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51" r:id="rId2"/>
    <p:sldId id="321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9F358-862D-642A-27B9-FB4C109F3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1" name="グループ化 1040">
            <a:extLst>
              <a:ext uri="{FF2B5EF4-FFF2-40B4-BE49-F238E27FC236}">
                <a16:creationId xmlns:a16="http://schemas.microsoft.com/office/drawing/2014/main" id="{AD6F2B34-E8E5-6AA3-2F07-DC8A78D22411}"/>
              </a:ext>
            </a:extLst>
          </p:cNvPr>
          <p:cNvGrpSpPr/>
          <p:nvPr/>
        </p:nvGrpSpPr>
        <p:grpSpPr>
          <a:xfrm>
            <a:off x="1180419" y="3861048"/>
            <a:ext cx="1679119" cy="2522124"/>
            <a:chOff x="1180419" y="3714448"/>
            <a:chExt cx="1679119" cy="2522124"/>
          </a:xfrm>
        </p:grpSpPr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5A687FD8-F764-CC75-060E-F6B8ECAECF44}"/>
                </a:ext>
              </a:extLst>
            </p:cNvPr>
            <p:cNvGrpSpPr/>
            <p:nvPr/>
          </p:nvGrpSpPr>
          <p:grpSpPr>
            <a:xfrm flipH="1">
              <a:off x="2271165" y="5180870"/>
              <a:ext cx="200058" cy="654986"/>
              <a:chOff x="1003496" y="2094770"/>
              <a:chExt cx="200058" cy="654986"/>
            </a:xfrm>
          </p:grpSpPr>
          <p:sp>
            <p:nvSpPr>
              <p:cNvPr id="465" name="楕円 1">
                <a:extLst>
                  <a:ext uri="{FF2B5EF4-FFF2-40B4-BE49-F238E27FC236}">
                    <a16:creationId xmlns:a16="http://schemas.microsoft.com/office/drawing/2014/main" id="{48E8B2F5-7E05-6338-E751-B6B82F6AD1ED}"/>
                  </a:ext>
                </a:extLst>
              </p:cNvPr>
              <p:cNvSpPr/>
              <p:nvPr/>
            </p:nvSpPr>
            <p:spPr>
              <a:xfrm rot="12600000">
                <a:off x="1003496" y="20947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D4D873A7-E3AF-5683-35D4-26C0B929879B}"/>
                  </a:ext>
                </a:extLst>
              </p:cNvPr>
              <p:cNvSpPr/>
              <p:nvPr/>
            </p:nvSpPr>
            <p:spPr>
              <a:xfrm rot="900000">
                <a:off x="1051112" y="2331815"/>
                <a:ext cx="50463" cy="644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77493667-4909-4CC9-DE11-4F9558C432DC}"/>
                  </a:ext>
                </a:extLst>
              </p:cNvPr>
              <p:cNvSpPr/>
              <p:nvPr/>
            </p:nvSpPr>
            <p:spPr>
              <a:xfrm rot="900000">
                <a:off x="1015242" y="2449024"/>
                <a:ext cx="40615" cy="5833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880ADF57-1DEE-6A5E-B0A4-A2B84D8CC145}"/>
                </a:ext>
              </a:extLst>
            </p:cNvPr>
            <p:cNvGrpSpPr/>
            <p:nvPr/>
          </p:nvGrpSpPr>
          <p:grpSpPr>
            <a:xfrm>
              <a:off x="1180419" y="3915005"/>
              <a:ext cx="1679119" cy="2321567"/>
              <a:chOff x="921081" y="403942"/>
              <a:chExt cx="2273903" cy="3143922"/>
            </a:xfrm>
          </p:grpSpPr>
          <p:sp>
            <p:nvSpPr>
              <p:cNvPr id="469" name="楕円 1">
                <a:extLst>
                  <a:ext uri="{FF2B5EF4-FFF2-40B4-BE49-F238E27FC236}">
                    <a16:creationId xmlns:a16="http://schemas.microsoft.com/office/drawing/2014/main" id="{D99C4873-CD41-5613-CAFD-0223F1D3B453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C22E60F3-AE42-8665-76CE-632FF0130066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二等辺三角形 6">
                <a:extLst>
                  <a:ext uri="{FF2B5EF4-FFF2-40B4-BE49-F238E27FC236}">
                    <a16:creationId xmlns:a16="http://schemas.microsoft.com/office/drawing/2014/main" id="{F62568DE-99AD-E03C-4FC4-0EE4CDC266B3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二等辺三角形 6">
                <a:extLst>
                  <a:ext uri="{FF2B5EF4-FFF2-40B4-BE49-F238E27FC236}">
                    <a16:creationId xmlns:a16="http://schemas.microsoft.com/office/drawing/2014/main" id="{B1AA60BD-835E-EF1C-6C21-778725A1E3C5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二等辺三角形 6">
                <a:extLst>
                  <a:ext uri="{FF2B5EF4-FFF2-40B4-BE49-F238E27FC236}">
                    <a16:creationId xmlns:a16="http://schemas.microsoft.com/office/drawing/2014/main" id="{9AC0E672-BDFA-A73F-2CE1-AB6001E48937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二等辺三角形 6">
                <a:extLst>
                  <a:ext uri="{FF2B5EF4-FFF2-40B4-BE49-F238E27FC236}">
                    <a16:creationId xmlns:a16="http://schemas.microsoft.com/office/drawing/2014/main" id="{BE8C6C1B-0C36-A4CD-FAB9-15F198E58052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1">
                <a:extLst>
                  <a:ext uri="{FF2B5EF4-FFF2-40B4-BE49-F238E27FC236}">
                    <a16:creationId xmlns:a16="http://schemas.microsoft.com/office/drawing/2014/main" id="{79B7C7C7-916F-1B81-F473-52EF0C20745B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6" name="楕円 1">
                <a:extLst>
                  <a:ext uri="{FF2B5EF4-FFF2-40B4-BE49-F238E27FC236}">
                    <a16:creationId xmlns:a16="http://schemas.microsoft.com/office/drawing/2014/main" id="{B85C8A6F-7BA4-1237-B8C4-914E02882475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7" name="楕円 1">
                <a:extLst>
                  <a:ext uri="{FF2B5EF4-FFF2-40B4-BE49-F238E27FC236}">
                    <a16:creationId xmlns:a16="http://schemas.microsoft.com/office/drawing/2014/main" id="{99E82439-5407-0038-2309-7577FBF64775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136DF92F-F44A-FC39-336F-9578A4FA6222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1">
                <a:extLst>
                  <a:ext uri="{FF2B5EF4-FFF2-40B4-BE49-F238E27FC236}">
                    <a16:creationId xmlns:a16="http://schemas.microsoft.com/office/drawing/2014/main" id="{EAF86985-C70C-8D44-F28E-B26F6F56C0BC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476F7AF2-A9DA-B4D9-1153-B3BBA74BB426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9441C72C-6018-9A8F-4306-0D9CA61528FE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2A95568D-A017-AEF2-7099-0F1AE408766B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85EB485F-55FA-7DD1-DF6E-843B0D242FEA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BF0AB908-A734-DE17-D257-44FCE8A1E4E6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DA5C3FEA-D480-5B7C-4CAF-2F616D94B7C1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D090B6F2-6E2F-6AFD-5FD1-B583E74DF832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AF899329-4C93-B879-9126-2CBE05737C58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58002E1B-A8D2-B96F-5BE2-5681C9ED71C0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71835B46-3058-434D-56E4-82EE860D2062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E1A419F3-EC5A-167B-563E-E08533B6F9BC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EF4B8FB3-DE96-5A5F-645A-8B9B3A067B76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3EAB0EC7-2519-5CDD-F8E0-10AC655BCC1B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C3128B73-9C0E-B84C-4D32-5BF35CA391A8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9C093107-5BC7-F6B4-074E-5B16E346DC23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1699CEA8-1576-451F-FF9E-EAB933CBB982}"/>
                  </a:ext>
                </a:extLst>
              </p:cNvPr>
              <p:cNvSpPr/>
              <p:nvPr/>
            </p:nvSpPr>
            <p:spPr>
              <a:xfrm rot="900000">
                <a:off x="1419943" y="2439218"/>
                <a:ext cx="68338" cy="8728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C921F960-2C96-219D-09FE-B08DB790A8DA}"/>
                  </a:ext>
                </a:extLst>
              </p:cNvPr>
              <p:cNvSpPr/>
              <p:nvPr/>
            </p:nvSpPr>
            <p:spPr>
              <a:xfrm rot="900000">
                <a:off x="1371367" y="2597945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554B76D8-3E6A-4BD7-21DA-D8A0000678BF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DA48B035-2F19-6BE3-1FDA-39FBDA170C0A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2D62D913-4297-344A-E2FD-D9429C844E69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748EB785-7976-5B0B-2891-EEA626C6FF9E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2BB22A90-593F-E202-6007-1894EB8FCCCE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82196C63-FC0F-AF51-305E-1B49C8D61BD7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03E9AA9D-A145-475D-0CD0-FF75773449F0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2B691A2E-68AC-90B3-EBA3-68D1CE231C1F}"/>
                </a:ext>
              </a:extLst>
            </p:cNvPr>
            <p:cNvGrpSpPr/>
            <p:nvPr/>
          </p:nvGrpSpPr>
          <p:grpSpPr>
            <a:xfrm>
              <a:off x="1567118" y="5180459"/>
              <a:ext cx="824136" cy="568219"/>
              <a:chOff x="1443950" y="2053446"/>
              <a:chExt cx="1116065" cy="769496"/>
            </a:xfrm>
          </p:grpSpPr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7E5A8EFD-6866-6959-D2F4-6BFECEFDFD29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509" name="楕円 5">
                  <a:extLst>
                    <a:ext uri="{FF2B5EF4-FFF2-40B4-BE49-F238E27FC236}">
                      <a16:creationId xmlns:a16="http://schemas.microsoft.com/office/drawing/2014/main" id="{8399676B-DD28-736E-22E5-5ECA0126BD32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10" name="二等辺三角形 21">
                  <a:extLst>
                    <a:ext uri="{FF2B5EF4-FFF2-40B4-BE49-F238E27FC236}">
                      <a16:creationId xmlns:a16="http://schemas.microsoft.com/office/drawing/2014/main" id="{DE9E2743-DABD-F3D1-4E9E-6B2A64D15789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8" name="二等辺三角形 21">
                  <a:extLst>
                    <a:ext uri="{FF2B5EF4-FFF2-40B4-BE49-F238E27FC236}">
                      <a16:creationId xmlns:a16="http://schemas.microsoft.com/office/drawing/2014/main" id="{FB05E379-8053-9570-BA7C-DA9C5F9A018B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3" name="楕円 5">
                  <a:extLst>
                    <a:ext uri="{FF2B5EF4-FFF2-40B4-BE49-F238E27FC236}">
                      <a16:creationId xmlns:a16="http://schemas.microsoft.com/office/drawing/2014/main" id="{8D1188F0-7799-4141-7170-90AD2C3D713D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2D9587F9-5186-A63D-AA59-E9240FDA9A98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50CFE425-4A01-B7E3-4A30-6DA4D5CE6D10}"/>
                </a:ext>
              </a:extLst>
            </p:cNvPr>
            <p:cNvGrpSpPr/>
            <p:nvPr/>
          </p:nvGrpSpPr>
          <p:grpSpPr>
            <a:xfrm>
              <a:off x="1306951" y="3714448"/>
              <a:ext cx="1325355" cy="650911"/>
              <a:chOff x="1100911" y="95250"/>
              <a:chExt cx="1794828" cy="881479"/>
            </a:xfrm>
          </p:grpSpPr>
          <p:sp>
            <p:nvSpPr>
              <p:cNvPr id="625" name="楕円 5">
                <a:extLst>
                  <a:ext uri="{FF2B5EF4-FFF2-40B4-BE49-F238E27FC236}">
                    <a16:creationId xmlns:a16="http://schemas.microsoft.com/office/drawing/2014/main" id="{0AFBD661-D052-936B-AD3A-4B7CF01FD90D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10719798-9696-8150-DE18-308B76791C7A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B4A801E0-F148-D2A5-6D0F-05A832918B29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628" name="楕円 5">
                  <a:extLst>
                    <a:ext uri="{FF2B5EF4-FFF2-40B4-BE49-F238E27FC236}">
                      <a16:creationId xmlns:a16="http://schemas.microsoft.com/office/drawing/2014/main" id="{6564957F-3029-7EC9-AE68-5C5D2C72950F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7261D40F-3CAA-1B6B-3E1A-33F1710DF579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44" name="グループ化 1043">
            <a:extLst>
              <a:ext uri="{FF2B5EF4-FFF2-40B4-BE49-F238E27FC236}">
                <a16:creationId xmlns:a16="http://schemas.microsoft.com/office/drawing/2014/main" id="{518BC349-6842-507E-5AB8-1DE299A0BBBF}"/>
              </a:ext>
            </a:extLst>
          </p:cNvPr>
          <p:cNvGrpSpPr/>
          <p:nvPr/>
        </p:nvGrpSpPr>
        <p:grpSpPr>
          <a:xfrm>
            <a:off x="7038455" y="595922"/>
            <a:ext cx="2351020" cy="2658119"/>
            <a:chOff x="7038455" y="595922"/>
            <a:chExt cx="2351020" cy="2658119"/>
          </a:xfrm>
        </p:grpSpPr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85AEAC0C-7345-AB6A-B3DB-79D882932180}"/>
                </a:ext>
              </a:extLst>
            </p:cNvPr>
            <p:cNvGrpSpPr/>
            <p:nvPr/>
          </p:nvGrpSpPr>
          <p:grpSpPr>
            <a:xfrm flipH="1">
              <a:off x="8424315" y="2094770"/>
              <a:ext cx="200058" cy="654986"/>
              <a:chOff x="1003496" y="2094770"/>
              <a:chExt cx="200058" cy="654986"/>
            </a:xfrm>
          </p:grpSpPr>
          <p:sp>
            <p:nvSpPr>
              <p:cNvPr id="342" name="楕円 1">
                <a:extLst>
                  <a:ext uri="{FF2B5EF4-FFF2-40B4-BE49-F238E27FC236}">
                    <a16:creationId xmlns:a16="http://schemas.microsoft.com/office/drawing/2014/main" id="{61A8A083-221A-F1D7-ADED-B862AEC1E678}"/>
                  </a:ext>
                </a:extLst>
              </p:cNvPr>
              <p:cNvSpPr/>
              <p:nvPr/>
            </p:nvSpPr>
            <p:spPr>
              <a:xfrm rot="12600000">
                <a:off x="1003496" y="20947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038BA9DB-4154-C5F1-8B61-64BD7BCB0529}"/>
                  </a:ext>
                </a:extLst>
              </p:cNvPr>
              <p:cNvSpPr/>
              <p:nvPr/>
            </p:nvSpPr>
            <p:spPr>
              <a:xfrm rot="900000">
                <a:off x="1051112" y="2331815"/>
                <a:ext cx="50463" cy="644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A8F017D3-E347-9376-52A3-04DD823E9926}"/>
                  </a:ext>
                </a:extLst>
              </p:cNvPr>
              <p:cNvSpPr/>
              <p:nvPr/>
            </p:nvSpPr>
            <p:spPr>
              <a:xfrm rot="900000">
                <a:off x="1015242" y="2449024"/>
                <a:ext cx="40615" cy="5833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956800C5-C427-9FC9-313D-6DD43C9FA056}"/>
                </a:ext>
              </a:extLst>
            </p:cNvPr>
            <p:cNvGrpSpPr/>
            <p:nvPr/>
          </p:nvGrpSpPr>
          <p:grpSpPr>
            <a:xfrm>
              <a:off x="7333569" y="828905"/>
              <a:ext cx="1679119" cy="2321567"/>
              <a:chOff x="921081" y="403942"/>
              <a:chExt cx="2273903" cy="3143922"/>
            </a:xfrm>
          </p:grpSpPr>
          <p:sp>
            <p:nvSpPr>
              <p:cNvPr id="346" name="楕円 1">
                <a:extLst>
                  <a:ext uri="{FF2B5EF4-FFF2-40B4-BE49-F238E27FC236}">
                    <a16:creationId xmlns:a16="http://schemas.microsoft.com/office/drawing/2014/main" id="{505CEC46-8B12-D8CC-CAC6-E704B413C03F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DEC967C9-18AB-3EF7-BC62-D4F22D0E4C72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二等辺三角形 6">
                <a:extLst>
                  <a:ext uri="{FF2B5EF4-FFF2-40B4-BE49-F238E27FC236}">
                    <a16:creationId xmlns:a16="http://schemas.microsoft.com/office/drawing/2014/main" id="{6DBAAFDC-1C15-D569-EC8F-3970976E6203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二等辺三角形 6">
                <a:extLst>
                  <a:ext uri="{FF2B5EF4-FFF2-40B4-BE49-F238E27FC236}">
                    <a16:creationId xmlns:a16="http://schemas.microsoft.com/office/drawing/2014/main" id="{C89BAF16-D9EF-693F-0A28-9F6F3A1940DC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二等辺三角形 6">
                <a:extLst>
                  <a:ext uri="{FF2B5EF4-FFF2-40B4-BE49-F238E27FC236}">
                    <a16:creationId xmlns:a16="http://schemas.microsoft.com/office/drawing/2014/main" id="{CA207CF1-00AB-4432-BAE6-C4753942D883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二等辺三角形 6">
                <a:extLst>
                  <a:ext uri="{FF2B5EF4-FFF2-40B4-BE49-F238E27FC236}">
                    <a16:creationId xmlns:a16="http://schemas.microsoft.com/office/drawing/2014/main" id="{B817989B-6C73-337A-9A7D-9A3676A4CDBE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34EDC4D7-08D3-8341-9675-283EC708302C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4124706C-EB5C-CDB6-3DB7-4F42E2E6FFD1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楕円 1">
                <a:extLst>
                  <a:ext uri="{FF2B5EF4-FFF2-40B4-BE49-F238E27FC236}">
                    <a16:creationId xmlns:a16="http://schemas.microsoft.com/office/drawing/2014/main" id="{232F5440-631C-0805-DD5A-2F1BE7751AF8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F56E3C0C-980F-69BA-7FAC-B3A2C5A1620B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1">
                <a:extLst>
                  <a:ext uri="{FF2B5EF4-FFF2-40B4-BE49-F238E27FC236}">
                    <a16:creationId xmlns:a16="http://schemas.microsoft.com/office/drawing/2014/main" id="{EE074676-FEC8-D92E-8996-A5EED36A439A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983A0D22-691A-E254-7A04-96D6A0151227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AB3842E7-2163-972B-40DF-0AC3BC78719E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7EDFAA84-10CC-3942-186F-9AA0EEC96AC2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B60242A1-4B8C-A735-F4BF-64A46A06B45B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2F9B3367-1A2A-B9D6-1EF5-54BB9AFB1294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DAA5E327-88DB-5A4B-99D2-A6BB98C7FB8F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37863415-EE3B-E59C-336C-28E961CF725A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3EFC55BC-CE9B-E117-6042-3C0C2FF11FBC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F7631D77-1BAF-6006-FA5B-7792339D8E77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B6D9F91A-B5B3-2379-C0FD-EE68BE60F1BF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6C30BF43-4577-52D9-B067-291DE2F5289D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6687FFB3-078B-29B8-1F81-380D87C6FAEC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690AC241-DE57-A0FB-7FE4-69B210E69A9A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F9C02477-CB55-9A26-B1AA-DDC8216149B4}"/>
                  </a:ext>
                </a:extLst>
              </p:cNvPr>
              <p:cNvSpPr/>
              <p:nvPr/>
            </p:nvSpPr>
            <p:spPr>
              <a:xfrm rot="900000">
                <a:off x="1419943" y="2439218"/>
                <a:ext cx="68338" cy="8728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3FA3710C-953C-92DC-8FF8-29865037A48F}"/>
                  </a:ext>
                </a:extLst>
              </p:cNvPr>
              <p:cNvSpPr/>
              <p:nvPr/>
            </p:nvSpPr>
            <p:spPr>
              <a:xfrm rot="900000">
                <a:off x="1371367" y="2597945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19E7ECE4-BC72-16F3-BCA9-7335158D9125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02D8812F-29DD-E03B-515E-F3B1E3B3A1E3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234FEBE2-4217-67B4-1D67-A2768200ED2E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FB1BDFB3-27AD-190D-F642-6C7ECDD12FF3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C11DFA64-6AC6-F6DD-FE4B-79D1EE2DB96C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F7C575CD-3F12-4701-EB11-48EFC0A2E5E6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8AEF9D20-E15F-F892-5324-01C7CF981354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7B151396-2C4E-FA56-D89A-B2F7F0094BD5}"/>
                </a:ext>
              </a:extLst>
            </p:cNvPr>
            <p:cNvGrpSpPr/>
            <p:nvPr/>
          </p:nvGrpSpPr>
          <p:grpSpPr>
            <a:xfrm>
              <a:off x="7757884" y="1581257"/>
              <a:ext cx="755887" cy="94733"/>
              <a:chOff x="7743706" y="1471644"/>
              <a:chExt cx="755887" cy="94733"/>
            </a:xfrm>
          </p:grpSpPr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CA727464-D1BF-F9D3-01A9-28C2B1CF0745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4D7C9830-7088-636B-7E3C-049C158B819B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8D979BDD-023D-9C5E-7962-A0B7E2594EC8}"/>
                </a:ext>
              </a:extLst>
            </p:cNvPr>
            <p:cNvGrpSpPr/>
            <p:nvPr/>
          </p:nvGrpSpPr>
          <p:grpSpPr>
            <a:xfrm>
              <a:off x="7038455" y="595922"/>
              <a:ext cx="2351020" cy="2658119"/>
              <a:chOff x="22941" y="3362243"/>
              <a:chExt cx="3183809" cy="3599690"/>
            </a:xfrm>
          </p:grpSpPr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1F612AFD-6A3D-C778-7D9A-329FDDD4F999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1CCE8CF2-CB4E-B4F5-819C-1DC9145AC81E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F33BCFE0-1050-B4EE-5A8E-FC3213899665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B47CFA98-30D4-1C87-3623-CE420E193387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七角形 702">
                    <a:extLst>
                      <a:ext uri="{FF2B5EF4-FFF2-40B4-BE49-F238E27FC236}">
                        <a16:creationId xmlns:a16="http://schemas.microsoft.com/office/drawing/2014/main" id="{480C0998-CD32-CFD5-EA78-F96A943D7C6D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4" name="七角形 703">
                    <a:extLst>
                      <a:ext uri="{FF2B5EF4-FFF2-40B4-BE49-F238E27FC236}">
                        <a16:creationId xmlns:a16="http://schemas.microsoft.com/office/drawing/2014/main" id="{6B24A8AF-404C-2A1C-AB0E-C4682DB92DFF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5" name="七角形 704">
                    <a:extLst>
                      <a:ext uri="{FF2B5EF4-FFF2-40B4-BE49-F238E27FC236}">
                        <a16:creationId xmlns:a16="http://schemas.microsoft.com/office/drawing/2014/main" id="{E2B6FECC-72F0-D547-07CF-D3BF26FA5B0D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6" name="七角形 705">
                    <a:extLst>
                      <a:ext uri="{FF2B5EF4-FFF2-40B4-BE49-F238E27FC236}">
                        <a16:creationId xmlns:a16="http://schemas.microsoft.com/office/drawing/2014/main" id="{A9B3B49E-D0EA-E43E-0BFF-3D5259936381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7" name="七角形 706">
                    <a:extLst>
                      <a:ext uri="{FF2B5EF4-FFF2-40B4-BE49-F238E27FC236}">
                        <a16:creationId xmlns:a16="http://schemas.microsoft.com/office/drawing/2014/main" id="{32D09BD6-7581-5C63-4A63-F9EC2FDFDA72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19A467C0-F1E5-1455-4004-9FF7AC26EBF8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楕円 688">
                  <a:extLst>
                    <a:ext uri="{FF2B5EF4-FFF2-40B4-BE49-F238E27FC236}">
                      <a16:creationId xmlns:a16="http://schemas.microsoft.com/office/drawing/2014/main" id="{C91EEC0B-CE8B-8FB0-2A6C-0C992E5CDC89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096AB91B-800F-3FA6-7EA8-BCA5C4C09EA9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1" name="楕円 690">
                  <a:extLst>
                    <a:ext uri="{FF2B5EF4-FFF2-40B4-BE49-F238E27FC236}">
                      <a16:creationId xmlns:a16="http://schemas.microsoft.com/office/drawing/2014/main" id="{B0A96DA8-D5A5-F4E5-9169-FC0FF33577A0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CDCDDD42-E6A8-4BE7-CDB8-3D2003344359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3" name="楕円 692">
                  <a:extLst>
                    <a:ext uri="{FF2B5EF4-FFF2-40B4-BE49-F238E27FC236}">
                      <a16:creationId xmlns:a16="http://schemas.microsoft.com/office/drawing/2014/main" id="{722936B6-3B50-0C52-27C0-69C849B6F985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4" name="楕円 693">
                  <a:extLst>
                    <a:ext uri="{FF2B5EF4-FFF2-40B4-BE49-F238E27FC236}">
                      <a16:creationId xmlns:a16="http://schemas.microsoft.com/office/drawing/2014/main" id="{7FC713CC-6A6E-D609-2B88-72E665AF6F99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5" name="楕円 694">
                  <a:extLst>
                    <a:ext uri="{FF2B5EF4-FFF2-40B4-BE49-F238E27FC236}">
                      <a16:creationId xmlns:a16="http://schemas.microsoft.com/office/drawing/2014/main" id="{B3F9B566-8D84-B95C-DE24-693BBF6F4C68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6" name="楕円 695">
                  <a:extLst>
                    <a:ext uri="{FF2B5EF4-FFF2-40B4-BE49-F238E27FC236}">
                      <a16:creationId xmlns:a16="http://schemas.microsoft.com/office/drawing/2014/main" id="{5B82C857-B555-907D-CF3A-CFFD8EE56B14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楕円 696">
                  <a:extLst>
                    <a:ext uri="{FF2B5EF4-FFF2-40B4-BE49-F238E27FC236}">
                      <a16:creationId xmlns:a16="http://schemas.microsoft.com/office/drawing/2014/main" id="{39405E41-F88D-16E6-58ED-7E6D02B886C3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楕円 697">
                  <a:extLst>
                    <a:ext uri="{FF2B5EF4-FFF2-40B4-BE49-F238E27FC236}">
                      <a16:creationId xmlns:a16="http://schemas.microsoft.com/office/drawing/2014/main" id="{962F016A-8527-D198-C110-B7692F6DCFF2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楕円 698">
                  <a:extLst>
                    <a:ext uri="{FF2B5EF4-FFF2-40B4-BE49-F238E27FC236}">
                      <a16:creationId xmlns:a16="http://schemas.microsoft.com/office/drawing/2014/main" id="{A517C91D-050D-2E7E-29E6-E7718F8C5571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26661A55-8206-B664-9CB5-862D93C92744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42488579-F16D-A479-F7FD-210C30527087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043" name="グループ化 1042">
            <a:extLst>
              <a:ext uri="{FF2B5EF4-FFF2-40B4-BE49-F238E27FC236}">
                <a16:creationId xmlns:a16="http://schemas.microsoft.com/office/drawing/2014/main" id="{2759DC72-7B8A-8D59-3A96-2747D8275C4A}"/>
              </a:ext>
            </a:extLst>
          </p:cNvPr>
          <p:cNvGrpSpPr/>
          <p:nvPr/>
        </p:nvGrpSpPr>
        <p:grpSpPr>
          <a:xfrm>
            <a:off x="6778600" y="3789040"/>
            <a:ext cx="2761753" cy="2609998"/>
            <a:chOff x="6778600" y="3789040"/>
            <a:chExt cx="2761753" cy="2609998"/>
          </a:xfrm>
        </p:grpSpPr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D6446BF7-0A7A-DEB3-046C-C2DE9CF7AD4E}"/>
                </a:ext>
              </a:extLst>
            </p:cNvPr>
            <p:cNvGrpSpPr/>
            <p:nvPr/>
          </p:nvGrpSpPr>
          <p:grpSpPr>
            <a:xfrm>
              <a:off x="7401272" y="3789040"/>
              <a:ext cx="1604289" cy="1375701"/>
              <a:chOff x="3933144" y="828905"/>
              <a:chExt cx="1604289" cy="1375701"/>
            </a:xfrm>
          </p:grpSpPr>
          <p:sp>
            <p:nvSpPr>
              <p:cNvPr id="836" name="二等辺三角形 6">
                <a:extLst>
                  <a:ext uri="{FF2B5EF4-FFF2-40B4-BE49-F238E27FC236}">
                    <a16:creationId xmlns:a16="http://schemas.microsoft.com/office/drawing/2014/main" id="{AFEA497E-9877-DB61-C818-1AE24903A64F}"/>
                  </a:ext>
                </a:extLst>
              </p:cNvPr>
              <p:cNvSpPr/>
              <p:nvPr/>
            </p:nvSpPr>
            <p:spPr>
              <a:xfrm rot="19800000">
                <a:off x="3994891" y="828905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二等辺三角形 6">
                <a:extLst>
                  <a:ext uri="{FF2B5EF4-FFF2-40B4-BE49-F238E27FC236}">
                    <a16:creationId xmlns:a16="http://schemas.microsoft.com/office/drawing/2014/main" id="{BEFD2D80-2D5D-2253-860A-2D9A27E9A297}"/>
                  </a:ext>
                </a:extLst>
              </p:cNvPr>
              <p:cNvSpPr/>
              <p:nvPr/>
            </p:nvSpPr>
            <p:spPr>
              <a:xfrm rot="1800000" flipH="1">
                <a:off x="4966214" y="828906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二等辺三角形 6">
                <a:extLst>
                  <a:ext uri="{FF2B5EF4-FFF2-40B4-BE49-F238E27FC236}">
                    <a16:creationId xmlns:a16="http://schemas.microsoft.com/office/drawing/2014/main" id="{9BCB1BDA-6AAE-7886-8B6C-E3D10B7B67F3}"/>
                  </a:ext>
                </a:extLst>
              </p:cNvPr>
              <p:cNvSpPr/>
              <p:nvPr/>
            </p:nvSpPr>
            <p:spPr>
              <a:xfrm rot="20093668">
                <a:off x="4080843" y="907339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二等辺三角形 6">
                <a:extLst>
                  <a:ext uri="{FF2B5EF4-FFF2-40B4-BE49-F238E27FC236}">
                    <a16:creationId xmlns:a16="http://schemas.microsoft.com/office/drawing/2014/main" id="{7E13D360-0B5E-6943-9F16-5D01A74290E0}"/>
                  </a:ext>
                </a:extLst>
              </p:cNvPr>
              <p:cNvSpPr/>
              <p:nvPr/>
            </p:nvSpPr>
            <p:spPr>
              <a:xfrm rot="1506332" flipH="1">
                <a:off x="5108436" y="907340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楕円 842">
                <a:extLst>
                  <a:ext uri="{FF2B5EF4-FFF2-40B4-BE49-F238E27FC236}">
                    <a16:creationId xmlns:a16="http://schemas.microsoft.com/office/drawing/2014/main" id="{CDF6CA28-B13C-E12B-5BF8-27375179F7F8}"/>
                  </a:ext>
                </a:extLst>
              </p:cNvPr>
              <p:cNvSpPr/>
              <p:nvPr/>
            </p:nvSpPr>
            <p:spPr>
              <a:xfrm>
                <a:off x="4043330" y="897660"/>
                <a:ext cx="1390060" cy="130694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楕円 1">
                <a:extLst>
                  <a:ext uri="{FF2B5EF4-FFF2-40B4-BE49-F238E27FC236}">
                    <a16:creationId xmlns:a16="http://schemas.microsoft.com/office/drawing/2014/main" id="{10EAC2B8-3BD7-5D29-A3D0-D314E5F13DBE}"/>
                  </a:ext>
                </a:extLst>
              </p:cNvPr>
              <p:cNvSpPr/>
              <p:nvPr/>
            </p:nvSpPr>
            <p:spPr>
              <a:xfrm flipV="1">
                <a:off x="4614455" y="1828175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573793A1-4846-E6D8-A775-A0207EC4F56C}"/>
                  </a:ext>
                </a:extLst>
              </p:cNvPr>
              <p:cNvSpPr/>
              <p:nvPr/>
            </p:nvSpPr>
            <p:spPr>
              <a:xfrm rot="20700000">
                <a:off x="4253038" y="1584634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CF907F6A-D70D-009C-64F7-638C02D4400C}"/>
                  </a:ext>
                </a:extLst>
              </p:cNvPr>
              <p:cNvSpPr/>
              <p:nvPr/>
            </p:nvSpPr>
            <p:spPr>
              <a:xfrm rot="900000" flipH="1">
                <a:off x="4858185" y="1584634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8E85636F-2C0B-F7F5-118B-5E0FC6C35E53}"/>
                  </a:ext>
                </a:extLst>
              </p:cNvPr>
              <p:cNvSpPr/>
              <p:nvPr/>
            </p:nvSpPr>
            <p:spPr>
              <a:xfrm rot="20700000">
                <a:off x="3933144" y="1746154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C90BBF27-A88E-9264-C8ED-56B593184678}"/>
                  </a:ext>
                </a:extLst>
              </p:cNvPr>
              <p:cNvSpPr/>
              <p:nvPr/>
            </p:nvSpPr>
            <p:spPr>
              <a:xfrm rot="900000" flipH="1">
                <a:off x="5279259" y="1746155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楕円 848">
                <a:extLst>
                  <a:ext uri="{FF2B5EF4-FFF2-40B4-BE49-F238E27FC236}">
                    <a16:creationId xmlns:a16="http://schemas.microsoft.com/office/drawing/2014/main" id="{2E6FD9ED-6A3A-371A-2A78-6AAFCAA61DA7}"/>
                  </a:ext>
                </a:extLst>
              </p:cNvPr>
              <p:cNvSpPr/>
              <p:nvPr/>
            </p:nvSpPr>
            <p:spPr>
              <a:xfrm>
                <a:off x="4247200" y="113634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楕円 849">
                <a:extLst>
                  <a:ext uri="{FF2B5EF4-FFF2-40B4-BE49-F238E27FC236}">
                    <a16:creationId xmlns:a16="http://schemas.microsoft.com/office/drawing/2014/main" id="{B1EC8A89-B6FA-08F1-52E7-DBA114CA66CE}"/>
                  </a:ext>
                </a:extLst>
              </p:cNvPr>
              <p:cNvSpPr/>
              <p:nvPr/>
            </p:nvSpPr>
            <p:spPr>
              <a:xfrm>
                <a:off x="4550464" y="1361167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楕円 850">
                <a:extLst>
                  <a:ext uri="{FF2B5EF4-FFF2-40B4-BE49-F238E27FC236}">
                    <a16:creationId xmlns:a16="http://schemas.microsoft.com/office/drawing/2014/main" id="{47CA2E0C-49F1-7A91-97B6-65393CD4ADD3}"/>
                  </a:ext>
                </a:extLst>
              </p:cNvPr>
              <p:cNvSpPr/>
              <p:nvPr/>
            </p:nvSpPr>
            <p:spPr>
              <a:xfrm>
                <a:off x="4835827" y="1361167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楕円 851">
                <a:extLst>
                  <a:ext uri="{FF2B5EF4-FFF2-40B4-BE49-F238E27FC236}">
                    <a16:creationId xmlns:a16="http://schemas.microsoft.com/office/drawing/2014/main" id="{9E2991AC-744F-A61A-FFA8-8BA4695E59A7}"/>
                  </a:ext>
                </a:extLst>
              </p:cNvPr>
              <p:cNvSpPr/>
              <p:nvPr/>
            </p:nvSpPr>
            <p:spPr>
              <a:xfrm>
                <a:off x="5044335" y="113634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楕円 852">
                <a:extLst>
                  <a:ext uri="{FF2B5EF4-FFF2-40B4-BE49-F238E27FC236}">
                    <a16:creationId xmlns:a16="http://schemas.microsoft.com/office/drawing/2014/main" id="{2413C628-B37A-612B-7A28-DA336A0CDC15}"/>
                  </a:ext>
                </a:extLst>
              </p:cNvPr>
              <p:cNvSpPr/>
              <p:nvPr/>
            </p:nvSpPr>
            <p:spPr>
              <a:xfrm>
                <a:off x="4481652" y="972226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楕円 853">
                <a:extLst>
                  <a:ext uri="{FF2B5EF4-FFF2-40B4-BE49-F238E27FC236}">
                    <a16:creationId xmlns:a16="http://schemas.microsoft.com/office/drawing/2014/main" id="{956AAA1E-07F9-DB5C-65B6-71DFDE721D40}"/>
                  </a:ext>
                </a:extLst>
              </p:cNvPr>
              <p:cNvSpPr/>
              <p:nvPr/>
            </p:nvSpPr>
            <p:spPr>
              <a:xfrm>
                <a:off x="4835674" y="972226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楕円 854">
                <a:extLst>
                  <a:ext uri="{FF2B5EF4-FFF2-40B4-BE49-F238E27FC236}">
                    <a16:creationId xmlns:a16="http://schemas.microsoft.com/office/drawing/2014/main" id="{88DBCC44-70C6-3898-4EBC-70932FFE586B}"/>
                  </a:ext>
                </a:extLst>
              </p:cNvPr>
              <p:cNvSpPr/>
              <p:nvPr/>
            </p:nvSpPr>
            <p:spPr>
              <a:xfrm>
                <a:off x="4536256" y="1198809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楕円 855">
                <a:extLst>
                  <a:ext uri="{FF2B5EF4-FFF2-40B4-BE49-F238E27FC236}">
                    <a16:creationId xmlns:a16="http://schemas.microsoft.com/office/drawing/2014/main" id="{1231AD74-7854-B590-F212-0BC36B821115}"/>
                  </a:ext>
                </a:extLst>
              </p:cNvPr>
              <p:cNvSpPr/>
              <p:nvPr/>
            </p:nvSpPr>
            <p:spPr>
              <a:xfrm>
                <a:off x="4128220" y="1320724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楕円 856">
                <a:extLst>
                  <a:ext uri="{FF2B5EF4-FFF2-40B4-BE49-F238E27FC236}">
                    <a16:creationId xmlns:a16="http://schemas.microsoft.com/office/drawing/2014/main" id="{5ED651DB-BC82-30DB-3F73-1A09DBC6534D}"/>
                  </a:ext>
                </a:extLst>
              </p:cNvPr>
              <p:cNvSpPr/>
              <p:nvPr/>
            </p:nvSpPr>
            <p:spPr>
              <a:xfrm>
                <a:off x="5224021" y="1320724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4770DD07-1993-32E7-D0A6-92C00AC6BB4B}"/>
                  </a:ext>
                </a:extLst>
              </p:cNvPr>
              <p:cNvSpPr/>
              <p:nvPr/>
            </p:nvSpPr>
            <p:spPr>
              <a:xfrm>
                <a:off x="4817597" y="1198809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F59730DA-B2AB-A466-BFAE-DEE00493FCEA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C04229BC-D3CD-05E8-C8F0-AE72F5278830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23A9E867-3C32-63D3-F056-A41BF75F5731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DFA26FF2-CB80-B726-5395-3CD2B2EF6FAB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907CDB83-23ED-CFE0-3ACF-1609E8CB643A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831" name="台形 830">
                  <a:extLst>
                    <a:ext uri="{FF2B5EF4-FFF2-40B4-BE49-F238E27FC236}">
                      <a16:creationId xmlns:a16="http://schemas.microsoft.com/office/drawing/2014/main" id="{F0457D88-7A76-1D56-88DC-E34CDFA67E00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2" name="四角形: 角を丸くする 831">
                  <a:extLst>
                    <a:ext uri="{FF2B5EF4-FFF2-40B4-BE49-F238E27FC236}">
                      <a16:creationId xmlns:a16="http://schemas.microsoft.com/office/drawing/2014/main" id="{4A29CA40-26FB-2F2F-A135-6622E8E81639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3A6FBE05-0588-FF73-869A-6F23EB3FB352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B7335219-7E27-AC49-C80C-FAB8BD131639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1F43B85C-1D8E-8601-6432-47ADFDF5590C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0C212533-17CA-2B2A-7B03-7FA3D726755D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811" name="楕円 810">
                    <a:extLst>
                      <a:ext uri="{FF2B5EF4-FFF2-40B4-BE49-F238E27FC236}">
                        <a16:creationId xmlns:a16="http://schemas.microsoft.com/office/drawing/2014/main" id="{CD9A1639-C627-8043-0D55-9F8DCCDB71ED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12" name="グループ化 811">
                    <a:extLst>
                      <a:ext uri="{FF2B5EF4-FFF2-40B4-BE49-F238E27FC236}">
                        <a16:creationId xmlns:a16="http://schemas.microsoft.com/office/drawing/2014/main" id="{29CE4138-B259-F0FB-CC50-1BF8E9E5768B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829" name="楕円 828">
                      <a:extLst>
                        <a:ext uri="{FF2B5EF4-FFF2-40B4-BE49-F238E27FC236}">
                          <a16:creationId xmlns:a16="http://schemas.microsoft.com/office/drawing/2014/main" id="{ABBCBE4C-111E-7ADF-4420-C7966D7FF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0" name="星: 6 pt 829">
                      <a:extLst>
                        <a:ext uri="{FF2B5EF4-FFF2-40B4-BE49-F238E27FC236}">
                          <a16:creationId xmlns:a16="http://schemas.microsoft.com/office/drawing/2014/main" id="{DBAAC678-8693-3364-21E8-786AF49CBC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3" name="グループ化 812">
                    <a:extLst>
                      <a:ext uri="{FF2B5EF4-FFF2-40B4-BE49-F238E27FC236}">
                        <a16:creationId xmlns:a16="http://schemas.microsoft.com/office/drawing/2014/main" id="{5E6C3758-FB4C-9FA8-E8CC-775C7D51F12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827" name="楕円 826">
                      <a:extLst>
                        <a:ext uri="{FF2B5EF4-FFF2-40B4-BE49-F238E27FC236}">
                          <a16:creationId xmlns:a16="http://schemas.microsoft.com/office/drawing/2014/main" id="{0646564F-8AFB-EB90-4882-AAA2DA3E5E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8" name="星: 6 pt 827">
                      <a:extLst>
                        <a:ext uri="{FF2B5EF4-FFF2-40B4-BE49-F238E27FC236}">
                          <a16:creationId xmlns:a16="http://schemas.microsoft.com/office/drawing/2014/main" id="{A9979114-CCB9-8281-E29D-719CBE8AEF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4" name="グループ化 813">
                    <a:extLst>
                      <a:ext uri="{FF2B5EF4-FFF2-40B4-BE49-F238E27FC236}">
                        <a16:creationId xmlns:a16="http://schemas.microsoft.com/office/drawing/2014/main" id="{BD630C69-CEC5-05E0-CABC-EAE539683FD4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825" name="楕円 824">
                      <a:extLst>
                        <a:ext uri="{FF2B5EF4-FFF2-40B4-BE49-F238E27FC236}">
                          <a16:creationId xmlns:a16="http://schemas.microsoft.com/office/drawing/2014/main" id="{FB842453-4432-863E-04A9-8C3BB97A1D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6" name="星: 6 pt 825">
                      <a:extLst>
                        <a:ext uri="{FF2B5EF4-FFF2-40B4-BE49-F238E27FC236}">
                          <a16:creationId xmlns:a16="http://schemas.microsoft.com/office/drawing/2014/main" id="{93530A07-B5B7-0CEE-02F9-1DD8F3A1E4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5" name="グループ化 814">
                    <a:extLst>
                      <a:ext uri="{FF2B5EF4-FFF2-40B4-BE49-F238E27FC236}">
                        <a16:creationId xmlns:a16="http://schemas.microsoft.com/office/drawing/2014/main" id="{93EC3B5C-975E-E5B3-8B15-0689E4BEAB1E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823" name="楕円 822">
                      <a:extLst>
                        <a:ext uri="{FF2B5EF4-FFF2-40B4-BE49-F238E27FC236}">
                          <a16:creationId xmlns:a16="http://schemas.microsoft.com/office/drawing/2014/main" id="{9E543B69-1BEC-EF69-2CC5-B8E8F23644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4" name="星: 6 pt 823">
                      <a:extLst>
                        <a:ext uri="{FF2B5EF4-FFF2-40B4-BE49-F238E27FC236}">
                          <a16:creationId xmlns:a16="http://schemas.microsoft.com/office/drawing/2014/main" id="{6162BD9A-FC31-969B-BC36-22956096F3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6" name="グループ化 815">
                    <a:extLst>
                      <a:ext uri="{FF2B5EF4-FFF2-40B4-BE49-F238E27FC236}">
                        <a16:creationId xmlns:a16="http://schemas.microsoft.com/office/drawing/2014/main" id="{F6A37012-10AE-CA75-BDBF-305830501CF4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817" name="フリーフォーム: 図形 816">
                      <a:extLst>
                        <a:ext uri="{FF2B5EF4-FFF2-40B4-BE49-F238E27FC236}">
                          <a16:creationId xmlns:a16="http://schemas.microsoft.com/office/drawing/2014/main" id="{899FC802-0CAB-57DD-14DB-82ABA69FEE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8" name="フリーフォーム: 図形 817">
                      <a:extLst>
                        <a:ext uri="{FF2B5EF4-FFF2-40B4-BE49-F238E27FC236}">
                          <a16:creationId xmlns:a16="http://schemas.microsoft.com/office/drawing/2014/main" id="{A292367A-2132-7F46-2B98-486F326659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9" name="星: 6 pt 818">
                      <a:extLst>
                        <a:ext uri="{FF2B5EF4-FFF2-40B4-BE49-F238E27FC236}">
                          <a16:creationId xmlns:a16="http://schemas.microsoft.com/office/drawing/2014/main" id="{F8F72E04-9602-50DA-17F9-5091E713A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0" name="フリーフォーム: 図形 819">
                      <a:extLst>
                        <a:ext uri="{FF2B5EF4-FFF2-40B4-BE49-F238E27FC236}">
                          <a16:creationId xmlns:a16="http://schemas.microsoft.com/office/drawing/2014/main" id="{60EB3931-2C5E-A84E-B00D-A3C1EEDA96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1" name="星: 6 pt 820">
                      <a:extLst>
                        <a:ext uri="{FF2B5EF4-FFF2-40B4-BE49-F238E27FC236}">
                          <a16:creationId xmlns:a16="http://schemas.microsoft.com/office/drawing/2014/main" id="{57E082B1-44B0-1BC2-C44C-35E8C100C7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2" name="星: 6 pt 821">
                      <a:extLst>
                        <a:ext uri="{FF2B5EF4-FFF2-40B4-BE49-F238E27FC236}">
                          <a16:creationId xmlns:a16="http://schemas.microsoft.com/office/drawing/2014/main" id="{DB505E11-FBA4-07A7-9EEA-28A9F78BDC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045" name="グループ化 1044">
            <a:extLst>
              <a:ext uri="{FF2B5EF4-FFF2-40B4-BE49-F238E27FC236}">
                <a16:creationId xmlns:a16="http://schemas.microsoft.com/office/drawing/2014/main" id="{91AEFEE2-CBE7-1188-7A10-CD052D551B0C}"/>
              </a:ext>
            </a:extLst>
          </p:cNvPr>
          <p:cNvGrpSpPr/>
          <p:nvPr/>
        </p:nvGrpSpPr>
        <p:grpSpPr>
          <a:xfrm>
            <a:off x="4277072" y="848990"/>
            <a:ext cx="1632833" cy="2352578"/>
            <a:chOff x="4277072" y="848990"/>
            <a:chExt cx="1632833" cy="2352578"/>
          </a:xfrm>
        </p:grpSpPr>
        <p:grpSp>
          <p:nvGrpSpPr>
            <p:cNvPr id="878" name="グループ化 877">
              <a:extLst>
                <a:ext uri="{FF2B5EF4-FFF2-40B4-BE49-F238E27FC236}">
                  <a16:creationId xmlns:a16="http://schemas.microsoft.com/office/drawing/2014/main" id="{A2FB28A9-D26E-F9BE-62C1-10748FC0C8E7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A1191582-EF7B-CCD4-CD66-1CF3C59E9391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028CC2F8-ED0A-AD37-DA30-7CFE85B82421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ABD1BD78-741A-2D64-28FE-36F35AF2C358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6A107217-7FCA-9472-7542-1048D77C0F69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3" name="グループ化 882">
                <a:extLst>
                  <a:ext uri="{FF2B5EF4-FFF2-40B4-BE49-F238E27FC236}">
                    <a16:creationId xmlns:a16="http://schemas.microsoft.com/office/drawing/2014/main" id="{0DF4A242-4D23-BFD1-3CBA-870ADBBFA15B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0CB87DC2-2E89-ED0C-32BF-2C070B0EF436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5" name="月 884">
                  <a:extLst>
                    <a:ext uri="{FF2B5EF4-FFF2-40B4-BE49-F238E27FC236}">
                      <a16:creationId xmlns:a16="http://schemas.microsoft.com/office/drawing/2014/main" id="{B41FF0D4-C6EB-3FA9-7E0D-779993EF02CD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月 885">
                  <a:extLst>
                    <a:ext uri="{FF2B5EF4-FFF2-40B4-BE49-F238E27FC236}">
                      <a16:creationId xmlns:a16="http://schemas.microsoft.com/office/drawing/2014/main" id="{5B2298D6-405F-642F-87AE-8F909C8E2A68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月 886">
                  <a:extLst>
                    <a:ext uri="{FF2B5EF4-FFF2-40B4-BE49-F238E27FC236}">
                      <a16:creationId xmlns:a16="http://schemas.microsoft.com/office/drawing/2014/main" id="{AF726C73-5591-1D7E-227A-FE3788E51199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7E91D506-D5EB-8CED-C925-04DB7DBC342F}"/>
                </a:ext>
              </a:extLst>
            </p:cNvPr>
            <p:cNvGrpSpPr/>
            <p:nvPr/>
          </p:nvGrpSpPr>
          <p:grpSpPr>
            <a:xfrm>
              <a:off x="4277072" y="848990"/>
              <a:ext cx="1604289" cy="1375701"/>
              <a:chOff x="3933144" y="828905"/>
              <a:chExt cx="1604289" cy="1375701"/>
            </a:xfrm>
          </p:grpSpPr>
          <p:sp>
            <p:nvSpPr>
              <p:cNvPr id="889" name="二等辺三角形 6">
                <a:extLst>
                  <a:ext uri="{FF2B5EF4-FFF2-40B4-BE49-F238E27FC236}">
                    <a16:creationId xmlns:a16="http://schemas.microsoft.com/office/drawing/2014/main" id="{63F3914E-E02C-E7CB-BE43-D82DD0825D57}"/>
                  </a:ext>
                </a:extLst>
              </p:cNvPr>
              <p:cNvSpPr/>
              <p:nvPr/>
            </p:nvSpPr>
            <p:spPr>
              <a:xfrm rot="19800000">
                <a:off x="3994891" y="828905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二等辺三角形 6">
                <a:extLst>
                  <a:ext uri="{FF2B5EF4-FFF2-40B4-BE49-F238E27FC236}">
                    <a16:creationId xmlns:a16="http://schemas.microsoft.com/office/drawing/2014/main" id="{55055B18-028C-500C-BA5C-C0E8ED30E782}"/>
                  </a:ext>
                </a:extLst>
              </p:cNvPr>
              <p:cNvSpPr/>
              <p:nvPr/>
            </p:nvSpPr>
            <p:spPr>
              <a:xfrm rot="1800000" flipH="1">
                <a:off x="4966214" y="828906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二等辺三角形 6">
                <a:extLst>
                  <a:ext uri="{FF2B5EF4-FFF2-40B4-BE49-F238E27FC236}">
                    <a16:creationId xmlns:a16="http://schemas.microsoft.com/office/drawing/2014/main" id="{B0783B75-0F94-2D6B-CF3A-0FF7150B5426}"/>
                  </a:ext>
                </a:extLst>
              </p:cNvPr>
              <p:cNvSpPr/>
              <p:nvPr/>
            </p:nvSpPr>
            <p:spPr>
              <a:xfrm rot="20093668">
                <a:off x="4080843" y="907339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二等辺三角形 6">
                <a:extLst>
                  <a:ext uri="{FF2B5EF4-FFF2-40B4-BE49-F238E27FC236}">
                    <a16:creationId xmlns:a16="http://schemas.microsoft.com/office/drawing/2014/main" id="{D9EF06C3-0B02-46E5-4AFE-DB6EE18B6C96}"/>
                  </a:ext>
                </a:extLst>
              </p:cNvPr>
              <p:cNvSpPr/>
              <p:nvPr/>
            </p:nvSpPr>
            <p:spPr>
              <a:xfrm rot="1506332" flipH="1">
                <a:off x="5108436" y="907340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911F8B30-702A-8EBF-8AB2-DBDA0A94718F}"/>
                  </a:ext>
                </a:extLst>
              </p:cNvPr>
              <p:cNvSpPr/>
              <p:nvPr/>
            </p:nvSpPr>
            <p:spPr>
              <a:xfrm>
                <a:off x="4043330" y="897660"/>
                <a:ext cx="1390060" cy="130694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楕円 1">
                <a:extLst>
                  <a:ext uri="{FF2B5EF4-FFF2-40B4-BE49-F238E27FC236}">
                    <a16:creationId xmlns:a16="http://schemas.microsoft.com/office/drawing/2014/main" id="{1A3E3B9A-7B22-31EA-FE5D-0017C7D28007}"/>
                  </a:ext>
                </a:extLst>
              </p:cNvPr>
              <p:cNvSpPr/>
              <p:nvPr/>
            </p:nvSpPr>
            <p:spPr>
              <a:xfrm flipV="1">
                <a:off x="4614455" y="1828175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6FCF00E8-A6EE-F5BE-480A-1B313D4E342F}"/>
                  </a:ext>
                </a:extLst>
              </p:cNvPr>
              <p:cNvSpPr/>
              <p:nvPr/>
            </p:nvSpPr>
            <p:spPr>
              <a:xfrm rot="20700000">
                <a:off x="3933144" y="1746154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970572CB-40C9-0020-EFBE-78D79D01C1AD}"/>
                  </a:ext>
                </a:extLst>
              </p:cNvPr>
              <p:cNvSpPr/>
              <p:nvPr/>
            </p:nvSpPr>
            <p:spPr>
              <a:xfrm rot="900000" flipH="1">
                <a:off x="5279259" y="1746155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B1A31C45-B8C3-CFB5-9B0B-3C3B357651F1}"/>
                  </a:ext>
                </a:extLst>
              </p:cNvPr>
              <p:cNvSpPr/>
              <p:nvPr/>
            </p:nvSpPr>
            <p:spPr>
              <a:xfrm>
                <a:off x="4247200" y="113634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B0CA0337-D5C4-9038-D8BC-8C9797FA9729}"/>
                  </a:ext>
                </a:extLst>
              </p:cNvPr>
              <p:cNvSpPr/>
              <p:nvPr/>
            </p:nvSpPr>
            <p:spPr>
              <a:xfrm>
                <a:off x="4550464" y="1361167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EAF19EDB-9AE8-43DD-16DB-1ED48D3EBBAE}"/>
                  </a:ext>
                </a:extLst>
              </p:cNvPr>
              <p:cNvSpPr/>
              <p:nvPr/>
            </p:nvSpPr>
            <p:spPr>
              <a:xfrm>
                <a:off x="4835827" y="1361167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A944E2F5-5AD5-0D2B-99B8-7B2554BB87D9}"/>
                  </a:ext>
                </a:extLst>
              </p:cNvPr>
              <p:cNvSpPr/>
              <p:nvPr/>
            </p:nvSpPr>
            <p:spPr>
              <a:xfrm>
                <a:off x="5044335" y="113634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C010AB44-4906-BCF2-A977-72E118B6A4E7}"/>
                  </a:ext>
                </a:extLst>
              </p:cNvPr>
              <p:cNvSpPr/>
              <p:nvPr/>
            </p:nvSpPr>
            <p:spPr>
              <a:xfrm>
                <a:off x="4481652" y="972226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0B72EDFD-90CF-7045-79FD-347D8E2655B1}"/>
                  </a:ext>
                </a:extLst>
              </p:cNvPr>
              <p:cNvSpPr/>
              <p:nvPr/>
            </p:nvSpPr>
            <p:spPr>
              <a:xfrm>
                <a:off x="4835674" y="972226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楕円 904">
                <a:extLst>
                  <a:ext uri="{FF2B5EF4-FFF2-40B4-BE49-F238E27FC236}">
                    <a16:creationId xmlns:a16="http://schemas.microsoft.com/office/drawing/2014/main" id="{C2483CF3-59D0-19CC-4503-D39861C7761E}"/>
                  </a:ext>
                </a:extLst>
              </p:cNvPr>
              <p:cNvSpPr/>
              <p:nvPr/>
            </p:nvSpPr>
            <p:spPr>
              <a:xfrm>
                <a:off x="4536256" y="1198809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36D50279-2C64-948E-2DDD-1B53B60AC545}"/>
                  </a:ext>
                </a:extLst>
              </p:cNvPr>
              <p:cNvSpPr/>
              <p:nvPr/>
            </p:nvSpPr>
            <p:spPr>
              <a:xfrm>
                <a:off x="4128220" y="1320724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楕円 906">
                <a:extLst>
                  <a:ext uri="{FF2B5EF4-FFF2-40B4-BE49-F238E27FC236}">
                    <a16:creationId xmlns:a16="http://schemas.microsoft.com/office/drawing/2014/main" id="{DD716DB7-233B-CABE-CBE2-F303266FFA9E}"/>
                  </a:ext>
                </a:extLst>
              </p:cNvPr>
              <p:cNvSpPr/>
              <p:nvPr/>
            </p:nvSpPr>
            <p:spPr>
              <a:xfrm>
                <a:off x="5224021" y="1320724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92561AEA-389E-05EB-5B14-86B6EEA37ACE}"/>
                  </a:ext>
                </a:extLst>
              </p:cNvPr>
              <p:cNvSpPr/>
              <p:nvPr/>
            </p:nvSpPr>
            <p:spPr>
              <a:xfrm>
                <a:off x="4817597" y="1198809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9" name="グループ化 908">
              <a:extLst>
                <a:ext uri="{FF2B5EF4-FFF2-40B4-BE49-F238E27FC236}">
                  <a16:creationId xmlns:a16="http://schemas.microsoft.com/office/drawing/2014/main" id="{C4B11604-EBFC-04A6-76BC-E92BE9F0AFB0}"/>
                </a:ext>
              </a:extLst>
            </p:cNvPr>
            <p:cNvGrpSpPr/>
            <p:nvPr/>
          </p:nvGrpSpPr>
          <p:grpSpPr>
            <a:xfrm>
              <a:off x="5027725" y="1922190"/>
              <a:ext cx="176433" cy="258588"/>
              <a:chOff x="986766" y="914731"/>
              <a:chExt cx="238930" cy="350186"/>
            </a:xfrm>
          </p:grpSpPr>
          <p:sp>
            <p:nvSpPr>
              <p:cNvPr id="910" name="楕円 66">
                <a:extLst>
                  <a:ext uri="{FF2B5EF4-FFF2-40B4-BE49-F238E27FC236}">
                    <a16:creationId xmlns:a16="http://schemas.microsoft.com/office/drawing/2014/main" id="{55DA67F3-EC00-CF26-98FA-C9EB3D85F6DA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51C50924-5F8C-BC1B-FF7A-66654CAD55AD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A36A2040-7C4C-08C5-B3D8-8E2086C3223E}"/>
                </a:ext>
              </a:extLst>
            </p:cNvPr>
            <p:cNvGrpSpPr/>
            <p:nvPr/>
          </p:nvGrpSpPr>
          <p:grpSpPr>
            <a:xfrm>
              <a:off x="4537452" y="1467045"/>
              <a:ext cx="1078478" cy="418400"/>
              <a:chOff x="4496994" y="1173812"/>
              <a:chExt cx="1078478" cy="418400"/>
            </a:xfrm>
          </p:grpSpPr>
          <p:sp>
            <p:nvSpPr>
              <p:cNvPr id="913" name="星: 7 pt 234">
                <a:extLst>
                  <a:ext uri="{FF2B5EF4-FFF2-40B4-BE49-F238E27FC236}">
                    <a16:creationId xmlns:a16="http://schemas.microsoft.com/office/drawing/2014/main" id="{58FC8AFC-CF5F-A52A-3D62-31036C71F776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4" name="星: 7 pt 234">
                <a:extLst>
                  <a:ext uri="{FF2B5EF4-FFF2-40B4-BE49-F238E27FC236}">
                    <a16:creationId xmlns:a16="http://schemas.microsoft.com/office/drawing/2014/main" id="{109F0ED0-78CA-C779-644D-270FC4D0716A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星: 7 pt 234">
                <a:extLst>
                  <a:ext uri="{FF2B5EF4-FFF2-40B4-BE49-F238E27FC236}">
                    <a16:creationId xmlns:a16="http://schemas.microsoft.com/office/drawing/2014/main" id="{22D333E2-E071-7469-55A9-F1490CD5A962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6" name="星: 7 pt 234">
                <a:extLst>
                  <a:ext uri="{FF2B5EF4-FFF2-40B4-BE49-F238E27FC236}">
                    <a16:creationId xmlns:a16="http://schemas.microsoft.com/office/drawing/2014/main" id="{3CE1C20B-A946-8D00-1A87-E55D8784F4D6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40" name="グループ化 1039">
            <a:extLst>
              <a:ext uri="{FF2B5EF4-FFF2-40B4-BE49-F238E27FC236}">
                <a16:creationId xmlns:a16="http://schemas.microsoft.com/office/drawing/2014/main" id="{9B88CD12-792A-A083-F668-6A1D1F3D63D6}"/>
              </a:ext>
            </a:extLst>
          </p:cNvPr>
          <p:cNvGrpSpPr/>
          <p:nvPr/>
        </p:nvGrpSpPr>
        <p:grpSpPr>
          <a:xfrm>
            <a:off x="1011658" y="828905"/>
            <a:ext cx="1977626" cy="2321567"/>
            <a:chOff x="1011658" y="828905"/>
            <a:chExt cx="1977626" cy="2321567"/>
          </a:xfrm>
        </p:grpSpPr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FF36DA25-6944-4F6D-AB00-64A301AAD7A9}"/>
                </a:ext>
              </a:extLst>
            </p:cNvPr>
            <p:cNvSpPr/>
            <p:nvPr/>
          </p:nvSpPr>
          <p:spPr>
            <a:xfrm>
              <a:off x="2145731" y="2275657"/>
              <a:ext cx="713807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楕円 1">
              <a:extLst>
                <a:ext uri="{FF2B5EF4-FFF2-40B4-BE49-F238E27FC236}">
                  <a16:creationId xmlns:a16="http://schemas.microsoft.com/office/drawing/2014/main" id="{8BD73755-BF34-7AB4-5219-3F2743EB4982}"/>
                </a:ext>
              </a:extLst>
            </p:cNvPr>
            <p:cNvSpPr/>
            <p:nvPr/>
          </p:nvSpPr>
          <p:spPr>
            <a:xfrm rot="10800000">
              <a:off x="1999631" y="2671916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1" name="楕円 1">
              <a:extLst>
                <a:ext uri="{FF2B5EF4-FFF2-40B4-BE49-F238E27FC236}">
                  <a16:creationId xmlns:a16="http://schemas.microsoft.com/office/drawing/2014/main" id="{320AFBD8-7F3E-08BF-46DE-BED701180229}"/>
                </a:ext>
              </a:extLst>
            </p:cNvPr>
            <p:cNvSpPr/>
            <p:nvPr/>
          </p:nvSpPr>
          <p:spPr>
            <a:xfrm rot="10800000">
              <a:off x="1734953" y="2671916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2" name="楕円 1">
              <a:extLst>
                <a:ext uri="{FF2B5EF4-FFF2-40B4-BE49-F238E27FC236}">
                  <a16:creationId xmlns:a16="http://schemas.microsoft.com/office/drawing/2014/main" id="{B007DEA2-2E49-369F-0E45-C75B96FF7887}"/>
                </a:ext>
              </a:extLst>
            </p:cNvPr>
            <p:cNvSpPr/>
            <p:nvPr/>
          </p:nvSpPr>
          <p:spPr>
            <a:xfrm>
              <a:off x="1586839" y="1972625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AE642727-53E7-0EC4-AABF-BC45DA8D23D2}"/>
                </a:ext>
              </a:extLst>
            </p:cNvPr>
            <p:cNvSpPr/>
            <p:nvPr/>
          </p:nvSpPr>
          <p:spPr>
            <a:xfrm rot="20700000">
              <a:off x="1589286" y="2221565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フリーフォーム: 図形 798">
              <a:extLst>
                <a:ext uri="{FF2B5EF4-FFF2-40B4-BE49-F238E27FC236}">
                  <a16:creationId xmlns:a16="http://schemas.microsoft.com/office/drawing/2014/main" id="{DA36ED37-2908-A867-C502-2227603E445F}"/>
                </a:ext>
              </a:extLst>
            </p:cNvPr>
            <p:cNvSpPr/>
            <p:nvPr/>
          </p:nvSpPr>
          <p:spPr>
            <a:xfrm rot="900000" flipH="1">
              <a:off x="2171116" y="2221565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楕円 801">
              <a:extLst>
                <a:ext uri="{FF2B5EF4-FFF2-40B4-BE49-F238E27FC236}">
                  <a16:creationId xmlns:a16="http://schemas.microsoft.com/office/drawing/2014/main" id="{BE3FC395-1430-7AC3-518D-4992F29D3209}"/>
                </a:ext>
              </a:extLst>
            </p:cNvPr>
            <p:cNvSpPr/>
            <p:nvPr/>
          </p:nvSpPr>
          <p:spPr>
            <a:xfrm rot="20700000" flipH="1">
              <a:off x="2784135" y="2385722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楕円 802">
              <a:extLst>
                <a:ext uri="{FF2B5EF4-FFF2-40B4-BE49-F238E27FC236}">
                  <a16:creationId xmlns:a16="http://schemas.microsoft.com/office/drawing/2014/main" id="{DBD32B38-956B-68E3-215B-BCEE5A9C37B7}"/>
                </a:ext>
              </a:extLst>
            </p:cNvPr>
            <p:cNvSpPr/>
            <p:nvPr/>
          </p:nvSpPr>
          <p:spPr>
            <a:xfrm rot="21429623" flipH="1">
              <a:off x="2759145" y="2490843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楕円 803">
              <a:extLst>
                <a:ext uri="{FF2B5EF4-FFF2-40B4-BE49-F238E27FC236}">
                  <a16:creationId xmlns:a16="http://schemas.microsoft.com/office/drawing/2014/main" id="{C2215F59-F162-8D75-1964-7EF4CBFDF104}"/>
                </a:ext>
              </a:extLst>
            </p:cNvPr>
            <p:cNvSpPr/>
            <p:nvPr/>
          </p:nvSpPr>
          <p:spPr>
            <a:xfrm rot="1056805" flipH="1">
              <a:off x="2764793" y="2644204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楕円 804">
              <a:extLst>
                <a:ext uri="{FF2B5EF4-FFF2-40B4-BE49-F238E27FC236}">
                  <a16:creationId xmlns:a16="http://schemas.microsoft.com/office/drawing/2014/main" id="{4830398F-4EA1-DF40-8A74-A26F0E134EDE}"/>
                </a:ext>
              </a:extLst>
            </p:cNvPr>
            <p:cNvSpPr/>
            <p:nvPr/>
          </p:nvSpPr>
          <p:spPr>
            <a:xfrm rot="1778375" flipH="1">
              <a:off x="2678259" y="2709484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楕円 805">
              <a:extLst>
                <a:ext uri="{FF2B5EF4-FFF2-40B4-BE49-F238E27FC236}">
                  <a16:creationId xmlns:a16="http://schemas.microsoft.com/office/drawing/2014/main" id="{B7752836-8217-DAB7-A728-0414AE09EAE6}"/>
                </a:ext>
              </a:extLst>
            </p:cNvPr>
            <p:cNvSpPr/>
            <p:nvPr/>
          </p:nvSpPr>
          <p:spPr>
            <a:xfrm rot="2800216" flipH="1">
              <a:off x="2619731" y="2820711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楕円 806">
              <a:extLst>
                <a:ext uri="{FF2B5EF4-FFF2-40B4-BE49-F238E27FC236}">
                  <a16:creationId xmlns:a16="http://schemas.microsoft.com/office/drawing/2014/main" id="{1D4A4095-97B0-1B89-82DF-950E6ED5834E}"/>
                </a:ext>
              </a:extLst>
            </p:cNvPr>
            <p:cNvSpPr/>
            <p:nvPr/>
          </p:nvSpPr>
          <p:spPr>
            <a:xfrm rot="4157046" flipH="1">
              <a:off x="2491044" y="2825719"/>
              <a:ext cx="59896" cy="7456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164DF21B-4E45-914D-6C1D-3CDB9CFCA034}"/>
                </a:ext>
              </a:extLst>
            </p:cNvPr>
            <p:cNvGrpSpPr/>
            <p:nvPr/>
          </p:nvGrpSpPr>
          <p:grpSpPr>
            <a:xfrm>
              <a:off x="1011658" y="903528"/>
              <a:ext cx="1977626" cy="2101927"/>
              <a:chOff x="1042904" y="854050"/>
              <a:chExt cx="1977626" cy="2101927"/>
            </a:xfrm>
          </p:grpSpPr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FCB694DC-298A-0405-02A7-AD0AD466FEED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008412C3-AC30-32EC-16C1-46307FA6BAC1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4014089A-179E-6969-CA9F-63AAA3135E49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94B60AAE-536C-A365-AA0E-9AC37486EA2F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1327D40B-A922-620E-996F-A26E24F853B2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F5CBB0E5-052B-9F33-53DF-E9B5295E6601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83A4CBF9-74B6-228D-D6B1-8E8AA91CCE13}"/>
                  </a:ext>
                </a:extLst>
              </p:cNvPr>
              <p:cNvSpPr/>
              <p:nvPr/>
            </p:nvSpPr>
            <p:spPr>
              <a:xfrm>
                <a:off x="2610362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4F256CD5-CBA7-6240-C545-2B144E3FFA3E}"/>
                  </a:ext>
                </a:extLst>
              </p:cNvPr>
              <p:cNvSpPr/>
              <p:nvPr/>
            </p:nvSpPr>
            <p:spPr>
              <a:xfrm>
                <a:off x="2972534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C52273C1-D46F-6CBB-171D-4A2F174CF41B}"/>
                </a:ext>
              </a:extLst>
            </p:cNvPr>
            <p:cNvGrpSpPr/>
            <p:nvPr/>
          </p:nvGrpSpPr>
          <p:grpSpPr>
            <a:xfrm>
              <a:off x="1550957" y="2105572"/>
              <a:ext cx="876618" cy="460813"/>
              <a:chOff x="1521467" y="2103191"/>
              <a:chExt cx="876618" cy="460813"/>
            </a:xfrm>
          </p:grpSpPr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03413D1E-72F2-3B42-80E5-570F55D7DAE2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1559983C-19D9-38DC-41D0-0E7D49607E1D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2" name="楕円 1">
                <a:extLst>
                  <a:ext uri="{FF2B5EF4-FFF2-40B4-BE49-F238E27FC236}">
                    <a16:creationId xmlns:a16="http://schemas.microsoft.com/office/drawing/2014/main" id="{8F96242E-B2A5-AD24-77A0-94F9FB7C41A2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3" name="グループ化 932">
              <a:extLst>
                <a:ext uri="{FF2B5EF4-FFF2-40B4-BE49-F238E27FC236}">
                  <a16:creationId xmlns:a16="http://schemas.microsoft.com/office/drawing/2014/main" id="{CA13CC99-BCF2-1996-760F-58704428F245}"/>
                </a:ext>
              </a:extLst>
            </p:cNvPr>
            <p:cNvGrpSpPr/>
            <p:nvPr/>
          </p:nvGrpSpPr>
          <p:grpSpPr>
            <a:xfrm>
              <a:off x="1609675" y="2264966"/>
              <a:ext cx="86333" cy="175548"/>
              <a:chOff x="820155" y="2352627"/>
              <a:chExt cx="86333" cy="175548"/>
            </a:xfrm>
            <a:solidFill>
              <a:schemeClr val="bg1">
                <a:lumMod val="50000"/>
              </a:schemeClr>
            </a:solidFill>
          </p:grpSpPr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AF7C5376-1195-4598-482C-113E8132FE08}"/>
                  </a:ext>
                </a:extLst>
              </p:cNvPr>
              <p:cNvSpPr/>
              <p:nvPr/>
            </p:nvSpPr>
            <p:spPr>
              <a:xfrm rot="900000">
                <a:off x="856025" y="2352627"/>
                <a:ext cx="50463" cy="644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楕円 934">
                <a:extLst>
                  <a:ext uri="{FF2B5EF4-FFF2-40B4-BE49-F238E27FC236}">
                    <a16:creationId xmlns:a16="http://schemas.microsoft.com/office/drawing/2014/main" id="{0E31B9D6-524D-49B2-3E8B-134798D0D1E4}"/>
                  </a:ext>
                </a:extLst>
              </p:cNvPr>
              <p:cNvSpPr/>
              <p:nvPr/>
            </p:nvSpPr>
            <p:spPr>
              <a:xfrm rot="900000">
                <a:off x="820155" y="2469836"/>
                <a:ext cx="40615" cy="583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6" name="グループ化 935">
              <a:extLst>
                <a:ext uri="{FF2B5EF4-FFF2-40B4-BE49-F238E27FC236}">
                  <a16:creationId xmlns:a16="http://schemas.microsoft.com/office/drawing/2014/main" id="{44220332-39DB-F5A6-9795-E9A8A1B097D3}"/>
                </a:ext>
              </a:extLst>
            </p:cNvPr>
            <p:cNvGrpSpPr/>
            <p:nvPr/>
          </p:nvGrpSpPr>
          <p:grpSpPr>
            <a:xfrm>
              <a:off x="2282740" y="2258173"/>
              <a:ext cx="86333" cy="175548"/>
              <a:chOff x="3304297" y="2352629"/>
              <a:chExt cx="86333" cy="175548"/>
            </a:xfrm>
            <a:solidFill>
              <a:schemeClr val="bg1">
                <a:lumMod val="50000"/>
              </a:schemeClr>
            </a:solidFill>
          </p:grpSpPr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A16C0CD8-D3C8-CE80-F3AF-E7F220B4194B}"/>
                  </a:ext>
                </a:extLst>
              </p:cNvPr>
              <p:cNvSpPr/>
              <p:nvPr/>
            </p:nvSpPr>
            <p:spPr>
              <a:xfrm rot="20700000" flipH="1">
                <a:off x="3304297" y="2352629"/>
                <a:ext cx="50463" cy="644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0B4CB176-19C4-D920-80B6-39D59A384FC0}"/>
                  </a:ext>
                </a:extLst>
              </p:cNvPr>
              <p:cNvSpPr/>
              <p:nvPr/>
            </p:nvSpPr>
            <p:spPr>
              <a:xfrm rot="20700000" flipH="1">
                <a:off x="3350015" y="2469838"/>
                <a:ext cx="40615" cy="583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9" name="二等辺三角形 6">
              <a:extLst>
                <a:ext uri="{FF2B5EF4-FFF2-40B4-BE49-F238E27FC236}">
                  <a16:creationId xmlns:a16="http://schemas.microsoft.com/office/drawing/2014/main" id="{A4D6D8A2-226F-2146-CFC6-943C82FCC50A}"/>
                </a:ext>
              </a:extLst>
            </p:cNvPr>
            <p:cNvSpPr/>
            <p:nvPr/>
          </p:nvSpPr>
          <p:spPr>
            <a:xfrm rot="19800000">
              <a:off x="1242166" y="828905"/>
              <a:ext cx="515616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二等辺三角形 6">
              <a:extLst>
                <a:ext uri="{FF2B5EF4-FFF2-40B4-BE49-F238E27FC236}">
                  <a16:creationId xmlns:a16="http://schemas.microsoft.com/office/drawing/2014/main" id="{5C742524-FC12-B955-358B-DB856475BE61}"/>
                </a:ext>
              </a:extLst>
            </p:cNvPr>
            <p:cNvSpPr/>
            <p:nvPr/>
          </p:nvSpPr>
          <p:spPr>
            <a:xfrm rot="1800000" flipH="1">
              <a:off x="2213489" y="828906"/>
              <a:ext cx="515616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二等辺三角形 6">
              <a:extLst>
                <a:ext uri="{FF2B5EF4-FFF2-40B4-BE49-F238E27FC236}">
                  <a16:creationId xmlns:a16="http://schemas.microsoft.com/office/drawing/2014/main" id="{9CE409CC-79E9-6D24-B835-16C3D7AC2FA0}"/>
                </a:ext>
              </a:extLst>
            </p:cNvPr>
            <p:cNvSpPr/>
            <p:nvPr/>
          </p:nvSpPr>
          <p:spPr>
            <a:xfrm rot="20093668">
              <a:off x="1328118" y="907339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二等辺三角形 6">
              <a:extLst>
                <a:ext uri="{FF2B5EF4-FFF2-40B4-BE49-F238E27FC236}">
                  <a16:creationId xmlns:a16="http://schemas.microsoft.com/office/drawing/2014/main" id="{041BDC55-7AE4-3CBD-2EFE-165696100983}"/>
                </a:ext>
              </a:extLst>
            </p:cNvPr>
            <p:cNvSpPr/>
            <p:nvPr/>
          </p:nvSpPr>
          <p:spPr>
            <a:xfrm rot="1506332" flipH="1">
              <a:off x="2355711" y="907340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楕円 942">
              <a:extLst>
                <a:ext uri="{FF2B5EF4-FFF2-40B4-BE49-F238E27FC236}">
                  <a16:creationId xmlns:a16="http://schemas.microsoft.com/office/drawing/2014/main" id="{9FA68F93-6F4F-4336-37DC-ECA35B80101E}"/>
                </a:ext>
              </a:extLst>
            </p:cNvPr>
            <p:cNvSpPr/>
            <p:nvPr/>
          </p:nvSpPr>
          <p:spPr>
            <a:xfrm>
              <a:off x="1290605" y="897660"/>
              <a:ext cx="1390060" cy="130694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楕円 1">
              <a:extLst>
                <a:ext uri="{FF2B5EF4-FFF2-40B4-BE49-F238E27FC236}">
                  <a16:creationId xmlns:a16="http://schemas.microsoft.com/office/drawing/2014/main" id="{546E6D61-0505-6BE5-5D28-A6324D2F0762}"/>
                </a:ext>
              </a:extLst>
            </p:cNvPr>
            <p:cNvSpPr/>
            <p:nvPr/>
          </p:nvSpPr>
          <p:spPr>
            <a:xfrm flipV="1">
              <a:off x="1861730" y="1828175"/>
              <a:ext cx="247811" cy="10903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A649E12D-4BD4-CFF3-7652-02F948FBAF65}"/>
                </a:ext>
              </a:extLst>
            </p:cNvPr>
            <p:cNvSpPr/>
            <p:nvPr/>
          </p:nvSpPr>
          <p:spPr>
            <a:xfrm rot="20700000">
              <a:off x="1500313" y="1584634"/>
              <a:ext cx="355990" cy="176051"/>
            </a:xfrm>
            <a:custGeom>
              <a:avLst/>
              <a:gdLst>
                <a:gd name="connsiteX0" fmla="*/ 7372 w 482090"/>
                <a:gd name="connsiteY0" fmla="*/ 9336 h 238412"/>
                <a:gd name="connsiteX1" fmla="*/ 131371 w 482090"/>
                <a:gd name="connsiteY1" fmla="*/ 14098 h 238412"/>
                <a:gd name="connsiteX2" fmla="*/ 456999 w 482090"/>
                <a:gd name="connsiteY2" fmla="*/ 1594 h 238412"/>
                <a:gd name="connsiteX3" fmla="*/ 472434 w 482090"/>
                <a:gd name="connsiteY3" fmla="*/ 0 h 238412"/>
                <a:gd name="connsiteX4" fmla="*/ 482090 w 482090"/>
                <a:gd name="connsiteY4" fmla="*/ 39474 h 238412"/>
                <a:gd name="connsiteX5" fmla="*/ 241045 w 482090"/>
                <a:gd name="connsiteY5" fmla="*/ 238412 h 238412"/>
                <a:gd name="connsiteX6" fmla="*/ 0 w 482090"/>
                <a:gd name="connsiteY6" fmla="*/ 39474 h 23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2090" h="238412">
                  <a:moveTo>
                    <a:pt x="7372" y="9336"/>
                  </a:moveTo>
                  <a:lnTo>
                    <a:pt x="131371" y="14098"/>
                  </a:lnTo>
                  <a:cubicBezTo>
                    <a:pt x="246876" y="14098"/>
                    <a:pt x="356914" y="9645"/>
                    <a:pt x="456999" y="1594"/>
                  </a:cubicBezTo>
                  <a:lnTo>
                    <a:pt x="472434" y="0"/>
                  </a:lnTo>
                  <a:lnTo>
                    <a:pt x="482090" y="39474"/>
                  </a:lnTo>
                  <a:cubicBezTo>
                    <a:pt x="482090" y="149344"/>
                    <a:pt x="374170" y="238412"/>
                    <a:pt x="241045" y="238412"/>
                  </a:cubicBezTo>
                  <a:cubicBezTo>
                    <a:pt x="107920" y="238412"/>
                    <a:pt x="0" y="149344"/>
                    <a:pt x="0" y="3947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3887033C-036E-DE01-F17C-473B7DD325D9}"/>
                </a:ext>
              </a:extLst>
            </p:cNvPr>
            <p:cNvSpPr/>
            <p:nvPr/>
          </p:nvSpPr>
          <p:spPr>
            <a:xfrm rot="900000" flipH="1">
              <a:off x="2105460" y="1584634"/>
              <a:ext cx="355990" cy="176051"/>
            </a:xfrm>
            <a:custGeom>
              <a:avLst/>
              <a:gdLst>
                <a:gd name="connsiteX0" fmla="*/ 7372 w 482090"/>
                <a:gd name="connsiteY0" fmla="*/ 9336 h 238412"/>
                <a:gd name="connsiteX1" fmla="*/ 131371 w 482090"/>
                <a:gd name="connsiteY1" fmla="*/ 14098 h 238412"/>
                <a:gd name="connsiteX2" fmla="*/ 456999 w 482090"/>
                <a:gd name="connsiteY2" fmla="*/ 1594 h 238412"/>
                <a:gd name="connsiteX3" fmla="*/ 472434 w 482090"/>
                <a:gd name="connsiteY3" fmla="*/ 0 h 238412"/>
                <a:gd name="connsiteX4" fmla="*/ 482090 w 482090"/>
                <a:gd name="connsiteY4" fmla="*/ 39474 h 238412"/>
                <a:gd name="connsiteX5" fmla="*/ 241045 w 482090"/>
                <a:gd name="connsiteY5" fmla="*/ 238412 h 238412"/>
                <a:gd name="connsiteX6" fmla="*/ 0 w 482090"/>
                <a:gd name="connsiteY6" fmla="*/ 39474 h 23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2090" h="238412">
                  <a:moveTo>
                    <a:pt x="7372" y="9336"/>
                  </a:moveTo>
                  <a:lnTo>
                    <a:pt x="131371" y="14098"/>
                  </a:lnTo>
                  <a:cubicBezTo>
                    <a:pt x="246876" y="14098"/>
                    <a:pt x="356914" y="9645"/>
                    <a:pt x="456999" y="1594"/>
                  </a:cubicBezTo>
                  <a:lnTo>
                    <a:pt x="472434" y="0"/>
                  </a:lnTo>
                  <a:lnTo>
                    <a:pt x="482090" y="39474"/>
                  </a:lnTo>
                  <a:cubicBezTo>
                    <a:pt x="482090" y="149344"/>
                    <a:pt x="374170" y="238412"/>
                    <a:pt x="241045" y="238412"/>
                  </a:cubicBezTo>
                  <a:cubicBezTo>
                    <a:pt x="107920" y="238412"/>
                    <a:pt x="0" y="149344"/>
                    <a:pt x="0" y="3947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C8D7C3A1-5CB9-6DF2-A797-1CC42967DF8A}"/>
                </a:ext>
              </a:extLst>
            </p:cNvPr>
            <p:cNvSpPr/>
            <p:nvPr/>
          </p:nvSpPr>
          <p:spPr>
            <a:xfrm rot="20700000">
              <a:off x="1180419" y="1746154"/>
              <a:ext cx="258174" cy="268322"/>
            </a:xfrm>
            <a:custGeom>
              <a:avLst/>
              <a:gdLst>
                <a:gd name="connsiteX0" fmla="*/ 54400 w 647358"/>
                <a:gd name="connsiteY0" fmla="*/ 1152 h 363368"/>
                <a:gd name="connsiteX1" fmla="*/ 349625 w 647358"/>
                <a:gd name="connsiteY1" fmla="*/ 46489 h 363368"/>
                <a:gd name="connsiteX2" fmla="*/ 647045 w 647358"/>
                <a:gd name="connsiteY2" fmla="*/ 181472 h 363368"/>
                <a:gd name="connsiteX3" fmla="*/ 646579 w 647358"/>
                <a:gd name="connsiteY3" fmla="*/ 181684 h 363368"/>
                <a:gd name="connsiteX4" fmla="*/ 647046 w 647358"/>
                <a:gd name="connsiteY4" fmla="*/ 181896 h 363368"/>
                <a:gd name="connsiteX5" fmla="*/ 349626 w 647358"/>
                <a:gd name="connsiteY5" fmla="*/ 316879 h 363368"/>
                <a:gd name="connsiteX6" fmla="*/ 24561 w 647358"/>
                <a:gd name="connsiteY6" fmla="*/ 348690 h 363368"/>
                <a:gd name="connsiteX7" fmla="*/ 201917 w 647358"/>
                <a:gd name="connsiteY7" fmla="*/ 250223 h 363368"/>
                <a:gd name="connsiteX8" fmla="*/ 252646 w 647358"/>
                <a:gd name="connsiteY8" fmla="*/ 234794 h 363368"/>
                <a:gd name="connsiteX9" fmla="*/ 196799 w 647358"/>
                <a:gd name="connsiteY9" fmla="*/ 232925 h 363368"/>
                <a:gd name="connsiteX10" fmla="*/ 0 w 647358"/>
                <a:gd name="connsiteY10" fmla="*/ 183716 h 363368"/>
                <a:gd name="connsiteX11" fmla="*/ 196799 w 647358"/>
                <a:gd name="connsiteY11" fmla="*/ 134507 h 363368"/>
                <a:gd name="connsiteX12" fmla="*/ 264684 w 647358"/>
                <a:gd name="connsiteY12" fmla="*/ 132235 h 363368"/>
                <a:gd name="connsiteX13" fmla="*/ 201917 w 647358"/>
                <a:gd name="connsiteY13" fmla="*/ 113145 h 363368"/>
                <a:gd name="connsiteX14" fmla="*/ 24560 w 647358"/>
                <a:gd name="connsiteY14" fmla="*/ 14678 h 363368"/>
                <a:gd name="connsiteX15" fmla="*/ 54400 w 647358"/>
                <a:gd name="connsiteY15" fmla="*/ 1152 h 363368"/>
                <a:gd name="connsiteX0" fmla="*/ 647046 w 738486"/>
                <a:gd name="connsiteY0" fmla="*/ 181896 h 363368"/>
                <a:gd name="connsiteX1" fmla="*/ 349626 w 738486"/>
                <a:gd name="connsiteY1" fmla="*/ 316879 h 363368"/>
                <a:gd name="connsiteX2" fmla="*/ 24561 w 738486"/>
                <a:gd name="connsiteY2" fmla="*/ 348690 h 363368"/>
                <a:gd name="connsiteX3" fmla="*/ 201917 w 738486"/>
                <a:gd name="connsiteY3" fmla="*/ 250223 h 363368"/>
                <a:gd name="connsiteX4" fmla="*/ 252646 w 738486"/>
                <a:gd name="connsiteY4" fmla="*/ 234794 h 363368"/>
                <a:gd name="connsiteX5" fmla="*/ 196799 w 738486"/>
                <a:gd name="connsiteY5" fmla="*/ 232925 h 363368"/>
                <a:gd name="connsiteX6" fmla="*/ 0 w 738486"/>
                <a:gd name="connsiteY6" fmla="*/ 183716 h 363368"/>
                <a:gd name="connsiteX7" fmla="*/ 196799 w 738486"/>
                <a:gd name="connsiteY7" fmla="*/ 134507 h 363368"/>
                <a:gd name="connsiteX8" fmla="*/ 264684 w 738486"/>
                <a:gd name="connsiteY8" fmla="*/ 132235 h 363368"/>
                <a:gd name="connsiteX9" fmla="*/ 201917 w 738486"/>
                <a:gd name="connsiteY9" fmla="*/ 113145 h 363368"/>
                <a:gd name="connsiteX10" fmla="*/ 24560 w 738486"/>
                <a:gd name="connsiteY10" fmla="*/ 14678 h 363368"/>
                <a:gd name="connsiteX11" fmla="*/ 54400 w 738486"/>
                <a:gd name="connsiteY11" fmla="*/ 1152 h 363368"/>
                <a:gd name="connsiteX12" fmla="*/ 349625 w 738486"/>
                <a:gd name="connsiteY12" fmla="*/ 46489 h 363368"/>
                <a:gd name="connsiteX13" fmla="*/ 647045 w 738486"/>
                <a:gd name="connsiteY13" fmla="*/ 181472 h 363368"/>
                <a:gd name="connsiteX14" fmla="*/ 646579 w 738486"/>
                <a:gd name="connsiteY14" fmla="*/ 181684 h 363368"/>
                <a:gd name="connsiteX15" fmla="*/ 738486 w 738486"/>
                <a:gd name="connsiteY15" fmla="*/ 273336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13" fmla="*/ 647045 w 647358"/>
                <a:gd name="connsiteY13" fmla="*/ 181472 h 363368"/>
                <a:gd name="connsiteX14" fmla="*/ 646579 w 647358"/>
                <a:gd name="connsiteY14" fmla="*/ 181684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13" fmla="*/ 647045 w 647358"/>
                <a:gd name="connsiteY13" fmla="*/ 181472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0" fmla="*/ 349626 w 349626"/>
                <a:gd name="connsiteY0" fmla="*/ 316879 h 363368"/>
                <a:gd name="connsiteX1" fmla="*/ 24561 w 349626"/>
                <a:gd name="connsiteY1" fmla="*/ 348690 h 363368"/>
                <a:gd name="connsiteX2" fmla="*/ 201917 w 349626"/>
                <a:gd name="connsiteY2" fmla="*/ 250223 h 363368"/>
                <a:gd name="connsiteX3" fmla="*/ 252646 w 349626"/>
                <a:gd name="connsiteY3" fmla="*/ 234794 h 363368"/>
                <a:gd name="connsiteX4" fmla="*/ 196799 w 349626"/>
                <a:gd name="connsiteY4" fmla="*/ 232925 h 363368"/>
                <a:gd name="connsiteX5" fmla="*/ 0 w 349626"/>
                <a:gd name="connsiteY5" fmla="*/ 183716 h 363368"/>
                <a:gd name="connsiteX6" fmla="*/ 196799 w 349626"/>
                <a:gd name="connsiteY6" fmla="*/ 134507 h 363368"/>
                <a:gd name="connsiteX7" fmla="*/ 264684 w 349626"/>
                <a:gd name="connsiteY7" fmla="*/ 132235 h 363368"/>
                <a:gd name="connsiteX8" fmla="*/ 201917 w 349626"/>
                <a:gd name="connsiteY8" fmla="*/ 113145 h 363368"/>
                <a:gd name="connsiteX9" fmla="*/ 24560 w 349626"/>
                <a:gd name="connsiteY9" fmla="*/ 14678 h 363368"/>
                <a:gd name="connsiteX10" fmla="*/ 54400 w 349626"/>
                <a:gd name="connsiteY10" fmla="*/ 1152 h 363368"/>
                <a:gd name="connsiteX11" fmla="*/ 349625 w 349626"/>
                <a:gd name="connsiteY11" fmla="*/ 46489 h 363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626" h="363368">
                  <a:moveTo>
                    <a:pt x="349626" y="316879"/>
                  </a:moveTo>
                  <a:cubicBezTo>
                    <a:pt x="177731" y="362938"/>
                    <a:pt x="32194" y="377180"/>
                    <a:pt x="24561" y="348690"/>
                  </a:cubicBezTo>
                  <a:cubicBezTo>
                    <a:pt x="18835" y="327323"/>
                    <a:pt x="92306" y="287986"/>
                    <a:pt x="201917" y="250223"/>
                  </a:cubicBezTo>
                  <a:lnTo>
                    <a:pt x="252646" y="234794"/>
                  </a:lnTo>
                  <a:lnTo>
                    <a:pt x="196799" y="232925"/>
                  </a:lnTo>
                  <a:cubicBezTo>
                    <a:pt x="81149" y="224818"/>
                    <a:pt x="0" y="205837"/>
                    <a:pt x="0" y="183716"/>
                  </a:cubicBezTo>
                  <a:cubicBezTo>
                    <a:pt x="0" y="161595"/>
                    <a:pt x="81149" y="142615"/>
                    <a:pt x="196799" y="134507"/>
                  </a:cubicBezTo>
                  <a:lnTo>
                    <a:pt x="264684" y="132235"/>
                  </a:lnTo>
                  <a:lnTo>
                    <a:pt x="201917" y="113145"/>
                  </a:lnTo>
                  <a:cubicBezTo>
                    <a:pt x="92306" y="75382"/>
                    <a:pt x="18835" y="36045"/>
                    <a:pt x="24560" y="14678"/>
                  </a:cubicBezTo>
                  <a:cubicBezTo>
                    <a:pt x="26469" y="7555"/>
                    <a:pt x="36996" y="3104"/>
                    <a:pt x="54400" y="1152"/>
                  </a:cubicBezTo>
                  <a:cubicBezTo>
                    <a:pt x="106610" y="-4703"/>
                    <a:pt x="220705" y="11945"/>
                    <a:pt x="349625" y="4648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583818B3-C5BB-6E3E-669B-9234E3E758D0}"/>
                </a:ext>
              </a:extLst>
            </p:cNvPr>
            <p:cNvSpPr/>
            <p:nvPr/>
          </p:nvSpPr>
          <p:spPr>
            <a:xfrm rot="900000" flipH="1">
              <a:off x="2526534" y="1746155"/>
              <a:ext cx="258174" cy="268322"/>
            </a:xfrm>
            <a:custGeom>
              <a:avLst/>
              <a:gdLst>
                <a:gd name="connsiteX0" fmla="*/ 54400 w 647358"/>
                <a:gd name="connsiteY0" fmla="*/ 1152 h 363368"/>
                <a:gd name="connsiteX1" fmla="*/ 349625 w 647358"/>
                <a:gd name="connsiteY1" fmla="*/ 46489 h 363368"/>
                <a:gd name="connsiteX2" fmla="*/ 647045 w 647358"/>
                <a:gd name="connsiteY2" fmla="*/ 181472 h 363368"/>
                <a:gd name="connsiteX3" fmla="*/ 646579 w 647358"/>
                <a:gd name="connsiteY3" fmla="*/ 181684 h 363368"/>
                <a:gd name="connsiteX4" fmla="*/ 647046 w 647358"/>
                <a:gd name="connsiteY4" fmla="*/ 181896 h 363368"/>
                <a:gd name="connsiteX5" fmla="*/ 349626 w 647358"/>
                <a:gd name="connsiteY5" fmla="*/ 316879 h 363368"/>
                <a:gd name="connsiteX6" fmla="*/ 24561 w 647358"/>
                <a:gd name="connsiteY6" fmla="*/ 348690 h 363368"/>
                <a:gd name="connsiteX7" fmla="*/ 201917 w 647358"/>
                <a:gd name="connsiteY7" fmla="*/ 250223 h 363368"/>
                <a:gd name="connsiteX8" fmla="*/ 252646 w 647358"/>
                <a:gd name="connsiteY8" fmla="*/ 234794 h 363368"/>
                <a:gd name="connsiteX9" fmla="*/ 196799 w 647358"/>
                <a:gd name="connsiteY9" fmla="*/ 232925 h 363368"/>
                <a:gd name="connsiteX10" fmla="*/ 0 w 647358"/>
                <a:gd name="connsiteY10" fmla="*/ 183716 h 363368"/>
                <a:gd name="connsiteX11" fmla="*/ 196799 w 647358"/>
                <a:gd name="connsiteY11" fmla="*/ 134507 h 363368"/>
                <a:gd name="connsiteX12" fmla="*/ 264684 w 647358"/>
                <a:gd name="connsiteY12" fmla="*/ 132235 h 363368"/>
                <a:gd name="connsiteX13" fmla="*/ 201917 w 647358"/>
                <a:gd name="connsiteY13" fmla="*/ 113145 h 363368"/>
                <a:gd name="connsiteX14" fmla="*/ 24560 w 647358"/>
                <a:gd name="connsiteY14" fmla="*/ 14678 h 363368"/>
                <a:gd name="connsiteX15" fmla="*/ 54400 w 647358"/>
                <a:gd name="connsiteY15" fmla="*/ 1152 h 363368"/>
                <a:gd name="connsiteX0" fmla="*/ 647046 w 738486"/>
                <a:gd name="connsiteY0" fmla="*/ 181896 h 363368"/>
                <a:gd name="connsiteX1" fmla="*/ 349626 w 738486"/>
                <a:gd name="connsiteY1" fmla="*/ 316879 h 363368"/>
                <a:gd name="connsiteX2" fmla="*/ 24561 w 738486"/>
                <a:gd name="connsiteY2" fmla="*/ 348690 h 363368"/>
                <a:gd name="connsiteX3" fmla="*/ 201917 w 738486"/>
                <a:gd name="connsiteY3" fmla="*/ 250223 h 363368"/>
                <a:gd name="connsiteX4" fmla="*/ 252646 w 738486"/>
                <a:gd name="connsiteY4" fmla="*/ 234794 h 363368"/>
                <a:gd name="connsiteX5" fmla="*/ 196799 w 738486"/>
                <a:gd name="connsiteY5" fmla="*/ 232925 h 363368"/>
                <a:gd name="connsiteX6" fmla="*/ 0 w 738486"/>
                <a:gd name="connsiteY6" fmla="*/ 183716 h 363368"/>
                <a:gd name="connsiteX7" fmla="*/ 196799 w 738486"/>
                <a:gd name="connsiteY7" fmla="*/ 134507 h 363368"/>
                <a:gd name="connsiteX8" fmla="*/ 264684 w 738486"/>
                <a:gd name="connsiteY8" fmla="*/ 132235 h 363368"/>
                <a:gd name="connsiteX9" fmla="*/ 201917 w 738486"/>
                <a:gd name="connsiteY9" fmla="*/ 113145 h 363368"/>
                <a:gd name="connsiteX10" fmla="*/ 24560 w 738486"/>
                <a:gd name="connsiteY10" fmla="*/ 14678 h 363368"/>
                <a:gd name="connsiteX11" fmla="*/ 54400 w 738486"/>
                <a:gd name="connsiteY11" fmla="*/ 1152 h 363368"/>
                <a:gd name="connsiteX12" fmla="*/ 349625 w 738486"/>
                <a:gd name="connsiteY12" fmla="*/ 46489 h 363368"/>
                <a:gd name="connsiteX13" fmla="*/ 647045 w 738486"/>
                <a:gd name="connsiteY13" fmla="*/ 181472 h 363368"/>
                <a:gd name="connsiteX14" fmla="*/ 646579 w 738486"/>
                <a:gd name="connsiteY14" fmla="*/ 181684 h 363368"/>
                <a:gd name="connsiteX15" fmla="*/ 738486 w 738486"/>
                <a:gd name="connsiteY15" fmla="*/ 273336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13" fmla="*/ 647045 w 647358"/>
                <a:gd name="connsiteY13" fmla="*/ 181472 h 363368"/>
                <a:gd name="connsiteX14" fmla="*/ 646579 w 647358"/>
                <a:gd name="connsiteY14" fmla="*/ 181684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13" fmla="*/ 647045 w 647358"/>
                <a:gd name="connsiteY13" fmla="*/ 181472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0" fmla="*/ 349626 w 349626"/>
                <a:gd name="connsiteY0" fmla="*/ 316879 h 363368"/>
                <a:gd name="connsiteX1" fmla="*/ 24561 w 349626"/>
                <a:gd name="connsiteY1" fmla="*/ 348690 h 363368"/>
                <a:gd name="connsiteX2" fmla="*/ 201917 w 349626"/>
                <a:gd name="connsiteY2" fmla="*/ 250223 h 363368"/>
                <a:gd name="connsiteX3" fmla="*/ 252646 w 349626"/>
                <a:gd name="connsiteY3" fmla="*/ 234794 h 363368"/>
                <a:gd name="connsiteX4" fmla="*/ 196799 w 349626"/>
                <a:gd name="connsiteY4" fmla="*/ 232925 h 363368"/>
                <a:gd name="connsiteX5" fmla="*/ 0 w 349626"/>
                <a:gd name="connsiteY5" fmla="*/ 183716 h 363368"/>
                <a:gd name="connsiteX6" fmla="*/ 196799 w 349626"/>
                <a:gd name="connsiteY6" fmla="*/ 134507 h 363368"/>
                <a:gd name="connsiteX7" fmla="*/ 264684 w 349626"/>
                <a:gd name="connsiteY7" fmla="*/ 132235 h 363368"/>
                <a:gd name="connsiteX8" fmla="*/ 201917 w 349626"/>
                <a:gd name="connsiteY8" fmla="*/ 113145 h 363368"/>
                <a:gd name="connsiteX9" fmla="*/ 24560 w 349626"/>
                <a:gd name="connsiteY9" fmla="*/ 14678 h 363368"/>
                <a:gd name="connsiteX10" fmla="*/ 54400 w 349626"/>
                <a:gd name="connsiteY10" fmla="*/ 1152 h 363368"/>
                <a:gd name="connsiteX11" fmla="*/ 349625 w 349626"/>
                <a:gd name="connsiteY11" fmla="*/ 46489 h 363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626" h="363368">
                  <a:moveTo>
                    <a:pt x="349626" y="316879"/>
                  </a:moveTo>
                  <a:cubicBezTo>
                    <a:pt x="177731" y="362938"/>
                    <a:pt x="32194" y="377180"/>
                    <a:pt x="24561" y="348690"/>
                  </a:cubicBezTo>
                  <a:cubicBezTo>
                    <a:pt x="18835" y="327323"/>
                    <a:pt x="92306" y="287986"/>
                    <a:pt x="201917" y="250223"/>
                  </a:cubicBezTo>
                  <a:lnTo>
                    <a:pt x="252646" y="234794"/>
                  </a:lnTo>
                  <a:lnTo>
                    <a:pt x="196799" y="232925"/>
                  </a:lnTo>
                  <a:cubicBezTo>
                    <a:pt x="81149" y="224818"/>
                    <a:pt x="0" y="205837"/>
                    <a:pt x="0" y="183716"/>
                  </a:cubicBezTo>
                  <a:cubicBezTo>
                    <a:pt x="0" y="161595"/>
                    <a:pt x="81149" y="142615"/>
                    <a:pt x="196799" y="134507"/>
                  </a:cubicBezTo>
                  <a:lnTo>
                    <a:pt x="264684" y="132235"/>
                  </a:lnTo>
                  <a:lnTo>
                    <a:pt x="201917" y="113145"/>
                  </a:lnTo>
                  <a:cubicBezTo>
                    <a:pt x="92306" y="75382"/>
                    <a:pt x="18835" y="36045"/>
                    <a:pt x="24560" y="14678"/>
                  </a:cubicBezTo>
                  <a:cubicBezTo>
                    <a:pt x="26469" y="7555"/>
                    <a:pt x="36996" y="3104"/>
                    <a:pt x="54400" y="1152"/>
                  </a:cubicBezTo>
                  <a:cubicBezTo>
                    <a:pt x="106610" y="-4703"/>
                    <a:pt x="220705" y="11945"/>
                    <a:pt x="349625" y="4648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9" name="楕円 948">
              <a:extLst>
                <a:ext uri="{FF2B5EF4-FFF2-40B4-BE49-F238E27FC236}">
                  <a16:creationId xmlns:a16="http://schemas.microsoft.com/office/drawing/2014/main" id="{B925BC91-0B79-66BF-2C03-838DF06BE212}"/>
                </a:ext>
              </a:extLst>
            </p:cNvPr>
            <p:cNvSpPr/>
            <p:nvPr/>
          </p:nvSpPr>
          <p:spPr>
            <a:xfrm>
              <a:off x="1494475" y="1136342"/>
              <a:ext cx="184726" cy="12347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楕円 949">
              <a:extLst>
                <a:ext uri="{FF2B5EF4-FFF2-40B4-BE49-F238E27FC236}">
                  <a16:creationId xmlns:a16="http://schemas.microsoft.com/office/drawing/2014/main" id="{726C04A6-AA13-4D9B-8009-586D7446B73B}"/>
                </a:ext>
              </a:extLst>
            </p:cNvPr>
            <p:cNvSpPr/>
            <p:nvPr/>
          </p:nvSpPr>
          <p:spPr>
            <a:xfrm>
              <a:off x="1797739" y="1361167"/>
              <a:ext cx="76927" cy="1063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楕円 950">
              <a:extLst>
                <a:ext uri="{FF2B5EF4-FFF2-40B4-BE49-F238E27FC236}">
                  <a16:creationId xmlns:a16="http://schemas.microsoft.com/office/drawing/2014/main" id="{58C01F08-0407-E4FD-C068-72B4E4940BB9}"/>
                </a:ext>
              </a:extLst>
            </p:cNvPr>
            <p:cNvSpPr/>
            <p:nvPr/>
          </p:nvSpPr>
          <p:spPr>
            <a:xfrm>
              <a:off x="2083102" y="1361167"/>
              <a:ext cx="76927" cy="1063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楕円 951">
              <a:extLst>
                <a:ext uri="{FF2B5EF4-FFF2-40B4-BE49-F238E27FC236}">
                  <a16:creationId xmlns:a16="http://schemas.microsoft.com/office/drawing/2014/main" id="{28AB6E3D-DA14-20A8-11C2-CFF06FA37F84}"/>
                </a:ext>
              </a:extLst>
            </p:cNvPr>
            <p:cNvSpPr/>
            <p:nvPr/>
          </p:nvSpPr>
          <p:spPr>
            <a:xfrm>
              <a:off x="2291610" y="1136342"/>
              <a:ext cx="184726" cy="12347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楕円 952">
              <a:extLst>
                <a:ext uri="{FF2B5EF4-FFF2-40B4-BE49-F238E27FC236}">
                  <a16:creationId xmlns:a16="http://schemas.microsoft.com/office/drawing/2014/main" id="{D1060A98-6AA2-48F3-CFD3-F0FDED2137BA}"/>
                </a:ext>
              </a:extLst>
            </p:cNvPr>
            <p:cNvSpPr/>
            <p:nvPr/>
          </p:nvSpPr>
          <p:spPr>
            <a:xfrm>
              <a:off x="1728927" y="972226"/>
              <a:ext cx="184726" cy="12347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楕円 953">
              <a:extLst>
                <a:ext uri="{FF2B5EF4-FFF2-40B4-BE49-F238E27FC236}">
                  <a16:creationId xmlns:a16="http://schemas.microsoft.com/office/drawing/2014/main" id="{182C8523-CCD1-B0A4-BB7B-367711F977E2}"/>
                </a:ext>
              </a:extLst>
            </p:cNvPr>
            <p:cNvSpPr/>
            <p:nvPr/>
          </p:nvSpPr>
          <p:spPr>
            <a:xfrm>
              <a:off x="2082949" y="972226"/>
              <a:ext cx="184726" cy="12347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楕円 954">
              <a:extLst>
                <a:ext uri="{FF2B5EF4-FFF2-40B4-BE49-F238E27FC236}">
                  <a16:creationId xmlns:a16="http://schemas.microsoft.com/office/drawing/2014/main" id="{162C8DEF-EE49-86C6-B4E9-C25EAB0F28A7}"/>
                </a:ext>
              </a:extLst>
            </p:cNvPr>
            <p:cNvSpPr/>
            <p:nvPr/>
          </p:nvSpPr>
          <p:spPr>
            <a:xfrm>
              <a:off x="1783531" y="1198809"/>
              <a:ext cx="139481" cy="10901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楕円 955">
              <a:extLst>
                <a:ext uri="{FF2B5EF4-FFF2-40B4-BE49-F238E27FC236}">
                  <a16:creationId xmlns:a16="http://schemas.microsoft.com/office/drawing/2014/main" id="{73BFE170-F30D-73FC-52FA-35523CEF3CC5}"/>
                </a:ext>
              </a:extLst>
            </p:cNvPr>
            <p:cNvSpPr/>
            <p:nvPr/>
          </p:nvSpPr>
          <p:spPr>
            <a:xfrm>
              <a:off x="1375495" y="1320724"/>
              <a:ext cx="124479" cy="8763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楕円 956">
              <a:extLst>
                <a:ext uri="{FF2B5EF4-FFF2-40B4-BE49-F238E27FC236}">
                  <a16:creationId xmlns:a16="http://schemas.microsoft.com/office/drawing/2014/main" id="{9363C84C-37AA-E1B2-02FE-45FC53960137}"/>
                </a:ext>
              </a:extLst>
            </p:cNvPr>
            <p:cNvSpPr/>
            <p:nvPr/>
          </p:nvSpPr>
          <p:spPr>
            <a:xfrm>
              <a:off x="2471296" y="1320724"/>
              <a:ext cx="124479" cy="8763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8" name="楕円 957">
              <a:extLst>
                <a:ext uri="{FF2B5EF4-FFF2-40B4-BE49-F238E27FC236}">
                  <a16:creationId xmlns:a16="http://schemas.microsoft.com/office/drawing/2014/main" id="{A1C7F89C-4824-C3F0-602B-7DD8E9C45EEC}"/>
                </a:ext>
              </a:extLst>
            </p:cNvPr>
            <p:cNvSpPr/>
            <p:nvPr/>
          </p:nvSpPr>
          <p:spPr>
            <a:xfrm>
              <a:off x="2064872" y="1198809"/>
              <a:ext cx="139481" cy="10901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BAA3D02C-FB98-FCD5-E1D8-19B4BEA2806F}"/>
                </a:ext>
              </a:extLst>
            </p:cNvPr>
            <p:cNvGrpSpPr/>
            <p:nvPr/>
          </p:nvGrpSpPr>
          <p:grpSpPr>
            <a:xfrm>
              <a:off x="1969304" y="1944368"/>
              <a:ext cx="176433" cy="258588"/>
              <a:chOff x="986766" y="914731"/>
              <a:chExt cx="238930" cy="350186"/>
            </a:xfrm>
          </p:grpSpPr>
          <p:sp>
            <p:nvSpPr>
              <p:cNvPr id="960" name="楕円 66">
                <a:extLst>
                  <a:ext uri="{FF2B5EF4-FFF2-40B4-BE49-F238E27FC236}">
                    <a16:creationId xmlns:a16="http://schemas.microsoft.com/office/drawing/2014/main" id="{838DD3EF-B517-36E2-0E33-6DE7AAD52771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765391BE-D938-99F8-6B0F-8EA3345EC816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2" name="グループ化 1041">
            <a:extLst>
              <a:ext uri="{FF2B5EF4-FFF2-40B4-BE49-F238E27FC236}">
                <a16:creationId xmlns:a16="http://schemas.microsoft.com/office/drawing/2014/main" id="{95A12227-8E92-8312-86F5-F9FADA749012}"/>
              </a:ext>
            </a:extLst>
          </p:cNvPr>
          <p:cNvGrpSpPr/>
          <p:nvPr/>
        </p:nvGrpSpPr>
        <p:grpSpPr>
          <a:xfrm>
            <a:off x="4126377" y="3924413"/>
            <a:ext cx="1810966" cy="2458759"/>
            <a:chOff x="4126377" y="3777813"/>
            <a:chExt cx="1810966" cy="2458759"/>
          </a:xfrm>
        </p:grpSpPr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9FA7B32D-132A-B043-5315-4AFAE477E5D2}"/>
                </a:ext>
              </a:extLst>
            </p:cNvPr>
            <p:cNvGrpSpPr/>
            <p:nvPr/>
          </p:nvGrpSpPr>
          <p:grpSpPr>
            <a:xfrm>
              <a:off x="4237944" y="3915005"/>
              <a:ext cx="1679119" cy="2321567"/>
              <a:chOff x="921081" y="403942"/>
              <a:chExt cx="2273903" cy="3143922"/>
            </a:xfrm>
          </p:grpSpPr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EE63E00E-3DC3-5A7C-1EB8-91B3DE612814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二等辺三角形 6">
                <a:extLst>
                  <a:ext uri="{FF2B5EF4-FFF2-40B4-BE49-F238E27FC236}">
                    <a16:creationId xmlns:a16="http://schemas.microsoft.com/office/drawing/2014/main" id="{7EE1273D-FFF5-1CDF-8627-EA63A3720E5E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二等辺三角形 6">
                <a:extLst>
                  <a:ext uri="{FF2B5EF4-FFF2-40B4-BE49-F238E27FC236}">
                    <a16:creationId xmlns:a16="http://schemas.microsoft.com/office/drawing/2014/main" id="{C5AC0E58-8184-FD69-2F9F-AE0DCFB28589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二等辺三角形 6">
                <a:extLst>
                  <a:ext uri="{FF2B5EF4-FFF2-40B4-BE49-F238E27FC236}">
                    <a16:creationId xmlns:a16="http://schemas.microsoft.com/office/drawing/2014/main" id="{251AA9BA-B592-A470-EDAA-00456C4FECA5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二等辺三角形 6">
                <a:extLst>
                  <a:ext uri="{FF2B5EF4-FFF2-40B4-BE49-F238E27FC236}">
                    <a16:creationId xmlns:a16="http://schemas.microsoft.com/office/drawing/2014/main" id="{E935B41B-B018-E14D-4564-3B3D40E215CB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楕円 1">
                <a:extLst>
                  <a:ext uri="{FF2B5EF4-FFF2-40B4-BE49-F238E27FC236}">
                    <a16:creationId xmlns:a16="http://schemas.microsoft.com/office/drawing/2014/main" id="{C3F6F6D3-9C6D-8500-316E-DFB6D945EB75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0" name="楕円 1">
                <a:extLst>
                  <a:ext uri="{FF2B5EF4-FFF2-40B4-BE49-F238E27FC236}">
                    <a16:creationId xmlns:a16="http://schemas.microsoft.com/office/drawing/2014/main" id="{6B2F24A1-90F8-EEF1-EAF2-BC758BB72BE7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1" name="楕円 1">
                <a:extLst>
                  <a:ext uri="{FF2B5EF4-FFF2-40B4-BE49-F238E27FC236}">
                    <a16:creationId xmlns:a16="http://schemas.microsoft.com/office/drawing/2014/main" id="{EDDD6CB9-B44F-3218-5F0B-451FF03FEE5A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2" name="楕円 971">
                <a:extLst>
                  <a:ext uri="{FF2B5EF4-FFF2-40B4-BE49-F238E27FC236}">
                    <a16:creationId xmlns:a16="http://schemas.microsoft.com/office/drawing/2014/main" id="{42AB219C-DB18-13B4-FD87-DED814BFC24A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楕円 1">
                <a:extLst>
                  <a:ext uri="{FF2B5EF4-FFF2-40B4-BE49-F238E27FC236}">
                    <a16:creationId xmlns:a16="http://schemas.microsoft.com/office/drawing/2014/main" id="{2FE2DAAD-B38A-CB83-3CC7-06789C8856E2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79C09DCB-4760-E207-A7C7-7646D3EEDCD3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F0CD8867-D4C2-8D2D-3368-32E91DFBC1DB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5FD1F826-A9AC-E235-04E5-1943960B075B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20B2958F-26BC-8203-6E3D-CD30BBB690CF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8" name="楕円 977">
                <a:extLst>
                  <a:ext uri="{FF2B5EF4-FFF2-40B4-BE49-F238E27FC236}">
                    <a16:creationId xmlns:a16="http://schemas.microsoft.com/office/drawing/2014/main" id="{2FEFA9D7-ACCD-E18B-2C23-EEF9A42F1618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楕円 978">
                <a:extLst>
                  <a:ext uri="{FF2B5EF4-FFF2-40B4-BE49-F238E27FC236}">
                    <a16:creationId xmlns:a16="http://schemas.microsoft.com/office/drawing/2014/main" id="{44D417D9-F082-1507-7226-DCEB0D60434A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楕円 979">
                <a:extLst>
                  <a:ext uri="{FF2B5EF4-FFF2-40B4-BE49-F238E27FC236}">
                    <a16:creationId xmlns:a16="http://schemas.microsoft.com/office/drawing/2014/main" id="{75D60B18-92A3-3450-BFD2-D5A8D4B73A30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楕円 980">
                <a:extLst>
                  <a:ext uri="{FF2B5EF4-FFF2-40B4-BE49-F238E27FC236}">
                    <a16:creationId xmlns:a16="http://schemas.microsoft.com/office/drawing/2014/main" id="{1AE52188-9CE1-A8A3-BC6E-E6B2BFD6441A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楕円 981">
                <a:extLst>
                  <a:ext uri="{FF2B5EF4-FFF2-40B4-BE49-F238E27FC236}">
                    <a16:creationId xmlns:a16="http://schemas.microsoft.com/office/drawing/2014/main" id="{646CA1AF-76F3-9AEF-AA9A-FE54AD1488B2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3" name="楕円 982">
                <a:extLst>
                  <a:ext uri="{FF2B5EF4-FFF2-40B4-BE49-F238E27FC236}">
                    <a16:creationId xmlns:a16="http://schemas.microsoft.com/office/drawing/2014/main" id="{1691BD9C-36CC-4A31-738A-2EBA48246ACE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楕円 983">
                <a:extLst>
                  <a:ext uri="{FF2B5EF4-FFF2-40B4-BE49-F238E27FC236}">
                    <a16:creationId xmlns:a16="http://schemas.microsoft.com/office/drawing/2014/main" id="{B4546CC2-AA7B-5E42-9BA5-C2AB9ABE706F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楕円 984">
                <a:extLst>
                  <a:ext uri="{FF2B5EF4-FFF2-40B4-BE49-F238E27FC236}">
                    <a16:creationId xmlns:a16="http://schemas.microsoft.com/office/drawing/2014/main" id="{962F9342-8FC2-781D-26F2-32BC138084AA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楕円 985">
                <a:extLst>
                  <a:ext uri="{FF2B5EF4-FFF2-40B4-BE49-F238E27FC236}">
                    <a16:creationId xmlns:a16="http://schemas.microsoft.com/office/drawing/2014/main" id="{562B4073-2DF7-7121-1B0F-059A23B46683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CD118244-4754-8B8E-9B49-3B272D022435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485FCCB3-1201-50BF-5C1C-FCB60EBA2F9A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楕円 990">
                <a:extLst>
                  <a:ext uri="{FF2B5EF4-FFF2-40B4-BE49-F238E27FC236}">
                    <a16:creationId xmlns:a16="http://schemas.microsoft.com/office/drawing/2014/main" id="{DB40AB22-FCE5-7991-DBBA-D6619BE4BD07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楕円 991">
                <a:extLst>
                  <a:ext uri="{FF2B5EF4-FFF2-40B4-BE49-F238E27FC236}">
                    <a16:creationId xmlns:a16="http://schemas.microsoft.com/office/drawing/2014/main" id="{30D78EB4-0863-9B99-244C-3197CE821F6C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楕円 992">
                <a:extLst>
                  <a:ext uri="{FF2B5EF4-FFF2-40B4-BE49-F238E27FC236}">
                    <a16:creationId xmlns:a16="http://schemas.microsoft.com/office/drawing/2014/main" id="{7ECD7883-5E38-1757-BD33-5B0DC6CA7869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楕円 993">
                <a:extLst>
                  <a:ext uri="{FF2B5EF4-FFF2-40B4-BE49-F238E27FC236}">
                    <a16:creationId xmlns:a16="http://schemas.microsoft.com/office/drawing/2014/main" id="{735EB330-0235-0197-690F-C61035E9AD99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楕円 994">
                <a:extLst>
                  <a:ext uri="{FF2B5EF4-FFF2-40B4-BE49-F238E27FC236}">
                    <a16:creationId xmlns:a16="http://schemas.microsoft.com/office/drawing/2014/main" id="{2A9B072A-525E-1DDA-F399-0E34151523ED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楕円 995">
                <a:extLst>
                  <a:ext uri="{FF2B5EF4-FFF2-40B4-BE49-F238E27FC236}">
                    <a16:creationId xmlns:a16="http://schemas.microsoft.com/office/drawing/2014/main" id="{CE6043F6-EBED-D196-01F9-B198F1AD7374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AC4C42A3-1599-7CDB-636F-DA352C5A5420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C616F640-9AF4-9329-58C1-7D4F2319AD68}"/>
                </a:ext>
              </a:extLst>
            </p:cNvPr>
            <p:cNvGrpSpPr/>
            <p:nvPr/>
          </p:nvGrpSpPr>
          <p:grpSpPr>
            <a:xfrm>
              <a:off x="4126377" y="3869250"/>
              <a:ext cx="1810966" cy="1123483"/>
              <a:chOff x="4156667" y="3912113"/>
              <a:chExt cx="1810966" cy="1123483"/>
            </a:xfrm>
          </p:grpSpPr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D378A017-1DD7-B78B-AF80-9CABE7614C07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00" name="グループ化 999">
                <a:extLst>
                  <a:ext uri="{FF2B5EF4-FFF2-40B4-BE49-F238E27FC236}">
                    <a16:creationId xmlns:a16="http://schemas.microsoft.com/office/drawing/2014/main" id="{4B6BCB67-AB48-CA4C-64B7-9937825D9722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9DFCDD33-3378-D2F6-26D1-46414EDE8C9D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5" name="四角形: 角を丸くする 1004">
                  <a:extLst>
                    <a:ext uri="{FF2B5EF4-FFF2-40B4-BE49-F238E27FC236}">
                      <a16:creationId xmlns:a16="http://schemas.microsoft.com/office/drawing/2014/main" id="{5FBBD1D6-7005-C3A8-28A4-C463B17F8658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C02AE883-771D-5517-E519-9FF83D0F426C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E576E532-2085-97DC-01E8-3720F571AF27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3" name="四角形: 角を丸くする 1002">
                  <a:extLst>
                    <a:ext uri="{FF2B5EF4-FFF2-40B4-BE49-F238E27FC236}">
                      <a16:creationId xmlns:a16="http://schemas.microsoft.com/office/drawing/2014/main" id="{803977A0-DA05-48F5-FC46-48E8A66D6127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9CB4EFDF-48B9-E07A-BEF9-774CC48D9971}"/>
                </a:ext>
              </a:extLst>
            </p:cNvPr>
            <p:cNvGrpSpPr/>
            <p:nvPr/>
          </p:nvGrpSpPr>
          <p:grpSpPr>
            <a:xfrm>
              <a:off x="4370216" y="3777813"/>
              <a:ext cx="1325355" cy="650911"/>
              <a:chOff x="1100911" y="95250"/>
              <a:chExt cx="1794828" cy="881479"/>
            </a:xfrm>
          </p:grpSpPr>
          <p:sp>
            <p:nvSpPr>
              <p:cNvPr id="1007" name="楕円 5">
                <a:extLst>
                  <a:ext uri="{FF2B5EF4-FFF2-40B4-BE49-F238E27FC236}">
                    <a16:creationId xmlns:a16="http://schemas.microsoft.com/office/drawing/2014/main" id="{EF600653-4086-1275-4782-41436D143CEE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08" name="楕円 1007">
                <a:extLst>
                  <a:ext uri="{FF2B5EF4-FFF2-40B4-BE49-F238E27FC236}">
                    <a16:creationId xmlns:a16="http://schemas.microsoft.com/office/drawing/2014/main" id="{EFB7FBFB-57FA-5C1E-4AF9-59B885E26190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09" name="グループ化 1008">
                <a:extLst>
                  <a:ext uri="{FF2B5EF4-FFF2-40B4-BE49-F238E27FC236}">
                    <a16:creationId xmlns:a16="http://schemas.microsoft.com/office/drawing/2014/main" id="{9AAA03FE-C25E-1BF2-952E-3A3AC9177323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010" name="楕円 5">
                  <a:extLst>
                    <a:ext uri="{FF2B5EF4-FFF2-40B4-BE49-F238E27FC236}">
                      <a16:creationId xmlns:a16="http://schemas.microsoft.com/office/drawing/2014/main" id="{9BDFC9C1-9002-F6E4-F0F4-AAC253CB6303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C808BF7F-6654-9269-B5B6-B2C0D5D10361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E87EC69A-BD1D-BC26-5364-27114EFD24D1}"/>
                </a:ext>
              </a:extLst>
            </p:cNvPr>
            <p:cNvGrpSpPr/>
            <p:nvPr/>
          </p:nvGrpSpPr>
          <p:grpSpPr>
            <a:xfrm>
              <a:off x="4405511" y="4862314"/>
              <a:ext cx="1299333" cy="1211368"/>
              <a:chOff x="4302325" y="3805549"/>
              <a:chExt cx="1299333" cy="1211368"/>
            </a:xfrm>
          </p:grpSpPr>
          <p:sp>
            <p:nvSpPr>
              <p:cNvPr id="1013" name="楕円 1">
                <a:extLst>
                  <a:ext uri="{FF2B5EF4-FFF2-40B4-BE49-F238E27FC236}">
                    <a16:creationId xmlns:a16="http://schemas.microsoft.com/office/drawing/2014/main" id="{7C7D6B72-FD66-A18F-7E45-00B37E6FBEFE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4" name="楕円 1">
                <a:extLst>
                  <a:ext uri="{FF2B5EF4-FFF2-40B4-BE49-F238E27FC236}">
                    <a16:creationId xmlns:a16="http://schemas.microsoft.com/office/drawing/2014/main" id="{3F722F06-C705-3C91-29B3-DE5A9FE385F4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5" name="グループ化 1014">
                <a:extLst>
                  <a:ext uri="{FF2B5EF4-FFF2-40B4-BE49-F238E27FC236}">
                    <a16:creationId xmlns:a16="http://schemas.microsoft.com/office/drawing/2014/main" id="{57850198-6F38-2BD0-1C89-E4BCA68ED62F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1016" name="フリーフォーム: 図形 1015">
                  <a:extLst>
                    <a:ext uri="{FF2B5EF4-FFF2-40B4-BE49-F238E27FC236}">
                      <a16:creationId xmlns:a16="http://schemas.microsoft.com/office/drawing/2014/main" id="{67669E00-721C-1D9A-ECEA-8B6ECE71279D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291A0DDC-D14A-888A-AC23-B7218DEA211C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578BF908-FA24-F6B8-303E-63D78080FE79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フリーフォーム: 図形 1018">
                  <a:extLst>
                    <a:ext uri="{FF2B5EF4-FFF2-40B4-BE49-F238E27FC236}">
                      <a16:creationId xmlns:a16="http://schemas.microsoft.com/office/drawing/2014/main" id="{7A86351E-D0AA-1F91-B758-5374FC20B590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DE6338CF-3BDC-CB57-626F-46631BE279BD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1" name="フリーフォーム: 図形 1020">
                  <a:extLst>
                    <a:ext uri="{FF2B5EF4-FFF2-40B4-BE49-F238E27FC236}">
                      <a16:creationId xmlns:a16="http://schemas.microsoft.com/office/drawing/2014/main" id="{7764B7E4-106D-4079-7FAC-2FA7EDF06302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2" name="フリーフォーム: 図形 1021">
                  <a:extLst>
                    <a:ext uri="{FF2B5EF4-FFF2-40B4-BE49-F238E27FC236}">
                      <a16:creationId xmlns:a16="http://schemas.microsoft.com/office/drawing/2014/main" id="{53835A9B-4ABC-C56C-BBE0-689A22DEE978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3" name="グループ化 1022">
                  <a:extLst>
                    <a:ext uri="{FF2B5EF4-FFF2-40B4-BE49-F238E27FC236}">
                      <a16:creationId xmlns:a16="http://schemas.microsoft.com/office/drawing/2014/main" id="{EE0DBBDC-24E9-AEE7-F543-32C97F038A08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030" name="フリーフォーム: 図形 1029">
                    <a:extLst>
                      <a:ext uri="{FF2B5EF4-FFF2-40B4-BE49-F238E27FC236}">
                        <a16:creationId xmlns:a16="http://schemas.microsoft.com/office/drawing/2014/main" id="{576514F7-D7C6-D283-6F31-96FD8F4638D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1" name="フリーフォーム: 図形 1030">
                    <a:extLst>
                      <a:ext uri="{FF2B5EF4-FFF2-40B4-BE49-F238E27FC236}">
                        <a16:creationId xmlns:a16="http://schemas.microsoft.com/office/drawing/2014/main" id="{45382A77-9125-BFB6-E98F-444D98E73491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2" name="台形 1031">
                    <a:extLst>
                      <a:ext uri="{FF2B5EF4-FFF2-40B4-BE49-F238E27FC236}">
                        <a16:creationId xmlns:a16="http://schemas.microsoft.com/office/drawing/2014/main" id="{F6DEFA4B-B5AE-2EFF-9EAE-0F29A985534A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3" name="台形 1032">
                    <a:extLst>
                      <a:ext uri="{FF2B5EF4-FFF2-40B4-BE49-F238E27FC236}">
                        <a16:creationId xmlns:a16="http://schemas.microsoft.com/office/drawing/2014/main" id="{E58919BE-D752-0144-32B9-7A34B297BB5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4" name="四角形: 角を丸くする 1033">
                    <a:extLst>
                      <a:ext uri="{FF2B5EF4-FFF2-40B4-BE49-F238E27FC236}">
                        <a16:creationId xmlns:a16="http://schemas.microsoft.com/office/drawing/2014/main" id="{3AEF514C-4CB2-4497-D894-4F672ABA5AEF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5" name="星: 12 pt 1034">
                    <a:extLst>
                      <a:ext uri="{FF2B5EF4-FFF2-40B4-BE49-F238E27FC236}">
                        <a16:creationId xmlns:a16="http://schemas.microsoft.com/office/drawing/2014/main" id="{0BE06AD1-3FCC-D9B9-7435-0EBC7C7EEACC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6" name="星: 12 pt 1035">
                    <a:extLst>
                      <a:ext uri="{FF2B5EF4-FFF2-40B4-BE49-F238E27FC236}">
                        <a16:creationId xmlns:a16="http://schemas.microsoft.com/office/drawing/2014/main" id="{FBA44715-162B-5E43-38BF-B629A855F0DB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24" name="グループ化 1023">
                  <a:extLst>
                    <a:ext uri="{FF2B5EF4-FFF2-40B4-BE49-F238E27FC236}">
                      <a16:creationId xmlns:a16="http://schemas.microsoft.com/office/drawing/2014/main" id="{4A96D121-A83A-51AC-DFE2-D68B840865F1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28" name="フリーフォーム: 図形 1027">
                    <a:extLst>
                      <a:ext uri="{FF2B5EF4-FFF2-40B4-BE49-F238E27FC236}">
                        <a16:creationId xmlns:a16="http://schemas.microsoft.com/office/drawing/2014/main" id="{259FCB88-081A-906B-198E-6EFA3EE9D385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9" name="星: 16 pt 1028">
                    <a:extLst>
                      <a:ext uri="{FF2B5EF4-FFF2-40B4-BE49-F238E27FC236}">
                        <a16:creationId xmlns:a16="http://schemas.microsoft.com/office/drawing/2014/main" id="{76C25426-E0FD-A6BD-9BB3-50C0357E6F3C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25" name="グループ化 1024">
                  <a:extLst>
                    <a:ext uri="{FF2B5EF4-FFF2-40B4-BE49-F238E27FC236}">
                      <a16:creationId xmlns:a16="http://schemas.microsoft.com/office/drawing/2014/main" id="{848A4942-1379-AF0A-2C37-C11C2A86444F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26" name="フリーフォーム: 図形 1025">
                    <a:extLst>
                      <a:ext uri="{FF2B5EF4-FFF2-40B4-BE49-F238E27FC236}">
                        <a16:creationId xmlns:a16="http://schemas.microsoft.com/office/drawing/2014/main" id="{38A038CA-1979-61AE-9367-031012AA788F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7" name="星: 16 pt 1026">
                    <a:extLst>
                      <a:ext uri="{FF2B5EF4-FFF2-40B4-BE49-F238E27FC236}">
                        <a16:creationId xmlns:a16="http://schemas.microsoft.com/office/drawing/2014/main" id="{8204F45C-98D1-D221-ACE4-D2F365D1DE6E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039" name="テキスト ボックス 1038">
            <a:extLst>
              <a:ext uri="{FF2B5EF4-FFF2-40B4-BE49-F238E27FC236}">
                <a16:creationId xmlns:a16="http://schemas.microsoft.com/office/drawing/2014/main" id="{657A709E-D1CB-B647-E160-559F99BDEF39}"/>
              </a:ext>
            </a:extLst>
          </p:cNvPr>
          <p:cNvSpPr txBox="1"/>
          <p:nvPr/>
        </p:nvSpPr>
        <p:spPr>
          <a:xfrm>
            <a:off x="3475692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ユキヒョウの冬用イラスト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3410047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1" name="グループ化 1040">
            <a:extLst>
              <a:ext uri="{FF2B5EF4-FFF2-40B4-BE49-F238E27FC236}">
                <a16:creationId xmlns:a16="http://schemas.microsoft.com/office/drawing/2014/main" id="{4624BEC3-2AF2-3E06-D354-D4E601846151}"/>
              </a:ext>
            </a:extLst>
          </p:cNvPr>
          <p:cNvGrpSpPr/>
          <p:nvPr/>
        </p:nvGrpSpPr>
        <p:grpSpPr>
          <a:xfrm>
            <a:off x="1180419" y="3861048"/>
            <a:ext cx="1679119" cy="2522124"/>
            <a:chOff x="1180419" y="3714448"/>
            <a:chExt cx="1679119" cy="2522124"/>
          </a:xfrm>
        </p:grpSpPr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36FD85E7-EEBA-4EB7-EF1E-A0951351B29D}"/>
                </a:ext>
              </a:extLst>
            </p:cNvPr>
            <p:cNvGrpSpPr/>
            <p:nvPr/>
          </p:nvGrpSpPr>
          <p:grpSpPr>
            <a:xfrm flipH="1">
              <a:off x="2271165" y="5180870"/>
              <a:ext cx="200058" cy="654986"/>
              <a:chOff x="1003496" y="2094770"/>
              <a:chExt cx="200058" cy="654986"/>
            </a:xfrm>
          </p:grpSpPr>
          <p:sp>
            <p:nvSpPr>
              <p:cNvPr id="465" name="楕円 1">
                <a:extLst>
                  <a:ext uri="{FF2B5EF4-FFF2-40B4-BE49-F238E27FC236}">
                    <a16:creationId xmlns:a16="http://schemas.microsoft.com/office/drawing/2014/main" id="{F6EAE95B-3489-D61A-4797-3B020ADDFF5A}"/>
                  </a:ext>
                </a:extLst>
              </p:cNvPr>
              <p:cNvSpPr/>
              <p:nvPr/>
            </p:nvSpPr>
            <p:spPr>
              <a:xfrm rot="12600000">
                <a:off x="1003496" y="20947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3002E1E2-B4A8-B80D-F962-CA37B9BFFCA2}"/>
                  </a:ext>
                </a:extLst>
              </p:cNvPr>
              <p:cNvSpPr/>
              <p:nvPr/>
            </p:nvSpPr>
            <p:spPr>
              <a:xfrm rot="900000">
                <a:off x="1051112" y="2331815"/>
                <a:ext cx="50463" cy="644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3A925A10-AC83-2DB3-7AE1-EFB0F1C9F869}"/>
                  </a:ext>
                </a:extLst>
              </p:cNvPr>
              <p:cNvSpPr/>
              <p:nvPr/>
            </p:nvSpPr>
            <p:spPr>
              <a:xfrm rot="900000">
                <a:off x="1015242" y="2449024"/>
                <a:ext cx="40615" cy="5833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EAD64C26-861B-5196-DC83-655221ADFB88}"/>
                </a:ext>
              </a:extLst>
            </p:cNvPr>
            <p:cNvGrpSpPr/>
            <p:nvPr/>
          </p:nvGrpSpPr>
          <p:grpSpPr>
            <a:xfrm>
              <a:off x="1180419" y="3915005"/>
              <a:ext cx="1679119" cy="2321567"/>
              <a:chOff x="921081" y="403942"/>
              <a:chExt cx="2273903" cy="3143922"/>
            </a:xfrm>
          </p:grpSpPr>
          <p:sp>
            <p:nvSpPr>
              <p:cNvPr id="469" name="楕円 1">
                <a:extLst>
                  <a:ext uri="{FF2B5EF4-FFF2-40B4-BE49-F238E27FC236}">
                    <a16:creationId xmlns:a16="http://schemas.microsoft.com/office/drawing/2014/main" id="{190FBAE2-9145-3EA9-DCEA-4F7BE6B1A4A3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A6D4038D-4C4B-5957-DAD5-2CA9EDBC3617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二等辺三角形 6">
                <a:extLst>
                  <a:ext uri="{FF2B5EF4-FFF2-40B4-BE49-F238E27FC236}">
                    <a16:creationId xmlns:a16="http://schemas.microsoft.com/office/drawing/2014/main" id="{47523BA8-A998-6A91-3366-41BBC3716485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二等辺三角形 6">
                <a:extLst>
                  <a:ext uri="{FF2B5EF4-FFF2-40B4-BE49-F238E27FC236}">
                    <a16:creationId xmlns:a16="http://schemas.microsoft.com/office/drawing/2014/main" id="{9AB4B4CB-5E5D-0AE0-9796-DEFF5106BC54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二等辺三角形 6">
                <a:extLst>
                  <a:ext uri="{FF2B5EF4-FFF2-40B4-BE49-F238E27FC236}">
                    <a16:creationId xmlns:a16="http://schemas.microsoft.com/office/drawing/2014/main" id="{8BA72221-F1CB-86D2-6CB9-7375D78C05D2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二等辺三角形 6">
                <a:extLst>
                  <a:ext uri="{FF2B5EF4-FFF2-40B4-BE49-F238E27FC236}">
                    <a16:creationId xmlns:a16="http://schemas.microsoft.com/office/drawing/2014/main" id="{018F95D2-FA5A-C23F-D5A6-A50EFC1D4091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1">
                <a:extLst>
                  <a:ext uri="{FF2B5EF4-FFF2-40B4-BE49-F238E27FC236}">
                    <a16:creationId xmlns:a16="http://schemas.microsoft.com/office/drawing/2014/main" id="{9405CFA7-B429-6769-B9ED-6800C766BF20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6" name="楕円 1">
                <a:extLst>
                  <a:ext uri="{FF2B5EF4-FFF2-40B4-BE49-F238E27FC236}">
                    <a16:creationId xmlns:a16="http://schemas.microsoft.com/office/drawing/2014/main" id="{E1C625C0-4837-060A-0DB7-CF38E6B27B10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7" name="楕円 1">
                <a:extLst>
                  <a:ext uri="{FF2B5EF4-FFF2-40B4-BE49-F238E27FC236}">
                    <a16:creationId xmlns:a16="http://schemas.microsoft.com/office/drawing/2014/main" id="{52D8C556-D828-5A4A-DDBE-32A0C60B7606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38926E68-3695-4F2A-F57F-D9CF18EB27AE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1">
                <a:extLst>
                  <a:ext uri="{FF2B5EF4-FFF2-40B4-BE49-F238E27FC236}">
                    <a16:creationId xmlns:a16="http://schemas.microsoft.com/office/drawing/2014/main" id="{E5D3FC95-49DF-7037-013E-DB46F11D898A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029127EA-CC38-752E-72AD-BDF88F070F84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06D4BDC1-FECB-7C0B-6B4C-48A2132FA791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4148F6D4-E440-5234-B44D-F7161486F31D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39FDA347-7133-2C52-5C9F-B0C19BBE6801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76B9C578-881A-5E84-55F6-D85B3EBFAD0F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F21E0150-AC6E-E7E5-FCCE-8C3A1D96E0EF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3E4B5416-52FA-3C88-2C5F-5C8BC3ACE727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C4012DDE-8945-3BD9-E63E-9E10C5A535C1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D2D3A6F7-1DA6-FE45-5FBC-926610A6C04A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C1260E40-633B-886C-EA9F-33B41DFA8673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002BCC33-CCD1-E963-BBEF-43464955EBCF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0448D595-C09D-0AE4-7E98-46689D87861F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ADF4C1AA-4248-20BC-C34C-0E7DE82587A6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73981BAF-5FB8-F1CC-A191-3D5157F88849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5BA3F716-291B-6335-1174-1F90D24857E8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BC3FF125-CA85-07E4-3EB8-DAFD5A7D3E29}"/>
                  </a:ext>
                </a:extLst>
              </p:cNvPr>
              <p:cNvSpPr/>
              <p:nvPr/>
            </p:nvSpPr>
            <p:spPr>
              <a:xfrm rot="900000">
                <a:off x="1419943" y="2439218"/>
                <a:ext cx="68338" cy="8728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FD7572A0-30F5-701A-40ED-A355121AEDED}"/>
                  </a:ext>
                </a:extLst>
              </p:cNvPr>
              <p:cNvSpPr/>
              <p:nvPr/>
            </p:nvSpPr>
            <p:spPr>
              <a:xfrm rot="900000">
                <a:off x="1371367" y="2597945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5DB1604E-57D1-2ADC-6CDB-8F573061B570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4A6A14A0-058A-7B7A-58CA-3117BC94F462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9B1DFF83-760E-2D60-1207-F6908AD1B31D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2E5307CE-4CBB-0DCE-224F-8B14A5E76D33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40E5E109-AF05-CA23-8425-3F53BFF15C05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D26350EF-5FA5-B89C-EFB2-996D95E4A126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3FAD751C-F202-CE3A-43AB-231435A729AF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421BE47A-AF26-3421-C4FA-9CECADBCDD27}"/>
                </a:ext>
              </a:extLst>
            </p:cNvPr>
            <p:cNvGrpSpPr/>
            <p:nvPr/>
          </p:nvGrpSpPr>
          <p:grpSpPr>
            <a:xfrm>
              <a:off x="1567118" y="5180459"/>
              <a:ext cx="824136" cy="568219"/>
              <a:chOff x="1443950" y="2053446"/>
              <a:chExt cx="1116065" cy="769496"/>
            </a:xfrm>
          </p:grpSpPr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9B88596D-A89A-1EFF-6F47-E76DEAB09B7C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509" name="楕円 5">
                  <a:extLst>
                    <a:ext uri="{FF2B5EF4-FFF2-40B4-BE49-F238E27FC236}">
                      <a16:creationId xmlns:a16="http://schemas.microsoft.com/office/drawing/2014/main" id="{43EC7358-219A-A32A-2060-BB3823457198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10" name="二等辺三角形 21">
                  <a:extLst>
                    <a:ext uri="{FF2B5EF4-FFF2-40B4-BE49-F238E27FC236}">
                      <a16:creationId xmlns:a16="http://schemas.microsoft.com/office/drawing/2014/main" id="{6DD5BA54-2F73-7844-E397-1E1BF40673C5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8" name="二等辺三角形 21">
                  <a:extLst>
                    <a:ext uri="{FF2B5EF4-FFF2-40B4-BE49-F238E27FC236}">
                      <a16:creationId xmlns:a16="http://schemas.microsoft.com/office/drawing/2014/main" id="{ED3ED0CD-BDC4-497F-5E98-19CAD5AE4C87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3" name="楕円 5">
                  <a:extLst>
                    <a:ext uri="{FF2B5EF4-FFF2-40B4-BE49-F238E27FC236}">
                      <a16:creationId xmlns:a16="http://schemas.microsoft.com/office/drawing/2014/main" id="{2F03B0CF-0A0F-3CF4-78F3-20FEFF6F80B9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2630BEB6-1A67-BF4D-4163-E2E35915AE12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4A4C2EDC-A30B-B7E1-3068-95E9ACAC1F76}"/>
                </a:ext>
              </a:extLst>
            </p:cNvPr>
            <p:cNvGrpSpPr/>
            <p:nvPr/>
          </p:nvGrpSpPr>
          <p:grpSpPr>
            <a:xfrm>
              <a:off x="1306951" y="3714448"/>
              <a:ext cx="1325355" cy="650911"/>
              <a:chOff x="1100911" y="95250"/>
              <a:chExt cx="1794828" cy="881479"/>
            </a:xfrm>
          </p:grpSpPr>
          <p:sp>
            <p:nvSpPr>
              <p:cNvPr id="625" name="楕円 5">
                <a:extLst>
                  <a:ext uri="{FF2B5EF4-FFF2-40B4-BE49-F238E27FC236}">
                    <a16:creationId xmlns:a16="http://schemas.microsoft.com/office/drawing/2014/main" id="{AA4BEF23-B063-F1C4-4C5D-DFC166CD7EC4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273BBA43-8DAE-536C-CD96-8C1388B298FB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572626AD-77D1-7AF0-100D-10FD86145226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628" name="楕円 5">
                  <a:extLst>
                    <a:ext uri="{FF2B5EF4-FFF2-40B4-BE49-F238E27FC236}">
                      <a16:creationId xmlns:a16="http://schemas.microsoft.com/office/drawing/2014/main" id="{394BA492-FFD6-D772-4343-DDE103924DB6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95650978-1104-B1AB-11E1-C69FB36D41B1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43" name="グループ化 1042">
            <a:extLst>
              <a:ext uri="{FF2B5EF4-FFF2-40B4-BE49-F238E27FC236}">
                <a16:creationId xmlns:a16="http://schemas.microsoft.com/office/drawing/2014/main" id="{F6AADC91-7623-5108-58B9-31549D4AE8D1}"/>
              </a:ext>
            </a:extLst>
          </p:cNvPr>
          <p:cNvGrpSpPr/>
          <p:nvPr/>
        </p:nvGrpSpPr>
        <p:grpSpPr>
          <a:xfrm>
            <a:off x="6778600" y="3789040"/>
            <a:ext cx="2761753" cy="2609998"/>
            <a:chOff x="6778600" y="3789040"/>
            <a:chExt cx="2761753" cy="2609998"/>
          </a:xfrm>
        </p:grpSpPr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E57CCB2B-EDDF-D8FE-9705-D2CB38803413}"/>
                </a:ext>
              </a:extLst>
            </p:cNvPr>
            <p:cNvGrpSpPr/>
            <p:nvPr/>
          </p:nvGrpSpPr>
          <p:grpSpPr>
            <a:xfrm>
              <a:off x="7401272" y="3789040"/>
              <a:ext cx="1604289" cy="1375701"/>
              <a:chOff x="3933144" y="828905"/>
              <a:chExt cx="1604289" cy="1375701"/>
            </a:xfrm>
          </p:grpSpPr>
          <p:sp>
            <p:nvSpPr>
              <p:cNvPr id="836" name="二等辺三角形 6">
                <a:extLst>
                  <a:ext uri="{FF2B5EF4-FFF2-40B4-BE49-F238E27FC236}">
                    <a16:creationId xmlns:a16="http://schemas.microsoft.com/office/drawing/2014/main" id="{AEAA3983-3158-E898-FC30-E8E6E2AA956B}"/>
                  </a:ext>
                </a:extLst>
              </p:cNvPr>
              <p:cNvSpPr/>
              <p:nvPr/>
            </p:nvSpPr>
            <p:spPr>
              <a:xfrm rot="19800000">
                <a:off x="3994891" y="828905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二等辺三角形 6">
                <a:extLst>
                  <a:ext uri="{FF2B5EF4-FFF2-40B4-BE49-F238E27FC236}">
                    <a16:creationId xmlns:a16="http://schemas.microsoft.com/office/drawing/2014/main" id="{A3D059D1-C476-7E0E-C7E9-63C31C49AC21}"/>
                  </a:ext>
                </a:extLst>
              </p:cNvPr>
              <p:cNvSpPr/>
              <p:nvPr/>
            </p:nvSpPr>
            <p:spPr>
              <a:xfrm rot="1800000" flipH="1">
                <a:off x="4966214" y="828906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二等辺三角形 6">
                <a:extLst>
                  <a:ext uri="{FF2B5EF4-FFF2-40B4-BE49-F238E27FC236}">
                    <a16:creationId xmlns:a16="http://schemas.microsoft.com/office/drawing/2014/main" id="{B1344A45-3B92-EC24-30C2-637B8393881B}"/>
                  </a:ext>
                </a:extLst>
              </p:cNvPr>
              <p:cNvSpPr/>
              <p:nvPr/>
            </p:nvSpPr>
            <p:spPr>
              <a:xfrm rot="20093668">
                <a:off x="4080843" y="907339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二等辺三角形 6">
                <a:extLst>
                  <a:ext uri="{FF2B5EF4-FFF2-40B4-BE49-F238E27FC236}">
                    <a16:creationId xmlns:a16="http://schemas.microsoft.com/office/drawing/2014/main" id="{64EA651E-7702-52F6-A0A3-2B4DFED2FF99}"/>
                  </a:ext>
                </a:extLst>
              </p:cNvPr>
              <p:cNvSpPr/>
              <p:nvPr/>
            </p:nvSpPr>
            <p:spPr>
              <a:xfrm rot="1506332" flipH="1">
                <a:off x="5108436" y="907340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楕円 842">
                <a:extLst>
                  <a:ext uri="{FF2B5EF4-FFF2-40B4-BE49-F238E27FC236}">
                    <a16:creationId xmlns:a16="http://schemas.microsoft.com/office/drawing/2014/main" id="{C1BDD006-3C8D-E138-EBBA-7AD7607C979E}"/>
                  </a:ext>
                </a:extLst>
              </p:cNvPr>
              <p:cNvSpPr/>
              <p:nvPr/>
            </p:nvSpPr>
            <p:spPr>
              <a:xfrm>
                <a:off x="4043330" y="897660"/>
                <a:ext cx="1390060" cy="130694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楕円 1">
                <a:extLst>
                  <a:ext uri="{FF2B5EF4-FFF2-40B4-BE49-F238E27FC236}">
                    <a16:creationId xmlns:a16="http://schemas.microsoft.com/office/drawing/2014/main" id="{38F5202A-DFE7-584A-1117-5DC4D0982836}"/>
                  </a:ext>
                </a:extLst>
              </p:cNvPr>
              <p:cNvSpPr/>
              <p:nvPr/>
            </p:nvSpPr>
            <p:spPr>
              <a:xfrm flipV="1">
                <a:off x="4614455" y="1828175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1FAB9DB1-A874-79B9-4449-69DDC510E7D3}"/>
                  </a:ext>
                </a:extLst>
              </p:cNvPr>
              <p:cNvSpPr/>
              <p:nvPr/>
            </p:nvSpPr>
            <p:spPr>
              <a:xfrm rot="20700000">
                <a:off x="4253038" y="1584634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4DBCDAF5-6FA6-3926-E479-C5937A3541FB}"/>
                  </a:ext>
                </a:extLst>
              </p:cNvPr>
              <p:cNvSpPr/>
              <p:nvPr/>
            </p:nvSpPr>
            <p:spPr>
              <a:xfrm rot="900000" flipH="1">
                <a:off x="4858185" y="1584634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9F5B593E-C1C2-2E67-9410-A6DA22B71E15}"/>
                  </a:ext>
                </a:extLst>
              </p:cNvPr>
              <p:cNvSpPr/>
              <p:nvPr/>
            </p:nvSpPr>
            <p:spPr>
              <a:xfrm rot="20700000">
                <a:off x="3933144" y="1746154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7B15028E-B447-16CD-6582-3EF7CDC9DEB2}"/>
                  </a:ext>
                </a:extLst>
              </p:cNvPr>
              <p:cNvSpPr/>
              <p:nvPr/>
            </p:nvSpPr>
            <p:spPr>
              <a:xfrm rot="900000" flipH="1">
                <a:off x="5279259" y="1746155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楕円 848">
                <a:extLst>
                  <a:ext uri="{FF2B5EF4-FFF2-40B4-BE49-F238E27FC236}">
                    <a16:creationId xmlns:a16="http://schemas.microsoft.com/office/drawing/2014/main" id="{E0FA7F12-5E79-2532-3AFB-2DABE05BF38C}"/>
                  </a:ext>
                </a:extLst>
              </p:cNvPr>
              <p:cNvSpPr/>
              <p:nvPr/>
            </p:nvSpPr>
            <p:spPr>
              <a:xfrm>
                <a:off x="4247200" y="113634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楕円 849">
                <a:extLst>
                  <a:ext uri="{FF2B5EF4-FFF2-40B4-BE49-F238E27FC236}">
                    <a16:creationId xmlns:a16="http://schemas.microsoft.com/office/drawing/2014/main" id="{FA5DDE10-13EF-DF2D-F993-49CD55777C86}"/>
                  </a:ext>
                </a:extLst>
              </p:cNvPr>
              <p:cNvSpPr/>
              <p:nvPr/>
            </p:nvSpPr>
            <p:spPr>
              <a:xfrm>
                <a:off x="4550464" y="1361167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楕円 850">
                <a:extLst>
                  <a:ext uri="{FF2B5EF4-FFF2-40B4-BE49-F238E27FC236}">
                    <a16:creationId xmlns:a16="http://schemas.microsoft.com/office/drawing/2014/main" id="{9D943900-F310-0FCA-A61C-CC4587867BC4}"/>
                  </a:ext>
                </a:extLst>
              </p:cNvPr>
              <p:cNvSpPr/>
              <p:nvPr/>
            </p:nvSpPr>
            <p:spPr>
              <a:xfrm>
                <a:off x="4835827" y="1361167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楕円 851">
                <a:extLst>
                  <a:ext uri="{FF2B5EF4-FFF2-40B4-BE49-F238E27FC236}">
                    <a16:creationId xmlns:a16="http://schemas.microsoft.com/office/drawing/2014/main" id="{24AD540F-83C6-3E1B-1746-CBBD2E1AB26B}"/>
                  </a:ext>
                </a:extLst>
              </p:cNvPr>
              <p:cNvSpPr/>
              <p:nvPr/>
            </p:nvSpPr>
            <p:spPr>
              <a:xfrm>
                <a:off x="5044335" y="113634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楕円 852">
                <a:extLst>
                  <a:ext uri="{FF2B5EF4-FFF2-40B4-BE49-F238E27FC236}">
                    <a16:creationId xmlns:a16="http://schemas.microsoft.com/office/drawing/2014/main" id="{90693ED3-A7BB-F62E-03EF-7F6E1F8AEB3B}"/>
                  </a:ext>
                </a:extLst>
              </p:cNvPr>
              <p:cNvSpPr/>
              <p:nvPr/>
            </p:nvSpPr>
            <p:spPr>
              <a:xfrm>
                <a:off x="4481652" y="972226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楕円 853">
                <a:extLst>
                  <a:ext uri="{FF2B5EF4-FFF2-40B4-BE49-F238E27FC236}">
                    <a16:creationId xmlns:a16="http://schemas.microsoft.com/office/drawing/2014/main" id="{F018887F-6695-3EC7-F1BA-FFEBC48BEC3F}"/>
                  </a:ext>
                </a:extLst>
              </p:cNvPr>
              <p:cNvSpPr/>
              <p:nvPr/>
            </p:nvSpPr>
            <p:spPr>
              <a:xfrm>
                <a:off x="4835674" y="972226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楕円 854">
                <a:extLst>
                  <a:ext uri="{FF2B5EF4-FFF2-40B4-BE49-F238E27FC236}">
                    <a16:creationId xmlns:a16="http://schemas.microsoft.com/office/drawing/2014/main" id="{72EFC616-53AA-5C08-560C-2BABC7D6A9BF}"/>
                  </a:ext>
                </a:extLst>
              </p:cNvPr>
              <p:cNvSpPr/>
              <p:nvPr/>
            </p:nvSpPr>
            <p:spPr>
              <a:xfrm>
                <a:off x="4536256" y="1198809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楕円 855">
                <a:extLst>
                  <a:ext uri="{FF2B5EF4-FFF2-40B4-BE49-F238E27FC236}">
                    <a16:creationId xmlns:a16="http://schemas.microsoft.com/office/drawing/2014/main" id="{EC160BFD-D0CA-0869-BBE3-546F2A067133}"/>
                  </a:ext>
                </a:extLst>
              </p:cNvPr>
              <p:cNvSpPr/>
              <p:nvPr/>
            </p:nvSpPr>
            <p:spPr>
              <a:xfrm>
                <a:off x="4128220" y="1320724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楕円 856">
                <a:extLst>
                  <a:ext uri="{FF2B5EF4-FFF2-40B4-BE49-F238E27FC236}">
                    <a16:creationId xmlns:a16="http://schemas.microsoft.com/office/drawing/2014/main" id="{EDFAF1D8-ED83-DFBB-80DF-BD014B8661CF}"/>
                  </a:ext>
                </a:extLst>
              </p:cNvPr>
              <p:cNvSpPr/>
              <p:nvPr/>
            </p:nvSpPr>
            <p:spPr>
              <a:xfrm>
                <a:off x="5224021" y="1320724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CF9EC562-B255-28F2-4371-FB8B02800ABD}"/>
                  </a:ext>
                </a:extLst>
              </p:cNvPr>
              <p:cNvSpPr/>
              <p:nvPr/>
            </p:nvSpPr>
            <p:spPr>
              <a:xfrm>
                <a:off x="4817597" y="1198809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721467C5-EC22-4028-F281-6F5BBFDA3C0C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14A4391B-9814-FB12-983F-1A72304FCF8C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685F76FC-1947-C64E-249C-1DF65CF77163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3D984DEB-70B2-6FA9-D716-BE3A40DE6B37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CDA56BE3-9A21-8067-851B-BA7E44289929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831" name="台形 830">
                  <a:extLst>
                    <a:ext uri="{FF2B5EF4-FFF2-40B4-BE49-F238E27FC236}">
                      <a16:creationId xmlns:a16="http://schemas.microsoft.com/office/drawing/2014/main" id="{EC289F15-F306-7B6D-E7D9-C86A8F536C80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2" name="四角形: 角を丸くする 831">
                  <a:extLst>
                    <a:ext uri="{FF2B5EF4-FFF2-40B4-BE49-F238E27FC236}">
                      <a16:creationId xmlns:a16="http://schemas.microsoft.com/office/drawing/2014/main" id="{779F54D7-D305-F254-71C2-6C33785BC338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428C3D68-0EC0-353D-48F8-8E59D380F706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334ECD4F-7A16-A325-C497-C85EEB7366E8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93650D7F-9771-E9E6-BB03-7E5152514DDF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9BA35D9C-1491-E645-3399-EDD3771EF6D9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811" name="楕円 810">
                    <a:extLst>
                      <a:ext uri="{FF2B5EF4-FFF2-40B4-BE49-F238E27FC236}">
                        <a16:creationId xmlns:a16="http://schemas.microsoft.com/office/drawing/2014/main" id="{3017820A-5FC6-3197-8A05-F55DB70EC270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12" name="グループ化 811">
                    <a:extLst>
                      <a:ext uri="{FF2B5EF4-FFF2-40B4-BE49-F238E27FC236}">
                        <a16:creationId xmlns:a16="http://schemas.microsoft.com/office/drawing/2014/main" id="{CE4A72F4-6A7D-5E74-9EC4-05A0BD4CAD10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829" name="楕円 828">
                      <a:extLst>
                        <a:ext uri="{FF2B5EF4-FFF2-40B4-BE49-F238E27FC236}">
                          <a16:creationId xmlns:a16="http://schemas.microsoft.com/office/drawing/2014/main" id="{9385D702-9117-B42B-7719-870397C44C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0" name="星: 6 pt 829">
                      <a:extLst>
                        <a:ext uri="{FF2B5EF4-FFF2-40B4-BE49-F238E27FC236}">
                          <a16:creationId xmlns:a16="http://schemas.microsoft.com/office/drawing/2014/main" id="{C781157A-82BD-5502-F5D5-66901076FA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3" name="グループ化 812">
                    <a:extLst>
                      <a:ext uri="{FF2B5EF4-FFF2-40B4-BE49-F238E27FC236}">
                        <a16:creationId xmlns:a16="http://schemas.microsoft.com/office/drawing/2014/main" id="{217F40A6-8C5A-1D22-7EB9-191F227905D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827" name="楕円 826">
                      <a:extLst>
                        <a:ext uri="{FF2B5EF4-FFF2-40B4-BE49-F238E27FC236}">
                          <a16:creationId xmlns:a16="http://schemas.microsoft.com/office/drawing/2014/main" id="{E62DBF12-F8CC-17E8-8050-F24691301C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8" name="星: 6 pt 827">
                      <a:extLst>
                        <a:ext uri="{FF2B5EF4-FFF2-40B4-BE49-F238E27FC236}">
                          <a16:creationId xmlns:a16="http://schemas.microsoft.com/office/drawing/2014/main" id="{92B76EE1-3720-3634-2ADC-944B09E37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4" name="グループ化 813">
                    <a:extLst>
                      <a:ext uri="{FF2B5EF4-FFF2-40B4-BE49-F238E27FC236}">
                        <a16:creationId xmlns:a16="http://schemas.microsoft.com/office/drawing/2014/main" id="{9F7FD647-4EE4-544E-447C-F422C9880D2C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825" name="楕円 824">
                      <a:extLst>
                        <a:ext uri="{FF2B5EF4-FFF2-40B4-BE49-F238E27FC236}">
                          <a16:creationId xmlns:a16="http://schemas.microsoft.com/office/drawing/2014/main" id="{FFD3F83B-783E-A17B-4047-664C741614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6" name="星: 6 pt 825">
                      <a:extLst>
                        <a:ext uri="{FF2B5EF4-FFF2-40B4-BE49-F238E27FC236}">
                          <a16:creationId xmlns:a16="http://schemas.microsoft.com/office/drawing/2014/main" id="{BC818946-CFB1-087F-94EE-9BDE308E64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5" name="グループ化 814">
                    <a:extLst>
                      <a:ext uri="{FF2B5EF4-FFF2-40B4-BE49-F238E27FC236}">
                        <a16:creationId xmlns:a16="http://schemas.microsoft.com/office/drawing/2014/main" id="{5DCDA65A-D399-E7F1-16BE-49394AD749F6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823" name="楕円 822">
                      <a:extLst>
                        <a:ext uri="{FF2B5EF4-FFF2-40B4-BE49-F238E27FC236}">
                          <a16:creationId xmlns:a16="http://schemas.microsoft.com/office/drawing/2014/main" id="{D8AD0A95-FCA5-1646-3A6F-B3B230DAE5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4" name="星: 6 pt 823">
                      <a:extLst>
                        <a:ext uri="{FF2B5EF4-FFF2-40B4-BE49-F238E27FC236}">
                          <a16:creationId xmlns:a16="http://schemas.microsoft.com/office/drawing/2014/main" id="{0C04D14F-FFFE-378D-9BE0-6A94A153F1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6" name="グループ化 815">
                    <a:extLst>
                      <a:ext uri="{FF2B5EF4-FFF2-40B4-BE49-F238E27FC236}">
                        <a16:creationId xmlns:a16="http://schemas.microsoft.com/office/drawing/2014/main" id="{055BE12C-83F2-0187-92C4-1DBE62724AA5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817" name="フリーフォーム: 図形 816">
                      <a:extLst>
                        <a:ext uri="{FF2B5EF4-FFF2-40B4-BE49-F238E27FC236}">
                          <a16:creationId xmlns:a16="http://schemas.microsoft.com/office/drawing/2014/main" id="{046FBC78-8536-B78C-984A-15C0810A8C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8" name="フリーフォーム: 図形 817">
                      <a:extLst>
                        <a:ext uri="{FF2B5EF4-FFF2-40B4-BE49-F238E27FC236}">
                          <a16:creationId xmlns:a16="http://schemas.microsoft.com/office/drawing/2014/main" id="{8D48D285-25E0-6278-D8A8-FA09496778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9" name="星: 6 pt 818">
                      <a:extLst>
                        <a:ext uri="{FF2B5EF4-FFF2-40B4-BE49-F238E27FC236}">
                          <a16:creationId xmlns:a16="http://schemas.microsoft.com/office/drawing/2014/main" id="{628D3BE4-F048-643F-EB09-DE19371430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0" name="フリーフォーム: 図形 819">
                      <a:extLst>
                        <a:ext uri="{FF2B5EF4-FFF2-40B4-BE49-F238E27FC236}">
                          <a16:creationId xmlns:a16="http://schemas.microsoft.com/office/drawing/2014/main" id="{C2632F4B-46A5-CE9A-B5DB-7814F8BB51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1" name="星: 6 pt 820">
                      <a:extLst>
                        <a:ext uri="{FF2B5EF4-FFF2-40B4-BE49-F238E27FC236}">
                          <a16:creationId xmlns:a16="http://schemas.microsoft.com/office/drawing/2014/main" id="{D0746061-B8CD-9E6B-E910-A2D15D09C7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2" name="星: 6 pt 821">
                      <a:extLst>
                        <a:ext uri="{FF2B5EF4-FFF2-40B4-BE49-F238E27FC236}">
                          <a16:creationId xmlns:a16="http://schemas.microsoft.com/office/drawing/2014/main" id="{FCECD650-5EF2-E2EB-E2D0-7E0D25306E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045" name="グループ化 1044">
            <a:extLst>
              <a:ext uri="{FF2B5EF4-FFF2-40B4-BE49-F238E27FC236}">
                <a16:creationId xmlns:a16="http://schemas.microsoft.com/office/drawing/2014/main" id="{50B42DE5-5683-AFFE-674A-D47A73B01A84}"/>
              </a:ext>
            </a:extLst>
          </p:cNvPr>
          <p:cNvGrpSpPr/>
          <p:nvPr/>
        </p:nvGrpSpPr>
        <p:grpSpPr>
          <a:xfrm>
            <a:off x="4277072" y="848990"/>
            <a:ext cx="1632833" cy="2352578"/>
            <a:chOff x="4277072" y="848990"/>
            <a:chExt cx="1632833" cy="2352578"/>
          </a:xfrm>
        </p:grpSpPr>
        <p:grpSp>
          <p:nvGrpSpPr>
            <p:cNvPr id="878" name="グループ化 877">
              <a:extLst>
                <a:ext uri="{FF2B5EF4-FFF2-40B4-BE49-F238E27FC236}">
                  <a16:creationId xmlns:a16="http://schemas.microsoft.com/office/drawing/2014/main" id="{28DCF850-3FB4-709C-D997-8B2D18C90A0F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4CA26A0A-0E2D-8BDF-D169-AEEB6DBDAD1C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FF69F086-586C-6986-DC26-81C5444DB1FB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14FAFD03-06AE-11C4-CD1D-878C429D0FAA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06E6F588-FCF7-F0A4-8B49-A14BC0E9B798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3" name="グループ化 882">
                <a:extLst>
                  <a:ext uri="{FF2B5EF4-FFF2-40B4-BE49-F238E27FC236}">
                    <a16:creationId xmlns:a16="http://schemas.microsoft.com/office/drawing/2014/main" id="{0CE3FBA7-D9EB-7CC5-2925-DE72607843BD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37748656-1974-E28B-2DC6-B63A907A2EAA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5" name="月 884">
                  <a:extLst>
                    <a:ext uri="{FF2B5EF4-FFF2-40B4-BE49-F238E27FC236}">
                      <a16:creationId xmlns:a16="http://schemas.microsoft.com/office/drawing/2014/main" id="{86C53E53-3DAC-A090-CFB0-242D660F1C1A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月 885">
                  <a:extLst>
                    <a:ext uri="{FF2B5EF4-FFF2-40B4-BE49-F238E27FC236}">
                      <a16:creationId xmlns:a16="http://schemas.microsoft.com/office/drawing/2014/main" id="{1E980385-A0E8-03F1-146F-873FAABD8073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月 886">
                  <a:extLst>
                    <a:ext uri="{FF2B5EF4-FFF2-40B4-BE49-F238E27FC236}">
                      <a16:creationId xmlns:a16="http://schemas.microsoft.com/office/drawing/2014/main" id="{05473B97-A7C1-8B37-0D14-42425855CA6F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07326FFA-026A-6810-C144-0D7985F840EA}"/>
                </a:ext>
              </a:extLst>
            </p:cNvPr>
            <p:cNvGrpSpPr/>
            <p:nvPr/>
          </p:nvGrpSpPr>
          <p:grpSpPr>
            <a:xfrm>
              <a:off x="4277072" y="848990"/>
              <a:ext cx="1604289" cy="1375701"/>
              <a:chOff x="3933144" y="828905"/>
              <a:chExt cx="1604289" cy="1375701"/>
            </a:xfrm>
          </p:grpSpPr>
          <p:sp>
            <p:nvSpPr>
              <p:cNvPr id="889" name="二等辺三角形 6">
                <a:extLst>
                  <a:ext uri="{FF2B5EF4-FFF2-40B4-BE49-F238E27FC236}">
                    <a16:creationId xmlns:a16="http://schemas.microsoft.com/office/drawing/2014/main" id="{45107350-EACD-165A-CA73-F5B820AFF198}"/>
                  </a:ext>
                </a:extLst>
              </p:cNvPr>
              <p:cNvSpPr/>
              <p:nvPr/>
            </p:nvSpPr>
            <p:spPr>
              <a:xfrm rot="19800000">
                <a:off x="3994891" y="828905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二等辺三角形 6">
                <a:extLst>
                  <a:ext uri="{FF2B5EF4-FFF2-40B4-BE49-F238E27FC236}">
                    <a16:creationId xmlns:a16="http://schemas.microsoft.com/office/drawing/2014/main" id="{8D69D3BF-A7EE-D1CD-C9A4-B513A5DF43DE}"/>
                  </a:ext>
                </a:extLst>
              </p:cNvPr>
              <p:cNvSpPr/>
              <p:nvPr/>
            </p:nvSpPr>
            <p:spPr>
              <a:xfrm rot="1800000" flipH="1">
                <a:off x="4966214" y="828906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二等辺三角形 6">
                <a:extLst>
                  <a:ext uri="{FF2B5EF4-FFF2-40B4-BE49-F238E27FC236}">
                    <a16:creationId xmlns:a16="http://schemas.microsoft.com/office/drawing/2014/main" id="{9226A0B9-FB95-892A-94B7-31F69715B747}"/>
                  </a:ext>
                </a:extLst>
              </p:cNvPr>
              <p:cNvSpPr/>
              <p:nvPr/>
            </p:nvSpPr>
            <p:spPr>
              <a:xfrm rot="20093668">
                <a:off x="4080843" y="907339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二等辺三角形 6">
                <a:extLst>
                  <a:ext uri="{FF2B5EF4-FFF2-40B4-BE49-F238E27FC236}">
                    <a16:creationId xmlns:a16="http://schemas.microsoft.com/office/drawing/2014/main" id="{8F95C01B-73AF-9039-FC34-D41CC612D017}"/>
                  </a:ext>
                </a:extLst>
              </p:cNvPr>
              <p:cNvSpPr/>
              <p:nvPr/>
            </p:nvSpPr>
            <p:spPr>
              <a:xfrm rot="1506332" flipH="1">
                <a:off x="5108436" y="907340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9B37C401-2E70-C476-091A-6C0D633F740A}"/>
                  </a:ext>
                </a:extLst>
              </p:cNvPr>
              <p:cNvSpPr/>
              <p:nvPr/>
            </p:nvSpPr>
            <p:spPr>
              <a:xfrm>
                <a:off x="4043330" y="897660"/>
                <a:ext cx="1390060" cy="130694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楕円 1">
                <a:extLst>
                  <a:ext uri="{FF2B5EF4-FFF2-40B4-BE49-F238E27FC236}">
                    <a16:creationId xmlns:a16="http://schemas.microsoft.com/office/drawing/2014/main" id="{9031A05E-46FD-15DF-AAB0-F0D13DB5A125}"/>
                  </a:ext>
                </a:extLst>
              </p:cNvPr>
              <p:cNvSpPr/>
              <p:nvPr/>
            </p:nvSpPr>
            <p:spPr>
              <a:xfrm flipV="1">
                <a:off x="4614455" y="1828175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FA7B24DE-C515-8593-A56D-0DE32684A836}"/>
                  </a:ext>
                </a:extLst>
              </p:cNvPr>
              <p:cNvSpPr/>
              <p:nvPr/>
            </p:nvSpPr>
            <p:spPr>
              <a:xfrm rot="20700000">
                <a:off x="3933144" y="1746154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2240545B-B325-EEAF-203C-D5AF858602AD}"/>
                  </a:ext>
                </a:extLst>
              </p:cNvPr>
              <p:cNvSpPr/>
              <p:nvPr/>
            </p:nvSpPr>
            <p:spPr>
              <a:xfrm rot="900000" flipH="1">
                <a:off x="5279259" y="1746155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16016650-6B7C-0C88-4CE0-D075CE2D0F4F}"/>
                  </a:ext>
                </a:extLst>
              </p:cNvPr>
              <p:cNvSpPr/>
              <p:nvPr/>
            </p:nvSpPr>
            <p:spPr>
              <a:xfrm>
                <a:off x="4247200" y="113634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7ED36DBC-9EA2-A7A7-FFF2-0B466D3AE92B}"/>
                  </a:ext>
                </a:extLst>
              </p:cNvPr>
              <p:cNvSpPr/>
              <p:nvPr/>
            </p:nvSpPr>
            <p:spPr>
              <a:xfrm>
                <a:off x="4550464" y="1361167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FE57A246-7669-1C56-13A8-CE6331E9D755}"/>
                  </a:ext>
                </a:extLst>
              </p:cNvPr>
              <p:cNvSpPr/>
              <p:nvPr/>
            </p:nvSpPr>
            <p:spPr>
              <a:xfrm>
                <a:off x="4835827" y="1361167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E748649D-90A4-3FAA-4F91-2642EFBE2037}"/>
                  </a:ext>
                </a:extLst>
              </p:cNvPr>
              <p:cNvSpPr/>
              <p:nvPr/>
            </p:nvSpPr>
            <p:spPr>
              <a:xfrm>
                <a:off x="5044335" y="113634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7F1CC479-FD57-35DB-33D2-5895BD89F274}"/>
                  </a:ext>
                </a:extLst>
              </p:cNvPr>
              <p:cNvSpPr/>
              <p:nvPr/>
            </p:nvSpPr>
            <p:spPr>
              <a:xfrm>
                <a:off x="4481652" y="972226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472D3A11-B985-6261-0DC2-B52D599713CC}"/>
                  </a:ext>
                </a:extLst>
              </p:cNvPr>
              <p:cNvSpPr/>
              <p:nvPr/>
            </p:nvSpPr>
            <p:spPr>
              <a:xfrm>
                <a:off x="4835674" y="972226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楕円 904">
                <a:extLst>
                  <a:ext uri="{FF2B5EF4-FFF2-40B4-BE49-F238E27FC236}">
                    <a16:creationId xmlns:a16="http://schemas.microsoft.com/office/drawing/2014/main" id="{4FCFF359-41DD-7B02-1320-38CB86578E5F}"/>
                  </a:ext>
                </a:extLst>
              </p:cNvPr>
              <p:cNvSpPr/>
              <p:nvPr/>
            </p:nvSpPr>
            <p:spPr>
              <a:xfrm>
                <a:off x="4536256" y="1198809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97B9B72F-AC0A-5BDD-774C-3889DE52334E}"/>
                  </a:ext>
                </a:extLst>
              </p:cNvPr>
              <p:cNvSpPr/>
              <p:nvPr/>
            </p:nvSpPr>
            <p:spPr>
              <a:xfrm>
                <a:off x="4128220" y="1320724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楕円 906">
                <a:extLst>
                  <a:ext uri="{FF2B5EF4-FFF2-40B4-BE49-F238E27FC236}">
                    <a16:creationId xmlns:a16="http://schemas.microsoft.com/office/drawing/2014/main" id="{D47DFD35-E7A3-973E-9BF3-20696D06AD2E}"/>
                  </a:ext>
                </a:extLst>
              </p:cNvPr>
              <p:cNvSpPr/>
              <p:nvPr/>
            </p:nvSpPr>
            <p:spPr>
              <a:xfrm>
                <a:off x="5224021" y="1320724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24009F5E-9AC5-AC7A-94D7-646D5C3EE690}"/>
                  </a:ext>
                </a:extLst>
              </p:cNvPr>
              <p:cNvSpPr/>
              <p:nvPr/>
            </p:nvSpPr>
            <p:spPr>
              <a:xfrm>
                <a:off x="4817597" y="1198809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9" name="グループ化 908">
              <a:extLst>
                <a:ext uri="{FF2B5EF4-FFF2-40B4-BE49-F238E27FC236}">
                  <a16:creationId xmlns:a16="http://schemas.microsoft.com/office/drawing/2014/main" id="{138B14F8-F434-B8D9-B839-656A8863EFDF}"/>
                </a:ext>
              </a:extLst>
            </p:cNvPr>
            <p:cNvGrpSpPr/>
            <p:nvPr/>
          </p:nvGrpSpPr>
          <p:grpSpPr>
            <a:xfrm>
              <a:off x="5027725" y="1922190"/>
              <a:ext cx="176433" cy="258588"/>
              <a:chOff x="986766" y="914731"/>
              <a:chExt cx="238930" cy="350186"/>
            </a:xfrm>
          </p:grpSpPr>
          <p:sp>
            <p:nvSpPr>
              <p:cNvPr id="910" name="楕円 66">
                <a:extLst>
                  <a:ext uri="{FF2B5EF4-FFF2-40B4-BE49-F238E27FC236}">
                    <a16:creationId xmlns:a16="http://schemas.microsoft.com/office/drawing/2014/main" id="{7F03EEF9-A54A-021D-7732-B672167C20E7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039D8973-D329-9D09-0C41-0CC6AC60F8FF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FF940E53-9AB8-D1C9-1371-EAC45780010D}"/>
                </a:ext>
              </a:extLst>
            </p:cNvPr>
            <p:cNvGrpSpPr/>
            <p:nvPr/>
          </p:nvGrpSpPr>
          <p:grpSpPr>
            <a:xfrm>
              <a:off x="4537452" y="1467045"/>
              <a:ext cx="1078478" cy="418400"/>
              <a:chOff x="4496994" y="1173812"/>
              <a:chExt cx="1078478" cy="418400"/>
            </a:xfrm>
          </p:grpSpPr>
          <p:sp>
            <p:nvSpPr>
              <p:cNvPr id="913" name="星: 7 pt 234">
                <a:extLst>
                  <a:ext uri="{FF2B5EF4-FFF2-40B4-BE49-F238E27FC236}">
                    <a16:creationId xmlns:a16="http://schemas.microsoft.com/office/drawing/2014/main" id="{A85ADCB2-76EC-1FAB-CC6E-7B43F3DDAA9E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4" name="星: 7 pt 234">
                <a:extLst>
                  <a:ext uri="{FF2B5EF4-FFF2-40B4-BE49-F238E27FC236}">
                    <a16:creationId xmlns:a16="http://schemas.microsoft.com/office/drawing/2014/main" id="{5931D614-D514-F0C4-2DFB-82DE6040D701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星: 7 pt 234">
                <a:extLst>
                  <a:ext uri="{FF2B5EF4-FFF2-40B4-BE49-F238E27FC236}">
                    <a16:creationId xmlns:a16="http://schemas.microsoft.com/office/drawing/2014/main" id="{FD0FD413-186B-132D-7CE1-ED9918D4562A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6" name="星: 7 pt 234">
                <a:extLst>
                  <a:ext uri="{FF2B5EF4-FFF2-40B4-BE49-F238E27FC236}">
                    <a16:creationId xmlns:a16="http://schemas.microsoft.com/office/drawing/2014/main" id="{EE92EC8A-29DF-3942-6228-5FD234C89B69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40" name="グループ化 1039">
            <a:extLst>
              <a:ext uri="{FF2B5EF4-FFF2-40B4-BE49-F238E27FC236}">
                <a16:creationId xmlns:a16="http://schemas.microsoft.com/office/drawing/2014/main" id="{7756EB2F-D23D-7606-4A5B-2916704CB571}"/>
              </a:ext>
            </a:extLst>
          </p:cNvPr>
          <p:cNvGrpSpPr/>
          <p:nvPr/>
        </p:nvGrpSpPr>
        <p:grpSpPr>
          <a:xfrm>
            <a:off x="1011658" y="828905"/>
            <a:ext cx="1977626" cy="2321567"/>
            <a:chOff x="1011658" y="828905"/>
            <a:chExt cx="1977626" cy="2321567"/>
          </a:xfrm>
        </p:grpSpPr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CC6AA9F4-5742-66FF-1275-8377EFC6A9AA}"/>
                </a:ext>
              </a:extLst>
            </p:cNvPr>
            <p:cNvSpPr/>
            <p:nvPr/>
          </p:nvSpPr>
          <p:spPr>
            <a:xfrm>
              <a:off x="2145731" y="2275657"/>
              <a:ext cx="713807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楕円 1">
              <a:extLst>
                <a:ext uri="{FF2B5EF4-FFF2-40B4-BE49-F238E27FC236}">
                  <a16:creationId xmlns:a16="http://schemas.microsoft.com/office/drawing/2014/main" id="{FF8D53C5-271F-5DC0-DF36-7E6C333230FF}"/>
                </a:ext>
              </a:extLst>
            </p:cNvPr>
            <p:cNvSpPr/>
            <p:nvPr/>
          </p:nvSpPr>
          <p:spPr>
            <a:xfrm rot="10800000">
              <a:off x="1999631" y="2671916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1" name="楕円 1">
              <a:extLst>
                <a:ext uri="{FF2B5EF4-FFF2-40B4-BE49-F238E27FC236}">
                  <a16:creationId xmlns:a16="http://schemas.microsoft.com/office/drawing/2014/main" id="{2A7CCFDD-7ED3-52F4-B93A-E15E861F564C}"/>
                </a:ext>
              </a:extLst>
            </p:cNvPr>
            <p:cNvSpPr/>
            <p:nvPr/>
          </p:nvSpPr>
          <p:spPr>
            <a:xfrm rot="10800000">
              <a:off x="1734953" y="2671916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2" name="楕円 1">
              <a:extLst>
                <a:ext uri="{FF2B5EF4-FFF2-40B4-BE49-F238E27FC236}">
                  <a16:creationId xmlns:a16="http://schemas.microsoft.com/office/drawing/2014/main" id="{9F693A10-A197-D373-AF97-8EE7D9C88DFE}"/>
                </a:ext>
              </a:extLst>
            </p:cNvPr>
            <p:cNvSpPr/>
            <p:nvPr/>
          </p:nvSpPr>
          <p:spPr>
            <a:xfrm>
              <a:off x="1586839" y="1972625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8D99B131-F6B9-E93B-DA8C-B105E4625124}"/>
                </a:ext>
              </a:extLst>
            </p:cNvPr>
            <p:cNvSpPr/>
            <p:nvPr/>
          </p:nvSpPr>
          <p:spPr>
            <a:xfrm rot="20700000">
              <a:off x="1589286" y="2221565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フリーフォーム: 図形 798">
              <a:extLst>
                <a:ext uri="{FF2B5EF4-FFF2-40B4-BE49-F238E27FC236}">
                  <a16:creationId xmlns:a16="http://schemas.microsoft.com/office/drawing/2014/main" id="{08B32FBF-9D68-8075-DEB9-10BE7EBD6A14}"/>
                </a:ext>
              </a:extLst>
            </p:cNvPr>
            <p:cNvSpPr/>
            <p:nvPr/>
          </p:nvSpPr>
          <p:spPr>
            <a:xfrm rot="900000" flipH="1">
              <a:off x="2171116" y="2221565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楕円 801">
              <a:extLst>
                <a:ext uri="{FF2B5EF4-FFF2-40B4-BE49-F238E27FC236}">
                  <a16:creationId xmlns:a16="http://schemas.microsoft.com/office/drawing/2014/main" id="{0865F5BE-3995-45B2-DB5F-8AC1740FBD58}"/>
                </a:ext>
              </a:extLst>
            </p:cNvPr>
            <p:cNvSpPr/>
            <p:nvPr/>
          </p:nvSpPr>
          <p:spPr>
            <a:xfrm rot="20700000" flipH="1">
              <a:off x="2784135" y="2385722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楕円 802">
              <a:extLst>
                <a:ext uri="{FF2B5EF4-FFF2-40B4-BE49-F238E27FC236}">
                  <a16:creationId xmlns:a16="http://schemas.microsoft.com/office/drawing/2014/main" id="{08BA5F15-11B4-E501-D92D-CF7CE0AEEE27}"/>
                </a:ext>
              </a:extLst>
            </p:cNvPr>
            <p:cNvSpPr/>
            <p:nvPr/>
          </p:nvSpPr>
          <p:spPr>
            <a:xfrm rot="21429623" flipH="1">
              <a:off x="2759145" y="2490843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楕円 803">
              <a:extLst>
                <a:ext uri="{FF2B5EF4-FFF2-40B4-BE49-F238E27FC236}">
                  <a16:creationId xmlns:a16="http://schemas.microsoft.com/office/drawing/2014/main" id="{0277E2E2-0447-1DFA-33B7-B983B52F4DC3}"/>
                </a:ext>
              </a:extLst>
            </p:cNvPr>
            <p:cNvSpPr/>
            <p:nvPr/>
          </p:nvSpPr>
          <p:spPr>
            <a:xfrm rot="1056805" flipH="1">
              <a:off x="2764793" y="2644204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楕円 804">
              <a:extLst>
                <a:ext uri="{FF2B5EF4-FFF2-40B4-BE49-F238E27FC236}">
                  <a16:creationId xmlns:a16="http://schemas.microsoft.com/office/drawing/2014/main" id="{BC39E0EA-F1F1-905E-9924-569DBFDBBD7A}"/>
                </a:ext>
              </a:extLst>
            </p:cNvPr>
            <p:cNvSpPr/>
            <p:nvPr/>
          </p:nvSpPr>
          <p:spPr>
            <a:xfrm rot="1778375" flipH="1">
              <a:off x="2678259" y="2709484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楕円 805">
              <a:extLst>
                <a:ext uri="{FF2B5EF4-FFF2-40B4-BE49-F238E27FC236}">
                  <a16:creationId xmlns:a16="http://schemas.microsoft.com/office/drawing/2014/main" id="{FDF72D34-62C8-055C-6BE0-4DE80027D2E2}"/>
                </a:ext>
              </a:extLst>
            </p:cNvPr>
            <p:cNvSpPr/>
            <p:nvPr/>
          </p:nvSpPr>
          <p:spPr>
            <a:xfrm rot="2800216" flipH="1">
              <a:off x="2619731" y="2820711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楕円 806">
              <a:extLst>
                <a:ext uri="{FF2B5EF4-FFF2-40B4-BE49-F238E27FC236}">
                  <a16:creationId xmlns:a16="http://schemas.microsoft.com/office/drawing/2014/main" id="{5B185BFC-5363-B045-9BEC-58047D10F0B4}"/>
                </a:ext>
              </a:extLst>
            </p:cNvPr>
            <p:cNvSpPr/>
            <p:nvPr/>
          </p:nvSpPr>
          <p:spPr>
            <a:xfrm rot="4157046" flipH="1">
              <a:off x="2491044" y="2825719"/>
              <a:ext cx="59896" cy="7456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0165F85D-0023-81C4-524A-76A825A56DCA}"/>
                </a:ext>
              </a:extLst>
            </p:cNvPr>
            <p:cNvGrpSpPr/>
            <p:nvPr/>
          </p:nvGrpSpPr>
          <p:grpSpPr>
            <a:xfrm>
              <a:off x="1011658" y="903528"/>
              <a:ext cx="1977626" cy="2101927"/>
              <a:chOff x="1042904" y="854050"/>
              <a:chExt cx="1977626" cy="2101927"/>
            </a:xfrm>
          </p:grpSpPr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EA65C53B-8C5D-21C4-C18E-0431ACB70135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7DB28889-7DB9-725F-421E-B3C9127D8942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1E864323-E741-5496-343B-19699282E61F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978D10AF-CE49-3012-B184-5B0AA8D20784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EEA511D5-24C3-780B-4B2D-F7B3A50FD519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F1C4E6E4-F443-906D-D709-67FAA69FF046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7FD9E0F0-D5EC-A739-1517-0570392A6548}"/>
                  </a:ext>
                </a:extLst>
              </p:cNvPr>
              <p:cNvSpPr/>
              <p:nvPr/>
            </p:nvSpPr>
            <p:spPr>
              <a:xfrm>
                <a:off x="2610362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7965FDDA-410D-B595-6C62-65F285DACE94}"/>
                  </a:ext>
                </a:extLst>
              </p:cNvPr>
              <p:cNvSpPr/>
              <p:nvPr/>
            </p:nvSpPr>
            <p:spPr>
              <a:xfrm>
                <a:off x="2972534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1967B080-619D-6449-920A-AFDBAC50BB4D}"/>
                </a:ext>
              </a:extLst>
            </p:cNvPr>
            <p:cNvGrpSpPr/>
            <p:nvPr/>
          </p:nvGrpSpPr>
          <p:grpSpPr>
            <a:xfrm>
              <a:off x="1550957" y="2105572"/>
              <a:ext cx="876618" cy="460813"/>
              <a:chOff x="1521467" y="2103191"/>
              <a:chExt cx="876618" cy="460813"/>
            </a:xfrm>
          </p:grpSpPr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BC6573B0-40D8-36B1-7AC8-F61541790021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257363DC-6171-285C-0A1E-5CE7154E7598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2" name="楕円 1">
                <a:extLst>
                  <a:ext uri="{FF2B5EF4-FFF2-40B4-BE49-F238E27FC236}">
                    <a16:creationId xmlns:a16="http://schemas.microsoft.com/office/drawing/2014/main" id="{20DA6D74-FD4B-80A4-4B90-DDAF78B0A1BF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3" name="グループ化 932">
              <a:extLst>
                <a:ext uri="{FF2B5EF4-FFF2-40B4-BE49-F238E27FC236}">
                  <a16:creationId xmlns:a16="http://schemas.microsoft.com/office/drawing/2014/main" id="{0ED288E4-BB24-1785-D7EC-3043AD378460}"/>
                </a:ext>
              </a:extLst>
            </p:cNvPr>
            <p:cNvGrpSpPr/>
            <p:nvPr/>
          </p:nvGrpSpPr>
          <p:grpSpPr>
            <a:xfrm>
              <a:off x="1609675" y="2264966"/>
              <a:ext cx="86333" cy="175548"/>
              <a:chOff x="820155" y="2352627"/>
              <a:chExt cx="86333" cy="175548"/>
            </a:xfrm>
            <a:solidFill>
              <a:schemeClr val="bg1">
                <a:lumMod val="50000"/>
              </a:schemeClr>
            </a:solidFill>
          </p:grpSpPr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26443DE8-BE64-1B60-9B8B-7019E7DC8287}"/>
                  </a:ext>
                </a:extLst>
              </p:cNvPr>
              <p:cNvSpPr/>
              <p:nvPr/>
            </p:nvSpPr>
            <p:spPr>
              <a:xfrm rot="900000">
                <a:off x="856025" y="2352627"/>
                <a:ext cx="50463" cy="644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楕円 934">
                <a:extLst>
                  <a:ext uri="{FF2B5EF4-FFF2-40B4-BE49-F238E27FC236}">
                    <a16:creationId xmlns:a16="http://schemas.microsoft.com/office/drawing/2014/main" id="{373E88A1-9105-3109-7947-D106213F4012}"/>
                  </a:ext>
                </a:extLst>
              </p:cNvPr>
              <p:cNvSpPr/>
              <p:nvPr/>
            </p:nvSpPr>
            <p:spPr>
              <a:xfrm rot="900000">
                <a:off x="820155" y="2469836"/>
                <a:ext cx="40615" cy="583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6" name="グループ化 935">
              <a:extLst>
                <a:ext uri="{FF2B5EF4-FFF2-40B4-BE49-F238E27FC236}">
                  <a16:creationId xmlns:a16="http://schemas.microsoft.com/office/drawing/2014/main" id="{BFA81FC5-C3E3-C5BD-A353-00F99B4D872A}"/>
                </a:ext>
              </a:extLst>
            </p:cNvPr>
            <p:cNvGrpSpPr/>
            <p:nvPr/>
          </p:nvGrpSpPr>
          <p:grpSpPr>
            <a:xfrm>
              <a:off x="2282740" y="2258173"/>
              <a:ext cx="86333" cy="175548"/>
              <a:chOff x="3304297" y="2352629"/>
              <a:chExt cx="86333" cy="175548"/>
            </a:xfrm>
            <a:solidFill>
              <a:schemeClr val="bg1">
                <a:lumMod val="50000"/>
              </a:schemeClr>
            </a:solidFill>
          </p:grpSpPr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3801B448-AC59-73ED-9E0F-DEDF245B6D16}"/>
                  </a:ext>
                </a:extLst>
              </p:cNvPr>
              <p:cNvSpPr/>
              <p:nvPr/>
            </p:nvSpPr>
            <p:spPr>
              <a:xfrm rot="20700000" flipH="1">
                <a:off x="3304297" y="2352629"/>
                <a:ext cx="50463" cy="644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7E6D706B-92CE-8E56-CF31-03A5854F7EE9}"/>
                  </a:ext>
                </a:extLst>
              </p:cNvPr>
              <p:cNvSpPr/>
              <p:nvPr/>
            </p:nvSpPr>
            <p:spPr>
              <a:xfrm rot="20700000" flipH="1">
                <a:off x="3350015" y="2469838"/>
                <a:ext cx="40615" cy="583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9" name="二等辺三角形 6">
              <a:extLst>
                <a:ext uri="{FF2B5EF4-FFF2-40B4-BE49-F238E27FC236}">
                  <a16:creationId xmlns:a16="http://schemas.microsoft.com/office/drawing/2014/main" id="{86883996-D387-5461-8F5F-6FE7255138FF}"/>
                </a:ext>
              </a:extLst>
            </p:cNvPr>
            <p:cNvSpPr/>
            <p:nvPr/>
          </p:nvSpPr>
          <p:spPr>
            <a:xfrm rot="19800000">
              <a:off x="1242166" y="828905"/>
              <a:ext cx="515616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二等辺三角形 6">
              <a:extLst>
                <a:ext uri="{FF2B5EF4-FFF2-40B4-BE49-F238E27FC236}">
                  <a16:creationId xmlns:a16="http://schemas.microsoft.com/office/drawing/2014/main" id="{7772BC53-D160-72BB-4FE9-2DC5394409F1}"/>
                </a:ext>
              </a:extLst>
            </p:cNvPr>
            <p:cNvSpPr/>
            <p:nvPr/>
          </p:nvSpPr>
          <p:spPr>
            <a:xfrm rot="1800000" flipH="1">
              <a:off x="2213489" y="828906"/>
              <a:ext cx="515616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二等辺三角形 6">
              <a:extLst>
                <a:ext uri="{FF2B5EF4-FFF2-40B4-BE49-F238E27FC236}">
                  <a16:creationId xmlns:a16="http://schemas.microsoft.com/office/drawing/2014/main" id="{F79F67FA-11FA-5AFD-89DA-7EB019111F39}"/>
                </a:ext>
              </a:extLst>
            </p:cNvPr>
            <p:cNvSpPr/>
            <p:nvPr/>
          </p:nvSpPr>
          <p:spPr>
            <a:xfrm rot="20093668">
              <a:off x="1328118" y="907339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二等辺三角形 6">
              <a:extLst>
                <a:ext uri="{FF2B5EF4-FFF2-40B4-BE49-F238E27FC236}">
                  <a16:creationId xmlns:a16="http://schemas.microsoft.com/office/drawing/2014/main" id="{D898D25E-009A-25B9-5AE9-F23758ACD079}"/>
                </a:ext>
              </a:extLst>
            </p:cNvPr>
            <p:cNvSpPr/>
            <p:nvPr/>
          </p:nvSpPr>
          <p:spPr>
            <a:xfrm rot="1506332" flipH="1">
              <a:off x="2355711" y="907340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楕円 942">
              <a:extLst>
                <a:ext uri="{FF2B5EF4-FFF2-40B4-BE49-F238E27FC236}">
                  <a16:creationId xmlns:a16="http://schemas.microsoft.com/office/drawing/2014/main" id="{5816EBC4-3B64-54D1-77BF-B62683DA4633}"/>
                </a:ext>
              </a:extLst>
            </p:cNvPr>
            <p:cNvSpPr/>
            <p:nvPr/>
          </p:nvSpPr>
          <p:spPr>
            <a:xfrm>
              <a:off x="1290605" y="897660"/>
              <a:ext cx="1390060" cy="130694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楕円 1">
              <a:extLst>
                <a:ext uri="{FF2B5EF4-FFF2-40B4-BE49-F238E27FC236}">
                  <a16:creationId xmlns:a16="http://schemas.microsoft.com/office/drawing/2014/main" id="{A3850BA6-49EE-5AD2-915F-D71CA20862A4}"/>
                </a:ext>
              </a:extLst>
            </p:cNvPr>
            <p:cNvSpPr/>
            <p:nvPr/>
          </p:nvSpPr>
          <p:spPr>
            <a:xfrm flipV="1">
              <a:off x="1861730" y="1828175"/>
              <a:ext cx="247811" cy="10903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AE5A6C11-4EAF-1E7E-AFE9-CC9C352C3C1B}"/>
                </a:ext>
              </a:extLst>
            </p:cNvPr>
            <p:cNvSpPr/>
            <p:nvPr/>
          </p:nvSpPr>
          <p:spPr>
            <a:xfrm rot="20700000">
              <a:off x="1500313" y="1584634"/>
              <a:ext cx="355990" cy="176051"/>
            </a:xfrm>
            <a:custGeom>
              <a:avLst/>
              <a:gdLst>
                <a:gd name="connsiteX0" fmla="*/ 7372 w 482090"/>
                <a:gd name="connsiteY0" fmla="*/ 9336 h 238412"/>
                <a:gd name="connsiteX1" fmla="*/ 131371 w 482090"/>
                <a:gd name="connsiteY1" fmla="*/ 14098 h 238412"/>
                <a:gd name="connsiteX2" fmla="*/ 456999 w 482090"/>
                <a:gd name="connsiteY2" fmla="*/ 1594 h 238412"/>
                <a:gd name="connsiteX3" fmla="*/ 472434 w 482090"/>
                <a:gd name="connsiteY3" fmla="*/ 0 h 238412"/>
                <a:gd name="connsiteX4" fmla="*/ 482090 w 482090"/>
                <a:gd name="connsiteY4" fmla="*/ 39474 h 238412"/>
                <a:gd name="connsiteX5" fmla="*/ 241045 w 482090"/>
                <a:gd name="connsiteY5" fmla="*/ 238412 h 238412"/>
                <a:gd name="connsiteX6" fmla="*/ 0 w 482090"/>
                <a:gd name="connsiteY6" fmla="*/ 39474 h 23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2090" h="238412">
                  <a:moveTo>
                    <a:pt x="7372" y="9336"/>
                  </a:moveTo>
                  <a:lnTo>
                    <a:pt x="131371" y="14098"/>
                  </a:lnTo>
                  <a:cubicBezTo>
                    <a:pt x="246876" y="14098"/>
                    <a:pt x="356914" y="9645"/>
                    <a:pt x="456999" y="1594"/>
                  </a:cubicBezTo>
                  <a:lnTo>
                    <a:pt x="472434" y="0"/>
                  </a:lnTo>
                  <a:lnTo>
                    <a:pt x="482090" y="39474"/>
                  </a:lnTo>
                  <a:cubicBezTo>
                    <a:pt x="482090" y="149344"/>
                    <a:pt x="374170" y="238412"/>
                    <a:pt x="241045" y="238412"/>
                  </a:cubicBezTo>
                  <a:cubicBezTo>
                    <a:pt x="107920" y="238412"/>
                    <a:pt x="0" y="149344"/>
                    <a:pt x="0" y="3947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E748BBCB-4C05-3F78-BB25-3E3060C64FB3}"/>
                </a:ext>
              </a:extLst>
            </p:cNvPr>
            <p:cNvSpPr/>
            <p:nvPr/>
          </p:nvSpPr>
          <p:spPr>
            <a:xfrm rot="900000" flipH="1">
              <a:off x="2105460" y="1584634"/>
              <a:ext cx="355990" cy="176051"/>
            </a:xfrm>
            <a:custGeom>
              <a:avLst/>
              <a:gdLst>
                <a:gd name="connsiteX0" fmla="*/ 7372 w 482090"/>
                <a:gd name="connsiteY0" fmla="*/ 9336 h 238412"/>
                <a:gd name="connsiteX1" fmla="*/ 131371 w 482090"/>
                <a:gd name="connsiteY1" fmla="*/ 14098 h 238412"/>
                <a:gd name="connsiteX2" fmla="*/ 456999 w 482090"/>
                <a:gd name="connsiteY2" fmla="*/ 1594 h 238412"/>
                <a:gd name="connsiteX3" fmla="*/ 472434 w 482090"/>
                <a:gd name="connsiteY3" fmla="*/ 0 h 238412"/>
                <a:gd name="connsiteX4" fmla="*/ 482090 w 482090"/>
                <a:gd name="connsiteY4" fmla="*/ 39474 h 238412"/>
                <a:gd name="connsiteX5" fmla="*/ 241045 w 482090"/>
                <a:gd name="connsiteY5" fmla="*/ 238412 h 238412"/>
                <a:gd name="connsiteX6" fmla="*/ 0 w 482090"/>
                <a:gd name="connsiteY6" fmla="*/ 39474 h 23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2090" h="238412">
                  <a:moveTo>
                    <a:pt x="7372" y="9336"/>
                  </a:moveTo>
                  <a:lnTo>
                    <a:pt x="131371" y="14098"/>
                  </a:lnTo>
                  <a:cubicBezTo>
                    <a:pt x="246876" y="14098"/>
                    <a:pt x="356914" y="9645"/>
                    <a:pt x="456999" y="1594"/>
                  </a:cubicBezTo>
                  <a:lnTo>
                    <a:pt x="472434" y="0"/>
                  </a:lnTo>
                  <a:lnTo>
                    <a:pt x="482090" y="39474"/>
                  </a:lnTo>
                  <a:cubicBezTo>
                    <a:pt x="482090" y="149344"/>
                    <a:pt x="374170" y="238412"/>
                    <a:pt x="241045" y="238412"/>
                  </a:cubicBezTo>
                  <a:cubicBezTo>
                    <a:pt x="107920" y="238412"/>
                    <a:pt x="0" y="149344"/>
                    <a:pt x="0" y="3947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60B28275-F1BC-DA44-7B73-25719EFFC455}"/>
                </a:ext>
              </a:extLst>
            </p:cNvPr>
            <p:cNvSpPr/>
            <p:nvPr/>
          </p:nvSpPr>
          <p:spPr>
            <a:xfrm rot="20700000">
              <a:off x="1180419" y="1746154"/>
              <a:ext cx="258174" cy="268322"/>
            </a:xfrm>
            <a:custGeom>
              <a:avLst/>
              <a:gdLst>
                <a:gd name="connsiteX0" fmla="*/ 54400 w 647358"/>
                <a:gd name="connsiteY0" fmla="*/ 1152 h 363368"/>
                <a:gd name="connsiteX1" fmla="*/ 349625 w 647358"/>
                <a:gd name="connsiteY1" fmla="*/ 46489 h 363368"/>
                <a:gd name="connsiteX2" fmla="*/ 647045 w 647358"/>
                <a:gd name="connsiteY2" fmla="*/ 181472 h 363368"/>
                <a:gd name="connsiteX3" fmla="*/ 646579 w 647358"/>
                <a:gd name="connsiteY3" fmla="*/ 181684 h 363368"/>
                <a:gd name="connsiteX4" fmla="*/ 647046 w 647358"/>
                <a:gd name="connsiteY4" fmla="*/ 181896 h 363368"/>
                <a:gd name="connsiteX5" fmla="*/ 349626 w 647358"/>
                <a:gd name="connsiteY5" fmla="*/ 316879 h 363368"/>
                <a:gd name="connsiteX6" fmla="*/ 24561 w 647358"/>
                <a:gd name="connsiteY6" fmla="*/ 348690 h 363368"/>
                <a:gd name="connsiteX7" fmla="*/ 201917 w 647358"/>
                <a:gd name="connsiteY7" fmla="*/ 250223 h 363368"/>
                <a:gd name="connsiteX8" fmla="*/ 252646 w 647358"/>
                <a:gd name="connsiteY8" fmla="*/ 234794 h 363368"/>
                <a:gd name="connsiteX9" fmla="*/ 196799 w 647358"/>
                <a:gd name="connsiteY9" fmla="*/ 232925 h 363368"/>
                <a:gd name="connsiteX10" fmla="*/ 0 w 647358"/>
                <a:gd name="connsiteY10" fmla="*/ 183716 h 363368"/>
                <a:gd name="connsiteX11" fmla="*/ 196799 w 647358"/>
                <a:gd name="connsiteY11" fmla="*/ 134507 h 363368"/>
                <a:gd name="connsiteX12" fmla="*/ 264684 w 647358"/>
                <a:gd name="connsiteY12" fmla="*/ 132235 h 363368"/>
                <a:gd name="connsiteX13" fmla="*/ 201917 w 647358"/>
                <a:gd name="connsiteY13" fmla="*/ 113145 h 363368"/>
                <a:gd name="connsiteX14" fmla="*/ 24560 w 647358"/>
                <a:gd name="connsiteY14" fmla="*/ 14678 h 363368"/>
                <a:gd name="connsiteX15" fmla="*/ 54400 w 647358"/>
                <a:gd name="connsiteY15" fmla="*/ 1152 h 363368"/>
                <a:gd name="connsiteX0" fmla="*/ 647046 w 738486"/>
                <a:gd name="connsiteY0" fmla="*/ 181896 h 363368"/>
                <a:gd name="connsiteX1" fmla="*/ 349626 w 738486"/>
                <a:gd name="connsiteY1" fmla="*/ 316879 h 363368"/>
                <a:gd name="connsiteX2" fmla="*/ 24561 w 738486"/>
                <a:gd name="connsiteY2" fmla="*/ 348690 h 363368"/>
                <a:gd name="connsiteX3" fmla="*/ 201917 w 738486"/>
                <a:gd name="connsiteY3" fmla="*/ 250223 h 363368"/>
                <a:gd name="connsiteX4" fmla="*/ 252646 w 738486"/>
                <a:gd name="connsiteY4" fmla="*/ 234794 h 363368"/>
                <a:gd name="connsiteX5" fmla="*/ 196799 w 738486"/>
                <a:gd name="connsiteY5" fmla="*/ 232925 h 363368"/>
                <a:gd name="connsiteX6" fmla="*/ 0 w 738486"/>
                <a:gd name="connsiteY6" fmla="*/ 183716 h 363368"/>
                <a:gd name="connsiteX7" fmla="*/ 196799 w 738486"/>
                <a:gd name="connsiteY7" fmla="*/ 134507 h 363368"/>
                <a:gd name="connsiteX8" fmla="*/ 264684 w 738486"/>
                <a:gd name="connsiteY8" fmla="*/ 132235 h 363368"/>
                <a:gd name="connsiteX9" fmla="*/ 201917 w 738486"/>
                <a:gd name="connsiteY9" fmla="*/ 113145 h 363368"/>
                <a:gd name="connsiteX10" fmla="*/ 24560 w 738486"/>
                <a:gd name="connsiteY10" fmla="*/ 14678 h 363368"/>
                <a:gd name="connsiteX11" fmla="*/ 54400 w 738486"/>
                <a:gd name="connsiteY11" fmla="*/ 1152 h 363368"/>
                <a:gd name="connsiteX12" fmla="*/ 349625 w 738486"/>
                <a:gd name="connsiteY12" fmla="*/ 46489 h 363368"/>
                <a:gd name="connsiteX13" fmla="*/ 647045 w 738486"/>
                <a:gd name="connsiteY13" fmla="*/ 181472 h 363368"/>
                <a:gd name="connsiteX14" fmla="*/ 646579 w 738486"/>
                <a:gd name="connsiteY14" fmla="*/ 181684 h 363368"/>
                <a:gd name="connsiteX15" fmla="*/ 738486 w 738486"/>
                <a:gd name="connsiteY15" fmla="*/ 273336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13" fmla="*/ 647045 w 647358"/>
                <a:gd name="connsiteY13" fmla="*/ 181472 h 363368"/>
                <a:gd name="connsiteX14" fmla="*/ 646579 w 647358"/>
                <a:gd name="connsiteY14" fmla="*/ 181684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13" fmla="*/ 647045 w 647358"/>
                <a:gd name="connsiteY13" fmla="*/ 181472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0" fmla="*/ 349626 w 349626"/>
                <a:gd name="connsiteY0" fmla="*/ 316879 h 363368"/>
                <a:gd name="connsiteX1" fmla="*/ 24561 w 349626"/>
                <a:gd name="connsiteY1" fmla="*/ 348690 h 363368"/>
                <a:gd name="connsiteX2" fmla="*/ 201917 w 349626"/>
                <a:gd name="connsiteY2" fmla="*/ 250223 h 363368"/>
                <a:gd name="connsiteX3" fmla="*/ 252646 w 349626"/>
                <a:gd name="connsiteY3" fmla="*/ 234794 h 363368"/>
                <a:gd name="connsiteX4" fmla="*/ 196799 w 349626"/>
                <a:gd name="connsiteY4" fmla="*/ 232925 h 363368"/>
                <a:gd name="connsiteX5" fmla="*/ 0 w 349626"/>
                <a:gd name="connsiteY5" fmla="*/ 183716 h 363368"/>
                <a:gd name="connsiteX6" fmla="*/ 196799 w 349626"/>
                <a:gd name="connsiteY6" fmla="*/ 134507 h 363368"/>
                <a:gd name="connsiteX7" fmla="*/ 264684 w 349626"/>
                <a:gd name="connsiteY7" fmla="*/ 132235 h 363368"/>
                <a:gd name="connsiteX8" fmla="*/ 201917 w 349626"/>
                <a:gd name="connsiteY8" fmla="*/ 113145 h 363368"/>
                <a:gd name="connsiteX9" fmla="*/ 24560 w 349626"/>
                <a:gd name="connsiteY9" fmla="*/ 14678 h 363368"/>
                <a:gd name="connsiteX10" fmla="*/ 54400 w 349626"/>
                <a:gd name="connsiteY10" fmla="*/ 1152 h 363368"/>
                <a:gd name="connsiteX11" fmla="*/ 349625 w 349626"/>
                <a:gd name="connsiteY11" fmla="*/ 46489 h 363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626" h="363368">
                  <a:moveTo>
                    <a:pt x="349626" y="316879"/>
                  </a:moveTo>
                  <a:cubicBezTo>
                    <a:pt x="177731" y="362938"/>
                    <a:pt x="32194" y="377180"/>
                    <a:pt x="24561" y="348690"/>
                  </a:cubicBezTo>
                  <a:cubicBezTo>
                    <a:pt x="18835" y="327323"/>
                    <a:pt x="92306" y="287986"/>
                    <a:pt x="201917" y="250223"/>
                  </a:cubicBezTo>
                  <a:lnTo>
                    <a:pt x="252646" y="234794"/>
                  </a:lnTo>
                  <a:lnTo>
                    <a:pt x="196799" y="232925"/>
                  </a:lnTo>
                  <a:cubicBezTo>
                    <a:pt x="81149" y="224818"/>
                    <a:pt x="0" y="205837"/>
                    <a:pt x="0" y="183716"/>
                  </a:cubicBezTo>
                  <a:cubicBezTo>
                    <a:pt x="0" y="161595"/>
                    <a:pt x="81149" y="142615"/>
                    <a:pt x="196799" y="134507"/>
                  </a:cubicBezTo>
                  <a:lnTo>
                    <a:pt x="264684" y="132235"/>
                  </a:lnTo>
                  <a:lnTo>
                    <a:pt x="201917" y="113145"/>
                  </a:lnTo>
                  <a:cubicBezTo>
                    <a:pt x="92306" y="75382"/>
                    <a:pt x="18835" y="36045"/>
                    <a:pt x="24560" y="14678"/>
                  </a:cubicBezTo>
                  <a:cubicBezTo>
                    <a:pt x="26469" y="7555"/>
                    <a:pt x="36996" y="3104"/>
                    <a:pt x="54400" y="1152"/>
                  </a:cubicBezTo>
                  <a:cubicBezTo>
                    <a:pt x="106610" y="-4703"/>
                    <a:pt x="220705" y="11945"/>
                    <a:pt x="349625" y="4648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C39CB2E2-6BFB-97B9-A248-EEEC441A0886}"/>
                </a:ext>
              </a:extLst>
            </p:cNvPr>
            <p:cNvSpPr/>
            <p:nvPr/>
          </p:nvSpPr>
          <p:spPr>
            <a:xfrm rot="900000" flipH="1">
              <a:off x="2526534" y="1746155"/>
              <a:ext cx="258174" cy="268322"/>
            </a:xfrm>
            <a:custGeom>
              <a:avLst/>
              <a:gdLst>
                <a:gd name="connsiteX0" fmla="*/ 54400 w 647358"/>
                <a:gd name="connsiteY0" fmla="*/ 1152 h 363368"/>
                <a:gd name="connsiteX1" fmla="*/ 349625 w 647358"/>
                <a:gd name="connsiteY1" fmla="*/ 46489 h 363368"/>
                <a:gd name="connsiteX2" fmla="*/ 647045 w 647358"/>
                <a:gd name="connsiteY2" fmla="*/ 181472 h 363368"/>
                <a:gd name="connsiteX3" fmla="*/ 646579 w 647358"/>
                <a:gd name="connsiteY3" fmla="*/ 181684 h 363368"/>
                <a:gd name="connsiteX4" fmla="*/ 647046 w 647358"/>
                <a:gd name="connsiteY4" fmla="*/ 181896 h 363368"/>
                <a:gd name="connsiteX5" fmla="*/ 349626 w 647358"/>
                <a:gd name="connsiteY5" fmla="*/ 316879 h 363368"/>
                <a:gd name="connsiteX6" fmla="*/ 24561 w 647358"/>
                <a:gd name="connsiteY6" fmla="*/ 348690 h 363368"/>
                <a:gd name="connsiteX7" fmla="*/ 201917 w 647358"/>
                <a:gd name="connsiteY7" fmla="*/ 250223 h 363368"/>
                <a:gd name="connsiteX8" fmla="*/ 252646 w 647358"/>
                <a:gd name="connsiteY8" fmla="*/ 234794 h 363368"/>
                <a:gd name="connsiteX9" fmla="*/ 196799 w 647358"/>
                <a:gd name="connsiteY9" fmla="*/ 232925 h 363368"/>
                <a:gd name="connsiteX10" fmla="*/ 0 w 647358"/>
                <a:gd name="connsiteY10" fmla="*/ 183716 h 363368"/>
                <a:gd name="connsiteX11" fmla="*/ 196799 w 647358"/>
                <a:gd name="connsiteY11" fmla="*/ 134507 h 363368"/>
                <a:gd name="connsiteX12" fmla="*/ 264684 w 647358"/>
                <a:gd name="connsiteY12" fmla="*/ 132235 h 363368"/>
                <a:gd name="connsiteX13" fmla="*/ 201917 w 647358"/>
                <a:gd name="connsiteY13" fmla="*/ 113145 h 363368"/>
                <a:gd name="connsiteX14" fmla="*/ 24560 w 647358"/>
                <a:gd name="connsiteY14" fmla="*/ 14678 h 363368"/>
                <a:gd name="connsiteX15" fmla="*/ 54400 w 647358"/>
                <a:gd name="connsiteY15" fmla="*/ 1152 h 363368"/>
                <a:gd name="connsiteX0" fmla="*/ 647046 w 738486"/>
                <a:gd name="connsiteY0" fmla="*/ 181896 h 363368"/>
                <a:gd name="connsiteX1" fmla="*/ 349626 w 738486"/>
                <a:gd name="connsiteY1" fmla="*/ 316879 h 363368"/>
                <a:gd name="connsiteX2" fmla="*/ 24561 w 738486"/>
                <a:gd name="connsiteY2" fmla="*/ 348690 h 363368"/>
                <a:gd name="connsiteX3" fmla="*/ 201917 w 738486"/>
                <a:gd name="connsiteY3" fmla="*/ 250223 h 363368"/>
                <a:gd name="connsiteX4" fmla="*/ 252646 w 738486"/>
                <a:gd name="connsiteY4" fmla="*/ 234794 h 363368"/>
                <a:gd name="connsiteX5" fmla="*/ 196799 w 738486"/>
                <a:gd name="connsiteY5" fmla="*/ 232925 h 363368"/>
                <a:gd name="connsiteX6" fmla="*/ 0 w 738486"/>
                <a:gd name="connsiteY6" fmla="*/ 183716 h 363368"/>
                <a:gd name="connsiteX7" fmla="*/ 196799 w 738486"/>
                <a:gd name="connsiteY7" fmla="*/ 134507 h 363368"/>
                <a:gd name="connsiteX8" fmla="*/ 264684 w 738486"/>
                <a:gd name="connsiteY8" fmla="*/ 132235 h 363368"/>
                <a:gd name="connsiteX9" fmla="*/ 201917 w 738486"/>
                <a:gd name="connsiteY9" fmla="*/ 113145 h 363368"/>
                <a:gd name="connsiteX10" fmla="*/ 24560 w 738486"/>
                <a:gd name="connsiteY10" fmla="*/ 14678 h 363368"/>
                <a:gd name="connsiteX11" fmla="*/ 54400 w 738486"/>
                <a:gd name="connsiteY11" fmla="*/ 1152 h 363368"/>
                <a:gd name="connsiteX12" fmla="*/ 349625 w 738486"/>
                <a:gd name="connsiteY12" fmla="*/ 46489 h 363368"/>
                <a:gd name="connsiteX13" fmla="*/ 647045 w 738486"/>
                <a:gd name="connsiteY13" fmla="*/ 181472 h 363368"/>
                <a:gd name="connsiteX14" fmla="*/ 646579 w 738486"/>
                <a:gd name="connsiteY14" fmla="*/ 181684 h 363368"/>
                <a:gd name="connsiteX15" fmla="*/ 738486 w 738486"/>
                <a:gd name="connsiteY15" fmla="*/ 273336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13" fmla="*/ 647045 w 647358"/>
                <a:gd name="connsiteY13" fmla="*/ 181472 h 363368"/>
                <a:gd name="connsiteX14" fmla="*/ 646579 w 647358"/>
                <a:gd name="connsiteY14" fmla="*/ 181684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13" fmla="*/ 647045 w 647358"/>
                <a:gd name="connsiteY13" fmla="*/ 181472 h 363368"/>
                <a:gd name="connsiteX0" fmla="*/ 647046 w 647358"/>
                <a:gd name="connsiteY0" fmla="*/ 181896 h 363368"/>
                <a:gd name="connsiteX1" fmla="*/ 349626 w 647358"/>
                <a:gd name="connsiteY1" fmla="*/ 316879 h 363368"/>
                <a:gd name="connsiteX2" fmla="*/ 24561 w 647358"/>
                <a:gd name="connsiteY2" fmla="*/ 348690 h 363368"/>
                <a:gd name="connsiteX3" fmla="*/ 201917 w 647358"/>
                <a:gd name="connsiteY3" fmla="*/ 250223 h 363368"/>
                <a:gd name="connsiteX4" fmla="*/ 252646 w 647358"/>
                <a:gd name="connsiteY4" fmla="*/ 234794 h 363368"/>
                <a:gd name="connsiteX5" fmla="*/ 196799 w 647358"/>
                <a:gd name="connsiteY5" fmla="*/ 232925 h 363368"/>
                <a:gd name="connsiteX6" fmla="*/ 0 w 647358"/>
                <a:gd name="connsiteY6" fmla="*/ 183716 h 363368"/>
                <a:gd name="connsiteX7" fmla="*/ 196799 w 647358"/>
                <a:gd name="connsiteY7" fmla="*/ 134507 h 363368"/>
                <a:gd name="connsiteX8" fmla="*/ 264684 w 647358"/>
                <a:gd name="connsiteY8" fmla="*/ 132235 h 363368"/>
                <a:gd name="connsiteX9" fmla="*/ 201917 w 647358"/>
                <a:gd name="connsiteY9" fmla="*/ 113145 h 363368"/>
                <a:gd name="connsiteX10" fmla="*/ 24560 w 647358"/>
                <a:gd name="connsiteY10" fmla="*/ 14678 h 363368"/>
                <a:gd name="connsiteX11" fmla="*/ 54400 w 647358"/>
                <a:gd name="connsiteY11" fmla="*/ 1152 h 363368"/>
                <a:gd name="connsiteX12" fmla="*/ 349625 w 647358"/>
                <a:gd name="connsiteY12" fmla="*/ 46489 h 363368"/>
                <a:gd name="connsiteX0" fmla="*/ 349626 w 349626"/>
                <a:gd name="connsiteY0" fmla="*/ 316879 h 363368"/>
                <a:gd name="connsiteX1" fmla="*/ 24561 w 349626"/>
                <a:gd name="connsiteY1" fmla="*/ 348690 h 363368"/>
                <a:gd name="connsiteX2" fmla="*/ 201917 w 349626"/>
                <a:gd name="connsiteY2" fmla="*/ 250223 h 363368"/>
                <a:gd name="connsiteX3" fmla="*/ 252646 w 349626"/>
                <a:gd name="connsiteY3" fmla="*/ 234794 h 363368"/>
                <a:gd name="connsiteX4" fmla="*/ 196799 w 349626"/>
                <a:gd name="connsiteY4" fmla="*/ 232925 h 363368"/>
                <a:gd name="connsiteX5" fmla="*/ 0 w 349626"/>
                <a:gd name="connsiteY5" fmla="*/ 183716 h 363368"/>
                <a:gd name="connsiteX6" fmla="*/ 196799 w 349626"/>
                <a:gd name="connsiteY6" fmla="*/ 134507 h 363368"/>
                <a:gd name="connsiteX7" fmla="*/ 264684 w 349626"/>
                <a:gd name="connsiteY7" fmla="*/ 132235 h 363368"/>
                <a:gd name="connsiteX8" fmla="*/ 201917 w 349626"/>
                <a:gd name="connsiteY8" fmla="*/ 113145 h 363368"/>
                <a:gd name="connsiteX9" fmla="*/ 24560 w 349626"/>
                <a:gd name="connsiteY9" fmla="*/ 14678 h 363368"/>
                <a:gd name="connsiteX10" fmla="*/ 54400 w 349626"/>
                <a:gd name="connsiteY10" fmla="*/ 1152 h 363368"/>
                <a:gd name="connsiteX11" fmla="*/ 349625 w 349626"/>
                <a:gd name="connsiteY11" fmla="*/ 46489 h 363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626" h="363368">
                  <a:moveTo>
                    <a:pt x="349626" y="316879"/>
                  </a:moveTo>
                  <a:cubicBezTo>
                    <a:pt x="177731" y="362938"/>
                    <a:pt x="32194" y="377180"/>
                    <a:pt x="24561" y="348690"/>
                  </a:cubicBezTo>
                  <a:cubicBezTo>
                    <a:pt x="18835" y="327323"/>
                    <a:pt x="92306" y="287986"/>
                    <a:pt x="201917" y="250223"/>
                  </a:cubicBezTo>
                  <a:lnTo>
                    <a:pt x="252646" y="234794"/>
                  </a:lnTo>
                  <a:lnTo>
                    <a:pt x="196799" y="232925"/>
                  </a:lnTo>
                  <a:cubicBezTo>
                    <a:pt x="81149" y="224818"/>
                    <a:pt x="0" y="205837"/>
                    <a:pt x="0" y="183716"/>
                  </a:cubicBezTo>
                  <a:cubicBezTo>
                    <a:pt x="0" y="161595"/>
                    <a:pt x="81149" y="142615"/>
                    <a:pt x="196799" y="134507"/>
                  </a:cubicBezTo>
                  <a:lnTo>
                    <a:pt x="264684" y="132235"/>
                  </a:lnTo>
                  <a:lnTo>
                    <a:pt x="201917" y="113145"/>
                  </a:lnTo>
                  <a:cubicBezTo>
                    <a:pt x="92306" y="75382"/>
                    <a:pt x="18835" y="36045"/>
                    <a:pt x="24560" y="14678"/>
                  </a:cubicBezTo>
                  <a:cubicBezTo>
                    <a:pt x="26469" y="7555"/>
                    <a:pt x="36996" y="3104"/>
                    <a:pt x="54400" y="1152"/>
                  </a:cubicBezTo>
                  <a:cubicBezTo>
                    <a:pt x="106610" y="-4703"/>
                    <a:pt x="220705" y="11945"/>
                    <a:pt x="349625" y="4648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9" name="楕円 948">
              <a:extLst>
                <a:ext uri="{FF2B5EF4-FFF2-40B4-BE49-F238E27FC236}">
                  <a16:creationId xmlns:a16="http://schemas.microsoft.com/office/drawing/2014/main" id="{A0CE9BEB-FF3C-6BE0-3754-3C00C5E6D35B}"/>
                </a:ext>
              </a:extLst>
            </p:cNvPr>
            <p:cNvSpPr/>
            <p:nvPr/>
          </p:nvSpPr>
          <p:spPr>
            <a:xfrm>
              <a:off x="1494475" y="1136342"/>
              <a:ext cx="184726" cy="12347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楕円 949">
              <a:extLst>
                <a:ext uri="{FF2B5EF4-FFF2-40B4-BE49-F238E27FC236}">
                  <a16:creationId xmlns:a16="http://schemas.microsoft.com/office/drawing/2014/main" id="{93E90959-785C-C186-89D3-DF2C6EAB6B24}"/>
                </a:ext>
              </a:extLst>
            </p:cNvPr>
            <p:cNvSpPr/>
            <p:nvPr/>
          </p:nvSpPr>
          <p:spPr>
            <a:xfrm>
              <a:off x="1797739" y="1361167"/>
              <a:ext cx="76927" cy="1063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楕円 950">
              <a:extLst>
                <a:ext uri="{FF2B5EF4-FFF2-40B4-BE49-F238E27FC236}">
                  <a16:creationId xmlns:a16="http://schemas.microsoft.com/office/drawing/2014/main" id="{A26B1E51-EFB1-82F4-53A3-B82851FA05D4}"/>
                </a:ext>
              </a:extLst>
            </p:cNvPr>
            <p:cNvSpPr/>
            <p:nvPr/>
          </p:nvSpPr>
          <p:spPr>
            <a:xfrm>
              <a:off x="2083102" y="1361167"/>
              <a:ext cx="76927" cy="1063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楕円 951">
              <a:extLst>
                <a:ext uri="{FF2B5EF4-FFF2-40B4-BE49-F238E27FC236}">
                  <a16:creationId xmlns:a16="http://schemas.microsoft.com/office/drawing/2014/main" id="{80785715-3A9A-37BB-AD65-48618389B07D}"/>
                </a:ext>
              </a:extLst>
            </p:cNvPr>
            <p:cNvSpPr/>
            <p:nvPr/>
          </p:nvSpPr>
          <p:spPr>
            <a:xfrm>
              <a:off x="2291610" y="1136342"/>
              <a:ext cx="184726" cy="12347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楕円 952">
              <a:extLst>
                <a:ext uri="{FF2B5EF4-FFF2-40B4-BE49-F238E27FC236}">
                  <a16:creationId xmlns:a16="http://schemas.microsoft.com/office/drawing/2014/main" id="{C985159A-B621-88A7-EF88-9EB5FA7E21C0}"/>
                </a:ext>
              </a:extLst>
            </p:cNvPr>
            <p:cNvSpPr/>
            <p:nvPr/>
          </p:nvSpPr>
          <p:spPr>
            <a:xfrm>
              <a:off x="1728927" y="972226"/>
              <a:ext cx="184726" cy="12347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楕円 953">
              <a:extLst>
                <a:ext uri="{FF2B5EF4-FFF2-40B4-BE49-F238E27FC236}">
                  <a16:creationId xmlns:a16="http://schemas.microsoft.com/office/drawing/2014/main" id="{929EA1C5-7253-F23F-0B88-FB4E8A89BC8C}"/>
                </a:ext>
              </a:extLst>
            </p:cNvPr>
            <p:cNvSpPr/>
            <p:nvPr/>
          </p:nvSpPr>
          <p:spPr>
            <a:xfrm>
              <a:off x="2082949" y="972226"/>
              <a:ext cx="184726" cy="12347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楕円 954">
              <a:extLst>
                <a:ext uri="{FF2B5EF4-FFF2-40B4-BE49-F238E27FC236}">
                  <a16:creationId xmlns:a16="http://schemas.microsoft.com/office/drawing/2014/main" id="{91619445-CF88-6AFB-48ED-861A046DB381}"/>
                </a:ext>
              </a:extLst>
            </p:cNvPr>
            <p:cNvSpPr/>
            <p:nvPr/>
          </p:nvSpPr>
          <p:spPr>
            <a:xfrm>
              <a:off x="1783531" y="1198809"/>
              <a:ext cx="139481" cy="10901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楕円 955">
              <a:extLst>
                <a:ext uri="{FF2B5EF4-FFF2-40B4-BE49-F238E27FC236}">
                  <a16:creationId xmlns:a16="http://schemas.microsoft.com/office/drawing/2014/main" id="{F2BDD359-FC43-D038-BABF-5895833557BA}"/>
                </a:ext>
              </a:extLst>
            </p:cNvPr>
            <p:cNvSpPr/>
            <p:nvPr/>
          </p:nvSpPr>
          <p:spPr>
            <a:xfrm>
              <a:off x="1375495" y="1320724"/>
              <a:ext cx="124479" cy="8763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楕円 956">
              <a:extLst>
                <a:ext uri="{FF2B5EF4-FFF2-40B4-BE49-F238E27FC236}">
                  <a16:creationId xmlns:a16="http://schemas.microsoft.com/office/drawing/2014/main" id="{C97123C7-1A10-7A63-F9F2-53CA6DC9349D}"/>
                </a:ext>
              </a:extLst>
            </p:cNvPr>
            <p:cNvSpPr/>
            <p:nvPr/>
          </p:nvSpPr>
          <p:spPr>
            <a:xfrm>
              <a:off x="2471296" y="1320724"/>
              <a:ext cx="124479" cy="8763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8" name="楕円 957">
              <a:extLst>
                <a:ext uri="{FF2B5EF4-FFF2-40B4-BE49-F238E27FC236}">
                  <a16:creationId xmlns:a16="http://schemas.microsoft.com/office/drawing/2014/main" id="{021B66CF-24FA-B5B7-27AC-1D0FC58FF2C1}"/>
                </a:ext>
              </a:extLst>
            </p:cNvPr>
            <p:cNvSpPr/>
            <p:nvPr/>
          </p:nvSpPr>
          <p:spPr>
            <a:xfrm>
              <a:off x="2064872" y="1198809"/>
              <a:ext cx="139481" cy="10901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8A038ED6-B8F9-3D50-8505-0719145F02F0}"/>
                </a:ext>
              </a:extLst>
            </p:cNvPr>
            <p:cNvGrpSpPr/>
            <p:nvPr/>
          </p:nvGrpSpPr>
          <p:grpSpPr>
            <a:xfrm>
              <a:off x="1969304" y="1944368"/>
              <a:ext cx="176433" cy="258588"/>
              <a:chOff x="986766" y="914731"/>
              <a:chExt cx="238930" cy="350186"/>
            </a:xfrm>
          </p:grpSpPr>
          <p:sp>
            <p:nvSpPr>
              <p:cNvPr id="960" name="楕円 66">
                <a:extLst>
                  <a:ext uri="{FF2B5EF4-FFF2-40B4-BE49-F238E27FC236}">
                    <a16:creationId xmlns:a16="http://schemas.microsoft.com/office/drawing/2014/main" id="{65E13C05-8C4A-3A77-C938-25D1C702E90C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D75A8554-501F-D15E-2852-099F13E314F5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2" name="グループ化 1041">
            <a:extLst>
              <a:ext uri="{FF2B5EF4-FFF2-40B4-BE49-F238E27FC236}">
                <a16:creationId xmlns:a16="http://schemas.microsoft.com/office/drawing/2014/main" id="{10F03AFD-8F2C-F7E5-3BA6-4EF6CA9B5500}"/>
              </a:ext>
            </a:extLst>
          </p:cNvPr>
          <p:cNvGrpSpPr/>
          <p:nvPr/>
        </p:nvGrpSpPr>
        <p:grpSpPr>
          <a:xfrm>
            <a:off x="4126377" y="3924413"/>
            <a:ext cx="1810966" cy="2458759"/>
            <a:chOff x="4126377" y="3777813"/>
            <a:chExt cx="1810966" cy="2458759"/>
          </a:xfrm>
        </p:grpSpPr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66C7A3ED-05E2-BE23-7451-0BC98D139CB0}"/>
                </a:ext>
              </a:extLst>
            </p:cNvPr>
            <p:cNvGrpSpPr/>
            <p:nvPr/>
          </p:nvGrpSpPr>
          <p:grpSpPr>
            <a:xfrm>
              <a:off x="4237944" y="3915005"/>
              <a:ext cx="1679119" cy="2321567"/>
              <a:chOff x="921081" y="403942"/>
              <a:chExt cx="2273903" cy="3143922"/>
            </a:xfrm>
          </p:grpSpPr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58F9685D-5780-2B3F-6EF9-1806D963E8DD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二等辺三角形 6">
                <a:extLst>
                  <a:ext uri="{FF2B5EF4-FFF2-40B4-BE49-F238E27FC236}">
                    <a16:creationId xmlns:a16="http://schemas.microsoft.com/office/drawing/2014/main" id="{F56615E5-E42F-5C2C-DF7A-FDBEF5C2F3C0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二等辺三角形 6">
                <a:extLst>
                  <a:ext uri="{FF2B5EF4-FFF2-40B4-BE49-F238E27FC236}">
                    <a16:creationId xmlns:a16="http://schemas.microsoft.com/office/drawing/2014/main" id="{80FAEA21-0017-2CEB-766B-42B63675CC33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二等辺三角形 6">
                <a:extLst>
                  <a:ext uri="{FF2B5EF4-FFF2-40B4-BE49-F238E27FC236}">
                    <a16:creationId xmlns:a16="http://schemas.microsoft.com/office/drawing/2014/main" id="{0727003A-3ADB-DDCF-11AD-1EBC50C5EE05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二等辺三角形 6">
                <a:extLst>
                  <a:ext uri="{FF2B5EF4-FFF2-40B4-BE49-F238E27FC236}">
                    <a16:creationId xmlns:a16="http://schemas.microsoft.com/office/drawing/2014/main" id="{9BC01EC4-972F-2949-6BA6-D81EBEAC7B4B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楕円 1">
                <a:extLst>
                  <a:ext uri="{FF2B5EF4-FFF2-40B4-BE49-F238E27FC236}">
                    <a16:creationId xmlns:a16="http://schemas.microsoft.com/office/drawing/2014/main" id="{1FE5DEBA-8DDC-BFF3-6B32-365A38CDECB4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0" name="楕円 1">
                <a:extLst>
                  <a:ext uri="{FF2B5EF4-FFF2-40B4-BE49-F238E27FC236}">
                    <a16:creationId xmlns:a16="http://schemas.microsoft.com/office/drawing/2014/main" id="{9AB32639-5067-6EA0-4F09-7FDF708CBCAC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1" name="楕円 1">
                <a:extLst>
                  <a:ext uri="{FF2B5EF4-FFF2-40B4-BE49-F238E27FC236}">
                    <a16:creationId xmlns:a16="http://schemas.microsoft.com/office/drawing/2014/main" id="{C881771C-33F7-6F25-EB33-6E2AC6112474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2" name="楕円 971">
                <a:extLst>
                  <a:ext uri="{FF2B5EF4-FFF2-40B4-BE49-F238E27FC236}">
                    <a16:creationId xmlns:a16="http://schemas.microsoft.com/office/drawing/2014/main" id="{A464095E-6DE5-92AF-CBF1-3DF046684D9A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楕円 1">
                <a:extLst>
                  <a:ext uri="{FF2B5EF4-FFF2-40B4-BE49-F238E27FC236}">
                    <a16:creationId xmlns:a16="http://schemas.microsoft.com/office/drawing/2014/main" id="{B17E8C09-B7AC-44D8-E5DA-0C548673EDD7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98D7EF0D-C1F1-520C-8854-E693CFE5B284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DCD63812-97A8-A6B4-34DE-A7D35707A276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D4F036BA-8AAD-79BB-C05E-714BA6207FE1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469D5519-E9A3-FFE7-7B59-042E10349503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8" name="楕円 977">
                <a:extLst>
                  <a:ext uri="{FF2B5EF4-FFF2-40B4-BE49-F238E27FC236}">
                    <a16:creationId xmlns:a16="http://schemas.microsoft.com/office/drawing/2014/main" id="{0F768E30-648B-565A-AC01-E7601C3FF70B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楕円 978">
                <a:extLst>
                  <a:ext uri="{FF2B5EF4-FFF2-40B4-BE49-F238E27FC236}">
                    <a16:creationId xmlns:a16="http://schemas.microsoft.com/office/drawing/2014/main" id="{745B3B01-690A-CDE4-907B-FD22788DBE96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楕円 979">
                <a:extLst>
                  <a:ext uri="{FF2B5EF4-FFF2-40B4-BE49-F238E27FC236}">
                    <a16:creationId xmlns:a16="http://schemas.microsoft.com/office/drawing/2014/main" id="{DA330F2D-D607-BB0F-68F5-3097D70FE55A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楕円 980">
                <a:extLst>
                  <a:ext uri="{FF2B5EF4-FFF2-40B4-BE49-F238E27FC236}">
                    <a16:creationId xmlns:a16="http://schemas.microsoft.com/office/drawing/2014/main" id="{B1184D60-12E1-BF2C-61C3-41E6E3E39518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楕円 981">
                <a:extLst>
                  <a:ext uri="{FF2B5EF4-FFF2-40B4-BE49-F238E27FC236}">
                    <a16:creationId xmlns:a16="http://schemas.microsoft.com/office/drawing/2014/main" id="{11C2C9AF-7E09-75C0-07CB-819E0B612179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3" name="楕円 982">
                <a:extLst>
                  <a:ext uri="{FF2B5EF4-FFF2-40B4-BE49-F238E27FC236}">
                    <a16:creationId xmlns:a16="http://schemas.microsoft.com/office/drawing/2014/main" id="{71D60710-2D1A-BF78-B135-074C285D4B61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楕円 983">
                <a:extLst>
                  <a:ext uri="{FF2B5EF4-FFF2-40B4-BE49-F238E27FC236}">
                    <a16:creationId xmlns:a16="http://schemas.microsoft.com/office/drawing/2014/main" id="{FDD688A8-F571-7FA9-F2BD-6EF099BA8384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楕円 984">
                <a:extLst>
                  <a:ext uri="{FF2B5EF4-FFF2-40B4-BE49-F238E27FC236}">
                    <a16:creationId xmlns:a16="http://schemas.microsoft.com/office/drawing/2014/main" id="{378AF312-3889-D43E-7840-159B0F295334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楕円 985">
                <a:extLst>
                  <a:ext uri="{FF2B5EF4-FFF2-40B4-BE49-F238E27FC236}">
                    <a16:creationId xmlns:a16="http://schemas.microsoft.com/office/drawing/2014/main" id="{62CA1C28-CDBD-3D74-5BD7-DC788E8D9370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F16BBFD5-693A-692C-A315-9AA51CCA5FAC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95600149-D719-6137-C036-A1E127936BA0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楕円 990">
                <a:extLst>
                  <a:ext uri="{FF2B5EF4-FFF2-40B4-BE49-F238E27FC236}">
                    <a16:creationId xmlns:a16="http://schemas.microsoft.com/office/drawing/2014/main" id="{41E1F752-3B11-E282-4940-512C9BBD19E0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楕円 991">
                <a:extLst>
                  <a:ext uri="{FF2B5EF4-FFF2-40B4-BE49-F238E27FC236}">
                    <a16:creationId xmlns:a16="http://schemas.microsoft.com/office/drawing/2014/main" id="{5A983DC1-BD58-2309-7C67-E7399C127BE8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楕円 992">
                <a:extLst>
                  <a:ext uri="{FF2B5EF4-FFF2-40B4-BE49-F238E27FC236}">
                    <a16:creationId xmlns:a16="http://schemas.microsoft.com/office/drawing/2014/main" id="{5346AB45-D5ED-F3A5-48DE-D3FFD34029D0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楕円 993">
                <a:extLst>
                  <a:ext uri="{FF2B5EF4-FFF2-40B4-BE49-F238E27FC236}">
                    <a16:creationId xmlns:a16="http://schemas.microsoft.com/office/drawing/2014/main" id="{975B70F6-9418-4B97-AA5B-C2DCCE07A608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楕円 994">
                <a:extLst>
                  <a:ext uri="{FF2B5EF4-FFF2-40B4-BE49-F238E27FC236}">
                    <a16:creationId xmlns:a16="http://schemas.microsoft.com/office/drawing/2014/main" id="{B60E7541-4DBC-E64D-7329-725F7B291171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楕円 995">
                <a:extLst>
                  <a:ext uri="{FF2B5EF4-FFF2-40B4-BE49-F238E27FC236}">
                    <a16:creationId xmlns:a16="http://schemas.microsoft.com/office/drawing/2014/main" id="{79B0BC41-7071-DBF3-6F6D-B6ECC4A36E4B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F2D599C2-477E-8E67-392F-A35E75570F51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12D42E30-D041-999E-786A-34180EA33CE7}"/>
                </a:ext>
              </a:extLst>
            </p:cNvPr>
            <p:cNvGrpSpPr/>
            <p:nvPr/>
          </p:nvGrpSpPr>
          <p:grpSpPr>
            <a:xfrm>
              <a:off x="4126377" y="3869250"/>
              <a:ext cx="1810966" cy="1123483"/>
              <a:chOff x="4156667" y="3912113"/>
              <a:chExt cx="1810966" cy="1123483"/>
            </a:xfrm>
          </p:grpSpPr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C15BDACD-1E57-85F6-4538-1E863558FE68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00" name="グループ化 999">
                <a:extLst>
                  <a:ext uri="{FF2B5EF4-FFF2-40B4-BE49-F238E27FC236}">
                    <a16:creationId xmlns:a16="http://schemas.microsoft.com/office/drawing/2014/main" id="{8553C1D0-4B9A-8BC5-FCA6-43E2A2457AAD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EB353193-5DEB-BCC4-8898-3C250BA03A09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5" name="四角形: 角を丸くする 1004">
                  <a:extLst>
                    <a:ext uri="{FF2B5EF4-FFF2-40B4-BE49-F238E27FC236}">
                      <a16:creationId xmlns:a16="http://schemas.microsoft.com/office/drawing/2014/main" id="{D4828F0E-2E03-BBC4-FA78-0E899A122D7D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63CE2436-04F8-CDA2-40B9-1860C344B175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1FD41CBB-AF1D-2134-A040-A18CB693770A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3" name="四角形: 角を丸くする 1002">
                  <a:extLst>
                    <a:ext uri="{FF2B5EF4-FFF2-40B4-BE49-F238E27FC236}">
                      <a16:creationId xmlns:a16="http://schemas.microsoft.com/office/drawing/2014/main" id="{F5773218-7E72-B6BA-69BF-5A6881A3B466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412A8DAD-87D9-C0D7-B7FE-17D09B00ABDB}"/>
                </a:ext>
              </a:extLst>
            </p:cNvPr>
            <p:cNvGrpSpPr/>
            <p:nvPr/>
          </p:nvGrpSpPr>
          <p:grpSpPr>
            <a:xfrm>
              <a:off x="4370216" y="3777813"/>
              <a:ext cx="1325355" cy="650911"/>
              <a:chOff x="1100911" y="95250"/>
              <a:chExt cx="1794828" cy="881479"/>
            </a:xfrm>
          </p:grpSpPr>
          <p:sp>
            <p:nvSpPr>
              <p:cNvPr id="1007" name="楕円 5">
                <a:extLst>
                  <a:ext uri="{FF2B5EF4-FFF2-40B4-BE49-F238E27FC236}">
                    <a16:creationId xmlns:a16="http://schemas.microsoft.com/office/drawing/2014/main" id="{A51CB4B3-F0E7-D300-B928-512B67FAC64B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08" name="楕円 1007">
                <a:extLst>
                  <a:ext uri="{FF2B5EF4-FFF2-40B4-BE49-F238E27FC236}">
                    <a16:creationId xmlns:a16="http://schemas.microsoft.com/office/drawing/2014/main" id="{E3F49017-FF5E-04C8-B4CB-8EB8F8B10CD4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09" name="グループ化 1008">
                <a:extLst>
                  <a:ext uri="{FF2B5EF4-FFF2-40B4-BE49-F238E27FC236}">
                    <a16:creationId xmlns:a16="http://schemas.microsoft.com/office/drawing/2014/main" id="{CF0BD875-D088-225E-0D0C-BFC88B8C38E5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010" name="楕円 5">
                  <a:extLst>
                    <a:ext uri="{FF2B5EF4-FFF2-40B4-BE49-F238E27FC236}">
                      <a16:creationId xmlns:a16="http://schemas.microsoft.com/office/drawing/2014/main" id="{7A2AA9A3-406D-47C1-6934-9278CF3F87E3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C507F0F4-FFC6-907B-69A1-B2124DBC416B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3F9D6984-498E-9B25-336C-B27FBC5FCACC}"/>
                </a:ext>
              </a:extLst>
            </p:cNvPr>
            <p:cNvGrpSpPr/>
            <p:nvPr/>
          </p:nvGrpSpPr>
          <p:grpSpPr>
            <a:xfrm>
              <a:off x="4405511" y="4862314"/>
              <a:ext cx="1299333" cy="1211368"/>
              <a:chOff x="4302325" y="3805549"/>
              <a:chExt cx="1299333" cy="1211368"/>
            </a:xfrm>
          </p:grpSpPr>
          <p:sp>
            <p:nvSpPr>
              <p:cNvPr id="1013" name="楕円 1">
                <a:extLst>
                  <a:ext uri="{FF2B5EF4-FFF2-40B4-BE49-F238E27FC236}">
                    <a16:creationId xmlns:a16="http://schemas.microsoft.com/office/drawing/2014/main" id="{76D25059-3C04-0FCF-6D4C-A8F92553A985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4" name="楕円 1">
                <a:extLst>
                  <a:ext uri="{FF2B5EF4-FFF2-40B4-BE49-F238E27FC236}">
                    <a16:creationId xmlns:a16="http://schemas.microsoft.com/office/drawing/2014/main" id="{E3B703FF-9514-FFBB-F7D2-BDDE00E4738A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5" name="グループ化 1014">
                <a:extLst>
                  <a:ext uri="{FF2B5EF4-FFF2-40B4-BE49-F238E27FC236}">
                    <a16:creationId xmlns:a16="http://schemas.microsoft.com/office/drawing/2014/main" id="{6070B1B5-2611-DDA4-F424-985F0B96A546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1016" name="フリーフォーム: 図形 1015">
                  <a:extLst>
                    <a:ext uri="{FF2B5EF4-FFF2-40B4-BE49-F238E27FC236}">
                      <a16:creationId xmlns:a16="http://schemas.microsoft.com/office/drawing/2014/main" id="{096AA16A-DF9A-2739-FFF7-B98656F68A21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9CE53701-CF88-B949-1990-D58C4B8C3580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C3FAF86F-B63E-5DF7-44EA-00A4B3DC0FA3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フリーフォーム: 図形 1018">
                  <a:extLst>
                    <a:ext uri="{FF2B5EF4-FFF2-40B4-BE49-F238E27FC236}">
                      <a16:creationId xmlns:a16="http://schemas.microsoft.com/office/drawing/2014/main" id="{1C79FA65-841C-A49A-E563-0127677F44C3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3DBBD312-00A9-BFBC-8E6A-07E72C73BEF6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1" name="フリーフォーム: 図形 1020">
                  <a:extLst>
                    <a:ext uri="{FF2B5EF4-FFF2-40B4-BE49-F238E27FC236}">
                      <a16:creationId xmlns:a16="http://schemas.microsoft.com/office/drawing/2014/main" id="{96ED63F1-3049-2F09-9905-742204433262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2" name="フリーフォーム: 図形 1021">
                  <a:extLst>
                    <a:ext uri="{FF2B5EF4-FFF2-40B4-BE49-F238E27FC236}">
                      <a16:creationId xmlns:a16="http://schemas.microsoft.com/office/drawing/2014/main" id="{1C13D6F6-7B1C-C9D9-ADF9-07F4D62D3DBF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3" name="グループ化 1022">
                  <a:extLst>
                    <a:ext uri="{FF2B5EF4-FFF2-40B4-BE49-F238E27FC236}">
                      <a16:creationId xmlns:a16="http://schemas.microsoft.com/office/drawing/2014/main" id="{07FE0045-691A-4E93-644B-78D4D603F3E0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030" name="フリーフォーム: 図形 1029">
                    <a:extLst>
                      <a:ext uri="{FF2B5EF4-FFF2-40B4-BE49-F238E27FC236}">
                        <a16:creationId xmlns:a16="http://schemas.microsoft.com/office/drawing/2014/main" id="{06FDCD33-930F-6CE7-148A-B370598F0B3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1" name="フリーフォーム: 図形 1030">
                    <a:extLst>
                      <a:ext uri="{FF2B5EF4-FFF2-40B4-BE49-F238E27FC236}">
                        <a16:creationId xmlns:a16="http://schemas.microsoft.com/office/drawing/2014/main" id="{E8A7A3FF-A35F-F72C-8EC5-0C8F206FADB6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2" name="台形 1031">
                    <a:extLst>
                      <a:ext uri="{FF2B5EF4-FFF2-40B4-BE49-F238E27FC236}">
                        <a16:creationId xmlns:a16="http://schemas.microsoft.com/office/drawing/2014/main" id="{DCAA530C-3287-457A-686C-F22AA9FD2391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3" name="台形 1032">
                    <a:extLst>
                      <a:ext uri="{FF2B5EF4-FFF2-40B4-BE49-F238E27FC236}">
                        <a16:creationId xmlns:a16="http://schemas.microsoft.com/office/drawing/2014/main" id="{C3428FD7-ED84-75F5-71AF-275395E324D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4" name="四角形: 角を丸くする 1033">
                    <a:extLst>
                      <a:ext uri="{FF2B5EF4-FFF2-40B4-BE49-F238E27FC236}">
                        <a16:creationId xmlns:a16="http://schemas.microsoft.com/office/drawing/2014/main" id="{D18213EF-87B4-F25B-A0AE-0DFD60B756D7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5" name="星: 12 pt 1034">
                    <a:extLst>
                      <a:ext uri="{FF2B5EF4-FFF2-40B4-BE49-F238E27FC236}">
                        <a16:creationId xmlns:a16="http://schemas.microsoft.com/office/drawing/2014/main" id="{C0EF141F-6B04-FA02-532A-BCCD2ECC132F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6" name="星: 12 pt 1035">
                    <a:extLst>
                      <a:ext uri="{FF2B5EF4-FFF2-40B4-BE49-F238E27FC236}">
                        <a16:creationId xmlns:a16="http://schemas.microsoft.com/office/drawing/2014/main" id="{9F3827A8-C2F3-F914-2586-72B18D41BEE4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24" name="グループ化 1023">
                  <a:extLst>
                    <a:ext uri="{FF2B5EF4-FFF2-40B4-BE49-F238E27FC236}">
                      <a16:creationId xmlns:a16="http://schemas.microsoft.com/office/drawing/2014/main" id="{82B1DA3D-4270-078A-1905-7622D437EF01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28" name="フリーフォーム: 図形 1027">
                    <a:extLst>
                      <a:ext uri="{FF2B5EF4-FFF2-40B4-BE49-F238E27FC236}">
                        <a16:creationId xmlns:a16="http://schemas.microsoft.com/office/drawing/2014/main" id="{356DFFDA-6E50-A344-3AF1-496FF58184C2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9" name="星: 16 pt 1028">
                    <a:extLst>
                      <a:ext uri="{FF2B5EF4-FFF2-40B4-BE49-F238E27FC236}">
                        <a16:creationId xmlns:a16="http://schemas.microsoft.com/office/drawing/2014/main" id="{C3B627A6-AB8A-A3E9-265F-1269BA7136C9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25" name="グループ化 1024">
                  <a:extLst>
                    <a:ext uri="{FF2B5EF4-FFF2-40B4-BE49-F238E27FC236}">
                      <a16:creationId xmlns:a16="http://schemas.microsoft.com/office/drawing/2014/main" id="{02230AB7-1CBC-234C-69D4-67D8BB82034B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26" name="フリーフォーム: 図形 1025">
                    <a:extLst>
                      <a:ext uri="{FF2B5EF4-FFF2-40B4-BE49-F238E27FC236}">
                        <a16:creationId xmlns:a16="http://schemas.microsoft.com/office/drawing/2014/main" id="{5D494F08-FB42-91AF-AC14-24FEDCACEE05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7" name="星: 16 pt 1026">
                    <a:extLst>
                      <a:ext uri="{FF2B5EF4-FFF2-40B4-BE49-F238E27FC236}">
                        <a16:creationId xmlns:a16="http://schemas.microsoft.com/office/drawing/2014/main" id="{288F8564-3AB4-B058-03BE-8AFD5688B90A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039" name="テキスト ボックス 1038">
            <a:extLst>
              <a:ext uri="{FF2B5EF4-FFF2-40B4-BE49-F238E27FC236}">
                <a16:creationId xmlns:a16="http://schemas.microsoft.com/office/drawing/2014/main" id="{FCD26474-88DB-3AC6-F6AE-EF5E1E8173AE}"/>
              </a:ext>
            </a:extLst>
          </p:cNvPr>
          <p:cNvSpPr txBox="1"/>
          <p:nvPr/>
        </p:nvSpPr>
        <p:spPr>
          <a:xfrm>
            <a:off x="3475692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ユキヒョウの冬用イラスト</a:t>
            </a:r>
          </a:p>
        </p:txBody>
      </p:sp>
      <p:grpSp>
        <p:nvGrpSpPr>
          <p:cNvPr id="1071" name="グループ化 1070">
            <a:extLst>
              <a:ext uri="{FF2B5EF4-FFF2-40B4-BE49-F238E27FC236}">
                <a16:creationId xmlns:a16="http://schemas.microsoft.com/office/drawing/2014/main" id="{348A0465-B400-F3ED-9774-5EB9D03ED8A2}"/>
              </a:ext>
            </a:extLst>
          </p:cNvPr>
          <p:cNvGrpSpPr/>
          <p:nvPr/>
        </p:nvGrpSpPr>
        <p:grpSpPr>
          <a:xfrm>
            <a:off x="7038455" y="595922"/>
            <a:ext cx="2351020" cy="2658119"/>
            <a:chOff x="7038455" y="595922"/>
            <a:chExt cx="2351020" cy="2658119"/>
          </a:xfrm>
        </p:grpSpPr>
        <p:grpSp>
          <p:nvGrpSpPr>
            <p:cNvPr id="1046" name="グループ化 1045">
              <a:extLst>
                <a:ext uri="{FF2B5EF4-FFF2-40B4-BE49-F238E27FC236}">
                  <a16:creationId xmlns:a16="http://schemas.microsoft.com/office/drawing/2014/main" id="{F3170485-0533-516A-D840-0D3F64F76A6B}"/>
                </a:ext>
              </a:extLst>
            </p:cNvPr>
            <p:cNvGrpSpPr/>
            <p:nvPr/>
          </p:nvGrpSpPr>
          <p:grpSpPr>
            <a:xfrm>
              <a:off x="7333569" y="828905"/>
              <a:ext cx="1679119" cy="2321567"/>
              <a:chOff x="7333569" y="828905"/>
              <a:chExt cx="1679119" cy="2321567"/>
            </a:xfrm>
          </p:grpSpPr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9848C255-4483-2C40-7160-CC8A81C3AC64}"/>
                  </a:ext>
                </a:extLst>
              </p:cNvPr>
              <p:cNvGrpSpPr/>
              <p:nvPr/>
            </p:nvGrpSpPr>
            <p:grpSpPr>
              <a:xfrm flipH="1">
                <a:off x="8424315" y="2094770"/>
                <a:ext cx="200058" cy="654986"/>
                <a:chOff x="1003496" y="2094770"/>
                <a:chExt cx="200058" cy="654986"/>
              </a:xfrm>
            </p:grpSpPr>
            <p:sp>
              <p:nvSpPr>
                <p:cNvPr id="342" name="楕円 1">
                  <a:extLst>
                    <a:ext uri="{FF2B5EF4-FFF2-40B4-BE49-F238E27FC236}">
                      <a16:creationId xmlns:a16="http://schemas.microsoft.com/office/drawing/2014/main" id="{16A139A7-5C98-8463-1A06-061FA16D07F7}"/>
                    </a:ext>
                  </a:extLst>
                </p:cNvPr>
                <p:cNvSpPr/>
                <p:nvPr/>
              </p:nvSpPr>
              <p:spPr>
                <a:xfrm rot="12600000">
                  <a:off x="1003496" y="209477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1EBF5D3A-EE43-264E-746B-1379709502D6}"/>
                    </a:ext>
                  </a:extLst>
                </p:cNvPr>
                <p:cNvSpPr/>
                <p:nvPr/>
              </p:nvSpPr>
              <p:spPr>
                <a:xfrm rot="900000">
                  <a:off x="1051112" y="2331815"/>
                  <a:ext cx="50463" cy="6445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AD9AFE26-B93E-B985-F0F0-9C16AF3F02CC}"/>
                    </a:ext>
                  </a:extLst>
                </p:cNvPr>
                <p:cNvSpPr/>
                <p:nvPr/>
              </p:nvSpPr>
              <p:spPr>
                <a:xfrm rot="900000">
                  <a:off x="1015242" y="2449024"/>
                  <a:ext cx="40615" cy="58339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72ACD335-4213-F432-D6BB-48AE0ABFB38B}"/>
                  </a:ext>
                </a:extLst>
              </p:cNvPr>
              <p:cNvGrpSpPr/>
              <p:nvPr/>
            </p:nvGrpSpPr>
            <p:grpSpPr>
              <a:xfrm>
                <a:off x="7333569" y="828905"/>
                <a:ext cx="1679119" cy="2321567"/>
                <a:chOff x="921081" y="403942"/>
                <a:chExt cx="2273903" cy="3143922"/>
              </a:xfrm>
            </p:grpSpPr>
            <p:sp>
              <p:nvSpPr>
                <p:cNvPr id="346" name="楕円 1">
                  <a:extLst>
                    <a:ext uri="{FF2B5EF4-FFF2-40B4-BE49-F238E27FC236}">
                      <a16:creationId xmlns:a16="http://schemas.microsoft.com/office/drawing/2014/main" id="{2F214B53-A14D-1904-9BB1-1B298772169B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E1A72833-50BE-4090-CC63-969EFA4016E8}"/>
                    </a:ext>
                  </a:extLst>
                </p:cNvPr>
                <p:cNvSpPr/>
                <p:nvPr/>
              </p:nvSpPr>
              <p:spPr>
                <a:xfrm>
                  <a:off x="2228330" y="2363168"/>
                  <a:ext cx="966654" cy="916909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二等辺三角形 6">
                  <a:extLst>
                    <a:ext uri="{FF2B5EF4-FFF2-40B4-BE49-F238E27FC236}">
                      <a16:creationId xmlns:a16="http://schemas.microsoft.com/office/drawing/2014/main" id="{96DDC661-F5F5-DF4E-4769-0BF2393ED582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二等辺三角形 6">
                  <a:extLst>
                    <a:ext uri="{FF2B5EF4-FFF2-40B4-BE49-F238E27FC236}">
                      <a16:creationId xmlns:a16="http://schemas.microsoft.com/office/drawing/2014/main" id="{F3DD9EA4-2C09-87DC-31EF-CAEE382CC9C1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二等辺三角形 6">
                  <a:extLst>
                    <a:ext uri="{FF2B5EF4-FFF2-40B4-BE49-F238E27FC236}">
                      <a16:creationId xmlns:a16="http://schemas.microsoft.com/office/drawing/2014/main" id="{863BDECF-A64C-AF51-E079-043391B354F3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二等辺三角形 6">
                  <a:extLst>
                    <a:ext uri="{FF2B5EF4-FFF2-40B4-BE49-F238E27FC236}">
                      <a16:creationId xmlns:a16="http://schemas.microsoft.com/office/drawing/2014/main" id="{75C130FC-F51D-50AB-D9A2-1ACC03DEF2CB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1">
                  <a:extLst>
                    <a:ext uri="{FF2B5EF4-FFF2-40B4-BE49-F238E27FC236}">
                      <a16:creationId xmlns:a16="http://schemas.microsoft.com/office/drawing/2014/main" id="{70FEDEE8-5B1A-9BC9-B14B-E1E21671D9DF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3" name="楕円 1">
                  <a:extLst>
                    <a:ext uri="{FF2B5EF4-FFF2-40B4-BE49-F238E27FC236}">
                      <a16:creationId xmlns:a16="http://schemas.microsoft.com/office/drawing/2014/main" id="{453F5850-3BD9-F864-584C-B041307D9EA0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4" name="楕円 1">
                  <a:extLst>
                    <a:ext uri="{FF2B5EF4-FFF2-40B4-BE49-F238E27FC236}">
                      <a16:creationId xmlns:a16="http://schemas.microsoft.com/office/drawing/2014/main" id="{5CAE2780-88CE-288D-1C56-1144CD4734A2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3" name="楕円 392">
                  <a:extLst>
                    <a:ext uri="{FF2B5EF4-FFF2-40B4-BE49-F238E27FC236}">
                      <a16:creationId xmlns:a16="http://schemas.microsoft.com/office/drawing/2014/main" id="{9FAC0C4B-BB1B-420A-7581-5A9C3D765A9A}"/>
                    </a:ext>
                  </a:extLst>
                </p:cNvPr>
                <p:cNvSpPr/>
                <p:nvPr/>
              </p:nvSpPr>
              <p:spPr>
                <a:xfrm>
                  <a:off x="1070298" y="497052"/>
                  <a:ext cx="1882452" cy="176989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楕円 1">
                  <a:extLst>
                    <a:ext uri="{FF2B5EF4-FFF2-40B4-BE49-F238E27FC236}">
                      <a16:creationId xmlns:a16="http://schemas.microsoft.com/office/drawing/2014/main" id="{5C64C72D-E7F9-9117-F6EF-8543F84C63BD}"/>
                    </a:ext>
                  </a:extLst>
                </p:cNvPr>
                <p:cNvSpPr/>
                <p:nvPr/>
              </p:nvSpPr>
              <p:spPr>
                <a:xfrm flipV="1">
                  <a:off x="1843728" y="1757177"/>
                  <a:ext cx="335592" cy="14766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30912E2B-0550-3DFB-42F0-9781811FE5A0}"/>
                    </a:ext>
                  </a:extLst>
                </p:cNvPr>
                <p:cNvSpPr/>
                <p:nvPr/>
              </p:nvSpPr>
              <p:spPr>
                <a:xfrm rot="20700000">
                  <a:off x="921081" y="1646103"/>
                  <a:ext cx="349626" cy="363368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6F2DEF23-55F3-87A7-E086-C9DDAC8BF0A9}"/>
                    </a:ext>
                  </a:extLst>
                </p:cNvPr>
                <p:cNvSpPr/>
                <p:nvPr/>
              </p:nvSpPr>
              <p:spPr>
                <a:xfrm rot="900000" flipH="1">
                  <a:off x="2744022" y="1646104"/>
                  <a:ext cx="349626" cy="363368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1F955106-DABD-8DC4-9465-15492E77D7C8}"/>
                    </a:ext>
                  </a:extLst>
                </p:cNvPr>
                <p:cNvSpPr/>
                <p:nvPr/>
              </p:nvSpPr>
              <p:spPr>
                <a:xfrm>
                  <a:off x="1346383" y="820281"/>
                  <a:ext cx="250161" cy="16720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91464877-01A4-03F8-C6B3-B7BD7417CD08}"/>
                    </a:ext>
                  </a:extLst>
                </p:cNvPr>
                <p:cNvSpPr/>
                <p:nvPr/>
              </p:nvSpPr>
              <p:spPr>
                <a:xfrm>
                  <a:off x="1757071" y="1124744"/>
                  <a:ext cx="104176" cy="14405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D10A5A30-BF41-A7C3-1E14-31CD4800A0DD}"/>
                    </a:ext>
                  </a:extLst>
                </p:cNvPr>
                <p:cNvSpPr/>
                <p:nvPr/>
              </p:nvSpPr>
              <p:spPr>
                <a:xfrm>
                  <a:off x="2143516" y="1124744"/>
                  <a:ext cx="104176" cy="14405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楕円 401">
                  <a:extLst>
                    <a:ext uri="{FF2B5EF4-FFF2-40B4-BE49-F238E27FC236}">
                      <a16:creationId xmlns:a16="http://schemas.microsoft.com/office/drawing/2014/main" id="{DA200DB3-7ED5-6E7E-3E74-F832A155F638}"/>
                    </a:ext>
                  </a:extLst>
                </p:cNvPr>
                <p:cNvSpPr/>
                <p:nvPr/>
              </p:nvSpPr>
              <p:spPr>
                <a:xfrm>
                  <a:off x="2425883" y="820281"/>
                  <a:ext cx="250161" cy="16720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楕円 402">
                  <a:extLst>
                    <a:ext uri="{FF2B5EF4-FFF2-40B4-BE49-F238E27FC236}">
                      <a16:creationId xmlns:a16="http://schemas.microsoft.com/office/drawing/2014/main" id="{13B1F6AA-E6A8-11A8-404D-12AA7110CC8F}"/>
                    </a:ext>
                  </a:extLst>
                </p:cNvPr>
                <p:cNvSpPr/>
                <p:nvPr/>
              </p:nvSpPr>
              <p:spPr>
                <a:xfrm>
                  <a:off x="1663883" y="598031"/>
                  <a:ext cx="250161" cy="16720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E30C643A-BE52-CD3B-5910-CB1B147D43AC}"/>
                    </a:ext>
                  </a:extLst>
                </p:cNvPr>
                <p:cNvSpPr/>
                <p:nvPr/>
              </p:nvSpPr>
              <p:spPr>
                <a:xfrm>
                  <a:off x="2143308" y="598031"/>
                  <a:ext cx="250161" cy="16720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765FDBE0-C29A-B1DE-16E0-B8134B59F11C}"/>
                    </a:ext>
                  </a:extLst>
                </p:cNvPr>
                <p:cNvSpPr/>
                <p:nvPr/>
              </p:nvSpPr>
              <p:spPr>
                <a:xfrm>
                  <a:off x="1737829" y="904875"/>
                  <a:ext cx="188888" cy="14762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BA4D0641-73B6-DD13-7100-6E3299601449}"/>
                    </a:ext>
                  </a:extLst>
                </p:cNvPr>
                <p:cNvSpPr/>
                <p:nvPr/>
              </p:nvSpPr>
              <p:spPr>
                <a:xfrm>
                  <a:off x="1185257" y="1069975"/>
                  <a:ext cx="168572" cy="11867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BD169E7B-A932-C466-4FAD-DF2A61D1FEA7}"/>
                    </a:ext>
                  </a:extLst>
                </p:cNvPr>
                <p:cNvSpPr/>
                <p:nvPr/>
              </p:nvSpPr>
              <p:spPr>
                <a:xfrm>
                  <a:off x="2669218" y="1069975"/>
                  <a:ext cx="168572" cy="11867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310646AA-562F-BDAF-E986-87B965C2D059}"/>
                    </a:ext>
                  </a:extLst>
                </p:cNvPr>
                <p:cNvSpPr/>
                <p:nvPr/>
              </p:nvSpPr>
              <p:spPr>
                <a:xfrm rot="20700000">
                  <a:off x="1474778" y="2289916"/>
                  <a:ext cx="282385" cy="634079"/>
                </a:xfrm>
                <a:custGeom>
                  <a:avLst/>
                  <a:gdLst>
                    <a:gd name="connsiteX0" fmla="*/ 64648 w 282385"/>
                    <a:gd name="connsiteY0" fmla="*/ 543621 h 634079"/>
                    <a:gd name="connsiteX1" fmla="*/ 92818 w 282385"/>
                    <a:gd name="connsiteY1" fmla="*/ 588850 h 634079"/>
                    <a:gd name="connsiteX2" fmla="*/ 64648 w 282385"/>
                    <a:gd name="connsiteY2" fmla="*/ 634079 h 634079"/>
                    <a:gd name="connsiteX3" fmla="*/ 36478 w 282385"/>
                    <a:gd name="connsiteY3" fmla="*/ 588850 h 634079"/>
                    <a:gd name="connsiteX4" fmla="*/ 64648 w 282385"/>
                    <a:gd name="connsiteY4" fmla="*/ 543621 h 634079"/>
                    <a:gd name="connsiteX5" fmla="*/ 69900 w 282385"/>
                    <a:gd name="connsiteY5" fmla="*/ 340130 h 634079"/>
                    <a:gd name="connsiteX6" fmla="*/ 87847 w 282385"/>
                    <a:gd name="connsiteY6" fmla="*/ 417532 h 634079"/>
                    <a:gd name="connsiteX7" fmla="*/ 23961 w 282385"/>
                    <a:gd name="connsiteY7" fmla="*/ 464772 h 634079"/>
                    <a:gd name="connsiteX8" fmla="*/ 6015 w 282385"/>
                    <a:gd name="connsiteY8" fmla="*/ 387371 h 634079"/>
                    <a:gd name="connsiteX9" fmla="*/ 69900 w 282385"/>
                    <a:gd name="connsiteY9" fmla="*/ 340130 h 634079"/>
                    <a:gd name="connsiteX10" fmla="*/ 176877 w 282385"/>
                    <a:gd name="connsiteY10" fmla="*/ 189070 h 634079"/>
                    <a:gd name="connsiteX11" fmla="*/ 178658 w 282385"/>
                    <a:gd name="connsiteY11" fmla="*/ 242325 h 634079"/>
                    <a:gd name="connsiteX12" fmla="*/ 131648 w 282385"/>
                    <a:gd name="connsiteY12" fmla="*/ 267409 h 634079"/>
                    <a:gd name="connsiteX13" fmla="*/ 129866 w 282385"/>
                    <a:gd name="connsiteY13" fmla="*/ 214155 h 634079"/>
                    <a:gd name="connsiteX14" fmla="*/ 176877 w 282385"/>
                    <a:gd name="connsiteY14" fmla="*/ 189070 h 634079"/>
                    <a:gd name="connsiteX15" fmla="*/ 265305 w 282385"/>
                    <a:gd name="connsiteY15" fmla="*/ 4009 h 634079"/>
                    <a:gd name="connsiteX16" fmla="*/ 269860 w 282385"/>
                    <a:gd name="connsiteY16" fmla="*/ 83333 h 634079"/>
                    <a:gd name="connsiteX17" fmla="*/ 198886 w 282385"/>
                    <a:gd name="connsiteY17" fmla="*/ 119050 h 634079"/>
                    <a:gd name="connsiteX18" fmla="*/ 194330 w 282385"/>
                    <a:gd name="connsiteY18" fmla="*/ 39726 h 634079"/>
                    <a:gd name="connsiteX19" fmla="*/ 265305 w 282385"/>
                    <a:gd name="connsiteY19" fmla="*/ 4009 h 634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385" h="634079">
                      <a:moveTo>
                        <a:pt x="64648" y="543621"/>
                      </a:moveTo>
                      <a:cubicBezTo>
                        <a:pt x="80206" y="543621"/>
                        <a:pt x="92818" y="563871"/>
                        <a:pt x="92818" y="588850"/>
                      </a:cubicBezTo>
                      <a:cubicBezTo>
                        <a:pt x="92818" y="613829"/>
                        <a:pt x="80206" y="634079"/>
                        <a:pt x="64648" y="634079"/>
                      </a:cubicBezTo>
                      <a:cubicBezTo>
                        <a:pt x="49090" y="634079"/>
                        <a:pt x="36478" y="613829"/>
                        <a:pt x="36478" y="588850"/>
                      </a:cubicBezTo>
                      <a:cubicBezTo>
                        <a:pt x="36478" y="563871"/>
                        <a:pt x="49090" y="543621"/>
                        <a:pt x="64648" y="543621"/>
                      </a:cubicBezTo>
                      <a:close/>
                      <a:moveTo>
                        <a:pt x="69900" y="340130"/>
                      </a:moveTo>
                      <a:cubicBezTo>
                        <a:pt x="92497" y="348459"/>
                        <a:pt x="100533" y="383113"/>
                        <a:pt x="87847" y="417532"/>
                      </a:cubicBezTo>
                      <a:cubicBezTo>
                        <a:pt x="75161" y="451950"/>
                        <a:pt x="46558" y="473101"/>
                        <a:pt x="23961" y="464772"/>
                      </a:cubicBezTo>
                      <a:cubicBezTo>
                        <a:pt x="1364" y="456443"/>
                        <a:pt x="-6671" y="421789"/>
                        <a:pt x="6015" y="387371"/>
                      </a:cubicBezTo>
                      <a:cubicBezTo>
                        <a:pt x="18700" y="352952"/>
                        <a:pt x="47303" y="331802"/>
                        <a:pt x="69900" y="340130"/>
                      </a:cubicBezTo>
                      <a:close/>
                      <a:moveTo>
                        <a:pt x="176877" y="189070"/>
                      </a:moveTo>
                      <a:cubicBezTo>
                        <a:pt x="190350" y="196849"/>
                        <a:pt x="191148" y="220692"/>
                        <a:pt x="178658" y="242325"/>
                      </a:cubicBezTo>
                      <a:cubicBezTo>
                        <a:pt x="166169" y="263957"/>
                        <a:pt x="145121" y="275188"/>
                        <a:pt x="131648" y="267409"/>
                      </a:cubicBezTo>
                      <a:cubicBezTo>
                        <a:pt x="118174" y="259630"/>
                        <a:pt x="117377" y="235787"/>
                        <a:pt x="129866" y="214155"/>
                      </a:cubicBezTo>
                      <a:cubicBezTo>
                        <a:pt x="142356" y="192522"/>
                        <a:pt x="163403" y="181291"/>
                        <a:pt x="176877" y="189070"/>
                      </a:cubicBezTo>
                      <a:close/>
                      <a:moveTo>
                        <a:pt x="265305" y="4009"/>
                      </a:moveTo>
                      <a:cubicBezTo>
                        <a:pt x="286161" y="16051"/>
                        <a:pt x="288201" y="51566"/>
                        <a:pt x="269860" y="83333"/>
                      </a:cubicBezTo>
                      <a:cubicBezTo>
                        <a:pt x="251519" y="115101"/>
                        <a:pt x="219742" y="131092"/>
                        <a:pt x="198886" y="119050"/>
                      </a:cubicBezTo>
                      <a:cubicBezTo>
                        <a:pt x="178029" y="107009"/>
                        <a:pt x="175989" y="71494"/>
                        <a:pt x="194330" y="39726"/>
                      </a:cubicBezTo>
                      <a:cubicBezTo>
                        <a:pt x="212671" y="7959"/>
                        <a:pt x="244448" y="-8032"/>
                        <a:pt x="265305" y="4009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B11BCA28-66FC-F8DA-D812-CD4ACEB2F809}"/>
                    </a:ext>
                  </a:extLst>
                </p:cNvPr>
                <p:cNvSpPr/>
                <p:nvPr/>
              </p:nvSpPr>
              <p:spPr>
                <a:xfrm rot="900000" flipH="1">
                  <a:off x="2262706" y="2289916"/>
                  <a:ext cx="282385" cy="634079"/>
                </a:xfrm>
                <a:custGeom>
                  <a:avLst/>
                  <a:gdLst>
                    <a:gd name="connsiteX0" fmla="*/ 64648 w 282385"/>
                    <a:gd name="connsiteY0" fmla="*/ 543621 h 634079"/>
                    <a:gd name="connsiteX1" fmla="*/ 92818 w 282385"/>
                    <a:gd name="connsiteY1" fmla="*/ 588850 h 634079"/>
                    <a:gd name="connsiteX2" fmla="*/ 64648 w 282385"/>
                    <a:gd name="connsiteY2" fmla="*/ 634079 h 634079"/>
                    <a:gd name="connsiteX3" fmla="*/ 36478 w 282385"/>
                    <a:gd name="connsiteY3" fmla="*/ 588850 h 634079"/>
                    <a:gd name="connsiteX4" fmla="*/ 64648 w 282385"/>
                    <a:gd name="connsiteY4" fmla="*/ 543621 h 634079"/>
                    <a:gd name="connsiteX5" fmla="*/ 69900 w 282385"/>
                    <a:gd name="connsiteY5" fmla="*/ 340130 h 634079"/>
                    <a:gd name="connsiteX6" fmla="*/ 87847 w 282385"/>
                    <a:gd name="connsiteY6" fmla="*/ 417532 h 634079"/>
                    <a:gd name="connsiteX7" fmla="*/ 23961 w 282385"/>
                    <a:gd name="connsiteY7" fmla="*/ 464772 h 634079"/>
                    <a:gd name="connsiteX8" fmla="*/ 6015 w 282385"/>
                    <a:gd name="connsiteY8" fmla="*/ 387371 h 634079"/>
                    <a:gd name="connsiteX9" fmla="*/ 69900 w 282385"/>
                    <a:gd name="connsiteY9" fmla="*/ 340130 h 634079"/>
                    <a:gd name="connsiteX10" fmla="*/ 176877 w 282385"/>
                    <a:gd name="connsiteY10" fmla="*/ 189070 h 634079"/>
                    <a:gd name="connsiteX11" fmla="*/ 178658 w 282385"/>
                    <a:gd name="connsiteY11" fmla="*/ 242325 h 634079"/>
                    <a:gd name="connsiteX12" fmla="*/ 131648 w 282385"/>
                    <a:gd name="connsiteY12" fmla="*/ 267409 h 634079"/>
                    <a:gd name="connsiteX13" fmla="*/ 129866 w 282385"/>
                    <a:gd name="connsiteY13" fmla="*/ 214155 h 634079"/>
                    <a:gd name="connsiteX14" fmla="*/ 176877 w 282385"/>
                    <a:gd name="connsiteY14" fmla="*/ 189070 h 634079"/>
                    <a:gd name="connsiteX15" fmla="*/ 265305 w 282385"/>
                    <a:gd name="connsiteY15" fmla="*/ 4009 h 634079"/>
                    <a:gd name="connsiteX16" fmla="*/ 269860 w 282385"/>
                    <a:gd name="connsiteY16" fmla="*/ 83333 h 634079"/>
                    <a:gd name="connsiteX17" fmla="*/ 198886 w 282385"/>
                    <a:gd name="connsiteY17" fmla="*/ 119050 h 634079"/>
                    <a:gd name="connsiteX18" fmla="*/ 194330 w 282385"/>
                    <a:gd name="connsiteY18" fmla="*/ 39726 h 634079"/>
                    <a:gd name="connsiteX19" fmla="*/ 265305 w 282385"/>
                    <a:gd name="connsiteY19" fmla="*/ 4009 h 634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385" h="634079">
                      <a:moveTo>
                        <a:pt x="64648" y="543621"/>
                      </a:moveTo>
                      <a:cubicBezTo>
                        <a:pt x="80206" y="543621"/>
                        <a:pt x="92818" y="563871"/>
                        <a:pt x="92818" y="588850"/>
                      </a:cubicBezTo>
                      <a:cubicBezTo>
                        <a:pt x="92818" y="613829"/>
                        <a:pt x="80206" y="634079"/>
                        <a:pt x="64648" y="634079"/>
                      </a:cubicBezTo>
                      <a:cubicBezTo>
                        <a:pt x="49090" y="634079"/>
                        <a:pt x="36478" y="613829"/>
                        <a:pt x="36478" y="588850"/>
                      </a:cubicBezTo>
                      <a:cubicBezTo>
                        <a:pt x="36478" y="563871"/>
                        <a:pt x="49090" y="543621"/>
                        <a:pt x="64648" y="543621"/>
                      </a:cubicBezTo>
                      <a:close/>
                      <a:moveTo>
                        <a:pt x="69900" y="340130"/>
                      </a:moveTo>
                      <a:cubicBezTo>
                        <a:pt x="92497" y="348459"/>
                        <a:pt x="100533" y="383113"/>
                        <a:pt x="87847" y="417532"/>
                      </a:cubicBezTo>
                      <a:cubicBezTo>
                        <a:pt x="75161" y="451950"/>
                        <a:pt x="46558" y="473101"/>
                        <a:pt x="23961" y="464772"/>
                      </a:cubicBezTo>
                      <a:cubicBezTo>
                        <a:pt x="1364" y="456443"/>
                        <a:pt x="-6671" y="421789"/>
                        <a:pt x="6015" y="387371"/>
                      </a:cubicBezTo>
                      <a:cubicBezTo>
                        <a:pt x="18700" y="352952"/>
                        <a:pt x="47303" y="331802"/>
                        <a:pt x="69900" y="340130"/>
                      </a:cubicBezTo>
                      <a:close/>
                      <a:moveTo>
                        <a:pt x="176877" y="189070"/>
                      </a:moveTo>
                      <a:cubicBezTo>
                        <a:pt x="190350" y="196849"/>
                        <a:pt x="191148" y="220692"/>
                        <a:pt x="178658" y="242325"/>
                      </a:cubicBezTo>
                      <a:cubicBezTo>
                        <a:pt x="166169" y="263957"/>
                        <a:pt x="145121" y="275188"/>
                        <a:pt x="131648" y="267409"/>
                      </a:cubicBezTo>
                      <a:cubicBezTo>
                        <a:pt x="118174" y="259630"/>
                        <a:pt x="117377" y="235787"/>
                        <a:pt x="129866" y="214155"/>
                      </a:cubicBezTo>
                      <a:cubicBezTo>
                        <a:pt x="142356" y="192522"/>
                        <a:pt x="163403" y="181291"/>
                        <a:pt x="176877" y="189070"/>
                      </a:cubicBezTo>
                      <a:close/>
                      <a:moveTo>
                        <a:pt x="265305" y="4009"/>
                      </a:moveTo>
                      <a:cubicBezTo>
                        <a:pt x="286161" y="16051"/>
                        <a:pt x="288201" y="51566"/>
                        <a:pt x="269860" y="83333"/>
                      </a:cubicBezTo>
                      <a:cubicBezTo>
                        <a:pt x="251519" y="115101"/>
                        <a:pt x="219742" y="131092"/>
                        <a:pt x="198886" y="119050"/>
                      </a:cubicBezTo>
                      <a:cubicBezTo>
                        <a:pt x="178029" y="107009"/>
                        <a:pt x="175989" y="71494"/>
                        <a:pt x="194330" y="39726"/>
                      </a:cubicBezTo>
                      <a:cubicBezTo>
                        <a:pt x="212671" y="7959"/>
                        <a:pt x="244448" y="-8032"/>
                        <a:pt x="265305" y="4009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EF2E5FD7-F269-879C-7E1F-D7C965F62EAF}"/>
                    </a:ext>
                  </a:extLst>
                </p:cNvPr>
                <p:cNvSpPr/>
                <p:nvPr/>
              </p:nvSpPr>
              <p:spPr>
                <a:xfrm rot="900000">
                  <a:off x="1419943" y="2439218"/>
                  <a:ext cx="68338" cy="87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8802135B-EAB9-227E-FB05-37B222CF8A67}"/>
                    </a:ext>
                  </a:extLst>
                </p:cNvPr>
                <p:cNvSpPr/>
                <p:nvPr/>
              </p:nvSpPr>
              <p:spPr>
                <a:xfrm rot="900000">
                  <a:off x="1371367" y="2597945"/>
                  <a:ext cx="55002" cy="7900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9E32D070-F261-FAD2-0982-76A7329519D1}"/>
                    </a:ext>
                  </a:extLst>
                </p:cNvPr>
                <p:cNvSpPr/>
                <p:nvPr/>
              </p:nvSpPr>
              <p:spPr>
                <a:xfrm rot="20700000" flipH="1">
                  <a:off x="3092871" y="2512221"/>
                  <a:ext cx="55002" cy="7900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05E04032-2FC5-51E6-7D37-5F927B9ADDE6}"/>
                    </a:ext>
                  </a:extLst>
                </p:cNvPr>
                <p:cNvSpPr/>
                <p:nvPr/>
              </p:nvSpPr>
              <p:spPr>
                <a:xfrm rot="21429623" flipH="1">
                  <a:off x="3059029" y="2654579"/>
                  <a:ext cx="70298" cy="11650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楕円 458">
                  <a:extLst>
                    <a:ext uri="{FF2B5EF4-FFF2-40B4-BE49-F238E27FC236}">
                      <a16:creationId xmlns:a16="http://schemas.microsoft.com/office/drawing/2014/main" id="{168E2462-20E0-02AA-EB35-1533398CB576}"/>
                    </a:ext>
                  </a:extLst>
                </p:cNvPr>
                <p:cNvSpPr/>
                <p:nvPr/>
              </p:nvSpPr>
              <p:spPr>
                <a:xfrm rot="1056805" flipH="1">
                  <a:off x="3066678" y="2862263"/>
                  <a:ext cx="55002" cy="7900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09FC10E1-A5D6-6A0D-59DD-9F4911FD624C}"/>
                    </a:ext>
                  </a:extLst>
                </p:cNvPr>
                <p:cNvSpPr/>
                <p:nvPr/>
              </p:nvSpPr>
              <p:spPr>
                <a:xfrm rot="1778375" flipH="1">
                  <a:off x="2949492" y="2950668"/>
                  <a:ext cx="70298" cy="11650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71095990-213D-164B-67A2-F20998D5F7C6}"/>
                    </a:ext>
                  </a:extLst>
                </p:cNvPr>
                <p:cNvSpPr/>
                <p:nvPr/>
              </p:nvSpPr>
              <p:spPr>
                <a:xfrm rot="2800216" flipH="1">
                  <a:off x="2870231" y="3101294"/>
                  <a:ext cx="55002" cy="7900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3E310F80-107B-19FD-97A9-F71307A98B45}"/>
                    </a:ext>
                  </a:extLst>
                </p:cNvPr>
                <p:cNvSpPr/>
                <p:nvPr/>
              </p:nvSpPr>
              <p:spPr>
                <a:xfrm rot="4157046" flipH="1">
                  <a:off x="2695961" y="3108075"/>
                  <a:ext cx="81112" cy="10097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2EED9694-1D39-5DDF-B6E5-9E822F6F26A8}"/>
                    </a:ext>
                  </a:extLst>
                </p:cNvPr>
                <p:cNvSpPr/>
                <p:nvPr/>
              </p:nvSpPr>
              <p:spPr>
                <a:xfrm>
                  <a:off x="2118829" y="904875"/>
                  <a:ext cx="188888" cy="14762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C31EB73A-2622-F7CC-DEF8-1272054217C6}"/>
                  </a:ext>
                </a:extLst>
              </p:cNvPr>
              <p:cNvGrpSpPr/>
              <p:nvPr/>
            </p:nvGrpSpPr>
            <p:grpSpPr>
              <a:xfrm>
                <a:off x="7757884" y="1581257"/>
                <a:ext cx="755887" cy="94733"/>
                <a:chOff x="7743706" y="1471644"/>
                <a:chExt cx="755887" cy="94733"/>
              </a:xfrm>
            </p:grpSpPr>
            <p:sp>
              <p:nvSpPr>
                <p:cNvPr id="682" name="楕円 681">
                  <a:extLst>
                    <a:ext uri="{FF2B5EF4-FFF2-40B4-BE49-F238E27FC236}">
                      <a16:creationId xmlns:a16="http://schemas.microsoft.com/office/drawing/2014/main" id="{EA53A055-A5CE-3AA9-14E6-15876A69EEA8}"/>
                    </a:ext>
                  </a:extLst>
                </p:cNvPr>
                <p:cNvSpPr/>
                <p:nvPr/>
              </p:nvSpPr>
              <p:spPr>
                <a:xfrm>
                  <a:off x="7743706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楕円 682">
                  <a:extLst>
                    <a:ext uri="{FF2B5EF4-FFF2-40B4-BE49-F238E27FC236}">
                      <a16:creationId xmlns:a16="http://schemas.microsoft.com/office/drawing/2014/main" id="{8F94509C-6B53-EC97-D3E5-B3B58CB18831}"/>
                    </a:ext>
                  </a:extLst>
                </p:cNvPr>
                <p:cNvSpPr/>
                <p:nvPr/>
              </p:nvSpPr>
              <p:spPr>
                <a:xfrm>
                  <a:off x="8404860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47" name="グループ化 1046">
              <a:extLst>
                <a:ext uri="{FF2B5EF4-FFF2-40B4-BE49-F238E27FC236}">
                  <a16:creationId xmlns:a16="http://schemas.microsoft.com/office/drawing/2014/main" id="{3DB429CE-BDD6-10F7-B410-AF9E824CAD13}"/>
                </a:ext>
              </a:extLst>
            </p:cNvPr>
            <p:cNvGrpSpPr/>
            <p:nvPr/>
          </p:nvGrpSpPr>
          <p:grpSpPr>
            <a:xfrm>
              <a:off x="7038455" y="595922"/>
              <a:ext cx="2351020" cy="2658119"/>
              <a:chOff x="22941" y="3362243"/>
              <a:chExt cx="3183809" cy="3599690"/>
            </a:xfrm>
          </p:grpSpPr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C9931684-F617-FE41-BADB-37E97200BA42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7FD2790E-4119-DD8E-A1B2-C6AEB7524685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050" name="グループ化 1049">
                  <a:extLst>
                    <a:ext uri="{FF2B5EF4-FFF2-40B4-BE49-F238E27FC236}">
                      <a16:creationId xmlns:a16="http://schemas.microsoft.com/office/drawing/2014/main" id="{FA7C32DB-92C8-F2AD-C31C-10B2FBA79EFA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7FA081FE-DCA9-4737-CA9B-7DDD78BD0B5F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6" name="七角形 1065">
                    <a:extLst>
                      <a:ext uri="{FF2B5EF4-FFF2-40B4-BE49-F238E27FC236}">
                        <a16:creationId xmlns:a16="http://schemas.microsoft.com/office/drawing/2014/main" id="{2FF986C3-E0EB-E246-E697-F09C13051CE6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67" name="七角形 1066">
                    <a:extLst>
                      <a:ext uri="{FF2B5EF4-FFF2-40B4-BE49-F238E27FC236}">
                        <a16:creationId xmlns:a16="http://schemas.microsoft.com/office/drawing/2014/main" id="{71726DA6-0798-CF08-B6E1-634968710FF9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68" name="七角形 1067">
                    <a:extLst>
                      <a:ext uri="{FF2B5EF4-FFF2-40B4-BE49-F238E27FC236}">
                        <a16:creationId xmlns:a16="http://schemas.microsoft.com/office/drawing/2014/main" id="{14DC1B18-30B7-FEF9-0D7E-20232C720C34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69" name="七角形 1068">
                    <a:extLst>
                      <a:ext uri="{FF2B5EF4-FFF2-40B4-BE49-F238E27FC236}">
                        <a16:creationId xmlns:a16="http://schemas.microsoft.com/office/drawing/2014/main" id="{DC45CA26-A9A7-1A26-77E4-BE1AC79BB62A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70" name="七角形 1069">
                    <a:extLst>
                      <a:ext uri="{FF2B5EF4-FFF2-40B4-BE49-F238E27FC236}">
                        <a16:creationId xmlns:a16="http://schemas.microsoft.com/office/drawing/2014/main" id="{F073FBAA-B7D8-FA32-B21B-3C61E1195EF0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051" name="楕円 1050">
                  <a:extLst>
                    <a:ext uri="{FF2B5EF4-FFF2-40B4-BE49-F238E27FC236}">
                      <a16:creationId xmlns:a16="http://schemas.microsoft.com/office/drawing/2014/main" id="{FB014396-1E74-CAB8-13FB-0A01989535C1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楕円 1051">
                  <a:extLst>
                    <a:ext uri="{FF2B5EF4-FFF2-40B4-BE49-F238E27FC236}">
                      <a16:creationId xmlns:a16="http://schemas.microsoft.com/office/drawing/2014/main" id="{B5ED568B-D159-389A-4F05-A8C0C5A256D8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楕円 1052">
                  <a:extLst>
                    <a:ext uri="{FF2B5EF4-FFF2-40B4-BE49-F238E27FC236}">
                      <a16:creationId xmlns:a16="http://schemas.microsoft.com/office/drawing/2014/main" id="{C127D7CB-1AA4-3299-2A01-48094EC5E2C0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4" name="楕円 1053">
                  <a:extLst>
                    <a:ext uri="{FF2B5EF4-FFF2-40B4-BE49-F238E27FC236}">
                      <a16:creationId xmlns:a16="http://schemas.microsoft.com/office/drawing/2014/main" id="{88382053-57BC-25B4-3251-09293E13C46E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5" name="楕円 1054">
                  <a:extLst>
                    <a:ext uri="{FF2B5EF4-FFF2-40B4-BE49-F238E27FC236}">
                      <a16:creationId xmlns:a16="http://schemas.microsoft.com/office/drawing/2014/main" id="{2C582589-B511-5D49-CA90-6C01225B9C8E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6" name="楕円 1055">
                  <a:extLst>
                    <a:ext uri="{FF2B5EF4-FFF2-40B4-BE49-F238E27FC236}">
                      <a16:creationId xmlns:a16="http://schemas.microsoft.com/office/drawing/2014/main" id="{5DC6B4C8-C5DD-511C-062A-80F9E72E3DF4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7" name="楕円 1056">
                  <a:extLst>
                    <a:ext uri="{FF2B5EF4-FFF2-40B4-BE49-F238E27FC236}">
                      <a16:creationId xmlns:a16="http://schemas.microsoft.com/office/drawing/2014/main" id="{241F19CC-01D2-791F-B386-3CF75737C865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8" name="楕円 1057">
                  <a:extLst>
                    <a:ext uri="{FF2B5EF4-FFF2-40B4-BE49-F238E27FC236}">
                      <a16:creationId xmlns:a16="http://schemas.microsoft.com/office/drawing/2014/main" id="{7B5103D1-F029-4B62-8CD3-9DA29E2796ED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9" name="楕円 1058">
                  <a:extLst>
                    <a:ext uri="{FF2B5EF4-FFF2-40B4-BE49-F238E27FC236}">
                      <a16:creationId xmlns:a16="http://schemas.microsoft.com/office/drawing/2014/main" id="{85F427B9-E778-0367-09CD-FF3EAFA6576F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楕円 1059">
                  <a:extLst>
                    <a:ext uri="{FF2B5EF4-FFF2-40B4-BE49-F238E27FC236}">
                      <a16:creationId xmlns:a16="http://schemas.microsoft.com/office/drawing/2014/main" id="{A677C0D9-9F19-FFCC-248A-D68EE19BF901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楕円 1060">
                  <a:extLst>
                    <a:ext uri="{FF2B5EF4-FFF2-40B4-BE49-F238E27FC236}">
                      <a16:creationId xmlns:a16="http://schemas.microsoft.com/office/drawing/2014/main" id="{3F6A560B-5B30-80D3-30C6-C87A95B3396B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楕円 1061">
                  <a:extLst>
                    <a:ext uri="{FF2B5EF4-FFF2-40B4-BE49-F238E27FC236}">
                      <a16:creationId xmlns:a16="http://schemas.microsoft.com/office/drawing/2014/main" id="{17ACCB13-BACC-213C-FE5D-AB54D5F29E92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楕円 1062">
                  <a:extLst>
                    <a:ext uri="{FF2B5EF4-FFF2-40B4-BE49-F238E27FC236}">
                      <a16:creationId xmlns:a16="http://schemas.microsoft.com/office/drawing/2014/main" id="{35C22304-1552-B5E5-DD50-D811FEB1B2E8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64" name="楕円 1063">
                  <a:extLst>
                    <a:ext uri="{FF2B5EF4-FFF2-40B4-BE49-F238E27FC236}">
                      <a16:creationId xmlns:a16="http://schemas.microsoft.com/office/drawing/2014/main" id="{5F7405D4-6A63-A86B-373F-0DD6A094FBAA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51406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il335_ユキヒョウの冬用イラスト</dc:title>
  <dc:subject>il335_ユキヒョウの冬用イラスト</dc:subject>
  <dc:creator>ぱわぽすけ</dc:creator>
  <cp:lastModifiedBy/>
  <cp:revision>1</cp:revision>
  <dcterms:created xsi:type="dcterms:W3CDTF">2014-10-29T04:47:26Z</dcterms:created>
  <dcterms:modified xsi:type="dcterms:W3CDTF">2025-01-23T18:17:49Z</dcterms:modified>
  <cp:version>1</cp:version>
</cp:coreProperties>
</file>