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49" r:id="rId2"/>
    <p:sldId id="325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B6A40-92F8-898F-C9CD-59C7437B1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8" name="グループ化 897">
            <a:extLst>
              <a:ext uri="{FF2B5EF4-FFF2-40B4-BE49-F238E27FC236}">
                <a16:creationId xmlns:a16="http://schemas.microsoft.com/office/drawing/2014/main" id="{A6CDDEFB-819F-E47A-3597-D26CF3CF5C69}"/>
              </a:ext>
            </a:extLst>
          </p:cNvPr>
          <p:cNvGrpSpPr/>
          <p:nvPr/>
        </p:nvGrpSpPr>
        <p:grpSpPr>
          <a:xfrm>
            <a:off x="1145845" y="3865223"/>
            <a:ext cx="1679118" cy="2523745"/>
            <a:chOff x="1145845" y="3706828"/>
            <a:chExt cx="1679118" cy="2523745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CBA30B03-72EB-EF88-0BEA-DCE6F8DFEC1E}"/>
                </a:ext>
              </a:extLst>
            </p:cNvPr>
            <p:cNvGrpSpPr/>
            <p:nvPr/>
          </p:nvGrpSpPr>
          <p:grpSpPr>
            <a:xfrm>
              <a:off x="1466603" y="5052726"/>
              <a:ext cx="1358360" cy="1177847"/>
              <a:chOff x="1466603" y="1957101"/>
              <a:chExt cx="1358360" cy="1177847"/>
            </a:xfrm>
          </p:grpSpPr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8E2E7BB0-B9B2-8A67-1644-9983AE2003F8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楕円 1">
                <a:extLst>
                  <a:ext uri="{FF2B5EF4-FFF2-40B4-BE49-F238E27FC236}">
                    <a16:creationId xmlns:a16="http://schemas.microsoft.com/office/drawing/2014/main" id="{8D4E2DF9-18FE-E0AF-38D4-758CA7987C80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3E9D55DB-CB8D-3E23-7421-9D40C2834395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1">
                <a:extLst>
                  <a:ext uri="{FF2B5EF4-FFF2-40B4-BE49-F238E27FC236}">
                    <a16:creationId xmlns:a16="http://schemas.microsoft.com/office/drawing/2014/main" id="{C8AB4676-E31A-83C4-7852-DE3E3891104F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3CBFF912-B312-9E27-12D3-F73A4D7662C2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楕円 1">
                <a:extLst>
                  <a:ext uri="{FF2B5EF4-FFF2-40B4-BE49-F238E27FC236}">
                    <a16:creationId xmlns:a16="http://schemas.microsoft.com/office/drawing/2014/main" id="{B18493C0-F50E-208D-BD95-3A5E517F362C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B53C8B44-228A-BFB2-DFA9-1448738971B3}"/>
                </a:ext>
              </a:extLst>
            </p:cNvPr>
            <p:cNvGrpSpPr/>
            <p:nvPr/>
          </p:nvGrpSpPr>
          <p:grpSpPr>
            <a:xfrm>
              <a:off x="1145845" y="3909006"/>
              <a:ext cx="1604288" cy="1375702"/>
              <a:chOff x="921081" y="403942"/>
              <a:chExt cx="2172567" cy="1863008"/>
            </a:xfrm>
          </p:grpSpPr>
          <p:sp>
            <p:nvSpPr>
              <p:cNvPr id="509" name="二等辺三角形 6">
                <a:extLst>
                  <a:ext uri="{FF2B5EF4-FFF2-40B4-BE49-F238E27FC236}">
                    <a16:creationId xmlns:a16="http://schemas.microsoft.com/office/drawing/2014/main" id="{5184CAD9-2F74-9AFE-F9B7-CCB00E97A051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二等辺三角形 6">
                <a:extLst>
                  <a:ext uri="{FF2B5EF4-FFF2-40B4-BE49-F238E27FC236}">
                    <a16:creationId xmlns:a16="http://schemas.microsoft.com/office/drawing/2014/main" id="{4A0F01CC-ECF1-88EB-C42B-E5404A7BAA6F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二等辺三角形 6">
                <a:extLst>
                  <a:ext uri="{FF2B5EF4-FFF2-40B4-BE49-F238E27FC236}">
                    <a16:creationId xmlns:a16="http://schemas.microsoft.com/office/drawing/2014/main" id="{E2939F05-4C35-6689-61EA-A345194F122B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二等辺三角形 6">
                <a:extLst>
                  <a:ext uri="{FF2B5EF4-FFF2-40B4-BE49-F238E27FC236}">
                    <a16:creationId xmlns:a16="http://schemas.microsoft.com/office/drawing/2014/main" id="{0662408C-BC43-382F-A59F-1FCA59A3353E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6E69C454-84F7-8803-906D-A8F9B811F158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楕円 1">
                <a:extLst>
                  <a:ext uri="{FF2B5EF4-FFF2-40B4-BE49-F238E27FC236}">
                    <a16:creationId xmlns:a16="http://schemas.microsoft.com/office/drawing/2014/main" id="{C767972C-D9B9-245F-8CB0-734F7F230401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F95CA992-67B8-3894-1CC7-556C200A689F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AA7CF337-24A5-6D8F-F6C6-098580D1A5E3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12E2E47E-D5B6-CBAA-8D59-82136ECB8261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7117DE2B-8090-60FE-4B90-3C85BC35EC34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7BAEA7CA-81CB-83C7-F5D9-0C2AC125B8E4}"/>
                </a:ext>
              </a:extLst>
            </p:cNvPr>
            <p:cNvGrpSpPr/>
            <p:nvPr/>
          </p:nvGrpSpPr>
          <p:grpSpPr>
            <a:xfrm>
              <a:off x="1559498" y="5172839"/>
              <a:ext cx="824136" cy="568219"/>
              <a:chOff x="1443950" y="2053446"/>
              <a:chExt cx="1116065" cy="769496"/>
            </a:xfrm>
          </p:grpSpPr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71CBF186-8B4C-DB1D-034C-CFBFC0134F62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683" name="楕円 5">
                  <a:extLst>
                    <a:ext uri="{FF2B5EF4-FFF2-40B4-BE49-F238E27FC236}">
                      <a16:creationId xmlns:a16="http://schemas.microsoft.com/office/drawing/2014/main" id="{CE929030-FC7D-758B-204E-F71D8E480B36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84" name="二等辺三角形 21">
                  <a:extLst>
                    <a:ext uri="{FF2B5EF4-FFF2-40B4-BE49-F238E27FC236}">
                      <a16:creationId xmlns:a16="http://schemas.microsoft.com/office/drawing/2014/main" id="{07C7D82E-C2DF-FE6F-A676-994714928812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5" name="二等辺三角形 21">
                  <a:extLst>
                    <a:ext uri="{FF2B5EF4-FFF2-40B4-BE49-F238E27FC236}">
                      <a16:creationId xmlns:a16="http://schemas.microsoft.com/office/drawing/2014/main" id="{2A95835F-7084-C80B-711C-BE2D569C64C1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6" name="楕円 5">
                  <a:extLst>
                    <a:ext uri="{FF2B5EF4-FFF2-40B4-BE49-F238E27FC236}">
                      <a16:creationId xmlns:a16="http://schemas.microsoft.com/office/drawing/2014/main" id="{4BA8F2F5-277D-19FE-3A26-E2EB62493477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746FC867-C196-ED86-8E2F-875E5801520A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5372BA1E-3E85-CCB7-89D1-43E554E46942}"/>
                </a:ext>
              </a:extLst>
            </p:cNvPr>
            <p:cNvGrpSpPr/>
            <p:nvPr/>
          </p:nvGrpSpPr>
          <p:grpSpPr>
            <a:xfrm>
              <a:off x="1299331" y="3706828"/>
              <a:ext cx="1325355" cy="650911"/>
              <a:chOff x="1100911" y="95250"/>
              <a:chExt cx="1794828" cy="881479"/>
            </a:xfrm>
          </p:grpSpPr>
          <p:sp>
            <p:nvSpPr>
              <p:cNvPr id="688" name="楕円 5">
                <a:extLst>
                  <a:ext uri="{FF2B5EF4-FFF2-40B4-BE49-F238E27FC236}">
                    <a16:creationId xmlns:a16="http://schemas.microsoft.com/office/drawing/2014/main" id="{28E4E2EB-E241-87AC-CE79-4E109F6B5345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23157AE4-2E7B-D447-EEF6-30D4EE03A64E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6DA7AA3B-4C61-E3D6-2BB8-2902536D9E15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691" name="楕円 5">
                  <a:extLst>
                    <a:ext uri="{FF2B5EF4-FFF2-40B4-BE49-F238E27FC236}">
                      <a16:creationId xmlns:a16="http://schemas.microsoft.com/office/drawing/2014/main" id="{5AB2664D-9CC7-3D43-B17E-663BA4CA6A24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428B2763-9028-4F15-4D21-2B603F98D36D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895" name="グループ化 894">
            <a:extLst>
              <a:ext uri="{FF2B5EF4-FFF2-40B4-BE49-F238E27FC236}">
                <a16:creationId xmlns:a16="http://schemas.microsoft.com/office/drawing/2014/main" id="{39657B27-2817-729D-2853-E222CACBEE4B}"/>
              </a:ext>
            </a:extLst>
          </p:cNvPr>
          <p:cNvGrpSpPr/>
          <p:nvPr/>
        </p:nvGrpSpPr>
        <p:grpSpPr>
          <a:xfrm>
            <a:off x="6981305" y="576872"/>
            <a:ext cx="2351020" cy="2658119"/>
            <a:chOff x="6981305" y="576872"/>
            <a:chExt cx="2351020" cy="2658119"/>
          </a:xfrm>
        </p:grpSpPr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BA1DDA65-9EFD-8775-E63F-233B4A7545A2}"/>
                </a:ext>
              </a:extLst>
            </p:cNvPr>
            <p:cNvGrpSpPr/>
            <p:nvPr/>
          </p:nvGrpSpPr>
          <p:grpSpPr>
            <a:xfrm>
              <a:off x="7600703" y="1957101"/>
              <a:ext cx="1358360" cy="1177847"/>
              <a:chOff x="1466603" y="1957101"/>
              <a:chExt cx="1358360" cy="1177847"/>
            </a:xfrm>
          </p:grpSpPr>
          <p:sp>
            <p:nvSpPr>
              <p:cNvPr id="483" name="楕円 1">
                <a:extLst>
                  <a:ext uri="{FF2B5EF4-FFF2-40B4-BE49-F238E27FC236}">
                    <a16:creationId xmlns:a16="http://schemas.microsoft.com/office/drawing/2014/main" id="{6390C236-BFD8-7CA5-9EBD-B5AECE10BBE4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楕円 1">
                <a:extLst>
                  <a:ext uri="{FF2B5EF4-FFF2-40B4-BE49-F238E27FC236}">
                    <a16:creationId xmlns:a16="http://schemas.microsoft.com/office/drawing/2014/main" id="{DF13F535-C705-3DF3-9B4E-09F534529EE6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6B6C071E-F479-D21C-9ACA-45F9EC00BD5F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1">
                <a:extLst>
                  <a:ext uri="{FF2B5EF4-FFF2-40B4-BE49-F238E27FC236}">
                    <a16:creationId xmlns:a16="http://schemas.microsoft.com/office/drawing/2014/main" id="{4A24F0EF-2633-9AF3-B082-E5006B87EC98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楕円 1">
                <a:extLst>
                  <a:ext uri="{FF2B5EF4-FFF2-40B4-BE49-F238E27FC236}">
                    <a16:creationId xmlns:a16="http://schemas.microsoft.com/office/drawing/2014/main" id="{4D33C05E-5168-BACA-9B36-C5693DCDF0BA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楕円 1">
                <a:extLst>
                  <a:ext uri="{FF2B5EF4-FFF2-40B4-BE49-F238E27FC236}">
                    <a16:creationId xmlns:a16="http://schemas.microsoft.com/office/drawing/2014/main" id="{07767F7D-95FD-E480-FBE4-5B554E95AA3D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28B5F417-85ED-E05D-7DF3-D1588BD97815}"/>
                </a:ext>
              </a:extLst>
            </p:cNvPr>
            <p:cNvGrpSpPr/>
            <p:nvPr/>
          </p:nvGrpSpPr>
          <p:grpSpPr>
            <a:xfrm>
              <a:off x="7279945" y="813381"/>
              <a:ext cx="1604288" cy="1375702"/>
              <a:chOff x="921081" y="403942"/>
              <a:chExt cx="2172567" cy="1863008"/>
            </a:xfrm>
          </p:grpSpPr>
          <p:sp>
            <p:nvSpPr>
              <p:cNvPr id="491" name="二等辺三角形 6">
                <a:extLst>
                  <a:ext uri="{FF2B5EF4-FFF2-40B4-BE49-F238E27FC236}">
                    <a16:creationId xmlns:a16="http://schemas.microsoft.com/office/drawing/2014/main" id="{A1FF650D-D7EB-0A82-8AB0-FA68A78FB1FB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二等辺三角形 6">
                <a:extLst>
                  <a:ext uri="{FF2B5EF4-FFF2-40B4-BE49-F238E27FC236}">
                    <a16:creationId xmlns:a16="http://schemas.microsoft.com/office/drawing/2014/main" id="{AC3ED17B-C390-C707-DE09-4C43ED6ABC16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二等辺三角形 6">
                <a:extLst>
                  <a:ext uri="{FF2B5EF4-FFF2-40B4-BE49-F238E27FC236}">
                    <a16:creationId xmlns:a16="http://schemas.microsoft.com/office/drawing/2014/main" id="{097DAD8C-B241-5250-7C44-AA5C70B28460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二等辺三角形 6">
                <a:extLst>
                  <a:ext uri="{FF2B5EF4-FFF2-40B4-BE49-F238E27FC236}">
                    <a16:creationId xmlns:a16="http://schemas.microsoft.com/office/drawing/2014/main" id="{0962295E-BE9A-A81B-4F6C-13E4F6582C02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C8A61728-2275-9B1C-C3FB-DA0D2B5E1836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1">
                <a:extLst>
                  <a:ext uri="{FF2B5EF4-FFF2-40B4-BE49-F238E27FC236}">
                    <a16:creationId xmlns:a16="http://schemas.microsoft.com/office/drawing/2014/main" id="{5A6115BC-70F0-2829-C17C-9715B2EB37E4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256AFA33-8498-D0E0-BAA6-13F0C5539700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F4EDDFF5-971E-97B2-84D2-0D27651227B8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A4565EE3-93D5-9E45-15BF-D6D06C6426B4}"/>
                </a:ext>
              </a:extLst>
            </p:cNvPr>
            <p:cNvGrpSpPr/>
            <p:nvPr/>
          </p:nvGrpSpPr>
          <p:grpSpPr>
            <a:xfrm>
              <a:off x="7696924" y="1466957"/>
              <a:ext cx="755887" cy="94733"/>
              <a:chOff x="7743706" y="1471644"/>
              <a:chExt cx="755887" cy="94733"/>
            </a:xfrm>
            <a:solidFill>
              <a:schemeClr val="bg1"/>
            </a:solidFill>
          </p:grpSpPr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7494D7C2-0DBA-11D1-70A0-675DBF78A26A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966B7B7D-B262-9271-0F49-2C5C08235A07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164BB81C-63E7-5DF0-F694-22391B048A0D}"/>
                </a:ext>
              </a:extLst>
            </p:cNvPr>
            <p:cNvGrpSpPr/>
            <p:nvPr/>
          </p:nvGrpSpPr>
          <p:grpSpPr>
            <a:xfrm>
              <a:off x="6981305" y="576872"/>
              <a:ext cx="2351020" cy="2658119"/>
              <a:chOff x="22941" y="3362243"/>
              <a:chExt cx="3183809" cy="3599690"/>
            </a:xfrm>
          </p:grpSpPr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DE3E032F-3A00-2F0C-7F45-6B16599D7668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9951266F-3CAB-D9DF-5A3A-71A671A826D5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3AF4AED9-55CA-1745-8F2C-F89D26A6A9B0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C0C91DBB-BF7C-49E1-F089-5B165615D3CC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七角形 719">
                    <a:extLst>
                      <a:ext uri="{FF2B5EF4-FFF2-40B4-BE49-F238E27FC236}">
                        <a16:creationId xmlns:a16="http://schemas.microsoft.com/office/drawing/2014/main" id="{E1C47F33-50A6-3EF4-6C51-630202BCB2F6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1" name="七角形 720">
                    <a:extLst>
                      <a:ext uri="{FF2B5EF4-FFF2-40B4-BE49-F238E27FC236}">
                        <a16:creationId xmlns:a16="http://schemas.microsoft.com/office/drawing/2014/main" id="{A6E2FDCD-C18E-68DA-DAE1-B99151F4FC7D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2" name="七角形 721">
                    <a:extLst>
                      <a:ext uri="{FF2B5EF4-FFF2-40B4-BE49-F238E27FC236}">
                        <a16:creationId xmlns:a16="http://schemas.microsoft.com/office/drawing/2014/main" id="{4AC3F88C-9DA8-AF3E-DF0D-15BCF78BB318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3" name="七角形 722">
                    <a:extLst>
                      <a:ext uri="{FF2B5EF4-FFF2-40B4-BE49-F238E27FC236}">
                        <a16:creationId xmlns:a16="http://schemas.microsoft.com/office/drawing/2014/main" id="{C8A878DA-9D96-96D7-3D49-4782211BEFCB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4" name="七角形 723">
                    <a:extLst>
                      <a:ext uri="{FF2B5EF4-FFF2-40B4-BE49-F238E27FC236}">
                        <a16:creationId xmlns:a16="http://schemas.microsoft.com/office/drawing/2014/main" id="{696BDD0A-96A7-805C-2D61-BA0CD05BBD14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17C9CAD9-77A9-A44D-8752-AC15D9E9260B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8E1C33EB-4426-371B-0123-B5AB90A29D05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9E278849-4CDA-12DB-52B8-B6F2415C9F5D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6E94A900-6F98-3575-1840-8217749B5845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9C86DBB5-D456-4FD9-CD00-DF6E616C4B7F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5" name="楕円 704">
                  <a:extLst>
                    <a:ext uri="{FF2B5EF4-FFF2-40B4-BE49-F238E27FC236}">
                      <a16:creationId xmlns:a16="http://schemas.microsoft.com/office/drawing/2014/main" id="{5928EF5A-E626-0E12-D376-187A010B384A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248E2E23-0129-D4B5-1180-AF6E7397390C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5C154419-BC4D-B6A2-7779-96009915729B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58779D2C-5503-C49F-7245-1ADAAC83E97F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0B065C89-FD4A-7FD3-23F9-9A5DB3BD67A5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楕円 710">
                  <a:extLst>
                    <a:ext uri="{FF2B5EF4-FFF2-40B4-BE49-F238E27FC236}">
                      <a16:creationId xmlns:a16="http://schemas.microsoft.com/office/drawing/2014/main" id="{16D4E55D-DDE3-88C1-BDE2-E912BF0B65D4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5E6FC31C-ACC7-33F1-CB10-5D74DC299487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9B37674C-5851-7107-D80D-74C4BB37414D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4" name="楕円 713">
                  <a:extLst>
                    <a:ext uri="{FF2B5EF4-FFF2-40B4-BE49-F238E27FC236}">
                      <a16:creationId xmlns:a16="http://schemas.microsoft.com/office/drawing/2014/main" id="{034E9C4C-0A90-DD80-053C-FA77902273EC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896" name="グループ化 895">
            <a:extLst>
              <a:ext uri="{FF2B5EF4-FFF2-40B4-BE49-F238E27FC236}">
                <a16:creationId xmlns:a16="http://schemas.microsoft.com/office/drawing/2014/main" id="{F6A4B931-EDB9-2F2B-6484-539568874905}"/>
              </a:ext>
            </a:extLst>
          </p:cNvPr>
          <p:cNvGrpSpPr/>
          <p:nvPr/>
        </p:nvGrpSpPr>
        <p:grpSpPr>
          <a:xfrm>
            <a:off x="6778600" y="3794706"/>
            <a:ext cx="2761753" cy="2604332"/>
            <a:chOff x="6778600" y="3794706"/>
            <a:chExt cx="2761753" cy="2604332"/>
          </a:xfrm>
        </p:grpSpPr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65C9DF00-A1F0-C780-4C9D-E735766369BB}"/>
                </a:ext>
              </a:extLst>
            </p:cNvPr>
            <p:cNvGrpSpPr/>
            <p:nvPr/>
          </p:nvGrpSpPr>
          <p:grpSpPr>
            <a:xfrm>
              <a:off x="7375195" y="3794706"/>
              <a:ext cx="1604288" cy="1375702"/>
              <a:chOff x="921081" y="403942"/>
              <a:chExt cx="2172567" cy="1863008"/>
            </a:xfrm>
          </p:grpSpPr>
          <p:sp>
            <p:nvSpPr>
              <p:cNvPr id="757" name="二等辺三角形 6">
                <a:extLst>
                  <a:ext uri="{FF2B5EF4-FFF2-40B4-BE49-F238E27FC236}">
                    <a16:creationId xmlns:a16="http://schemas.microsoft.com/office/drawing/2014/main" id="{627DE9B4-A54F-A6E9-6036-2BE405E66354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二等辺三角形 6">
                <a:extLst>
                  <a:ext uri="{FF2B5EF4-FFF2-40B4-BE49-F238E27FC236}">
                    <a16:creationId xmlns:a16="http://schemas.microsoft.com/office/drawing/2014/main" id="{954AA8C3-1FDB-52EA-9EDD-B33EEBE079E2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二等辺三角形 6">
                <a:extLst>
                  <a:ext uri="{FF2B5EF4-FFF2-40B4-BE49-F238E27FC236}">
                    <a16:creationId xmlns:a16="http://schemas.microsoft.com/office/drawing/2014/main" id="{0CEFD874-1CD9-A456-0B5E-7A8CB2825FDE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二等辺三角形 6">
                <a:extLst>
                  <a:ext uri="{FF2B5EF4-FFF2-40B4-BE49-F238E27FC236}">
                    <a16:creationId xmlns:a16="http://schemas.microsoft.com/office/drawing/2014/main" id="{71B0C4B3-430E-FC4E-9E1A-1F44EC32C6C9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18FCC9BF-89A7-7755-03B0-AC10134830EF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1">
                <a:extLst>
                  <a:ext uri="{FF2B5EF4-FFF2-40B4-BE49-F238E27FC236}">
                    <a16:creationId xmlns:a16="http://schemas.microsoft.com/office/drawing/2014/main" id="{87372E5D-2BEE-C758-8E4B-FF0C5DFF10D6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0BBFE872-C346-2BFF-5FFE-DF4CF97D90CD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AFD6FA5C-ECEF-1212-2FBD-A759C4CFFE39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4B57656B-C9E9-6449-5BD1-72BD93E43E62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1F99B8F5-0396-B672-A156-FA7EAFB7FE8A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E5D44AC6-A26C-23F8-80E1-D0DFDC4B1497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74FF5A2C-C8AC-C3D2-A7E4-0AD0618C6490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9B30726D-5715-085C-3FEF-BB89519D979F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884AAEF4-06A7-B531-8E2D-B0B0736E57AF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4126869E-623A-5C91-2E2C-BEBDDF05C85E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754" name="台形 753">
                  <a:extLst>
                    <a:ext uri="{FF2B5EF4-FFF2-40B4-BE49-F238E27FC236}">
                      <a16:creationId xmlns:a16="http://schemas.microsoft.com/office/drawing/2014/main" id="{C86517DE-5A1B-5B7E-9FA5-EB42D4C30EF4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5" name="四角形: 角を丸くする 754">
                  <a:extLst>
                    <a:ext uri="{FF2B5EF4-FFF2-40B4-BE49-F238E27FC236}">
                      <a16:creationId xmlns:a16="http://schemas.microsoft.com/office/drawing/2014/main" id="{A875DEAA-0E68-E3F1-9139-DE9F713F444E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05AB8070-D276-69DF-987E-84400C787BA0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878ADB43-BF3F-D2A1-3243-5A8CBC9C5071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B491D043-5E1A-AF58-D0BB-03A30BA82156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7772FFAA-68A6-407B-9FBF-CB9403B96643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734" name="楕円 733">
                    <a:extLst>
                      <a:ext uri="{FF2B5EF4-FFF2-40B4-BE49-F238E27FC236}">
                        <a16:creationId xmlns:a16="http://schemas.microsoft.com/office/drawing/2014/main" id="{1C4ABE3D-8402-2243-CD17-B600D4A759A9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35" name="グループ化 734">
                    <a:extLst>
                      <a:ext uri="{FF2B5EF4-FFF2-40B4-BE49-F238E27FC236}">
                        <a16:creationId xmlns:a16="http://schemas.microsoft.com/office/drawing/2014/main" id="{862A6358-1D1A-0D15-BF3B-E2E2D92CCCEC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52" name="楕円 751">
                      <a:extLst>
                        <a:ext uri="{FF2B5EF4-FFF2-40B4-BE49-F238E27FC236}">
                          <a16:creationId xmlns:a16="http://schemas.microsoft.com/office/drawing/2014/main" id="{C46DDC55-FB7A-F069-0EE9-E08B4AA91F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3" name="星: 6 pt 752">
                      <a:extLst>
                        <a:ext uri="{FF2B5EF4-FFF2-40B4-BE49-F238E27FC236}">
                          <a16:creationId xmlns:a16="http://schemas.microsoft.com/office/drawing/2014/main" id="{D682D045-8646-1B05-EBA3-EEB06AF365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6" name="グループ化 735">
                    <a:extLst>
                      <a:ext uri="{FF2B5EF4-FFF2-40B4-BE49-F238E27FC236}">
                        <a16:creationId xmlns:a16="http://schemas.microsoft.com/office/drawing/2014/main" id="{4BBA48BE-4AF4-2DE1-1E2D-CAAB6E00013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50" name="楕円 749">
                      <a:extLst>
                        <a:ext uri="{FF2B5EF4-FFF2-40B4-BE49-F238E27FC236}">
                          <a16:creationId xmlns:a16="http://schemas.microsoft.com/office/drawing/2014/main" id="{98661179-1524-98A4-B44A-CBD8716E4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1" name="星: 6 pt 750">
                      <a:extLst>
                        <a:ext uri="{FF2B5EF4-FFF2-40B4-BE49-F238E27FC236}">
                          <a16:creationId xmlns:a16="http://schemas.microsoft.com/office/drawing/2014/main" id="{88D4E3D0-E300-B7CA-12A9-25F4B4DC3B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7" name="グループ化 736">
                    <a:extLst>
                      <a:ext uri="{FF2B5EF4-FFF2-40B4-BE49-F238E27FC236}">
                        <a16:creationId xmlns:a16="http://schemas.microsoft.com/office/drawing/2014/main" id="{8793109B-14D7-1123-556B-0A22F548175A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48" name="楕円 747">
                      <a:extLst>
                        <a:ext uri="{FF2B5EF4-FFF2-40B4-BE49-F238E27FC236}">
                          <a16:creationId xmlns:a16="http://schemas.microsoft.com/office/drawing/2014/main" id="{02ABC95B-DF94-44AF-343B-11424B1B67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9" name="星: 6 pt 748">
                      <a:extLst>
                        <a:ext uri="{FF2B5EF4-FFF2-40B4-BE49-F238E27FC236}">
                          <a16:creationId xmlns:a16="http://schemas.microsoft.com/office/drawing/2014/main" id="{AE9B4572-C92C-CF75-5922-71AF4558B0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8" name="グループ化 737">
                    <a:extLst>
                      <a:ext uri="{FF2B5EF4-FFF2-40B4-BE49-F238E27FC236}">
                        <a16:creationId xmlns:a16="http://schemas.microsoft.com/office/drawing/2014/main" id="{69D03D73-7BE9-E4D4-FD82-B8F76773614B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46" name="楕円 745">
                      <a:extLst>
                        <a:ext uri="{FF2B5EF4-FFF2-40B4-BE49-F238E27FC236}">
                          <a16:creationId xmlns:a16="http://schemas.microsoft.com/office/drawing/2014/main" id="{A017EDF1-91C6-0DB0-213C-DCA49D2906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7" name="星: 6 pt 746">
                      <a:extLst>
                        <a:ext uri="{FF2B5EF4-FFF2-40B4-BE49-F238E27FC236}">
                          <a16:creationId xmlns:a16="http://schemas.microsoft.com/office/drawing/2014/main" id="{7EB75EDC-3A69-4227-A79C-309FA307F9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9" name="グループ化 738">
                    <a:extLst>
                      <a:ext uri="{FF2B5EF4-FFF2-40B4-BE49-F238E27FC236}">
                        <a16:creationId xmlns:a16="http://schemas.microsoft.com/office/drawing/2014/main" id="{6EA5E4E4-16E2-2C82-FF98-AE136B2EBB30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740" name="フリーフォーム: 図形 739">
                      <a:extLst>
                        <a:ext uri="{FF2B5EF4-FFF2-40B4-BE49-F238E27FC236}">
                          <a16:creationId xmlns:a16="http://schemas.microsoft.com/office/drawing/2014/main" id="{0B9C3E5E-C125-8DDF-3BED-CF238957CD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1" name="フリーフォーム: 図形 740">
                      <a:extLst>
                        <a:ext uri="{FF2B5EF4-FFF2-40B4-BE49-F238E27FC236}">
                          <a16:creationId xmlns:a16="http://schemas.microsoft.com/office/drawing/2014/main" id="{FE43D47D-5EEE-0B9D-1982-515876523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2" name="星: 6 pt 741">
                      <a:extLst>
                        <a:ext uri="{FF2B5EF4-FFF2-40B4-BE49-F238E27FC236}">
                          <a16:creationId xmlns:a16="http://schemas.microsoft.com/office/drawing/2014/main" id="{AC5997C2-E6A7-1004-6C19-D9A9003154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3" name="フリーフォーム: 図形 742">
                      <a:extLst>
                        <a:ext uri="{FF2B5EF4-FFF2-40B4-BE49-F238E27FC236}">
                          <a16:creationId xmlns:a16="http://schemas.microsoft.com/office/drawing/2014/main" id="{694BE292-6330-19BC-8DDB-9FC80424EC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4" name="星: 6 pt 743">
                      <a:extLst>
                        <a:ext uri="{FF2B5EF4-FFF2-40B4-BE49-F238E27FC236}">
                          <a16:creationId xmlns:a16="http://schemas.microsoft.com/office/drawing/2014/main" id="{7301EAA9-1E8A-67D2-3C06-FB2C6B8BFB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5" name="星: 6 pt 744">
                      <a:extLst>
                        <a:ext uri="{FF2B5EF4-FFF2-40B4-BE49-F238E27FC236}">
                          <a16:creationId xmlns:a16="http://schemas.microsoft.com/office/drawing/2014/main" id="{B49B7202-11CA-7C4A-1770-7FD197437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00" name="グループ化 899">
            <a:extLst>
              <a:ext uri="{FF2B5EF4-FFF2-40B4-BE49-F238E27FC236}">
                <a16:creationId xmlns:a16="http://schemas.microsoft.com/office/drawing/2014/main" id="{3BF88B49-F050-DFB5-04B2-6670C163B9BA}"/>
              </a:ext>
            </a:extLst>
          </p:cNvPr>
          <p:cNvGrpSpPr/>
          <p:nvPr/>
        </p:nvGrpSpPr>
        <p:grpSpPr>
          <a:xfrm>
            <a:off x="4277844" y="829256"/>
            <a:ext cx="1632061" cy="2372312"/>
            <a:chOff x="4277844" y="829256"/>
            <a:chExt cx="1632061" cy="2372312"/>
          </a:xfrm>
        </p:grpSpPr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FF0CBC17-415C-3B42-FFDE-F544524E389B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BD16346F-CDCC-DA6C-8D5F-758983A94D7B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115DAD5-ACD3-DA4B-EF35-08DFC11900F4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B1214415-3BBA-9609-89DC-E811813D61D9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5D1385A6-06F0-18DD-F35D-FA72C86FBDC4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94EABF45-253C-0547-3F40-5C7D93A67FFF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5A31BCEC-1B59-49B7-0FBE-869EB0C60CAA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2" name="月 781">
                  <a:extLst>
                    <a:ext uri="{FF2B5EF4-FFF2-40B4-BE49-F238E27FC236}">
                      <a16:creationId xmlns:a16="http://schemas.microsoft.com/office/drawing/2014/main" id="{57646A84-C6FC-599E-1CFF-D6E795447A88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月 782">
                  <a:extLst>
                    <a:ext uri="{FF2B5EF4-FFF2-40B4-BE49-F238E27FC236}">
                      <a16:creationId xmlns:a16="http://schemas.microsoft.com/office/drawing/2014/main" id="{6C912CB9-EB47-09ED-07FB-A8EB8E9FBCE3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月 783">
                  <a:extLst>
                    <a:ext uri="{FF2B5EF4-FFF2-40B4-BE49-F238E27FC236}">
                      <a16:creationId xmlns:a16="http://schemas.microsoft.com/office/drawing/2014/main" id="{9E71AB98-6F62-5BE2-C973-6D1FCE49E337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AF0266CB-DA1F-C367-EA95-9810442E4D39}"/>
                </a:ext>
              </a:extLst>
            </p:cNvPr>
            <p:cNvGrpSpPr/>
            <p:nvPr/>
          </p:nvGrpSpPr>
          <p:grpSpPr>
            <a:xfrm>
              <a:off x="4282745" y="829256"/>
              <a:ext cx="1604288" cy="1375702"/>
              <a:chOff x="921081" y="403942"/>
              <a:chExt cx="2172567" cy="1863008"/>
            </a:xfrm>
          </p:grpSpPr>
          <p:sp>
            <p:nvSpPr>
              <p:cNvPr id="786" name="二等辺三角形 6">
                <a:extLst>
                  <a:ext uri="{FF2B5EF4-FFF2-40B4-BE49-F238E27FC236}">
                    <a16:creationId xmlns:a16="http://schemas.microsoft.com/office/drawing/2014/main" id="{39EF2FC8-EDF7-AC7C-AEE8-59C4156F83E4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二等辺三角形 6">
                <a:extLst>
                  <a:ext uri="{FF2B5EF4-FFF2-40B4-BE49-F238E27FC236}">
                    <a16:creationId xmlns:a16="http://schemas.microsoft.com/office/drawing/2014/main" id="{353F20CB-FF8E-65FF-933C-E604833A186E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二等辺三角形 6">
                <a:extLst>
                  <a:ext uri="{FF2B5EF4-FFF2-40B4-BE49-F238E27FC236}">
                    <a16:creationId xmlns:a16="http://schemas.microsoft.com/office/drawing/2014/main" id="{E1977A48-9F15-B6BF-3409-B4B093D413B4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二等辺三角形 6">
                <a:extLst>
                  <a:ext uri="{FF2B5EF4-FFF2-40B4-BE49-F238E27FC236}">
                    <a16:creationId xmlns:a16="http://schemas.microsoft.com/office/drawing/2014/main" id="{66D75DE9-7B7E-6AB4-E76E-A49A2D4E1797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9419BD58-0FEC-E3AE-5581-27B7DC24742C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楕円 1">
                <a:extLst>
                  <a:ext uri="{FF2B5EF4-FFF2-40B4-BE49-F238E27FC236}">
                    <a16:creationId xmlns:a16="http://schemas.microsoft.com/office/drawing/2014/main" id="{98650BF3-4896-9ADF-3493-67F341FCB41C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F5A7FFD3-B4D8-6703-F181-0FCA6851BDC1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F3AEE9CF-566F-1316-B589-372B8D37E65C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BBDA3E47-B14E-2E38-882F-EF897848F1F5}"/>
                </a:ext>
              </a:extLst>
            </p:cNvPr>
            <p:cNvGrpSpPr/>
            <p:nvPr/>
          </p:nvGrpSpPr>
          <p:grpSpPr>
            <a:xfrm>
              <a:off x="5063467" y="1934890"/>
              <a:ext cx="176433" cy="258588"/>
              <a:chOff x="986766" y="914731"/>
              <a:chExt cx="238930" cy="350186"/>
            </a:xfrm>
          </p:grpSpPr>
          <p:sp>
            <p:nvSpPr>
              <p:cNvPr id="805" name="楕円 66">
                <a:extLst>
                  <a:ext uri="{FF2B5EF4-FFF2-40B4-BE49-F238E27FC236}">
                    <a16:creationId xmlns:a16="http://schemas.microsoft.com/office/drawing/2014/main" id="{D85A62FA-0B57-CC9B-C807-2A28DE111589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EF236972-A4F3-1554-3017-3C5B46C8C34C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B69E881E-ED23-172B-3D91-D1D128452D9F}"/>
                </a:ext>
              </a:extLst>
            </p:cNvPr>
            <p:cNvGrpSpPr/>
            <p:nvPr/>
          </p:nvGrpSpPr>
          <p:grpSpPr>
            <a:xfrm>
              <a:off x="4560494" y="1390845"/>
              <a:ext cx="1078478" cy="418400"/>
              <a:chOff x="4496994" y="1173812"/>
              <a:chExt cx="1078478" cy="418400"/>
            </a:xfrm>
          </p:grpSpPr>
          <p:sp>
            <p:nvSpPr>
              <p:cNvPr id="808" name="星: 7 pt 234">
                <a:extLst>
                  <a:ext uri="{FF2B5EF4-FFF2-40B4-BE49-F238E27FC236}">
                    <a16:creationId xmlns:a16="http://schemas.microsoft.com/office/drawing/2014/main" id="{B8B2E90C-F0A4-C5BC-D7AB-2FFD2EE224BA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星: 7 pt 234">
                <a:extLst>
                  <a:ext uri="{FF2B5EF4-FFF2-40B4-BE49-F238E27FC236}">
                    <a16:creationId xmlns:a16="http://schemas.microsoft.com/office/drawing/2014/main" id="{FAEEF527-7637-7035-F90A-89806ECE4001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星: 7 pt 234">
                <a:extLst>
                  <a:ext uri="{FF2B5EF4-FFF2-40B4-BE49-F238E27FC236}">
                    <a16:creationId xmlns:a16="http://schemas.microsoft.com/office/drawing/2014/main" id="{BBAC80A1-8678-195D-143E-21268847B394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星: 7 pt 234">
                <a:extLst>
                  <a:ext uri="{FF2B5EF4-FFF2-40B4-BE49-F238E27FC236}">
                    <a16:creationId xmlns:a16="http://schemas.microsoft.com/office/drawing/2014/main" id="{2B45DCD1-398A-5E23-7AE6-FEBD5235CE8E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99" name="グループ化 898">
            <a:extLst>
              <a:ext uri="{FF2B5EF4-FFF2-40B4-BE49-F238E27FC236}">
                <a16:creationId xmlns:a16="http://schemas.microsoft.com/office/drawing/2014/main" id="{5E4DAFBC-6F8D-4D97-EF65-1026789869C2}"/>
              </a:ext>
            </a:extLst>
          </p:cNvPr>
          <p:cNvGrpSpPr/>
          <p:nvPr/>
        </p:nvGrpSpPr>
        <p:grpSpPr>
          <a:xfrm>
            <a:off x="1011658" y="813381"/>
            <a:ext cx="1958311" cy="2321567"/>
            <a:chOff x="1011658" y="813381"/>
            <a:chExt cx="1958311" cy="2321567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14E53FFA-10D3-2AD3-4122-7B67491D8E0C}"/>
                </a:ext>
              </a:extLst>
            </p:cNvPr>
            <p:cNvGrpSpPr/>
            <p:nvPr/>
          </p:nvGrpSpPr>
          <p:grpSpPr>
            <a:xfrm>
              <a:off x="1552264" y="1957101"/>
              <a:ext cx="1272699" cy="1177847"/>
              <a:chOff x="1552264" y="1957101"/>
              <a:chExt cx="1272699" cy="1177847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43400C88-7A45-5FED-8197-4A69754FB850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1">
                <a:extLst>
                  <a:ext uri="{FF2B5EF4-FFF2-40B4-BE49-F238E27FC236}">
                    <a16:creationId xmlns:a16="http://schemas.microsoft.com/office/drawing/2014/main" id="{39CCBE00-E4E7-11BA-A386-EC915BA0C10B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8C4707CB-8A4F-1445-0B0A-C8EFE493EF6F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楕円 1">
                <a:extLst>
                  <a:ext uri="{FF2B5EF4-FFF2-40B4-BE49-F238E27FC236}">
                    <a16:creationId xmlns:a16="http://schemas.microsoft.com/office/drawing/2014/main" id="{601AEEED-4B7A-ACE5-B1DF-6D616EAE492B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B49E5254-C155-86BE-DA88-BB9D99B2ED04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30502"/>
              <a:chOff x="1042904" y="854050"/>
              <a:chExt cx="1958311" cy="2130502"/>
            </a:xfrm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E7F23646-0C2E-C641-94A2-05184620B9FF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55F53F95-F08F-D632-DC7B-E5669E3B8A6A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EE351D69-14F8-5D4B-7EE3-B92CA189FABD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50959FC0-7BF5-5E57-063B-926D573E25C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602CF54E-1C75-0ED3-EA18-5A2E4489F880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75AD29DF-EAC7-8B37-5DAD-CC8C53409744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023FA711-74D3-57D6-7F3E-B24272A6521F}"/>
                  </a:ext>
                </a:extLst>
              </p:cNvPr>
              <p:cNvSpPr/>
              <p:nvPr/>
            </p:nvSpPr>
            <p:spPr>
              <a:xfrm>
                <a:off x="2581787" y="203524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302CE550-FEC6-0FB5-612F-CB0E6EB32FB6}"/>
                  </a:ext>
                </a:extLst>
              </p:cNvPr>
              <p:cNvSpPr/>
              <p:nvPr/>
            </p:nvSpPr>
            <p:spPr>
              <a:xfrm>
                <a:off x="2915384" y="242610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4D7255DA-E31B-E9A6-D081-D687D1DE4417}"/>
                </a:ext>
              </a:extLst>
            </p:cNvPr>
            <p:cNvGrpSpPr/>
            <p:nvPr/>
          </p:nvGrpSpPr>
          <p:grpSpPr>
            <a:xfrm>
              <a:off x="1510904" y="2103191"/>
              <a:ext cx="876618" cy="460813"/>
              <a:chOff x="1521467" y="2103191"/>
              <a:chExt cx="876618" cy="460813"/>
            </a:xfrm>
          </p:grpSpPr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C97DA98C-500C-3567-7FD5-2754A203FD00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14A166B6-8C23-F61A-59EC-01DE625D865C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6" name="楕円 1">
                <a:extLst>
                  <a:ext uri="{FF2B5EF4-FFF2-40B4-BE49-F238E27FC236}">
                    <a16:creationId xmlns:a16="http://schemas.microsoft.com/office/drawing/2014/main" id="{609847F5-7B20-F5DD-2FBD-E9C7A47AD437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EAF31C54-6377-8737-5F33-9757CB08B77B}"/>
                </a:ext>
              </a:extLst>
            </p:cNvPr>
            <p:cNvGrpSpPr/>
            <p:nvPr/>
          </p:nvGrpSpPr>
          <p:grpSpPr>
            <a:xfrm>
              <a:off x="1145845" y="813381"/>
              <a:ext cx="1604288" cy="1375702"/>
              <a:chOff x="921081" y="403942"/>
              <a:chExt cx="2172567" cy="1863008"/>
            </a:xfrm>
          </p:grpSpPr>
          <p:sp>
            <p:nvSpPr>
              <p:cNvPr id="838" name="二等辺三角形 6">
                <a:extLst>
                  <a:ext uri="{FF2B5EF4-FFF2-40B4-BE49-F238E27FC236}">
                    <a16:creationId xmlns:a16="http://schemas.microsoft.com/office/drawing/2014/main" id="{9D513B98-4394-06F9-46CA-712F692AFCC1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二等辺三角形 6">
                <a:extLst>
                  <a:ext uri="{FF2B5EF4-FFF2-40B4-BE49-F238E27FC236}">
                    <a16:creationId xmlns:a16="http://schemas.microsoft.com/office/drawing/2014/main" id="{A54F537B-4874-C755-CC64-C04E17A0975A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二等辺三角形 6">
                <a:extLst>
                  <a:ext uri="{FF2B5EF4-FFF2-40B4-BE49-F238E27FC236}">
                    <a16:creationId xmlns:a16="http://schemas.microsoft.com/office/drawing/2014/main" id="{5487BBC3-9E69-8F40-6A2F-AFDA565A8AC1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二等辺三角形 6">
                <a:extLst>
                  <a:ext uri="{FF2B5EF4-FFF2-40B4-BE49-F238E27FC236}">
                    <a16:creationId xmlns:a16="http://schemas.microsoft.com/office/drawing/2014/main" id="{BACAFC7F-A953-94B1-89D1-B81502AC388B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E1EA3480-64A8-D4A7-30B1-82520293102E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楕円 1">
                <a:extLst>
                  <a:ext uri="{FF2B5EF4-FFF2-40B4-BE49-F238E27FC236}">
                    <a16:creationId xmlns:a16="http://schemas.microsoft.com/office/drawing/2014/main" id="{55878495-67AE-2E47-8920-F8192E94D5F0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2F94C08C-BB9F-94D6-27E5-0E0705280A23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A04F8D2A-73B6-241F-BCE1-88E4BB6736C0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A9CBDEA6-AA35-1625-86E5-E4436D3C8B2E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CCDCE5D6-2DEB-A8FE-3C9C-E46046DC9FEE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273FFEB2-9920-0949-A4B4-3C089CE4181C}"/>
                </a:ext>
              </a:extLst>
            </p:cNvPr>
            <p:cNvGrpSpPr/>
            <p:nvPr/>
          </p:nvGrpSpPr>
          <p:grpSpPr>
            <a:xfrm>
              <a:off x="1940729" y="1906268"/>
              <a:ext cx="176433" cy="258588"/>
              <a:chOff x="986766" y="914731"/>
              <a:chExt cx="238930" cy="350186"/>
            </a:xfrm>
          </p:grpSpPr>
          <p:sp>
            <p:nvSpPr>
              <p:cNvPr id="849" name="楕円 66">
                <a:extLst>
                  <a:ext uri="{FF2B5EF4-FFF2-40B4-BE49-F238E27FC236}">
                    <a16:creationId xmlns:a16="http://schemas.microsoft.com/office/drawing/2014/main" id="{C595921D-AA61-248D-A4B3-3082B1C8B987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F06F67DA-D73A-7936-DD4C-5AF24BFF313D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7" name="グループ化 896">
            <a:extLst>
              <a:ext uri="{FF2B5EF4-FFF2-40B4-BE49-F238E27FC236}">
                <a16:creationId xmlns:a16="http://schemas.microsoft.com/office/drawing/2014/main" id="{1482EF69-03E0-CF36-0DEC-D842F2626FF0}"/>
              </a:ext>
            </a:extLst>
          </p:cNvPr>
          <p:cNvGrpSpPr/>
          <p:nvPr/>
        </p:nvGrpSpPr>
        <p:grpSpPr>
          <a:xfrm>
            <a:off x="4222420" y="3909006"/>
            <a:ext cx="1679118" cy="2321567"/>
            <a:chOff x="4222420" y="3909006"/>
            <a:chExt cx="1679118" cy="2321567"/>
          </a:xfrm>
        </p:grpSpPr>
        <p:grpSp>
          <p:nvGrpSpPr>
            <p:cNvPr id="851" name="グループ化 850">
              <a:extLst>
                <a:ext uri="{FF2B5EF4-FFF2-40B4-BE49-F238E27FC236}">
                  <a16:creationId xmlns:a16="http://schemas.microsoft.com/office/drawing/2014/main" id="{9F035AFE-D784-CA97-C517-D4EC4590C3E0}"/>
                </a:ext>
              </a:extLst>
            </p:cNvPr>
            <p:cNvGrpSpPr/>
            <p:nvPr/>
          </p:nvGrpSpPr>
          <p:grpSpPr>
            <a:xfrm>
              <a:off x="4543178" y="5052726"/>
              <a:ext cx="1358360" cy="1177847"/>
              <a:chOff x="1466603" y="1957101"/>
              <a:chExt cx="1358360" cy="1177847"/>
            </a:xfrm>
          </p:grpSpPr>
          <p:sp>
            <p:nvSpPr>
              <p:cNvPr id="852" name="楕円 1">
                <a:extLst>
                  <a:ext uri="{FF2B5EF4-FFF2-40B4-BE49-F238E27FC236}">
                    <a16:creationId xmlns:a16="http://schemas.microsoft.com/office/drawing/2014/main" id="{59938C53-A97C-F2CF-E695-A62BCAB1D757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3" name="楕円 1">
                <a:extLst>
                  <a:ext uri="{FF2B5EF4-FFF2-40B4-BE49-F238E27FC236}">
                    <a16:creationId xmlns:a16="http://schemas.microsoft.com/office/drawing/2014/main" id="{37CD94A5-06CE-08E7-6DB5-CBA6D4FE76D2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EF948A41-C940-DBBC-8860-FD08C8CF8229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楕円 1">
                <a:extLst>
                  <a:ext uri="{FF2B5EF4-FFF2-40B4-BE49-F238E27FC236}">
                    <a16:creationId xmlns:a16="http://schemas.microsoft.com/office/drawing/2014/main" id="{8F1177BD-250F-EC42-D6C8-CC46C15B4A22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楕円 1">
                <a:extLst>
                  <a:ext uri="{FF2B5EF4-FFF2-40B4-BE49-F238E27FC236}">
                    <a16:creationId xmlns:a16="http://schemas.microsoft.com/office/drawing/2014/main" id="{5785AF1D-8C55-ED10-13BA-552B636458AB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7" name="楕円 1">
                <a:extLst>
                  <a:ext uri="{FF2B5EF4-FFF2-40B4-BE49-F238E27FC236}">
                    <a16:creationId xmlns:a16="http://schemas.microsoft.com/office/drawing/2014/main" id="{964B04DE-6478-3BB5-B8DC-125161A32210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96140498-A6BC-2D0E-BF06-95BEB616E012}"/>
                </a:ext>
              </a:extLst>
            </p:cNvPr>
            <p:cNvGrpSpPr/>
            <p:nvPr/>
          </p:nvGrpSpPr>
          <p:grpSpPr>
            <a:xfrm>
              <a:off x="4222420" y="3909006"/>
              <a:ext cx="1604288" cy="1375702"/>
              <a:chOff x="921081" y="403942"/>
              <a:chExt cx="2172567" cy="1863008"/>
            </a:xfrm>
          </p:grpSpPr>
          <p:sp>
            <p:nvSpPr>
              <p:cNvPr id="859" name="二等辺三角形 6">
                <a:extLst>
                  <a:ext uri="{FF2B5EF4-FFF2-40B4-BE49-F238E27FC236}">
                    <a16:creationId xmlns:a16="http://schemas.microsoft.com/office/drawing/2014/main" id="{1ABA54AD-C3A6-7820-D6F6-AE2BCDF368A5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二等辺三角形 6">
                <a:extLst>
                  <a:ext uri="{FF2B5EF4-FFF2-40B4-BE49-F238E27FC236}">
                    <a16:creationId xmlns:a16="http://schemas.microsoft.com/office/drawing/2014/main" id="{934A07E4-2C59-3E12-D7A1-FBE3C69BCB5B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二等辺三角形 6">
                <a:extLst>
                  <a:ext uri="{FF2B5EF4-FFF2-40B4-BE49-F238E27FC236}">
                    <a16:creationId xmlns:a16="http://schemas.microsoft.com/office/drawing/2014/main" id="{B4B2FF47-4673-F729-620B-7A23104C7475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二等辺三角形 6">
                <a:extLst>
                  <a:ext uri="{FF2B5EF4-FFF2-40B4-BE49-F238E27FC236}">
                    <a16:creationId xmlns:a16="http://schemas.microsoft.com/office/drawing/2014/main" id="{A28B08D2-D771-6819-99E2-13CF2058E73A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ED9115A3-B0BD-83B2-175F-6CD8715772DB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1">
                <a:extLst>
                  <a:ext uri="{FF2B5EF4-FFF2-40B4-BE49-F238E27FC236}">
                    <a16:creationId xmlns:a16="http://schemas.microsoft.com/office/drawing/2014/main" id="{1749E2C6-A411-C5AF-E1CE-5601F590390B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FBEF8464-C353-6420-233A-5798195C5976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0BC14F9B-3B69-E53B-6850-6105CD91C762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50F76F0E-B9EC-30C8-4DDE-99FD2AAC325F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6488D1CF-F010-5F49-8FF8-8AA46481E12C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C5A1D82A-EF74-3B4D-E7A1-C0CE24BFFCE5}"/>
                </a:ext>
              </a:extLst>
            </p:cNvPr>
            <p:cNvGrpSpPr/>
            <p:nvPr/>
          </p:nvGrpSpPr>
          <p:grpSpPr>
            <a:xfrm>
              <a:off x="4376936" y="4852789"/>
              <a:ext cx="1299333" cy="1211368"/>
              <a:chOff x="4302325" y="3805549"/>
              <a:chExt cx="1299333" cy="1211368"/>
            </a:xfrm>
          </p:grpSpPr>
          <p:sp>
            <p:nvSpPr>
              <p:cNvPr id="870" name="楕円 1">
                <a:extLst>
                  <a:ext uri="{FF2B5EF4-FFF2-40B4-BE49-F238E27FC236}">
                    <a16:creationId xmlns:a16="http://schemas.microsoft.com/office/drawing/2014/main" id="{9DD8E7AC-05A7-ED45-FF57-7AFB65C874F6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楕円 1">
                <a:extLst>
                  <a:ext uri="{FF2B5EF4-FFF2-40B4-BE49-F238E27FC236}">
                    <a16:creationId xmlns:a16="http://schemas.microsoft.com/office/drawing/2014/main" id="{E2995E29-D507-EC49-460E-07AA774BC12C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72" name="グループ化 871">
                <a:extLst>
                  <a:ext uri="{FF2B5EF4-FFF2-40B4-BE49-F238E27FC236}">
                    <a16:creationId xmlns:a16="http://schemas.microsoft.com/office/drawing/2014/main" id="{D5095745-3501-BC2A-4473-1090431781D1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D56DD050-A850-C382-DA3B-04D600317BC5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551EBA19-400F-E011-CC7F-CECA056F1765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E67043DC-2F68-0A06-BB32-E0E063A89395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F8BEF7A7-CD7D-8D78-46B0-9A542E9651FB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A7FECD3C-7D76-F32D-547E-59621698BFB8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93578DA1-6EFC-3EF4-0AA6-F2A88433E76C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E1708E3C-2985-DD77-8EDE-AC40A7D3EBB8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BA1BCAC7-5008-F15D-F9C5-1911CC8CA1AA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EED73C99-6385-3387-4328-759FDB5F1FA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フリーフォーム: 図形 887">
                    <a:extLst>
                      <a:ext uri="{FF2B5EF4-FFF2-40B4-BE49-F238E27FC236}">
                        <a16:creationId xmlns:a16="http://schemas.microsoft.com/office/drawing/2014/main" id="{DD3F858B-0C6D-C45C-844E-DBEC4CFE0BA6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台形 888">
                    <a:extLst>
                      <a:ext uri="{FF2B5EF4-FFF2-40B4-BE49-F238E27FC236}">
                        <a16:creationId xmlns:a16="http://schemas.microsoft.com/office/drawing/2014/main" id="{CBC85B1B-99A6-F732-5B29-623DE4440EBA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台形 889">
                    <a:extLst>
                      <a:ext uri="{FF2B5EF4-FFF2-40B4-BE49-F238E27FC236}">
                        <a16:creationId xmlns:a16="http://schemas.microsoft.com/office/drawing/2014/main" id="{E88F98A4-476B-59B1-D483-244D4D622DE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1" name="四角形: 角を丸くする 890">
                    <a:extLst>
                      <a:ext uri="{FF2B5EF4-FFF2-40B4-BE49-F238E27FC236}">
                        <a16:creationId xmlns:a16="http://schemas.microsoft.com/office/drawing/2014/main" id="{DC18C313-1C92-9791-F2FE-7C725F83870D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星: 12 pt 891">
                    <a:extLst>
                      <a:ext uri="{FF2B5EF4-FFF2-40B4-BE49-F238E27FC236}">
                        <a16:creationId xmlns:a16="http://schemas.microsoft.com/office/drawing/2014/main" id="{19B0CC3E-7935-E1A5-F6EC-4FD47EEE1C4B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3" name="星: 12 pt 892">
                    <a:extLst>
                      <a:ext uri="{FF2B5EF4-FFF2-40B4-BE49-F238E27FC236}">
                        <a16:creationId xmlns:a16="http://schemas.microsoft.com/office/drawing/2014/main" id="{3CADD346-9B05-BDA8-7CBB-DE2E3840BCD6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DD4DBCED-901E-5B5B-EB4E-9E7DC1D40A41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885" name="フリーフォーム: 図形 884">
                    <a:extLst>
                      <a:ext uri="{FF2B5EF4-FFF2-40B4-BE49-F238E27FC236}">
                        <a16:creationId xmlns:a16="http://schemas.microsoft.com/office/drawing/2014/main" id="{9FBA3278-EB51-6D83-8F57-D6566C32691B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星: 16 pt 885">
                    <a:extLst>
                      <a:ext uri="{FF2B5EF4-FFF2-40B4-BE49-F238E27FC236}">
                        <a16:creationId xmlns:a16="http://schemas.microsoft.com/office/drawing/2014/main" id="{C24F4497-3F26-2DE1-F1E8-AFF0A12FB678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6A07792D-A4E8-D464-BAAB-60BCB86E7EDE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EF5978A4-3F56-F6EC-081C-9213653B3CEE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星: 16 pt 883">
                    <a:extLst>
                      <a:ext uri="{FF2B5EF4-FFF2-40B4-BE49-F238E27FC236}">
                        <a16:creationId xmlns:a16="http://schemas.microsoft.com/office/drawing/2014/main" id="{9746267E-B254-3510-514E-0ECE90CFAE2A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894" name="テキスト ボックス 893">
            <a:extLst>
              <a:ext uri="{FF2B5EF4-FFF2-40B4-BE49-F238E27FC236}">
                <a16:creationId xmlns:a16="http://schemas.microsoft.com/office/drawing/2014/main" id="{8F087700-DD19-9064-1CDA-AC0460B66E23}"/>
              </a:ext>
            </a:extLst>
          </p:cNvPr>
          <p:cNvSpPr txBox="1"/>
          <p:nvPr/>
        </p:nvSpPr>
        <p:spPr>
          <a:xfrm>
            <a:off x="3475691" y="211844"/>
            <a:ext cx="295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クロヒョウの冬用イラスト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4235328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8" name="グループ化 897">
            <a:extLst>
              <a:ext uri="{FF2B5EF4-FFF2-40B4-BE49-F238E27FC236}">
                <a16:creationId xmlns:a16="http://schemas.microsoft.com/office/drawing/2014/main" id="{A84C875F-813F-2AA3-9922-0BD89448ACAC}"/>
              </a:ext>
            </a:extLst>
          </p:cNvPr>
          <p:cNvGrpSpPr/>
          <p:nvPr/>
        </p:nvGrpSpPr>
        <p:grpSpPr>
          <a:xfrm>
            <a:off x="1145845" y="3865223"/>
            <a:ext cx="1679118" cy="2523745"/>
            <a:chOff x="1145845" y="3706828"/>
            <a:chExt cx="1679118" cy="2523745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86411F91-FD50-437F-8DE5-828B399D04C5}"/>
                </a:ext>
              </a:extLst>
            </p:cNvPr>
            <p:cNvGrpSpPr/>
            <p:nvPr/>
          </p:nvGrpSpPr>
          <p:grpSpPr>
            <a:xfrm>
              <a:off x="1466603" y="5052726"/>
              <a:ext cx="1358360" cy="1177847"/>
              <a:chOff x="1466603" y="1957101"/>
              <a:chExt cx="1358360" cy="1177847"/>
            </a:xfrm>
          </p:grpSpPr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226F982F-BFE9-7A33-48A1-924E0EDF8CC5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楕円 1">
                <a:extLst>
                  <a:ext uri="{FF2B5EF4-FFF2-40B4-BE49-F238E27FC236}">
                    <a16:creationId xmlns:a16="http://schemas.microsoft.com/office/drawing/2014/main" id="{1C0ABC45-EF46-A2D4-97E8-560AB81C3BC2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7FFC0DB4-715F-192D-5719-AFA14E7D2408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1">
                <a:extLst>
                  <a:ext uri="{FF2B5EF4-FFF2-40B4-BE49-F238E27FC236}">
                    <a16:creationId xmlns:a16="http://schemas.microsoft.com/office/drawing/2014/main" id="{AA337089-826F-5937-5EB2-E77DC447B215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C9275F36-9C9D-CA8C-2042-8C3E7DD8EFF1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楕円 1">
                <a:extLst>
                  <a:ext uri="{FF2B5EF4-FFF2-40B4-BE49-F238E27FC236}">
                    <a16:creationId xmlns:a16="http://schemas.microsoft.com/office/drawing/2014/main" id="{E8AFA45F-BB86-6547-2B95-C000C1270C6C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B701B3B0-12C6-7738-A2FA-912EB69B588C}"/>
                </a:ext>
              </a:extLst>
            </p:cNvPr>
            <p:cNvGrpSpPr/>
            <p:nvPr/>
          </p:nvGrpSpPr>
          <p:grpSpPr>
            <a:xfrm>
              <a:off x="1145845" y="3909006"/>
              <a:ext cx="1604288" cy="1375702"/>
              <a:chOff x="921081" y="403942"/>
              <a:chExt cx="2172567" cy="1863008"/>
            </a:xfrm>
          </p:grpSpPr>
          <p:sp>
            <p:nvSpPr>
              <p:cNvPr id="509" name="二等辺三角形 6">
                <a:extLst>
                  <a:ext uri="{FF2B5EF4-FFF2-40B4-BE49-F238E27FC236}">
                    <a16:creationId xmlns:a16="http://schemas.microsoft.com/office/drawing/2014/main" id="{A6D7977B-E6AF-1BD5-5C81-21AD51C68211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二等辺三角形 6">
                <a:extLst>
                  <a:ext uri="{FF2B5EF4-FFF2-40B4-BE49-F238E27FC236}">
                    <a16:creationId xmlns:a16="http://schemas.microsoft.com/office/drawing/2014/main" id="{DF284E33-A832-0A6D-ADE6-47CD12B64897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二等辺三角形 6">
                <a:extLst>
                  <a:ext uri="{FF2B5EF4-FFF2-40B4-BE49-F238E27FC236}">
                    <a16:creationId xmlns:a16="http://schemas.microsoft.com/office/drawing/2014/main" id="{C2FDCDE9-7BA8-CF7D-60E8-8DB2F7947D5A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二等辺三角形 6">
                <a:extLst>
                  <a:ext uri="{FF2B5EF4-FFF2-40B4-BE49-F238E27FC236}">
                    <a16:creationId xmlns:a16="http://schemas.microsoft.com/office/drawing/2014/main" id="{02C8AE9B-0A2F-6A12-C9A2-E03FF01DAFA2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4798978F-566A-6AA2-8419-007D7C8B5B90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楕円 1">
                <a:extLst>
                  <a:ext uri="{FF2B5EF4-FFF2-40B4-BE49-F238E27FC236}">
                    <a16:creationId xmlns:a16="http://schemas.microsoft.com/office/drawing/2014/main" id="{1B744916-AAC5-220B-0BC4-8ACDE764FB6C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F41BC2FC-78F0-F8C7-17FF-8DECDDF60697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9F9F0B3E-2CE7-CE59-23B4-33EED37C6416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680E29C6-A6A1-51DC-AB5D-3D6CA7420823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0C3856D3-4CE1-E294-38B8-21361D7884F1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0C41EE7B-0B74-639F-4D44-BEE960F65219}"/>
                </a:ext>
              </a:extLst>
            </p:cNvPr>
            <p:cNvGrpSpPr/>
            <p:nvPr/>
          </p:nvGrpSpPr>
          <p:grpSpPr>
            <a:xfrm>
              <a:off x="1559498" y="5172839"/>
              <a:ext cx="824136" cy="568219"/>
              <a:chOff x="1443950" y="2053446"/>
              <a:chExt cx="1116065" cy="769496"/>
            </a:xfrm>
          </p:grpSpPr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635AFB79-99EA-6B17-2A8E-341CF4722C8E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683" name="楕円 5">
                  <a:extLst>
                    <a:ext uri="{FF2B5EF4-FFF2-40B4-BE49-F238E27FC236}">
                      <a16:creationId xmlns:a16="http://schemas.microsoft.com/office/drawing/2014/main" id="{7471326C-4CFE-EFFA-2E9F-E2DA7DB80D3F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84" name="二等辺三角形 21">
                  <a:extLst>
                    <a:ext uri="{FF2B5EF4-FFF2-40B4-BE49-F238E27FC236}">
                      <a16:creationId xmlns:a16="http://schemas.microsoft.com/office/drawing/2014/main" id="{F1F43DF4-DF4D-5A5E-8E0E-8EFA560C83ED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5" name="二等辺三角形 21">
                  <a:extLst>
                    <a:ext uri="{FF2B5EF4-FFF2-40B4-BE49-F238E27FC236}">
                      <a16:creationId xmlns:a16="http://schemas.microsoft.com/office/drawing/2014/main" id="{0ECC5558-75E4-281A-F914-BC979CB5D255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6" name="楕円 5">
                  <a:extLst>
                    <a:ext uri="{FF2B5EF4-FFF2-40B4-BE49-F238E27FC236}">
                      <a16:creationId xmlns:a16="http://schemas.microsoft.com/office/drawing/2014/main" id="{042A6117-C88F-6C64-32B2-E585C53766AE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F8984D99-6319-59E8-5E38-09BB13ACF5D9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5C03ABA1-8F95-58C8-27F9-D53AE298D2DE}"/>
                </a:ext>
              </a:extLst>
            </p:cNvPr>
            <p:cNvGrpSpPr/>
            <p:nvPr/>
          </p:nvGrpSpPr>
          <p:grpSpPr>
            <a:xfrm>
              <a:off x="1299331" y="3706828"/>
              <a:ext cx="1325355" cy="650911"/>
              <a:chOff x="1100911" y="95250"/>
              <a:chExt cx="1794828" cy="881479"/>
            </a:xfrm>
          </p:grpSpPr>
          <p:sp>
            <p:nvSpPr>
              <p:cNvPr id="688" name="楕円 5">
                <a:extLst>
                  <a:ext uri="{FF2B5EF4-FFF2-40B4-BE49-F238E27FC236}">
                    <a16:creationId xmlns:a16="http://schemas.microsoft.com/office/drawing/2014/main" id="{DE3CE404-A817-97E6-3F7E-E05CC781E8BA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AF5E221B-4029-EEA8-8388-91B2FD00927F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1E57E22B-7301-C76B-B37D-F0D383A6B0A2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691" name="楕円 5">
                  <a:extLst>
                    <a:ext uri="{FF2B5EF4-FFF2-40B4-BE49-F238E27FC236}">
                      <a16:creationId xmlns:a16="http://schemas.microsoft.com/office/drawing/2014/main" id="{82ACFFCA-8EA8-7B90-397A-FF755A3C619F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1885AB8A-71D8-CAD0-4851-94EFD290E88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896" name="グループ化 895">
            <a:extLst>
              <a:ext uri="{FF2B5EF4-FFF2-40B4-BE49-F238E27FC236}">
                <a16:creationId xmlns:a16="http://schemas.microsoft.com/office/drawing/2014/main" id="{E075F46F-FE5C-84C1-4AD5-0337AD956ABF}"/>
              </a:ext>
            </a:extLst>
          </p:cNvPr>
          <p:cNvGrpSpPr/>
          <p:nvPr/>
        </p:nvGrpSpPr>
        <p:grpSpPr>
          <a:xfrm>
            <a:off x="6778600" y="3794706"/>
            <a:ext cx="2761753" cy="2604332"/>
            <a:chOff x="6778600" y="3794706"/>
            <a:chExt cx="2761753" cy="2604332"/>
          </a:xfrm>
        </p:grpSpPr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9BCDD490-A5C4-04C5-33B9-4AB4095E98B4}"/>
                </a:ext>
              </a:extLst>
            </p:cNvPr>
            <p:cNvGrpSpPr/>
            <p:nvPr/>
          </p:nvGrpSpPr>
          <p:grpSpPr>
            <a:xfrm>
              <a:off x="7375195" y="3794706"/>
              <a:ext cx="1604288" cy="1375702"/>
              <a:chOff x="921081" y="403942"/>
              <a:chExt cx="2172567" cy="1863008"/>
            </a:xfrm>
          </p:grpSpPr>
          <p:sp>
            <p:nvSpPr>
              <p:cNvPr id="757" name="二等辺三角形 6">
                <a:extLst>
                  <a:ext uri="{FF2B5EF4-FFF2-40B4-BE49-F238E27FC236}">
                    <a16:creationId xmlns:a16="http://schemas.microsoft.com/office/drawing/2014/main" id="{B066A620-B1B6-18F4-8291-B0770FF6BCBD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二等辺三角形 6">
                <a:extLst>
                  <a:ext uri="{FF2B5EF4-FFF2-40B4-BE49-F238E27FC236}">
                    <a16:creationId xmlns:a16="http://schemas.microsoft.com/office/drawing/2014/main" id="{8EFCB4CD-DE87-1B6C-5EA4-7D2E7F50F36C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二等辺三角形 6">
                <a:extLst>
                  <a:ext uri="{FF2B5EF4-FFF2-40B4-BE49-F238E27FC236}">
                    <a16:creationId xmlns:a16="http://schemas.microsoft.com/office/drawing/2014/main" id="{E84C8B80-409F-5AE6-E21A-21F2CB388C8E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二等辺三角形 6">
                <a:extLst>
                  <a:ext uri="{FF2B5EF4-FFF2-40B4-BE49-F238E27FC236}">
                    <a16:creationId xmlns:a16="http://schemas.microsoft.com/office/drawing/2014/main" id="{1C65C6FB-2366-E51D-E07B-3AB70B945966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BEAA4F40-B578-4E14-03A5-74EBD1BF8DE8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1">
                <a:extLst>
                  <a:ext uri="{FF2B5EF4-FFF2-40B4-BE49-F238E27FC236}">
                    <a16:creationId xmlns:a16="http://schemas.microsoft.com/office/drawing/2014/main" id="{3C266D78-6163-5AFE-BF97-42574C4AA697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87744B33-A606-A851-D81E-A0635A2E0BFD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7CF0B1A9-FE76-BD24-054D-F6B7F066EE1A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4C8122DE-F5D9-15F1-AC45-A9EBE7994953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B9966802-B2E6-95A9-CAE7-096E5B9CBA27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1DF1A4D4-2703-022E-74C3-A69A4CD766C3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C03BDC25-DC59-1981-DEB7-A2465E728CDC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52077D42-D0C6-C5F8-C756-C997011E839D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93B87719-2447-572C-415E-30F4E88C12D0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8D4A2C18-FE0A-F43A-77F4-8AF2C03D5E4C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754" name="台形 753">
                  <a:extLst>
                    <a:ext uri="{FF2B5EF4-FFF2-40B4-BE49-F238E27FC236}">
                      <a16:creationId xmlns:a16="http://schemas.microsoft.com/office/drawing/2014/main" id="{01B10F04-EFBD-897D-B09C-DDE725854684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5" name="四角形: 角を丸くする 754">
                  <a:extLst>
                    <a:ext uri="{FF2B5EF4-FFF2-40B4-BE49-F238E27FC236}">
                      <a16:creationId xmlns:a16="http://schemas.microsoft.com/office/drawing/2014/main" id="{0A1AB2F5-AF39-119D-467A-EB82E2B163CA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665CAC3B-0B67-C6BA-629C-D25C20CC85FE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8C9BB935-0128-6A3B-2C9B-228BCF5990CB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0ADAEA9A-AE4B-E40E-7A32-01CA2A6AA3B3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5D4322EC-7D03-6A26-114C-52AF09DB87A9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734" name="楕円 733">
                    <a:extLst>
                      <a:ext uri="{FF2B5EF4-FFF2-40B4-BE49-F238E27FC236}">
                        <a16:creationId xmlns:a16="http://schemas.microsoft.com/office/drawing/2014/main" id="{7C08D417-8A65-F55B-8A50-40D9FC280037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35" name="グループ化 734">
                    <a:extLst>
                      <a:ext uri="{FF2B5EF4-FFF2-40B4-BE49-F238E27FC236}">
                        <a16:creationId xmlns:a16="http://schemas.microsoft.com/office/drawing/2014/main" id="{030856BC-1C52-B9E3-A776-D06E63801CF5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52" name="楕円 751">
                      <a:extLst>
                        <a:ext uri="{FF2B5EF4-FFF2-40B4-BE49-F238E27FC236}">
                          <a16:creationId xmlns:a16="http://schemas.microsoft.com/office/drawing/2014/main" id="{954A8488-6CB2-A7DF-23F5-72A5B89DA4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3" name="星: 6 pt 752">
                      <a:extLst>
                        <a:ext uri="{FF2B5EF4-FFF2-40B4-BE49-F238E27FC236}">
                          <a16:creationId xmlns:a16="http://schemas.microsoft.com/office/drawing/2014/main" id="{2B9CD020-DA08-7EF9-D39F-A0CF2DE4FD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6" name="グループ化 735">
                    <a:extLst>
                      <a:ext uri="{FF2B5EF4-FFF2-40B4-BE49-F238E27FC236}">
                        <a16:creationId xmlns:a16="http://schemas.microsoft.com/office/drawing/2014/main" id="{13F39389-988B-4C0A-6639-B2CFB6E6DB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50" name="楕円 749">
                      <a:extLst>
                        <a:ext uri="{FF2B5EF4-FFF2-40B4-BE49-F238E27FC236}">
                          <a16:creationId xmlns:a16="http://schemas.microsoft.com/office/drawing/2014/main" id="{F4752C3E-4FFF-D61A-5A09-0E6A3E6A9E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1" name="星: 6 pt 750">
                      <a:extLst>
                        <a:ext uri="{FF2B5EF4-FFF2-40B4-BE49-F238E27FC236}">
                          <a16:creationId xmlns:a16="http://schemas.microsoft.com/office/drawing/2014/main" id="{E9B5962F-574F-C1F4-6C95-271BD97FF9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7" name="グループ化 736">
                    <a:extLst>
                      <a:ext uri="{FF2B5EF4-FFF2-40B4-BE49-F238E27FC236}">
                        <a16:creationId xmlns:a16="http://schemas.microsoft.com/office/drawing/2014/main" id="{62AA3B76-2DB1-B688-C6A0-587CA1B48378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48" name="楕円 747">
                      <a:extLst>
                        <a:ext uri="{FF2B5EF4-FFF2-40B4-BE49-F238E27FC236}">
                          <a16:creationId xmlns:a16="http://schemas.microsoft.com/office/drawing/2014/main" id="{8BBA42C5-1493-8E5F-90D2-FA551043A7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9" name="星: 6 pt 748">
                      <a:extLst>
                        <a:ext uri="{FF2B5EF4-FFF2-40B4-BE49-F238E27FC236}">
                          <a16:creationId xmlns:a16="http://schemas.microsoft.com/office/drawing/2014/main" id="{0298E8B1-322C-BCA2-4B22-77648E86CC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8" name="グループ化 737">
                    <a:extLst>
                      <a:ext uri="{FF2B5EF4-FFF2-40B4-BE49-F238E27FC236}">
                        <a16:creationId xmlns:a16="http://schemas.microsoft.com/office/drawing/2014/main" id="{55BFB7CC-2DB8-FB4E-A785-85E03425EA98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46" name="楕円 745">
                      <a:extLst>
                        <a:ext uri="{FF2B5EF4-FFF2-40B4-BE49-F238E27FC236}">
                          <a16:creationId xmlns:a16="http://schemas.microsoft.com/office/drawing/2014/main" id="{9B7C3430-A2FB-7AF9-A1CC-7DA628A4C1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7" name="星: 6 pt 746">
                      <a:extLst>
                        <a:ext uri="{FF2B5EF4-FFF2-40B4-BE49-F238E27FC236}">
                          <a16:creationId xmlns:a16="http://schemas.microsoft.com/office/drawing/2014/main" id="{C9ECFADE-701C-6410-B43D-545C8BB11E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9" name="グループ化 738">
                    <a:extLst>
                      <a:ext uri="{FF2B5EF4-FFF2-40B4-BE49-F238E27FC236}">
                        <a16:creationId xmlns:a16="http://schemas.microsoft.com/office/drawing/2014/main" id="{32A38D0F-EFB7-43C5-AF05-C7861DB49004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740" name="フリーフォーム: 図形 739">
                      <a:extLst>
                        <a:ext uri="{FF2B5EF4-FFF2-40B4-BE49-F238E27FC236}">
                          <a16:creationId xmlns:a16="http://schemas.microsoft.com/office/drawing/2014/main" id="{DCC1DE5A-0296-8C3D-4041-C8173F3027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1" name="フリーフォーム: 図形 740">
                      <a:extLst>
                        <a:ext uri="{FF2B5EF4-FFF2-40B4-BE49-F238E27FC236}">
                          <a16:creationId xmlns:a16="http://schemas.microsoft.com/office/drawing/2014/main" id="{D7E839EF-5804-8505-A1C6-A71C8789E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2" name="星: 6 pt 741">
                      <a:extLst>
                        <a:ext uri="{FF2B5EF4-FFF2-40B4-BE49-F238E27FC236}">
                          <a16:creationId xmlns:a16="http://schemas.microsoft.com/office/drawing/2014/main" id="{76323775-54D2-2E8A-2164-B3BCB54ECC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3" name="フリーフォーム: 図形 742">
                      <a:extLst>
                        <a:ext uri="{FF2B5EF4-FFF2-40B4-BE49-F238E27FC236}">
                          <a16:creationId xmlns:a16="http://schemas.microsoft.com/office/drawing/2014/main" id="{BCDC0EC0-27C6-2CC3-2F44-7558D56EC8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4" name="星: 6 pt 743">
                      <a:extLst>
                        <a:ext uri="{FF2B5EF4-FFF2-40B4-BE49-F238E27FC236}">
                          <a16:creationId xmlns:a16="http://schemas.microsoft.com/office/drawing/2014/main" id="{61D4CCDB-C2CF-1A51-4A06-57446B9C5A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5" name="星: 6 pt 744">
                      <a:extLst>
                        <a:ext uri="{FF2B5EF4-FFF2-40B4-BE49-F238E27FC236}">
                          <a16:creationId xmlns:a16="http://schemas.microsoft.com/office/drawing/2014/main" id="{794482A0-AB03-9C4F-68F1-07A89A0DE7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00" name="グループ化 899">
            <a:extLst>
              <a:ext uri="{FF2B5EF4-FFF2-40B4-BE49-F238E27FC236}">
                <a16:creationId xmlns:a16="http://schemas.microsoft.com/office/drawing/2014/main" id="{936C4B02-9342-D8BE-0C6E-2A27966EF37C}"/>
              </a:ext>
            </a:extLst>
          </p:cNvPr>
          <p:cNvGrpSpPr/>
          <p:nvPr/>
        </p:nvGrpSpPr>
        <p:grpSpPr>
          <a:xfrm>
            <a:off x="4277844" y="829256"/>
            <a:ext cx="1632061" cy="2372312"/>
            <a:chOff x="4277844" y="829256"/>
            <a:chExt cx="1632061" cy="2372312"/>
          </a:xfrm>
        </p:grpSpPr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0B859381-BC68-60BA-10D8-481CAC4DE784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2698D6F-7704-E0A4-0297-0E08EED9F734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F5C8A793-DAD2-868A-A75D-426759F53A08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AD24A6FF-9448-11CE-B0B1-2C94923EB454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400DF099-CB67-E3B1-3375-C7E2256005DC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E8492BED-35D5-53F1-656F-AA79D49EEBF3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4AF3C8E3-FD9C-CE5B-8982-13292E8D4337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2" name="月 781">
                  <a:extLst>
                    <a:ext uri="{FF2B5EF4-FFF2-40B4-BE49-F238E27FC236}">
                      <a16:creationId xmlns:a16="http://schemas.microsoft.com/office/drawing/2014/main" id="{BC363A8C-6E59-1EB5-7F92-9BC752C761EE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月 782">
                  <a:extLst>
                    <a:ext uri="{FF2B5EF4-FFF2-40B4-BE49-F238E27FC236}">
                      <a16:creationId xmlns:a16="http://schemas.microsoft.com/office/drawing/2014/main" id="{3BF3DFEB-EDBE-5FA8-2404-374FA67B9915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月 783">
                  <a:extLst>
                    <a:ext uri="{FF2B5EF4-FFF2-40B4-BE49-F238E27FC236}">
                      <a16:creationId xmlns:a16="http://schemas.microsoft.com/office/drawing/2014/main" id="{54BA4FA4-54C0-2D8C-7EF7-0BFF805B05F0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4FAFB7E4-395C-1AA2-7A7E-6FBA5CE2D344}"/>
                </a:ext>
              </a:extLst>
            </p:cNvPr>
            <p:cNvGrpSpPr/>
            <p:nvPr/>
          </p:nvGrpSpPr>
          <p:grpSpPr>
            <a:xfrm>
              <a:off x="4282745" y="829256"/>
              <a:ext cx="1604288" cy="1375702"/>
              <a:chOff x="921081" y="403942"/>
              <a:chExt cx="2172567" cy="1863008"/>
            </a:xfrm>
          </p:grpSpPr>
          <p:sp>
            <p:nvSpPr>
              <p:cNvPr id="786" name="二等辺三角形 6">
                <a:extLst>
                  <a:ext uri="{FF2B5EF4-FFF2-40B4-BE49-F238E27FC236}">
                    <a16:creationId xmlns:a16="http://schemas.microsoft.com/office/drawing/2014/main" id="{D67DE278-78DF-6314-BFD5-2CB4A3C4A7DB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二等辺三角形 6">
                <a:extLst>
                  <a:ext uri="{FF2B5EF4-FFF2-40B4-BE49-F238E27FC236}">
                    <a16:creationId xmlns:a16="http://schemas.microsoft.com/office/drawing/2014/main" id="{3B3E4CD5-8BC8-BD76-358A-F37DB8BD2BA3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二等辺三角形 6">
                <a:extLst>
                  <a:ext uri="{FF2B5EF4-FFF2-40B4-BE49-F238E27FC236}">
                    <a16:creationId xmlns:a16="http://schemas.microsoft.com/office/drawing/2014/main" id="{2DB67256-88E2-CEA3-9098-30FF7F3A0662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二等辺三角形 6">
                <a:extLst>
                  <a:ext uri="{FF2B5EF4-FFF2-40B4-BE49-F238E27FC236}">
                    <a16:creationId xmlns:a16="http://schemas.microsoft.com/office/drawing/2014/main" id="{D3E7B650-55C9-1454-6337-B9094CBC3F3D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CD4D4545-4FD9-2805-3D83-4E3B702645D9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楕円 1">
                <a:extLst>
                  <a:ext uri="{FF2B5EF4-FFF2-40B4-BE49-F238E27FC236}">
                    <a16:creationId xmlns:a16="http://schemas.microsoft.com/office/drawing/2014/main" id="{A9D70420-D68E-0209-C3E6-3F9887EB8D23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AE181CD0-AD17-A035-D7BD-EDCA0BB897CD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231A510B-CC00-10DB-7333-6AF068F625D8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807A9589-A419-8585-959C-8ECAAB6E02EC}"/>
                </a:ext>
              </a:extLst>
            </p:cNvPr>
            <p:cNvGrpSpPr/>
            <p:nvPr/>
          </p:nvGrpSpPr>
          <p:grpSpPr>
            <a:xfrm>
              <a:off x="5063467" y="1934890"/>
              <a:ext cx="176433" cy="258588"/>
              <a:chOff x="986766" y="914731"/>
              <a:chExt cx="238930" cy="350186"/>
            </a:xfrm>
          </p:grpSpPr>
          <p:sp>
            <p:nvSpPr>
              <p:cNvPr id="805" name="楕円 66">
                <a:extLst>
                  <a:ext uri="{FF2B5EF4-FFF2-40B4-BE49-F238E27FC236}">
                    <a16:creationId xmlns:a16="http://schemas.microsoft.com/office/drawing/2014/main" id="{35B46C28-CDAD-BB5F-C085-9837A15C688E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CD7345AB-7E01-815B-C513-61C8F4C47B59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239101E3-ECF8-582C-E827-0CFDC568A513}"/>
                </a:ext>
              </a:extLst>
            </p:cNvPr>
            <p:cNvGrpSpPr/>
            <p:nvPr/>
          </p:nvGrpSpPr>
          <p:grpSpPr>
            <a:xfrm>
              <a:off x="4560494" y="1390845"/>
              <a:ext cx="1078478" cy="418400"/>
              <a:chOff x="4496994" y="1173812"/>
              <a:chExt cx="1078478" cy="418400"/>
            </a:xfrm>
          </p:grpSpPr>
          <p:sp>
            <p:nvSpPr>
              <p:cNvPr id="808" name="星: 7 pt 234">
                <a:extLst>
                  <a:ext uri="{FF2B5EF4-FFF2-40B4-BE49-F238E27FC236}">
                    <a16:creationId xmlns:a16="http://schemas.microsoft.com/office/drawing/2014/main" id="{140E9749-7974-6B54-C852-0837F59A8CFE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星: 7 pt 234">
                <a:extLst>
                  <a:ext uri="{FF2B5EF4-FFF2-40B4-BE49-F238E27FC236}">
                    <a16:creationId xmlns:a16="http://schemas.microsoft.com/office/drawing/2014/main" id="{4CE0DAFA-1EFC-1598-8456-FF1ADBF3C5ED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星: 7 pt 234">
                <a:extLst>
                  <a:ext uri="{FF2B5EF4-FFF2-40B4-BE49-F238E27FC236}">
                    <a16:creationId xmlns:a16="http://schemas.microsoft.com/office/drawing/2014/main" id="{F03FA5B7-CCB5-A722-D7C7-D2A841CE0612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星: 7 pt 234">
                <a:extLst>
                  <a:ext uri="{FF2B5EF4-FFF2-40B4-BE49-F238E27FC236}">
                    <a16:creationId xmlns:a16="http://schemas.microsoft.com/office/drawing/2014/main" id="{B26A40C7-DF24-7113-B88D-34E3728271F4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99" name="グループ化 898">
            <a:extLst>
              <a:ext uri="{FF2B5EF4-FFF2-40B4-BE49-F238E27FC236}">
                <a16:creationId xmlns:a16="http://schemas.microsoft.com/office/drawing/2014/main" id="{9B43511E-8C5D-3AA8-8266-0FAE9DF83517}"/>
              </a:ext>
            </a:extLst>
          </p:cNvPr>
          <p:cNvGrpSpPr/>
          <p:nvPr/>
        </p:nvGrpSpPr>
        <p:grpSpPr>
          <a:xfrm>
            <a:off x="1011658" y="813381"/>
            <a:ext cx="1958311" cy="2321567"/>
            <a:chOff x="1011658" y="813381"/>
            <a:chExt cx="1958311" cy="2321567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21D8BCED-C649-66A8-3733-AFDF0A86FA16}"/>
                </a:ext>
              </a:extLst>
            </p:cNvPr>
            <p:cNvGrpSpPr/>
            <p:nvPr/>
          </p:nvGrpSpPr>
          <p:grpSpPr>
            <a:xfrm>
              <a:off x="1552264" y="1957101"/>
              <a:ext cx="1272699" cy="1177847"/>
              <a:chOff x="1552264" y="1957101"/>
              <a:chExt cx="1272699" cy="1177847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CA2BFE5-7F3A-9337-B9C7-BA756D557B4B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1">
                <a:extLst>
                  <a:ext uri="{FF2B5EF4-FFF2-40B4-BE49-F238E27FC236}">
                    <a16:creationId xmlns:a16="http://schemas.microsoft.com/office/drawing/2014/main" id="{C1DACE22-D2AD-D9C1-0C73-D5C8118EA2B3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E5E27141-4968-BEAE-8E8B-590641E01A4C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楕円 1">
                <a:extLst>
                  <a:ext uri="{FF2B5EF4-FFF2-40B4-BE49-F238E27FC236}">
                    <a16:creationId xmlns:a16="http://schemas.microsoft.com/office/drawing/2014/main" id="{222A0757-3208-6CC1-E572-40409F52761E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31C42BE6-C05A-3C24-F9E3-21E61A82D4D5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30502"/>
              <a:chOff x="1042904" y="854050"/>
              <a:chExt cx="1958311" cy="2130502"/>
            </a:xfrm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AC627E01-1B97-D3E7-781B-E8194CE02255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460FBB33-3240-45B3-627F-1F0A380AE3F3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D129720A-CE57-8FF9-0AC4-8B82BECB481C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BB01CDBB-A9B2-F29D-A442-BC59DD362A8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0D257515-9806-0D82-F571-C64F9860AA65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6B0C1FB8-E60B-6EFD-3F2F-BBFBD5514ACD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73B2222C-6597-D58F-7EA5-B72D360B2751}"/>
                  </a:ext>
                </a:extLst>
              </p:cNvPr>
              <p:cNvSpPr/>
              <p:nvPr/>
            </p:nvSpPr>
            <p:spPr>
              <a:xfrm>
                <a:off x="2581787" y="203524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30F7766E-BAF5-9C0D-5E2B-A5A7B47E54CE}"/>
                  </a:ext>
                </a:extLst>
              </p:cNvPr>
              <p:cNvSpPr/>
              <p:nvPr/>
            </p:nvSpPr>
            <p:spPr>
              <a:xfrm>
                <a:off x="2915384" y="242610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786B422F-F77F-B16C-07F0-6CD39BC9CAFC}"/>
                </a:ext>
              </a:extLst>
            </p:cNvPr>
            <p:cNvGrpSpPr/>
            <p:nvPr/>
          </p:nvGrpSpPr>
          <p:grpSpPr>
            <a:xfrm>
              <a:off x="1510904" y="2103191"/>
              <a:ext cx="876618" cy="460813"/>
              <a:chOff x="1521467" y="2103191"/>
              <a:chExt cx="876618" cy="460813"/>
            </a:xfrm>
          </p:grpSpPr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CFBFD062-5DE0-66D2-29E4-E9B3511A2F66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E9959FEF-F0ED-940B-F57C-66AAD9E079A1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6" name="楕円 1">
                <a:extLst>
                  <a:ext uri="{FF2B5EF4-FFF2-40B4-BE49-F238E27FC236}">
                    <a16:creationId xmlns:a16="http://schemas.microsoft.com/office/drawing/2014/main" id="{27C194F4-46B2-AF14-3602-D3BC418F1EF1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EB75AB9C-5BEA-7828-35C0-6F89511DB5F9}"/>
                </a:ext>
              </a:extLst>
            </p:cNvPr>
            <p:cNvGrpSpPr/>
            <p:nvPr/>
          </p:nvGrpSpPr>
          <p:grpSpPr>
            <a:xfrm>
              <a:off x="1145845" y="813381"/>
              <a:ext cx="1604288" cy="1375702"/>
              <a:chOff x="921081" y="403942"/>
              <a:chExt cx="2172567" cy="1863008"/>
            </a:xfrm>
          </p:grpSpPr>
          <p:sp>
            <p:nvSpPr>
              <p:cNvPr id="838" name="二等辺三角形 6">
                <a:extLst>
                  <a:ext uri="{FF2B5EF4-FFF2-40B4-BE49-F238E27FC236}">
                    <a16:creationId xmlns:a16="http://schemas.microsoft.com/office/drawing/2014/main" id="{B396B4E6-71EE-6144-CF73-053DB846E83E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二等辺三角形 6">
                <a:extLst>
                  <a:ext uri="{FF2B5EF4-FFF2-40B4-BE49-F238E27FC236}">
                    <a16:creationId xmlns:a16="http://schemas.microsoft.com/office/drawing/2014/main" id="{6DDF14DE-11D9-1D2F-F025-742958F05064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二等辺三角形 6">
                <a:extLst>
                  <a:ext uri="{FF2B5EF4-FFF2-40B4-BE49-F238E27FC236}">
                    <a16:creationId xmlns:a16="http://schemas.microsoft.com/office/drawing/2014/main" id="{D0A92499-35F3-9912-5391-A106E3C05FAF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二等辺三角形 6">
                <a:extLst>
                  <a:ext uri="{FF2B5EF4-FFF2-40B4-BE49-F238E27FC236}">
                    <a16:creationId xmlns:a16="http://schemas.microsoft.com/office/drawing/2014/main" id="{B8D0B99A-C3CF-C49E-5B50-04947008A123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6C07D159-EA37-5745-9290-984B6C10C7C6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楕円 1">
                <a:extLst>
                  <a:ext uri="{FF2B5EF4-FFF2-40B4-BE49-F238E27FC236}">
                    <a16:creationId xmlns:a16="http://schemas.microsoft.com/office/drawing/2014/main" id="{776055B9-6CC3-F5CE-E51B-2345AFC90D6C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19D03A7E-176A-0E99-7ED0-0CB9571C6B75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7CCAC525-82E7-C71E-1D6C-EECCF40474D4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60AA4B83-A77E-28F5-52EC-A6E9002AD461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14A11F44-975D-7611-B543-15195FCE775C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85C46229-C8A3-C662-4CEC-6EAB1266E631}"/>
                </a:ext>
              </a:extLst>
            </p:cNvPr>
            <p:cNvGrpSpPr/>
            <p:nvPr/>
          </p:nvGrpSpPr>
          <p:grpSpPr>
            <a:xfrm>
              <a:off x="1940729" y="1906268"/>
              <a:ext cx="176433" cy="258588"/>
              <a:chOff x="986766" y="914731"/>
              <a:chExt cx="238930" cy="350186"/>
            </a:xfrm>
          </p:grpSpPr>
          <p:sp>
            <p:nvSpPr>
              <p:cNvPr id="849" name="楕円 66">
                <a:extLst>
                  <a:ext uri="{FF2B5EF4-FFF2-40B4-BE49-F238E27FC236}">
                    <a16:creationId xmlns:a16="http://schemas.microsoft.com/office/drawing/2014/main" id="{7647A2BC-A376-354D-BE0B-38499E3A6CB8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9F664B1E-298B-6964-79B2-4B5B38EDB9D1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7" name="グループ化 896">
            <a:extLst>
              <a:ext uri="{FF2B5EF4-FFF2-40B4-BE49-F238E27FC236}">
                <a16:creationId xmlns:a16="http://schemas.microsoft.com/office/drawing/2014/main" id="{A7252151-D7C1-0283-42F6-9499745F0E3C}"/>
              </a:ext>
            </a:extLst>
          </p:cNvPr>
          <p:cNvGrpSpPr/>
          <p:nvPr/>
        </p:nvGrpSpPr>
        <p:grpSpPr>
          <a:xfrm>
            <a:off x="4222420" y="3909006"/>
            <a:ext cx="1679118" cy="2321567"/>
            <a:chOff x="4222420" y="3909006"/>
            <a:chExt cx="1679118" cy="2321567"/>
          </a:xfrm>
        </p:grpSpPr>
        <p:grpSp>
          <p:nvGrpSpPr>
            <p:cNvPr id="851" name="グループ化 850">
              <a:extLst>
                <a:ext uri="{FF2B5EF4-FFF2-40B4-BE49-F238E27FC236}">
                  <a16:creationId xmlns:a16="http://schemas.microsoft.com/office/drawing/2014/main" id="{E91A4E18-A63C-72F4-7855-B1B257A4757A}"/>
                </a:ext>
              </a:extLst>
            </p:cNvPr>
            <p:cNvGrpSpPr/>
            <p:nvPr/>
          </p:nvGrpSpPr>
          <p:grpSpPr>
            <a:xfrm>
              <a:off x="4543178" y="5052726"/>
              <a:ext cx="1358360" cy="1177847"/>
              <a:chOff x="1466603" y="1957101"/>
              <a:chExt cx="1358360" cy="1177847"/>
            </a:xfrm>
          </p:grpSpPr>
          <p:sp>
            <p:nvSpPr>
              <p:cNvPr id="852" name="楕円 1">
                <a:extLst>
                  <a:ext uri="{FF2B5EF4-FFF2-40B4-BE49-F238E27FC236}">
                    <a16:creationId xmlns:a16="http://schemas.microsoft.com/office/drawing/2014/main" id="{840425D6-BF35-1DD9-0175-C20532608E72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3" name="楕円 1">
                <a:extLst>
                  <a:ext uri="{FF2B5EF4-FFF2-40B4-BE49-F238E27FC236}">
                    <a16:creationId xmlns:a16="http://schemas.microsoft.com/office/drawing/2014/main" id="{8F257997-E0A4-A698-F957-87186A19BA57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23265719-4D7A-ADED-49CA-F5AEEC645F26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楕円 1">
                <a:extLst>
                  <a:ext uri="{FF2B5EF4-FFF2-40B4-BE49-F238E27FC236}">
                    <a16:creationId xmlns:a16="http://schemas.microsoft.com/office/drawing/2014/main" id="{4BC234CB-2158-4A33-58C6-B93260A4B7DF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楕円 1">
                <a:extLst>
                  <a:ext uri="{FF2B5EF4-FFF2-40B4-BE49-F238E27FC236}">
                    <a16:creationId xmlns:a16="http://schemas.microsoft.com/office/drawing/2014/main" id="{C395C30E-B4D1-4DEE-6D97-8CCE96B21FA9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7" name="楕円 1">
                <a:extLst>
                  <a:ext uri="{FF2B5EF4-FFF2-40B4-BE49-F238E27FC236}">
                    <a16:creationId xmlns:a16="http://schemas.microsoft.com/office/drawing/2014/main" id="{40860AED-0D6A-CFDB-4DDA-F81A9B0CCC71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F3DDED6E-A236-851C-468B-F75E9207A590}"/>
                </a:ext>
              </a:extLst>
            </p:cNvPr>
            <p:cNvGrpSpPr/>
            <p:nvPr/>
          </p:nvGrpSpPr>
          <p:grpSpPr>
            <a:xfrm>
              <a:off x="4222420" y="3909006"/>
              <a:ext cx="1604288" cy="1375702"/>
              <a:chOff x="921081" y="403942"/>
              <a:chExt cx="2172567" cy="1863008"/>
            </a:xfrm>
          </p:grpSpPr>
          <p:sp>
            <p:nvSpPr>
              <p:cNvPr id="859" name="二等辺三角形 6">
                <a:extLst>
                  <a:ext uri="{FF2B5EF4-FFF2-40B4-BE49-F238E27FC236}">
                    <a16:creationId xmlns:a16="http://schemas.microsoft.com/office/drawing/2014/main" id="{83BDB472-99C6-6BCE-218C-62D7D23DFA80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二等辺三角形 6">
                <a:extLst>
                  <a:ext uri="{FF2B5EF4-FFF2-40B4-BE49-F238E27FC236}">
                    <a16:creationId xmlns:a16="http://schemas.microsoft.com/office/drawing/2014/main" id="{765BB231-35DB-3834-3961-669BA81F07B9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二等辺三角形 6">
                <a:extLst>
                  <a:ext uri="{FF2B5EF4-FFF2-40B4-BE49-F238E27FC236}">
                    <a16:creationId xmlns:a16="http://schemas.microsoft.com/office/drawing/2014/main" id="{3A9EE34B-5B8F-DC8C-477B-A259B0BC1494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二等辺三角形 6">
                <a:extLst>
                  <a:ext uri="{FF2B5EF4-FFF2-40B4-BE49-F238E27FC236}">
                    <a16:creationId xmlns:a16="http://schemas.microsoft.com/office/drawing/2014/main" id="{89F9DD7B-AF47-3B89-C8F5-718A601CB41D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70E20B8D-3D80-1623-E02A-E8FBF880FF78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1">
                <a:extLst>
                  <a:ext uri="{FF2B5EF4-FFF2-40B4-BE49-F238E27FC236}">
                    <a16:creationId xmlns:a16="http://schemas.microsoft.com/office/drawing/2014/main" id="{DC413B79-918B-82FE-4245-E835E7AE3184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1235A595-EDF1-F4FE-CE9D-F726E3D9FD65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7B14018D-1376-315B-D4EA-511CE23427FF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764450B6-24DB-906B-6E81-8A8FC4AC225C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8B666AB-719E-AF5C-5476-9A8BF60C95AF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1460D184-ED3F-8061-46DF-DDFCF15FB316}"/>
                </a:ext>
              </a:extLst>
            </p:cNvPr>
            <p:cNvGrpSpPr/>
            <p:nvPr/>
          </p:nvGrpSpPr>
          <p:grpSpPr>
            <a:xfrm>
              <a:off x="4376936" y="4852789"/>
              <a:ext cx="1299333" cy="1211368"/>
              <a:chOff x="4302325" y="3805549"/>
              <a:chExt cx="1299333" cy="1211368"/>
            </a:xfrm>
          </p:grpSpPr>
          <p:sp>
            <p:nvSpPr>
              <p:cNvPr id="870" name="楕円 1">
                <a:extLst>
                  <a:ext uri="{FF2B5EF4-FFF2-40B4-BE49-F238E27FC236}">
                    <a16:creationId xmlns:a16="http://schemas.microsoft.com/office/drawing/2014/main" id="{75BCFCB0-B3CA-DD73-11F9-1A9516E5F071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楕円 1">
                <a:extLst>
                  <a:ext uri="{FF2B5EF4-FFF2-40B4-BE49-F238E27FC236}">
                    <a16:creationId xmlns:a16="http://schemas.microsoft.com/office/drawing/2014/main" id="{BDFD27F3-24B9-EA71-2D3E-FE5FB46E4918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72" name="グループ化 871">
                <a:extLst>
                  <a:ext uri="{FF2B5EF4-FFF2-40B4-BE49-F238E27FC236}">
                    <a16:creationId xmlns:a16="http://schemas.microsoft.com/office/drawing/2014/main" id="{F4A9CC2C-E850-C607-5DD3-25BB1A8E42FA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1D08133A-DF8D-2E38-5166-7759E2E7EF00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6BB0FC0F-337B-16B7-219B-A0A0A049D712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295D1F4B-D280-150B-A22D-4226C9843C57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9CB3C730-178D-64D0-1E7D-2E9AFFAD6961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A0FF0EA2-A87F-782D-97E4-E91CB3CC6275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D7CD3FC1-95DF-4ACE-3537-12368AC2F68F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C3F2CE69-8480-C9FF-5A1A-A5AABBB270D7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32D7AF32-DBB9-05E5-2EF2-EC725DF43BC1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FD38477D-E160-9B37-7089-7F0C6ABF8AE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フリーフォーム: 図形 887">
                    <a:extLst>
                      <a:ext uri="{FF2B5EF4-FFF2-40B4-BE49-F238E27FC236}">
                        <a16:creationId xmlns:a16="http://schemas.microsoft.com/office/drawing/2014/main" id="{6D6B9C7C-6F99-6784-CD07-9F460A05F764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台形 888">
                    <a:extLst>
                      <a:ext uri="{FF2B5EF4-FFF2-40B4-BE49-F238E27FC236}">
                        <a16:creationId xmlns:a16="http://schemas.microsoft.com/office/drawing/2014/main" id="{442327DD-068B-4FB9-ECD2-37768FA69117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台形 889">
                    <a:extLst>
                      <a:ext uri="{FF2B5EF4-FFF2-40B4-BE49-F238E27FC236}">
                        <a16:creationId xmlns:a16="http://schemas.microsoft.com/office/drawing/2014/main" id="{14978BC5-D924-F42C-94BF-9736FEAE713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1" name="四角形: 角を丸くする 890">
                    <a:extLst>
                      <a:ext uri="{FF2B5EF4-FFF2-40B4-BE49-F238E27FC236}">
                        <a16:creationId xmlns:a16="http://schemas.microsoft.com/office/drawing/2014/main" id="{FEF7962B-315A-F34C-D831-41AF58DCDF4C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星: 12 pt 891">
                    <a:extLst>
                      <a:ext uri="{FF2B5EF4-FFF2-40B4-BE49-F238E27FC236}">
                        <a16:creationId xmlns:a16="http://schemas.microsoft.com/office/drawing/2014/main" id="{60757AC0-39AB-CA3A-09A1-C2BBEA5A1D6F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3" name="星: 12 pt 892">
                    <a:extLst>
                      <a:ext uri="{FF2B5EF4-FFF2-40B4-BE49-F238E27FC236}">
                        <a16:creationId xmlns:a16="http://schemas.microsoft.com/office/drawing/2014/main" id="{6E3569EC-37BE-0FC0-D57B-352AB2A26440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8932299E-BACF-9E5A-9F39-EDCE602C59FC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885" name="フリーフォーム: 図形 884">
                    <a:extLst>
                      <a:ext uri="{FF2B5EF4-FFF2-40B4-BE49-F238E27FC236}">
                        <a16:creationId xmlns:a16="http://schemas.microsoft.com/office/drawing/2014/main" id="{51503002-850B-B871-818A-159900545171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星: 16 pt 885">
                    <a:extLst>
                      <a:ext uri="{FF2B5EF4-FFF2-40B4-BE49-F238E27FC236}">
                        <a16:creationId xmlns:a16="http://schemas.microsoft.com/office/drawing/2014/main" id="{456BDA24-5B8B-A56E-8167-7C72D5256503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DB671BF2-92C3-FD17-ECDA-15047BF9B5EB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E0EC7D42-29CE-F0A4-1E54-7EDE65835F37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星: 16 pt 883">
                    <a:extLst>
                      <a:ext uri="{FF2B5EF4-FFF2-40B4-BE49-F238E27FC236}">
                        <a16:creationId xmlns:a16="http://schemas.microsoft.com/office/drawing/2014/main" id="{500A6823-0C0A-73E3-4995-62B627121EFF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894" name="テキスト ボックス 893">
            <a:extLst>
              <a:ext uri="{FF2B5EF4-FFF2-40B4-BE49-F238E27FC236}">
                <a16:creationId xmlns:a16="http://schemas.microsoft.com/office/drawing/2014/main" id="{B2B6311B-2B04-D4DA-9241-107F9D9B59CB}"/>
              </a:ext>
            </a:extLst>
          </p:cNvPr>
          <p:cNvSpPr txBox="1"/>
          <p:nvPr/>
        </p:nvSpPr>
        <p:spPr>
          <a:xfrm>
            <a:off x="3475691" y="211844"/>
            <a:ext cx="295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クロヒョウの冬用イラスト</a:t>
            </a:r>
          </a:p>
        </p:txBody>
      </p:sp>
      <p:grpSp>
        <p:nvGrpSpPr>
          <p:cNvPr id="926" name="グループ化 925">
            <a:extLst>
              <a:ext uri="{FF2B5EF4-FFF2-40B4-BE49-F238E27FC236}">
                <a16:creationId xmlns:a16="http://schemas.microsoft.com/office/drawing/2014/main" id="{90DCCA72-BB1F-FBCE-DE30-B05177FFF04B}"/>
              </a:ext>
            </a:extLst>
          </p:cNvPr>
          <p:cNvGrpSpPr/>
          <p:nvPr/>
        </p:nvGrpSpPr>
        <p:grpSpPr>
          <a:xfrm>
            <a:off x="6981305" y="576872"/>
            <a:ext cx="2351020" cy="2658119"/>
            <a:chOff x="6981305" y="576872"/>
            <a:chExt cx="2351020" cy="2658119"/>
          </a:xfrm>
        </p:grpSpPr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0392EF66-E1FA-FB62-65A5-B629AA1F2357}"/>
                </a:ext>
              </a:extLst>
            </p:cNvPr>
            <p:cNvGrpSpPr/>
            <p:nvPr/>
          </p:nvGrpSpPr>
          <p:grpSpPr>
            <a:xfrm>
              <a:off x="7279945" y="813381"/>
              <a:ext cx="1679118" cy="2321567"/>
              <a:chOff x="7279945" y="813381"/>
              <a:chExt cx="1679118" cy="2321567"/>
            </a:xfrm>
          </p:grpSpPr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8799C05A-38A3-AB75-76DE-3E629EC87FE3}"/>
                  </a:ext>
                </a:extLst>
              </p:cNvPr>
              <p:cNvGrpSpPr/>
              <p:nvPr/>
            </p:nvGrpSpPr>
            <p:grpSpPr>
              <a:xfrm>
                <a:off x="7600703" y="1957101"/>
                <a:ext cx="1358360" cy="1177847"/>
                <a:chOff x="1466603" y="1957101"/>
                <a:chExt cx="1358360" cy="1177847"/>
              </a:xfrm>
            </p:grpSpPr>
            <p:sp>
              <p:nvSpPr>
                <p:cNvPr id="483" name="楕円 1">
                  <a:extLst>
                    <a:ext uri="{FF2B5EF4-FFF2-40B4-BE49-F238E27FC236}">
                      <a16:creationId xmlns:a16="http://schemas.microsoft.com/office/drawing/2014/main" id="{4437BDE7-6D8A-50D0-1448-16270FB59D6A}"/>
                    </a:ext>
                  </a:extLst>
                </p:cNvPr>
                <p:cNvSpPr/>
                <p:nvPr/>
              </p:nvSpPr>
              <p:spPr>
                <a:xfrm rot="9000000" flipH="1">
                  <a:off x="2249829" y="20792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4" name="楕円 1">
                  <a:extLst>
                    <a:ext uri="{FF2B5EF4-FFF2-40B4-BE49-F238E27FC236}">
                      <a16:creationId xmlns:a16="http://schemas.microsoft.com/office/drawing/2014/main" id="{1EF2662D-ED3C-CE5B-5E69-A5ABA395F006}"/>
                    </a:ext>
                  </a:extLst>
                </p:cNvPr>
                <p:cNvSpPr/>
                <p:nvPr/>
              </p:nvSpPr>
              <p:spPr>
                <a:xfrm rot="12600000">
                  <a:off x="1466603" y="20792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FA905368-B142-E51E-431D-A72A9953E2C9}"/>
                    </a:ext>
                  </a:extLst>
                </p:cNvPr>
                <p:cNvSpPr/>
                <p:nvPr/>
              </p:nvSpPr>
              <p:spPr>
                <a:xfrm>
                  <a:off x="2111157" y="2260133"/>
                  <a:ext cx="713806" cy="677073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楕円 1">
                  <a:extLst>
                    <a:ext uri="{FF2B5EF4-FFF2-40B4-BE49-F238E27FC236}">
                      <a16:creationId xmlns:a16="http://schemas.microsoft.com/office/drawing/2014/main" id="{04435C93-EBC9-5D18-9448-0346F2A82BDA}"/>
                    </a:ext>
                  </a:extLst>
                </p:cNvPr>
                <p:cNvSpPr/>
                <p:nvPr/>
              </p:nvSpPr>
              <p:spPr>
                <a:xfrm rot="10800000">
                  <a:off x="1965057" y="26563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7" name="楕円 1">
                  <a:extLst>
                    <a:ext uri="{FF2B5EF4-FFF2-40B4-BE49-F238E27FC236}">
                      <a16:creationId xmlns:a16="http://schemas.microsoft.com/office/drawing/2014/main" id="{E83C6C7B-8FC1-487E-73A4-F8DCF139E6CD}"/>
                    </a:ext>
                  </a:extLst>
                </p:cNvPr>
                <p:cNvSpPr/>
                <p:nvPr/>
              </p:nvSpPr>
              <p:spPr>
                <a:xfrm rot="10800000">
                  <a:off x="1700379" y="26563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楕円 1">
                  <a:extLst>
                    <a:ext uri="{FF2B5EF4-FFF2-40B4-BE49-F238E27FC236}">
                      <a16:creationId xmlns:a16="http://schemas.microsoft.com/office/drawing/2014/main" id="{E864CC9E-67C9-A07F-2F49-7A06586F73CA}"/>
                    </a:ext>
                  </a:extLst>
                </p:cNvPr>
                <p:cNvSpPr/>
                <p:nvPr/>
              </p:nvSpPr>
              <p:spPr>
                <a:xfrm>
                  <a:off x="1552264" y="1957101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B9C8C67E-6183-2CD3-08DC-B5E34AE48CCE}"/>
                  </a:ext>
                </a:extLst>
              </p:cNvPr>
              <p:cNvGrpSpPr/>
              <p:nvPr/>
            </p:nvGrpSpPr>
            <p:grpSpPr>
              <a:xfrm>
                <a:off x="7279945" y="813381"/>
                <a:ext cx="1604288" cy="1375702"/>
                <a:chOff x="921081" y="403942"/>
                <a:chExt cx="2172567" cy="1863008"/>
              </a:xfrm>
            </p:grpSpPr>
            <p:sp>
              <p:nvSpPr>
                <p:cNvPr id="491" name="二等辺三角形 6">
                  <a:extLst>
                    <a:ext uri="{FF2B5EF4-FFF2-40B4-BE49-F238E27FC236}">
                      <a16:creationId xmlns:a16="http://schemas.microsoft.com/office/drawing/2014/main" id="{48586D79-B8BE-F899-D984-C95CF0C5BB6D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二等辺三角形 6">
                  <a:extLst>
                    <a:ext uri="{FF2B5EF4-FFF2-40B4-BE49-F238E27FC236}">
                      <a16:creationId xmlns:a16="http://schemas.microsoft.com/office/drawing/2014/main" id="{2DB2519A-4185-B8DB-CA12-8EABE643E322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二等辺三角形 6">
                  <a:extLst>
                    <a:ext uri="{FF2B5EF4-FFF2-40B4-BE49-F238E27FC236}">
                      <a16:creationId xmlns:a16="http://schemas.microsoft.com/office/drawing/2014/main" id="{E3DCB43C-1BEC-1D80-6998-F3F03AA93D44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二等辺三角形 6">
                  <a:extLst>
                    <a:ext uri="{FF2B5EF4-FFF2-40B4-BE49-F238E27FC236}">
                      <a16:creationId xmlns:a16="http://schemas.microsoft.com/office/drawing/2014/main" id="{A9227105-F8E9-AD34-A13C-8A40D1611B88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627AB800-8D40-C161-1B65-FFFCAA1C9509}"/>
                    </a:ext>
                  </a:extLst>
                </p:cNvPr>
                <p:cNvSpPr/>
                <p:nvPr/>
              </p:nvSpPr>
              <p:spPr>
                <a:xfrm>
                  <a:off x="1070298" y="497052"/>
                  <a:ext cx="1882452" cy="176989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楕円 1">
                  <a:extLst>
                    <a:ext uri="{FF2B5EF4-FFF2-40B4-BE49-F238E27FC236}">
                      <a16:creationId xmlns:a16="http://schemas.microsoft.com/office/drawing/2014/main" id="{25E0332D-C8AA-9C46-BFD9-50F21181C126}"/>
                    </a:ext>
                  </a:extLst>
                </p:cNvPr>
                <p:cNvSpPr/>
                <p:nvPr/>
              </p:nvSpPr>
              <p:spPr>
                <a:xfrm flipV="1">
                  <a:off x="1843728" y="1757177"/>
                  <a:ext cx="335592" cy="14766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0C9FF7D3-D4D0-3C76-5E62-B1413E62B0FB}"/>
                    </a:ext>
                  </a:extLst>
                </p:cNvPr>
                <p:cNvSpPr/>
                <p:nvPr/>
              </p:nvSpPr>
              <p:spPr>
                <a:xfrm rot="20700000">
                  <a:off x="921081" y="1646103"/>
                  <a:ext cx="349626" cy="363368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72D2A04C-BF71-1720-1234-01046AB7BADB}"/>
                    </a:ext>
                  </a:extLst>
                </p:cNvPr>
                <p:cNvSpPr/>
                <p:nvPr/>
              </p:nvSpPr>
              <p:spPr>
                <a:xfrm rot="900000" flipH="1">
                  <a:off x="2744022" y="1646104"/>
                  <a:ext cx="349626" cy="363368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13FAF94A-AFF2-829F-8FAD-689666B7BB4E}"/>
                  </a:ext>
                </a:extLst>
              </p:cNvPr>
              <p:cNvGrpSpPr/>
              <p:nvPr/>
            </p:nvGrpSpPr>
            <p:grpSpPr>
              <a:xfrm>
                <a:off x="7696924" y="1466957"/>
                <a:ext cx="755887" cy="94733"/>
                <a:chOff x="7743706" y="1471644"/>
                <a:chExt cx="755887" cy="94733"/>
              </a:xfrm>
              <a:solidFill>
                <a:schemeClr val="bg1"/>
              </a:solidFill>
            </p:grpSpPr>
            <p:sp>
              <p:nvSpPr>
                <p:cNvPr id="694" name="楕円 693">
                  <a:extLst>
                    <a:ext uri="{FF2B5EF4-FFF2-40B4-BE49-F238E27FC236}">
                      <a16:creationId xmlns:a16="http://schemas.microsoft.com/office/drawing/2014/main" id="{D7332BF3-6059-9AC0-FDFF-D1EDE278C1AF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楕円 694">
                  <a:extLst>
                    <a:ext uri="{FF2B5EF4-FFF2-40B4-BE49-F238E27FC236}">
                      <a16:creationId xmlns:a16="http://schemas.microsoft.com/office/drawing/2014/main" id="{B11A2C7D-1A86-08A9-4940-894C349F3CFB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2EB67819-4797-276D-D696-4C37552BAF60}"/>
                </a:ext>
              </a:extLst>
            </p:cNvPr>
            <p:cNvGrpSpPr/>
            <p:nvPr/>
          </p:nvGrpSpPr>
          <p:grpSpPr>
            <a:xfrm>
              <a:off x="6981305" y="576872"/>
              <a:ext cx="2351020" cy="2658119"/>
              <a:chOff x="22941" y="3362243"/>
              <a:chExt cx="3183809" cy="3599690"/>
            </a:xfrm>
          </p:grpSpPr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99D5D567-9592-60E6-8F2A-A03D80929850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4" name="グループ化 903">
                <a:extLst>
                  <a:ext uri="{FF2B5EF4-FFF2-40B4-BE49-F238E27FC236}">
                    <a16:creationId xmlns:a16="http://schemas.microsoft.com/office/drawing/2014/main" id="{2D4280E5-08E0-19D1-FE85-75DC0C99C00A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905" name="グループ化 904">
                  <a:extLst>
                    <a:ext uri="{FF2B5EF4-FFF2-40B4-BE49-F238E27FC236}">
                      <a16:creationId xmlns:a16="http://schemas.microsoft.com/office/drawing/2014/main" id="{5D98491E-12AE-06B6-7087-5A64EB9517C0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920" name="フリーフォーム: 図形 919">
                    <a:extLst>
                      <a:ext uri="{FF2B5EF4-FFF2-40B4-BE49-F238E27FC236}">
                        <a16:creationId xmlns:a16="http://schemas.microsoft.com/office/drawing/2014/main" id="{4C9F5614-4D6C-6510-6458-1A08958EED13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1" name="七角形 920">
                    <a:extLst>
                      <a:ext uri="{FF2B5EF4-FFF2-40B4-BE49-F238E27FC236}">
                        <a16:creationId xmlns:a16="http://schemas.microsoft.com/office/drawing/2014/main" id="{BB05970C-A856-ED66-A6B4-E76EEC498D73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2" name="七角形 921">
                    <a:extLst>
                      <a:ext uri="{FF2B5EF4-FFF2-40B4-BE49-F238E27FC236}">
                        <a16:creationId xmlns:a16="http://schemas.microsoft.com/office/drawing/2014/main" id="{DEEF775C-2AEE-B5BC-C131-5F95C4E25588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3" name="七角形 922">
                    <a:extLst>
                      <a:ext uri="{FF2B5EF4-FFF2-40B4-BE49-F238E27FC236}">
                        <a16:creationId xmlns:a16="http://schemas.microsoft.com/office/drawing/2014/main" id="{25235327-20D1-C990-0696-3A39B409DA7B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4" name="七角形 923">
                    <a:extLst>
                      <a:ext uri="{FF2B5EF4-FFF2-40B4-BE49-F238E27FC236}">
                        <a16:creationId xmlns:a16="http://schemas.microsoft.com/office/drawing/2014/main" id="{DC539514-212F-9A9C-3ACC-3CD7176DD221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5" name="七角形 924">
                    <a:extLst>
                      <a:ext uri="{FF2B5EF4-FFF2-40B4-BE49-F238E27FC236}">
                        <a16:creationId xmlns:a16="http://schemas.microsoft.com/office/drawing/2014/main" id="{9B76E95A-23DC-3174-64FC-1E070DDC6BED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06" name="楕円 905">
                  <a:extLst>
                    <a:ext uri="{FF2B5EF4-FFF2-40B4-BE49-F238E27FC236}">
                      <a16:creationId xmlns:a16="http://schemas.microsoft.com/office/drawing/2014/main" id="{5A94F98A-C9C6-FD02-AC32-84275EFD579E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楕円 906">
                  <a:extLst>
                    <a:ext uri="{FF2B5EF4-FFF2-40B4-BE49-F238E27FC236}">
                      <a16:creationId xmlns:a16="http://schemas.microsoft.com/office/drawing/2014/main" id="{3C05AE5B-C1B8-EE8F-FD09-B2A578F3D871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楕円 907">
                  <a:extLst>
                    <a:ext uri="{FF2B5EF4-FFF2-40B4-BE49-F238E27FC236}">
                      <a16:creationId xmlns:a16="http://schemas.microsoft.com/office/drawing/2014/main" id="{81A9592D-D98C-65A3-FBD4-969E31B186B8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9" name="楕円 908">
                  <a:extLst>
                    <a:ext uri="{FF2B5EF4-FFF2-40B4-BE49-F238E27FC236}">
                      <a16:creationId xmlns:a16="http://schemas.microsoft.com/office/drawing/2014/main" id="{EDE0D6CB-9540-3AFE-FB72-E92DE5EC7AE8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0" name="楕円 909">
                  <a:extLst>
                    <a:ext uri="{FF2B5EF4-FFF2-40B4-BE49-F238E27FC236}">
                      <a16:creationId xmlns:a16="http://schemas.microsoft.com/office/drawing/2014/main" id="{70AF7CD4-8360-3B8F-03BF-EC2638BF5D10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1" name="楕円 910">
                  <a:extLst>
                    <a:ext uri="{FF2B5EF4-FFF2-40B4-BE49-F238E27FC236}">
                      <a16:creationId xmlns:a16="http://schemas.microsoft.com/office/drawing/2014/main" id="{15DEA593-AB24-43E2-6249-CAC5E24039AA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2" name="楕円 911">
                  <a:extLst>
                    <a:ext uri="{FF2B5EF4-FFF2-40B4-BE49-F238E27FC236}">
                      <a16:creationId xmlns:a16="http://schemas.microsoft.com/office/drawing/2014/main" id="{A0EEB283-AAA7-B8D4-4E1B-AC37DE7E7C50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3" name="楕円 912">
                  <a:extLst>
                    <a:ext uri="{FF2B5EF4-FFF2-40B4-BE49-F238E27FC236}">
                      <a16:creationId xmlns:a16="http://schemas.microsoft.com/office/drawing/2014/main" id="{50C3B5EB-AD68-DD60-245F-373199623507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4" name="楕円 913">
                  <a:extLst>
                    <a:ext uri="{FF2B5EF4-FFF2-40B4-BE49-F238E27FC236}">
                      <a16:creationId xmlns:a16="http://schemas.microsoft.com/office/drawing/2014/main" id="{0C158BF3-8167-4FDF-9F23-079044AD0E4C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楕円 914">
                  <a:extLst>
                    <a:ext uri="{FF2B5EF4-FFF2-40B4-BE49-F238E27FC236}">
                      <a16:creationId xmlns:a16="http://schemas.microsoft.com/office/drawing/2014/main" id="{84DCCE00-1D8A-E798-DFD8-DFFDE7F19E0E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楕円 915">
                  <a:extLst>
                    <a:ext uri="{FF2B5EF4-FFF2-40B4-BE49-F238E27FC236}">
                      <a16:creationId xmlns:a16="http://schemas.microsoft.com/office/drawing/2014/main" id="{FD1B19AA-ECAD-18C0-8690-D36DC0E060EE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楕円 916">
                  <a:extLst>
                    <a:ext uri="{FF2B5EF4-FFF2-40B4-BE49-F238E27FC236}">
                      <a16:creationId xmlns:a16="http://schemas.microsoft.com/office/drawing/2014/main" id="{710950D6-CBA5-594A-D8FC-28E6F7BB9607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楕円 917">
                  <a:extLst>
                    <a:ext uri="{FF2B5EF4-FFF2-40B4-BE49-F238E27FC236}">
                      <a16:creationId xmlns:a16="http://schemas.microsoft.com/office/drawing/2014/main" id="{C6D2DFE6-E29B-7A65-8AC5-64F37ABFE2F9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9" name="楕円 918">
                  <a:extLst>
                    <a:ext uri="{FF2B5EF4-FFF2-40B4-BE49-F238E27FC236}">
                      <a16:creationId xmlns:a16="http://schemas.microsoft.com/office/drawing/2014/main" id="{E7D3C6FC-BF12-986D-22EA-4BADD9523625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35264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il332_トラの冬用イラスト</dc:title>
  <dc:subject>il332_トラの冬用イラスト</dc:subject>
  <dc:creator>ぱわぽすけ</dc:creator>
  <cp:lastModifiedBy/>
  <cp:revision>1</cp:revision>
  <dcterms:created xsi:type="dcterms:W3CDTF">2014-10-29T04:47:26Z</dcterms:created>
  <dcterms:modified xsi:type="dcterms:W3CDTF">2025-01-23T18:16:58Z</dcterms:modified>
  <cp:version>1</cp:version>
</cp:coreProperties>
</file>