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4"/>
  </p:notesMasterIdLst>
  <p:sldIdLst>
    <p:sldId id="349" r:id="rId2"/>
    <p:sldId id="325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984807"/>
    <a:srgbClr val="CC6600"/>
    <a:srgbClr val="FFFF99"/>
    <a:srgbClr val="FF6600"/>
    <a:srgbClr val="FF6699"/>
    <a:srgbClr val="E46C0A"/>
    <a:srgbClr val="FFCC00"/>
    <a:srgbClr val="FFCCCC"/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594" autoAdjust="0"/>
    <p:restoredTop sz="94660"/>
  </p:normalViewPr>
  <p:slideViewPr>
    <p:cSldViewPr>
      <p:cViewPr varScale="1">
        <p:scale>
          <a:sx n="78" d="100"/>
          <a:sy n="78" d="100"/>
        </p:scale>
        <p:origin x="96" y="444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75265B-D36E-4988-8C43-86DBDD779FDA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857250"/>
            <a:ext cx="33432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EB928E-86CE-42E5-A2FF-948933A1F7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69176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C4F1F69-D34E-48C6-C7B3-17F7D976055A}"/>
              </a:ext>
            </a:extLst>
          </p:cNvPr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437EEDD-38D6-84A5-C4BA-FF3D29BCD51D}"/>
              </a:ext>
            </a:extLst>
          </p:cNvPr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FFD0487-376E-FFEB-951A-6BC201F399EF}"/>
              </a:ext>
            </a:extLst>
          </p:cNvPr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DB3563CD-EE52-C770-C07E-8AAF831BB019}"/>
              </a:ext>
            </a:extLst>
          </p:cNvPr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4485CF34-3289-CA45-1B43-8A53EFD6DDBC}"/>
              </a:ext>
            </a:extLst>
          </p:cNvPr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F9FA2AAC-7BFE-85B0-6492-089DA54CD627}"/>
              </a:ext>
            </a:extLst>
          </p:cNvPr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D7B6A87-9A18-5421-14C8-D11FAA0B16A4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©2025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AAB6A40-92F8-898F-C9CD-59C7437B104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8" name="グループ化 897">
            <a:extLst>
              <a:ext uri="{FF2B5EF4-FFF2-40B4-BE49-F238E27FC236}">
                <a16:creationId xmlns:a16="http://schemas.microsoft.com/office/drawing/2014/main" id="{A6CDDEFB-819F-E47A-3597-D26CF3CF5C69}"/>
              </a:ext>
            </a:extLst>
          </p:cNvPr>
          <p:cNvGrpSpPr/>
          <p:nvPr/>
        </p:nvGrpSpPr>
        <p:grpSpPr>
          <a:xfrm>
            <a:off x="1145845" y="3865223"/>
            <a:ext cx="1679118" cy="2523745"/>
            <a:chOff x="1145845" y="3706828"/>
            <a:chExt cx="1679118" cy="2523745"/>
          </a:xfrm>
        </p:grpSpPr>
        <p:grpSp>
          <p:nvGrpSpPr>
            <p:cNvPr id="501" name="グループ化 500">
              <a:extLst>
                <a:ext uri="{FF2B5EF4-FFF2-40B4-BE49-F238E27FC236}">
                  <a16:creationId xmlns:a16="http://schemas.microsoft.com/office/drawing/2014/main" id="{CBA30B03-72EB-EF88-0BEA-DCE6F8DFEC1E}"/>
                </a:ext>
              </a:extLst>
            </p:cNvPr>
            <p:cNvGrpSpPr/>
            <p:nvPr/>
          </p:nvGrpSpPr>
          <p:grpSpPr>
            <a:xfrm>
              <a:off x="1466603" y="5052726"/>
              <a:ext cx="1358360" cy="1177847"/>
              <a:chOff x="1466603" y="1957101"/>
              <a:chExt cx="1358360" cy="1177847"/>
            </a:xfrm>
          </p:grpSpPr>
          <p:sp>
            <p:nvSpPr>
              <p:cNvPr id="502" name="楕円 1">
                <a:extLst>
                  <a:ext uri="{FF2B5EF4-FFF2-40B4-BE49-F238E27FC236}">
                    <a16:creationId xmlns:a16="http://schemas.microsoft.com/office/drawing/2014/main" id="{8E2E7BB0-B9B2-8A67-1644-9983AE2003F8}"/>
                  </a:ext>
                </a:extLst>
              </p:cNvPr>
              <p:cNvSpPr/>
              <p:nvPr/>
            </p:nvSpPr>
            <p:spPr>
              <a:xfrm rot="9000000" flipH="1">
                <a:off x="2249829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03" name="楕円 1">
                <a:extLst>
                  <a:ext uri="{FF2B5EF4-FFF2-40B4-BE49-F238E27FC236}">
                    <a16:creationId xmlns:a16="http://schemas.microsoft.com/office/drawing/2014/main" id="{8D4E2DF9-18FE-E0AF-38D4-758CA7987C80}"/>
                  </a:ext>
                </a:extLst>
              </p:cNvPr>
              <p:cNvSpPr/>
              <p:nvPr/>
            </p:nvSpPr>
            <p:spPr>
              <a:xfrm rot="12600000">
                <a:off x="1466603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04" name="フリーフォーム: 図形 503">
                <a:extLst>
                  <a:ext uri="{FF2B5EF4-FFF2-40B4-BE49-F238E27FC236}">
                    <a16:creationId xmlns:a16="http://schemas.microsoft.com/office/drawing/2014/main" id="{3E9D55DB-CB8D-3E23-7421-9D40C2834395}"/>
                  </a:ext>
                </a:extLst>
              </p:cNvPr>
              <p:cNvSpPr/>
              <p:nvPr/>
            </p:nvSpPr>
            <p:spPr>
              <a:xfrm>
                <a:off x="2111157" y="2260133"/>
                <a:ext cx="713806" cy="677073"/>
              </a:xfrm>
              <a:custGeom>
                <a:avLst/>
                <a:gdLst>
                  <a:gd name="connsiteX0" fmla="*/ 815155 w 966654"/>
                  <a:gd name="connsiteY0" fmla="*/ 0 h 916909"/>
                  <a:gd name="connsiteX1" fmla="*/ 910654 w 966654"/>
                  <a:gd name="connsiteY1" fmla="*/ 88007 h 916909"/>
                  <a:gd name="connsiteX2" fmla="*/ 909632 w 966654"/>
                  <a:gd name="connsiteY2" fmla="*/ 92672 h 916909"/>
                  <a:gd name="connsiteX3" fmla="*/ 936888 w 966654"/>
                  <a:gd name="connsiteY3" fmla="*/ 154896 h 916909"/>
                  <a:gd name="connsiteX4" fmla="*/ 746960 w 966654"/>
                  <a:gd name="connsiteY4" fmla="*/ 792046 h 916909"/>
                  <a:gd name="connsiteX5" fmla="*/ 0 w 966654"/>
                  <a:gd name="connsiteY5" fmla="*/ 767680 h 916909"/>
                  <a:gd name="connsiteX6" fmla="*/ 109011 w 966654"/>
                  <a:gd name="connsiteY6" fmla="*/ 646973 h 916909"/>
                  <a:gd name="connsiteX7" fmla="*/ 646045 w 966654"/>
                  <a:gd name="connsiteY7" fmla="*/ 664491 h 916909"/>
                  <a:gd name="connsiteX8" fmla="*/ 782596 w 966654"/>
                  <a:gd name="connsiteY8" fmla="*/ 206406 h 916909"/>
                  <a:gd name="connsiteX9" fmla="*/ 761869 w 966654"/>
                  <a:gd name="connsiteY9" fmla="*/ 159087 h 916909"/>
                  <a:gd name="connsiteX10" fmla="*/ 747627 w 966654"/>
                  <a:gd name="connsiteY10" fmla="*/ 150238 h 916909"/>
                  <a:gd name="connsiteX11" fmla="*/ 719656 w 966654"/>
                  <a:gd name="connsiteY11" fmla="*/ 88007 h 916909"/>
                  <a:gd name="connsiteX12" fmla="*/ 815155 w 966654"/>
                  <a:gd name="connsiteY12" fmla="*/ 0 h 916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654" h="916909">
                    <a:moveTo>
                      <a:pt x="815155" y="0"/>
                    </a:moveTo>
                    <a:cubicBezTo>
                      <a:pt x="867898" y="0"/>
                      <a:pt x="910654" y="39402"/>
                      <a:pt x="910654" y="88007"/>
                    </a:cubicBezTo>
                    <a:lnTo>
                      <a:pt x="909632" y="92672"/>
                    </a:lnTo>
                    <a:lnTo>
                      <a:pt x="936888" y="154896"/>
                    </a:lnTo>
                    <a:cubicBezTo>
                      <a:pt x="1013002" y="382436"/>
                      <a:pt x="940823" y="638672"/>
                      <a:pt x="746960" y="792046"/>
                    </a:cubicBezTo>
                    <a:cubicBezTo>
                      <a:pt x="525401" y="967330"/>
                      <a:pt x="209664" y="957031"/>
                      <a:pt x="0" y="767680"/>
                    </a:cubicBezTo>
                    <a:lnTo>
                      <a:pt x="109011" y="646973"/>
                    </a:lnTo>
                    <a:cubicBezTo>
                      <a:pt x="259751" y="783109"/>
                      <a:pt x="486753" y="790514"/>
                      <a:pt x="646045" y="664491"/>
                    </a:cubicBezTo>
                    <a:cubicBezTo>
                      <a:pt x="785426" y="554221"/>
                      <a:pt x="837319" y="369998"/>
                      <a:pt x="782596" y="206406"/>
                    </a:cubicBezTo>
                    <a:lnTo>
                      <a:pt x="761869" y="159087"/>
                    </a:lnTo>
                    <a:lnTo>
                      <a:pt x="747627" y="150238"/>
                    </a:lnTo>
                    <a:cubicBezTo>
                      <a:pt x="730345" y="134311"/>
                      <a:pt x="719656" y="112310"/>
                      <a:pt x="719656" y="88007"/>
                    </a:cubicBezTo>
                    <a:cubicBezTo>
                      <a:pt x="719656" y="39402"/>
                      <a:pt x="762412" y="0"/>
                      <a:pt x="815155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5" name="楕円 1">
                <a:extLst>
                  <a:ext uri="{FF2B5EF4-FFF2-40B4-BE49-F238E27FC236}">
                    <a16:creationId xmlns:a16="http://schemas.microsoft.com/office/drawing/2014/main" id="{C8AB4676-E31A-83C4-7852-DE3E3891104F}"/>
                  </a:ext>
                </a:extLst>
              </p:cNvPr>
              <p:cNvSpPr/>
              <p:nvPr/>
            </p:nvSpPr>
            <p:spPr>
              <a:xfrm rot="10800000">
                <a:off x="1965057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06" name="楕円 1">
                <a:extLst>
                  <a:ext uri="{FF2B5EF4-FFF2-40B4-BE49-F238E27FC236}">
                    <a16:creationId xmlns:a16="http://schemas.microsoft.com/office/drawing/2014/main" id="{3CBFF912-B312-9E27-12D3-F73A4D7662C2}"/>
                  </a:ext>
                </a:extLst>
              </p:cNvPr>
              <p:cNvSpPr/>
              <p:nvPr/>
            </p:nvSpPr>
            <p:spPr>
              <a:xfrm rot="10800000">
                <a:off x="1700379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07" name="楕円 1">
                <a:extLst>
                  <a:ext uri="{FF2B5EF4-FFF2-40B4-BE49-F238E27FC236}">
                    <a16:creationId xmlns:a16="http://schemas.microsoft.com/office/drawing/2014/main" id="{B18493C0-F50E-208D-BD95-3A5E517F362C}"/>
                  </a:ext>
                </a:extLst>
              </p:cNvPr>
              <p:cNvSpPr/>
              <p:nvPr/>
            </p:nvSpPr>
            <p:spPr>
              <a:xfrm>
                <a:off x="1552264" y="19571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8" name="グループ化 507">
              <a:extLst>
                <a:ext uri="{FF2B5EF4-FFF2-40B4-BE49-F238E27FC236}">
                  <a16:creationId xmlns:a16="http://schemas.microsoft.com/office/drawing/2014/main" id="{B53C8B44-228A-BFB2-DFA9-1448738971B3}"/>
                </a:ext>
              </a:extLst>
            </p:cNvPr>
            <p:cNvGrpSpPr/>
            <p:nvPr/>
          </p:nvGrpSpPr>
          <p:grpSpPr>
            <a:xfrm>
              <a:off x="1145845" y="3909006"/>
              <a:ext cx="1604288" cy="1375702"/>
              <a:chOff x="921081" y="403942"/>
              <a:chExt cx="2172567" cy="1863008"/>
            </a:xfrm>
          </p:grpSpPr>
          <p:sp>
            <p:nvSpPr>
              <p:cNvPr id="509" name="二等辺三角形 6">
                <a:extLst>
                  <a:ext uri="{FF2B5EF4-FFF2-40B4-BE49-F238E27FC236}">
                    <a16:creationId xmlns:a16="http://schemas.microsoft.com/office/drawing/2014/main" id="{5184CAD9-2F74-9AFE-F9B7-CCB00E97A051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0" name="二等辺三角形 6">
                <a:extLst>
                  <a:ext uri="{FF2B5EF4-FFF2-40B4-BE49-F238E27FC236}">
                    <a16:creationId xmlns:a16="http://schemas.microsoft.com/office/drawing/2014/main" id="{4A0F01CC-ECF1-88EB-C42B-E5404A7BAA6F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1" name="二等辺三角形 6">
                <a:extLst>
                  <a:ext uri="{FF2B5EF4-FFF2-40B4-BE49-F238E27FC236}">
                    <a16:creationId xmlns:a16="http://schemas.microsoft.com/office/drawing/2014/main" id="{E2939F05-4C35-6689-61EA-A345194F122B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8" name="二等辺三角形 6">
                <a:extLst>
                  <a:ext uri="{FF2B5EF4-FFF2-40B4-BE49-F238E27FC236}">
                    <a16:creationId xmlns:a16="http://schemas.microsoft.com/office/drawing/2014/main" id="{0662408C-BC43-382F-A59F-1FCA59A3353E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3" name="楕円 622">
                <a:extLst>
                  <a:ext uri="{FF2B5EF4-FFF2-40B4-BE49-F238E27FC236}">
                    <a16:creationId xmlns:a16="http://schemas.microsoft.com/office/drawing/2014/main" id="{6E69C454-84F7-8803-906D-A8F9B811F158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4" name="楕円 1">
                <a:extLst>
                  <a:ext uri="{FF2B5EF4-FFF2-40B4-BE49-F238E27FC236}">
                    <a16:creationId xmlns:a16="http://schemas.microsoft.com/office/drawing/2014/main" id="{C767972C-D9B9-245F-8CB0-734F7F230401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625" name="フリーフォーム: 図形 624">
                <a:extLst>
                  <a:ext uri="{FF2B5EF4-FFF2-40B4-BE49-F238E27FC236}">
                    <a16:creationId xmlns:a16="http://schemas.microsoft.com/office/drawing/2014/main" id="{F95CA992-67B8-3894-1CC7-556C200A689F}"/>
                  </a:ext>
                </a:extLst>
              </p:cNvPr>
              <p:cNvSpPr/>
              <p:nvPr/>
            </p:nvSpPr>
            <p:spPr>
              <a:xfrm rot="20700000">
                <a:off x="1354289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6" name="フリーフォーム: 図形 625">
                <a:extLst>
                  <a:ext uri="{FF2B5EF4-FFF2-40B4-BE49-F238E27FC236}">
                    <a16:creationId xmlns:a16="http://schemas.microsoft.com/office/drawing/2014/main" id="{AA7CF337-24A5-6D8F-F6C6-098580D1A5E3}"/>
                  </a:ext>
                </a:extLst>
              </p:cNvPr>
              <p:cNvSpPr/>
              <p:nvPr/>
            </p:nvSpPr>
            <p:spPr>
              <a:xfrm rot="900000" flipH="1">
                <a:off x="2173793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7" name="フリーフォーム: 図形 626">
                <a:extLst>
                  <a:ext uri="{FF2B5EF4-FFF2-40B4-BE49-F238E27FC236}">
                    <a16:creationId xmlns:a16="http://schemas.microsoft.com/office/drawing/2014/main" id="{12E2E47E-D5B6-CBAA-8D59-82136ECB8261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8" name="フリーフォーム: 図形 627">
                <a:extLst>
                  <a:ext uri="{FF2B5EF4-FFF2-40B4-BE49-F238E27FC236}">
                    <a16:creationId xmlns:a16="http://schemas.microsoft.com/office/drawing/2014/main" id="{7117DE2B-8090-60FE-4B90-3C85BC35EC34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29" name="グループ化 628">
              <a:extLst>
                <a:ext uri="{FF2B5EF4-FFF2-40B4-BE49-F238E27FC236}">
                  <a16:creationId xmlns:a16="http://schemas.microsoft.com/office/drawing/2014/main" id="{7BAEA7CA-81CB-83C7-F5D9-0C2AC125B8E4}"/>
                </a:ext>
              </a:extLst>
            </p:cNvPr>
            <p:cNvGrpSpPr/>
            <p:nvPr/>
          </p:nvGrpSpPr>
          <p:grpSpPr>
            <a:xfrm>
              <a:off x="1559498" y="5172839"/>
              <a:ext cx="824136" cy="568219"/>
              <a:chOff x="1443950" y="2053446"/>
              <a:chExt cx="1116065" cy="769496"/>
            </a:xfrm>
          </p:grpSpPr>
          <p:grpSp>
            <p:nvGrpSpPr>
              <p:cNvPr id="681" name="グループ化 680">
                <a:extLst>
                  <a:ext uri="{FF2B5EF4-FFF2-40B4-BE49-F238E27FC236}">
                    <a16:creationId xmlns:a16="http://schemas.microsoft.com/office/drawing/2014/main" id="{71CBF186-8B4C-DB1D-034C-CFBFC0134F62}"/>
                  </a:ext>
                </a:extLst>
              </p:cNvPr>
              <p:cNvGrpSpPr/>
              <p:nvPr/>
            </p:nvGrpSpPr>
            <p:grpSpPr>
              <a:xfrm>
                <a:off x="1443950" y="2053446"/>
                <a:ext cx="1116065" cy="769496"/>
                <a:chOff x="1443950" y="2053446"/>
                <a:chExt cx="1116065" cy="769496"/>
              </a:xfrm>
              <a:solidFill>
                <a:srgbClr val="FF0000"/>
              </a:solidFill>
            </p:grpSpPr>
            <p:sp>
              <p:nvSpPr>
                <p:cNvPr id="683" name="楕円 5">
                  <a:extLst>
                    <a:ext uri="{FF2B5EF4-FFF2-40B4-BE49-F238E27FC236}">
                      <a16:creationId xmlns:a16="http://schemas.microsoft.com/office/drawing/2014/main" id="{CE929030-FC7D-758B-204E-F71D8E480B36}"/>
                    </a:ext>
                  </a:extLst>
                </p:cNvPr>
                <p:cNvSpPr/>
                <p:nvPr/>
              </p:nvSpPr>
              <p:spPr>
                <a:xfrm rot="10800000">
                  <a:off x="1443950" y="2135816"/>
                  <a:ext cx="1108750" cy="190680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684" name="二等辺三角形 21">
                  <a:extLst>
                    <a:ext uri="{FF2B5EF4-FFF2-40B4-BE49-F238E27FC236}">
                      <a16:creationId xmlns:a16="http://schemas.microsoft.com/office/drawing/2014/main" id="{07C7D82E-C2DF-FE6F-A676-994714928812}"/>
                    </a:ext>
                  </a:extLst>
                </p:cNvPr>
                <p:cNvSpPr/>
                <p:nvPr/>
              </p:nvSpPr>
              <p:spPr>
                <a:xfrm rot="400418">
                  <a:off x="2088302" y="2106518"/>
                  <a:ext cx="340963" cy="639706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5" name="二等辺三角形 21">
                  <a:extLst>
                    <a:ext uri="{FF2B5EF4-FFF2-40B4-BE49-F238E27FC236}">
                      <a16:creationId xmlns:a16="http://schemas.microsoft.com/office/drawing/2014/main" id="{2A95835F-7084-C80B-711C-BE2D569C64C1}"/>
                    </a:ext>
                  </a:extLst>
                </p:cNvPr>
                <p:cNvSpPr/>
                <p:nvPr/>
              </p:nvSpPr>
              <p:spPr>
                <a:xfrm rot="20700000">
                  <a:off x="2219052" y="2105188"/>
                  <a:ext cx="340963" cy="717754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6" name="楕円 5">
                  <a:extLst>
                    <a:ext uri="{FF2B5EF4-FFF2-40B4-BE49-F238E27FC236}">
                      <a16:creationId xmlns:a16="http://schemas.microsoft.com/office/drawing/2014/main" id="{4BA8F2F5-277D-19FE-3A26-E2EB62493477}"/>
                    </a:ext>
                  </a:extLst>
                </p:cNvPr>
                <p:cNvSpPr/>
                <p:nvPr/>
              </p:nvSpPr>
              <p:spPr>
                <a:xfrm rot="10800000">
                  <a:off x="1443950" y="2053446"/>
                  <a:ext cx="1108750" cy="202498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682" name="フリーフォーム: 図形 681">
                <a:extLst>
                  <a:ext uri="{FF2B5EF4-FFF2-40B4-BE49-F238E27FC236}">
                    <a16:creationId xmlns:a16="http://schemas.microsoft.com/office/drawing/2014/main" id="{746FC867-C196-ED86-8E2F-875E5801520A}"/>
                  </a:ext>
                </a:extLst>
              </p:cNvPr>
              <p:cNvSpPr/>
              <p:nvPr/>
            </p:nvSpPr>
            <p:spPr>
              <a:xfrm rot="20700000">
                <a:off x="2192524" y="2066951"/>
                <a:ext cx="238125" cy="248052"/>
              </a:xfrm>
              <a:custGeom>
                <a:avLst/>
                <a:gdLst>
                  <a:gd name="connsiteX0" fmla="*/ 194227 w 238125"/>
                  <a:gd name="connsiteY0" fmla="*/ 5649 h 233293"/>
                  <a:gd name="connsiteX1" fmla="*/ 238125 w 238125"/>
                  <a:gd name="connsiteY1" fmla="*/ 71875 h 233293"/>
                  <a:gd name="connsiteX2" fmla="*/ 238125 w 238125"/>
                  <a:gd name="connsiteY2" fmla="*/ 161418 h 233293"/>
                  <a:gd name="connsiteX3" fmla="*/ 166250 w 238125"/>
                  <a:gd name="connsiteY3" fmla="*/ 233293 h 233293"/>
                  <a:gd name="connsiteX4" fmla="*/ 71875 w 238125"/>
                  <a:gd name="connsiteY4" fmla="*/ 233293 h 233293"/>
                  <a:gd name="connsiteX5" fmla="*/ 0 w 238125"/>
                  <a:gd name="connsiteY5" fmla="*/ 161418 h 233293"/>
                  <a:gd name="connsiteX6" fmla="*/ 0 w 238125"/>
                  <a:gd name="connsiteY6" fmla="*/ 71875 h 233293"/>
                  <a:gd name="connsiteX7" fmla="*/ 71875 w 238125"/>
                  <a:gd name="connsiteY7" fmla="*/ 0 h 233293"/>
                  <a:gd name="connsiteX8" fmla="*/ 166250 w 238125"/>
                  <a:gd name="connsiteY8" fmla="*/ 0 h 233293"/>
                  <a:gd name="connsiteX9" fmla="*/ 194227 w 238125"/>
                  <a:gd name="connsiteY9" fmla="*/ 5649 h 233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125" h="233293">
                    <a:moveTo>
                      <a:pt x="194227" y="5649"/>
                    </a:moveTo>
                    <a:cubicBezTo>
                      <a:pt x="220024" y="16560"/>
                      <a:pt x="238125" y="42104"/>
                      <a:pt x="238125" y="71875"/>
                    </a:cubicBezTo>
                    <a:lnTo>
                      <a:pt x="238125" y="161418"/>
                    </a:lnTo>
                    <a:cubicBezTo>
                      <a:pt x="238125" y="201113"/>
                      <a:pt x="205945" y="233293"/>
                      <a:pt x="166250" y="233293"/>
                    </a:cubicBezTo>
                    <a:lnTo>
                      <a:pt x="71875" y="233293"/>
                    </a:lnTo>
                    <a:cubicBezTo>
                      <a:pt x="32180" y="233293"/>
                      <a:pt x="0" y="201113"/>
                      <a:pt x="0" y="161418"/>
                    </a:cubicBezTo>
                    <a:lnTo>
                      <a:pt x="0" y="71875"/>
                    </a:lnTo>
                    <a:cubicBezTo>
                      <a:pt x="0" y="32180"/>
                      <a:pt x="32180" y="0"/>
                      <a:pt x="71875" y="0"/>
                    </a:cubicBezTo>
                    <a:lnTo>
                      <a:pt x="166250" y="0"/>
                    </a:lnTo>
                    <a:cubicBezTo>
                      <a:pt x="176174" y="0"/>
                      <a:pt x="185628" y="2012"/>
                      <a:pt x="194227" y="5649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87" name="グループ化 686">
              <a:extLst>
                <a:ext uri="{FF2B5EF4-FFF2-40B4-BE49-F238E27FC236}">
                  <a16:creationId xmlns:a16="http://schemas.microsoft.com/office/drawing/2014/main" id="{5372BA1E-3E85-CCB7-89D1-43E554E46942}"/>
                </a:ext>
              </a:extLst>
            </p:cNvPr>
            <p:cNvGrpSpPr/>
            <p:nvPr/>
          </p:nvGrpSpPr>
          <p:grpSpPr>
            <a:xfrm>
              <a:off x="1299331" y="3706828"/>
              <a:ext cx="1325355" cy="650911"/>
              <a:chOff x="1100911" y="95250"/>
              <a:chExt cx="1794828" cy="881479"/>
            </a:xfrm>
          </p:grpSpPr>
          <p:sp>
            <p:nvSpPr>
              <p:cNvPr id="688" name="楕円 5">
                <a:extLst>
                  <a:ext uri="{FF2B5EF4-FFF2-40B4-BE49-F238E27FC236}">
                    <a16:creationId xmlns:a16="http://schemas.microsoft.com/office/drawing/2014/main" id="{28E4E2EB-E241-87AC-CE79-4E109F6B5345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689" name="楕円 688">
                <a:extLst>
                  <a:ext uri="{FF2B5EF4-FFF2-40B4-BE49-F238E27FC236}">
                    <a16:creationId xmlns:a16="http://schemas.microsoft.com/office/drawing/2014/main" id="{23157AE4-2E7B-D447-EEF6-30D4EE03A64E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90" name="グループ化 689">
                <a:extLst>
                  <a:ext uri="{FF2B5EF4-FFF2-40B4-BE49-F238E27FC236}">
                    <a16:creationId xmlns:a16="http://schemas.microsoft.com/office/drawing/2014/main" id="{6DA7AA3B-4C61-E3D6-2BB8-2902536D9E15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691" name="楕円 5">
                  <a:extLst>
                    <a:ext uri="{FF2B5EF4-FFF2-40B4-BE49-F238E27FC236}">
                      <a16:creationId xmlns:a16="http://schemas.microsoft.com/office/drawing/2014/main" id="{5AB2664D-9CC7-3D43-B17E-663BA4CA6A24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692" name="フリーフォーム: 図形 691">
                  <a:extLst>
                    <a:ext uri="{FF2B5EF4-FFF2-40B4-BE49-F238E27FC236}">
                      <a16:creationId xmlns:a16="http://schemas.microsoft.com/office/drawing/2014/main" id="{428B2763-9028-4F15-4D21-2B603F98D36D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895" name="グループ化 894">
            <a:extLst>
              <a:ext uri="{FF2B5EF4-FFF2-40B4-BE49-F238E27FC236}">
                <a16:creationId xmlns:a16="http://schemas.microsoft.com/office/drawing/2014/main" id="{39657B27-2817-729D-2853-E222CACBEE4B}"/>
              </a:ext>
            </a:extLst>
          </p:cNvPr>
          <p:cNvGrpSpPr/>
          <p:nvPr/>
        </p:nvGrpSpPr>
        <p:grpSpPr>
          <a:xfrm>
            <a:off x="6981305" y="576872"/>
            <a:ext cx="2351020" cy="2658119"/>
            <a:chOff x="6981305" y="576872"/>
            <a:chExt cx="2351020" cy="2658119"/>
          </a:xfrm>
        </p:grpSpPr>
        <p:grpSp>
          <p:nvGrpSpPr>
            <p:cNvPr id="482" name="グループ化 481">
              <a:extLst>
                <a:ext uri="{FF2B5EF4-FFF2-40B4-BE49-F238E27FC236}">
                  <a16:creationId xmlns:a16="http://schemas.microsoft.com/office/drawing/2014/main" id="{BA1DDA65-9EFD-8775-E63F-233B4A7545A2}"/>
                </a:ext>
              </a:extLst>
            </p:cNvPr>
            <p:cNvGrpSpPr/>
            <p:nvPr/>
          </p:nvGrpSpPr>
          <p:grpSpPr>
            <a:xfrm>
              <a:off x="7600703" y="1957101"/>
              <a:ext cx="1358360" cy="1177847"/>
              <a:chOff x="1466603" y="1957101"/>
              <a:chExt cx="1358360" cy="1177847"/>
            </a:xfrm>
          </p:grpSpPr>
          <p:sp>
            <p:nvSpPr>
              <p:cNvPr id="483" name="楕円 1">
                <a:extLst>
                  <a:ext uri="{FF2B5EF4-FFF2-40B4-BE49-F238E27FC236}">
                    <a16:creationId xmlns:a16="http://schemas.microsoft.com/office/drawing/2014/main" id="{6390C236-BFD8-7CA5-9EBD-B5AECE10BBE4}"/>
                  </a:ext>
                </a:extLst>
              </p:cNvPr>
              <p:cNvSpPr/>
              <p:nvPr/>
            </p:nvSpPr>
            <p:spPr>
              <a:xfrm rot="9000000" flipH="1">
                <a:off x="2249829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4" name="楕円 1">
                <a:extLst>
                  <a:ext uri="{FF2B5EF4-FFF2-40B4-BE49-F238E27FC236}">
                    <a16:creationId xmlns:a16="http://schemas.microsoft.com/office/drawing/2014/main" id="{DF13F535-C705-3DF3-9B4E-09F534529EE6}"/>
                  </a:ext>
                </a:extLst>
              </p:cNvPr>
              <p:cNvSpPr/>
              <p:nvPr/>
            </p:nvSpPr>
            <p:spPr>
              <a:xfrm rot="12600000">
                <a:off x="1466603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5" name="フリーフォーム: 図形 484">
                <a:extLst>
                  <a:ext uri="{FF2B5EF4-FFF2-40B4-BE49-F238E27FC236}">
                    <a16:creationId xmlns:a16="http://schemas.microsoft.com/office/drawing/2014/main" id="{6B6C071E-F479-D21C-9ACA-45F9EC00BD5F}"/>
                  </a:ext>
                </a:extLst>
              </p:cNvPr>
              <p:cNvSpPr/>
              <p:nvPr/>
            </p:nvSpPr>
            <p:spPr>
              <a:xfrm>
                <a:off x="2111157" y="2260133"/>
                <a:ext cx="713806" cy="677073"/>
              </a:xfrm>
              <a:custGeom>
                <a:avLst/>
                <a:gdLst>
                  <a:gd name="connsiteX0" fmla="*/ 815155 w 966654"/>
                  <a:gd name="connsiteY0" fmla="*/ 0 h 916909"/>
                  <a:gd name="connsiteX1" fmla="*/ 910654 w 966654"/>
                  <a:gd name="connsiteY1" fmla="*/ 88007 h 916909"/>
                  <a:gd name="connsiteX2" fmla="*/ 909632 w 966654"/>
                  <a:gd name="connsiteY2" fmla="*/ 92672 h 916909"/>
                  <a:gd name="connsiteX3" fmla="*/ 936888 w 966654"/>
                  <a:gd name="connsiteY3" fmla="*/ 154896 h 916909"/>
                  <a:gd name="connsiteX4" fmla="*/ 746960 w 966654"/>
                  <a:gd name="connsiteY4" fmla="*/ 792046 h 916909"/>
                  <a:gd name="connsiteX5" fmla="*/ 0 w 966654"/>
                  <a:gd name="connsiteY5" fmla="*/ 767680 h 916909"/>
                  <a:gd name="connsiteX6" fmla="*/ 109011 w 966654"/>
                  <a:gd name="connsiteY6" fmla="*/ 646973 h 916909"/>
                  <a:gd name="connsiteX7" fmla="*/ 646045 w 966654"/>
                  <a:gd name="connsiteY7" fmla="*/ 664491 h 916909"/>
                  <a:gd name="connsiteX8" fmla="*/ 782596 w 966654"/>
                  <a:gd name="connsiteY8" fmla="*/ 206406 h 916909"/>
                  <a:gd name="connsiteX9" fmla="*/ 761869 w 966654"/>
                  <a:gd name="connsiteY9" fmla="*/ 159087 h 916909"/>
                  <a:gd name="connsiteX10" fmla="*/ 747627 w 966654"/>
                  <a:gd name="connsiteY10" fmla="*/ 150238 h 916909"/>
                  <a:gd name="connsiteX11" fmla="*/ 719656 w 966654"/>
                  <a:gd name="connsiteY11" fmla="*/ 88007 h 916909"/>
                  <a:gd name="connsiteX12" fmla="*/ 815155 w 966654"/>
                  <a:gd name="connsiteY12" fmla="*/ 0 h 916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654" h="916909">
                    <a:moveTo>
                      <a:pt x="815155" y="0"/>
                    </a:moveTo>
                    <a:cubicBezTo>
                      <a:pt x="867898" y="0"/>
                      <a:pt x="910654" y="39402"/>
                      <a:pt x="910654" y="88007"/>
                    </a:cubicBezTo>
                    <a:lnTo>
                      <a:pt x="909632" y="92672"/>
                    </a:lnTo>
                    <a:lnTo>
                      <a:pt x="936888" y="154896"/>
                    </a:lnTo>
                    <a:cubicBezTo>
                      <a:pt x="1013002" y="382436"/>
                      <a:pt x="940823" y="638672"/>
                      <a:pt x="746960" y="792046"/>
                    </a:cubicBezTo>
                    <a:cubicBezTo>
                      <a:pt x="525401" y="967330"/>
                      <a:pt x="209664" y="957031"/>
                      <a:pt x="0" y="767680"/>
                    </a:cubicBezTo>
                    <a:lnTo>
                      <a:pt x="109011" y="646973"/>
                    </a:lnTo>
                    <a:cubicBezTo>
                      <a:pt x="259751" y="783109"/>
                      <a:pt x="486753" y="790514"/>
                      <a:pt x="646045" y="664491"/>
                    </a:cubicBezTo>
                    <a:cubicBezTo>
                      <a:pt x="785426" y="554221"/>
                      <a:pt x="837319" y="369998"/>
                      <a:pt x="782596" y="206406"/>
                    </a:cubicBezTo>
                    <a:lnTo>
                      <a:pt x="761869" y="159087"/>
                    </a:lnTo>
                    <a:lnTo>
                      <a:pt x="747627" y="150238"/>
                    </a:lnTo>
                    <a:cubicBezTo>
                      <a:pt x="730345" y="134311"/>
                      <a:pt x="719656" y="112310"/>
                      <a:pt x="719656" y="88007"/>
                    </a:cubicBezTo>
                    <a:cubicBezTo>
                      <a:pt x="719656" y="39402"/>
                      <a:pt x="762412" y="0"/>
                      <a:pt x="815155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6" name="楕円 1">
                <a:extLst>
                  <a:ext uri="{FF2B5EF4-FFF2-40B4-BE49-F238E27FC236}">
                    <a16:creationId xmlns:a16="http://schemas.microsoft.com/office/drawing/2014/main" id="{4A24F0EF-2633-9AF3-B082-E5006B87EC98}"/>
                  </a:ext>
                </a:extLst>
              </p:cNvPr>
              <p:cNvSpPr/>
              <p:nvPr/>
            </p:nvSpPr>
            <p:spPr>
              <a:xfrm rot="10800000">
                <a:off x="1965057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7" name="楕円 1">
                <a:extLst>
                  <a:ext uri="{FF2B5EF4-FFF2-40B4-BE49-F238E27FC236}">
                    <a16:creationId xmlns:a16="http://schemas.microsoft.com/office/drawing/2014/main" id="{4D33C05E-5168-BACA-9B36-C5693DCDF0BA}"/>
                  </a:ext>
                </a:extLst>
              </p:cNvPr>
              <p:cNvSpPr/>
              <p:nvPr/>
            </p:nvSpPr>
            <p:spPr>
              <a:xfrm rot="10800000">
                <a:off x="1700379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9" name="楕円 1">
                <a:extLst>
                  <a:ext uri="{FF2B5EF4-FFF2-40B4-BE49-F238E27FC236}">
                    <a16:creationId xmlns:a16="http://schemas.microsoft.com/office/drawing/2014/main" id="{07767F7D-95FD-E480-FBE4-5B554E95AA3D}"/>
                  </a:ext>
                </a:extLst>
              </p:cNvPr>
              <p:cNvSpPr/>
              <p:nvPr/>
            </p:nvSpPr>
            <p:spPr>
              <a:xfrm>
                <a:off x="1552264" y="19571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90" name="グループ化 489">
              <a:extLst>
                <a:ext uri="{FF2B5EF4-FFF2-40B4-BE49-F238E27FC236}">
                  <a16:creationId xmlns:a16="http://schemas.microsoft.com/office/drawing/2014/main" id="{28B5F417-85ED-E05D-7DF3-D1588BD97815}"/>
                </a:ext>
              </a:extLst>
            </p:cNvPr>
            <p:cNvGrpSpPr/>
            <p:nvPr/>
          </p:nvGrpSpPr>
          <p:grpSpPr>
            <a:xfrm>
              <a:off x="7279945" y="813381"/>
              <a:ext cx="1604288" cy="1375702"/>
              <a:chOff x="921081" y="403942"/>
              <a:chExt cx="2172567" cy="1863008"/>
            </a:xfrm>
          </p:grpSpPr>
          <p:sp>
            <p:nvSpPr>
              <p:cNvPr id="491" name="二等辺三角形 6">
                <a:extLst>
                  <a:ext uri="{FF2B5EF4-FFF2-40B4-BE49-F238E27FC236}">
                    <a16:creationId xmlns:a16="http://schemas.microsoft.com/office/drawing/2014/main" id="{A1FF650D-D7EB-0A82-8AB0-FA68A78FB1FB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2" name="二等辺三角形 6">
                <a:extLst>
                  <a:ext uri="{FF2B5EF4-FFF2-40B4-BE49-F238E27FC236}">
                    <a16:creationId xmlns:a16="http://schemas.microsoft.com/office/drawing/2014/main" id="{AC3ED17B-C390-C707-DE09-4C43ED6ABC16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3" name="二等辺三角形 6">
                <a:extLst>
                  <a:ext uri="{FF2B5EF4-FFF2-40B4-BE49-F238E27FC236}">
                    <a16:creationId xmlns:a16="http://schemas.microsoft.com/office/drawing/2014/main" id="{097DAD8C-B241-5250-7C44-AA5C70B28460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4" name="二等辺三角形 6">
                <a:extLst>
                  <a:ext uri="{FF2B5EF4-FFF2-40B4-BE49-F238E27FC236}">
                    <a16:creationId xmlns:a16="http://schemas.microsoft.com/office/drawing/2014/main" id="{0962295E-BE9A-A81B-4F6C-13E4F6582C02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5" name="楕円 494">
                <a:extLst>
                  <a:ext uri="{FF2B5EF4-FFF2-40B4-BE49-F238E27FC236}">
                    <a16:creationId xmlns:a16="http://schemas.microsoft.com/office/drawing/2014/main" id="{C8A61728-2275-9B1C-C3FB-DA0D2B5E1836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6" name="楕円 1">
                <a:extLst>
                  <a:ext uri="{FF2B5EF4-FFF2-40B4-BE49-F238E27FC236}">
                    <a16:creationId xmlns:a16="http://schemas.microsoft.com/office/drawing/2014/main" id="{5A6115BC-70F0-2829-C17C-9715B2EB37E4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499" name="フリーフォーム: 図形 498">
                <a:extLst>
                  <a:ext uri="{FF2B5EF4-FFF2-40B4-BE49-F238E27FC236}">
                    <a16:creationId xmlns:a16="http://schemas.microsoft.com/office/drawing/2014/main" id="{256AFA33-8498-D0E0-BAA6-13F0C5539700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0" name="フリーフォーム: 図形 499">
                <a:extLst>
                  <a:ext uri="{FF2B5EF4-FFF2-40B4-BE49-F238E27FC236}">
                    <a16:creationId xmlns:a16="http://schemas.microsoft.com/office/drawing/2014/main" id="{F4EDDFF5-971E-97B2-84D2-0D27651227B8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93" name="グループ化 692">
              <a:extLst>
                <a:ext uri="{FF2B5EF4-FFF2-40B4-BE49-F238E27FC236}">
                  <a16:creationId xmlns:a16="http://schemas.microsoft.com/office/drawing/2014/main" id="{A4565EE3-93D5-9E45-15BF-D6D06C6426B4}"/>
                </a:ext>
              </a:extLst>
            </p:cNvPr>
            <p:cNvGrpSpPr/>
            <p:nvPr/>
          </p:nvGrpSpPr>
          <p:grpSpPr>
            <a:xfrm>
              <a:off x="7696924" y="1466957"/>
              <a:ext cx="755887" cy="94733"/>
              <a:chOff x="7743706" y="1471644"/>
              <a:chExt cx="755887" cy="94733"/>
            </a:xfrm>
            <a:solidFill>
              <a:schemeClr val="bg1"/>
            </a:solidFill>
          </p:grpSpPr>
          <p:sp>
            <p:nvSpPr>
              <p:cNvPr id="694" name="楕円 693">
                <a:extLst>
                  <a:ext uri="{FF2B5EF4-FFF2-40B4-BE49-F238E27FC236}">
                    <a16:creationId xmlns:a16="http://schemas.microsoft.com/office/drawing/2014/main" id="{7494D7C2-0DBA-11D1-70A0-675DBF78A26A}"/>
                  </a:ext>
                </a:extLst>
              </p:cNvPr>
              <p:cNvSpPr/>
              <p:nvPr/>
            </p:nvSpPr>
            <p:spPr>
              <a:xfrm>
                <a:off x="7743706" y="1471644"/>
                <a:ext cx="94733" cy="9473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95" name="楕円 694">
                <a:extLst>
                  <a:ext uri="{FF2B5EF4-FFF2-40B4-BE49-F238E27FC236}">
                    <a16:creationId xmlns:a16="http://schemas.microsoft.com/office/drawing/2014/main" id="{966B7B7D-B262-9271-0F49-2C5C08235A07}"/>
                  </a:ext>
                </a:extLst>
              </p:cNvPr>
              <p:cNvSpPr/>
              <p:nvPr/>
            </p:nvSpPr>
            <p:spPr>
              <a:xfrm>
                <a:off x="8404860" y="1471644"/>
                <a:ext cx="94733" cy="94733"/>
              </a:xfrm>
              <a:prstGeom prst="ellipse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696" name="グループ化 695">
              <a:extLst>
                <a:ext uri="{FF2B5EF4-FFF2-40B4-BE49-F238E27FC236}">
                  <a16:creationId xmlns:a16="http://schemas.microsoft.com/office/drawing/2014/main" id="{164BB81C-63E7-5DF0-F694-22391B048A0D}"/>
                </a:ext>
              </a:extLst>
            </p:cNvPr>
            <p:cNvGrpSpPr/>
            <p:nvPr/>
          </p:nvGrpSpPr>
          <p:grpSpPr>
            <a:xfrm>
              <a:off x="6981305" y="576872"/>
              <a:ext cx="2351020" cy="2658119"/>
              <a:chOff x="22941" y="3362243"/>
              <a:chExt cx="3183809" cy="3599690"/>
            </a:xfrm>
          </p:grpSpPr>
          <p:sp>
            <p:nvSpPr>
              <p:cNvPr id="697" name="楕円 696">
                <a:extLst>
                  <a:ext uri="{FF2B5EF4-FFF2-40B4-BE49-F238E27FC236}">
                    <a16:creationId xmlns:a16="http://schemas.microsoft.com/office/drawing/2014/main" id="{DE3E032F-3A00-2F0C-7F45-6B16599D7668}"/>
                  </a:ext>
                </a:extLst>
              </p:cNvPr>
              <p:cNvSpPr/>
              <p:nvPr/>
            </p:nvSpPr>
            <p:spPr>
              <a:xfrm>
                <a:off x="2959100" y="4679950"/>
                <a:ext cx="247650" cy="24765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rgbClr val="00B0F0">
                    <a:alpha val="20000"/>
                  </a:srgb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98" name="グループ化 697">
                <a:extLst>
                  <a:ext uri="{FF2B5EF4-FFF2-40B4-BE49-F238E27FC236}">
                    <a16:creationId xmlns:a16="http://schemas.microsoft.com/office/drawing/2014/main" id="{9951266F-3CAB-D9DF-5A3A-71A671A826D5}"/>
                  </a:ext>
                </a:extLst>
              </p:cNvPr>
              <p:cNvGrpSpPr/>
              <p:nvPr/>
            </p:nvGrpSpPr>
            <p:grpSpPr>
              <a:xfrm>
                <a:off x="22941" y="3362243"/>
                <a:ext cx="3028601" cy="3599690"/>
                <a:chOff x="22941" y="3362243"/>
                <a:chExt cx="3028601" cy="3599690"/>
              </a:xfrm>
            </p:grpSpPr>
            <p:grpSp>
              <p:nvGrpSpPr>
                <p:cNvPr id="699" name="グループ化 698">
                  <a:extLst>
                    <a:ext uri="{FF2B5EF4-FFF2-40B4-BE49-F238E27FC236}">
                      <a16:creationId xmlns:a16="http://schemas.microsoft.com/office/drawing/2014/main" id="{3AF4AED9-55CA-1745-8F2C-F89D26A6A9B0}"/>
                    </a:ext>
                  </a:extLst>
                </p:cNvPr>
                <p:cNvGrpSpPr/>
                <p:nvPr/>
              </p:nvGrpSpPr>
              <p:grpSpPr>
                <a:xfrm>
                  <a:off x="169407" y="3362243"/>
                  <a:ext cx="2882135" cy="3599690"/>
                  <a:chOff x="200422" y="3362243"/>
                  <a:chExt cx="2882135" cy="3599690"/>
                </a:xfrm>
              </p:grpSpPr>
              <p:sp>
                <p:nvSpPr>
                  <p:cNvPr id="715" name="フリーフォーム: 図形 714">
                    <a:extLst>
                      <a:ext uri="{FF2B5EF4-FFF2-40B4-BE49-F238E27FC236}">
                        <a16:creationId xmlns:a16="http://schemas.microsoft.com/office/drawing/2014/main" id="{C0C91DBB-BF7C-49E1-F089-5B165615D3CC}"/>
                      </a:ext>
                    </a:extLst>
                  </p:cNvPr>
                  <p:cNvSpPr/>
                  <p:nvPr/>
                </p:nvSpPr>
                <p:spPr>
                  <a:xfrm>
                    <a:off x="207765" y="3362243"/>
                    <a:ext cx="2847213" cy="3599690"/>
                  </a:xfrm>
                  <a:custGeom>
                    <a:avLst/>
                    <a:gdLst>
                      <a:gd name="connsiteX0" fmla="*/ 1371219 w 2847213"/>
                      <a:gd name="connsiteY0" fmla="*/ 0 h 3599690"/>
                      <a:gd name="connsiteX1" fmla="*/ 1724110 w 2847213"/>
                      <a:gd name="connsiteY1" fmla="*/ 174314 h 3599690"/>
                      <a:gd name="connsiteX2" fmla="*/ 1999869 w 2847213"/>
                      <a:gd name="connsiteY2" fmla="*/ 38100 h 3599690"/>
                      <a:gd name="connsiteX3" fmla="*/ 2358570 w 2847213"/>
                      <a:gd name="connsiteY3" fmla="*/ 215284 h 3599690"/>
                      <a:gd name="connsiteX4" fmla="*/ 2430354 w 2847213"/>
                      <a:gd name="connsiteY4" fmla="*/ 537873 h 3599690"/>
                      <a:gd name="connsiteX5" fmla="*/ 2587170 w 2847213"/>
                      <a:gd name="connsiteY5" fmla="*/ 615334 h 3599690"/>
                      <a:gd name="connsiteX6" fmla="*/ 2675763 w 2847213"/>
                      <a:gd name="connsiteY6" fmla="*/ 1013464 h 3599690"/>
                      <a:gd name="connsiteX7" fmla="*/ 2622767 w 2847213"/>
                      <a:gd name="connsiteY7" fmla="*/ 1081628 h 3599690"/>
                      <a:gd name="connsiteX8" fmla="*/ 2758620 w 2847213"/>
                      <a:gd name="connsiteY8" fmla="*/ 1148734 h 3599690"/>
                      <a:gd name="connsiteX9" fmla="*/ 2847213 w 2847213"/>
                      <a:gd name="connsiteY9" fmla="*/ 1546864 h 3599690"/>
                      <a:gd name="connsiteX10" fmla="*/ 2598981 w 2847213"/>
                      <a:gd name="connsiteY10" fmla="*/ 1866140 h 3599690"/>
                      <a:gd name="connsiteX11" fmla="*/ 2552988 w 2847213"/>
                      <a:gd name="connsiteY11" fmla="*/ 1866140 h 3599690"/>
                      <a:gd name="connsiteX12" fmla="*/ 2590038 w 2847213"/>
                      <a:gd name="connsiteY12" fmla="*/ 2032639 h 3599690"/>
                      <a:gd name="connsiteX13" fmla="*/ 2526147 w 2847213"/>
                      <a:gd name="connsiteY13" fmla="*/ 2114816 h 3599690"/>
                      <a:gd name="connsiteX14" fmla="*/ 2730045 w 2847213"/>
                      <a:gd name="connsiteY14" fmla="*/ 2215534 h 3599690"/>
                      <a:gd name="connsiteX15" fmla="*/ 2818638 w 2847213"/>
                      <a:gd name="connsiteY15" fmla="*/ 2613664 h 3599690"/>
                      <a:gd name="connsiteX16" fmla="*/ 2570406 w 2847213"/>
                      <a:gd name="connsiteY16" fmla="*/ 2932940 h 3599690"/>
                      <a:gd name="connsiteX17" fmla="*/ 2490552 w 2847213"/>
                      <a:gd name="connsiteY17" fmla="*/ 2932940 h 3599690"/>
                      <a:gd name="connsiteX18" fmla="*/ 2523363 w 2847213"/>
                      <a:gd name="connsiteY18" fmla="*/ 3080389 h 3599690"/>
                      <a:gd name="connsiteX19" fmla="*/ 2275131 w 2847213"/>
                      <a:gd name="connsiteY19" fmla="*/ 3399665 h 3599690"/>
                      <a:gd name="connsiteX20" fmla="*/ 2039740 w 2847213"/>
                      <a:gd name="connsiteY20" fmla="*/ 3399665 h 3599690"/>
                      <a:gd name="connsiteX21" fmla="*/ 1884224 w 2847213"/>
                      <a:gd name="connsiteY21" fmla="*/ 3599690 h 3599690"/>
                      <a:gd name="connsiteX22" fmla="*/ 1486099 w 2847213"/>
                      <a:gd name="connsiteY22" fmla="*/ 3599690 h 3599690"/>
                      <a:gd name="connsiteX23" fmla="*/ 1347215 w 2847213"/>
                      <a:gd name="connsiteY23" fmla="*/ 3421058 h 3599690"/>
                      <a:gd name="connsiteX24" fmla="*/ 1208331 w 2847213"/>
                      <a:gd name="connsiteY24" fmla="*/ 3599690 h 3599690"/>
                      <a:gd name="connsiteX25" fmla="*/ 810207 w 2847213"/>
                      <a:gd name="connsiteY25" fmla="*/ 3599690 h 3599690"/>
                      <a:gd name="connsiteX26" fmla="*/ 639879 w 2847213"/>
                      <a:gd name="connsiteY26" fmla="*/ 3380615 h 3599690"/>
                      <a:gd name="connsiteX27" fmla="*/ 419682 w 2847213"/>
                      <a:gd name="connsiteY27" fmla="*/ 3380615 h 3599690"/>
                      <a:gd name="connsiteX28" fmla="*/ 171450 w 2847213"/>
                      <a:gd name="connsiteY28" fmla="*/ 3061339 h 3599690"/>
                      <a:gd name="connsiteX29" fmla="*/ 247946 w 2847213"/>
                      <a:gd name="connsiteY29" fmla="*/ 2717571 h 3599690"/>
                      <a:gd name="connsiteX30" fmla="*/ 19050 w 2847213"/>
                      <a:gd name="connsiteY30" fmla="*/ 2423164 h 3599690"/>
                      <a:gd name="connsiteX31" fmla="*/ 107643 w 2847213"/>
                      <a:gd name="connsiteY31" fmla="*/ 2025034 h 3599690"/>
                      <a:gd name="connsiteX32" fmla="*/ 282446 w 2847213"/>
                      <a:gd name="connsiteY32" fmla="*/ 1938688 h 3599690"/>
                      <a:gd name="connsiteX33" fmla="*/ 66675 w 2847213"/>
                      <a:gd name="connsiteY33" fmla="*/ 1661164 h 3599690"/>
                      <a:gd name="connsiteX34" fmla="*/ 154007 w 2847213"/>
                      <a:gd name="connsiteY34" fmla="*/ 1268698 h 3599690"/>
                      <a:gd name="connsiteX35" fmla="*/ 0 w 2847213"/>
                      <a:gd name="connsiteY35" fmla="*/ 1070614 h 3599690"/>
                      <a:gd name="connsiteX36" fmla="*/ 88593 w 2847213"/>
                      <a:gd name="connsiteY36" fmla="*/ 672484 h 3599690"/>
                      <a:gd name="connsiteX37" fmla="*/ 291772 w 2847213"/>
                      <a:gd name="connsiteY37" fmla="*/ 572122 h 3599690"/>
                      <a:gd name="connsiteX38" fmla="*/ 364818 w 2847213"/>
                      <a:gd name="connsiteY38" fmla="*/ 243859 h 3599690"/>
                      <a:gd name="connsiteX39" fmla="*/ 723520 w 2847213"/>
                      <a:gd name="connsiteY39" fmla="*/ 66675 h 3599690"/>
                      <a:gd name="connsiteX40" fmla="*/ 1006053 w 2847213"/>
                      <a:gd name="connsiteY40" fmla="*/ 206235 h 3599690"/>
                      <a:gd name="connsiteX41" fmla="*/ 1012517 w 2847213"/>
                      <a:gd name="connsiteY41" fmla="*/ 177184 h 35996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</a:cxnLst>
                    <a:rect l="l" t="t" r="r" b="b"/>
                    <a:pathLst>
                      <a:path w="2847213" h="3599690">
                        <a:moveTo>
                          <a:pt x="1371219" y="0"/>
                        </a:moveTo>
                        <a:lnTo>
                          <a:pt x="1724110" y="174314"/>
                        </a:lnTo>
                        <a:lnTo>
                          <a:pt x="1999869" y="38100"/>
                        </a:lnTo>
                        <a:lnTo>
                          <a:pt x="2358570" y="215284"/>
                        </a:lnTo>
                        <a:lnTo>
                          <a:pt x="2430354" y="537873"/>
                        </a:lnTo>
                        <a:lnTo>
                          <a:pt x="2587170" y="615334"/>
                        </a:lnTo>
                        <a:lnTo>
                          <a:pt x="2675763" y="1013464"/>
                        </a:lnTo>
                        <a:lnTo>
                          <a:pt x="2622767" y="1081628"/>
                        </a:lnTo>
                        <a:lnTo>
                          <a:pt x="2758620" y="1148734"/>
                        </a:lnTo>
                        <a:lnTo>
                          <a:pt x="2847213" y="1546864"/>
                        </a:lnTo>
                        <a:lnTo>
                          <a:pt x="2598981" y="1866140"/>
                        </a:lnTo>
                        <a:lnTo>
                          <a:pt x="2552988" y="1866140"/>
                        </a:lnTo>
                        <a:lnTo>
                          <a:pt x="2590038" y="2032639"/>
                        </a:lnTo>
                        <a:lnTo>
                          <a:pt x="2526147" y="2114816"/>
                        </a:lnTo>
                        <a:lnTo>
                          <a:pt x="2730045" y="2215534"/>
                        </a:lnTo>
                        <a:lnTo>
                          <a:pt x="2818638" y="2613664"/>
                        </a:lnTo>
                        <a:lnTo>
                          <a:pt x="2570406" y="2932940"/>
                        </a:lnTo>
                        <a:lnTo>
                          <a:pt x="2490552" y="2932940"/>
                        </a:lnTo>
                        <a:lnTo>
                          <a:pt x="2523363" y="3080389"/>
                        </a:lnTo>
                        <a:lnTo>
                          <a:pt x="2275131" y="3399665"/>
                        </a:lnTo>
                        <a:lnTo>
                          <a:pt x="2039740" y="3399665"/>
                        </a:lnTo>
                        <a:lnTo>
                          <a:pt x="1884224" y="3599690"/>
                        </a:lnTo>
                        <a:lnTo>
                          <a:pt x="1486099" y="3599690"/>
                        </a:lnTo>
                        <a:lnTo>
                          <a:pt x="1347215" y="3421058"/>
                        </a:lnTo>
                        <a:lnTo>
                          <a:pt x="1208331" y="3599690"/>
                        </a:lnTo>
                        <a:lnTo>
                          <a:pt x="810207" y="3599690"/>
                        </a:lnTo>
                        <a:lnTo>
                          <a:pt x="639879" y="3380615"/>
                        </a:lnTo>
                        <a:lnTo>
                          <a:pt x="419682" y="3380615"/>
                        </a:lnTo>
                        <a:lnTo>
                          <a:pt x="171450" y="3061339"/>
                        </a:lnTo>
                        <a:lnTo>
                          <a:pt x="247946" y="2717571"/>
                        </a:lnTo>
                        <a:lnTo>
                          <a:pt x="19050" y="2423164"/>
                        </a:lnTo>
                        <a:lnTo>
                          <a:pt x="107643" y="2025034"/>
                        </a:lnTo>
                        <a:lnTo>
                          <a:pt x="282446" y="1938688"/>
                        </a:lnTo>
                        <a:lnTo>
                          <a:pt x="66675" y="1661164"/>
                        </a:lnTo>
                        <a:lnTo>
                          <a:pt x="154007" y="1268698"/>
                        </a:lnTo>
                        <a:lnTo>
                          <a:pt x="0" y="1070614"/>
                        </a:lnTo>
                        <a:lnTo>
                          <a:pt x="88593" y="672484"/>
                        </a:lnTo>
                        <a:lnTo>
                          <a:pt x="291772" y="572122"/>
                        </a:lnTo>
                        <a:lnTo>
                          <a:pt x="364818" y="243859"/>
                        </a:lnTo>
                        <a:lnTo>
                          <a:pt x="723520" y="66675"/>
                        </a:lnTo>
                        <a:lnTo>
                          <a:pt x="1006053" y="206235"/>
                        </a:lnTo>
                        <a:lnTo>
                          <a:pt x="1012517" y="177184"/>
                        </a:lnTo>
                        <a:close/>
                      </a:path>
                    </a:pathLst>
                  </a:custGeom>
                  <a:solidFill>
                    <a:srgbClr val="00B0F0">
                      <a:alpha val="30000"/>
                    </a:srgbClr>
                  </a:solidFill>
                  <a:ln>
                    <a:solidFill>
                      <a:srgbClr val="00B0F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720" name="七角形 719">
                    <a:extLst>
                      <a:ext uri="{FF2B5EF4-FFF2-40B4-BE49-F238E27FC236}">
                        <a16:creationId xmlns:a16="http://schemas.microsoft.com/office/drawing/2014/main" id="{E1C47F33-50A6-3EF4-6C51-630202BCB2F6}"/>
                      </a:ext>
                    </a:extLst>
                  </p:cNvPr>
                  <p:cNvSpPr/>
                  <p:nvPr/>
                </p:nvSpPr>
                <p:spPr>
                  <a:xfrm>
                    <a:off x="1133872" y="33697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721" name="七角形 720">
                    <a:extLst>
                      <a:ext uri="{FF2B5EF4-FFF2-40B4-BE49-F238E27FC236}">
                        <a16:creationId xmlns:a16="http://schemas.microsoft.com/office/drawing/2014/main" id="{A6E2FDCD-C18E-68DA-DAE1-B99151F4FC7D}"/>
                      </a:ext>
                    </a:extLst>
                  </p:cNvPr>
                  <p:cNvSpPr/>
                  <p:nvPr/>
                </p:nvSpPr>
                <p:spPr>
                  <a:xfrm>
                    <a:off x="200422" y="38650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722" name="七角形 721">
                    <a:extLst>
                      <a:ext uri="{FF2B5EF4-FFF2-40B4-BE49-F238E27FC236}">
                        <a16:creationId xmlns:a16="http://schemas.microsoft.com/office/drawing/2014/main" id="{4AC3F88C-9DA8-AF3E-DF0D-15BCF78BB318}"/>
                      </a:ext>
                    </a:extLst>
                  </p:cNvPr>
                  <p:cNvSpPr/>
                  <p:nvPr/>
                </p:nvSpPr>
                <p:spPr>
                  <a:xfrm>
                    <a:off x="2187972" y="434132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723" name="七角形 722">
                    <a:extLst>
                      <a:ext uri="{FF2B5EF4-FFF2-40B4-BE49-F238E27FC236}">
                        <a16:creationId xmlns:a16="http://schemas.microsoft.com/office/drawing/2014/main" id="{C8A878DA-9D96-96D7-3D49-4782211BEFCB}"/>
                      </a:ext>
                    </a:extLst>
                  </p:cNvPr>
                  <p:cNvSpPr/>
                  <p:nvPr/>
                </p:nvSpPr>
                <p:spPr>
                  <a:xfrm>
                    <a:off x="245479" y="521991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724" name="七角形 723">
                    <a:extLst>
                      <a:ext uri="{FF2B5EF4-FFF2-40B4-BE49-F238E27FC236}">
                        <a16:creationId xmlns:a16="http://schemas.microsoft.com/office/drawing/2014/main" id="{696BDD0A-96A7-805C-2D61-BA0CD05BBD14}"/>
                      </a:ext>
                    </a:extLst>
                  </p:cNvPr>
                  <p:cNvSpPr/>
                  <p:nvPr/>
                </p:nvSpPr>
                <p:spPr>
                  <a:xfrm>
                    <a:off x="2175879" y="544216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700" name="楕円 699">
                  <a:extLst>
                    <a:ext uri="{FF2B5EF4-FFF2-40B4-BE49-F238E27FC236}">
                      <a16:creationId xmlns:a16="http://schemas.microsoft.com/office/drawing/2014/main" id="{17C9CAD9-77A9-A44D-8752-AC15D9E9260B}"/>
                    </a:ext>
                  </a:extLst>
                </p:cNvPr>
                <p:cNvSpPr/>
                <p:nvPr/>
              </p:nvSpPr>
              <p:spPr>
                <a:xfrm>
                  <a:off x="33725" y="48260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1" name="楕円 700">
                  <a:extLst>
                    <a:ext uri="{FF2B5EF4-FFF2-40B4-BE49-F238E27FC236}">
                      <a16:creationId xmlns:a16="http://schemas.microsoft.com/office/drawing/2014/main" id="{8E1C33EB-4426-371B-0123-B5AB90A29D05}"/>
                    </a:ext>
                  </a:extLst>
                </p:cNvPr>
                <p:cNvSpPr/>
                <p:nvPr/>
              </p:nvSpPr>
              <p:spPr>
                <a:xfrm>
                  <a:off x="566079" y="336297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2" name="楕円 701">
                  <a:extLst>
                    <a:ext uri="{FF2B5EF4-FFF2-40B4-BE49-F238E27FC236}">
                      <a16:creationId xmlns:a16="http://schemas.microsoft.com/office/drawing/2014/main" id="{9E278849-4CDA-12DB-52B8-B6F2415C9F5D}"/>
                    </a:ext>
                  </a:extLst>
                </p:cNvPr>
                <p:cNvSpPr/>
                <p:nvPr/>
              </p:nvSpPr>
              <p:spPr>
                <a:xfrm>
                  <a:off x="2464648" y="5413507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03" name="楕円 702">
                  <a:extLst>
                    <a:ext uri="{FF2B5EF4-FFF2-40B4-BE49-F238E27FC236}">
                      <a16:creationId xmlns:a16="http://schemas.microsoft.com/office/drawing/2014/main" id="{6E94A900-6F98-3575-1840-8217749B5845}"/>
                    </a:ext>
                  </a:extLst>
                </p:cNvPr>
                <p:cNvSpPr/>
                <p:nvPr/>
              </p:nvSpPr>
              <p:spPr>
                <a:xfrm>
                  <a:off x="664291" y="56282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04" name="楕円 703">
                  <a:extLst>
                    <a:ext uri="{FF2B5EF4-FFF2-40B4-BE49-F238E27FC236}">
                      <a16:creationId xmlns:a16="http://schemas.microsoft.com/office/drawing/2014/main" id="{9C86DBB5-D456-4FD9-CD00-DF6E616C4B7F}"/>
                    </a:ext>
                  </a:extLst>
                </p:cNvPr>
                <p:cNvSpPr/>
                <p:nvPr/>
              </p:nvSpPr>
              <p:spPr>
                <a:xfrm>
                  <a:off x="22941" y="63584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05" name="楕円 704">
                  <a:extLst>
                    <a:ext uri="{FF2B5EF4-FFF2-40B4-BE49-F238E27FC236}">
                      <a16:creationId xmlns:a16="http://schemas.microsoft.com/office/drawing/2014/main" id="{5928EF5A-E626-0E12-D376-187A010B384A}"/>
                    </a:ext>
                  </a:extLst>
                </p:cNvPr>
                <p:cNvSpPr/>
                <p:nvPr/>
              </p:nvSpPr>
              <p:spPr>
                <a:xfrm>
                  <a:off x="2131141" y="35327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06" name="楕円 705">
                  <a:extLst>
                    <a:ext uri="{FF2B5EF4-FFF2-40B4-BE49-F238E27FC236}">
                      <a16:creationId xmlns:a16="http://schemas.microsoft.com/office/drawing/2014/main" id="{248E2E23-0129-D4B5-1180-AF6E7397390C}"/>
                    </a:ext>
                  </a:extLst>
                </p:cNvPr>
                <p:cNvSpPr/>
                <p:nvPr/>
              </p:nvSpPr>
              <p:spPr>
                <a:xfrm>
                  <a:off x="1851741" y="59203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07" name="楕円 706">
                  <a:extLst>
                    <a:ext uri="{FF2B5EF4-FFF2-40B4-BE49-F238E27FC236}">
                      <a16:creationId xmlns:a16="http://schemas.microsoft.com/office/drawing/2014/main" id="{5C154419-BC4D-B6A2-7779-96009915729B}"/>
                    </a:ext>
                  </a:extLst>
                </p:cNvPr>
                <p:cNvSpPr/>
                <p:nvPr/>
              </p:nvSpPr>
              <p:spPr>
                <a:xfrm>
                  <a:off x="2460400" y="6356351"/>
                  <a:ext cx="402198" cy="40219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08" name="楕円 707">
                  <a:extLst>
                    <a:ext uri="{FF2B5EF4-FFF2-40B4-BE49-F238E27FC236}">
                      <a16:creationId xmlns:a16="http://schemas.microsoft.com/office/drawing/2014/main" id="{58779D2C-5503-C49F-7245-1ADAAC83E97F}"/>
                    </a:ext>
                  </a:extLst>
                </p:cNvPr>
                <p:cNvSpPr/>
                <p:nvPr/>
              </p:nvSpPr>
              <p:spPr>
                <a:xfrm>
                  <a:off x="1500575" y="38862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09" name="楕円 708">
                  <a:extLst>
                    <a:ext uri="{FF2B5EF4-FFF2-40B4-BE49-F238E27FC236}">
                      <a16:creationId xmlns:a16="http://schemas.microsoft.com/office/drawing/2014/main" id="{0B065C89-FD4A-7FD3-23F9-9A5DB3BD67A5}"/>
                    </a:ext>
                  </a:extLst>
                </p:cNvPr>
                <p:cNvSpPr/>
                <p:nvPr/>
              </p:nvSpPr>
              <p:spPr>
                <a:xfrm>
                  <a:off x="2484825" y="403860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1" name="楕円 710">
                  <a:extLst>
                    <a:ext uri="{FF2B5EF4-FFF2-40B4-BE49-F238E27FC236}">
                      <a16:creationId xmlns:a16="http://schemas.microsoft.com/office/drawing/2014/main" id="{16D4E55D-DDE3-88C1-BDE2-E912BF0B65D4}"/>
                    </a:ext>
                  </a:extLst>
                </p:cNvPr>
                <p:cNvSpPr/>
                <p:nvPr/>
              </p:nvSpPr>
              <p:spPr>
                <a:xfrm>
                  <a:off x="440125" y="419735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2" name="楕円 711">
                  <a:extLst>
                    <a:ext uri="{FF2B5EF4-FFF2-40B4-BE49-F238E27FC236}">
                      <a16:creationId xmlns:a16="http://schemas.microsoft.com/office/drawing/2014/main" id="{5E6FC31C-ACC7-33F1-CB10-5D74DC299487}"/>
                    </a:ext>
                  </a:extLst>
                </p:cNvPr>
                <p:cNvSpPr/>
                <p:nvPr/>
              </p:nvSpPr>
              <p:spPr>
                <a:xfrm>
                  <a:off x="37188" y="3749963"/>
                  <a:ext cx="197762" cy="19776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13" name="楕円 712">
                  <a:extLst>
                    <a:ext uri="{FF2B5EF4-FFF2-40B4-BE49-F238E27FC236}">
                      <a16:creationId xmlns:a16="http://schemas.microsoft.com/office/drawing/2014/main" id="{9B37674C-5851-7107-D80D-74C4BB37414D}"/>
                    </a:ext>
                  </a:extLst>
                </p:cNvPr>
                <p:cNvSpPr/>
                <p:nvPr/>
              </p:nvSpPr>
              <p:spPr>
                <a:xfrm>
                  <a:off x="889716" y="644421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714" name="楕円 713">
                  <a:extLst>
                    <a:ext uri="{FF2B5EF4-FFF2-40B4-BE49-F238E27FC236}">
                      <a16:creationId xmlns:a16="http://schemas.microsoft.com/office/drawing/2014/main" id="{034E9C4C-0A90-DD80-053C-FA77902273EC}"/>
                    </a:ext>
                  </a:extLst>
                </p:cNvPr>
                <p:cNvSpPr/>
                <p:nvPr/>
              </p:nvSpPr>
              <p:spPr>
                <a:xfrm>
                  <a:off x="432516" y="65870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</p:grpSp>
      </p:grpSp>
      <p:grpSp>
        <p:nvGrpSpPr>
          <p:cNvPr id="896" name="グループ化 895">
            <a:extLst>
              <a:ext uri="{FF2B5EF4-FFF2-40B4-BE49-F238E27FC236}">
                <a16:creationId xmlns:a16="http://schemas.microsoft.com/office/drawing/2014/main" id="{F6A4B931-EDB9-2F2B-6484-539568874905}"/>
              </a:ext>
            </a:extLst>
          </p:cNvPr>
          <p:cNvGrpSpPr/>
          <p:nvPr/>
        </p:nvGrpSpPr>
        <p:grpSpPr>
          <a:xfrm>
            <a:off x="6778600" y="3794706"/>
            <a:ext cx="2761753" cy="2604332"/>
            <a:chOff x="6778600" y="3794706"/>
            <a:chExt cx="2761753" cy="2604332"/>
          </a:xfrm>
        </p:grpSpPr>
        <p:grpSp>
          <p:nvGrpSpPr>
            <p:cNvPr id="756" name="グループ化 755">
              <a:extLst>
                <a:ext uri="{FF2B5EF4-FFF2-40B4-BE49-F238E27FC236}">
                  <a16:creationId xmlns:a16="http://schemas.microsoft.com/office/drawing/2014/main" id="{65C9DF00-A1F0-C780-4C9D-E735766369BB}"/>
                </a:ext>
              </a:extLst>
            </p:cNvPr>
            <p:cNvGrpSpPr/>
            <p:nvPr/>
          </p:nvGrpSpPr>
          <p:grpSpPr>
            <a:xfrm>
              <a:off x="7375195" y="3794706"/>
              <a:ext cx="1604288" cy="1375702"/>
              <a:chOff x="921081" y="403942"/>
              <a:chExt cx="2172567" cy="1863008"/>
            </a:xfrm>
          </p:grpSpPr>
          <p:sp>
            <p:nvSpPr>
              <p:cNvPr id="757" name="二等辺三角形 6">
                <a:extLst>
                  <a:ext uri="{FF2B5EF4-FFF2-40B4-BE49-F238E27FC236}">
                    <a16:creationId xmlns:a16="http://schemas.microsoft.com/office/drawing/2014/main" id="{627DE9B4-A54F-A6E9-6036-2BE405E66354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8" name="二等辺三角形 6">
                <a:extLst>
                  <a:ext uri="{FF2B5EF4-FFF2-40B4-BE49-F238E27FC236}">
                    <a16:creationId xmlns:a16="http://schemas.microsoft.com/office/drawing/2014/main" id="{954AA8C3-1FDB-52EA-9EDD-B33EEBE079E2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9" name="二等辺三角形 6">
                <a:extLst>
                  <a:ext uri="{FF2B5EF4-FFF2-40B4-BE49-F238E27FC236}">
                    <a16:creationId xmlns:a16="http://schemas.microsoft.com/office/drawing/2014/main" id="{0CEFD874-1CD9-A456-0B5E-7A8CB2825FDE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0" name="二等辺三角形 6">
                <a:extLst>
                  <a:ext uri="{FF2B5EF4-FFF2-40B4-BE49-F238E27FC236}">
                    <a16:creationId xmlns:a16="http://schemas.microsoft.com/office/drawing/2014/main" id="{71B0C4B3-430E-FC4E-9E1A-1F44EC32C6C9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1" name="楕円 760">
                <a:extLst>
                  <a:ext uri="{FF2B5EF4-FFF2-40B4-BE49-F238E27FC236}">
                    <a16:creationId xmlns:a16="http://schemas.microsoft.com/office/drawing/2014/main" id="{18FCC9BF-89A7-7755-03B0-AC10134830EF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2" name="楕円 1">
                <a:extLst>
                  <a:ext uri="{FF2B5EF4-FFF2-40B4-BE49-F238E27FC236}">
                    <a16:creationId xmlns:a16="http://schemas.microsoft.com/office/drawing/2014/main" id="{87372E5D-2BEE-C758-8E4B-FF0C5DFF10D6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763" name="フリーフォーム: 図形 762">
                <a:extLst>
                  <a:ext uri="{FF2B5EF4-FFF2-40B4-BE49-F238E27FC236}">
                    <a16:creationId xmlns:a16="http://schemas.microsoft.com/office/drawing/2014/main" id="{0BBFE872-C346-2BFF-5FFE-DF4CF97D90CD}"/>
                  </a:ext>
                </a:extLst>
              </p:cNvPr>
              <p:cNvSpPr/>
              <p:nvPr/>
            </p:nvSpPr>
            <p:spPr>
              <a:xfrm rot="20700000">
                <a:off x="1354289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4" name="フリーフォーム: 図形 763">
                <a:extLst>
                  <a:ext uri="{FF2B5EF4-FFF2-40B4-BE49-F238E27FC236}">
                    <a16:creationId xmlns:a16="http://schemas.microsoft.com/office/drawing/2014/main" id="{AFD6FA5C-ECEF-1212-2FBD-A759C4CFFE39}"/>
                  </a:ext>
                </a:extLst>
              </p:cNvPr>
              <p:cNvSpPr/>
              <p:nvPr/>
            </p:nvSpPr>
            <p:spPr>
              <a:xfrm rot="900000" flipH="1">
                <a:off x="2173793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5" name="フリーフォーム: 図形 764">
                <a:extLst>
                  <a:ext uri="{FF2B5EF4-FFF2-40B4-BE49-F238E27FC236}">
                    <a16:creationId xmlns:a16="http://schemas.microsoft.com/office/drawing/2014/main" id="{4B57656B-C9E9-6449-5BD1-72BD93E43E62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6" name="フリーフォーム: 図形 765">
                <a:extLst>
                  <a:ext uri="{FF2B5EF4-FFF2-40B4-BE49-F238E27FC236}">
                    <a16:creationId xmlns:a16="http://schemas.microsoft.com/office/drawing/2014/main" id="{1F99B8F5-0396-B672-A156-FA7EAFB7FE8A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25" name="グループ化 724">
              <a:extLst>
                <a:ext uri="{FF2B5EF4-FFF2-40B4-BE49-F238E27FC236}">
                  <a16:creationId xmlns:a16="http://schemas.microsoft.com/office/drawing/2014/main" id="{E5D44AC6-A26C-23F8-80E1-D0DFDC4B1497}"/>
                </a:ext>
              </a:extLst>
            </p:cNvPr>
            <p:cNvGrpSpPr/>
            <p:nvPr/>
          </p:nvGrpSpPr>
          <p:grpSpPr>
            <a:xfrm>
              <a:off x="6778600" y="4948015"/>
              <a:ext cx="2761753" cy="1451023"/>
              <a:chOff x="6778600" y="4948015"/>
              <a:chExt cx="2761753" cy="1451023"/>
            </a:xfrm>
          </p:grpSpPr>
          <p:sp>
            <p:nvSpPr>
              <p:cNvPr id="726" name="フリーフォーム: 図形 725">
                <a:extLst>
                  <a:ext uri="{FF2B5EF4-FFF2-40B4-BE49-F238E27FC236}">
                    <a16:creationId xmlns:a16="http://schemas.microsoft.com/office/drawing/2014/main" id="{74FF5A2C-C8AC-C3D2-A7E4-0AD0618C6490}"/>
                  </a:ext>
                </a:extLst>
              </p:cNvPr>
              <p:cNvSpPr/>
              <p:nvPr/>
            </p:nvSpPr>
            <p:spPr>
              <a:xfrm>
                <a:off x="6778601" y="5331782"/>
                <a:ext cx="2761752" cy="1067256"/>
              </a:xfrm>
              <a:custGeom>
                <a:avLst/>
                <a:gdLst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68477 w 1736952"/>
                  <a:gd name="connsiteY10" fmla="*/ 1164952 h 1222960"/>
                  <a:gd name="connsiteX11" fmla="*/ 826550 w 1736952"/>
                  <a:gd name="connsiteY11" fmla="*/ 1222960 h 1222960"/>
                  <a:gd name="connsiteX12" fmla="*/ 715190 w 1736952"/>
                  <a:gd name="connsiteY12" fmla="*/ 1221746 h 1222960"/>
                  <a:gd name="connsiteX13" fmla="*/ 25153 w 1736952"/>
                  <a:gd name="connsiteY13" fmla="*/ 1138653 h 1222960"/>
                  <a:gd name="connsiteX14" fmla="*/ 23193 w 1736952"/>
                  <a:gd name="connsiteY14" fmla="*/ 1136253 h 1222960"/>
                  <a:gd name="connsiteX15" fmla="*/ 22813 w 1736952"/>
                  <a:gd name="connsiteY15" fmla="*/ 1136374 h 1222960"/>
                  <a:gd name="connsiteX16" fmla="*/ 8524 w 1736952"/>
                  <a:gd name="connsiteY16" fmla="*/ 1120961 h 1222960"/>
                  <a:gd name="connsiteX17" fmla="*/ 7786 w 1736952"/>
                  <a:gd name="connsiteY17" fmla="*/ 1117382 h 1222960"/>
                  <a:gd name="connsiteX18" fmla="*/ 7687 w 1736952"/>
                  <a:gd name="connsiteY18" fmla="*/ 1117261 h 1222960"/>
                  <a:gd name="connsiteX19" fmla="*/ 7746 w 1736952"/>
                  <a:gd name="connsiteY19" fmla="*/ 1117189 h 1222960"/>
                  <a:gd name="connsiteX20" fmla="*/ 1181 w 1736952"/>
                  <a:gd name="connsiteY20" fmla="*/ 1085356 h 1222960"/>
                  <a:gd name="connsiteX21" fmla="*/ 88247 w 1736952"/>
                  <a:gd name="connsiteY21" fmla="*/ 574301 h 1222960"/>
                  <a:gd name="connsiteX22" fmla="*/ 305602 w 1736952"/>
                  <a:gd name="connsiteY22" fmla="*/ 62838 h 1222960"/>
                  <a:gd name="connsiteX23" fmla="*/ 306554 w 1736952"/>
                  <a:gd name="connsiteY23" fmla="*/ 62534 h 1222960"/>
                  <a:gd name="connsiteX24" fmla="*/ 309322 w 1736952"/>
                  <a:gd name="connsiteY24" fmla="*/ 58973 h 1222960"/>
                  <a:gd name="connsiteX25" fmla="*/ 867366 w 1736952"/>
                  <a:gd name="connsiteY25" fmla="*/ 0 h 1222960"/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26550 w 1736952"/>
                  <a:gd name="connsiteY10" fmla="*/ 1222960 h 1222960"/>
                  <a:gd name="connsiteX11" fmla="*/ 715190 w 1736952"/>
                  <a:gd name="connsiteY11" fmla="*/ 1221746 h 1222960"/>
                  <a:gd name="connsiteX12" fmla="*/ 25153 w 1736952"/>
                  <a:gd name="connsiteY12" fmla="*/ 1138653 h 1222960"/>
                  <a:gd name="connsiteX13" fmla="*/ 23193 w 1736952"/>
                  <a:gd name="connsiteY13" fmla="*/ 1136253 h 1222960"/>
                  <a:gd name="connsiteX14" fmla="*/ 22813 w 1736952"/>
                  <a:gd name="connsiteY14" fmla="*/ 1136374 h 1222960"/>
                  <a:gd name="connsiteX15" fmla="*/ 8524 w 1736952"/>
                  <a:gd name="connsiteY15" fmla="*/ 1120961 h 1222960"/>
                  <a:gd name="connsiteX16" fmla="*/ 7786 w 1736952"/>
                  <a:gd name="connsiteY16" fmla="*/ 1117382 h 1222960"/>
                  <a:gd name="connsiteX17" fmla="*/ 7687 w 1736952"/>
                  <a:gd name="connsiteY17" fmla="*/ 1117261 h 1222960"/>
                  <a:gd name="connsiteX18" fmla="*/ 7746 w 1736952"/>
                  <a:gd name="connsiteY18" fmla="*/ 1117189 h 1222960"/>
                  <a:gd name="connsiteX19" fmla="*/ 1181 w 1736952"/>
                  <a:gd name="connsiteY19" fmla="*/ 1085356 h 1222960"/>
                  <a:gd name="connsiteX20" fmla="*/ 88247 w 1736952"/>
                  <a:gd name="connsiteY20" fmla="*/ 574301 h 1222960"/>
                  <a:gd name="connsiteX21" fmla="*/ 305602 w 1736952"/>
                  <a:gd name="connsiteY21" fmla="*/ 62838 h 1222960"/>
                  <a:gd name="connsiteX22" fmla="*/ 306554 w 1736952"/>
                  <a:gd name="connsiteY22" fmla="*/ 62534 h 1222960"/>
                  <a:gd name="connsiteX23" fmla="*/ 309322 w 1736952"/>
                  <a:gd name="connsiteY23" fmla="*/ 58973 h 1222960"/>
                  <a:gd name="connsiteX24" fmla="*/ 867366 w 1736952"/>
                  <a:gd name="connsiteY24" fmla="*/ 0 h 122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736952" h="1222960">
                    <a:moveTo>
                      <a:pt x="867366" y="0"/>
                    </a:moveTo>
                    <a:cubicBezTo>
                      <a:pt x="1142633" y="0"/>
                      <a:pt x="1372296" y="25317"/>
                      <a:pt x="1425410" y="58973"/>
                    </a:cubicBezTo>
                    <a:lnTo>
                      <a:pt x="1427446" y="61592"/>
                    </a:lnTo>
                    <a:lnTo>
                      <a:pt x="1431349" y="62838"/>
                    </a:lnTo>
                    <a:cubicBezTo>
                      <a:pt x="1484761" y="103152"/>
                      <a:pt x="1575435" y="313332"/>
                      <a:pt x="1648705" y="574301"/>
                    </a:cubicBezTo>
                    <a:cubicBezTo>
                      <a:pt x="1732442" y="872553"/>
                      <a:pt x="1761738" y="1124201"/>
                      <a:pt x="1714138" y="1136374"/>
                    </a:cubicBezTo>
                    <a:lnTo>
                      <a:pt x="1712000" y="1135691"/>
                    </a:lnTo>
                    <a:lnTo>
                      <a:pt x="1709581" y="1138653"/>
                    </a:lnTo>
                    <a:cubicBezTo>
                      <a:pt x="1639439" y="1180974"/>
                      <a:pt x="1365297" y="1214121"/>
                      <a:pt x="1019545" y="1221746"/>
                    </a:cubicBezTo>
                    <a:lnTo>
                      <a:pt x="910387" y="1222936"/>
                    </a:lnTo>
                    <a:lnTo>
                      <a:pt x="826550" y="1222960"/>
                    </a:lnTo>
                    <a:lnTo>
                      <a:pt x="715190" y="1221746"/>
                    </a:lnTo>
                    <a:cubicBezTo>
                      <a:pt x="369437" y="1214121"/>
                      <a:pt x="95295" y="1180974"/>
                      <a:pt x="25153" y="1138653"/>
                    </a:cubicBezTo>
                    <a:lnTo>
                      <a:pt x="23193" y="1136253"/>
                    </a:lnTo>
                    <a:lnTo>
                      <a:pt x="22813" y="1136374"/>
                    </a:lnTo>
                    <a:cubicBezTo>
                      <a:pt x="16864" y="1134853"/>
                      <a:pt x="12115" y="1129589"/>
                      <a:pt x="8524" y="1120961"/>
                    </a:cubicBezTo>
                    <a:lnTo>
                      <a:pt x="7786" y="1117382"/>
                    </a:lnTo>
                    <a:cubicBezTo>
                      <a:pt x="7753" y="1117342"/>
                      <a:pt x="7720" y="1117301"/>
                      <a:pt x="7687" y="1117261"/>
                    </a:cubicBezTo>
                    <a:cubicBezTo>
                      <a:pt x="7707" y="1117237"/>
                      <a:pt x="7726" y="1117213"/>
                      <a:pt x="7746" y="1117189"/>
                    </a:cubicBezTo>
                    <a:lnTo>
                      <a:pt x="1181" y="1085356"/>
                    </a:lnTo>
                    <a:cubicBezTo>
                      <a:pt x="-6737" y="995465"/>
                      <a:pt x="25444" y="797990"/>
                      <a:pt x="88247" y="574301"/>
                    </a:cubicBezTo>
                    <a:cubicBezTo>
                      <a:pt x="161517" y="313332"/>
                      <a:pt x="252190" y="103152"/>
                      <a:pt x="305602" y="62838"/>
                    </a:cubicBezTo>
                    <a:lnTo>
                      <a:pt x="306554" y="62534"/>
                    </a:lnTo>
                    <a:lnTo>
                      <a:pt x="309322" y="58973"/>
                    </a:lnTo>
                    <a:cubicBezTo>
                      <a:pt x="362437" y="25317"/>
                      <a:pt x="592100" y="0"/>
                      <a:pt x="867366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7" name="フリーフォーム: 図形 726">
                <a:extLst>
                  <a:ext uri="{FF2B5EF4-FFF2-40B4-BE49-F238E27FC236}">
                    <a16:creationId xmlns:a16="http://schemas.microsoft.com/office/drawing/2014/main" id="{9B30726D-5715-085C-3FEF-BB89519D979F}"/>
                  </a:ext>
                </a:extLst>
              </p:cNvPr>
              <p:cNvSpPr/>
              <p:nvPr/>
            </p:nvSpPr>
            <p:spPr>
              <a:xfrm>
                <a:off x="6778600" y="5332225"/>
                <a:ext cx="2761753" cy="1066813"/>
              </a:xfrm>
              <a:custGeom>
                <a:avLst/>
                <a:gdLst>
                  <a:gd name="connsiteX0" fmla="*/ 2839929 w 3740033"/>
                  <a:gd name="connsiteY0" fmla="*/ 601478 h 1444704"/>
                  <a:gd name="connsiteX1" fmla="*/ 2619514 w 3740033"/>
                  <a:gd name="connsiteY1" fmla="*/ 923408 h 1444704"/>
                  <a:gd name="connsiteX2" fmla="*/ 2839929 w 3740033"/>
                  <a:gd name="connsiteY2" fmla="*/ 1245338 h 1444704"/>
                  <a:gd name="connsiteX3" fmla="*/ 3060345 w 3740033"/>
                  <a:gd name="connsiteY3" fmla="*/ 923408 h 1444704"/>
                  <a:gd name="connsiteX4" fmla="*/ 2354972 w 3740033"/>
                  <a:gd name="connsiteY4" fmla="*/ 601478 h 1444704"/>
                  <a:gd name="connsiteX5" fmla="*/ 2134557 w 3740033"/>
                  <a:gd name="connsiteY5" fmla="*/ 923408 h 1444704"/>
                  <a:gd name="connsiteX6" fmla="*/ 2354972 w 3740033"/>
                  <a:gd name="connsiteY6" fmla="*/ 1245338 h 1444704"/>
                  <a:gd name="connsiteX7" fmla="*/ 2575389 w 3740033"/>
                  <a:gd name="connsiteY7" fmla="*/ 923408 h 1444704"/>
                  <a:gd name="connsiteX8" fmla="*/ 1870015 w 3740033"/>
                  <a:gd name="connsiteY8" fmla="*/ 601478 h 1444704"/>
                  <a:gd name="connsiteX9" fmla="*/ 1649600 w 3740033"/>
                  <a:gd name="connsiteY9" fmla="*/ 923408 h 1444704"/>
                  <a:gd name="connsiteX10" fmla="*/ 1870015 w 3740033"/>
                  <a:gd name="connsiteY10" fmla="*/ 1245338 h 1444704"/>
                  <a:gd name="connsiteX11" fmla="*/ 2090431 w 3740033"/>
                  <a:gd name="connsiteY11" fmla="*/ 923408 h 1444704"/>
                  <a:gd name="connsiteX12" fmla="*/ 1385059 w 3740033"/>
                  <a:gd name="connsiteY12" fmla="*/ 601478 h 1444704"/>
                  <a:gd name="connsiteX13" fmla="*/ 1164643 w 3740033"/>
                  <a:gd name="connsiteY13" fmla="*/ 923408 h 1444704"/>
                  <a:gd name="connsiteX14" fmla="*/ 1385059 w 3740033"/>
                  <a:gd name="connsiteY14" fmla="*/ 1245338 h 1444704"/>
                  <a:gd name="connsiteX15" fmla="*/ 1605474 w 3740033"/>
                  <a:gd name="connsiteY15" fmla="*/ 923408 h 1444704"/>
                  <a:gd name="connsiteX16" fmla="*/ 900101 w 3740033"/>
                  <a:gd name="connsiteY16" fmla="*/ 601478 h 1444704"/>
                  <a:gd name="connsiteX17" fmla="*/ 679686 w 3740033"/>
                  <a:gd name="connsiteY17" fmla="*/ 923408 h 1444704"/>
                  <a:gd name="connsiteX18" fmla="*/ 900101 w 3740033"/>
                  <a:gd name="connsiteY18" fmla="*/ 1245338 h 1444704"/>
                  <a:gd name="connsiteX19" fmla="*/ 1120517 w 3740033"/>
                  <a:gd name="connsiteY19" fmla="*/ 923408 h 1444704"/>
                  <a:gd name="connsiteX20" fmla="*/ 415145 w 3740033"/>
                  <a:gd name="connsiteY20" fmla="*/ 601478 h 1444704"/>
                  <a:gd name="connsiteX21" fmla="*/ 194729 w 3740033"/>
                  <a:gd name="connsiteY21" fmla="*/ 923408 h 1444704"/>
                  <a:gd name="connsiteX22" fmla="*/ 415145 w 3740033"/>
                  <a:gd name="connsiteY22" fmla="*/ 1245338 h 1444704"/>
                  <a:gd name="connsiteX23" fmla="*/ 635560 w 3740033"/>
                  <a:gd name="connsiteY23" fmla="*/ 923408 h 1444704"/>
                  <a:gd name="connsiteX24" fmla="*/ 3324889 w 3740033"/>
                  <a:gd name="connsiteY24" fmla="*/ 601476 h 1444704"/>
                  <a:gd name="connsiteX25" fmla="*/ 3104471 w 3740033"/>
                  <a:gd name="connsiteY25" fmla="*/ 923408 h 1444704"/>
                  <a:gd name="connsiteX26" fmla="*/ 3324889 w 3740033"/>
                  <a:gd name="connsiteY26" fmla="*/ 1245339 h 1444704"/>
                  <a:gd name="connsiteX27" fmla="*/ 3545305 w 3740033"/>
                  <a:gd name="connsiteY27" fmla="*/ 923408 h 1444704"/>
                  <a:gd name="connsiteX28" fmla="*/ 1785114 w 3740033"/>
                  <a:gd name="connsiteY28" fmla="*/ 0 h 1444704"/>
                  <a:gd name="connsiteX29" fmla="*/ 1637885 w 3740033"/>
                  <a:gd name="connsiteY29" fmla="*/ 215037 h 1444704"/>
                  <a:gd name="connsiteX30" fmla="*/ 1870015 w 3740033"/>
                  <a:gd name="connsiteY30" fmla="*/ 554077 h 1444704"/>
                  <a:gd name="connsiteX31" fmla="*/ 2102146 w 3740033"/>
                  <a:gd name="connsiteY31" fmla="*/ 215037 h 1444704"/>
                  <a:gd name="connsiteX32" fmla="*/ 1954937 w 3740033"/>
                  <a:gd name="connsiteY32" fmla="*/ 30 h 1444704"/>
                  <a:gd name="connsiteX33" fmla="*/ 2084739 w 3740033"/>
                  <a:gd name="connsiteY33" fmla="*/ 845 h 1444704"/>
                  <a:gd name="connsiteX34" fmla="*/ 2267092 w 3740033"/>
                  <a:gd name="connsiteY34" fmla="*/ 4351 h 1444704"/>
                  <a:gd name="connsiteX35" fmla="*/ 2122842 w 3740033"/>
                  <a:gd name="connsiteY35" fmla="*/ 215037 h 1444704"/>
                  <a:gd name="connsiteX36" fmla="*/ 2354972 w 3740033"/>
                  <a:gd name="connsiteY36" fmla="*/ 554077 h 1444704"/>
                  <a:gd name="connsiteX37" fmla="*/ 2587103 w 3740033"/>
                  <a:gd name="connsiteY37" fmla="*/ 215037 h 1444704"/>
                  <a:gd name="connsiteX38" fmla="*/ 2446723 w 3740033"/>
                  <a:gd name="connsiteY38" fmla="*/ 10004 h 1444704"/>
                  <a:gd name="connsiteX39" fmla="*/ 2478130 w 3740033"/>
                  <a:gd name="connsiteY39" fmla="*/ 11046 h 1444704"/>
                  <a:gd name="connsiteX40" fmla="*/ 2647800 w 3740033"/>
                  <a:gd name="connsiteY40" fmla="*/ 19414 h 1444704"/>
                  <a:gd name="connsiteX41" fmla="*/ 2737470 w 3740033"/>
                  <a:gd name="connsiteY41" fmla="*/ 25645 h 1444704"/>
                  <a:gd name="connsiteX42" fmla="*/ 2607799 w 3740033"/>
                  <a:gd name="connsiteY42" fmla="*/ 215037 h 1444704"/>
                  <a:gd name="connsiteX43" fmla="*/ 2839929 w 3740033"/>
                  <a:gd name="connsiteY43" fmla="*/ 554077 h 1444704"/>
                  <a:gd name="connsiteX44" fmla="*/ 3072061 w 3740033"/>
                  <a:gd name="connsiteY44" fmla="*/ 215037 h 1444704"/>
                  <a:gd name="connsiteX45" fmla="*/ 2957240 w 3740033"/>
                  <a:gd name="connsiteY45" fmla="*/ 47336 h 1444704"/>
                  <a:gd name="connsiteX46" fmla="*/ 3009060 w 3740033"/>
                  <a:gd name="connsiteY46" fmla="*/ 54762 h 1444704"/>
                  <a:gd name="connsiteX47" fmla="*/ 3069216 w 3740033"/>
                  <a:gd name="connsiteY47" fmla="*/ 69177 h 1444704"/>
                  <a:gd name="connsiteX48" fmla="*/ 3073600 w 3740033"/>
                  <a:gd name="connsiteY48" fmla="*/ 72272 h 1444704"/>
                  <a:gd name="connsiteX49" fmla="*/ 3082004 w 3740033"/>
                  <a:gd name="connsiteY49" fmla="*/ 73745 h 1444704"/>
                  <a:gd name="connsiteX50" fmla="*/ 3128663 w 3740033"/>
                  <a:gd name="connsiteY50" fmla="*/ 100746 h 1444704"/>
                  <a:gd name="connsiteX51" fmla="*/ 3155587 w 3740033"/>
                  <a:gd name="connsiteY51" fmla="*/ 123270 h 1444704"/>
                  <a:gd name="connsiteX52" fmla="*/ 3092757 w 3740033"/>
                  <a:gd name="connsiteY52" fmla="*/ 215037 h 1444704"/>
                  <a:gd name="connsiteX53" fmla="*/ 3324889 w 3740033"/>
                  <a:gd name="connsiteY53" fmla="*/ 554079 h 1444704"/>
                  <a:gd name="connsiteX54" fmla="*/ 3408136 w 3740033"/>
                  <a:gd name="connsiteY54" fmla="*/ 432493 h 1444704"/>
                  <a:gd name="connsiteX55" fmla="*/ 3426506 w 3740033"/>
                  <a:gd name="connsiteY55" fmla="*/ 460338 h 1444704"/>
                  <a:gd name="connsiteX56" fmla="*/ 3550018 w 3740033"/>
                  <a:gd name="connsiteY56" fmla="*/ 678196 h 1444704"/>
                  <a:gd name="connsiteX57" fmla="*/ 3612043 w 3740033"/>
                  <a:gd name="connsiteY57" fmla="*/ 807348 h 1444704"/>
                  <a:gd name="connsiteX58" fmla="*/ 3633530 w 3740033"/>
                  <a:gd name="connsiteY58" fmla="*/ 858999 h 1444704"/>
                  <a:gd name="connsiteX59" fmla="*/ 3589431 w 3740033"/>
                  <a:gd name="connsiteY59" fmla="*/ 923408 h 1444704"/>
                  <a:gd name="connsiteX60" fmla="*/ 3720761 w 3740033"/>
                  <a:gd name="connsiteY60" fmla="*/ 1115223 h 1444704"/>
                  <a:gd name="connsiteX61" fmla="*/ 3726513 w 3740033"/>
                  <a:gd name="connsiteY61" fmla="*/ 1137111 h 1444704"/>
                  <a:gd name="connsiteX62" fmla="*/ 3690909 w 3740033"/>
                  <a:gd name="connsiteY62" fmla="*/ 1342458 h 1444704"/>
                  <a:gd name="connsiteX63" fmla="*/ 3686306 w 3740033"/>
                  <a:gd name="connsiteY63" fmla="*/ 1341651 h 1444704"/>
                  <a:gd name="connsiteX64" fmla="*/ 3681097 w 3740033"/>
                  <a:gd name="connsiteY64" fmla="*/ 1345151 h 1444704"/>
                  <a:gd name="connsiteX65" fmla="*/ 3489918 w 3740033"/>
                  <a:gd name="connsiteY65" fmla="*/ 1380328 h 1444704"/>
                  <a:gd name="connsiteX66" fmla="*/ 3391844 w 3740033"/>
                  <a:gd name="connsiteY66" fmla="*/ 1390528 h 1444704"/>
                  <a:gd name="connsiteX67" fmla="*/ 3324889 w 3740033"/>
                  <a:gd name="connsiteY67" fmla="*/ 1292736 h 1444704"/>
                  <a:gd name="connsiteX68" fmla="*/ 3249513 w 3740033"/>
                  <a:gd name="connsiteY68" fmla="*/ 1402828 h 1444704"/>
                  <a:gd name="connsiteX69" fmla="*/ 3160742 w 3740033"/>
                  <a:gd name="connsiteY69" fmla="*/ 1409628 h 1444704"/>
                  <a:gd name="connsiteX70" fmla="*/ 2952757 w 3740033"/>
                  <a:gd name="connsiteY70" fmla="*/ 1421508 h 1444704"/>
                  <a:gd name="connsiteX71" fmla="*/ 2928781 w 3740033"/>
                  <a:gd name="connsiteY71" fmla="*/ 1422512 h 1444704"/>
                  <a:gd name="connsiteX72" fmla="*/ 2839929 w 3740033"/>
                  <a:gd name="connsiteY72" fmla="*/ 1292738 h 1444704"/>
                  <a:gd name="connsiteX73" fmla="*/ 2745834 w 3740033"/>
                  <a:gd name="connsiteY73" fmla="*/ 1430170 h 1444704"/>
                  <a:gd name="connsiteX74" fmla="*/ 2720295 w 3740033"/>
                  <a:gd name="connsiteY74" fmla="*/ 1431239 h 1444704"/>
                  <a:gd name="connsiteX75" fmla="*/ 2466696 w 3740033"/>
                  <a:gd name="connsiteY75" fmla="*/ 1438596 h 1444704"/>
                  <a:gd name="connsiteX76" fmla="*/ 2454977 w 3740033"/>
                  <a:gd name="connsiteY76" fmla="*/ 1438801 h 1444704"/>
                  <a:gd name="connsiteX77" fmla="*/ 2354972 w 3740033"/>
                  <a:gd name="connsiteY77" fmla="*/ 1292738 h 1444704"/>
                  <a:gd name="connsiteX78" fmla="*/ 2252539 w 3740033"/>
                  <a:gd name="connsiteY78" fmla="*/ 1442348 h 1444704"/>
                  <a:gd name="connsiteX79" fmla="*/ 2195301 w 3740033"/>
                  <a:gd name="connsiteY79" fmla="*/ 1443351 h 1444704"/>
                  <a:gd name="connsiteX80" fmla="*/ 1974042 w 3740033"/>
                  <a:gd name="connsiteY80" fmla="*/ 1444675 h 1444704"/>
                  <a:gd name="connsiteX81" fmla="*/ 1870015 w 3740033"/>
                  <a:gd name="connsiteY81" fmla="*/ 1292738 h 1444704"/>
                  <a:gd name="connsiteX82" fmla="*/ 1765969 w 3740033"/>
                  <a:gd name="connsiteY82" fmla="*/ 1444704 h 1444704"/>
                  <a:gd name="connsiteX83" fmla="*/ 1539959 w 3740033"/>
                  <a:gd name="connsiteY83" fmla="*/ 1443351 h 1444704"/>
                  <a:gd name="connsiteX84" fmla="*/ 1487550 w 3740033"/>
                  <a:gd name="connsiteY84" fmla="*/ 1442433 h 1444704"/>
                  <a:gd name="connsiteX85" fmla="*/ 1385059 w 3740033"/>
                  <a:gd name="connsiteY85" fmla="*/ 1292738 h 1444704"/>
                  <a:gd name="connsiteX86" fmla="*/ 1284997 w 3740033"/>
                  <a:gd name="connsiteY86" fmla="*/ 1438884 h 1444704"/>
                  <a:gd name="connsiteX87" fmla="*/ 1268564 w 3740033"/>
                  <a:gd name="connsiteY87" fmla="*/ 1438596 h 1444704"/>
                  <a:gd name="connsiteX88" fmla="*/ 1014964 w 3740033"/>
                  <a:gd name="connsiteY88" fmla="*/ 1431239 h 1444704"/>
                  <a:gd name="connsiteX89" fmla="*/ 994338 w 3740033"/>
                  <a:gd name="connsiteY89" fmla="*/ 1430376 h 1444704"/>
                  <a:gd name="connsiteX90" fmla="*/ 900101 w 3740033"/>
                  <a:gd name="connsiteY90" fmla="*/ 1292738 h 1444704"/>
                  <a:gd name="connsiteX91" fmla="*/ 811116 w 3740033"/>
                  <a:gd name="connsiteY91" fmla="*/ 1422706 h 1444704"/>
                  <a:gd name="connsiteX92" fmla="*/ 782502 w 3740033"/>
                  <a:gd name="connsiteY92" fmla="*/ 1421508 h 1444704"/>
                  <a:gd name="connsiteX93" fmla="*/ 574517 w 3740033"/>
                  <a:gd name="connsiteY93" fmla="*/ 1409628 h 1444704"/>
                  <a:gd name="connsiteX94" fmla="*/ 490784 w 3740033"/>
                  <a:gd name="connsiteY94" fmla="*/ 1403213 h 1444704"/>
                  <a:gd name="connsiteX95" fmla="*/ 415145 w 3740033"/>
                  <a:gd name="connsiteY95" fmla="*/ 1292738 h 1444704"/>
                  <a:gd name="connsiteX96" fmla="*/ 347873 w 3740033"/>
                  <a:gd name="connsiteY96" fmla="*/ 1390992 h 1444704"/>
                  <a:gd name="connsiteX97" fmla="*/ 245341 w 3740033"/>
                  <a:gd name="connsiteY97" fmla="*/ 1380328 h 1444704"/>
                  <a:gd name="connsiteX98" fmla="*/ 54161 w 3740033"/>
                  <a:gd name="connsiteY98" fmla="*/ 1345151 h 1444704"/>
                  <a:gd name="connsiteX99" fmla="*/ 49941 w 3740033"/>
                  <a:gd name="connsiteY99" fmla="*/ 1342315 h 1444704"/>
                  <a:gd name="connsiteX100" fmla="*/ 49122 w 3740033"/>
                  <a:gd name="connsiteY100" fmla="*/ 1342458 h 1444704"/>
                  <a:gd name="connsiteX101" fmla="*/ 18355 w 3740033"/>
                  <a:gd name="connsiteY101" fmla="*/ 1324243 h 1444704"/>
                  <a:gd name="connsiteX102" fmla="*/ 16766 w 3740033"/>
                  <a:gd name="connsiteY102" fmla="*/ 1320013 h 1444704"/>
                  <a:gd name="connsiteX103" fmla="*/ 16553 w 3740033"/>
                  <a:gd name="connsiteY103" fmla="*/ 1319870 h 1444704"/>
                  <a:gd name="connsiteX104" fmla="*/ 16680 w 3740033"/>
                  <a:gd name="connsiteY104" fmla="*/ 1319785 h 1444704"/>
                  <a:gd name="connsiteX105" fmla="*/ 2544 w 3740033"/>
                  <a:gd name="connsiteY105" fmla="*/ 1282165 h 1444704"/>
                  <a:gd name="connsiteX106" fmla="*/ 5627 w 3740033"/>
                  <a:gd name="connsiteY106" fmla="*/ 1180152 h 1444704"/>
                  <a:gd name="connsiteX107" fmla="*/ 18168 w 3740033"/>
                  <a:gd name="connsiteY107" fmla="*/ 1116837 h 1444704"/>
                  <a:gd name="connsiteX108" fmla="*/ 150603 w 3740033"/>
                  <a:gd name="connsiteY108" fmla="*/ 923408 h 1444704"/>
                  <a:gd name="connsiteX109" fmla="*/ 106201 w 3740033"/>
                  <a:gd name="connsiteY109" fmla="*/ 858556 h 1444704"/>
                  <a:gd name="connsiteX110" fmla="*/ 190016 w 3740033"/>
                  <a:gd name="connsiteY110" fmla="*/ 678196 h 1444704"/>
                  <a:gd name="connsiteX111" fmla="*/ 313527 w 3740033"/>
                  <a:gd name="connsiteY111" fmla="*/ 460338 h 1444704"/>
                  <a:gd name="connsiteX112" fmla="*/ 331899 w 3740033"/>
                  <a:gd name="connsiteY112" fmla="*/ 432492 h 1444704"/>
                  <a:gd name="connsiteX113" fmla="*/ 415145 w 3740033"/>
                  <a:gd name="connsiteY113" fmla="*/ 554077 h 1444704"/>
                  <a:gd name="connsiteX114" fmla="*/ 647275 w 3740033"/>
                  <a:gd name="connsiteY114" fmla="*/ 215037 h 1444704"/>
                  <a:gd name="connsiteX115" fmla="*/ 584445 w 3740033"/>
                  <a:gd name="connsiteY115" fmla="*/ 123270 h 1444704"/>
                  <a:gd name="connsiteX116" fmla="*/ 611369 w 3740033"/>
                  <a:gd name="connsiteY116" fmla="*/ 100746 h 1444704"/>
                  <a:gd name="connsiteX117" fmla="*/ 658028 w 3740033"/>
                  <a:gd name="connsiteY117" fmla="*/ 73745 h 1444704"/>
                  <a:gd name="connsiteX118" fmla="*/ 660078 w 3740033"/>
                  <a:gd name="connsiteY118" fmla="*/ 73385 h 1444704"/>
                  <a:gd name="connsiteX119" fmla="*/ 666038 w 3740033"/>
                  <a:gd name="connsiteY119" fmla="*/ 69177 h 1444704"/>
                  <a:gd name="connsiteX120" fmla="*/ 726195 w 3740033"/>
                  <a:gd name="connsiteY120" fmla="*/ 54762 h 1444704"/>
                  <a:gd name="connsiteX121" fmla="*/ 783310 w 3740033"/>
                  <a:gd name="connsiteY121" fmla="*/ 46577 h 1444704"/>
                  <a:gd name="connsiteX122" fmla="*/ 667971 w 3740033"/>
                  <a:gd name="connsiteY122" fmla="*/ 215037 h 1444704"/>
                  <a:gd name="connsiteX123" fmla="*/ 900101 w 3740033"/>
                  <a:gd name="connsiteY123" fmla="*/ 554077 h 1444704"/>
                  <a:gd name="connsiteX124" fmla="*/ 1132232 w 3740033"/>
                  <a:gd name="connsiteY124" fmla="*/ 215037 h 1444704"/>
                  <a:gd name="connsiteX125" fmla="*/ 1002344 w 3740033"/>
                  <a:gd name="connsiteY125" fmla="*/ 25328 h 1444704"/>
                  <a:gd name="connsiteX126" fmla="*/ 1087455 w 3740033"/>
                  <a:gd name="connsiteY126" fmla="*/ 19414 h 1444704"/>
                  <a:gd name="connsiteX127" fmla="*/ 1257125 w 3740033"/>
                  <a:gd name="connsiteY127" fmla="*/ 11046 h 1444704"/>
                  <a:gd name="connsiteX128" fmla="*/ 1293420 w 3740033"/>
                  <a:gd name="connsiteY128" fmla="*/ 9841 h 1444704"/>
                  <a:gd name="connsiteX129" fmla="*/ 1152928 w 3740033"/>
                  <a:gd name="connsiteY129" fmla="*/ 215037 h 1444704"/>
                  <a:gd name="connsiteX130" fmla="*/ 1385059 w 3740033"/>
                  <a:gd name="connsiteY130" fmla="*/ 554077 h 1444704"/>
                  <a:gd name="connsiteX131" fmla="*/ 1617189 w 3740033"/>
                  <a:gd name="connsiteY131" fmla="*/ 215037 h 1444704"/>
                  <a:gd name="connsiteX132" fmla="*/ 1472877 w 3740033"/>
                  <a:gd name="connsiteY132" fmla="*/ 4260 h 1444704"/>
                  <a:gd name="connsiteX133" fmla="*/ 1650515 w 3740033"/>
                  <a:gd name="connsiteY133" fmla="*/ 845 h 14447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</a:cxnLst>
                <a:rect l="l" t="t" r="r" b="b"/>
                <a:pathLst>
                  <a:path w="3740033" h="1444704">
                    <a:moveTo>
                      <a:pt x="2839929" y="601478"/>
                    </a:moveTo>
                    <a:lnTo>
                      <a:pt x="2619514" y="923408"/>
                    </a:lnTo>
                    <a:lnTo>
                      <a:pt x="2839929" y="1245338"/>
                    </a:lnTo>
                    <a:lnTo>
                      <a:pt x="3060345" y="923408"/>
                    </a:lnTo>
                    <a:close/>
                    <a:moveTo>
                      <a:pt x="2354972" y="601478"/>
                    </a:moveTo>
                    <a:lnTo>
                      <a:pt x="2134557" y="923408"/>
                    </a:lnTo>
                    <a:lnTo>
                      <a:pt x="2354972" y="1245338"/>
                    </a:lnTo>
                    <a:lnTo>
                      <a:pt x="2575389" y="923408"/>
                    </a:lnTo>
                    <a:close/>
                    <a:moveTo>
                      <a:pt x="1870015" y="601478"/>
                    </a:moveTo>
                    <a:lnTo>
                      <a:pt x="1649600" y="923408"/>
                    </a:lnTo>
                    <a:lnTo>
                      <a:pt x="1870015" y="1245338"/>
                    </a:lnTo>
                    <a:lnTo>
                      <a:pt x="2090431" y="923408"/>
                    </a:lnTo>
                    <a:close/>
                    <a:moveTo>
                      <a:pt x="1385059" y="601478"/>
                    </a:moveTo>
                    <a:lnTo>
                      <a:pt x="1164643" y="923408"/>
                    </a:lnTo>
                    <a:lnTo>
                      <a:pt x="1385059" y="1245338"/>
                    </a:lnTo>
                    <a:lnTo>
                      <a:pt x="1605474" y="923408"/>
                    </a:lnTo>
                    <a:close/>
                    <a:moveTo>
                      <a:pt x="900101" y="601478"/>
                    </a:moveTo>
                    <a:lnTo>
                      <a:pt x="679686" y="923408"/>
                    </a:lnTo>
                    <a:lnTo>
                      <a:pt x="900101" y="1245338"/>
                    </a:lnTo>
                    <a:lnTo>
                      <a:pt x="1120517" y="923408"/>
                    </a:lnTo>
                    <a:close/>
                    <a:moveTo>
                      <a:pt x="415145" y="601478"/>
                    </a:moveTo>
                    <a:lnTo>
                      <a:pt x="194729" y="923408"/>
                    </a:lnTo>
                    <a:lnTo>
                      <a:pt x="415145" y="1245338"/>
                    </a:lnTo>
                    <a:lnTo>
                      <a:pt x="635560" y="923408"/>
                    </a:lnTo>
                    <a:close/>
                    <a:moveTo>
                      <a:pt x="3324889" y="601476"/>
                    </a:moveTo>
                    <a:lnTo>
                      <a:pt x="3104471" y="923408"/>
                    </a:lnTo>
                    <a:lnTo>
                      <a:pt x="3324889" y="1245339"/>
                    </a:lnTo>
                    <a:lnTo>
                      <a:pt x="3545305" y="923408"/>
                    </a:lnTo>
                    <a:close/>
                    <a:moveTo>
                      <a:pt x="1785114" y="0"/>
                    </a:moveTo>
                    <a:lnTo>
                      <a:pt x="1637885" y="215037"/>
                    </a:lnTo>
                    <a:lnTo>
                      <a:pt x="1870015" y="554077"/>
                    </a:lnTo>
                    <a:lnTo>
                      <a:pt x="2102146" y="215037"/>
                    </a:lnTo>
                    <a:lnTo>
                      <a:pt x="1954937" y="30"/>
                    </a:lnTo>
                    <a:lnTo>
                      <a:pt x="2084739" y="845"/>
                    </a:lnTo>
                    <a:lnTo>
                      <a:pt x="2267092" y="4351"/>
                    </a:lnTo>
                    <a:lnTo>
                      <a:pt x="2122842" y="215037"/>
                    </a:lnTo>
                    <a:lnTo>
                      <a:pt x="2354972" y="554077"/>
                    </a:lnTo>
                    <a:lnTo>
                      <a:pt x="2587103" y="215037"/>
                    </a:lnTo>
                    <a:lnTo>
                      <a:pt x="2446723" y="10004"/>
                    </a:lnTo>
                    <a:lnTo>
                      <a:pt x="2478130" y="11046"/>
                    </a:lnTo>
                    <a:cubicBezTo>
                      <a:pt x="2538057" y="13499"/>
                      <a:pt x="2594797" y="16301"/>
                      <a:pt x="2647800" y="19414"/>
                    </a:cubicBezTo>
                    <a:lnTo>
                      <a:pt x="2737470" y="25645"/>
                    </a:lnTo>
                    <a:lnTo>
                      <a:pt x="2607799" y="215037"/>
                    </a:lnTo>
                    <a:lnTo>
                      <a:pt x="2839929" y="554077"/>
                    </a:lnTo>
                    <a:lnTo>
                      <a:pt x="3072061" y="215037"/>
                    </a:lnTo>
                    <a:lnTo>
                      <a:pt x="2957240" y="47336"/>
                    </a:lnTo>
                    <a:lnTo>
                      <a:pt x="3009060" y="54762"/>
                    </a:lnTo>
                    <a:cubicBezTo>
                      <a:pt x="3034685" y="59387"/>
                      <a:pt x="3054920" y="64205"/>
                      <a:pt x="3069216" y="69177"/>
                    </a:cubicBezTo>
                    <a:lnTo>
                      <a:pt x="3073600" y="72272"/>
                    </a:lnTo>
                    <a:lnTo>
                      <a:pt x="3082004" y="73745"/>
                    </a:lnTo>
                    <a:cubicBezTo>
                      <a:pt x="3096380" y="79700"/>
                      <a:pt x="3112009" y="88792"/>
                      <a:pt x="3128663" y="100746"/>
                    </a:cubicBezTo>
                    <a:lnTo>
                      <a:pt x="3155587" y="123270"/>
                    </a:lnTo>
                    <a:lnTo>
                      <a:pt x="3092757" y="215037"/>
                    </a:lnTo>
                    <a:lnTo>
                      <a:pt x="3324889" y="554079"/>
                    </a:lnTo>
                    <a:lnTo>
                      <a:pt x="3408136" y="432493"/>
                    </a:lnTo>
                    <a:lnTo>
                      <a:pt x="3426506" y="460338"/>
                    </a:lnTo>
                    <a:cubicBezTo>
                      <a:pt x="3468793" y="527740"/>
                      <a:pt x="3510576" y="601092"/>
                      <a:pt x="3550018" y="678196"/>
                    </a:cubicBezTo>
                    <a:cubicBezTo>
                      <a:pt x="3572556" y="722255"/>
                      <a:pt x="3593262" y="765454"/>
                      <a:pt x="3612043" y="807348"/>
                    </a:cubicBezTo>
                    <a:lnTo>
                      <a:pt x="3633530" y="858999"/>
                    </a:lnTo>
                    <a:lnTo>
                      <a:pt x="3589431" y="923408"/>
                    </a:lnTo>
                    <a:lnTo>
                      <a:pt x="3720761" y="1115223"/>
                    </a:lnTo>
                    <a:lnTo>
                      <a:pt x="3726513" y="1137111"/>
                    </a:lnTo>
                    <a:cubicBezTo>
                      <a:pt x="3752009" y="1257319"/>
                      <a:pt x="3742156" y="1335265"/>
                      <a:pt x="3690909" y="1342458"/>
                    </a:cubicBezTo>
                    <a:lnTo>
                      <a:pt x="3686306" y="1341651"/>
                    </a:lnTo>
                    <a:lnTo>
                      <a:pt x="3681097" y="1345151"/>
                    </a:lnTo>
                    <a:cubicBezTo>
                      <a:pt x="3643340" y="1357655"/>
                      <a:pt x="3578128" y="1369481"/>
                      <a:pt x="3489918" y="1380328"/>
                    </a:cubicBezTo>
                    <a:lnTo>
                      <a:pt x="3391844" y="1390528"/>
                    </a:lnTo>
                    <a:lnTo>
                      <a:pt x="3324889" y="1292736"/>
                    </a:lnTo>
                    <a:lnTo>
                      <a:pt x="3249513" y="1402828"/>
                    </a:lnTo>
                    <a:lnTo>
                      <a:pt x="3160742" y="1409628"/>
                    </a:lnTo>
                    <a:cubicBezTo>
                      <a:pt x="3095865" y="1413921"/>
                      <a:pt x="3026351" y="1417893"/>
                      <a:pt x="2952757" y="1421508"/>
                    </a:cubicBezTo>
                    <a:lnTo>
                      <a:pt x="2928781" y="1422512"/>
                    </a:lnTo>
                    <a:lnTo>
                      <a:pt x="2839929" y="1292738"/>
                    </a:lnTo>
                    <a:lnTo>
                      <a:pt x="2745834" y="1430170"/>
                    </a:lnTo>
                    <a:lnTo>
                      <a:pt x="2720295" y="1431239"/>
                    </a:lnTo>
                    <a:cubicBezTo>
                      <a:pt x="2639099" y="1434100"/>
                      <a:pt x="2554381" y="1436565"/>
                      <a:pt x="2466696" y="1438596"/>
                    </a:cubicBezTo>
                    <a:lnTo>
                      <a:pt x="2454977" y="1438801"/>
                    </a:lnTo>
                    <a:lnTo>
                      <a:pt x="2354972" y="1292738"/>
                    </a:lnTo>
                    <a:lnTo>
                      <a:pt x="2252539" y="1442348"/>
                    </a:lnTo>
                    <a:lnTo>
                      <a:pt x="2195301" y="1443351"/>
                    </a:lnTo>
                    <a:lnTo>
                      <a:pt x="1974042" y="1444675"/>
                    </a:lnTo>
                    <a:lnTo>
                      <a:pt x="1870015" y="1292738"/>
                    </a:lnTo>
                    <a:lnTo>
                      <a:pt x="1765969" y="1444704"/>
                    </a:lnTo>
                    <a:lnTo>
                      <a:pt x="1539959" y="1443351"/>
                    </a:lnTo>
                    <a:lnTo>
                      <a:pt x="1487550" y="1442433"/>
                    </a:lnTo>
                    <a:lnTo>
                      <a:pt x="1385059" y="1292738"/>
                    </a:lnTo>
                    <a:lnTo>
                      <a:pt x="1284997" y="1438884"/>
                    </a:lnTo>
                    <a:lnTo>
                      <a:pt x="1268564" y="1438596"/>
                    </a:lnTo>
                    <a:cubicBezTo>
                      <a:pt x="1180879" y="1436565"/>
                      <a:pt x="1096160" y="1434100"/>
                      <a:pt x="1014964" y="1431239"/>
                    </a:cubicBezTo>
                    <a:lnTo>
                      <a:pt x="994338" y="1430376"/>
                    </a:lnTo>
                    <a:lnTo>
                      <a:pt x="900101" y="1292738"/>
                    </a:lnTo>
                    <a:lnTo>
                      <a:pt x="811116" y="1422706"/>
                    </a:lnTo>
                    <a:lnTo>
                      <a:pt x="782502" y="1421508"/>
                    </a:lnTo>
                    <a:cubicBezTo>
                      <a:pt x="708908" y="1417893"/>
                      <a:pt x="639394" y="1413921"/>
                      <a:pt x="574517" y="1409628"/>
                    </a:cubicBezTo>
                    <a:lnTo>
                      <a:pt x="490784" y="1403213"/>
                    </a:lnTo>
                    <a:lnTo>
                      <a:pt x="415145" y="1292738"/>
                    </a:lnTo>
                    <a:lnTo>
                      <a:pt x="347873" y="1390992"/>
                    </a:lnTo>
                    <a:lnTo>
                      <a:pt x="245341" y="1380328"/>
                    </a:lnTo>
                    <a:cubicBezTo>
                      <a:pt x="157130" y="1369481"/>
                      <a:pt x="91919" y="1357655"/>
                      <a:pt x="54161" y="1345151"/>
                    </a:cubicBezTo>
                    <a:lnTo>
                      <a:pt x="49941" y="1342315"/>
                    </a:lnTo>
                    <a:lnTo>
                      <a:pt x="49122" y="1342458"/>
                    </a:lnTo>
                    <a:cubicBezTo>
                      <a:pt x="36313" y="1340661"/>
                      <a:pt x="26087" y="1334440"/>
                      <a:pt x="18355" y="1324243"/>
                    </a:cubicBezTo>
                    <a:lnTo>
                      <a:pt x="16766" y="1320013"/>
                    </a:lnTo>
                    <a:cubicBezTo>
                      <a:pt x="16695" y="1319966"/>
                      <a:pt x="16624" y="1319918"/>
                      <a:pt x="16553" y="1319870"/>
                    </a:cubicBezTo>
                    <a:cubicBezTo>
                      <a:pt x="16596" y="1319842"/>
                      <a:pt x="16637" y="1319814"/>
                      <a:pt x="16680" y="1319785"/>
                    </a:cubicBezTo>
                    <a:lnTo>
                      <a:pt x="2544" y="1282165"/>
                    </a:lnTo>
                    <a:cubicBezTo>
                      <a:pt x="-1718" y="1255606"/>
                      <a:pt x="-584" y="1221101"/>
                      <a:pt x="5627" y="1180152"/>
                    </a:cubicBezTo>
                    <a:lnTo>
                      <a:pt x="18168" y="1116837"/>
                    </a:lnTo>
                    <a:lnTo>
                      <a:pt x="150603" y="923408"/>
                    </a:lnTo>
                    <a:lnTo>
                      <a:pt x="106201" y="858556"/>
                    </a:lnTo>
                    <a:lnTo>
                      <a:pt x="190016" y="678196"/>
                    </a:lnTo>
                    <a:cubicBezTo>
                      <a:pt x="229458" y="601092"/>
                      <a:pt x="271241" y="527740"/>
                      <a:pt x="313527" y="460338"/>
                    </a:cubicBezTo>
                    <a:lnTo>
                      <a:pt x="331899" y="432492"/>
                    </a:lnTo>
                    <a:lnTo>
                      <a:pt x="415145" y="554077"/>
                    </a:lnTo>
                    <a:lnTo>
                      <a:pt x="647275" y="215037"/>
                    </a:lnTo>
                    <a:lnTo>
                      <a:pt x="584445" y="123270"/>
                    </a:lnTo>
                    <a:lnTo>
                      <a:pt x="611369" y="100746"/>
                    </a:lnTo>
                    <a:cubicBezTo>
                      <a:pt x="628022" y="88792"/>
                      <a:pt x="643652" y="79700"/>
                      <a:pt x="658028" y="73745"/>
                    </a:cubicBezTo>
                    <a:lnTo>
                      <a:pt x="660078" y="73385"/>
                    </a:lnTo>
                    <a:lnTo>
                      <a:pt x="666038" y="69177"/>
                    </a:lnTo>
                    <a:cubicBezTo>
                      <a:pt x="680334" y="64205"/>
                      <a:pt x="700570" y="59387"/>
                      <a:pt x="726195" y="54762"/>
                    </a:cubicBezTo>
                    <a:lnTo>
                      <a:pt x="783310" y="46577"/>
                    </a:lnTo>
                    <a:lnTo>
                      <a:pt x="667971" y="215037"/>
                    </a:lnTo>
                    <a:lnTo>
                      <a:pt x="900101" y="554077"/>
                    </a:lnTo>
                    <a:lnTo>
                      <a:pt x="1132232" y="215037"/>
                    </a:lnTo>
                    <a:lnTo>
                      <a:pt x="1002344" y="25328"/>
                    </a:lnTo>
                    <a:lnTo>
                      <a:pt x="1087455" y="19414"/>
                    </a:lnTo>
                    <a:cubicBezTo>
                      <a:pt x="1140459" y="16301"/>
                      <a:pt x="1197199" y="13499"/>
                      <a:pt x="1257125" y="11046"/>
                    </a:cubicBezTo>
                    <a:lnTo>
                      <a:pt x="1293420" y="9841"/>
                    </a:lnTo>
                    <a:lnTo>
                      <a:pt x="1152928" y="215037"/>
                    </a:lnTo>
                    <a:lnTo>
                      <a:pt x="1385059" y="554077"/>
                    </a:lnTo>
                    <a:lnTo>
                      <a:pt x="1617189" y="215037"/>
                    </a:lnTo>
                    <a:lnTo>
                      <a:pt x="1472877" y="4260"/>
                    </a:lnTo>
                    <a:lnTo>
                      <a:pt x="1650515" y="845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8" name="フリーフォーム: 図形 727">
                <a:extLst>
                  <a:ext uri="{FF2B5EF4-FFF2-40B4-BE49-F238E27FC236}">
                    <a16:creationId xmlns:a16="http://schemas.microsoft.com/office/drawing/2014/main" id="{884AAEF4-06A7-B531-8E2D-B0B0736E57AF}"/>
                  </a:ext>
                </a:extLst>
              </p:cNvPr>
              <p:cNvSpPr/>
              <p:nvPr/>
            </p:nvSpPr>
            <p:spPr>
              <a:xfrm>
                <a:off x="7399968" y="5050422"/>
                <a:ext cx="1563633" cy="473081"/>
              </a:xfrm>
              <a:custGeom>
                <a:avLst/>
                <a:gdLst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30971 w 1861942"/>
                  <a:gd name="connsiteY22" fmla="*/ 30429 h 1521540"/>
                  <a:gd name="connsiteX23" fmla="*/ 1371156 w 1861942"/>
                  <a:gd name="connsiteY23" fmla="*/ 11418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25387 w 1861942"/>
                  <a:gd name="connsiteY22" fmla="*/ 301886 h 1521540"/>
                  <a:gd name="connsiteX23" fmla="*/ 1371156 w 1861942"/>
                  <a:gd name="connsiteY23" fmla="*/ 11418 h 1521540"/>
                  <a:gd name="connsiteX24" fmla="*/ 1475777 w 1861942"/>
                  <a:gd name="connsiteY24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371156 w 1861942"/>
                  <a:gd name="connsiteY22" fmla="*/ 11418 h 1521540"/>
                  <a:gd name="connsiteX23" fmla="*/ 1475777 w 1861942"/>
                  <a:gd name="connsiteY23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861942" h="1521540">
                    <a:moveTo>
                      <a:pt x="1475777" y="0"/>
                    </a:moveTo>
                    <a:lnTo>
                      <a:pt x="1484078" y="9011"/>
                    </a:lnTo>
                    <a:cubicBezTo>
                      <a:pt x="1522101" y="55261"/>
                      <a:pt x="1543569" y="105948"/>
                      <a:pt x="1498815" y="174378"/>
                    </a:cubicBezTo>
                    <a:cubicBezTo>
                      <a:pt x="1386930" y="345456"/>
                      <a:pt x="1688930" y="405633"/>
                      <a:pt x="1628782" y="562847"/>
                    </a:cubicBezTo>
                    <a:lnTo>
                      <a:pt x="1613316" y="592532"/>
                    </a:lnTo>
                    <a:lnTo>
                      <a:pt x="1611088" y="593387"/>
                    </a:lnTo>
                    <a:cubicBezTo>
                      <a:pt x="1491745" y="775869"/>
                      <a:pt x="1843309" y="832172"/>
                      <a:pt x="1723966" y="1014653"/>
                    </a:cubicBezTo>
                    <a:cubicBezTo>
                      <a:pt x="1612082" y="1185731"/>
                      <a:pt x="1914081" y="1245908"/>
                      <a:pt x="1853933" y="1403123"/>
                    </a:cubicBezTo>
                    <a:lnTo>
                      <a:pt x="1850704" y="1409321"/>
                    </a:lnTo>
                    <a:lnTo>
                      <a:pt x="1772892" y="1436541"/>
                    </a:lnTo>
                    <a:cubicBezTo>
                      <a:pt x="1590432" y="1487824"/>
                      <a:pt x="1281438" y="1521540"/>
                      <a:pt x="930971" y="1521540"/>
                    </a:cubicBezTo>
                    <a:cubicBezTo>
                      <a:pt x="580505" y="1521540"/>
                      <a:pt x="271511" y="1487824"/>
                      <a:pt x="89050" y="1436541"/>
                    </a:cubicBezTo>
                    <a:lnTo>
                      <a:pt x="11239" y="1409321"/>
                    </a:lnTo>
                    <a:lnTo>
                      <a:pt x="8010" y="1403124"/>
                    </a:lnTo>
                    <a:cubicBezTo>
                      <a:pt x="-52139" y="1245909"/>
                      <a:pt x="249861" y="1185732"/>
                      <a:pt x="137976" y="1014654"/>
                    </a:cubicBezTo>
                    <a:cubicBezTo>
                      <a:pt x="18633" y="832173"/>
                      <a:pt x="370198" y="775870"/>
                      <a:pt x="250854" y="593388"/>
                    </a:cubicBezTo>
                    <a:lnTo>
                      <a:pt x="248626" y="592533"/>
                    </a:lnTo>
                    <a:lnTo>
                      <a:pt x="233160" y="562848"/>
                    </a:lnTo>
                    <a:cubicBezTo>
                      <a:pt x="173012" y="405634"/>
                      <a:pt x="475012" y="345457"/>
                      <a:pt x="363127" y="174379"/>
                    </a:cubicBezTo>
                    <a:cubicBezTo>
                      <a:pt x="318374" y="105949"/>
                      <a:pt x="339841" y="55262"/>
                      <a:pt x="377865" y="9012"/>
                    </a:cubicBezTo>
                    <a:lnTo>
                      <a:pt x="386167" y="0"/>
                    </a:lnTo>
                    <a:cubicBezTo>
                      <a:pt x="565907" y="100629"/>
                      <a:pt x="665615" y="286804"/>
                      <a:pt x="925387" y="301886"/>
                    </a:cubicBezTo>
                    <a:cubicBezTo>
                      <a:pt x="1185159" y="316968"/>
                      <a:pt x="1382662" y="48812"/>
                      <a:pt x="1475777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729" name="グループ化 728">
                <a:extLst>
                  <a:ext uri="{FF2B5EF4-FFF2-40B4-BE49-F238E27FC236}">
                    <a16:creationId xmlns:a16="http://schemas.microsoft.com/office/drawing/2014/main" id="{4126869E-623A-5C91-2E2C-BEBDDF05C85E}"/>
                  </a:ext>
                </a:extLst>
              </p:cNvPr>
              <p:cNvGrpSpPr/>
              <p:nvPr/>
            </p:nvGrpSpPr>
            <p:grpSpPr>
              <a:xfrm>
                <a:off x="7024547" y="5209937"/>
                <a:ext cx="2269858" cy="381045"/>
                <a:chOff x="6165382" y="5445224"/>
                <a:chExt cx="3442168" cy="451834"/>
              </a:xfrm>
            </p:grpSpPr>
            <p:sp>
              <p:nvSpPr>
                <p:cNvPr id="754" name="台形 753">
                  <a:extLst>
                    <a:ext uri="{FF2B5EF4-FFF2-40B4-BE49-F238E27FC236}">
                      <a16:creationId xmlns:a16="http://schemas.microsoft.com/office/drawing/2014/main" id="{C86517DE-5A1B-5B7E-9FA5-EB42D4C30EF4}"/>
                    </a:ext>
                  </a:extLst>
                </p:cNvPr>
                <p:cNvSpPr/>
                <p:nvPr/>
              </p:nvSpPr>
              <p:spPr>
                <a:xfrm>
                  <a:off x="6165382" y="5445224"/>
                  <a:ext cx="3442168" cy="360040"/>
                </a:xfrm>
                <a:prstGeom prst="trapezoid">
                  <a:avLst>
                    <a:gd name="adj" fmla="val 124408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55" name="四角形: 角を丸くする 754">
                  <a:extLst>
                    <a:ext uri="{FF2B5EF4-FFF2-40B4-BE49-F238E27FC236}">
                      <a16:creationId xmlns:a16="http://schemas.microsoft.com/office/drawing/2014/main" id="{A875DEAA-0E68-E3F1-9139-DE9F713F444E}"/>
                    </a:ext>
                  </a:extLst>
                </p:cNvPr>
                <p:cNvSpPr/>
                <p:nvPr/>
              </p:nvSpPr>
              <p:spPr>
                <a:xfrm>
                  <a:off x="6165382" y="5792753"/>
                  <a:ext cx="3442168" cy="104305"/>
                </a:xfrm>
                <a:prstGeom prst="round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30" name="楕円 729">
                <a:extLst>
                  <a:ext uri="{FF2B5EF4-FFF2-40B4-BE49-F238E27FC236}">
                    <a16:creationId xmlns:a16="http://schemas.microsoft.com/office/drawing/2014/main" id="{05AB8070-D276-69DF-987E-84400C787BA0}"/>
                  </a:ext>
                </a:extLst>
              </p:cNvPr>
              <p:cNvSpPr/>
              <p:nvPr/>
            </p:nvSpPr>
            <p:spPr>
              <a:xfrm>
                <a:off x="7920199" y="5320225"/>
                <a:ext cx="478556" cy="106346"/>
              </a:xfrm>
              <a:prstGeom prst="ellipse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31" name="グループ化 730">
                <a:extLst>
                  <a:ext uri="{FF2B5EF4-FFF2-40B4-BE49-F238E27FC236}">
                    <a16:creationId xmlns:a16="http://schemas.microsoft.com/office/drawing/2014/main" id="{878ADB43-BF3F-D2A1-3243-5A8CBC9C5071}"/>
                  </a:ext>
                </a:extLst>
              </p:cNvPr>
              <p:cNvGrpSpPr/>
              <p:nvPr/>
            </p:nvGrpSpPr>
            <p:grpSpPr>
              <a:xfrm>
                <a:off x="7863260" y="4948015"/>
                <a:ext cx="592434" cy="437077"/>
                <a:chOff x="9201472" y="4580520"/>
                <a:chExt cx="1152128" cy="850000"/>
              </a:xfrm>
            </p:grpSpPr>
            <p:sp>
              <p:nvSpPr>
                <p:cNvPr id="732" name="フリーフォーム: 図形 731">
                  <a:extLst>
                    <a:ext uri="{FF2B5EF4-FFF2-40B4-BE49-F238E27FC236}">
                      <a16:creationId xmlns:a16="http://schemas.microsoft.com/office/drawing/2014/main" id="{B491D043-5E1A-AF58-D0BB-03A30BA82156}"/>
                    </a:ext>
                  </a:extLst>
                </p:cNvPr>
                <p:cNvSpPr/>
                <p:nvPr/>
              </p:nvSpPr>
              <p:spPr>
                <a:xfrm>
                  <a:off x="9201472" y="4747580"/>
                  <a:ext cx="1152128" cy="682940"/>
                </a:xfrm>
                <a:custGeom>
                  <a:avLst/>
                  <a:gdLst>
                    <a:gd name="connsiteX0" fmla="*/ 576064 w 1152128"/>
                    <a:gd name="connsiteY0" fmla="*/ 0 h 682940"/>
                    <a:gd name="connsiteX1" fmla="*/ 1152128 w 1152128"/>
                    <a:gd name="connsiteY1" fmla="*/ 180020 h 682940"/>
                    <a:gd name="connsiteX2" fmla="*/ 1144132 w 1152128"/>
                    <a:gd name="connsiteY2" fmla="*/ 204806 h 682940"/>
                    <a:gd name="connsiteX3" fmla="*/ 1152128 w 1152128"/>
                    <a:gd name="connsiteY3" fmla="*/ 229592 h 682940"/>
                    <a:gd name="connsiteX4" fmla="*/ 1106858 w 1152128"/>
                    <a:gd name="connsiteY4" fmla="*/ 299664 h 682940"/>
                    <a:gd name="connsiteX5" fmla="*/ 1106628 w 1152128"/>
                    <a:gd name="connsiteY5" fmla="*/ 299797 h 682940"/>
                    <a:gd name="connsiteX6" fmla="*/ 1114103 w 1152128"/>
                    <a:gd name="connsiteY6" fmla="*/ 340958 h 682940"/>
                    <a:gd name="connsiteX7" fmla="*/ 576064 w 1152128"/>
                    <a:gd name="connsiteY7" fmla="*/ 682785 h 682940"/>
                    <a:gd name="connsiteX8" fmla="*/ 38025 w 1152128"/>
                    <a:gd name="connsiteY8" fmla="*/ 340958 h 682940"/>
                    <a:gd name="connsiteX9" fmla="*/ 44915 w 1152128"/>
                    <a:gd name="connsiteY9" fmla="*/ 299307 h 682940"/>
                    <a:gd name="connsiteX10" fmla="*/ 11704 w 1152128"/>
                    <a:gd name="connsiteY10" fmla="*/ 265872 h 682940"/>
                    <a:gd name="connsiteX11" fmla="*/ 0 w 1152128"/>
                    <a:gd name="connsiteY11" fmla="*/ 229592 h 682940"/>
                    <a:gd name="connsiteX12" fmla="*/ 7996 w 1152128"/>
                    <a:gd name="connsiteY12" fmla="*/ 204806 h 682940"/>
                    <a:gd name="connsiteX13" fmla="*/ 0 w 1152128"/>
                    <a:gd name="connsiteY13" fmla="*/ 180020 h 682940"/>
                    <a:gd name="connsiteX14" fmla="*/ 576064 w 1152128"/>
                    <a:gd name="connsiteY14" fmla="*/ 0 h 6829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152128" h="682940">
                      <a:moveTo>
                        <a:pt x="576064" y="0"/>
                      </a:moveTo>
                      <a:cubicBezTo>
                        <a:pt x="894215" y="0"/>
                        <a:pt x="1152128" y="80598"/>
                        <a:pt x="1152128" y="180020"/>
                      </a:cubicBezTo>
                      <a:lnTo>
                        <a:pt x="1144132" y="204806"/>
                      </a:lnTo>
                      <a:lnTo>
                        <a:pt x="1152128" y="229592"/>
                      </a:lnTo>
                      <a:cubicBezTo>
                        <a:pt x="1152128" y="254448"/>
                        <a:pt x="1136008" y="278127"/>
                        <a:pt x="1106858" y="299664"/>
                      </a:cubicBezTo>
                      <a:lnTo>
                        <a:pt x="1106628" y="299797"/>
                      </a:lnTo>
                      <a:lnTo>
                        <a:pt x="1114103" y="340958"/>
                      </a:lnTo>
                      <a:cubicBezTo>
                        <a:pt x="1114103" y="529744"/>
                        <a:pt x="985900" y="688621"/>
                        <a:pt x="576064" y="682785"/>
                      </a:cubicBezTo>
                      <a:cubicBezTo>
                        <a:pt x="166228" y="676949"/>
                        <a:pt x="38025" y="529744"/>
                        <a:pt x="38025" y="340958"/>
                      </a:cubicBezTo>
                      <a:lnTo>
                        <a:pt x="44915" y="299307"/>
                      </a:lnTo>
                      <a:lnTo>
                        <a:pt x="11704" y="265872"/>
                      </a:lnTo>
                      <a:cubicBezTo>
                        <a:pt x="4030" y="254154"/>
                        <a:pt x="0" y="242020"/>
                        <a:pt x="0" y="229592"/>
                      </a:cubicBezTo>
                      <a:lnTo>
                        <a:pt x="7996" y="204806"/>
                      </a:lnTo>
                      <a:lnTo>
                        <a:pt x="0" y="180020"/>
                      </a:lnTo>
                      <a:cubicBezTo>
                        <a:pt x="0" y="80598"/>
                        <a:pt x="257913" y="0"/>
                        <a:pt x="576064" y="0"/>
                      </a:cubicBezTo>
                      <a:close/>
                    </a:path>
                  </a:pathLst>
                </a:custGeom>
                <a:pattFill prst="openDmnd">
                  <a:fgClr>
                    <a:srgbClr val="FFFF00"/>
                  </a:fgClr>
                  <a:bgClr>
                    <a:srgbClr val="FFCC00"/>
                  </a:bgClr>
                </a:patt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733" name="グループ化 732">
                  <a:extLst>
                    <a:ext uri="{FF2B5EF4-FFF2-40B4-BE49-F238E27FC236}">
                      <a16:creationId xmlns:a16="http://schemas.microsoft.com/office/drawing/2014/main" id="{7772FFAA-68A6-407B-9FBF-CB9403B96643}"/>
                    </a:ext>
                  </a:extLst>
                </p:cNvPr>
                <p:cNvGrpSpPr/>
                <p:nvPr/>
              </p:nvGrpSpPr>
              <p:grpSpPr>
                <a:xfrm>
                  <a:off x="9237878" y="4580520"/>
                  <a:ext cx="1079317" cy="489955"/>
                  <a:chOff x="9237878" y="4580520"/>
                  <a:chExt cx="1079317" cy="489955"/>
                </a:xfrm>
              </p:grpSpPr>
              <p:sp>
                <p:nvSpPr>
                  <p:cNvPr id="734" name="楕円 733">
                    <a:extLst>
                      <a:ext uri="{FF2B5EF4-FFF2-40B4-BE49-F238E27FC236}">
                        <a16:creationId xmlns:a16="http://schemas.microsoft.com/office/drawing/2014/main" id="{1C4ABE3D-8402-2243-CD17-B600D4A759A9}"/>
                      </a:ext>
                    </a:extLst>
                  </p:cNvPr>
                  <p:cNvSpPr/>
                  <p:nvPr/>
                </p:nvSpPr>
                <p:spPr>
                  <a:xfrm>
                    <a:off x="9255372" y="4784725"/>
                    <a:ext cx="1044328" cy="285750"/>
                  </a:xfrm>
                  <a:prstGeom prst="ellipse">
                    <a:avLst/>
                  </a:prstGeom>
                  <a:pattFill prst="openDmnd">
                    <a:fgClr>
                      <a:srgbClr val="663300"/>
                    </a:fgClr>
                    <a:bgClr>
                      <a:srgbClr val="CC6600"/>
                    </a:bgClr>
                  </a:patt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735" name="グループ化 734">
                    <a:extLst>
                      <a:ext uri="{FF2B5EF4-FFF2-40B4-BE49-F238E27FC236}">
                        <a16:creationId xmlns:a16="http://schemas.microsoft.com/office/drawing/2014/main" id="{862A6358-1D1A-0D15-BF3B-E2E2D92CCCEC}"/>
                      </a:ext>
                    </a:extLst>
                  </p:cNvPr>
                  <p:cNvGrpSpPr/>
                  <p:nvPr/>
                </p:nvGrpSpPr>
                <p:grpSpPr>
                  <a:xfrm rot="900000">
                    <a:off x="9237878" y="4695702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752" name="楕円 751">
                      <a:extLst>
                        <a:ext uri="{FF2B5EF4-FFF2-40B4-BE49-F238E27FC236}">
                          <a16:creationId xmlns:a16="http://schemas.microsoft.com/office/drawing/2014/main" id="{C46DDC55-FB7A-F069-0EE9-E08B4AA91F3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53" name="星: 6 pt 752">
                      <a:extLst>
                        <a:ext uri="{FF2B5EF4-FFF2-40B4-BE49-F238E27FC236}">
                          <a16:creationId xmlns:a16="http://schemas.microsoft.com/office/drawing/2014/main" id="{D682D045-8646-1B05-EBA3-EEB06AF3657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36" name="グループ化 735">
                    <a:extLst>
                      <a:ext uri="{FF2B5EF4-FFF2-40B4-BE49-F238E27FC236}">
                        <a16:creationId xmlns:a16="http://schemas.microsoft.com/office/drawing/2014/main" id="{4BBA48BE-4AF4-2DE1-1E2D-CAAB6E000130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9916127" y="4701356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750" name="楕円 749">
                      <a:extLst>
                        <a:ext uri="{FF2B5EF4-FFF2-40B4-BE49-F238E27FC236}">
                          <a16:creationId xmlns:a16="http://schemas.microsoft.com/office/drawing/2014/main" id="{98661179-1524-98A4-B44A-CBD8716E409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51" name="星: 6 pt 750">
                      <a:extLst>
                        <a:ext uri="{FF2B5EF4-FFF2-40B4-BE49-F238E27FC236}">
                          <a16:creationId xmlns:a16="http://schemas.microsoft.com/office/drawing/2014/main" id="{88D4E3D0-E300-B7CA-12A9-25F4B4DC3B4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37" name="グループ化 736">
                    <a:extLst>
                      <a:ext uri="{FF2B5EF4-FFF2-40B4-BE49-F238E27FC236}">
                        <a16:creationId xmlns:a16="http://schemas.microsoft.com/office/drawing/2014/main" id="{8793109B-14D7-1123-556B-0A22F548175A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580520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748" name="楕円 747">
                      <a:extLst>
                        <a:ext uri="{FF2B5EF4-FFF2-40B4-BE49-F238E27FC236}">
                          <a16:creationId xmlns:a16="http://schemas.microsoft.com/office/drawing/2014/main" id="{02ABC95B-DF94-44AF-343B-11424B1B67B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9" name="星: 6 pt 748">
                      <a:extLst>
                        <a:ext uri="{FF2B5EF4-FFF2-40B4-BE49-F238E27FC236}">
                          <a16:creationId xmlns:a16="http://schemas.microsoft.com/office/drawing/2014/main" id="{AE9B4572-C92C-CF75-5922-71AF4558B0E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38" name="グループ化 737">
                    <a:extLst>
                      <a:ext uri="{FF2B5EF4-FFF2-40B4-BE49-F238E27FC236}">
                        <a16:creationId xmlns:a16="http://schemas.microsoft.com/office/drawing/2014/main" id="{69D03D73-7BE9-E4D4-FD82-B8F76773614B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725777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746" name="楕円 745">
                      <a:extLst>
                        <a:ext uri="{FF2B5EF4-FFF2-40B4-BE49-F238E27FC236}">
                          <a16:creationId xmlns:a16="http://schemas.microsoft.com/office/drawing/2014/main" id="{A017EDF1-91C6-0DB0-213C-DCA49D2906F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7" name="星: 6 pt 746">
                      <a:extLst>
                        <a:ext uri="{FF2B5EF4-FFF2-40B4-BE49-F238E27FC236}">
                          <a16:creationId xmlns:a16="http://schemas.microsoft.com/office/drawing/2014/main" id="{7EB75EDC-3A69-4227-A79C-309FA307F9B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39" name="グループ化 738">
                    <a:extLst>
                      <a:ext uri="{FF2B5EF4-FFF2-40B4-BE49-F238E27FC236}">
                        <a16:creationId xmlns:a16="http://schemas.microsoft.com/office/drawing/2014/main" id="{6EA5E4E4-16E2-2C82-FF98-AE136B2EBB30}"/>
                      </a:ext>
                    </a:extLst>
                  </p:cNvPr>
                  <p:cNvGrpSpPr/>
                  <p:nvPr/>
                </p:nvGrpSpPr>
                <p:grpSpPr>
                  <a:xfrm>
                    <a:off x="9290744" y="4889957"/>
                    <a:ext cx="968027" cy="180518"/>
                    <a:chOff x="9290744" y="4889957"/>
                    <a:chExt cx="968027" cy="180518"/>
                  </a:xfrm>
                </p:grpSpPr>
                <p:sp>
                  <p:nvSpPr>
                    <p:cNvPr id="740" name="フリーフォーム: 図形 739">
                      <a:extLst>
                        <a:ext uri="{FF2B5EF4-FFF2-40B4-BE49-F238E27FC236}">
                          <a16:creationId xmlns:a16="http://schemas.microsoft.com/office/drawing/2014/main" id="{0B9C3E5E-C125-8DDF-3BED-CF238957CD6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90744" y="4889957"/>
                      <a:ext cx="370621" cy="169686"/>
                    </a:xfrm>
                    <a:custGeom>
                      <a:avLst/>
                      <a:gdLst>
                        <a:gd name="connsiteX0" fmla="*/ 170087 w 370621"/>
                        <a:gd name="connsiteY0" fmla="*/ 0 h 169686"/>
                        <a:gd name="connsiteX1" fmla="*/ 370621 w 370621"/>
                        <a:gd name="connsiteY1" fmla="*/ 167060 h 169686"/>
                        <a:gd name="connsiteX2" fmla="*/ 369985 w 370621"/>
                        <a:gd name="connsiteY2" fmla="*/ 169686 h 169686"/>
                        <a:gd name="connsiteX3" fmla="*/ 283543 w 370621"/>
                        <a:gd name="connsiteY3" fmla="*/ 164910 h 169686"/>
                        <a:gd name="connsiteX4" fmla="*/ 5663 w 370621"/>
                        <a:gd name="connsiteY4" fmla="*/ 88877 h 169686"/>
                        <a:gd name="connsiteX5" fmla="*/ 0 w 370621"/>
                        <a:gd name="connsiteY5" fmla="*/ 83884 h 169686"/>
                        <a:gd name="connsiteX6" fmla="*/ 28288 w 370621"/>
                        <a:gd name="connsiteY6" fmla="*/ 48931 h 169686"/>
                        <a:gd name="connsiteX7" fmla="*/ 170087 w 370621"/>
                        <a:gd name="connsiteY7" fmla="*/ 0 h 1696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0621" h="169686">
                          <a:moveTo>
                            <a:pt x="170087" y="0"/>
                          </a:moveTo>
                          <a:cubicBezTo>
                            <a:pt x="280839" y="0"/>
                            <a:pt x="370621" y="74795"/>
                            <a:pt x="370621" y="167060"/>
                          </a:cubicBezTo>
                          <a:lnTo>
                            <a:pt x="369985" y="169686"/>
                          </a:lnTo>
                          <a:lnTo>
                            <a:pt x="283543" y="164910"/>
                          </a:lnTo>
                          <a:cubicBezTo>
                            <a:pt x="158602" y="150451"/>
                            <a:pt x="58509" y="123063"/>
                            <a:pt x="5663" y="88877"/>
                          </a:cubicBezTo>
                          <a:lnTo>
                            <a:pt x="0" y="83884"/>
                          </a:lnTo>
                          <a:lnTo>
                            <a:pt x="28288" y="48931"/>
                          </a:lnTo>
                          <a:cubicBezTo>
                            <a:pt x="64578" y="18699"/>
                            <a:pt x="114711" y="0"/>
                            <a:pt x="170087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1" name="フリーフォーム: 図形 740">
                      <a:extLst>
                        <a:ext uri="{FF2B5EF4-FFF2-40B4-BE49-F238E27FC236}">
                          <a16:creationId xmlns:a16="http://schemas.microsoft.com/office/drawing/2014/main" id="{FE43D47D-5EEE-0B9D-1982-51587652348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884184" y="4894733"/>
                      <a:ext cx="374587" cy="170205"/>
                    </a:xfrm>
                    <a:custGeom>
                      <a:avLst/>
                      <a:gdLst>
                        <a:gd name="connsiteX0" fmla="*/ 200534 w 374587"/>
                        <a:gd name="connsiteY0" fmla="*/ 0 h 170205"/>
                        <a:gd name="connsiteX1" fmla="*/ 342333 w 374587"/>
                        <a:gd name="connsiteY1" fmla="*/ 48931 h 170205"/>
                        <a:gd name="connsiteX2" fmla="*/ 374587 w 374587"/>
                        <a:gd name="connsiteY2" fmla="*/ 88785 h 170205"/>
                        <a:gd name="connsiteX3" fmla="*/ 374483 w 374587"/>
                        <a:gd name="connsiteY3" fmla="*/ 88877 h 170205"/>
                        <a:gd name="connsiteX4" fmla="*/ 96603 w 374587"/>
                        <a:gd name="connsiteY4" fmla="*/ 164910 h 170205"/>
                        <a:gd name="connsiteX5" fmla="*/ 762 w 374587"/>
                        <a:gd name="connsiteY5" fmla="*/ 170205 h 170205"/>
                        <a:gd name="connsiteX6" fmla="*/ 0 w 374587"/>
                        <a:gd name="connsiteY6" fmla="*/ 167060 h 170205"/>
                        <a:gd name="connsiteX7" fmla="*/ 200534 w 374587"/>
                        <a:gd name="connsiteY7" fmla="*/ 0 h 17020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4587" h="170205">
                          <a:moveTo>
                            <a:pt x="200534" y="0"/>
                          </a:moveTo>
                          <a:cubicBezTo>
                            <a:pt x="255910" y="0"/>
                            <a:pt x="306044" y="18699"/>
                            <a:pt x="342333" y="48931"/>
                          </a:cubicBezTo>
                          <a:lnTo>
                            <a:pt x="374587" y="88785"/>
                          </a:lnTo>
                          <a:lnTo>
                            <a:pt x="374483" y="88877"/>
                          </a:lnTo>
                          <a:cubicBezTo>
                            <a:pt x="321637" y="123063"/>
                            <a:pt x="221544" y="150451"/>
                            <a:pt x="96603" y="164910"/>
                          </a:cubicBezTo>
                          <a:lnTo>
                            <a:pt x="762" y="170205"/>
                          </a:lnTo>
                          <a:lnTo>
                            <a:pt x="0" y="167060"/>
                          </a:lnTo>
                          <a:cubicBezTo>
                            <a:pt x="0" y="74795"/>
                            <a:pt x="89782" y="0"/>
                            <a:pt x="200534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2" name="星: 6 pt 741">
                      <a:extLst>
                        <a:ext uri="{FF2B5EF4-FFF2-40B4-BE49-F238E27FC236}">
                          <a16:creationId xmlns:a16="http://schemas.microsoft.com/office/drawing/2014/main" id="{AC5997C2-E6A7-1004-6C19-D9A90031546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11841" y="4919135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3" name="フリーフォーム: 図形 742">
                      <a:extLst>
                        <a:ext uri="{FF2B5EF4-FFF2-40B4-BE49-F238E27FC236}">
                          <a16:creationId xmlns:a16="http://schemas.microsoft.com/office/drawing/2014/main" id="{694BE292-6330-19BC-8DDB-9FC80424ECA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88534" y="4940560"/>
                      <a:ext cx="378004" cy="129915"/>
                    </a:xfrm>
                    <a:custGeom>
                      <a:avLst/>
                      <a:gdLst>
                        <a:gd name="connsiteX0" fmla="*/ 189002 w 378004"/>
                        <a:gd name="connsiteY0" fmla="*/ 0 h 129915"/>
                        <a:gd name="connsiteX1" fmla="*/ 373777 w 378004"/>
                        <a:gd name="connsiteY1" fmla="*/ 102033 h 129915"/>
                        <a:gd name="connsiteX2" fmla="*/ 378004 w 378004"/>
                        <a:gd name="connsiteY2" fmla="*/ 119475 h 129915"/>
                        <a:gd name="connsiteX3" fmla="*/ 189002 w 378004"/>
                        <a:gd name="connsiteY3" fmla="*/ 129915 h 129915"/>
                        <a:gd name="connsiteX4" fmla="*/ 0 w 378004"/>
                        <a:gd name="connsiteY4" fmla="*/ 119475 h 129915"/>
                        <a:gd name="connsiteX5" fmla="*/ 4227 w 378004"/>
                        <a:gd name="connsiteY5" fmla="*/ 102033 h 129915"/>
                        <a:gd name="connsiteX6" fmla="*/ 189002 w 378004"/>
                        <a:gd name="connsiteY6" fmla="*/ 0 h 12991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378004" h="129915">
                          <a:moveTo>
                            <a:pt x="189002" y="0"/>
                          </a:moveTo>
                          <a:cubicBezTo>
                            <a:pt x="272066" y="0"/>
                            <a:pt x="343334" y="42072"/>
                            <a:pt x="373777" y="102033"/>
                          </a:cubicBezTo>
                          <a:lnTo>
                            <a:pt x="378004" y="119475"/>
                          </a:lnTo>
                          <a:lnTo>
                            <a:pt x="189002" y="129915"/>
                          </a:lnTo>
                          <a:lnTo>
                            <a:pt x="0" y="119475"/>
                          </a:lnTo>
                          <a:lnTo>
                            <a:pt x="4227" y="102033"/>
                          </a:lnTo>
                          <a:cubicBezTo>
                            <a:pt x="34670" y="42072"/>
                            <a:pt x="105938" y="0"/>
                            <a:pt x="189002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4" name="星: 6 pt 743">
                      <a:extLst>
                        <a:ext uri="{FF2B5EF4-FFF2-40B4-BE49-F238E27FC236}">
                          <a16:creationId xmlns:a16="http://schemas.microsoft.com/office/drawing/2014/main" id="{7301EAA9-1E8A-67D2-3C06-FB2C6B8BFB7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26166" y="49619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5" name="星: 6 pt 744">
                      <a:extLst>
                        <a:ext uri="{FF2B5EF4-FFF2-40B4-BE49-F238E27FC236}">
                          <a16:creationId xmlns:a16="http://schemas.microsoft.com/office/drawing/2014/main" id="{B49B7202-11CA-7C4A-1770-7FD1974375D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021441" y="49238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  <p:grpSp>
        <p:nvGrpSpPr>
          <p:cNvPr id="900" name="グループ化 899">
            <a:extLst>
              <a:ext uri="{FF2B5EF4-FFF2-40B4-BE49-F238E27FC236}">
                <a16:creationId xmlns:a16="http://schemas.microsoft.com/office/drawing/2014/main" id="{3BF88B49-F050-DFB5-04B2-6670C163B9BA}"/>
              </a:ext>
            </a:extLst>
          </p:cNvPr>
          <p:cNvGrpSpPr/>
          <p:nvPr/>
        </p:nvGrpSpPr>
        <p:grpSpPr>
          <a:xfrm>
            <a:off x="4277844" y="829256"/>
            <a:ext cx="1632061" cy="2372312"/>
            <a:chOff x="4277844" y="829256"/>
            <a:chExt cx="1632061" cy="2372312"/>
          </a:xfrm>
        </p:grpSpPr>
        <p:grpSp>
          <p:nvGrpSpPr>
            <p:cNvPr id="775" name="グループ化 774">
              <a:extLst>
                <a:ext uri="{FF2B5EF4-FFF2-40B4-BE49-F238E27FC236}">
                  <a16:creationId xmlns:a16="http://schemas.microsoft.com/office/drawing/2014/main" id="{FF0CBC17-415C-3B42-FFDE-F544524E389B}"/>
                </a:ext>
              </a:extLst>
            </p:cNvPr>
            <p:cNvGrpSpPr/>
            <p:nvPr/>
          </p:nvGrpSpPr>
          <p:grpSpPr>
            <a:xfrm>
              <a:off x="4277844" y="2035332"/>
              <a:ext cx="1632061" cy="1166236"/>
              <a:chOff x="4239744" y="2035332"/>
              <a:chExt cx="1632061" cy="1166236"/>
            </a:xfrm>
          </p:grpSpPr>
          <p:sp>
            <p:nvSpPr>
              <p:cNvPr id="776" name="フリーフォーム: 図形 775">
                <a:extLst>
                  <a:ext uri="{FF2B5EF4-FFF2-40B4-BE49-F238E27FC236}">
                    <a16:creationId xmlns:a16="http://schemas.microsoft.com/office/drawing/2014/main" id="{BD16346F-CDCC-DA6C-8D5F-758983A94D7B}"/>
                  </a:ext>
                </a:extLst>
              </p:cNvPr>
              <p:cNvSpPr/>
              <p:nvPr/>
            </p:nvSpPr>
            <p:spPr>
              <a:xfrm rot="900000">
                <a:off x="4255328" y="203533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7" name="フリーフォーム: 図形 776">
                <a:extLst>
                  <a:ext uri="{FF2B5EF4-FFF2-40B4-BE49-F238E27FC236}">
                    <a16:creationId xmlns:a16="http://schemas.microsoft.com/office/drawing/2014/main" id="{8115DAD5-ACD3-DA4B-EF35-08DFC11900F4}"/>
                  </a:ext>
                </a:extLst>
              </p:cNvPr>
              <p:cNvSpPr/>
              <p:nvPr/>
            </p:nvSpPr>
            <p:spPr>
              <a:xfrm rot="900000">
                <a:off x="4290495" y="227447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8" name="フリーフォーム: 図形 777">
                <a:extLst>
                  <a:ext uri="{FF2B5EF4-FFF2-40B4-BE49-F238E27FC236}">
                    <a16:creationId xmlns:a16="http://schemas.microsoft.com/office/drawing/2014/main" id="{B1214415-3BBA-9609-89DC-E811813D61D9}"/>
                  </a:ext>
                </a:extLst>
              </p:cNvPr>
              <p:cNvSpPr/>
              <p:nvPr/>
            </p:nvSpPr>
            <p:spPr>
              <a:xfrm rot="20700000" flipH="1">
                <a:off x="5816775" y="207753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9" name="フリーフォーム: 図形 778">
                <a:extLst>
                  <a:ext uri="{FF2B5EF4-FFF2-40B4-BE49-F238E27FC236}">
                    <a16:creationId xmlns:a16="http://schemas.microsoft.com/office/drawing/2014/main" id="{5D1385A6-06F0-18DD-F35D-FA72C86FBDC4}"/>
                  </a:ext>
                </a:extLst>
              </p:cNvPr>
              <p:cNvSpPr/>
              <p:nvPr/>
            </p:nvSpPr>
            <p:spPr>
              <a:xfrm rot="20700000" flipH="1">
                <a:off x="5823809" y="2450311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80" name="グループ化 779">
                <a:extLst>
                  <a:ext uri="{FF2B5EF4-FFF2-40B4-BE49-F238E27FC236}">
                    <a16:creationId xmlns:a16="http://schemas.microsoft.com/office/drawing/2014/main" id="{94EABF45-253C-0547-3F40-5C7D93A67FFF}"/>
                  </a:ext>
                </a:extLst>
              </p:cNvPr>
              <p:cNvGrpSpPr/>
              <p:nvPr/>
            </p:nvGrpSpPr>
            <p:grpSpPr>
              <a:xfrm>
                <a:off x="4239744" y="2049020"/>
                <a:ext cx="1607691" cy="1152548"/>
                <a:chOff x="3677526" y="2017114"/>
                <a:chExt cx="2177174" cy="1560809"/>
              </a:xfrm>
            </p:grpSpPr>
            <p:sp>
              <p:nvSpPr>
                <p:cNvPr id="781" name="フリーフォーム: 図形 780">
                  <a:extLst>
                    <a:ext uri="{FF2B5EF4-FFF2-40B4-BE49-F238E27FC236}">
                      <a16:creationId xmlns:a16="http://schemas.microsoft.com/office/drawing/2014/main" id="{5A31BCEC-1B59-49B7-0FBE-869EB0C60CAA}"/>
                    </a:ext>
                  </a:extLst>
                </p:cNvPr>
                <p:cNvSpPr/>
                <p:nvPr/>
              </p:nvSpPr>
              <p:spPr>
                <a:xfrm>
                  <a:off x="3677526" y="2017114"/>
                  <a:ext cx="2177174" cy="1560809"/>
                </a:xfrm>
                <a:custGeom>
                  <a:avLst/>
                  <a:gdLst>
                    <a:gd name="connsiteX0" fmla="*/ 1475777 w 1861942"/>
                    <a:gd name="connsiteY0" fmla="*/ 0 h 1521540"/>
                    <a:gd name="connsiteX1" fmla="*/ 1484078 w 1861942"/>
                    <a:gd name="connsiteY1" fmla="*/ 9011 h 1521540"/>
                    <a:gd name="connsiteX2" fmla="*/ 1498815 w 1861942"/>
                    <a:gd name="connsiteY2" fmla="*/ 174378 h 1521540"/>
                    <a:gd name="connsiteX3" fmla="*/ 1628782 w 1861942"/>
                    <a:gd name="connsiteY3" fmla="*/ 562847 h 1521540"/>
                    <a:gd name="connsiteX4" fmla="*/ 1613316 w 1861942"/>
                    <a:gd name="connsiteY4" fmla="*/ 592532 h 1521540"/>
                    <a:gd name="connsiteX5" fmla="*/ 1611088 w 1861942"/>
                    <a:gd name="connsiteY5" fmla="*/ 593387 h 1521540"/>
                    <a:gd name="connsiteX6" fmla="*/ 1723966 w 1861942"/>
                    <a:gd name="connsiteY6" fmla="*/ 1014653 h 1521540"/>
                    <a:gd name="connsiteX7" fmla="*/ 1853933 w 1861942"/>
                    <a:gd name="connsiteY7" fmla="*/ 1403123 h 1521540"/>
                    <a:gd name="connsiteX8" fmla="*/ 1850704 w 1861942"/>
                    <a:gd name="connsiteY8" fmla="*/ 1409321 h 1521540"/>
                    <a:gd name="connsiteX9" fmla="*/ 1772892 w 1861942"/>
                    <a:gd name="connsiteY9" fmla="*/ 1436541 h 1521540"/>
                    <a:gd name="connsiteX10" fmla="*/ 930971 w 1861942"/>
                    <a:gd name="connsiteY10" fmla="*/ 1521540 h 1521540"/>
                    <a:gd name="connsiteX11" fmla="*/ 89050 w 1861942"/>
                    <a:gd name="connsiteY11" fmla="*/ 1436541 h 1521540"/>
                    <a:gd name="connsiteX12" fmla="*/ 11239 w 1861942"/>
                    <a:gd name="connsiteY12" fmla="*/ 1409321 h 1521540"/>
                    <a:gd name="connsiteX13" fmla="*/ 8010 w 1861942"/>
                    <a:gd name="connsiteY13" fmla="*/ 1403124 h 1521540"/>
                    <a:gd name="connsiteX14" fmla="*/ 137976 w 1861942"/>
                    <a:gd name="connsiteY14" fmla="*/ 1014654 h 1521540"/>
                    <a:gd name="connsiteX15" fmla="*/ 250854 w 1861942"/>
                    <a:gd name="connsiteY15" fmla="*/ 593388 h 1521540"/>
                    <a:gd name="connsiteX16" fmla="*/ 248626 w 1861942"/>
                    <a:gd name="connsiteY16" fmla="*/ 592533 h 1521540"/>
                    <a:gd name="connsiteX17" fmla="*/ 233160 w 1861942"/>
                    <a:gd name="connsiteY17" fmla="*/ 562848 h 1521540"/>
                    <a:gd name="connsiteX18" fmla="*/ 363127 w 1861942"/>
                    <a:gd name="connsiteY18" fmla="*/ 174379 h 1521540"/>
                    <a:gd name="connsiteX19" fmla="*/ 377865 w 1861942"/>
                    <a:gd name="connsiteY19" fmla="*/ 9012 h 1521540"/>
                    <a:gd name="connsiteX20" fmla="*/ 386167 w 1861942"/>
                    <a:gd name="connsiteY20" fmla="*/ 0 h 1521540"/>
                    <a:gd name="connsiteX21" fmla="*/ 490787 w 1861942"/>
                    <a:gd name="connsiteY21" fmla="*/ 11418 h 1521540"/>
                    <a:gd name="connsiteX22" fmla="*/ 930971 w 1861942"/>
                    <a:gd name="connsiteY22" fmla="*/ 30429 h 1521540"/>
                    <a:gd name="connsiteX23" fmla="*/ 1371156 w 1861942"/>
                    <a:gd name="connsiteY23" fmla="*/ 11418 h 15215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861942" h="1521540">
                      <a:moveTo>
                        <a:pt x="1475777" y="0"/>
                      </a:moveTo>
                      <a:lnTo>
                        <a:pt x="1484078" y="9011"/>
                      </a:lnTo>
                      <a:cubicBezTo>
                        <a:pt x="1522101" y="55261"/>
                        <a:pt x="1543569" y="105948"/>
                        <a:pt x="1498815" y="174378"/>
                      </a:cubicBezTo>
                      <a:cubicBezTo>
                        <a:pt x="1386930" y="345456"/>
                        <a:pt x="1688930" y="405633"/>
                        <a:pt x="1628782" y="562847"/>
                      </a:cubicBezTo>
                      <a:lnTo>
                        <a:pt x="1613316" y="592532"/>
                      </a:lnTo>
                      <a:lnTo>
                        <a:pt x="1611088" y="593387"/>
                      </a:lnTo>
                      <a:cubicBezTo>
                        <a:pt x="1491745" y="775869"/>
                        <a:pt x="1843309" y="832172"/>
                        <a:pt x="1723966" y="1014653"/>
                      </a:cubicBezTo>
                      <a:cubicBezTo>
                        <a:pt x="1612082" y="1185731"/>
                        <a:pt x="1914081" y="1245908"/>
                        <a:pt x="1853933" y="1403123"/>
                      </a:cubicBezTo>
                      <a:lnTo>
                        <a:pt x="1850704" y="1409321"/>
                      </a:lnTo>
                      <a:lnTo>
                        <a:pt x="1772892" y="1436541"/>
                      </a:lnTo>
                      <a:cubicBezTo>
                        <a:pt x="1590432" y="1487824"/>
                        <a:pt x="1281438" y="1521540"/>
                        <a:pt x="930971" y="1521540"/>
                      </a:cubicBezTo>
                      <a:cubicBezTo>
                        <a:pt x="580505" y="1521540"/>
                        <a:pt x="271511" y="1487824"/>
                        <a:pt x="89050" y="1436541"/>
                      </a:cubicBezTo>
                      <a:lnTo>
                        <a:pt x="11239" y="1409321"/>
                      </a:lnTo>
                      <a:lnTo>
                        <a:pt x="8010" y="1403124"/>
                      </a:lnTo>
                      <a:cubicBezTo>
                        <a:pt x="-52139" y="1245909"/>
                        <a:pt x="249861" y="1185732"/>
                        <a:pt x="137976" y="1014654"/>
                      </a:cubicBezTo>
                      <a:cubicBezTo>
                        <a:pt x="18633" y="832173"/>
                        <a:pt x="370198" y="775870"/>
                        <a:pt x="250854" y="593388"/>
                      </a:cubicBezTo>
                      <a:lnTo>
                        <a:pt x="248626" y="592533"/>
                      </a:lnTo>
                      <a:lnTo>
                        <a:pt x="233160" y="562848"/>
                      </a:lnTo>
                      <a:cubicBezTo>
                        <a:pt x="173012" y="405634"/>
                        <a:pt x="475012" y="345457"/>
                        <a:pt x="363127" y="174379"/>
                      </a:cubicBezTo>
                      <a:cubicBezTo>
                        <a:pt x="318374" y="105949"/>
                        <a:pt x="339841" y="55262"/>
                        <a:pt x="377865" y="9012"/>
                      </a:cubicBezTo>
                      <a:lnTo>
                        <a:pt x="386167" y="0"/>
                      </a:lnTo>
                      <a:lnTo>
                        <a:pt x="490787" y="11418"/>
                      </a:lnTo>
                      <a:cubicBezTo>
                        <a:pt x="623949" y="23601"/>
                        <a:pt x="773261" y="30429"/>
                        <a:pt x="930971" y="30429"/>
                      </a:cubicBezTo>
                      <a:cubicBezTo>
                        <a:pt x="1088682" y="30429"/>
                        <a:pt x="1237994" y="23601"/>
                        <a:pt x="1371156" y="11418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82" name="月 781">
                  <a:extLst>
                    <a:ext uri="{FF2B5EF4-FFF2-40B4-BE49-F238E27FC236}">
                      <a16:creationId xmlns:a16="http://schemas.microsoft.com/office/drawing/2014/main" id="{57646A84-C6FC-599E-1CFF-D6E795447A88}"/>
                    </a:ext>
                  </a:extLst>
                </p:cNvPr>
                <p:cNvSpPr/>
                <p:nvPr/>
              </p:nvSpPr>
              <p:spPr>
                <a:xfrm rot="16200000">
                  <a:off x="4642512" y="2202317"/>
                  <a:ext cx="212633" cy="1716444"/>
                </a:xfrm>
                <a:prstGeom prst="moon">
                  <a:avLst>
                    <a:gd name="adj" fmla="val 34568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83" name="月 782">
                  <a:extLst>
                    <a:ext uri="{FF2B5EF4-FFF2-40B4-BE49-F238E27FC236}">
                      <a16:creationId xmlns:a16="http://schemas.microsoft.com/office/drawing/2014/main" id="{6C912CB9-EB47-09ED-07FB-A8EB8E9FBCE3}"/>
                    </a:ext>
                  </a:extLst>
                </p:cNvPr>
                <p:cNvSpPr/>
                <p:nvPr/>
              </p:nvSpPr>
              <p:spPr>
                <a:xfrm rot="16200000">
                  <a:off x="4686964" y="1961161"/>
                  <a:ext cx="161833" cy="1462440"/>
                </a:xfrm>
                <a:prstGeom prst="moon">
                  <a:avLst>
                    <a:gd name="adj" fmla="val 49500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84" name="月 783">
                  <a:extLst>
                    <a:ext uri="{FF2B5EF4-FFF2-40B4-BE49-F238E27FC236}">
                      <a16:creationId xmlns:a16="http://schemas.microsoft.com/office/drawing/2014/main" id="{9E71AB98-6F62-5BE2-C973-6D1FCE49E337}"/>
                    </a:ext>
                  </a:extLst>
                </p:cNvPr>
                <p:cNvSpPr/>
                <p:nvPr/>
              </p:nvSpPr>
              <p:spPr>
                <a:xfrm rot="16200000">
                  <a:off x="4696490" y="1721512"/>
                  <a:ext cx="123733" cy="1170344"/>
                </a:xfrm>
                <a:prstGeom prst="moon">
                  <a:avLst>
                    <a:gd name="adj" fmla="val 60772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785" name="グループ化 784">
              <a:extLst>
                <a:ext uri="{FF2B5EF4-FFF2-40B4-BE49-F238E27FC236}">
                  <a16:creationId xmlns:a16="http://schemas.microsoft.com/office/drawing/2014/main" id="{AF0266CB-DA1F-C367-EA95-9810442E4D39}"/>
                </a:ext>
              </a:extLst>
            </p:cNvPr>
            <p:cNvGrpSpPr/>
            <p:nvPr/>
          </p:nvGrpSpPr>
          <p:grpSpPr>
            <a:xfrm>
              <a:off x="4282745" y="829256"/>
              <a:ext cx="1604288" cy="1375702"/>
              <a:chOff x="921081" y="403942"/>
              <a:chExt cx="2172567" cy="1863008"/>
            </a:xfrm>
          </p:grpSpPr>
          <p:sp>
            <p:nvSpPr>
              <p:cNvPr id="786" name="二等辺三角形 6">
                <a:extLst>
                  <a:ext uri="{FF2B5EF4-FFF2-40B4-BE49-F238E27FC236}">
                    <a16:creationId xmlns:a16="http://schemas.microsoft.com/office/drawing/2014/main" id="{39EF2FC8-EDF7-AC7C-AEE8-59C4156F83E4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7" name="二等辺三角形 6">
                <a:extLst>
                  <a:ext uri="{FF2B5EF4-FFF2-40B4-BE49-F238E27FC236}">
                    <a16:creationId xmlns:a16="http://schemas.microsoft.com/office/drawing/2014/main" id="{353F20CB-FF8E-65FF-933C-E604833A186E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8" name="二等辺三角形 6">
                <a:extLst>
                  <a:ext uri="{FF2B5EF4-FFF2-40B4-BE49-F238E27FC236}">
                    <a16:creationId xmlns:a16="http://schemas.microsoft.com/office/drawing/2014/main" id="{E1977A48-9F15-B6BF-3409-B4B093D413B4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9" name="二等辺三角形 6">
                <a:extLst>
                  <a:ext uri="{FF2B5EF4-FFF2-40B4-BE49-F238E27FC236}">
                    <a16:creationId xmlns:a16="http://schemas.microsoft.com/office/drawing/2014/main" id="{66D75DE9-7B7E-6AB4-E76E-A49A2D4E1797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0" name="楕円 789">
                <a:extLst>
                  <a:ext uri="{FF2B5EF4-FFF2-40B4-BE49-F238E27FC236}">
                    <a16:creationId xmlns:a16="http://schemas.microsoft.com/office/drawing/2014/main" id="{9419BD58-0FEC-E3AE-5581-27B7DC24742C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1" name="楕円 1">
                <a:extLst>
                  <a:ext uri="{FF2B5EF4-FFF2-40B4-BE49-F238E27FC236}">
                    <a16:creationId xmlns:a16="http://schemas.microsoft.com/office/drawing/2014/main" id="{98650BF3-4896-9ADF-3493-67F341FCB41C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794" name="フリーフォーム: 図形 793">
                <a:extLst>
                  <a:ext uri="{FF2B5EF4-FFF2-40B4-BE49-F238E27FC236}">
                    <a16:creationId xmlns:a16="http://schemas.microsoft.com/office/drawing/2014/main" id="{F5A7FFD3-B4D8-6703-F181-0FCA6851BDC1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5" name="フリーフォーム: 図形 794">
                <a:extLst>
                  <a:ext uri="{FF2B5EF4-FFF2-40B4-BE49-F238E27FC236}">
                    <a16:creationId xmlns:a16="http://schemas.microsoft.com/office/drawing/2014/main" id="{F3AEE9CF-566F-1316-B589-372B8D37E65C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04" name="グループ化 803">
              <a:extLst>
                <a:ext uri="{FF2B5EF4-FFF2-40B4-BE49-F238E27FC236}">
                  <a16:creationId xmlns:a16="http://schemas.microsoft.com/office/drawing/2014/main" id="{BBDA3E47-B14E-2E38-882F-EF897848F1F5}"/>
                </a:ext>
              </a:extLst>
            </p:cNvPr>
            <p:cNvGrpSpPr/>
            <p:nvPr/>
          </p:nvGrpSpPr>
          <p:grpSpPr>
            <a:xfrm>
              <a:off x="5063467" y="1934890"/>
              <a:ext cx="176433" cy="258588"/>
              <a:chOff x="986766" y="914731"/>
              <a:chExt cx="238930" cy="350186"/>
            </a:xfrm>
          </p:grpSpPr>
          <p:sp>
            <p:nvSpPr>
              <p:cNvPr id="805" name="楕円 66">
                <a:extLst>
                  <a:ext uri="{FF2B5EF4-FFF2-40B4-BE49-F238E27FC236}">
                    <a16:creationId xmlns:a16="http://schemas.microsoft.com/office/drawing/2014/main" id="{D85A62FA-0B57-CC9B-C807-2A28DE111589}"/>
                  </a:ext>
                </a:extLst>
              </p:cNvPr>
              <p:cNvSpPr/>
              <p:nvPr/>
            </p:nvSpPr>
            <p:spPr>
              <a:xfrm>
                <a:off x="986766" y="914731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6" name="フリーフォーム: 図形 805">
                <a:extLst>
                  <a:ext uri="{FF2B5EF4-FFF2-40B4-BE49-F238E27FC236}">
                    <a16:creationId xmlns:a16="http://schemas.microsoft.com/office/drawing/2014/main" id="{EF236972-A4F3-1554-3017-3C5B46C8C34C}"/>
                  </a:ext>
                </a:extLst>
              </p:cNvPr>
              <p:cNvSpPr/>
              <p:nvPr/>
            </p:nvSpPr>
            <p:spPr>
              <a:xfrm rot="900000" flipH="1">
                <a:off x="1002545" y="1130060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07" name="グループ化 806">
              <a:extLst>
                <a:ext uri="{FF2B5EF4-FFF2-40B4-BE49-F238E27FC236}">
                  <a16:creationId xmlns:a16="http://schemas.microsoft.com/office/drawing/2014/main" id="{B69E881E-ED23-172B-3D91-D1D128452D9F}"/>
                </a:ext>
              </a:extLst>
            </p:cNvPr>
            <p:cNvGrpSpPr/>
            <p:nvPr/>
          </p:nvGrpSpPr>
          <p:grpSpPr>
            <a:xfrm>
              <a:off x="4560494" y="1390845"/>
              <a:ext cx="1078478" cy="418400"/>
              <a:chOff x="4496994" y="1173812"/>
              <a:chExt cx="1078478" cy="418400"/>
            </a:xfrm>
          </p:grpSpPr>
          <p:sp>
            <p:nvSpPr>
              <p:cNvPr id="808" name="星: 7 pt 234">
                <a:extLst>
                  <a:ext uri="{FF2B5EF4-FFF2-40B4-BE49-F238E27FC236}">
                    <a16:creationId xmlns:a16="http://schemas.microsoft.com/office/drawing/2014/main" id="{B8B2E90C-F0A4-C5BC-D7AB-2FFD2EE224BA}"/>
                  </a:ext>
                </a:extLst>
              </p:cNvPr>
              <p:cNvSpPr/>
              <p:nvPr/>
            </p:nvSpPr>
            <p:spPr>
              <a:xfrm>
                <a:off x="4496994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9" name="星: 7 pt 234">
                <a:extLst>
                  <a:ext uri="{FF2B5EF4-FFF2-40B4-BE49-F238E27FC236}">
                    <a16:creationId xmlns:a16="http://schemas.microsoft.com/office/drawing/2014/main" id="{FAEEF527-7637-7035-F90A-89806ECE4001}"/>
                  </a:ext>
                </a:extLst>
              </p:cNvPr>
              <p:cNvSpPr/>
              <p:nvPr/>
            </p:nvSpPr>
            <p:spPr>
              <a:xfrm>
                <a:off x="4644899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10" name="星: 7 pt 234">
                <a:extLst>
                  <a:ext uri="{FF2B5EF4-FFF2-40B4-BE49-F238E27FC236}">
                    <a16:creationId xmlns:a16="http://schemas.microsoft.com/office/drawing/2014/main" id="{BBAC80A1-8678-195D-143E-21268847B394}"/>
                  </a:ext>
                </a:extLst>
              </p:cNvPr>
              <p:cNvSpPr/>
              <p:nvPr/>
            </p:nvSpPr>
            <p:spPr>
              <a:xfrm>
                <a:off x="5160492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11" name="星: 7 pt 234">
                <a:extLst>
                  <a:ext uri="{FF2B5EF4-FFF2-40B4-BE49-F238E27FC236}">
                    <a16:creationId xmlns:a16="http://schemas.microsoft.com/office/drawing/2014/main" id="{2B45DCD1-398A-5E23-7AE6-FEBD5235CE8E}"/>
                  </a:ext>
                </a:extLst>
              </p:cNvPr>
              <p:cNvSpPr/>
              <p:nvPr/>
            </p:nvSpPr>
            <p:spPr>
              <a:xfrm>
                <a:off x="5308397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899" name="グループ化 898">
            <a:extLst>
              <a:ext uri="{FF2B5EF4-FFF2-40B4-BE49-F238E27FC236}">
                <a16:creationId xmlns:a16="http://schemas.microsoft.com/office/drawing/2014/main" id="{5E4DAFBC-6F8D-4D97-EF65-1026789869C2}"/>
              </a:ext>
            </a:extLst>
          </p:cNvPr>
          <p:cNvGrpSpPr/>
          <p:nvPr/>
        </p:nvGrpSpPr>
        <p:grpSpPr>
          <a:xfrm>
            <a:off x="1011658" y="813381"/>
            <a:ext cx="1958311" cy="2321567"/>
            <a:chOff x="1011658" y="813381"/>
            <a:chExt cx="1958311" cy="2321567"/>
          </a:xfrm>
        </p:grpSpPr>
        <p:grpSp>
          <p:nvGrpSpPr>
            <p:cNvPr id="310" name="グループ化 309">
              <a:extLst>
                <a:ext uri="{FF2B5EF4-FFF2-40B4-BE49-F238E27FC236}">
                  <a16:creationId xmlns:a16="http://schemas.microsoft.com/office/drawing/2014/main" id="{14E53FFA-10D3-2AD3-4122-7B67491D8E0C}"/>
                </a:ext>
              </a:extLst>
            </p:cNvPr>
            <p:cNvGrpSpPr/>
            <p:nvPr/>
          </p:nvGrpSpPr>
          <p:grpSpPr>
            <a:xfrm>
              <a:off x="1552264" y="1957101"/>
              <a:ext cx="1272699" cy="1177847"/>
              <a:chOff x="1552264" y="1957101"/>
              <a:chExt cx="1272699" cy="1177847"/>
            </a:xfrm>
          </p:grpSpPr>
          <p:sp>
            <p:nvSpPr>
              <p:cNvPr id="306" name="フリーフォーム: 図形 305">
                <a:extLst>
                  <a:ext uri="{FF2B5EF4-FFF2-40B4-BE49-F238E27FC236}">
                    <a16:creationId xmlns:a16="http://schemas.microsoft.com/office/drawing/2014/main" id="{43400C88-7A45-5FED-8197-4A69754FB850}"/>
                  </a:ext>
                </a:extLst>
              </p:cNvPr>
              <p:cNvSpPr/>
              <p:nvPr/>
            </p:nvSpPr>
            <p:spPr>
              <a:xfrm>
                <a:off x="2111157" y="2260133"/>
                <a:ext cx="713806" cy="677073"/>
              </a:xfrm>
              <a:custGeom>
                <a:avLst/>
                <a:gdLst>
                  <a:gd name="connsiteX0" fmla="*/ 815155 w 966654"/>
                  <a:gd name="connsiteY0" fmla="*/ 0 h 916909"/>
                  <a:gd name="connsiteX1" fmla="*/ 910654 w 966654"/>
                  <a:gd name="connsiteY1" fmla="*/ 88007 h 916909"/>
                  <a:gd name="connsiteX2" fmla="*/ 909632 w 966654"/>
                  <a:gd name="connsiteY2" fmla="*/ 92672 h 916909"/>
                  <a:gd name="connsiteX3" fmla="*/ 936888 w 966654"/>
                  <a:gd name="connsiteY3" fmla="*/ 154896 h 916909"/>
                  <a:gd name="connsiteX4" fmla="*/ 746960 w 966654"/>
                  <a:gd name="connsiteY4" fmla="*/ 792046 h 916909"/>
                  <a:gd name="connsiteX5" fmla="*/ 0 w 966654"/>
                  <a:gd name="connsiteY5" fmla="*/ 767680 h 916909"/>
                  <a:gd name="connsiteX6" fmla="*/ 109011 w 966654"/>
                  <a:gd name="connsiteY6" fmla="*/ 646973 h 916909"/>
                  <a:gd name="connsiteX7" fmla="*/ 646045 w 966654"/>
                  <a:gd name="connsiteY7" fmla="*/ 664491 h 916909"/>
                  <a:gd name="connsiteX8" fmla="*/ 782596 w 966654"/>
                  <a:gd name="connsiteY8" fmla="*/ 206406 h 916909"/>
                  <a:gd name="connsiteX9" fmla="*/ 761869 w 966654"/>
                  <a:gd name="connsiteY9" fmla="*/ 159087 h 916909"/>
                  <a:gd name="connsiteX10" fmla="*/ 747627 w 966654"/>
                  <a:gd name="connsiteY10" fmla="*/ 150238 h 916909"/>
                  <a:gd name="connsiteX11" fmla="*/ 719656 w 966654"/>
                  <a:gd name="connsiteY11" fmla="*/ 88007 h 916909"/>
                  <a:gd name="connsiteX12" fmla="*/ 815155 w 966654"/>
                  <a:gd name="connsiteY12" fmla="*/ 0 h 916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654" h="916909">
                    <a:moveTo>
                      <a:pt x="815155" y="0"/>
                    </a:moveTo>
                    <a:cubicBezTo>
                      <a:pt x="867898" y="0"/>
                      <a:pt x="910654" y="39402"/>
                      <a:pt x="910654" y="88007"/>
                    </a:cubicBezTo>
                    <a:lnTo>
                      <a:pt x="909632" y="92672"/>
                    </a:lnTo>
                    <a:lnTo>
                      <a:pt x="936888" y="154896"/>
                    </a:lnTo>
                    <a:cubicBezTo>
                      <a:pt x="1013002" y="382436"/>
                      <a:pt x="940823" y="638672"/>
                      <a:pt x="746960" y="792046"/>
                    </a:cubicBezTo>
                    <a:cubicBezTo>
                      <a:pt x="525401" y="967330"/>
                      <a:pt x="209664" y="957031"/>
                      <a:pt x="0" y="767680"/>
                    </a:cubicBezTo>
                    <a:lnTo>
                      <a:pt x="109011" y="646973"/>
                    </a:lnTo>
                    <a:cubicBezTo>
                      <a:pt x="259751" y="783109"/>
                      <a:pt x="486753" y="790514"/>
                      <a:pt x="646045" y="664491"/>
                    </a:cubicBezTo>
                    <a:cubicBezTo>
                      <a:pt x="785426" y="554221"/>
                      <a:pt x="837319" y="369998"/>
                      <a:pt x="782596" y="206406"/>
                    </a:cubicBezTo>
                    <a:lnTo>
                      <a:pt x="761869" y="159087"/>
                    </a:lnTo>
                    <a:lnTo>
                      <a:pt x="747627" y="150238"/>
                    </a:lnTo>
                    <a:cubicBezTo>
                      <a:pt x="730345" y="134311"/>
                      <a:pt x="719656" y="112310"/>
                      <a:pt x="719656" y="88007"/>
                    </a:cubicBezTo>
                    <a:cubicBezTo>
                      <a:pt x="719656" y="39402"/>
                      <a:pt x="762412" y="0"/>
                      <a:pt x="815155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7" name="楕円 1">
                <a:extLst>
                  <a:ext uri="{FF2B5EF4-FFF2-40B4-BE49-F238E27FC236}">
                    <a16:creationId xmlns:a16="http://schemas.microsoft.com/office/drawing/2014/main" id="{39CCBE00-E4E7-11BA-A386-EC915BA0C10B}"/>
                  </a:ext>
                </a:extLst>
              </p:cNvPr>
              <p:cNvSpPr/>
              <p:nvPr/>
            </p:nvSpPr>
            <p:spPr>
              <a:xfrm rot="10800000">
                <a:off x="1965057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8" name="楕円 1">
                <a:extLst>
                  <a:ext uri="{FF2B5EF4-FFF2-40B4-BE49-F238E27FC236}">
                    <a16:creationId xmlns:a16="http://schemas.microsoft.com/office/drawing/2014/main" id="{8C4707CB-8A4F-1445-0B0A-C8EFE493EF6F}"/>
                  </a:ext>
                </a:extLst>
              </p:cNvPr>
              <p:cNvSpPr/>
              <p:nvPr/>
            </p:nvSpPr>
            <p:spPr>
              <a:xfrm rot="10800000">
                <a:off x="1700379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9" name="楕円 1">
                <a:extLst>
                  <a:ext uri="{FF2B5EF4-FFF2-40B4-BE49-F238E27FC236}">
                    <a16:creationId xmlns:a16="http://schemas.microsoft.com/office/drawing/2014/main" id="{601AEEED-4B7A-ACE5-B1DF-6D616EAE492B}"/>
                  </a:ext>
                </a:extLst>
              </p:cNvPr>
              <p:cNvSpPr/>
              <p:nvPr/>
            </p:nvSpPr>
            <p:spPr>
              <a:xfrm>
                <a:off x="1552264" y="19571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21" name="グループ化 820">
              <a:extLst>
                <a:ext uri="{FF2B5EF4-FFF2-40B4-BE49-F238E27FC236}">
                  <a16:creationId xmlns:a16="http://schemas.microsoft.com/office/drawing/2014/main" id="{B49E5254-C155-86BE-DA88-BB9D99B2ED04}"/>
                </a:ext>
              </a:extLst>
            </p:cNvPr>
            <p:cNvGrpSpPr/>
            <p:nvPr/>
          </p:nvGrpSpPr>
          <p:grpSpPr>
            <a:xfrm>
              <a:off x="1011658" y="903528"/>
              <a:ext cx="1958311" cy="2130502"/>
              <a:chOff x="1042904" y="854050"/>
              <a:chExt cx="1958311" cy="2130502"/>
            </a:xfrm>
          </p:grpSpPr>
          <p:sp>
            <p:nvSpPr>
              <p:cNvPr id="822" name="フリーフォーム: 図形 821">
                <a:extLst>
                  <a:ext uri="{FF2B5EF4-FFF2-40B4-BE49-F238E27FC236}">
                    <a16:creationId xmlns:a16="http://schemas.microsoft.com/office/drawing/2014/main" id="{E7F23646-0C2E-C641-94A2-05184620B9FF}"/>
                  </a:ext>
                </a:extLst>
              </p:cNvPr>
              <p:cNvSpPr/>
              <p:nvPr/>
            </p:nvSpPr>
            <p:spPr>
              <a:xfrm>
                <a:off x="1290251" y="2103677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3" name="フリーフォーム: 図形 822">
                <a:extLst>
                  <a:ext uri="{FF2B5EF4-FFF2-40B4-BE49-F238E27FC236}">
                    <a16:creationId xmlns:a16="http://schemas.microsoft.com/office/drawing/2014/main" id="{55F53F95-F08F-D632-DC7B-E5669E3B8A6A}"/>
                  </a:ext>
                </a:extLst>
              </p:cNvPr>
              <p:cNvSpPr/>
              <p:nvPr/>
            </p:nvSpPr>
            <p:spPr>
              <a:xfrm>
                <a:off x="1177714" y="23287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4" name="フリーフォーム: 図形 823">
                <a:extLst>
                  <a:ext uri="{FF2B5EF4-FFF2-40B4-BE49-F238E27FC236}">
                    <a16:creationId xmlns:a16="http://schemas.microsoft.com/office/drawing/2014/main" id="{EE351D69-14F8-5D4B-7EE3-B92CA189FABD}"/>
                  </a:ext>
                </a:extLst>
              </p:cNvPr>
              <p:cNvSpPr/>
              <p:nvPr/>
            </p:nvSpPr>
            <p:spPr>
              <a:xfrm>
                <a:off x="2953219" y="1233444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5" name="フリーフォーム: 図形 824">
                <a:extLst>
                  <a:ext uri="{FF2B5EF4-FFF2-40B4-BE49-F238E27FC236}">
                    <a16:creationId xmlns:a16="http://schemas.microsoft.com/office/drawing/2014/main" id="{50959FC0-7BF5-5E57-063B-926D573E25CF}"/>
                  </a:ext>
                </a:extLst>
              </p:cNvPr>
              <p:cNvSpPr/>
              <p:nvPr/>
            </p:nvSpPr>
            <p:spPr>
              <a:xfrm>
                <a:off x="2844230" y="91735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6" name="フリーフォーム: 図形 825">
                <a:extLst>
                  <a:ext uri="{FF2B5EF4-FFF2-40B4-BE49-F238E27FC236}">
                    <a16:creationId xmlns:a16="http://schemas.microsoft.com/office/drawing/2014/main" id="{602CF54E-1C75-0ED3-EA18-5A2E4489F880}"/>
                  </a:ext>
                </a:extLst>
              </p:cNvPr>
              <p:cNvSpPr/>
              <p:nvPr/>
            </p:nvSpPr>
            <p:spPr>
              <a:xfrm>
                <a:off x="1180058" y="8540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7" name="フリーフォーム: 図形 826">
                <a:extLst>
                  <a:ext uri="{FF2B5EF4-FFF2-40B4-BE49-F238E27FC236}">
                    <a16:creationId xmlns:a16="http://schemas.microsoft.com/office/drawing/2014/main" id="{75AD29DF-EAC7-8B37-5DAD-CC8C53409744}"/>
                  </a:ext>
                </a:extLst>
              </p:cNvPr>
              <p:cNvSpPr/>
              <p:nvPr/>
            </p:nvSpPr>
            <p:spPr>
              <a:xfrm>
                <a:off x="1042904" y="126551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8" name="フリーフォーム: 図形 827">
                <a:extLst>
                  <a:ext uri="{FF2B5EF4-FFF2-40B4-BE49-F238E27FC236}">
                    <a16:creationId xmlns:a16="http://schemas.microsoft.com/office/drawing/2014/main" id="{023FA711-74D3-57D6-7F3E-B24272A6521F}"/>
                  </a:ext>
                </a:extLst>
              </p:cNvPr>
              <p:cNvSpPr/>
              <p:nvPr/>
            </p:nvSpPr>
            <p:spPr>
              <a:xfrm>
                <a:off x="2581787" y="2035245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9" name="フリーフォーム: 図形 828">
                <a:extLst>
                  <a:ext uri="{FF2B5EF4-FFF2-40B4-BE49-F238E27FC236}">
                    <a16:creationId xmlns:a16="http://schemas.microsoft.com/office/drawing/2014/main" id="{302CE550-FEC6-0FB5-612F-CB0E6EB32FB6}"/>
                  </a:ext>
                </a:extLst>
              </p:cNvPr>
              <p:cNvSpPr/>
              <p:nvPr/>
            </p:nvSpPr>
            <p:spPr>
              <a:xfrm>
                <a:off x="2915384" y="2426105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3" name="グループ化 832">
              <a:extLst>
                <a:ext uri="{FF2B5EF4-FFF2-40B4-BE49-F238E27FC236}">
                  <a16:creationId xmlns:a16="http://schemas.microsoft.com/office/drawing/2014/main" id="{4D7255DA-E31B-E9A6-D081-D687D1DE4417}"/>
                </a:ext>
              </a:extLst>
            </p:cNvPr>
            <p:cNvGrpSpPr/>
            <p:nvPr/>
          </p:nvGrpSpPr>
          <p:grpSpPr>
            <a:xfrm>
              <a:off x="1510904" y="2103191"/>
              <a:ext cx="876618" cy="460813"/>
              <a:chOff x="1521467" y="2103191"/>
              <a:chExt cx="876618" cy="460813"/>
            </a:xfrm>
          </p:grpSpPr>
          <p:sp>
            <p:nvSpPr>
              <p:cNvPr id="834" name="フリーフォーム: 図形 833">
                <a:extLst>
                  <a:ext uri="{FF2B5EF4-FFF2-40B4-BE49-F238E27FC236}">
                    <a16:creationId xmlns:a16="http://schemas.microsoft.com/office/drawing/2014/main" id="{C97DA98C-500C-3567-7FD5-2754A203FD00}"/>
                  </a:ext>
                </a:extLst>
              </p:cNvPr>
              <p:cNvSpPr/>
              <p:nvPr/>
            </p:nvSpPr>
            <p:spPr>
              <a:xfrm rot="5142625">
                <a:off x="1601606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1718 w 624044"/>
                  <a:gd name="connsiteY1" fmla="*/ 441437 h 841097"/>
                  <a:gd name="connsiteX2" fmla="*/ 214097 w 624044"/>
                  <a:gd name="connsiteY2" fmla="*/ 591826 h 841097"/>
                  <a:gd name="connsiteX3" fmla="*/ 226195 w 624044"/>
                  <a:gd name="connsiteY3" fmla="*/ 430541 h 841097"/>
                  <a:gd name="connsiteX4" fmla="*/ 252483 w 624044"/>
                  <a:gd name="connsiteY4" fmla="*/ 438714 h 841097"/>
                  <a:gd name="connsiteX5" fmla="*/ 363204 w 624044"/>
                  <a:gd name="connsiteY5" fmla="*/ 500221 h 841097"/>
                  <a:gd name="connsiteX6" fmla="*/ 391221 w 624044"/>
                  <a:gd name="connsiteY6" fmla="*/ 521265 h 841097"/>
                  <a:gd name="connsiteX7" fmla="*/ 389552 w 624044"/>
                  <a:gd name="connsiteY7" fmla="*/ 509423 h 841097"/>
                  <a:gd name="connsiteX8" fmla="*/ 422637 w 624044"/>
                  <a:gd name="connsiteY8" fmla="*/ 0 h 841097"/>
                  <a:gd name="connsiteX9" fmla="*/ 624044 w 624044"/>
                  <a:gd name="connsiteY9" fmla="*/ 509424 h 841097"/>
                  <a:gd name="connsiteX10" fmla="*/ 552436 w 624044"/>
                  <a:gd name="connsiteY10" fmla="*/ 800498 h 841097"/>
                  <a:gd name="connsiteX11" fmla="*/ 548134 w 624044"/>
                  <a:gd name="connsiteY11" fmla="*/ 804096 h 841097"/>
                  <a:gd name="connsiteX12" fmla="*/ 548046 w 624044"/>
                  <a:gd name="connsiteY12" fmla="*/ 804315 h 841097"/>
                  <a:gd name="connsiteX13" fmla="*/ 197451 w 624044"/>
                  <a:gd name="connsiteY13" fmla="*/ 743301 h 841097"/>
                  <a:gd name="connsiteX14" fmla="*/ 1345 w 624044"/>
                  <a:gd name="connsiteY14" fmla="*/ 467411 h 841097"/>
                  <a:gd name="connsiteX0" fmla="*/ 214097 w 624044"/>
                  <a:gd name="connsiteY0" fmla="*/ 591826 h 841097"/>
                  <a:gd name="connsiteX1" fmla="*/ 226195 w 624044"/>
                  <a:gd name="connsiteY1" fmla="*/ 430541 h 841097"/>
                  <a:gd name="connsiteX2" fmla="*/ 252483 w 624044"/>
                  <a:gd name="connsiteY2" fmla="*/ 438714 h 841097"/>
                  <a:gd name="connsiteX3" fmla="*/ 363204 w 624044"/>
                  <a:gd name="connsiteY3" fmla="*/ 500221 h 841097"/>
                  <a:gd name="connsiteX4" fmla="*/ 391221 w 624044"/>
                  <a:gd name="connsiteY4" fmla="*/ 521265 h 841097"/>
                  <a:gd name="connsiteX5" fmla="*/ 389552 w 624044"/>
                  <a:gd name="connsiteY5" fmla="*/ 509423 h 841097"/>
                  <a:gd name="connsiteX6" fmla="*/ 422637 w 624044"/>
                  <a:gd name="connsiteY6" fmla="*/ 0 h 841097"/>
                  <a:gd name="connsiteX7" fmla="*/ 624044 w 624044"/>
                  <a:gd name="connsiteY7" fmla="*/ 509424 h 841097"/>
                  <a:gd name="connsiteX8" fmla="*/ 552436 w 624044"/>
                  <a:gd name="connsiteY8" fmla="*/ 800498 h 841097"/>
                  <a:gd name="connsiteX9" fmla="*/ 548134 w 624044"/>
                  <a:gd name="connsiteY9" fmla="*/ 804096 h 841097"/>
                  <a:gd name="connsiteX10" fmla="*/ 548046 w 624044"/>
                  <a:gd name="connsiteY10" fmla="*/ 804315 h 841097"/>
                  <a:gd name="connsiteX11" fmla="*/ 197451 w 624044"/>
                  <a:gd name="connsiteY11" fmla="*/ 743301 h 841097"/>
                  <a:gd name="connsiteX12" fmla="*/ 1345 w 624044"/>
                  <a:gd name="connsiteY12" fmla="*/ 467411 h 841097"/>
                  <a:gd name="connsiteX13" fmla="*/ 11718 w 624044"/>
                  <a:gd name="connsiteY13" fmla="*/ 441437 h 841097"/>
                  <a:gd name="connsiteX14" fmla="*/ 305537 w 624044"/>
                  <a:gd name="connsiteY14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13" fmla="*/ 305537 w 624044"/>
                  <a:gd name="connsiteY13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0" fmla="*/ 252483 w 624044"/>
                  <a:gd name="connsiteY0" fmla="*/ 438714 h 841097"/>
                  <a:gd name="connsiteX1" fmla="*/ 363204 w 624044"/>
                  <a:gd name="connsiteY1" fmla="*/ 500221 h 841097"/>
                  <a:gd name="connsiteX2" fmla="*/ 391221 w 624044"/>
                  <a:gd name="connsiteY2" fmla="*/ 521265 h 841097"/>
                  <a:gd name="connsiteX3" fmla="*/ 389552 w 624044"/>
                  <a:gd name="connsiteY3" fmla="*/ 509423 h 841097"/>
                  <a:gd name="connsiteX4" fmla="*/ 422637 w 624044"/>
                  <a:gd name="connsiteY4" fmla="*/ 0 h 841097"/>
                  <a:gd name="connsiteX5" fmla="*/ 624044 w 624044"/>
                  <a:gd name="connsiteY5" fmla="*/ 509424 h 841097"/>
                  <a:gd name="connsiteX6" fmla="*/ 552436 w 624044"/>
                  <a:gd name="connsiteY6" fmla="*/ 800498 h 841097"/>
                  <a:gd name="connsiteX7" fmla="*/ 548134 w 624044"/>
                  <a:gd name="connsiteY7" fmla="*/ 804096 h 841097"/>
                  <a:gd name="connsiteX8" fmla="*/ 548046 w 624044"/>
                  <a:gd name="connsiteY8" fmla="*/ 804315 h 841097"/>
                  <a:gd name="connsiteX9" fmla="*/ 197451 w 624044"/>
                  <a:gd name="connsiteY9" fmla="*/ 743301 h 841097"/>
                  <a:gd name="connsiteX10" fmla="*/ 1345 w 624044"/>
                  <a:gd name="connsiteY10" fmla="*/ 467411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252483" y="438714"/>
                    </a:moveTo>
                    <a:cubicBezTo>
                      <a:pt x="288706" y="454404"/>
                      <a:pt x="326240" y="475016"/>
                      <a:pt x="363204" y="500221"/>
                    </a:cubicBezTo>
                    <a:lnTo>
                      <a:pt x="391221" y="521265"/>
                    </a:lnTo>
                    <a:lnTo>
                      <a:pt x="389552" y="509423"/>
                    </a:lnTo>
                    <a:cubicBezTo>
                      <a:pt x="375526" y="371870"/>
                      <a:pt x="336633" y="0"/>
                      <a:pt x="422637" y="0"/>
                    </a:cubicBezTo>
                    <a:cubicBezTo>
                      <a:pt x="508641" y="0"/>
                      <a:pt x="624044" y="334957"/>
                      <a:pt x="624044" y="509424"/>
                    </a:cubicBezTo>
                    <a:cubicBezTo>
                      <a:pt x="624044" y="640273"/>
                      <a:pt x="594517" y="752542"/>
                      <a:pt x="552436" y="800498"/>
                    </a:cubicBezTo>
                    <a:lnTo>
                      <a:pt x="548134" y="804096"/>
                    </a:lnTo>
                    <a:cubicBezTo>
                      <a:pt x="548105" y="804169"/>
                      <a:pt x="548075" y="804242"/>
                      <a:pt x="548046" y="804315"/>
                    </a:cubicBezTo>
                    <a:cubicBezTo>
                      <a:pt x="502275" y="871440"/>
                      <a:pt x="345308" y="844123"/>
                      <a:pt x="197451" y="743301"/>
                    </a:cubicBezTo>
                    <a:cubicBezTo>
                      <a:pt x="68076" y="655082"/>
                      <a:pt x="-11457" y="539816"/>
                      <a:pt x="1345" y="467411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35" name="フリーフォーム: 図形 834">
                <a:extLst>
                  <a:ext uri="{FF2B5EF4-FFF2-40B4-BE49-F238E27FC236}">
                    <a16:creationId xmlns:a16="http://schemas.microsoft.com/office/drawing/2014/main" id="{14A166B6-8C23-F61A-59EC-01DE625D865C}"/>
                  </a:ext>
                </a:extLst>
              </p:cNvPr>
              <p:cNvSpPr/>
              <p:nvPr/>
            </p:nvSpPr>
            <p:spPr>
              <a:xfrm rot="16457375" flipH="1">
                <a:off x="1857133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  <a:gd name="connsiteX11" fmla="*/ 226195 w 624044"/>
                  <a:gd name="connsiteY11" fmla="*/ 430541 h 841097"/>
                  <a:gd name="connsiteX12" fmla="*/ 213827 w 624044"/>
                  <a:gd name="connsiteY12" fmla="*/ 595423 h 841097"/>
                  <a:gd name="connsiteX13" fmla="*/ 10549 w 624044"/>
                  <a:gd name="connsiteY13" fmla="*/ 444365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14" fmla="*/ 305267 w 624044"/>
                  <a:gd name="connsiteY14" fmla="*/ 686863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12" fmla="*/ 226195 w 624044"/>
                  <a:gd name="connsiteY12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1345" y="467411"/>
                    </a:moveTo>
                    <a:cubicBezTo>
                      <a:pt x="-11457" y="539816"/>
                      <a:pt x="68076" y="655082"/>
                      <a:pt x="197451" y="743301"/>
                    </a:cubicBezTo>
                    <a:cubicBezTo>
                      <a:pt x="345308" y="844123"/>
                      <a:pt x="502275" y="871440"/>
                      <a:pt x="548046" y="804315"/>
                    </a:cubicBezTo>
                    <a:cubicBezTo>
                      <a:pt x="548075" y="804242"/>
                      <a:pt x="548105" y="804169"/>
                      <a:pt x="548134" y="804096"/>
                    </a:cubicBezTo>
                    <a:lnTo>
                      <a:pt x="552436" y="800498"/>
                    </a:lnTo>
                    <a:cubicBezTo>
                      <a:pt x="594517" y="752542"/>
                      <a:pt x="624044" y="640273"/>
                      <a:pt x="624044" y="509424"/>
                    </a:cubicBezTo>
                    <a:cubicBezTo>
                      <a:pt x="624044" y="334957"/>
                      <a:pt x="508641" y="0"/>
                      <a:pt x="422637" y="0"/>
                    </a:cubicBezTo>
                    <a:cubicBezTo>
                      <a:pt x="336633" y="0"/>
                      <a:pt x="375526" y="371870"/>
                      <a:pt x="389552" y="509423"/>
                    </a:cubicBezTo>
                    <a:lnTo>
                      <a:pt x="391221" y="521265"/>
                    </a:lnTo>
                    <a:lnTo>
                      <a:pt x="363204" y="500221"/>
                    </a:lnTo>
                    <a:cubicBezTo>
                      <a:pt x="326240" y="475016"/>
                      <a:pt x="288706" y="454404"/>
                      <a:pt x="252483" y="438714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36" name="楕円 1">
                <a:extLst>
                  <a:ext uri="{FF2B5EF4-FFF2-40B4-BE49-F238E27FC236}">
                    <a16:creationId xmlns:a16="http://schemas.microsoft.com/office/drawing/2014/main" id="{609847F5-7B20-F5DD-2FBD-E9C7A47AD437}"/>
                  </a:ext>
                </a:extLst>
              </p:cNvPr>
              <p:cNvSpPr/>
              <p:nvPr/>
            </p:nvSpPr>
            <p:spPr>
              <a:xfrm rot="5400000" flipH="1">
                <a:off x="1997847" y="2281097"/>
                <a:ext cx="137154" cy="18499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37" name="グループ化 836">
              <a:extLst>
                <a:ext uri="{FF2B5EF4-FFF2-40B4-BE49-F238E27FC236}">
                  <a16:creationId xmlns:a16="http://schemas.microsoft.com/office/drawing/2014/main" id="{EAF31C54-6377-8737-5F33-9757CB08B77B}"/>
                </a:ext>
              </a:extLst>
            </p:cNvPr>
            <p:cNvGrpSpPr/>
            <p:nvPr/>
          </p:nvGrpSpPr>
          <p:grpSpPr>
            <a:xfrm>
              <a:off x="1145845" y="813381"/>
              <a:ext cx="1604288" cy="1375702"/>
              <a:chOff x="921081" y="403942"/>
              <a:chExt cx="2172567" cy="1863008"/>
            </a:xfrm>
          </p:grpSpPr>
          <p:sp>
            <p:nvSpPr>
              <p:cNvPr id="838" name="二等辺三角形 6">
                <a:extLst>
                  <a:ext uri="{FF2B5EF4-FFF2-40B4-BE49-F238E27FC236}">
                    <a16:creationId xmlns:a16="http://schemas.microsoft.com/office/drawing/2014/main" id="{9D513B98-4394-06F9-46CA-712F692AFCC1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9" name="二等辺三角形 6">
                <a:extLst>
                  <a:ext uri="{FF2B5EF4-FFF2-40B4-BE49-F238E27FC236}">
                    <a16:creationId xmlns:a16="http://schemas.microsoft.com/office/drawing/2014/main" id="{A54F537B-4874-C755-CC64-C04E17A0975A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0" name="二等辺三角形 6">
                <a:extLst>
                  <a:ext uri="{FF2B5EF4-FFF2-40B4-BE49-F238E27FC236}">
                    <a16:creationId xmlns:a16="http://schemas.microsoft.com/office/drawing/2014/main" id="{5487BBC3-9E69-8F40-6A2F-AFDA565A8AC1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1" name="二等辺三角形 6">
                <a:extLst>
                  <a:ext uri="{FF2B5EF4-FFF2-40B4-BE49-F238E27FC236}">
                    <a16:creationId xmlns:a16="http://schemas.microsoft.com/office/drawing/2014/main" id="{BACAFC7F-A953-94B1-89D1-B81502AC388B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2" name="楕円 841">
                <a:extLst>
                  <a:ext uri="{FF2B5EF4-FFF2-40B4-BE49-F238E27FC236}">
                    <a16:creationId xmlns:a16="http://schemas.microsoft.com/office/drawing/2014/main" id="{E1EA3480-64A8-D4A7-30B1-82520293102E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3" name="楕円 1">
                <a:extLst>
                  <a:ext uri="{FF2B5EF4-FFF2-40B4-BE49-F238E27FC236}">
                    <a16:creationId xmlns:a16="http://schemas.microsoft.com/office/drawing/2014/main" id="{55878495-67AE-2E47-8920-F8192E94D5F0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844" name="フリーフォーム: 図形 843">
                <a:extLst>
                  <a:ext uri="{FF2B5EF4-FFF2-40B4-BE49-F238E27FC236}">
                    <a16:creationId xmlns:a16="http://schemas.microsoft.com/office/drawing/2014/main" id="{2F94C08C-BB9F-94D6-27E5-0E0705280A23}"/>
                  </a:ext>
                </a:extLst>
              </p:cNvPr>
              <p:cNvSpPr/>
              <p:nvPr/>
            </p:nvSpPr>
            <p:spPr>
              <a:xfrm rot="20700000">
                <a:off x="1354289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5" name="フリーフォーム: 図形 844">
                <a:extLst>
                  <a:ext uri="{FF2B5EF4-FFF2-40B4-BE49-F238E27FC236}">
                    <a16:creationId xmlns:a16="http://schemas.microsoft.com/office/drawing/2014/main" id="{A04F8D2A-73B6-241F-BCE1-88E4BB6736C0}"/>
                  </a:ext>
                </a:extLst>
              </p:cNvPr>
              <p:cNvSpPr/>
              <p:nvPr/>
            </p:nvSpPr>
            <p:spPr>
              <a:xfrm rot="900000" flipH="1">
                <a:off x="2173793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6" name="フリーフォーム: 図形 845">
                <a:extLst>
                  <a:ext uri="{FF2B5EF4-FFF2-40B4-BE49-F238E27FC236}">
                    <a16:creationId xmlns:a16="http://schemas.microsoft.com/office/drawing/2014/main" id="{A9CBDEA6-AA35-1625-86E5-E4436D3C8B2E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47" name="フリーフォーム: 図形 846">
                <a:extLst>
                  <a:ext uri="{FF2B5EF4-FFF2-40B4-BE49-F238E27FC236}">
                    <a16:creationId xmlns:a16="http://schemas.microsoft.com/office/drawing/2014/main" id="{CCDCE5D6-2DEB-A8FE-3C9C-E46046DC9FEE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48" name="グループ化 847">
              <a:extLst>
                <a:ext uri="{FF2B5EF4-FFF2-40B4-BE49-F238E27FC236}">
                  <a16:creationId xmlns:a16="http://schemas.microsoft.com/office/drawing/2014/main" id="{273FFEB2-9920-0949-A4B4-3C089CE4181C}"/>
                </a:ext>
              </a:extLst>
            </p:cNvPr>
            <p:cNvGrpSpPr/>
            <p:nvPr/>
          </p:nvGrpSpPr>
          <p:grpSpPr>
            <a:xfrm>
              <a:off x="1940729" y="1906268"/>
              <a:ext cx="176433" cy="258588"/>
              <a:chOff x="986766" y="914731"/>
              <a:chExt cx="238930" cy="350186"/>
            </a:xfrm>
          </p:grpSpPr>
          <p:sp>
            <p:nvSpPr>
              <p:cNvPr id="849" name="楕円 66">
                <a:extLst>
                  <a:ext uri="{FF2B5EF4-FFF2-40B4-BE49-F238E27FC236}">
                    <a16:creationId xmlns:a16="http://schemas.microsoft.com/office/drawing/2014/main" id="{C595921D-AA61-248D-A4B3-3082B1C8B987}"/>
                  </a:ext>
                </a:extLst>
              </p:cNvPr>
              <p:cNvSpPr/>
              <p:nvPr/>
            </p:nvSpPr>
            <p:spPr>
              <a:xfrm>
                <a:off x="986766" y="914731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50" name="フリーフォーム: 図形 849">
                <a:extLst>
                  <a:ext uri="{FF2B5EF4-FFF2-40B4-BE49-F238E27FC236}">
                    <a16:creationId xmlns:a16="http://schemas.microsoft.com/office/drawing/2014/main" id="{F06F67DA-D73A-7936-DD4C-5AF24BFF313D}"/>
                  </a:ext>
                </a:extLst>
              </p:cNvPr>
              <p:cNvSpPr/>
              <p:nvPr/>
            </p:nvSpPr>
            <p:spPr>
              <a:xfrm rot="900000" flipH="1">
                <a:off x="1002545" y="1130060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897" name="グループ化 896">
            <a:extLst>
              <a:ext uri="{FF2B5EF4-FFF2-40B4-BE49-F238E27FC236}">
                <a16:creationId xmlns:a16="http://schemas.microsoft.com/office/drawing/2014/main" id="{1482EF69-03E0-CF36-0DEC-D842F2626FF0}"/>
              </a:ext>
            </a:extLst>
          </p:cNvPr>
          <p:cNvGrpSpPr/>
          <p:nvPr/>
        </p:nvGrpSpPr>
        <p:grpSpPr>
          <a:xfrm>
            <a:off x="4222420" y="3909006"/>
            <a:ext cx="1679118" cy="2321567"/>
            <a:chOff x="4222420" y="3909006"/>
            <a:chExt cx="1679118" cy="2321567"/>
          </a:xfrm>
        </p:grpSpPr>
        <p:grpSp>
          <p:nvGrpSpPr>
            <p:cNvPr id="851" name="グループ化 850">
              <a:extLst>
                <a:ext uri="{FF2B5EF4-FFF2-40B4-BE49-F238E27FC236}">
                  <a16:creationId xmlns:a16="http://schemas.microsoft.com/office/drawing/2014/main" id="{9F035AFE-D784-CA97-C517-D4EC4590C3E0}"/>
                </a:ext>
              </a:extLst>
            </p:cNvPr>
            <p:cNvGrpSpPr/>
            <p:nvPr/>
          </p:nvGrpSpPr>
          <p:grpSpPr>
            <a:xfrm>
              <a:off x="4543178" y="5052726"/>
              <a:ext cx="1358360" cy="1177847"/>
              <a:chOff x="1466603" y="1957101"/>
              <a:chExt cx="1358360" cy="1177847"/>
            </a:xfrm>
          </p:grpSpPr>
          <p:sp>
            <p:nvSpPr>
              <p:cNvPr id="852" name="楕円 1">
                <a:extLst>
                  <a:ext uri="{FF2B5EF4-FFF2-40B4-BE49-F238E27FC236}">
                    <a16:creationId xmlns:a16="http://schemas.microsoft.com/office/drawing/2014/main" id="{59938C53-A97C-F2CF-E695-A62BCAB1D757}"/>
                  </a:ext>
                </a:extLst>
              </p:cNvPr>
              <p:cNvSpPr/>
              <p:nvPr/>
            </p:nvSpPr>
            <p:spPr>
              <a:xfrm rot="9000000" flipH="1">
                <a:off x="2249829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53" name="楕円 1">
                <a:extLst>
                  <a:ext uri="{FF2B5EF4-FFF2-40B4-BE49-F238E27FC236}">
                    <a16:creationId xmlns:a16="http://schemas.microsoft.com/office/drawing/2014/main" id="{37CD94A5-06CE-08E7-6DB5-CBA6D4FE76D2}"/>
                  </a:ext>
                </a:extLst>
              </p:cNvPr>
              <p:cNvSpPr/>
              <p:nvPr/>
            </p:nvSpPr>
            <p:spPr>
              <a:xfrm rot="12600000">
                <a:off x="1466603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54" name="フリーフォーム: 図形 853">
                <a:extLst>
                  <a:ext uri="{FF2B5EF4-FFF2-40B4-BE49-F238E27FC236}">
                    <a16:creationId xmlns:a16="http://schemas.microsoft.com/office/drawing/2014/main" id="{EF948A41-C940-DBBC-8860-FD08C8CF8229}"/>
                  </a:ext>
                </a:extLst>
              </p:cNvPr>
              <p:cNvSpPr/>
              <p:nvPr/>
            </p:nvSpPr>
            <p:spPr>
              <a:xfrm>
                <a:off x="2111157" y="2260133"/>
                <a:ext cx="713806" cy="677073"/>
              </a:xfrm>
              <a:custGeom>
                <a:avLst/>
                <a:gdLst>
                  <a:gd name="connsiteX0" fmla="*/ 815155 w 966654"/>
                  <a:gd name="connsiteY0" fmla="*/ 0 h 916909"/>
                  <a:gd name="connsiteX1" fmla="*/ 910654 w 966654"/>
                  <a:gd name="connsiteY1" fmla="*/ 88007 h 916909"/>
                  <a:gd name="connsiteX2" fmla="*/ 909632 w 966654"/>
                  <a:gd name="connsiteY2" fmla="*/ 92672 h 916909"/>
                  <a:gd name="connsiteX3" fmla="*/ 936888 w 966654"/>
                  <a:gd name="connsiteY3" fmla="*/ 154896 h 916909"/>
                  <a:gd name="connsiteX4" fmla="*/ 746960 w 966654"/>
                  <a:gd name="connsiteY4" fmla="*/ 792046 h 916909"/>
                  <a:gd name="connsiteX5" fmla="*/ 0 w 966654"/>
                  <a:gd name="connsiteY5" fmla="*/ 767680 h 916909"/>
                  <a:gd name="connsiteX6" fmla="*/ 109011 w 966654"/>
                  <a:gd name="connsiteY6" fmla="*/ 646973 h 916909"/>
                  <a:gd name="connsiteX7" fmla="*/ 646045 w 966654"/>
                  <a:gd name="connsiteY7" fmla="*/ 664491 h 916909"/>
                  <a:gd name="connsiteX8" fmla="*/ 782596 w 966654"/>
                  <a:gd name="connsiteY8" fmla="*/ 206406 h 916909"/>
                  <a:gd name="connsiteX9" fmla="*/ 761869 w 966654"/>
                  <a:gd name="connsiteY9" fmla="*/ 159087 h 916909"/>
                  <a:gd name="connsiteX10" fmla="*/ 747627 w 966654"/>
                  <a:gd name="connsiteY10" fmla="*/ 150238 h 916909"/>
                  <a:gd name="connsiteX11" fmla="*/ 719656 w 966654"/>
                  <a:gd name="connsiteY11" fmla="*/ 88007 h 916909"/>
                  <a:gd name="connsiteX12" fmla="*/ 815155 w 966654"/>
                  <a:gd name="connsiteY12" fmla="*/ 0 h 916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654" h="916909">
                    <a:moveTo>
                      <a:pt x="815155" y="0"/>
                    </a:moveTo>
                    <a:cubicBezTo>
                      <a:pt x="867898" y="0"/>
                      <a:pt x="910654" y="39402"/>
                      <a:pt x="910654" y="88007"/>
                    </a:cubicBezTo>
                    <a:lnTo>
                      <a:pt x="909632" y="92672"/>
                    </a:lnTo>
                    <a:lnTo>
                      <a:pt x="936888" y="154896"/>
                    </a:lnTo>
                    <a:cubicBezTo>
                      <a:pt x="1013002" y="382436"/>
                      <a:pt x="940823" y="638672"/>
                      <a:pt x="746960" y="792046"/>
                    </a:cubicBezTo>
                    <a:cubicBezTo>
                      <a:pt x="525401" y="967330"/>
                      <a:pt x="209664" y="957031"/>
                      <a:pt x="0" y="767680"/>
                    </a:cubicBezTo>
                    <a:lnTo>
                      <a:pt x="109011" y="646973"/>
                    </a:lnTo>
                    <a:cubicBezTo>
                      <a:pt x="259751" y="783109"/>
                      <a:pt x="486753" y="790514"/>
                      <a:pt x="646045" y="664491"/>
                    </a:cubicBezTo>
                    <a:cubicBezTo>
                      <a:pt x="785426" y="554221"/>
                      <a:pt x="837319" y="369998"/>
                      <a:pt x="782596" y="206406"/>
                    </a:cubicBezTo>
                    <a:lnTo>
                      <a:pt x="761869" y="159087"/>
                    </a:lnTo>
                    <a:lnTo>
                      <a:pt x="747627" y="150238"/>
                    </a:lnTo>
                    <a:cubicBezTo>
                      <a:pt x="730345" y="134311"/>
                      <a:pt x="719656" y="112310"/>
                      <a:pt x="719656" y="88007"/>
                    </a:cubicBezTo>
                    <a:cubicBezTo>
                      <a:pt x="719656" y="39402"/>
                      <a:pt x="762412" y="0"/>
                      <a:pt x="815155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5" name="楕円 1">
                <a:extLst>
                  <a:ext uri="{FF2B5EF4-FFF2-40B4-BE49-F238E27FC236}">
                    <a16:creationId xmlns:a16="http://schemas.microsoft.com/office/drawing/2014/main" id="{8F1177BD-250F-EC42-D6C8-CC46C15B4A22}"/>
                  </a:ext>
                </a:extLst>
              </p:cNvPr>
              <p:cNvSpPr/>
              <p:nvPr/>
            </p:nvSpPr>
            <p:spPr>
              <a:xfrm rot="10800000">
                <a:off x="1965057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56" name="楕円 1">
                <a:extLst>
                  <a:ext uri="{FF2B5EF4-FFF2-40B4-BE49-F238E27FC236}">
                    <a16:creationId xmlns:a16="http://schemas.microsoft.com/office/drawing/2014/main" id="{5785AF1D-8C55-ED10-13BA-552B636458AB}"/>
                  </a:ext>
                </a:extLst>
              </p:cNvPr>
              <p:cNvSpPr/>
              <p:nvPr/>
            </p:nvSpPr>
            <p:spPr>
              <a:xfrm rot="10800000">
                <a:off x="1700379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57" name="楕円 1">
                <a:extLst>
                  <a:ext uri="{FF2B5EF4-FFF2-40B4-BE49-F238E27FC236}">
                    <a16:creationId xmlns:a16="http://schemas.microsoft.com/office/drawing/2014/main" id="{964B04DE-6478-3BB5-B8DC-125161A32210}"/>
                  </a:ext>
                </a:extLst>
              </p:cNvPr>
              <p:cNvSpPr/>
              <p:nvPr/>
            </p:nvSpPr>
            <p:spPr>
              <a:xfrm>
                <a:off x="1552264" y="19571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58" name="グループ化 857">
              <a:extLst>
                <a:ext uri="{FF2B5EF4-FFF2-40B4-BE49-F238E27FC236}">
                  <a16:creationId xmlns:a16="http://schemas.microsoft.com/office/drawing/2014/main" id="{96140498-A6BC-2D0E-BF06-95BEB616E012}"/>
                </a:ext>
              </a:extLst>
            </p:cNvPr>
            <p:cNvGrpSpPr/>
            <p:nvPr/>
          </p:nvGrpSpPr>
          <p:grpSpPr>
            <a:xfrm>
              <a:off x="4222420" y="3909006"/>
              <a:ext cx="1604288" cy="1375702"/>
              <a:chOff x="921081" y="403942"/>
              <a:chExt cx="2172567" cy="1863008"/>
            </a:xfrm>
          </p:grpSpPr>
          <p:sp>
            <p:nvSpPr>
              <p:cNvPr id="859" name="二等辺三角形 6">
                <a:extLst>
                  <a:ext uri="{FF2B5EF4-FFF2-40B4-BE49-F238E27FC236}">
                    <a16:creationId xmlns:a16="http://schemas.microsoft.com/office/drawing/2014/main" id="{1ABA54AD-C3A6-7820-D6F6-AE2BCDF368A5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0" name="二等辺三角形 6">
                <a:extLst>
                  <a:ext uri="{FF2B5EF4-FFF2-40B4-BE49-F238E27FC236}">
                    <a16:creationId xmlns:a16="http://schemas.microsoft.com/office/drawing/2014/main" id="{934A07E4-2C59-3E12-D7A1-FBE3C69BCB5B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1" name="二等辺三角形 6">
                <a:extLst>
                  <a:ext uri="{FF2B5EF4-FFF2-40B4-BE49-F238E27FC236}">
                    <a16:creationId xmlns:a16="http://schemas.microsoft.com/office/drawing/2014/main" id="{B4B2FF47-4673-F729-620B-7A23104C7475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2" name="二等辺三角形 6">
                <a:extLst>
                  <a:ext uri="{FF2B5EF4-FFF2-40B4-BE49-F238E27FC236}">
                    <a16:creationId xmlns:a16="http://schemas.microsoft.com/office/drawing/2014/main" id="{A28B08D2-D771-6819-99E2-13CF2058E73A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3" name="楕円 862">
                <a:extLst>
                  <a:ext uri="{FF2B5EF4-FFF2-40B4-BE49-F238E27FC236}">
                    <a16:creationId xmlns:a16="http://schemas.microsoft.com/office/drawing/2014/main" id="{ED9115A3-B0BD-83B2-175F-6CD8715772DB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4" name="楕円 1">
                <a:extLst>
                  <a:ext uri="{FF2B5EF4-FFF2-40B4-BE49-F238E27FC236}">
                    <a16:creationId xmlns:a16="http://schemas.microsoft.com/office/drawing/2014/main" id="{1749E2C6-A411-C5AF-E1CE-5601F590390B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865" name="フリーフォーム: 図形 864">
                <a:extLst>
                  <a:ext uri="{FF2B5EF4-FFF2-40B4-BE49-F238E27FC236}">
                    <a16:creationId xmlns:a16="http://schemas.microsoft.com/office/drawing/2014/main" id="{FBEF8464-C353-6420-233A-5798195C5976}"/>
                  </a:ext>
                </a:extLst>
              </p:cNvPr>
              <p:cNvSpPr/>
              <p:nvPr/>
            </p:nvSpPr>
            <p:spPr>
              <a:xfrm rot="20700000">
                <a:off x="1354289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6" name="フリーフォーム: 図形 865">
                <a:extLst>
                  <a:ext uri="{FF2B5EF4-FFF2-40B4-BE49-F238E27FC236}">
                    <a16:creationId xmlns:a16="http://schemas.microsoft.com/office/drawing/2014/main" id="{0BC14F9B-3B69-E53B-6850-6105CD91C762}"/>
                  </a:ext>
                </a:extLst>
              </p:cNvPr>
              <p:cNvSpPr/>
              <p:nvPr/>
            </p:nvSpPr>
            <p:spPr>
              <a:xfrm rot="900000" flipH="1">
                <a:off x="2173793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7" name="フリーフォーム: 図形 866">
                <a:extLst>
                  <a:ext uri="{FF2B5EF4-FFF2-40B4-BE49-F238E27FC236}">
                    <a16:creationId xmlns:a16="http://schemas.microsoft.com/office/drawing/2014/main" id="{50F76F0E-B9EC-30C8-4DDE-99FD2AAC325F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68" name="フリーフォーム: 図形 867">
                <a:extLst>
                  <a:ext uri="{FF2B5EF4-FFF2-40B4-BE49-F238E27FC236}">
                    <a16:creationId xmlns:a16="http://schemas.microsoft.com/office/drawing/2014/main" id="{6488D1CF-F010-5F49-8FF8-8AA46481E12C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69" name="グループ化 868">
              <a:extLst>
                <a:ext uri="{FF2B5EF4-FFF2-40B4-BE49-F238E27FC236}">
                  <a16:creationId xmlns:a16="http://schemas.microsoft.com/office/drawing/2014/main" id="{C5A1D82A-EF74-3B4D-E7A1-C0CE24BFFCE5}"/>
                </a:ext>
              </a:extLst>
            </p:cNvPr>
            <p:cNvGrpSpPr/>
            <p:nvPr/>
          </p:nvGrpSpPr>
          <p:grpSpPr>
            <a:xfrm>
              <a:off x="4376936" y="4852789"/>
              <a:ext cx="1299333" cy="1211368"/>
              <a:chOff x="4302325" y="3805549"/>
              <a:chExt cx="1299333" cy="1211368"/>
            </a:xfrm>
          </p:grpSpPr>
          <p:sp>
            <p:nvSpPr>
              <p:cNvPr id="870" name="楕円 1">
                <a:extLst>
                  <a:ext uri="{FF2B5EF4-FFF2-40B4-BE49-F238E27FC236}">
                    <a16:creationId xmlns:a16="http://schemas.microsoft.com/office/drawing/2014/main" id="{9DD8E7AC-05A7-ED45-FF57-7AFB65C874F6}"/>
                  </a:ext>
                </a:extLst>
              </p:cNvPr>
              <p:cNvSpPr/>
              <p:nvPr/>
            </p:nvSpPr>
            <p:spPr>
              <a:xfrm rot="1800000" flipH="1">
                <a:off x="4481286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71" name="楕円 1">
                <a:extLst>
                  <a:ext uri="{FF2B5EF4-FFF2-40B4-BE49-F238E27FC236}">
                    <a16:creationId xmlns:a16="http://schemas.microsoft.com/office/drawing/2014/main" id="{E2995E29-D507-EC49-460E-07AA774BC12C}"/>
                  </a:ext>
                </a:extLst>
              </p:cNvPr>
              <p:cNvSpPr/>
              <p:nvPr/>
            </p:nvSpPr>
            <p:spPr>
              <a:xfrm rot="19800000">
                <a:off x="5223552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872" name="グループ化 871">
                <a:extLst>
                  <a:ext uri="{FF2B5EF4-FFF2-40B4-BE49-F238E27FC236}">
                    <a16:creationId xmlns:a16="http://schemas.microsoft.com/office/drawing/2014/main" id="{D5095745-3501-BC2A-4473-1090431781D1}"/>
                  </a:ext>
                </a:extLst>
              </p:cNvPr>
              <p:cNvGrpSpPr/>
              <p:nvPr/>
            </p:nvGrpSpPr>
            <p:grpSpPr>
              <a:xfrm>
                <a:off x="4302325" y="3933361"/>
                <a:ext cx="1299333" cy="1083556"/>
                <a:chOff x="3691058" y="5734557"/>
                <a:chExt cx="1759588" cy="1467378"/>
              </a:xfrm>
            </p:grpSpPr>
            <p:sp>
              <p:nvSpPr>
                <p:cNvPr id="873" name="フリーフォーム: 図形 872">
                  <a:extLst>
                    <a:ext uri="{FF2B5EF4-FFF2-40B4-BE49-F238E27FC236}">
                      <a16:creationId xmlns:a16="http://schemas.microsoft.com/office/drawing/2014/main" id="{D56DD050-A850-C382-DA3B-04D600317BC5}"/>
                    </a:ext>
                  </a:extLst>
                </p:cNvPr>
                <p:cNvSpPr/>
                <p:nvPr/>
              </p:nvSpPr>
              <p:spPr>
                <a:xfrm>
                  <a:off x="3801836" y="5936456"/>
                  <a:ext cx="1546452" cy="1222960"/>
                </a:xfrm>
                <a:custGeom>
                  <a:avLst/>
                  <a:gdLst>
                    <a:gd name="connsiteX0" fmla="*/ 867366 w 1736952"/>
                    <a:gd name="connsiteY0" fmla="*/ 0 h 1222960"/>
                    <a:gd name="connsiteX1" fmla="*/ 1425410 w 1736952"/>
                    <a:gd name="connsiteY1" fmla="*/ 58973 h 1222960"/>
                    <a:gd name="connsiteX2" fmla="*/ 1427446 w 1736952"/>
                    <a:gd name="connsiteY2" fmla="*/ 61592 h 1222960"/>
                    <a:gd name="connsiteX3" fmla="*/ 1431349 w 1736952"/>
                    <a:gd name="connsiteY3" fmla="*/ 62838 h 1222960"/>
                    <a:gd name="connsiteX4" fmla="*/ 1648705 w 1736952"/>
                    <a:gd name="connsiteY4" fmla="*/ 574301 h 1222960"/>
                    <a:gd name="connsiteX5" fmla="*/ 1714138 w 1736952"/>
                    <a:gd name="connsiteY5" fmla="*/ 1136374 h 1222960"/>
                    <a:gd name="connsiteX6" fmla="*/ 1712000 w 1736952"/>
                    <a:gd name="connsiteY6" fmla="*/ 1135691 h 1222960"/>
                    <a:gd name="connsiteX7" fmla="*/ 1709581 w 1736952"/>
                    <a:gd name="connsiteY7" fmla="*/ 1138653 h 1222960"/>
                    <a:gd name="connsiteX8" fmla="*/ 1019545 w 1736952"/>
                    <a:gd name="connsiteY8" fmla="*/ 1221746 h 1222960"/>
                    <a:gd name="connsiteX9" fmla="*/ 910387 w 1736952"/>
                    <a:gd name="connsiteY9" fmla="*/ 1222936 h 1222960"/>
                    <a:gd name="connsiteX10" fmla="*/ 868477 w 1736952"/>
                    <a:gd name="connsiteY10" fmla="*/ 1164952 h 1222960"/>
                    <a:gd name="connsiteX11" fmla="*/ 826550 w 1736952"/>
                    <a:gd name="connsiteY11" fmla="*/ 1222960 h 1222960"/>
                    <a:gd name="connsiteX12" fmla="*/ 715190 w 1736952"/>
                    <a:gd name="connsiteY12" fmla="*/ 1221746 h 1222960"/>
                    <a:gd name="connsiteX13" fmla="*/ 25153 w 1736952"/>
                    <a:gd name="connsiteY13" fmla="*/ 1138653 h 1222960"/>
                    <a:gd name="connsiteX14" fmla="*/ 23193 w 1736952"/>
                    <a:gd name="connsiteY14" fmla="*/ 1136253 h 1222960"/>
                    <a:gd name="connsiteX15" fmla="*/ 22813 w 1736952"/>
                    <a:gd name="connsiteY15" fmla="*/ 1136374 h 1222960"/>
                    <a:gd name="connsiteX16" fmla="*/ 8524 w 1736952"/>
                    <a:gd name="connsiteY16" fmla="*/ 1120961 h 1222960"/>
                    <a:gd name="connsiteX17" fmla="*/ 7786 w 1736952"/>
                    <a:gd name="connsiteY17" fmla="*/ 1117382 h 1222960"/>
                    <a:gd name="connsiteX18" fmla="*/ 7687 w 1736952"/>
                    <a:gd name="connsiteY18" fmla="*/ 1117261 h 1222960"/>
                    <a:gd name="connsiteX19" fmla="*/ 7746 w 1736952"/>
                    <a:gd name="connsiteY19" fmla="*/ 1117189 h 1222960"/>
                    <a:gd name="connsiteX20" fmla="*/ 1181 w 1736952"/>
                    <a:gd name="connsiteY20" fmla="*/ 1085356 h 1222960"/>
                    <a:gd name="connsiteX21" fmla="*/ 88247 w 1736952"/>
                    <a:gd name="connsiteY21" fmla="*/ 574301 h 1222960"/>
                    <a:gd name="connsiteX22" fmla="*/ 305602 w 1736952"/>
                    <a:gd name="connsiteY22" fmla="*/ 62838 h 1222960"/>
                    <a:gd name="connsiteX23" fmla="*/ 306554 w 1736952"/>
                    <a:gd name="connsiteY23" fmla="*/ 62534 h 1222960"/>
                    <a:gd name="connsiteX24" fmla="*/ 309322 w 1736952"/>
                    <a:gd name="connsiteY24" fmla="*/ 58973 h 1222960"/>
                    <a:gd name="connsiteX25" fmla="*/ 867366 w 1736952"/>
                    <a:gd name="connsiteY25" fmla="*/ 0 h 122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736952" h="1222960">
                      <a:moveTo>
                        <a:pt x="867366" y="0"/>
                      </a:moveTo>
                      <a:cubicBezTo>
                        <a:pt x="1142633" y="0"/>
                        <a:pt x="1372296" y="25317"/>
                        <a:pt x="1425410" y="58973"/>
                      </a:cubicBezTo>
                      <a:lnTo>
                        <a:pt x="1427446" y="61592"/>
                      </a:lnTo>
                      <a:lnTo>
                        <a:pt x="1431349" y="62838"/>
                      </a:lnTo>
                      <a:cubicBezTo>
                        <a:pt x="1484761" y="103152"/>
                        <a:pt x="1575435" y="313332"/>
                        <a:pt x="1648705" y="574301"/>
                      </a:cubicBezTo>
                      <a:cubicBezTo>
                        <a:pt x="1732442" y="872553"/>
                        <a:pt x="1761738" y="1124201"/>
                        <a:pt x="1714138" y="1136374"/>
                      </a:cubicBezTo>
                      <a:lnTo>
                        <a:pt x="1712000" y="1135691"/>
                      </a:lnTo>
                      <a:lnTo>
                        <a:pt x="1709581" y="1138653"/>
                      </a:lnTo>
                      <a:cubicBezTo>
                        <a:pt x="1639439" y="1180974"/>
                        <a:pt x="1365297" y="1214121"/>
                        <a:pt x="1019545" y="1221746"/>
                      </a:cubicBezTo>
                      <a:lnTo>
                        <a:pt x="910387" y="1222936"/>
                      </a:lnTo>
                      <a:lnTo>
                        <a:pt x="868477" y="1164952"/>
                      </a:lnTo>
                      <a:lnTo>
                        <a:pt x="826550" y="1222960"/>
                      </a:lnTo>
                      <a:lnTo>
                        <a:pt x="715190" y="1221746"/>
                      </a:lnTo>
                      <a:cubicBezTo>
                        <a:pt x="369437" y="1214121"/>
                        <a:pt x="95295" y="1180974"/>
                        <a:pt x="25153" y="1138653"/>
                      </a:cubicBezTo>
                      <a:lnTo>
                        <a:pt x="23193" y="1136253"/>
                      </a:lnTo>
                      <a:lnTo>
                        <a:pt x="22813" y="1136374"/>
                      </a:lnTo>
                      <a:cubicBezTo>
                        <a:pt x="16864" y="1134853"/>
                        <a:pt x="12115" y="1129589"/>
                        <a:pt x="8524" y="1120961"/>
                      </a:cubicBezTo>
                      <a:lnTo>
                        <a:pt x="7786" y="1117382"/>
                      </a:lnTo>
                      <a:lnTo>
                        <a:pt x="7687" y="1117261"/>
                      </a:lnTo>
                      <a:lnTo>
                        <a:pt x="7746" y="1117189"/>
                      </a:lnTo>
                      <a:lnTo>
                        <a:pt x="1181" y="1085356"/>
                      </a:lnTo>
                      <a:cubicBezTo>
                        <a:pt x="-6737" y="995465"/>
                        <a:pt x="25444" y="797990"/>
                        <a:pt x="88247" y="574301"/>
                      </a:cubicBezTo>
                      <a:cubicBezTo>
                        <a:pt x="161517" y="313332"/>
                        <a:pt x="252190" y="103152"/>
                        <a:pt x="305602" y="62838"/>
                      </a:cubicBezTo>
                      <a:lnTo>
                        <a:pt x="306554" y="62534"/>
                      </a:lnTo>
                      <a:lnTo>
                        <a:pt x="309322" y="58973"/>
                      </a:lnTo>
                      <a:cubicBezTo>
                        <a:pt x="362437" y="25317"/>
                        <a:pt x="592100" y="0"/>
                        <a:pt x="867366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4" name="フリーフォーム: 図形 873">
                  <a:extLst>
                    <a:ext uri="{FF2B5EF4-FFF2-40B4-BE49-F238E27FC236}">
                      <a16:creationId xmlns:a16="http://schemas.microsoft.com/office/drawing/2014/main" id="{551EBA19-400F-E011-CC7F-CECA056F1765}"/>
                    </a:ext>
                  </a:extLst>
                </p:cNvPr>
                <p:cNvSpPr/>
                <p:nvPr/>
              </p:nvSpPr>
              <p:spPr>
                <a:xfrm>
                  <a:off x="3919619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5" name="フリーフォーム: 図形 874">
                  <a:extLst>
                    <a:ext uri="{FF2B5EF4-FFF2-40B4-BE49-F238E27FC236}">
                      <a16:creationId xmlns:a16="http://schemas.microsoft.com/office/drawing/2014/main" id="{E67043DC-2F68-0A06-BB32-E0E063A89395}"/>
                    </a:ext>
                  </a:extLst>
                </p:cNvPr>
                <p:cNvSpPr/>
                <p:nvPr/>
              </p:nvSpPr>
              <p:spPr>
                <a:xfrm>
                  <a:off x="4524417" y="6531769"/>
                  <a:ext cx="101290" cy="452722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6" name="フリーフォーム: 図形 875">
                  <a:extLst>
                    <a:ext uri="{FF2B5EF4-FFF2-40B4-BE49-F238E27FC236}">
                      <a16:creationId xmlns:a16="http://schemas.microsoft.com/office/drawing/2014/main" id="{F8BEF7A7-CD7D-8D78-46B0-9A542E9651FB}"/>
                    </a:ext>
                  </a:extLst>
                </p:cNvPr>
                <p:cNvSpPr/>
                <p:nvPr/>
              </p:nvSpPr>
              <p:spPr>
                <a:xfrm>
                  <a:off x="4945938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7" name="フリーフォーム: 図形 876">
                  <a:extLst>
                    <a:ext uri="{FF2B5EF4-FFF2-40B4-BE49-F238E27FC236}">
                      <a16:creationId xmlns:a16="http://schemas.microsoft.com/office/drawing/2014/main" id="{A7FECD3C-7D76-F32D-547E-59621698BFB8}"/>
                    </a:ext>
                  </a:extLst>
                </p:cNvPr>
                <p:cNvSpPr/>
                <p:nvPr/>
              </p:nvSpPr>
              <p:spPr>
                <a:xfrm>
                  <a:off x="3997282" y="5884070"/>
                  <a:ext cx="1165268" cy="184896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8" name="フリーフォーム: 図形 877">
                  <a:extLst>
                    <a:ext uri="{FF2B5EF4-FFF2-40B4-BE49-F238E27FC236}">
                      <a16:creationId xmlns:a16="http://schemas.microsoft.com/office/drawing/2014/main" id="{93578DA1-6EFC-3EF4-0AA6-F2A88433E76C}"/>
                    </a:ext>
                  </a:extLst>
                </p:cNvPr>
                <p:cNvSpPr/>
                <p:nvPr/>
              </p:nvSpPr>
              <p:spPr>
                <a:xfrm rot="11131890">
                  <a:off x="3752838" y="7045428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9" name="フリーフォーム: 図形 878">
                  <a:extLst>
                    <a:ext uri="{FF2B5EF4-FFF2-40B4-BE49-F238E27FC236}">
                      <a16:creationId xmlns:a16="http://schemas.microsoft.com/office/drawing/2014/main" id="{E1708E3C-2985-DD77-8EDE-AC40A7D3EBB8}"/>
                    </a:ext>
                  </a:extLst>
                </p:cNvPr>
                <p:cNvSpPr/>
                <p:nvPr/>
              </p:nvSpPr>
              <p:spPr>
                <a:xfrm rot="10468110" flipH="1">
                  <a:off x="4612468" y="7045427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880" name="グループ化 879">
                  <a:extLst>
                    <a:ext uri="{FF2B5EF4-FFF2-40B4-BE49-F238E27FC236}">
                      <a16:creationId xmlns:a16="http://schemas.microsoft.com/office/drawing/2014/main" id="{BA1BCAC7-5008-F15D-F9C5-1911CC8CA1AA}"/>
                    </a:ext>
                  </a:extLst>
                </p:cNvPr>
                <p:cNvGrpSpPr/>
                <p:nvPr/>
              </p:nvGrpSpPr>
              <p:grpSpPr>
                <a:xfrm>
                  <a:off x="4280831" y="5913843"/>
                  <a:ext cx="532507" cy="541735"/>
                  <a:chOff x="3087106" y="6899407"/>
                  <a:chExt cx="532507" cy="541735"/>
                </a:xfrm>
                <a:solidFill>
                  <a:srgbClr val="FF6699"/>
                </a:solidFill>
              </p:grpSpPr>
              <p:sp>
                <p:nvSpPr>
                  <p:cNvPr id="887" name="フリーフォーム: 図形 886">
                    <a:extLst>
                      <a:ext uri="{FF2B5EF4-FFF2-40B4-BE49-F238E27FC236}">
                        <a16:creationId xmlns:a16="http://schemas.microsoft.com/office/drawing/2014/main" id="{EED73C99-6385-3387-4328-759FDB5F1FA8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340306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8" name="フリーフォーム: 図形 887">
                    <a:extLst>
                      <a:ext uri="{FF2B5EF4-FFF2-40B4-BE49-F238E27FC236}">
                        <a16:creationId xmlns:a16="http://schemas.microsoft.com/office/drawing/2014/main" id="{DD3F858B-0C6D-C45C-844E-DBEC4CFE0BA6}"/>
                      </a:ext>
                    </a:extLst>
                  </p:cNvPr>
                  <p:cNvSpPr/>
                  <p:nvPr/>
                </p:nvSpPr>
                <p:spPr>
                  <a:xfrm rot="2700000" flipH="1">
                    <a:off x="314062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9" name="台形 888">
                    <a:extLst>
                      <a:ext uri="{FF2B5EF4-FFF2-40B4-BE49-F238E27FC236}">
                        <a16:creationId xmlns:a16="http://schemas.microsoft.com/office/drawing/2014/main" id="{CBC85B1B-99A6-F732-5B29-623DE4440EBA}"/>
                      </a:ext>
                    </a:extLst>
                  </p:cNvPr>
                  <p:cNvSpPr/>
                  <p:nvPr/>
                </p:nvSpPr>
                <p:spPr>
                  <a:xfrm rot="884484">
                    <a:off x="3301817" y="6940538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0" name="台形 889">
                    <a:extLst>
                      <a:ext uri="{FF2B5EF4-FFF2-40B4-BE49-F238E27FC236}">
                        <a16:creationId xmlns:a16="http://schemas.microsoft.com/office/drawing/2014/main" id="{E88F98A4-476B-59B1-D483-244D4D622DED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3398547" y="6940539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1" name="四角形: 角を丸くする 890">
                    <a:extLst>
                      <a:ext uri="{FF2B5EF4-FFF2-40B4-BE49-F238E27FC236}">
                        <a16:creationId xmlns:a16="http://schemas.microsoft.com/office/drawing/2014/main" id="{DC18C313-1C92-9791-F2FE-7C725F83870D}"/>
                      </a:ext>
                    </a:extLst>
                  </p:cNvPr>
                  <p:cNvSpPr/>
                  <p:nvPr/>
                </p:nvSpPr>
                <p:spPr>
                  <a:xfrm>
                    <a:off x="3326030" y="6904086"/>
                    <a:ext cx="109702" cy="127596"/>
                  </a:xfrm>
                  <a:prstGeom prst="roundRect">
                    <a:avLst>
                      <a:gd name="adj" fmla="val 36203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2" name="星: 12 pt 891">
                    <a:extLst>
                      <a:ext uri="{FF2B5EF4-FFF2-40B4-BE49-F238E27FC236}">
                        <a16:creationId xmlns:a16="http://schemas.microsoft.com/office/drawing/2014/main" id="{19B0CC3E-7935-E1A5-F6EC-4FD47EEE1C4B}"/>
                      </a:ext>
                    </a:extLst>
                  </p:cNvPr>
                  <p:cNvSpPr/>
                  <p:nvPr/>
                </p:nvSpPr>
                <p:spPr>
                  <a:xfrm>
                    <a:off x="3200401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3" name="星: 12 pt 892">
                    <a:extLst>
                      <a:ext uri="{FF2B5EF4-FFF2-40B4-BE49-F238E27FC236}">
                        <a16:creationId xmlns:a16="http://schemas.microsoft.com/office/drawing/2014/main" id="{3CADD346-9B05-BDA8-7CBB-DE2E3840BCD6}"/>
                      </a:ext>
                    </a:extLst>
                  </p:cNvPr>
                  <p:cNvSpPr/>
                  <p:nvPr/>
                </p:nvSpPr>
                <p:spPr>
                  <a:xfrm>
                    <a:off x="3400426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881" name="グループ化 880">
                  <a:extLst>
                    <a:ext uri="{FF2B5EF4-FFF2-40B4-BE49-F238E27FC236}">
                      <a16:creationId xmlns:a16="http://schemas.microsoft.com/office/drawing/2014/main" id="{DD4DBCED-901E-5B5B-EB4E-9E7DC1D40A41}"/>
                    </a:ext>
                  </a:extLst>
                </p:cNvPr>
                <p:cNvGrpSpPr/>
                <p:nvPr/>
              </p:nvGrpSpPr>
              <p:grpSpPr>
                <a:xfrm rot="1800000">
                  <a:off x="3691058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885" name="フリーフォーム: 図形 884">
                    <a:extLst>
                      <a:ext uri="{FF2B5EF4-FFF2-40B4-BE49-F238E27FC236}">
                        <a16:creationId xmlns:a16="http://schemas.microsoft.com/office/drawing/2014/main" id="{9FBA3278-EB51-6D83-8F57-D6566C32691B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6" name="星: 16 pt 885">
                    <a:extLst>
                      <a:ext uri="{FF2B5EF4-FFF2-40B4-BE49-F238E27FC236}">
                        <a16:creationId xmlns:a16="http://schemas.microsoft.com/office/drawing/2014/main" id="{C24F4497-3F26-2DE1-F1E8-AFF0A12FB678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882" name="グループ化 881">
                  <a:extLst>
                    <a:ext uri="{FF2B5EF4-FFF2-40B4-BE49-F238E27FC236}">
                      <a16:creationId xmlns:a16="http://schemas.microsoft.com/office/drawing/2014/main" id="{6A07792D-A4E8-D464-BAAB-60BCB86E7EDE}"/>
                    </a:ext>
                  </a:extLst>
                </p:cNvPr>
                <p:cNvGrpSpPr/>
                <p:nvPr/>
              </p:nvGrpSpPr>
              <p:grpSpPr>
                <a:xfrm rot="19800000" flipH="1">
                  <a:off x="4979192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883" name="フリーフォーム: 図形 882">
                    <a:extLst>
                      <a:ext uri="{FF2B5EF4-FFF2-40B4-BE49-F238E27FC236}">
                        <a16:creationId xmlns:a16="http://schemas.microsoft.com/office/drawing/2014/main" id="{EF5978A4-3F56-F6EC-081C-9213653B3CEE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4" name="星: 16 pt 883">
                    <a:extLst>
                      <a:ext uri="{FF2B5EF4-FFF2-40B4-BE49-F238E27FC236}">
                        <a16:creationId xmlns:a16="http://schemas.microsoft.com/office/drawing/2014/main" id="{9746267E-B254-3510-514E-0ECE90CFAE2A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sp>
        <p:nvSpPr>
          <p:cNvPr id="894" name="テキスト ボックス 893">
            <a:extLst>
              <a:ext uri="{FF2B5EF4-FFF2-40B4-BE49-F238E27FC236}">
                <a16:creationId xmlns:a16="http://schemas.microsoft.com/office/drawing/2014/main" id="{8F087700-DD19-9064-1CDA-AC0460B66E23}"/>
              </a:ext>
            </a:extLst>
          </p:cNvPr>
          <p:cNvSpPr txBox="1"/>
          <p:nvPr/>
        </p:nvSpPr>
        <p:spPr>
          <a:xfrm>
            <a:off x="3475691" y="211844"/>
            <a:ext cx="29546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クロヒョウの冬用イラスト</a:t>
            </a:r>
          </a:p>
        </p:txBody>
      </p:sp>
    </p:spTree>
    <p:extLst>
      <p:ext uri="{BB962C8B-B14F-4D97-AF65-F5344CB8AC3E}">
        <p14:creationId xmlns:p14="http://schemas.microsoft.com/office/powerpoint/2010/main" val="423532853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98" name="グループ化 897">
            <a:extLst>
              <a:ext uri="{FF2B5EF4-FFF2-40B4-BE49-F238E27FC236}">
                <a16:creationId xmlns:a16="http://schemas.microsoft.com/office/drawing/2014/main" id="{A84C875F-813F-2AA3-9922-0BD89448ACAC}"/>
              </a:ext>
            </a:extLst>
          </p:cNvPr>
          <p:cNvGrpSpPr/>
          <p:nvPr/>
        </p:nvGrpSpPr>
        <p:grpSpPr>
          <a:xfrm>
            <a:off x="1145845" y="3865223"/>
            <a:ext cx="1679118" cy="2523745"/>
            <a:chOff x="1145845" y="3706828"/>
            <a:chExt cx="1679118" cy="2523745"/>
          </a:xfrm>
        </p:grpSpPr>
        <p:grpSp>
          <p:nvGrpSpPr>
            <p:cNvPr id="501" name="グループ化 500">
              <a:extLst>
                <a:ext uri="{FF2B5EF4-FFF2-40B4-BE49-F238E27FC236}">
                  <a16:creationId xmlns:a16="http://schemas.microsoft.com/office/drawing/2014/main" id="{86411F91-FD50-437F-8DE5-828B399D04C5}"/>
                </a:ext>
              </a:extLst>
            </p:cNvPr>
            <p:cNvGrpSpPr/>
            <p:nvPr/>
          </p:nvGrpSpPr>
          <p:grpSpPr>
            <a:xfrm>
              <a:off x="1466603" y="5052726"/>
              <a:ext cx="1358360" cy="1177847"/>
              <a:chOff x="1466603" y="1957101"/>
              <a:chExt cx="1358360" cy="1177847"/>
            </a:xfrm>
          </p:grpSpPr>
          <p:sp>
            <p:nvSpPr>
              <p:cNvPr id="502" name="楕円 1">
                <a:extLst>
                  <a:ext uri="{FF2B5EF4-FFF2-40B4-BE49-F238E27FC236}">
                    <a16:creationId xmlns:a16="http://schemas.microsoft.com/office/drawing/2014/main" id="{226F982F-BFE9-7A33-48A1-924E0EDF8CC5}"/>
                  </a:ext>
                </a:extLst>
              </p:cNvPr>
              <p:cNvSpPr/>
              <p:nvPr/>
            </p:nvSpPr>
            <p:spPr>
              <a:xfrm rot="9000000" flipH="1">
                <a:off x="2249829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03" name="楕円 1">
                <a:extLst>
                  <a:ext uri="{FF2B5EF4-FFF2-40B4-BE49-F238E27FC236}">
                    <a16:creationId xmlns:a16="http://schemas.microsoft.com/office/drawing/2014/main" id="{1C0ABC45-EF46-A2D4-97E8-560AB81C3BC2}"/>
                  </a:ext>
                </a:extLst>
              </p:cNvPr>
              <p:cNvSpPr/>
              <p:nvPr/>
            </p:nvSpPr>
            <p:spPr>
              <a:xfrm rot="12600000">
                <a:off x="1466603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04" name="フリーフォーム: 図形 503">
                <a:extLst>
                  <a:ext uri="{FF2B5EF4-FFF2-40B4-BE49-F238E27FC236}">
                    <a16:creationId xmlns:a16="http://schemas.microsoft.com/office/drawing/2014/main" id="{7FFC0DB4-715F-192D-5719-AFA14E7D2408}"/>
                  </a:ext>
                </a:extLst>
              </p:cNvPr>
              <p:cNvSpPr/>
              <p:nvPr/>
            </p:nvSpPr>
            <p:spPr>
              <a:xfrm>
                <a:off x="2111157" y="2260133"/>
                <a:ext cx="713806" cy="677073"/>
              </a:xfrm>
              <a:custGeom>
                <a:avLst/>
                <a:gdLst>
                  <a:gd name="connsiteX0" fmla="*/ 815155 w 966654"/>
                  <a:gd name="connsiteY0" fmla="*/ 0 h 916909"/>
                  <a:gd name="connsiteX1" fmla="*/ 910654 w 966654"/>
                  <a:gd name="connsiteY1" fmla="*/ 88007 h 916909"/>
                  <a:gd name="connsiteX2" fmla="*/ 909632 w 966654"/>
                  <a:gd name="connsiteY2" fmla="*/ 92672 h 916909"/>
                  <a:gd name="connsiteX3" fmla="*/ 936888 w 966654"/>
                  <a:gd name="connsiteY3" fmla="*/ 154896 h 916909"/>
                  <a:gd name="connsiteX4" fmla="*/ 746960 w 966654"/>
                  <a:gd name="connsiteY4" fmla="*/ 792046 h 916909"/>
                  <a:gd name="connsiteX5" fmla="*/ 0 w 966654"/>
                  <a:gd name="connsiteY5" fmla="*/ 767680 h 916909"/>
                  <a:gd name="connsiteX6" fmla="*/ 109011 w 966654"/>
                  <a:gd name="connsiteY6" fmla="*/ 646973 h 916909"/>
                  <a:gd name="connsiteX7" fmla="*/ 646045 w 966654"/>
                  <a:gd name="connsiteY7" fmla="*/ 664491 h 916909"/>
                  <a:gd name="connsiteX8" fmla="*/ 782596 w 966654"/>
                  <a:gd name="connsiteY8" fmla="*/ 206406 h 916909"/>
                  <a:gd name="connsiteX9" fmla="*/ 761869 w 966654"/>
                  <a:gd name="connsiteY9" fmla="*/ 159087 h 916909"/>
                  <a:gd name="connsiteX10" fmla="*/ 747627 w 966654"/>
                  <a:gd name="connsiteY10" fmla="*/ 150238 h 916909"/>
                  <a:gd name="connsiteX11" fmla="*/ 719656 w 966654"/>
                  <a:gd name="connsiteY11" fmla="*/ 88007 h 916909"/>
                  <a:gd name="connsiteX12" fmla="*/ 815155 w 966654"/>
                  <a:gd name="connsiteY12" fmla="*/ 0 h 916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654" h="916909">
                    <a:moveTo>
                      <a:pt x="815155" y="0"/>
                    </a:moveTo>
                    <a:cubicBezTo>
                      <a:pt x="867898" y="0"/>
                      <a:pt x="910654" y="39402"/>
                      <a:pt x="910654" y="88007"/>
                    </a:cubicBezTo>
                    <a:lnTo>
                      <a:pt x="909632" y="92672"/>
                    </a:lnTo>
                    <a:lnTo>
                      <a:pt x="936888" y="154896"/>
                    </a:lnTo>
                    <a:cubicBezTo>
                      <a:pt x="1013002" y="382436"/>
                      <a:pt x="940823" y="638672"/>
                      <a:pt x="746960" y="792046"/>
                    </a:cubicBezTo>
                    <a:cubicBezTo>
                      <a:pt x="525401" y="967330"/>
                      <a:pt x="209664" y="957031"/>
                      <a:pt x="0" y="767680"/>
                    </a:cubicBezTo>
                    <a:lnTo>
                      <a:pt x="109011" y="646973"/>
                    </a:lnTo>
                    <a:cubicBezTo>
                      <a:pt x="259751" y="783109"/>
                      <a:pt x="486753" y="790514"/>
                      <a:pt x="646045" y="664491"/>
                    </a:cubicBezTo>
                    <a:cubicBezTo>
                      <a:pt x="785426" y="554221"/>
                      <a:pt x="837319" y="369998"/>
                      <a:pt x="782596" y="206406"/>
                    </a:cubicBezTo>
                    <a:lnTo>
                      <a:pt x="761869" y="159087"/>
                    </a:lnTo>
                    <a:lnTo>
                      <a:pt x="747627" y="150238"/>
                    </a:lnTo>
                    <a:cubicBezTo>
                      <a:pt x="730345" y="134311"/>
                      <a:pt x="719656" y="112310"/>
                      <a:pt x="719656" y="88007"/>
                    </a:cubicBezTo>
                    <a:cubicBezTo>
                      <a:pt x="719656" y="39402"/>
                      <a:pt x="762412" y="0"/>
                      <a:pt x="815155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5" name="楕円 1">
                <a:extLst>
                  <a:ext uri="{FF2B5EF4-FFF2-40B4-BE49-F238E27FC236}">
                    <a16:creationId xmlns:a16="http://schemas.microsoft.com/office/drawing/2014/main" id="{AA337089-826F-5937-5EB2-E77DC447B215}"/>
                  </a:ext>
                </a:extLst>
              </p:cNvPr>
              <p:cNvSpPr/>
              <p:nvPr/>
            </p:nvSpPr>
            <p:spPr>
              <a:xfrm rot="10800000">
                <a:off x="1965057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06" name="楕円 1">
                <a:extLst>
                  <a:ext uri="{FF2B5EF4-FFF2-40B4-BE49-F238E27FC236}">
                    <a16:creationId xmlns:a16="http://schemas.microsoft.com/office/drawing/2014/main" id="{C9275F36-9C9D-CA8C-2042-8C3E7DD8EFF1}"/>
                  </a:ext>
                </a:extLst>
              </p:cNvPr>
              <p:cNvSpPr/>
              <p:nvPr/>
            </p:nvSpPr>
            <p:spPr>
              <a:xfrm rot="10800000">
                <a:off x="1700379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07" name="楕円 1">
                <a:extLst>
                  <a:ext uri="{FF2B5EF4-FFF2-40B4-BE49-F238E27FC236}">
                    <a16:creationId xmlns:a16="http://schemas.microsoft.com/office/drawing/2014/main" id="{E8AFA45F-BB86-6547-2B95-C000C1270C6C}"/>
                  </a:ext>
                </a:extLst>
              </p:cNvPr>
              <p:cNvSpPr/>
              <p:nvPr/>
            </p:nvSpPr>
            <p:spPr>
              <a:xfrm>
                <a:off x="1552264" y="19571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8" name="グループ化 507">
              <a:extLst>
                <a:ext uri="{FF2B5EF4-FFF2-40B4-BE49-F238E27FC236}">
                  <a16:creationId xmlns:a16="http://schemas.microsoft.com/office/drawing/2014/main" id="{B701B3B0-12C6-7738-A2FA-912EB69B588C}"/>
                </a:ext>
              </a:extLst>
            </p:cNvPr>
            <p:cNvGrpSpPr/>
            <p:nvPr/>
          </p:nvGrpSpPr>
          <p:grpSpPr>
            <a:xfrm>
              <a:off x="1145845" y="3909006"/>
              <a:ext cx="1604288" cy="1375702"/>
              <a:chOff x="921081" y="403942"/>
              <a:chExt cx="2172567" cy="1863008"/>
            </a:xfrm>
          </p:grpSpPr>
          <p:sp>
            <p:nvSpPr>
              <p:cNvPr id="509" name="二等辺三角形 6">
                <a:extLst>
                  <a:ext uri="{FF2B5EF4-FFF2-40B4-BE49-F238E27FC236}">
                    <a16:creationId xmlns:a16="http://schemas.microsoft.com/office/drawing/2014/main" id="{A6D7977B-E6AF-1BD5-5C81-21AD51C68211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0" name="二等辺三角形 6">
                <a:extLst>
                  <a:ext uri="{FF2B5EF4-FFF2-40B4-BE49-F238E27FC236}">
                    <a16:creationId xmlns:a16="http://schemas.microsoft.com/office/drawing/2014/main" id="{DF284E33-A832-0A6D-ADE6-47CD12B64897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1" name="二等辺三角形 6">
                <a:extLst>
                  <a:ext uri="{FF2B5EF4-FFF2-40B4-BE49-F238E27FC236}">
                    <a16:creationId xmlns:a16="http://schemas.microsoft.com/office/drawing/2014/main" id="{C2FDCDE9-7BA8-CF7D-60E8-8DB2F7947D5A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18" name="二等辺三角形 6">
                <a:extLst>
                  <a:ext uri="{FF2B5EF4-FFF2-40B4-BE49-F238E27FC236}">
                    <a16:creationId xmlns:a16="http://schemas.microsoft.com/office/drawing/2014/main" id="{02C8AE9B-0A2F-6A12-C9A2-E03FF01DAFA2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3" name="楕円 622">
                <a:extLst>
                  <a:ext uri="{FF2B5EF4-FFF2-40B4-BE49-F238E27FC236}">
                    <a16:creationId xmlns:a16="http://schemas.microsoft.com/office/drawing/2014/main" id="{4798978F-566A-6AA2-8419-007D7C8B5B90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4" name="楕円 1">
                <a:extLst>
                  <a:ext uri="{FF2B5EF4-FFF2-40B4-BE49-F238E27FC236}">
                    <a16:creationId xmlns:a16="http://schemas.microsoft.com/office/drawing/2014/main" id="{1B744916-AAC5-220B-0BC4-8ACDE764FB6C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625" name="フリーフォーム: 図形 624">
                <a:extLst>
                  <a:ext uri="{FF2B5EF4-FFF2-40B4-BE49-F238E27FC236}">
                    <a16:creationId xmlns:a16="http://schemas.microsoft.com/office/drawing/2014/main" id="{F41BC2FC-78F0-F8C7-17FF-8DECDDF60697}"/>
                  </a:ext>
                </a:extLst>
              </p:cNvPr>
              <p:cNvSpPr/>
              <p:nvPr/>
            </p:nvSpPr>
            <p:spPr>
              <a:xfrm rot="20700000">
                <a:off x="1354289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6" name="フリーフォーム: 図形 625">
                <a:extLst>
                  <a:ext uri="{FF2B5EF4-FFF2-40B4-BE49-F238E27FC236}">
                    <a16:creationId xmlns:a16="http://schemas.microsoft.com/office/drawing/2014/main" id="{9F9F0B3E-2CE7-CE59-23B4-33EED37C6416}"/>
                  </a:ext>
                </a:extLst>
              </p:cNvPr>
              <p:cNvSpPr/>
              <p:nvPr/>
            </p:nvSpPr>
            <p:spPr>
              <a:xfrm rot="900000" flipH="1">
                <a:off x="2173793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27" name="フリーフォーム: 図形 626">
                <a:extLst>
                  <a:ext uri="{FF2B5EF4-FFF2-40B4-BE49-F238E27FC236}">
                    <a16:creationId xmlns:a16="http://schemas.microsoft.com/office/drawing/2014/main" id="{680E29C6-A6A1-51DC-AB5D-3D6CA7420823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628" name="フリーフォーム: 図形 627">
                <a:extLst>
                  <a:ext uri="{FF2B5EF4-FFF2-40B4-BE49-F238E27FC236}">
                    <a16:creationId xmlns:a16="http://schemas.microsoft.com/office/drawing/2014/main" id="{0C3856D3-4CE1-E294-38B8-21361D7884F1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29" name="グループ化 628">
              <a:extLst>
                <a:ext uri="{FF2B5EF4-FFF2-40B4-BE49-F238E27FC236}">
                  <a16:creationId xmlns:a16="http://schemas.microsoft.com/office/drawing/2014/main" id="{0C41EE7B-0B74-639F-4D44-BEE960F65219}"/>
                </a:ext>
              </a:extLst>
            </p:cNvPr>
            <p:cNvGrpSpPr/>
            <p:nvPr/>
          </p:nvGrpSpPr>
          <p:grpSpPr>
            <a:xfrm>
              <a:off x="1559498" y="5172839"/>
              <a:ext cx="824136" cy="568219"/>
              <a:chOff x="1443950" y="2053446"/>
              <a:chExt cx="1116065" cy="769496"/>
            </a:xfrm>
          </p:grpSpPr>
          <p:grpSp>
            <p:nvGrpSpPr>
              <p:cNvPr id="681" name="グループ化 680">
                <a:extLst>
                  <a:ext uri="{FF2B5EF4-FFF2-40B4-BE49-F238E27FC236}">
                    <a16:creationId xmlns:a16="http://schemas.microsoft.com/office/drawing/2014/main" id="{635AFB79-99EA-6B17-2A8E-341CF4722C8E}"/>
                  </a:ext>
                </a:extLst>
              </p:cNvPr>
              <p:cNvGrpSpPr/>
              <p:nvPr/>
            </p:nvGrpSpPr>
            <p:grpSpPr>
              <a:xfrm>
                <a:off x="1443950" y="2053446"/>
                <a:ext cx="1116065" cy="769496"/>
                <a:chOff x="1443950" y="2053446"/>
                <a:chExt cx="1116065" cy="769496"/>
              </a:xfrm>
              <a:solidFill>
                <a:srgbClr val="FF0000"/>
              </a:solidFill>
            </p:grpSpPr>
            <p:sp>
              <p:nvSpPr>
                <p:cNvPr id="683" name="楕円 5">
                  <a:extLst>
                    <a:ext uri="{FF2B5EF4-FFF2-40B4-BE49-F238E27FC236}">
                      <a16:creationId xmlns:a16="http://schemas.microsoft.com/office/drawing/2014/main" id="{7471326C-4CFE-EFFA-2E9F-E2DA7DB80D3F}"/>
                    </a:ext>
                  </a:extLst>
                </p:cNvPr>
                <p:cNvSpPr/>
                <p:nvPr/>
              </p:nvSpPr>
              <p:spPr>
                <a:xfrm rot="10800000">
                  <a:off x="1443950" y="2135816"/>
                  <a:ext cx="1108750" cy="190680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684" name="二等辺三角形 21">
                  <a:extLst>
                    <a:ext uri="{FF2B5EF4-FFF2-40B4-BE49-F238E27FC236}">
                      <a16:creationId xmlns:a16="http://schemas.microsoft.com/office/drawing/2014/main" id="{F1F43DF4-DF4D-5A5E-8E0E-8EFA560C83ED}"/>
                    </a:ext>
                  </a:extLst>
                </p:cNvPr>
                <p:cNvSpPr/>
                <p:nvPr/>
              </p:nvSpPr>
              <p:spPr>
                <a:xfrm rot="400418">
                  <a:off x="2088302" y="2106518"/>
                  <a:ext cx="340963" cy="639706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5" name="二等辺三角形 21">
                  <a:extLst>
                    <a:ext uri="{FF2B5EF4-FFF2-40B4-BE49-F238E27FC236}">
                      <a16:creationId xmlns:a16="http://schemas.microsoft.com/office/drawing/2014/main" id="{0ECC5558-75E4-281A-F914-BC979CB5D255}"/>
                    </a:ext>
                  </a:extLst>
                </p:cNvPr>
                <p:cNvSpPr/>
                <p:nvPr/>
              </p:nvSpPr>
              <p:spPr>
                <a:xfrm rot="20700000">
                  <a:off x="2219052" y="2105188"/>
                  <a:ext cx="340963" cy="717754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6" name="楕円 5">
                  <a:extLst>
                    <a:ext uri="{FF2B5EF4-FFF2-40B4-BE49-F238E27FC236}">
                      <a16:creationId xmlns:a16="http://schemas.microsoft.com/office/drawing/2014/main" id="{042A6117-C88F-6C64-32B2-E585C53766AE}"/>
                    </a:ext>
                  </a:extLst>
                </p:cNvPr>
                <p:cNvSpPr/>
                <p:nvPr/>
              </p:nvSpPr>
              <p:spPr>
                <a:xfrm rot="10800000">
                  <a:off x="1443950" y="2053446"/>
                  <a:ext cx="1108750" cy="202498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682" name="フリーフォーム: 図形 681">
                <a:extLst>
                  <a:ext uri="{FF2B5EF4-FFF2-40B4-BE49-F238E27FC236}">
                    <a16:creationId xmlns:a16="http://schemas.microsoft.com/office/drawing/2014/main" id="{F8984D99-6319-59E8-5E38-09BB13ACF5D9}"/>
                  </a:ext>
                </a:extLst>
              </p:cNvPr>
              <p:cNvSpPr/>
              <p:nvPr/>
            </p:nvSpPr>
            <p:spPr>
              <a:xfrm rot="20700000">
                <a:off x="2192524" y="2066951"/>
                <a:ext cx="238125" cy="248052"/>
              </a:xfrm>
              <a:custGeom>
                <a:avLst/>
                <a:gdLst>
                  <a:gd name="connsiteX0" fmla="*/ 194227 w 238125"/>
                  <a:gd name="connsiteY0" fmla="*/ 5649 h 233293"/>
                  <a:gd name="connsiteX1" fmla="*/ 238125 w 238125"/>
                  <a:gd name="connsiteY1" fmla="*/ 71875 h 233293"/>
                  <a:gd name="connsiteX2" fmla="*/ 238125 w 238125"/>
                  <a:gd name="connsiteY2" fmla="*/ 161418 h 233293"/>
                  <a:gd name="connsiteX3" fmla="*/ 166250 w 238125"/>
                  <a:gd name="connsiteY3" fmla="*/ 233293 h 233293"/>
                  <a:gd name="connsiteX4" fmla="*/ 71875 w 238125"/>
                  <a:gd name="connsiteY4" fmla="*/ 233293 h 233293"/>
                  <a:gd name="connsiteX5" fmla="*/ 0 w 238125"/>
                  <a:gd name="connsiteY5" fmla="*/ 161418 h 233293"/>
                  <a:gd name="connsiteX6" fmla="*/ 0 w 238125"/>
                  <a:gd name="connsiteY6" fmla="*/ 71875 h 233293"/>
                  <a:gd name="connsiteX7" fmla="*/ 71875 w 238125"/>
                  <a:gd name="connsiteY7" fmla="*/ 0 h 233293"/>
                  <a:gd name="connsiteX8" fmla="*/ 166250 w 238125"/>
                  <a:gd name="connsiteY8" fmla="*/ 0 h 233293"/>
                  <a:gd name="connsiteX9" fmla="*/ 194227 w 238125"/>
                  <a:gd name="connsiteY9" fmla="*/ 5649 h 233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125" h="233293">
                    <a:moveTo>
                      <a:pt x="194227" y="5649"/>
                    </a:moveTo>
                    <a:cubicBezTo>
                      <a:pt x="220024" y="16560"/>
                      <a:pt x="238125" y="42104"/>
                      <a:pt x="238125" y="71875"/>
                    </a:cubicBezTo>
                    <a:lnTo>
                      <a:pt x="238125" y="161418"/>
                    </a:lnTo>
                    <a:cubicBezTo>
                      <a:pt x="238125" y="201113"/>
                      <a:pt x="205945" y="233293"/>
                      <a:pt x="166250" y="233293"/>
                    </a:cubicBezTo>
                    <a:lnTo>
                      <a:pt x="71875" y="233293"/>
                    </a:lnTo>
                    <a:cubicBezTo>
                      <a:pt x="32180" y="233293"/>
                      <a:pt x="0" y="201113"/>
                      <a:pt x="0" y="161418"/>
                    </a:cubicBezTo>
                    <a:lnTo>
                      <a:pt x="0" y="71875"/>
                    </a:lnTo>
                    <a:cubicBezTo>
                      <a:pt x="0" y="32180"/>
                      <a:pt x="32180" y="0"/>
                      <a:pt x="71875" y="0"/>
                    </a:cubicBezTo>
                    <a:lnTo>
                      <a:pt x="166250" y="0"/>
                    </a:lnTo>
                    <a:cubicBezTo>
                      <a:pt x="176174" y="0"/>
                      <a:pt x="185628" y="2012"/>
                      <a:pt x="194227" y="5649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87" name="グループ化 686">
              <a:extLst>
                <a:ext uri="{FF2B5EF4-FFF2-40B4-BE49-F238E27FC236}">
                  <a16:creationId xmlns:a16="http://schemas.microsoft.com/office/drawing/2014/main" id="{5C03ABA1-8F95-58C8-27F9-D53AE298D2DE}"/>
                </a:ext>
              </a:extLst>
            </p:cNvPr>
            <p:cNvGrpSpPr/>
            <p:nvPr/>
          </p:nvGrpSpPr>
          <p:grpSpPr>
            <a:xfrm>
              <a:off x="1299331" y="3706828"/>
              <a:ext cx="1325355" cy="650911"/>
              <a:chOff x="1100911" y="95250"/>
              <a:chExt cx="1794828" cy="881479"/>
            </a:xfrm>
          </p:grpSpPr>
          <p:sp>
            <p:nvSpPr>
              <p:cNvPr id="688" name="楕円 5">
                <a:extLst>
                  <a:ext uri="{FF2B5EF4-FFF2-40B4-BE49-F238E27FC236}">
                    <a16:creationId xmlns:a16="http://schemas.microsoft.com/office/drawing/2014/main" id="{DE3CE404-A817-97E6-3F7E-E05CC781E8BA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689" name="楕円 688">
                <a:extLst>
                  <a:ext uri="{FF2B5EF4-FFF2-40B4-BE49-F238E27FC236}">
                    <a16:creationId xmlns:a16="http://schemas.microsoft.com/office/drawing/2014/main" id="{AF5E221B-4029-EEA8-8388-91B2FD00927F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690" name="グループ化 689">
                <a:extLst>
                  <a:ext uri="{FF2B5EF4-FFF2-40B4-BE49-F238E27FC236}">
                    <a16:creationId xmlns:a16="http://schemas.microsoft.com/office/drawing/2014/main" id="{1E57E22B-7301-C76B-B37D-F0D383A6B0A2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691" name="楕円 5">
                  <a:extLst>
                    <a:ext uri="{FF2B5EF4-FFF2-40B4-BE49-F238E27FC236}">
                      <a16:creationId xmlns:a16="http://schemas.microsoft.com/office/drawing/2014/main" id="{82ACFFCA-8EA8-7B90-397A-FF755A3C619F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692" name="フリーフォーム: 図形 691">
                  <a:extLst>
                    <a:ext uri="{FF2B5EF4-FFF2-40B4-BE49-F238E27FC236}">
                      <a16:creationId xmlns:a16="http://schemas.microsoft.com/office/drawing/2014/main" id="{1885AB8A-71D8-CAD0-4851-94EFD290E884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896" name="グループ化 895">
            <a:extLst>
              <a:ext uri="{FF2B5EF4-FFF2-40B4-BE49-F238E27FC236}">
                <a16:creationId xmlns:a16="http://schemas.microsoft.com/office/drawing/2014/main" id="{E075F46F-FE5C-84C1-4AD5-0337AD956ABF}"/>
              </a:ext>
            </a:extLst>
          </p:cNvPr>
          <p:cNvGrpSpPr/>
          <p:nvPr/>
        </p:nvGrpSpPr>
        <p:grpSpPr>
          <a:xfrm>
            <a:off x="6778600" y="3794706"/>
            <a:ext cx="2761753" cy="2604332"/>
            <a:chOff x="6778600" y="3794706"/>
            <a:chExt cx="2761753" cy="2604332"/>
          </a:xfrm>
        </p:grpSpPr>
        <p:grpSp>
          <p:nvGrpSpPr>
            <p:cNvPr id="756" name="グループ化 755">
              <a:extLst>
                <a:ext uri="{FF2B5EF4-FFF2-40B4-BE49-F238E27FC236}">
                  <a16:creationId xmlns:a16="http://schemas.microsoft.com/office/drawing/2014/main" id="{9BCDD490-A5C4-04C5-33B9-4AB4095E98B4}"/>
                </a:ext>
              </a:extLst>
            </p:cNvPr>
            <p:cNvGrpSpPr/>
            <p:nvPr/>
          </p:nvGrpSpPr>
          <p:grpSpPr>
            <a:xfrm>
              <a:off x="7375195" y="3794706"/>
              <a:ext cx="1604288" cy="1375702"/>
              <a:chOff x="921081" y="403942"/>
              <a:chExt cx="2172567" cy="1863008"/>
            </a:xfrm>
          </p:grpSpPr>
          <p:sp>
            <p:nvSpPr>
              <p:cNvPr id="757" name="二等辺三角形 6">
                <a:extLst>
                  <a:ext uri="{FF2B5EF4-FFF2-40B4-BE49-F238E27FC236}">
                    <a16:creationId xmlns:a16="http://schemas.microsoft.com/office/drawing/2014/main" id="{B066A620-B1B6-18F4-8291-B0770FF6BCBD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8" name="二等辺三角形 6">
                <a:extLst>
                  <a:ext uri="{FF2B5EF4-FFF2-40B4-BE49-F238E27FC236}">
                    <a16:creationId xmlns:a16="http://schemas.microsoft.com/office/drawing/2014/main" id="{8EFCB4CD-DE87-1B6C-5EA4-7D2E7F50F36C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59" name="二等辺三角形 6">
                <a:extLst>
                  <a:ext uri="{FF2B5EF4-FFF2-40B4-BE49-F238E27FC236}">
                    <a16:creationId xmlns:a16="http://schemas.microsoft.com/office/drawing/2014/main" id="{E84C8B80-409F-5AE6-E21A-21F2CB388C8E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0" name="二等辺三角形 6">
                <a:extLst>
                  <a:ext uri="{FF2B5EF4-FFF2-40B4-BE49-F238E27FC236}">
                    <a16:creationId xmlns:a16="http://schemas.microsoft.com/office/drawing/2014/main" id="{1C65C6FB-2366-E51D-E07B-3AB70B945966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1" name="楕円 760">
                <a:extLst>
                  <a:ext uri="{FF2B5EF4-FFF2-40B4-BE49-F238E27FC236}">
                    <a16:creationId xmlns:a16="http://schemas.microsoft.com/office/drawing/2014/main" id="{BEAA4F40-B578-4E14-03A5-74EBD1BF8DE8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2" name="楕円 1">
                <a:extLst>
                  <a:ext uri="{FF2B5EF4-FFF2-40B4-BE49-F238E27FC236}">
                    <a16:creationId xmlns:a16="http://schemas.microsoft.com/office/drawing/2014/main" id="{3C266D78-6163-5AFE-BF97-42574C4AA697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763" name="フリーフォーム: 図形 762">
                <a:extLst>
                  <a:ext uri="{FF2B5EF4-FFF2-40B4-BE49-F238E27FC236}">
                    <a16:creationId xmlns:a16="http://schemas.microsoft.com/office/drawing/2014/main" id="{87744B33-A606-A851-D81E-A0635A2E0BFD}"/>
                  </a:ext>
                </a:extLst>
              </p:cNvPr>
              <p:cNvSpPr/>
              <p:nvPr/>
            </p:nvSpPr>
            <p:spPr>
              <a:xfrm rot="20700000">
                <a:off x="1354289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4" name="フリーフォーム: 図形 763">
                <a:extLst>
                  <a:ext uri="{FF2B5EF4-FFF2-40B4-BE49-F238E27FC236}">
                    <a16:creationId xmlns:a16="http://schemas.microsoft.com/office/drawing/2014/main" id="{7CF0B1A9-FE76-BD24-054D-F6B7F066EE1A}"/>
                  </a:ext>
                </a:extLst>
              </p:cNvPr>
              <p:cNvSpPr/>
              <p:nvPr/>
            </p:nvSpPr>
            <p:spPr>
              <a:xfrm rot="900000" flipH="1">
                <a:off x="2173793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65" name="フリーフォーム: 図形 764">
                <a:extLst>
                  <a:ext uri="{FF2B5EF4-FFF2-40B4-BE49-F238E27FC236}">
                    <a16:creationId xmlns:a16="http://schemas.microsoft.com/office/drawing/2014/main" id="{4C8122DE-F5D9-15F1-AC45-A9EBE7994953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66" name="フリーフォーム: 図形 765">
                <a:extLst>
                  <a:ext uri="{FF2B5EF4-FFF2-40B4-BE49-F238E27FC236}">
                    <a16:creationId xmlns:a16="http://schemas.microsoft.com/office/drawing/2014/main" id="{B9966802-B2E6-95A9-CAE7-096E5B9CBA27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725" name="グループ化 724">
              <a:extLst>
                <a:ext uri="{FF2B5EF4-FFF2-40B4-BE49-F238E27FC236}">
                  <a16:creationId xmlns:a16="http://schemas.microsoft.com/office/drawing/2014/main" id="{1DF1A4D4-2703-022E-74C3-A69A4CD766C3}"/>
                </a:ext>
              </a:extLst>
            </p:cNvPr>
            <p:cNvGrpSpPr/>
            <p:nvPr/>
          </p:nvGrpSpPr>
          <p:grpSpPr>
            <a:xfrm>
              <a:off x="6778600" y="4948015"/>
              <a:ext cx="2761753" cy="1451023"/>
              <a:chOff x="6778600" y="4948015"/>
              <a:chExt cx="2761753" cy="1451023"/>
            </a:xfrm>
          </p:grpSpPr>
          <p:sp>
            <p:nvSpPr>
              <p:cNvPr id="726" name="フリーフォーム: 図形 725">
                <a:extLst>
                  <a:ext uri="{FF2B5EF4-FFF2-40B4-BE49-F238E27FC236}">
                    <a16:creationId xmlns:a16="http://schemas.microsoft.com/office/drawing/2014/main" id="{C03BDC25-DC59-1981-DEB7-A2465E728CDC}"/>
                  </a:ext>
                </a:extLst>
              </p:cNvPr>
              <p:cNvSpPr/>
              <p:nvPr/>
            </p:nvSpPr>
            <p:spPr>
              <a:xfrm>
                <a:off x="6778601" y="5331782"/>
                <a:ext cx="2761752" cy="1067256"/>
              </a:xfrm>
              <a:custGeom>
                <a:avLst/>
                <a:gdLst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68477 w 1736952"/>
                  <a:gd name="connsiteY10" fmla="*/ 1164952 h 1222960"/>
                  <a:gd name="connsiteX11" fmla="*/ 826550 w 1736952"/>
                  <a:gd name="connsiteY11" fmla="*/ 1222960 h 1222960"/>
                  <a:gd name="connsiteX12" fmla="*/ 715190 w 1736952"/>
                  <a:gd name="connsiteY12" fmla="*/ 1221746 h 1222960"/>
                  <a:gd name="connsiteX13" fmla="*/ 25153 w 1736952"/>
                  <a:gd name="connsiteY13" fmla="*/ 1138653 h 1222960"/>
                  <a:gd name="connsiteX14" fmla="*/ 23193 w 1736952"/>
                  <a:gd name="connsiteY14" fmla="*/ 1136253 h 1222960"/>
                  <a:gd name="connsiteX15" fmla="*/ 22813 w 1736952"/>
                  <a:gd name="connsiteY15" fmla="*/ 1136374 h 1222960"/>
                  <a:gd name="connsiteX16" fmla="*/ 8524 w 1736952"/>
                  <a:gd name="connsiteY16" fmla="*/ 1120961 h 1222960"/>
                  <a:gd name="connsiteX17" fmla="*/ 7786 w 1736952"/>
                  <a:gd name="connsiteY17" fmla="*/ 1117382 h 1222960"/>
                  <a:gd name="connsiteX18" fmla="*/ 7687 w 1736952"/>
                  <a:gd name="connsiteY18" fmla="*/ 1117261 h 1222960"/>
                  <a:gd name="connsiteX19" fmla="*/ 7746 w 1736952"/>
                  <a:gd name="connsiteY19" fmla="*/ 1117189 h 1222960"/>
                  <a:gd name="connsiteX20" fmla="*/ 1181 w 1736952"/>
                  <a:gd name="connsiteY20" fmla="*/ 1085356 h 1222960"/>
                  <a:gd name="connsiteX21" fmla="*/ 88247 w 1736952"/>
                  <a:gd name="connsiteY21" fmla="*/ 574301 h 1222960"/>
                  <a:gd name="connsiteX22" fmla="*/ 305602 w 1736952"/>
                  <a:gd name="connsiteY22" fmla="*/ 62838 h 1222960"/>
                  <a:gd name="connsiteX23" fmla="*/ 306554 w 1736952"/>
                  <a:gd name="connsiteY23" fmla="*/ 62534 h 1222960"/>
                  <a:gd name="connsiteX24" fmla="*/ 309322 w 1736952"/>
                  <a:gd name="connsiteY24" fmla="*/ 58973 h 1222960"/>
                  <a:gd name="connsiteX25" fmla="*/ 867366 w 1736952"/>
                  <a:gd name="connsiteY25" fmla="*/ 0 h 1222960"/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26550 w 1736952"/>
                  <a:gd name="connsiteY10" fmla="*/ 1222960 h 1222960"/>
                  <a:gd name="connsiteX11" fmla="*/ 715190 w 1736952"/>
                  <a:gd name="connsiteY11" fmla="*/ 1221746 h 1222960"/>
                  <a:gd name="connsiteX12" fmla="*/ 25153 w 1736952"/>
                  <a:gd name="connsiteY12" fmla="*/ 1138653 h 1222960"/>
                  <a:gd name="connsiteX13" fmla="*/ 23193 w 1736952"/>
                  <a:gd name="connsiteY13" fmla="*/ 1136253 h 1222960"/>
                  <a:gd name="connsiteX14" fmla="*/ 22813 w 1736952"/>
                  <a:gd name="connsiteY14" fmla="*/ 1136374 h 1222960"/>
                  <a:gd name="connsiteX15" fmla="*/ 8524 w 1736952"/>
                  <a:gd name="connsiteY15" fmla="*/ 1120961 h 1222960"/>
                  <a:gd name="connsiteX16" fmla="*/ 7786 w 1736952"/>
                  <a:gd name="connsiteY16" fmla="*/ 1117382 h 1222960"/>
                  <a:gd name="connsiteX17" fmla="*/ 7687 w 1736952"/>
                  <a:gd name="connsiteY17" fmla="*/ 1117261 h 1222960"/>
                  <a:gd name="connsiteX18" fmla="*/ 7746 w 1736952"/>
                  <a:gd name="connsiteY18" fmla="*/ 1117189 h 1222960"/>
                  <a:gd name="connsiteX19" fmla="*/ 1181 w 1736952"/>
                  <a:gd name="connsiteY19" fmla="*/ 1085356 h 1222960"/>
                  <a:gd name="connsiteX20" fmla="*/ 88247 w 1736952"/>
                  <a:gd name="connsiteY20" fmla="*/ 574301 h 1222960"/>
                  <a:gd name="connsiteX21" fmla="*/ 305602 w 1736952"/>
                  <a:gd name="connsiteY21" fmla="*/ 62838 h 1222960"/>
                  <a:gd name="connsiteX22" fmla="*/ 306554 w 1736952"/>
                  <a:gd name="connsiteY22" fmla="*/ 62534 h 1222960"/>
                  <a:gd name="connsiteX23" fmla="*/ 309322 w 1736952"/>
                  <a:gd name="connsiteY23" fmla="*/ 58973 h 1222960"/>
                  <a:gd name="connsiteX24" fmla="*/ 867366 w 1736952"/>
                  <a:gd name="connsiteY24" fmla="*/ 0 h 122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736952" h="1222960">
                    <a:moveTo>
                      <a:pt x="867366" y="0"/>
                    </a:moveTo>
                    <a:cubicBezTo>
                      <a:pt x="1142633" y="0"/>
                      <a:pt x="1372296" y="25317"/>
                      <a:pt x="1425410" y="58973"/>
                    </a:cubicBezTo>
                    <a:lnTo>
                      <a:pt x="1427446" y="61592"/>
                    </a:lnTo>
                    <a:lnTo>
                      <a:pt x="1431349" y="62838"/>
                    </a:lnTo>
                    <a:cubicBezTo>
                      <a:pt x="1484761" y="103152"/>
                      <a:pt x="1575435" y="313332"/>
                      <a:pt x="1648705" y="574301"/>
                    </a:cubicBezTo>
                    <a:cubicBezTo>
                      <a:pt x="1732442" y="872553"/>
                      <a:pt x="1761738" y="1124201"/>
                      <a:pt x="1714138" y="1136374"/>
                    </a:cubicBezTo>
                    <a:lnTo>
                      <a:pt x="1712000" y="1135691"/>
                    </a:lnTo>
                    <a:lnTo>
                      <a:pt x="1709581" y="1138653"/>
                    </a:lnTo>
                    <a:cubicBezTo>
                      <a:pt x="1639439" y="1180974"/>
                      <a:pt x="1365297" y="1214121"/>
                      <a:pt x="1019545" y="1221746"/>
                    </a:cubicBezTo>
                    <a:lnTo>
                      <a:pt x="910387" y="1222936"/>
                    </a:lnTo>
                    <a:lnTo>
                      <a:pt x="826550" y="1222960"/>
                    </a:lnTo>
                    <a:lnTo>
                      <a:pt x="715190" y="1221746"/>
                    </a:lnTo>
                    <a:cubicBezTo>
                      <a:pt x="369437" y="1214121"/>
                      <a:pt x="95295" y="1180974"/>
                      <a:pt x="25153" y="1138653"/>
                    </a:cubicBezTo>
                    <a:lnTo>
                      <a:pt x="23193" y="1136253"/>
                    </a:lnTo>
                    <a:lnTo>
                      <a:pt x="22813" y="1136374"/>
                    </a:lnTo>
                    <a:cubicBezTo>
                      <a:pt x="16864" y="1134853"/>
                      <a:pt x="12115" y="1129589"/>
                      <a:pt x="8524" y="1120961"/>
                    </a:cubicBezTo>
                    <a:lnTo>
                      <a:pt x="7786" y="1117382"/>
                    </a:lnTo>
                    <a:cubicBezTo>
                      <a:pt x="7753" y="1117342"/>
                      <a:pt x="7720" y="1117301"/>
                      <a:pt x="7687" y="1117261"/>
                    </a:cubicBezTo>
                    <a:cubicBezTo>
                      <a:pt x="7707" y="1117237"/>
                      <a:pt x="7726" y="1117213"/>
                      <a:pt x="7746" y="1117189"/>
                    </a:cubicBezTo>
                    <a:lnTo>
                      <a:pt x="1181" y="1085356"/>
                    </a:lnTo>
                    <a:cubicBezTo>
                      <a:pt x="-6737" y="995465"/>
                      <a:pt x="25444" y="797990"/>
                      <a:pt x="88247" y="574301"/>
                    </a:cubicBezTo>
                    <a:cubicBezTo>
                      <a:pt x="161517" y="313332"/>
                      <a:pt x="252190" y="103152"/>
                      <a:pt x="305602" y="62838"/>
                    </a:cubicBezTo>
                    <a:lnTo>
                      <a:pt x="306554" y="62534"/>
                    </a:lnTo>
                    <a:lnTo>
                      <a:pt x="309322" y="58973"/>
                    </a:lnTo>
                    <a:cubicBezTo>
                      <a:pt x="362437" y="25317"/>
                      <a:pt x="592100" y="0"/>
                      <a:pt x="867366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27" name="フリーフォーム: 図形 726">
                <a:extLst>
                  <a:ext uri="{FF2B5EF4-FFF2-40B4-BE49-F238E27FC236}">
                    <a16:creationId xmlns:a16="http://schemas.microsoft.com/office/drawing/2014/main" id="{52077D42-D0C6-C5F8-C756-C997011E839D}"/>
                  </a:ext>
                </a:extLst>
              </p:cNvPr>
              <p:cNvSpPr/>
              <p:nvPr/>
            </p:nvSpPr>
            <p:spPr>
              <a:xfrm>
                <a:off x="6778600" y="5332225"/>
                <a:ext cx="2761753" cy="1066813"/>
              </a:xfrm>
              <a:custGeom>
                <a:avLst/>
                <a:gdLst>
                  <a:gd name="connsiteX0" fmla="*/ 2839929 w 3740033"/>
                  <a:gd name="connsiteY0" fmla="*/ 601478 h 1444704"/>
                  <a:gd name="connsiteX1" fmla="*/ 2619514 w 3740033"/>
                  <a:gd name="connsiteY1" fmla="*/ 923408 h 1444704"/>
                  <a:gd name="connsiteX2" fmla="*/ 2839929 w 3740033"/>
                  <a:gd name="connsiteY2" fmla="*/ 1245338 h 1444704"/>
                  <a:gd name="connsiteX3" fmla="*/ 3060345 w 3740033"/>
                  <a:gd name="connsiteY3" fmla="*/ 923408 h 1444704"/>
                  <a:gd name="connsiteX4" fmla="*/ 2354972 w 3740033"/>
                  <a:gd name="connsiteY4" fmla="*/ 601478 h 1444704"/>
                  <a:gd name="connsiteX5" fmla="*/ 2134557 w 3740033"/>
                  <a:gd name="connsiteY5" fmla="*/ 923408 h 1444704"/>
                  <a:gd name="connsiteX6" fmla="*/ 2354972 w 3740033"/>
                  <a:gd name="connsiteY6" fmla="*/ 1245338 h 1444704"/>
                  <a:gd name="connsiteX7" fmla="*/ 2575389 w 3740033"/>
                  <a:gd name="connsiteY7" fmla="*/ 923408 h 1444704"/>
                  <a:gd name="connsiteX8" fmla="*/ 1870015 w 3740033"/>
                  <a:gd name="connsiteY8" fmla="*/ 601478 h 1444704"/>
                  <a:gd name="connsiteX9" fmla="*/ 1649600 w 3740033"/>
                  <a:gd name="connsiteY9" fmla="*/ 923408 h 1444704"/>
                  <a:gd name="connsiteX10" fmla="*/ 1870015 w 3740033"/>
                  <a:gd name="connsiteY10" fmla="*/ 1245338 h 1444704"/>
                  <a:gd name="connsiteX11" fmla="*/ 2090431 w 3740033"/>
                  <a:gd name="connsiteY11" fmla="*/ 923408 h 1444704"/>
                  <a:gd name="connsiteX12" fmla="*/ 1385059 w 3740033"/>
                  <a:gd name="connsiteY12" fmla="*/ 601478 h 1444704"/>
                  <a:gd name="connsiteX13" fmla="*/ 1164643 w 3740033"/>
                  <a:gd name="connsiteY13" fmla="*/ 923408 h 1444704"/>
                  <a:gd name="connsiteX14" fmla="*/ 1385059 w 3740033"/>
                  <a:gd name="connsiteY14" fmla="*/ 1245338 h 1444704"/>
                  <a:gd name="connsiteX15" fmla="*/ 1605474 w 3740033"/>
                  <a:gd name="connsiteY15" fmla="*/ 923408 h 1444704"/>
                  <a:gd name="connsiteX16" fmla="*/ 900101 w 3740033"/>
                  <a:gd name="connsiteY16" fmla="*/ 601478 h 1444704"/>
                  <a:gd name="connsiteX17" fmla="*/ 679686 w 3740033"/>
                  <a:gd name="connsiteY17" fmla="*/ 923408 h 1444704"/>
                  <a:gd name="connsiteX18" fmla="*/ 900101 w 3740033"/>
                  <a:gd name="connsiteY18" fmla="*/ 1245338 h 1444704"/>
                  <a:gd name="connsiteX19" fmla="*/ 1120517 w 3740033"/>
                  <a:gd name="connsiteY19" fmla="*/ 923408 h 1444704"/>
                  <a:gd name="connsiteX20" fmla="*/ 415145 w 3740033"/>
                  <a:gd name="connsiteY20" fmla="*/ 601478 h 1444704"/>
                  <a:gd name="connsiteX21" fmla="*/ 194729 w 3740033"/>
                  <a:gd name="connsiteY21" fmla="*/ 923408 h 1444704"/>
                  <a:gd name="connsiteX22" fmla="*/ 415145 w 3740033"/>
                  <a:gd name="connsiteY22" fmla="*/ 1245338 h 1444704"/>
                  <a:gd name="connsiteX23" fmla="*/ 635560 w 3740033"/>
                  <a:gd name="connsiteY23" fmla="*/ 923408 h 1444704"/>
                  <a:gd name="connsiteX24" fmla="*/ 3324889 w 3740033"/>
                  <a:gd name="connsiteY24" fmla="*/ 601476 h 1444704"/>
                  <a:gd name="connsiteX25" fmla="*/ 3104471 w 3740033"/>
                  <a:gd name="connsiteY25" fmla="*/ 923408 h 1444704"/>
                  <a:gd name="connsiteX26" fmla="*/ 3324889 w 3740033"/>
                  <a:gd name="connsiteY26" fmla="*/ 1245339 h 1444704"/>
                  <a:gd name="connsiteX27" fmla="*/ 3545305 w 3740033"/>
                  <a:gd name="connsiteY27" fmla="*/ 923408 h 1444704"/>
                  <a:gd name="connsiteX28" fmla="*/ 1785114 w 3740033"/>
                  <a:gd name="connsiteY28" fmla="*/ 0 h 1444704"/>
                  <a:gd name="connsiteX29" fmla="*/ 1637885 w 3740033"/>
                  <a:gd name="connsiteY29" fmla="*/ 215037 h 1444704"/>
                  <a:gd name="connsiteX30" fmla="*/ 1870015 w 3740033"/>
                  <a:gd name="connsiteY30" fmla="*/ 554077 h 1444704"/>
                  <a:gd name="connsiteX31" fmla="*/ 2102146 w 3740033"/>
                  <a:gd name="connsiteY31" fmla="*/ 215037 h 1444704"/>
                  <a:gd name="connsiteX32" fmla="*/ 1954937 w 3740033"/>
                  <a:gd name="connsiteY32" fmla="*/ 30 h 1444704"/>
                  <a:gd name="connsiteX33" fmla="*/ 2084739 w 3740033"/>
                  <a:gd name="connsiteY33" fmla="*/ 845 h 1444704"/>
                  <a:gd name="connsiteX34" fmla="*/ 2267092 w 3740033"/>
                  <a:gd name="connsiteY34" fmla="*/ 4351 h 1444704"/>
                  <a:gd name="connsiteX35" fmla="*/ 2122842 w 3740033"/>
                  <a:gd name="connsiteY35" fmla="*/ 215037 h 1444704"/>
                  <a:gd name="connsiteX36" fmla="*/ 2354972 w 3740033"/>
                  <a:gd name="connsiteY36" fmla="*/ 554077 h 1444704"/>
                  <a:gd name="connsiteX37" fmla="*/ 2587103 w 3740033"/>
                  <a:gd name="connsiteY37" fmla="*/ 215037 h 1444704"/>
                  <a:gd name="connsiteX38" fmla="*/ 2446723 w 3740033"/>
                  <a:gd name="connsiteY38" fmla="*/ 10004 h 1444704"/>
                  <a:gd name="connsiteX39" fmla="*/ 2478130 w 3740033"/>
                  <a:gd name="connsiteY39" fmla="*/ 11046 h 1444704"/>
                  <a:gd name="connsiteX40" fmla="*/ 2647800 w 3740033"/>
                  <a:gd name="connsiteY40" fmla="*/ 19414 h 1444704"/>
                  <a:gd name="connsiteX41" fmla="*/ 2737470 w 3740033"/>
                  <a:gd name="connsiteY41" fmla="*/ 25645 h 1444704"/>
                  <a:gd name="connsiteX42" fmla="*/ 2607799 w 3740033"/>
                  <a:gd name="connsiteY42" fmla="*/ 215037 h 1444704"/>
                  <a:gd name="connsiteX43" fmla="*/ 2839929 w 3740033"/>
                  <a:gd name="connsiteY43" fmla="*/ 554077 h 1444704"/>
                  <a:gd name="connsiteX44" fmla="*/ 3072061 w 3740033"/>
                  <a:gd name="connsiteY44" fmla="*/ 215037 h 1444704"/>
                  <a:gd name="connsiteX45" fmla="*/ 2957240 w 3740033"/>
                  <a:gd name="connsiteY45" fmla="*/ 47336 h 1444704"/>
                  <a:gd name="connsiteX46" fmla="*/ 3009060 w 3740033"/>
                  <a:gd name="connsiteY46" fmla="*/ 54762 h 1444704"/>
                  <a:gd name="connsiteX47" fmla="*/ 3069216 w 3740033"/>
                  <a:gd name="connsiteY47" fmla="*/ 69177 h 1444704"/>
                  <a:gd name="connsiteX48" fmla="*/ 3073600 w 3740033"/>
                  <a:gd name="connsiteY48" fmla="*/ 72272 h 1444704"/>
                  <a:gd name="connsiteX49" fmla="*/ 3082004 w 3740033"/>
                  <a:gd name="connsiteY49" fmla="*/ 73745 h 1444704"/>
                  <a:gd name="connsiteX50" fmla="*/ 3128663 w 3740033"/>
                  <a:gd name="connsiteY50" fmla="*/ 100746 h 1444704"/>
                  <a:gd name="connsiteX51" fmla="*/ 3155587 w 3740033"/>
                  <a:gd name="connsiteY51" fmla="*/ 123270 h 1444704"/>
                  <a:gd name="connsiteX52" fmla="*/ 3092757 w 3740033"/>
                  <a:gd name="connsiteY52" fmla="*/ 215037 h 1444704"/>
                  <a:gd name="connsiteX53" fmla="*/ 3324889 w 3740033"/>
                  <a:gd name="connsiteY53" fmla="*/ 554079 h 1444704"/>
                  <a:gd name="connsiteX54" fmla="*/ 3408136 w 3740033"/>
                  <a:gd name="connsiteY54" fmla="*/ 432493 h 1444704"/>
                  <a:gd name="connsiteX55" fmla="*/ 3426506 w 3740033"/>
                  <a:gd name="connsiteY55" fmla="*/ 460338 h 1444704"/>
                  <a:gd name="connsiteX56" fmla="*/ 3550018 w 3740033"/>
                  <a:gd name="connsiteY56" fmla="*/ 678196 h 1444704"/>
                  <a:gd name="connsiteX57" fmla="*/ 3612043 w 3740033"/>
                  <a:gd name="connsiteY57" fmla="*/ 807348 h 1444704"/>
                  <a:gd name="connsiteX58" fmla="*/ 3633530 w 3740033"/>
                  <a:gd name="connsiteY58" fmla="*/ 858999 h 1444704"/>
                  <a:gd name="connsiteX59" fmla="*/ 3589431 w 3740033"/>
                  <a:gd name="connsiteY59" fmla="*/ 923408 h 1444704"/>
                  <a:gd name="connsiteX60" fmla="*/ 3720761 w 3740033"/>
                  <a:gd name="connsiteY60" fmla="*/ 1115223 h 1444704"/>
                  <a:gd name="connsiteX61" fmla="*/ 3726513 w 3740033"/>
                  <a:gd name="connsiteY61" fmla="*/ 1137111 h 1444704"/>
                  <a:gd name="connsiteX62" fmla="*/ 3690909 w 3740033"/>
                  <a:gd name="connsiteY62" fmla="*/ 1342458 h 1444704"/>
                  <a:gd name="connsiteX63" fmla="*/ 3686306 w 3740033"/>
                  <a:gd name="connsiteY63" fmla="*/ 1341651 h 1444704"/>
                  <a:gd name="connsiteX64" fmla="*/ 3681097 w 3740033"/>
                  <a:gd name="connsiteY64" fmla="*/ 1345151 h 1444704"/>
                  <a:gd name="connsiteX65" fmla="*/ 3489918 w 3740033"/>
                  <a:gd name="connsiteY65" fmla="*/ 1380328 h 1444704"/>
                  <a:gd name="connsiteX66" fmla="*/ 3391844 w 3740033"/>
                  <a:gd name="connsiteY66" fmla="*/ 1390528 h 1444704"/>
                  <a:gd name="connsiteX67" fmla="*/ 3324889 w 3740033"/>
                  <a:gd name="connsiteY67" fmla="*/ 1292736 h 1444704"/>
                  <a:gd name="connsiteX68" fmla="*/ 3249513 w 3740033"/>
                  <a:gd name="connsiteY68" fmla="*/ 1402828 h 1444704"/>
                  <a:gd name="connsiteX69" fmla="*/ 3160742 w 3740033"/>
                  <a:gd name="connsiteY69" fmla="*/ 1409628 h 1444704"/>
                  <a:gd name="connsiteX70" fmla="*/ 2952757 w 3740033"/>
                  <a:gd name="connsiteY70" fmla="*/ 1421508 h 1444704"/>
                  <a:gd name="connsiteX71" fmla="*/ 2928781 w 3740033"/>
                  <a:gd name="connsiteY71" fmla="*/ 1422512 h 1444704"/>
                  <a:gd name="connsiteX72" fmla="*/ 2839929 w 3740033"/>
                  <a:gd name="connsiteY72" fmla="*/ 1292738 h 1444704"/>
                  <a:gd name="connsiteX73" fmla="*/ 2745834 w 3740033"/>
                  <a:gd name="connsiteY73" fmla="*/ 1430170 h 1444704"/>
                  <a:gd name="connsiteX74" fmla="*/ 2720295 w 3740033"/>
                  <a:gd name="connsiteY74" fmla="*/ 1431239 h 1444704"/>
                  <a:gd name="connsiteX75" fmla="*/ 2466696 w 3740033"/>
                  <a:gd name="connsiteY75" fmla="*/ 1438596 h 1444704"/>
                  <a:gd name="connsiteX76" fmla="*/ 2454977 w 3740033"/>
                  <a:gd name="connsiteY76" fmla="*/ 1438801 h 1444704"/>
                  <a:gd name="connsiteX77" fmla="*/ 2354972 w 3740033"/>
                  <a:gd name="connsiteY77" fmla="*/ 1292738 h 1444704"/>
                  <a:gd name="connsiteX78" fmla="*/ 2252539 w 3740033"/>
                  <a:gd name="connsiteY78" fmla="*/ 1442348 h 1444704"/>
                  <a:gd name="connsiteX79" fmla="*/ 2195301 w 3740033"/>
                  <a:gd name="connsiteY79" fmla="*/ 1443351 h 1444704"/>
                  <a:gd name="connsiteX80" fmla="*/ 1974042 w 3740033"/>
                  <a:gd name="connsiteY80" fmla="*/ 1444675 h 1444704"/>
                  <a:gd name="connsiteX81" fmla="*/ 1870015 w 3740033"/>
                  <a:gd name="connsiteY81" fmla="*/ 1292738 h 1444704"/>
                  <a:gd name="connsiteX82" fmla="*/ 1765969 w 3740033"/>
                  <a:gd name="connsiteY82" fmla="*/ 1444704 h 1444704"/>
                  <a:gd name="connsiteX83" fmla="*/ 1539959 w 3740033"/>
                  <a:gd name="connsiteY83" fmla="*/ 1443351 h 1444704"/>
                  <a:gd name="connsiteX84" fmla="*/ 1487550 w 3740033"/>
                  <a:gd name="connsiteY84" fmla="*/ 1442433 h 1444704"/>
                  <a:gd name="connsiteX85" fmla="*/ 1385059 w 3740033"/>
                  <a:gd name="connsiteY85" fmla="*/ 1292738 h 1444704"/>
                  <a:gd name="connsiteX86" fmla="*/ 1284997 w 3740033"/>
                  <a:gd name="connsiteY86" fmla="*/ 1438884 h 1444704"/>
                  <a:gd name="connsiteX87" fmla="*/ 1268564 w 3740033"/>
                  <a:gd name="connsiteY87" fmla="*/ 1438596 h 1444704"/>
                  <a:gd name="connsiteX88" fmla="*/ 1014964 w 3740033"/>
                  <a:gd name="connsiteY88" fmla="*/ 1431239 h 1444704"/>
                  <a:gd name="connsiteX89" fmla="*/ 994338 w 3740033"/>
                  <a:gd name="connsiteY89" fmla="*/ 1430376 h 1444704"/>
                  <a:gd name="connsiteX90" fmla="*/ 900101 w 3740033"/>
                  <a:gd name="connsiteY90" fmla="*/ 1292738 h 1444704"/>
                  <a:gd name="connsiteX91" fmla="*/ 811116 w 3740033"/>
                  <a:gd name="connsiteY91" fmla="*/ 1422706 h 1444704"/>
                  <a:gd name="connsiteX92" fmla="*/ 782502 w 3740033"/>
                  <a:gd name="connsiteY92" fmla="*/ 1421508 h 1444704"/>
                  <a:gd name="connsiteX93" fmla="*/ 574517 w 3740033"/>
                  <a:gd name="connsiteY93" fmla="*/ 1409628 h 1444704"/>
                  <a:gd name="connsiteX94" fmla="*/ 490784 w 3740033"/>
                  <a:gd name="connsiteY94" fmla="*/ 1403213 h 1444704"/>
                  <a:gd name="connsiteX95" fmla="*/ 415145 w 3740033"/>
                  <a:gd name="connsiteY95" fmla="*/ 1292738 h 1444704"/>
                  <a:gd name="connsiteX96" fmla="*/ 347873 w 3740033"/>
                  <a:gd name="connsiteY96" fmla="*/ 1390992 h 1444704"/>
                  <a:gd name="connsiteX97" fmla="*/ 245341 w 3740033"/>
                  <a:gd name="connsiteY97" fmla="*/ 1380328 h 1444704"/>
                  <a:gd name="connsiteX98" fmla="*/ 54161 w 3740033"/>
                  <a:gd name="connsiteY98" fmla="*/ 1345151 h 1444704"/>
                  <a:gd name="connsiteX99" fmla="*/ 49941 w 3740033"/>
                  <a:gd name="connsiteY99" fmla="*/ 1342315 h 1444704"/>
                  <a:gd name="connsiteX100" fmla="*/ 49122 w 3740033"/>
                  <a:gd name="connsiteY100" fmla="*/ 1342458 h 1444704"/>
                  <a:gd name="connsiteX101" fmla="*/ 18355 w 3740033"/>
                  <a:gd name="connsiteY101" fmla="*/ 1324243 h 1444704"/>
                  <a:gd name="connsiteX102" fmla="*/ 16766 w 3740033"/>
                  <a:gd name="connsiteY102" fmla="*/ 1320013 h 1444704"/>
                  <a:gd name="connsiteX103" fmla="*/ 16553 w 3740033"/>
                  <a:gd name="connsiteY103" fmla="*/ 1319870 h 1444704"/>
                  <a:gd name="connsiteX104" fmla="*/ 16680 w 3740033"/>
                  <a:gd name="connsiteY104" fmla="*/ 1319785 h 1444704"/>
                  <a:gd name="connsiteX105" fmla="*/ 2544 w 3740033"/>
                  <a:gd name="connsiteY105" fmla="*/ 1282165 h 1444704"/>
                  <a:gd name="connsiteX106" fmla="*/ 5627 w 3740033"/>
                  <a:gd name="connsiteY106" fmla="*/ 1180152 h 1444704"/>
                  <a:gd name="connsiteX107" fmla="*/ 18168 w 3740033"/>
                  <a:gd name="connsiteY107" fmla="*/ 1116837 h 1444704"/>
                  <a:gd name="connsiteX108" fmla="*/ 150603 w 3740033"/>
                  <a:gd name="connsiteY108" fmla="*/ 923408 h 1444704"/>
                  <a:gd name="connsiteX109" fmla="*/ 106201 w 3740033"/>
                  <a:gd name="connsiteY109" fmla="*/ 858556 h 1444704"/>
                  <a:gd name="connsiteX110" fmla="*/ 190016 w 3740033"/>
                  <a:gd name="connsiteY110" fmla="*/ 678196 h 1444704"/>
                  <a:gd name="connsiteX111" fmla="*/ 313527 w 3740033"/>
                  <a:gd name="connsiteY111" fmla="*/ 460338 h 1444704"/>
                  <a:gd name="connsiteX112" fmla="*/ 331899 w 3740033"/>
                  <a:gd name="connsiteY112" fmla="*/ 432492 h 1444704"/>
                  <a:gd name="connsiteX113" fmla="*/ 415145 w 3740033"/>
                  <a:gd name="connsiteY113" fmla="*/ 554077 h 1444704"/>
                  <a:gd name="connsiteX114" fmla="*/ 647275 w 3740033"/>
                  <a:gd name="connsiteY114" fmla="*/ 215037 h 1444704"/>
                  <a:gd name="connsiteX115" fmla="*/ 584445 w 3740033"/>
                  <a:gd name="connsiteY115" fmla="*/ 123270 h 1444704"/>
                  <a:gd name="connsiteX116" fmla="*/ 611369 w 3740033"/>
                  <a:gd name="connsiteY116" fmla="*/ 100746 h 1444704"/>
                  <a:gd name="connsiteX117" fmla="*/ 658028 w 3740033"/>
                  <a:gd name="connsiteY117" fmla="*/ 73745 h 1444704"/>
                  <a:gd name="connsiteX118" fmla="*/ 660078 w 3740033"/>
                  <a:gd name="connsiteY118" fmla="*/ 73385 h 1444704"/>
                  <a:gd name="connsiteX119" fmla="*/ 666038 w 3740033"/>
                  <a:gd name="connsiteY119" fmla="*/ 69177 h 1444704"/>
                  <a:gd name="connsiteX120" fmla="*/ 726195 w 3740033"/>
                  <a:gd name="connsiteY120" fmla="*/ 54762 h 1444704"/>
                  <a:gd name="connsiteX121" fmla="*/ 783310 w 3740033"/>
                  <a:gd name="connsiteY121" fmla="*/ 46577 h 1444704"/>
                  <a:gd name="connsiteX122" fmla="*/ 667971 w 3740033"/>
                  <a:gd name="connsiteY122" fmla="*/ 215037 h 1444704"/>
                  <a:gd name="connsiteX123" fmla="*/ 900101 w 3740033"/>
                  <a:gd name="connsiteY123" fmla="*/ 554077 h 1444704"/>
                  <a:gd name="connsiteX124" fmla="*/ 1132232 w 3740033"/>
                  <a:gd name="connsiteY124" fmla="*/ 215037 h 1444704"/>
                  <a:gd name="connsiteX125" fmla="*/ 1002344 w 3740033"/>
                  <a:gd name="connsiteY125" fmla="*/ 25328 h 1444704"/>
                  <a:gd name="connsiteX126" fmla="*/ 1087455 w 3740033"/>
                  <a:gd name="connsiteY126" fmla="*/ 19414 h 1444704"/>
                  <a:gd name="connsiteX127" fmla="*/ 1257125 w 3740033"/>
                  <a:gd name="connsiteY127" fmla="*/ 11046 h 1444704"/>
                  <a:gd name="connsiteX128" fmla="*/ 1293420 w 3740033"/>
                  <a:gd name="connsiteY128" fmla="*/ 9841 h 1444704"/>
                  <a:gd name="connsiteX129" fmla="*/ 1152928 w 3740033"/>
                  <a:gd name="connsiteY129" fmla="*/ 215037 h 1444704"/>
                  <a:gd name="connsiteX130" fmla="*/ 1385059 w 3740033"/>
                  <a:gd name="connsiteY130" fmla="*/ 554077 h 1444704"/>
                  <a:gd name="connsiteX131" fmla="*/ 1617189 w 3740033"/>
                  <a:gd name="connsiteY131" fmla="*/ 215037 h 1444704"/>
                  <a:gd name="connsiteX132" fmla="*/ 1472877 w 3740033"/>
                  <a:gd name="connsiteY132" fmla="*/ 4260 h 1444704"/>
                  <a:gd name="connsiteX133" fmla="*/ 1650515 w 3740033"/>
                  <a:gd name="connsiteY133" fmla="*/ 845 h 14447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</a:cxnLst>
                <a:rect l="l" t="t" r="r" b="b"/>
                <a:pathLst>
                  <a:path w="3740033" h="1444704">
                    <a:moveTo>
                      <a:pt x="2839929" y="601478"/>
                    </a:moveTo>
                    <a:lnTo>
                      <a:pt x="2619514" y="923408"/>
                    </a:lnTo>
                    <a:lnTo>
                      <a:pt x="2839929" y="1245338"/>
                    </a:lnTo>
                    <a:lnTo>
                      <a:pt x="3060345" y="923408"/>
                    </a:lnTo>
                    <a:close/>
                    <a:moveTo>
                      <a:pt x="2354972" y="601478"/>
                    </a:moveTo>
                    <a:lnTo>
                      <a:pt x="2134557" y="923408"/>
                    </a:lnTo>
                    <a:lnTo>
                      <a:pt x="2354972" y="1245338"/>
                    </a:lnTo>
                    <a:lnTo>
                      <a:pt x="2575389" y="923408"/>
                    </a:lnTo>
                    <a:close/>
                    <a:moveTo>
                      <a:pt x="1870015" y="601478"/>
                    </a:moveTo>
                    <a:lnTo>
                      <a:pt x="1649600" y="923408"/>
                    </a:lnTo>
                    <a:lnTo>
                      <a:pt x="1870015" y="1245338"/>
                    </a:lnTo>
                    <a:lnTo>
                      <a:pt x="2090431" y="923408"/>
                    </a:lnTo>
                    <a:close/>
                    <a:moveTo>
                      <a:pt x="1385059" y="601478"/>
                    </a:moveTo>
                    <a:lnTo>
                      <a:pt x="1164643" y="923408"/>
                    </a:lnTo>
                    <a:lnTo>
                      <a:pt x="1385059" y="1245338"/>
                    </a:lnTo>
                    <a:lnTo>
                      <a:pt x="1605474" y="923408"/>
                    </a:lnTo>
                    <a:close/>
                    <a:moveTo>
                      <a:pt x="900101" y="601478"/>
                    </a:moveTo>
                    <a:lnTo>
                      <a:pt x="679686" y="923408"/>
                    </a:lnTo>
                    <a:lnTo>
                      <a:pt x="900101" y="1245338"/>
                    </a:lnTo>
                    <a:lnTo>
                      <a:pt x="1120517" y="923408"/>
                    </a:lnTo>
                    <a:close/>
                    <a:moveTo>
                      <a:pt x="415145" y="601478"/>
                    </a:moveTo>
                    <a:lnTo>
                      <a:pt x="194729" y="923408"/>
                    </a:lnTo>
                    <a:lnTo>
                      <a:pt x="415145" y="1245338"/>
                    </a:lnTo>
                    <a:lnTo>
                      <a:pt x="635560" y="923408"/>
                    </a:lnTo>
                    <a:close/>
                    <a:moveTo>
                      <a:pt x="3324889" y="601476"/>
                    </a:moveTo>
                    <a:lnTo>
                      <a:pt x="3104471" y="923408"/>
                    </a:lnTo>
                    <a:lnTo>
                      <a:pt x="3324889" y="1245339"/>
                    </a:lnTo>
                    <a:lnTo>
                      <a:pt x="3545305" y="923408"/>
                    </a:lnTo>
                    <a:close/>
                    <a:moveTo>
                      <a:pt x="1785114" y="0"/>
                    </a:moveTo>
                    <a:lnTo>
                      <a:pt x="1637885" y="215037"/>
                    </a:lnTo>
                    <a:lnTo>
                      <a:pt x="1870015" y="554077"/>
                    </a:lnTo>
                    <a:lnTo>
                      <a:pt x="2102146" y="215037"/>
                    </a:lnTo>
                    <a:lnTo>
                      <a:pt x="1954937" y="30"/>
                    </a:lnTo>
                    <a:lnTo>
                      <a:pt x="2084739" y="845"/>
                    </a:lnTo>
                    <a:lnTo>
                      <a:pt x="2267092" y="4351"/>
                    </a:lnTo>
                    <a:lnTo>
                      <a:pt x="2122842" y="215037"/>
                    </a:lnTo>
                    <a:lnTo>
                      <a:pt x="2354972" y="554077"/>
                    </a:lnTo>
                    <a:lnTo>
                      <a:pt x="2587103" y="215037"/>
                    </a:lnTo>
                    <a:lnTo>
                      <a:pt x="2446723" y="10004"/>
                    </a:lnTo>
                    <a:lnTo>
                      <a:pt x="2478130" y="11046"/>
                    </a:lnTo>
                    <a:cubicBezTo>
                      <a:pt x="2538057" y="13499"/>
                      <a:pt x="2594797" y="16301"/>
                      <a:pt x="2647800" y="19414"/>
                    </a:cubicBezTo>
                    <a:lnTo>
                      <a:pt x="2737470" y="25645"/>
                    </a:lnTo>
                    <a:lnTo>
                      <a:pt x="2607799" y="215037"/>
                    </a:lnTo>
                    <a:lnTo>
                      <a:pt x="2839929" y="554077"/>
                    </a:lnTo>
                    <a:lnTo>
                      <a:pt x="3072061" y="215037"/>
                    </a:lnTo>
                    <a:lnTo>
                      <a:pt x="2957240" y="47336"/>
                    </a:lnTo>
                    <a:lnTo>
                      <a:pt x="3009060" y="54762"/>
                    </a:lnTo>
                    <a:cubicBezTo>
                      <a:pt x="3034685" y="59387"/>
                      <a:pt x="3054920" y="64205"/>
                      <a:pt x="3069216" y="69177"/>
                    </a:cubicBezTo>
                    <a:lnTo>
                      <a:pt x="3073600" y="72272"/>
                    </a:lnTo>
                    <a:lnTo>
                      <a:pt x="3082004" y="73745"/>
                    </a:lnTo>
                    <a:cubicBezTo>
                      <a:pt x="3096380" y="79700"/>
                      <a:pt x="3112009" y="88792"/>
                      <a:pt x="3128663" y="100746"/>
                    </a:cubicBezTo>
                    <a:lnTo>
                      <a:pt x="3155587" y="123270"/>
                    </a:lnTo>
                    <a:lnTo>
                      <a:pt x="3092757" y="215037"/>
                    </a:lnTo>
                    <a:lnTo>
                      <a:pt x="3324889" y="554079"/>
                    </a:lnTo>
                    <a:lnTo>
                      <a:pt x="3408136" y="432493"/>
                    </a:lnTo>
                    <a:lnTo>
                      <a:pt x="3426506" y="460338"/>
                    </a:lnTo>
                    <a:cubicBezTo>
                      <a:pt x="3468793" y="527740"/>
                      <a:pt x="3510576" y="601092"/>
                      <a:pt x="3550018" y="678196"/>
                    </a:cubicBezTo>
                    <a:cubicBezTo>
                      <a:pt x="3572556" y="722255"/>
                      <a:pt x="3593262" y="765454"/>
                      <a:pt x="3612043" y="807348"/>
                    </a:cubicBezTo>
                    <a:lnTo>
                      <a:pt x="3633530" y="858999"/>
                    </a:lnTo>
                    <a:lnTo>
                      <a:pt x="3589431" y="923408"/>
                    </a:lnTo>
                    <a:lnTo>
                      <a:pt x="3720761" y="1115223"/>
                    </a:lnTo>
                    <a:lnTo>
                      <a:pt x="3726513" y="1137111"/>
                    </a:lnTo>
                    <a:cubicBezTo>
                      <a:pt x="3752009" y="1257319"/>
                      <a:pt x="3742156" y="1335265"/>
                      <a:pt x="3690909" y="1342458"/>
                    </a:cubicBezTo>
                    <a:lnTo>
                      <a:pt x="3686306" y="1341651"/>
                    </a:lnTo>
                    <a:lnTo>
                      <a:pt x="3681097" y="1345151"/>
                    </a:lnTo>
                    <a:cubicBezTo>
                      <a:pt x="3643340" y="1357655"/>
                      <a:pt x="3578128" y="1369481"/>
                      <a:pt x="3489918" y="1380328"/>
                    </a:cubicBezTo>
                    <a:lnTo>
                      <a:pt x="3391844" y="1390528"/>
                    </a:lnTo>
                    <a:lnTo>
                      <a:pt x="3324889" y="1292736"/>
                    </a:lnTo>
                    <a:lnTo>
                      <a:pt x="3249513" y="1402828"/>
                    </a:lnTo>
                    <a:lnTo>
                      <a:pt x="3160742" y="1409628"/>
                    </a:lnTo>
                    <a:cubicBezTo>
                      <a:pt x="3095865" y="1413921"/>
                      <a:pt x="3026351" y="1417893"/>
                      <a:pt x="2952757" y="1421508"/>
                    </a:cubicBezTo>
                    <a:lnTo>
                      <a:pt x="2928781" y="1422512"/>
                    </a:lnTo>
                    <a:lnTo>
                      <a:pt x="2839929" y="1292738"/>
                    </a:lnTo>
                    <a:lnTo>
                      <a:pt x="2745834" y="1430170"/>
                    </a:lnTo>
                    <a:lnTo>
                      <a:pt x="2720295" y="1431239"/>
                    </a:lnTo>
                    <a:cubicBezTo>
                      <a:pt x="2639099" y="1434100"/>
                      <a:pt x="2554381" y="1436565"/>
                      <a:pt x="2466696" y="1438596"/>
                    </a:cubicBezTo>
                    <a:lnTo>
                      <a:pt x="2454977" y="1438801"/>
                    </a:lnTo>
                    <a:lnTo>
                      <a:pt x="2354972" y="1292738"/>
                    </a:lnTo>
                    <a:lnTo>
                      <a:pt x="2252539" y="1442348"/>
                    </a:lnTo>
                    <a:lnTo>
                      <a:pt x="2195301" y="1443351"/>
                    </a:lnTo>
                    <a:lnTo>
                      <a:pt x="1974042" y="1444675"/>
                    </a:lnTo>
                    <a:lnTo>
                      <a:pt x="1870015" y="1292738"/>
                    </a:lnTo>
                    <a:lnTo>
                      <a:pt x="1765969" y="1444704"/>
                    </a:lnTo>
                    <a:lnTo>
                      <a:pt x="1539959" y="1443351"/>
                    </a:lnTo>
                    <a:lnTo>
                      <a:pt x="1487550" y="1442433"/>
                    </a:lnTo>
                    <a:lnTo>
                      <a:pt x="1385059" y="1292738"/>
                    </a:lnTo>
                    <a:lnTo>
                      <a:pt x="1284997" y="1438884"/>
                    </a:lnTo>
                    <a:lnTo>
                      <a:pt x="1268564" y="1438596"/>
                    </a:lnTo>
                    <a:cubicBezTo>
                      <a:pt x="1180879" y="1436565"/>
                      <a:pt x="1096160" y="1434100"/>
                      <a:pt x="1014964" y="1431239"/>
                    </a:cubicBezTo>
                    <a:lnTo>
                      <a:pt x="994338" y="1430376"/>
                    </a:lnTo>
                    <a:lnTo>
                      <a:pt x="900101" y="1292738"/>
                    </a:lnTo>
                    <a:lnTo>
                      <a:pt x="811116" y="1422706"/>
                    </a:lnTo>
                    <a:lnTo>
                      <a:pt x="782502" y="1421508"/>
                    </a:lnTo>
                    <a:cubicBezTo>
                      <a:pt x="708908" y="1417893"/>
                      <a:pt x="639394" y="1413921"/>
                      <a:pt x="574517" y="1409628"/>
                    </a:cubicBezTo>
                    <a:lnTo>
                      <a:pt x="490784" y="1403213"/>
                    </a:lnTo>
                    <a:lnTo>
                      <a:pt x="415145" y="1292738"/>
                    </a:lnTo>
                    <a:lnTo>
                      <a:pt x="347873" y="1390992"/>
                    </a:lnTo>
                    <a:lnTo>
                      <a:pt x="245341" y="1380328"/>
                    </a:lnTo>
                    <a:cubicBezTo>
                      <a:pt x="157130" y="1369481"/>
                      <a:pt x="91919" y="1357655"/>
                      <a:pt x="54161" y="1345151"/>
                    </a:cubicBezTo>
                    <a:lnTo>
                      <a:pt x="49941" y="1342315"/>
                    </a:lnTo>
                    <a:lnTo>
                      <a:pt x="49122" y="1342458"/>
                    </a:lnTo>
                    <a:cubicBezTo>
                      <a:pt x="36313" y="1340661"/>
                      <a:pt x="26087" y="1334440"/>
                      <a:pt x="18355" y="1324243"/>
                    </a:cubicBezTo>
                    <a:lnTo>
                      <a:pt x="16766" y="1320013"/>
                    </a:lnTo>
                    <a:cubicBezTo>
                      <a:pt x="16695" y="1319966"/>
                      <a:pt x="16624" y="1319918"/>
                      <a:pt x="16553" y="1319870"/>
                    </a:cubicBezTo>
                    <a:cubicBezTo>
                      <a:pt x="16596" y="1319842"/>
                      <a:pt x="16637" y="1319814"/>
                      <a:pt x="16680" y="1319785"/>
                    </a:cubicBezTo>
                    <a:lnTo>
                      <a:pt x="2544" y="1282165"/>
                    </a:lnTo>
                    <a:cubicBezTo>
                      <a:pt x="-1718" y="1255606"/>
                      <a:pt x="-584" y="1221101"/>
                      <a:pt x="5627" y="1180152"/>
                    </a:cubicBezTo>
                    <a:lnTo>
                      <a:pt x="18168" y="1116837"/>
                    </a:lnTo>
                    <a:lnTo>
                      <a:pt x="150603" y="923408"/>
                    </a:lnTo>
                    <a:lnTo>
                      <a:pt x="106201" y="858556"/>
                    </a:lnTo>
                    <a:lnTo>
                      <a:pt x="190016" y="678196"/>
                    </a:lnTo>
                    <a:cubicBezTo>
                      <a:pt x="229458" y="601092"/>
                      <a:pt x="271241" y="527740"/>
                      <a:pt x="313527" y="460338"/>
                    </a:cubicBezTo>
                    <a:lnTo>
                      <a:pt x="331899" y="432492"/>
                    </a:lnTo>
                    <a:lnTo>
                      <a:pt x="415145" y="554077"/>
                    </a:lnTo>
                    <a:lnTo>
                      <a:pt x="647275" y="215037"/>
                    </a:lnTo>
                    <a:lnTo>
                      <a:pt x="584445" y="123270"/>
                    </a:lnTo>
                    <a:lnTo>
                      <a:pt x="611369" y="100746"/>
                    </a:lnTo>
                    <a:cubicBezTo>
                      <a:pt x="628022" y="88792"/>
                      <a:pt x="643652" y="79700"/>
                      <a:pt x="658028" y="73745"/>
                    </a:cubicBezTo>
                    <a:lnTo>
                      <a:pt x="660078" y="73385"/>
                    </a:lnTo>
                    <a:lnTo>
                      <a:pt x="666038" y="69177"/>
                    </a:lnTo>
                    <a:cubicBezTo>
                      <a:pt x="680334" y="64205"/>
                      <a:pt x="700570" y="59387"/>
                      <a:pt x="726195" y="54762"/>
                    </a:cubicBezTo>
                    <a:lnTo>
                      <a:pt x="783310" y="46577"/>
                    </a:lnTo>
                    <a:lnTo>
                      <a:pt x="667971" y="215037"/>
                    </a:lnTo>
                    <a:lnTo>
                      <a:pt x="900101" y="554077"/>
                    </a:lnTo>
                    <a:lnTo>
                      <a:pt x="1132232" y="215037"/>
                    </a:lnTo>
                    <a:lnTo>
                      <a:pt x="1002344" y="25328"/>
                    </a:lnTo>
                    <a:lnTo>
                      <a:pt x="1087455" y="19414"/>
                    </a:lnTo>
                    <a:cubicBezTo>
                      <a:pt x="1140459" y="16301"/>
                      <a:pt x="1197199" y="13499"/>
                      <a:pt x="1257125" y="11046"/>
                    </a:cubicBezTo>
                    <a:lnTo>
                      <a:pt x="1293420" y="9841"/>
                    </a:lnTo>
                    <a:lnTo>
                      <a:pt x="1152928" y="215037"/>
                    </a:lnTo>
                    <a:lnTo>
                      <a:pt x="1385059" y="554077"/>
                    </a:lnTo>
                    <a:lnTo>
                      <a:pt x="1617189" y="215037"/>
                    </a:lnTo>
                    <a:lnTo>
                      <a:pt x="1472877" y="4260"/>
                    </a:lnTo>
                    <a:lnTo>
                      <a:pt x="1650515" y="845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28" name="フリーフォーム: 図形 727">
                <a:extLst>
                  <a:ext uri="{FF2B5EF4-FFF2-40B4-BE49-F238E27FC236}">
                    <a16:creationId xmlns:a16="http://schemas.microsoft.com/office/drawing/2014/main" id="{93B87719-2447-572C-415E-30F4E88C12D0}"/>
                  </a:ext>
                </a:extLst>
              </p:cNvPr>
              <p:cNvSpPr/>
              <p:nvPr/>
            </p:nvSpPr>
            <p:spPr>
              <a:xfrm>
                <a:off x="7399968" y="5050422"/>
                <a:ext cx="1563633" cy="473081"/>
              </a:xfrm>
              <a:custGeom>
                <a:avLst/>
                <a:gdLst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30971 w 1861942"/>
                  <a:gd name="connsiteY22" fmla="*/ 30429 h 1521540"/>
                  <a:gd name="connsiteX23" fmla="*/ 1371156 w 1861942"/>
                  <a:gd name="connsiteY23" fmla="*/ 11418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25387 w 1861942"/>
                  <a:gd name="connsiteY22" fmla="*/ 301886 h 1521540"/>
                  <a:gd name="connsiteX23" fmla="*/ 1371156 w 1861942"/>
                  <a:gd name="connsiteY23" fmla="*/ 11418 h 1521540"/>
                  <a:gd name="connsiteX24" fmla="*/ 1475777 w 1861942"/>
                  <a:gd name="connsiteY24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371156 w 1861942"/>
                  <a:gd name="connsiteY22" fmla="*/ 11418 h 1521540"/>
                  <a:gd name="connsiteX23" fmla="*/ 1475777 w 1861942"/>
                  <a:gd name="connsiteY23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861942" h="1521540">
                    <a:moveTo>
                      <a:pt x="1475777" y="0"/>
                    </a:moveTo>
                    <a:lnTo>
                      <a:pt x="1484078" y="9011"/>
                    </a:lnTo>
                    <a:cubicBezTo>
                      <a:pt x="1522101" y="55261"/>
                      <a:pt x="1543569" y="105948"/>
                      <a:pt x="1498815" y="174378"/>
                    </a:cubicBezTo>
                    <a:cubicBezTo>
                      <a:pt x="1386930" y="345456"/>
                      <a:pt x="1688930" y="405633"/>
                      <a:pt x="1628782" y="562847"/>
                    </a:cubicBezTo>
                    <a:lnTo>
                      <a:pt x="1613316" y="592532"/>
                    </a:lnTo>
                    <a:lnTo>
                      <a:pt x="1611088" y="593387"/>
                    </a:lnTo>
                    <a:cubicBezTo>
                      <a:pt x="1491745" y="775869"/>
                      <a:pt x="1843309" y="832172"/>
                      <a:pt x="1723966" y="1014653"/>
                    </a:cubicBezTo>
                    <a:cubicBezTo>
                      <a:pt x="1612082" y="1185731"/>
                      <a:pt x="1914081" y="1245908"/>
                      <a:pt x="1853933" y="1403123"/>
                    </a:cubicBezTo>
                    <a:lnTo>
                      <a:pt x="1850704" y="1409321"/>
                    </a:lnTo>
                    <a:lnTo>
                      <a:pt x="1772892" y="1436541"/>
                    </a:lnTo>
                    <a:cubicBezTo>
                      <a:pt x="1590432" y="1487824"/>
                      <a:pt x="1281438" y="1521540"/>
                      <a:pt x="930971" y="1521540"/>
                    </a:cubicBezTo>
                    <a:cubicBezTo>
                      <a:pt x="580505" y="1521540"/>
                      <a:pt x="271511" y="1487824"/>
                      <a:pt x="89050" y="1436541"/>
                    </a:cubicBezTo>
                    <a:lnTo>
                      <a:pt x="11239" y="1409321"/>
                    </a:lnTo>
                    <a:lnTo>
                      <a:pt x="8010" y="1403124"/>
                    </a:lnTo>
                    <a:cubicBezTo>
                      <a:pt x="-52139" y="1245909"/>
                      <a:pt x="249861" y="1185732"/>
                      <a:pt x="137976" y="1014654"/>
                    </a:cubicBezTo>
                    <a:cubicBezTo>
                      <a:pt x="18633" y="832173"/>
                      <a:pt x="370198" y="775870"/>
                      <a:pt x="250854" y="593388"/>
                    </a:cubicBezTo>
                    <a:lnTo>
                      <a:pt x="248626" y="592533"/>
                    </a:lnTo>
                    <a:lnTo>
                      <a:pt x="233160" y="562848"/>
                    </a:lnTo>
                    <a:cubicBezTo>
                      <a:pt x="173012" y="405634"/>
                      <a:pt x="475012" y="345457"/>
                      <a:pt x="363127" y="174379"/>
                    </a:cubicBezTo>
                    <a:cubicBezTo>
                      <a:pt x="318374" y="105949"/>
                      <a:pt x="339841" y="55262"/>
                      <a:pt x="377865" y="9012"/>
                    </a:cubicBezTo>
                    <a:lnTo>
                      <a:pt x="386167" y="0"/>
                    </a:lnTo>
                    <a:cubicBezTo>
                      <a:pt x="565907" y="100629"/>
                      <a:pt x="665615" y="286804"/>
                      <a:pt x="925387" y="301886"/>
                    </a:cubicBezTo>
                    <a:cubicBezTo>
                      <a:pt x="1185159" y="316968"/>
                      <a:pt x="1382662" y="48812"/>
                      <a:pt x="1475777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729" name="グループ化 728">
                <a:extLst>
                  <a:ext uri="{FF2B5EF4-FFF2-40B4-BE49-F238E27FC236}">
                    <a16:creationId xmlns:a16="http://schemas.microsoft.com/office/drawing/2014/main" id="{8D4A2C18-FE0A-F43A-77F4-8AF2C03D5E4C}"/>
                  </a:ext>
                </a:extLst>
              </p:cNvPr>
              <p:cNvGrpSpPr/>
              <p:nvPr/>
            </p:nvGrpSpPr>
            <p:grpSpPr>
              <a:xfrm>
                <a:off x="7024547" y="5209937"/>
                <a:ext cx="2269858" cy="381045"/>
                <a:chOff x="6165382" y="5445224"/>
                <a:chExt cx="3442168" cy="451834"/>
              </a:xfrm>
            </p:grpSpPr>
            <p:sp>
              <p:nvSpPr>
                <p:cNvPr id="754" name="台形 753">
                  <a:extLst>
                    <a:ext uri="{FF2B5EF4-FFF2-40B4-BE49-F238E27FC236}">
                      <a16:creationId xmlns:a16="http://schemas.microsoft.com/office/drawing/2014/main" id="{01B10F04-EFBD-897D-B09C-DDE725854684}"/>
                    </a:ext>
                  </a:extLst>
                </p:cNvPr>
                <p:cNvSpPr/>
                <p:nvPr/>
              </p:nvSpPr>
              <p:spPr>
                <a:xfrm>
                  <a:off x="6165382" y="5445224"/>
                  <a:ext cx="3442168" cy="360040"/>
                </a:xfrm>
                <a:prstGeom prst="trapezoid">
                  <a:avLst>
                    <a:gd name="adj" fmla="val 124408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55" name="四角形: 角を丸くする 754">
                  <a:extLst>
                    <a:ext uri="{FF2B5EF4-FFF2-40B4-BE49-F238E27FC236}">
                      <a16:creationId xmlns:a16="http://schemas.microsoft.com/office/drawing/2014/main" id="{0A1AB2F5-AF39-119D-467A-EB82E2B163CA}"/>
                    </a:ext>
                  </a:extLst>
                </p:cNvPr>
                <p:cNvSpPr/>
                <p:nvPr/>
              </p:nvSpPr>
              <p:spPr>
                <a:xfrm>
                  <a:off x="6165382" y="5792753"/>
                  <a:ext cx="3442168" cy="104305"/>
                </a:xfrm>
                <a:prstGeom prst="round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730" name="楕円 729">
                <a:extLst>
                  <a:ext uri="{FF2B5EF4-FFF2-40B4-BE49-F238E27FC236}">
                    <a16:creationId xmlns:a16="http://schemas.microsoft.com/office/drawing/2014/main" id="{665CAC3B-0B67-C6BA-629C-D25C20CC85FE}"/>
                  </a:ext>
                </a:extLst>
              </p:cNvPr>
              <p:cNvSpPr/>
              <p:nvPr/>
            </p:nvSpPr>
            <p:spPr>
              <a:xfrm>
                <a:off x="7920199" y="5320225"/>
                <a:ext cx="478556" cy="106346"/>
              </a:xfrm>
              <a:prstGeom prst="ellipse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31" name="グループ化 730">
                <a:extLst>
                  <a:ext uri="{FF2B5EF4-FFF2-40B4-BE49-F238E27FC236}">
                    <a16:creationId xmlns:a16="http://schemas.microsoft.com/office/drawing/2014/main" id="{8C9BB935-0128-6A3B-2C9B-228BCF5990CB}"/>
                  </a:ext>
                </a:extLst>
              </p:cNvPr>
              <p:cNvGrpSpPr/>
              <p:nvPr/>
            </p:nvGrpSpPr>
            <p:grpSpPr>
              <a:xfrm>
                <a:off x="7863260" y="4948015"/>
                <a:ext cx="592434" cy="437077"/>
                <a:chOff x="9201472" y="4580520"/>
                <a:chExt cx="1152128" cy="850000"/>
              </a:xfrm>
            </p:grpSpPr>
            <p:sp>
              <p:nvSpPr>
                <p:cNvPr id="732" name="フリーフォーム: 図形 731">
                  <a:extLst>
                    <a:ext uri="{FF2B5EF4-FFF2-40B4-BE49-F238E27FC236}">
                      <a16:creationId xmlns:a16="http://schemas.microsoft.com/office/drawing/2014/main" id="{0ADAEA9A-AE4B-E40E-7A32-01CA2A6AA3B3}"/>
                    </a:ext>
                  </a:extLst>
                </p:cNvPr>
                <p:cNvSpPr/>
                <p:nvPr/>
              </p:nvSpPr>
              <p:spPr>
                <a:xfrm>
                  <a:off x="9201472" y="4747580"/>
                  <a:ext cx="1152128" cy="682940"/>
                </a:xfrm>
                <a:custGeom>
                  <a:avLst/>
                  <a:gdLst>
                    <a:gd name="connsiteX0" fmla="*/ 576064 w 1152128"/>
                    <a:gd name="connsiteY0" fmla="*/ 0 h 682940"/>
                    <a:gd name="connsiteX1" fmla="*/ 1152128 w 1152128"/>
                    <a:gd name="connsiteY1" fmla="*/ 180020 h 682940"/>
                    <a:gd name="connsiteX2" fmla="*/ 1144132 w 1152128"/>
                    <a:gd name="connsiteY2" fmla="*/ 204806 h 682940"/>
                    <a:gd name="connsiteX3" fmla="*/ 1152128 w 1152128"/>
                    <a:gd name="connsiteY3" fmla="*/ 229592 h 682940"/>
                    <a:gd name="connsiteX4" fmla="*/ 1106858 w 1152128"/>
                    <a:gd name="connsiteY4" fmla="*/ 299664 h 682940"/>
                    <a:gd name="connsiteX5" fmla="*/ 1106628 w 1152128"/>
                    <a:gd name="connsiteY5" fmla="*/ 299797 h 682940"/>
                    <a:gd name="connsiteX6" fmla="*/ 1114103 w 1152128"/>
                    <a:gd name="connsiteY6" fmla="*/ 340958 h 682940"/>
                    <a:gd name="connsiteX7" fmla="*/ 576064 w 1152128"/>
                    <a:gd name="connsiteY7" fmla="*/ 682785 h 682940"/>
                    <a:gd name="connsiteX8" fmla="*/ 38025 w 1152128"/>
                    <a:gd name="connsiteY8" fmla="*/ 340958 h 682940"/>
                    <a:gd name="connsiteX9" fmla="*/ 44915 w 1152128"/>
                    <a:gd name="connsiteY9" fmla="*/ 299307 h 682940"/>
                    <a:gd name="connsiteX10" fmla="*/ 11704 w 1152128"/>
                    <a:gd name="connsiteY10" fmla="*/ 265872 h 682940"/>
                    <a:gd name="connsiteX11" fmla="*/ 0 w 1152128"/>
                    <a:gd name="connsiteY11" fmla="*/ 229592 h 682940"/>
                    <a:gd name="connsiteX12" fmla="*/ 7996 w 1152128"/>
                    <a:gd name="connsiteY12" fmla="*/ 204806 h 682940"/>
                    <a:gd name="connsiteX13" fmla="*/ 0 w 1152128"/>
                    <a:gd name="connsiteY13" fmla="*/ 180020 h 682940"/>
                    <a:gd name="connsiteX14" fmla="*/ 576064 w 1152128"/>
                    <a:gd name="connsiteY14" fmla="*/ 0 h 6829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152128" h="682940">
                      <a:moveTo>
                        <a:pt x="576064" y="0"/>
                      </a:moveTo>
                      <a:cubicBezTo>
                        <a:pt x="894215" y="0"/>
                        <a:pt x="1152128" y="80598"/>
                        <a:pt x="1152128" y="180020"/>
                      </a:cubicBezTo>
                      <a:lnTo>
                        <a:pt x="1144132" y="204806"/>
                      </a:lnTo>
                      <a:lnTo>
                        <a:pt x="1152128" y="229592"/>
                      </a:lnTo>
                      <a:cubicBezTo>
                        <a:pt x="1152128" y="254448"/>
                        <a:pt x="1136008" y="278127"/>
                        <a:pt x="1106858" y="299664"/>
                      </a:cubicBezTo>
                      <a:lnTo>
                        <a:pt x="1106628" y="299797"/>
                      </a:lnTo>
                      <a:lnTo>
                        <a:pt x="1114103" y="340958"/>
                      </a:lnTo>
                      <a:cubicBezTo>
                        <a:pt x="1114103" y="529744"/>
                        <a:pt x="985900" y="688621"/>
                        <a:pt x="576064" y="682785"/>
                      </a:cubicBezTo>
                      <a:cubicBezTo>
                        <a:pt x="166228" y="676949"/>
                        <a:pt x="38025" y="529744"/>
                        <a:pt x="38025" y="340958"/>
                      </a:cubicBezTo>
                      <a:lnTo>
                        <a:pt x="44915" y="299307"/>
                      </a:lnTo>
                      <a:lnTo>
                        <a:pt x="11704" y="265872"/>
                      </a:lnTo>
                      <a:cubicBezTo>
                        <a:pt x="4030" y="254154"/>
                        <a:pt x="0" y="242020"/>
                        <a:pt x="0" y="229592"/>
                      </a:cubicBezTo>
                      <a:lnTo>
                        <a:pt x="7996" y="204806"/>
                      </a:lnTo>
                      <a:lnTo>
                        <a:pt x="0" y="180020"/>
                      </a:lnTo>
                      <a:cubicBezTo>
                        <a:pt x="0" y="80598"/>
                        <a:pt x="257913" y="0"/>
                        <a:pt x="576064" y="0"/>
                      </a:cubicBezTo>
                      <a:close/>
                    </a:path>
                  </a:pathLst>
                </a:custGeom>
                <a:pattFill prst="openDmnd">
                  <a:fgClr>
                    <a:srgbClr val="FFFF00"/>
                  </a:fgClr>
                  <a:bgClr>
                    <a:srgbClr val="FFCC00"/>
                  </a:bgClr>
                </a:patt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733" name="グループ化 732">
                  <a:extLst>
                    <a:ext uri="{FF2B5EF4-FFF2-40B4-BE49-F238E27FC236}">
                      <a16:creationId xmlns:a16="http://schemas.microsoft.com/office/drawing/2014/main" id="{5D4322EC-7D03-6A26-114C-52AF09DB87A9}"/>
                    </a:ext>
                  </a:extLst>
                </p:cNvPr>
                <p:cNvGrpSpPr/>
                <p:nvPr/>
              </p:nvGrpSpPr>
              <p:grpSpPr>
                <a:xfrm>
                  <a:off x="9237878" y="4580520"/>
                  <a:ext cx="1079317" cy="489955"/>
                  <a:chOff x="9237878" y="4580520"/>
                  <a:chExt cx="1079317" cy="489955"/>
                </a:xfrm>
              </p:grpSpPr>
              <p:sp>
                <p:nvSpPr>
                  <p:cNvPr id="734" name="楕円 733">
                    <a:extLst>
                      <a:ext uri="{FF2B5EF4-FFF2-40B4-BE49-F238E27FC236}">
                        <a16:creationId xmlns:a16="http://schemas.microsoft.com/office/drawing/2014/main" id="{7C08D417-8A65-F55B-8A50-40D9FC280037}"/>
                      </a:ext>
                    </a:extLst>
                  </p:cNvPr>
                  <p:cNvSpPr/>
                  <p:nvPr/>
                </p:nvSpPr>
                <p:spPr>
                  <a:xfrm>
                    <a:off x="9255372" y="4784725"/>
                    <a:ext cx="1044328" cy="285750"/>
                  </a:xfrm>
                  <a:prstGeom prst="ellipse">
                    <a:avLst/>
                  </a:prstGeom>
                  <a:pattFill prst="openDmnd">
                    <a:fgClr>
                      <a:srgbClr val="663300"/>
                    </a:fgClr>
                    <a:bgClr>
                      <a:srgbClr val="CC6600"/>
                    </a:bgClr>
                  </a:patt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735" name="グループ化 734">
                    <a:extLst>
                      <a:ext uri="{FF2B5EF4-FFF2-40B4-BE49-F238E27FC236}">
                        <a16:creationId xmlns:a16="http://schemas.microsoft.com/office/drawing/2014/main" id="{030856BC-1C52-B9E3-A776-D06E63801CF5}"/>
                      </a:ext>
                    </a:extLst>
                  </p:cNvPr>
                  <p:cNvGrpSpPr/>
                  <p:nvPr/>
                </p:nvGrpSpPr>
                <p:grpSpPr>
                  <a:xfrm rot="900000">
                    <a:off x="9237878" y="4695702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752" name="楕円 751">
                      <a:extLst>
                        <a:ext uri="{FF2B5EF4-FFF2-40B4-BE49-F238E27FC236}">
                          <a16:creationId xmlns:a16="http://schemas.microsoft.com/office/drawing/2014/main" id="{954A8488-6CB2-A7DF-23F5-72A5B89DA4F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53" name="星: 6 pt 752">
                      <a:extLst>
                        <a:ext uri="{FF2B5EF4-FFF2-40B4-BE49-F238E27FC236}">
                          <a16:creationId xmlns:a16="http://schemas.microsoft.com/office/drawing/2014/main" id="{2B9CD020-DA08-7EF9-D39F-A0CF2DE4FDC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36" name="グループ化 735">
                    <a:extLst>
                      <a:ext uri="{FF2B5EF4-FFF2-40B4-BE49-F238E27FC236}">
                        <a16:creationId xmlns:a16="http://schemas.microsoft.com/office/drawing/2014/main" id="{13F39389-988B-4C0A-6639-B2CFB6E6DBF1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9916127" y="4701356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750" name="楕円 749">
                      <a:extLst>
                        <a:ext uri="{FF2B5EF4-FFF2-40B4-BE49-F238E27FC236}">
                          <a16:creationId xmlns:a16="http://schemas.microsoft.com/office/drawing/2014/main" id="{F4752C3E-4FFF-D61A-5A09-0E6A3E6A9E0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51" name="星: 6 pt 750">
                      <a:extLst>
                        <a:ext uri="{FF2B5EF4-FFF2-40B4-BE49-F238E27FC236}">
                          <a16:creationId xmlns:a16="http://schemas.microsoft.com/office/drawing/2014/main" id="{E9B5962F-574F-C1F4-6C95-271BD97FF93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37" name="グループ化 736">
                    <a:extLst>
                      <a:ext uri="{FF2B5EF4-FFF2-40B4-BE49-F238E27FC236}">
                        <a16:creationId xmlns:a16="http://schemas.microsoft.com/office/drawing/2014/main" id="{62AA3B76-2DB1-B688-C6A0-587CA1B48378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580520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748" name="楕円 747">
                      <a:extLst>
                        <a:ext uri="{FF2B5EF4-FFF2-40B4-BE49-F238E27FC236}">
                          <a16:creationId xmlns:a16="http://schemas.microsoft.com/office/drawing/2014/main" id="{8BBA42C5-1493-8E5F-90D2-FA551043A75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9" name="星: 6 pt 748">
                      <a:extLst>
                        <a:ext uri="{FF2B5EF4-FFF2-40B4-BE49-F238E27FC236}">
                          <a16:creationId xmlns:a16="http://schemas.microsoft.com/office/drawing/2014/main" id="{0298E8B1-322C-BCA2-4B22-77648E86CC0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38" name="グループ化 737">
                    <a:extLst>
                      <a:ext uri="{FF2B5EF4-FFF2-40B4-BE49-F238E27FC236}">
                        <a16:creationId xmlns:a16="http://schemas.microsoft.com/office/drawing/2014/main" id="{55BFB7CC-2DB8-FB4E-A785-85E03425EA98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725777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746" name="楕円 745">
                      <a:extLst>
                        <a:ext uri="{FF2B5EF4-FFF2-40B4-BE49-F238E27FC236}">
                          <a16:creationId xmlns:a16="http://schemas.microsoft.com/office/drawing/2014/main" id="{9B7C3430-A2FB-7AF9-A1CC-7DA628A4C1E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7" name="星: 6 pt 746">
                      <a:extLst>
                        <a:ext uri="{FF2B5EF4-FFF2-40B4-BE49-F238E27FC236}">
                          <a16:creationId xmlns:a16="http://schemas.microsoft.com/office/drawing/2014/main" id="{C9ECFADE-701C-6410-B43D-545C8BB11EF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739" name="グループ化 738">
                    <a:extLst>
                      <a:ext uri="{FF2B5EF4-FFF2-40B4-BE49-F238E27FC236}">
                        <a16:creationId xmlns:a16="http://schemas.microsoft.com/office/drawing/2014/main" id="{32A38D0F-EFB7-43C5-AF05-C7861DB49004}"/>
                      </a:ext>
                    </a:extLst>
                  </p:cNvPr>
                  <p:cNvGrpSpPr/>
                  <p:nvPr/>
                </p:nvGrpSpPr>
                <p:grpSpPr>
                  <a:xfrm>
                    <a:off x="9290744" y="4889957"/>
                    <a:ext cx="968027" cy="180518"/>
                    <a:chOff x="9290744" y="4889957"/>
                    <a:chExt cx="968027" cy="180518"/>
                  </a:xfrm>
                </p:grpSpPr>
                <p:sp>
                  <p:nvSpPr>
                    <p:cNvPr id="740" name="フリーフォーム: 図形 739">
                      <a:extLst>
                        <a:ext uri="{FF2B5EF4-FFF2-40B4-BE49-F238E27FC236}">
                          <a16:creationId xmlns:a16="http://schemas.microsoft.com/office/drawing/2014/main" id="{DCC1DE5A-0296-8C3D-4041-C8173F3027D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90744" y="4889957"/>
                      <a:ext cx="370621" cy="169686"/>
                    </a:xfrm>
                    <a:custGeom>
                      <a:avLst/>
                      <a:gdLst>
                        <a:gd name="connsiteX0" fmla="*/ 170087 w 370621"/>
                        <a:gd name="connsiteY0" fmla="*/ 0 h 169686"/>
                        <a:gd name="connsiteX1" fmla="*/ 370621 w 370621"/>
                        <a:gd name="connsiteY1" fmla="*/ 167060 h 169686"/>
                        <a:gd name="connsiteX2" fmla="*/ 369985 w 370621"/>
                        <a:gd name="connsiteY2" fmla="*/ 169686 h 169686"/>
                        <a:gd name="connsiteX3" fmla="*/ 283543 w 370621"/>
                        <a:gd name="connsiteY3" fmla="*/ 164910 h 169686"/>
                        <a:gd name="connsiteX4" fmla="*/ 5663 w 370621"/>
                        <a:gd name="connsiteY4" fmla="*/ 88877 h 169686"/>
                        <a:gd name="connsiteX5" fmla="*/ 0 w 370621"/>
                        <a:gd name="connsiteY5" fmla="*/ 83884 h 169686"/>
                        <a:gd name="connsiteX6" fmla="*/ 28288 w 370621"/>
                        <a:gd name="connsiteY6" fmla="*/ 48931 h 169686"/>
                        <a:gd name="connsiteX7" fmla="*/ 170087 w 370621"/>
                        <a:gd name="connsiteY7" fmla="*/ 0 h 1696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0621" h="169686">
                          <a:moveTo>
                            <a:pt x="170087" y="0"/>
                          </a:moveTo>
                          <a:cubicBezTo>
                            <a:pt x="280839" y="0"/>
                            <a:pt x="370621" y="74795"/>
                            <a:pt x="370621" y="167060"/>
                          </a:cubicBezTo>
                          <a:lnTo>
                            <a:pt x="369985" y="169686"/>
                          </a:lnTo>
                          <a:lnTo>
                            <a:pt x="283543" y="164910"/>
                          </a:lnTo>
                          <a:cubicBezTo>
                            <a:pt x="158602" y="150451"/>
                            <a:pt x="58509" y="123063"/>
                            <a:pt x="5663" y="88877"/>
                          </a:cubicBezTo>
                          <a:lnTo>
                            <a:pt x="0" y="83884"/>
                          </a:lnTo>
                          <a:lnTo>
                            <a:pt x="28288" y="48931"/>
                          </a:lnTo>
                          <a:cubicBezTo>
                            <a:pt x="64578" y="18699"/>
                            <a:pt x="114711" y="0"/>
                            <a:pt x="170087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1" name="フリーフォーム: 図形 740">
                      <a:extLst>
                        <a:ext uri="{FF2B5EF4-FFF2-40B4-BE49-F238E27FC236}">
                          <a16:creationId xmlns:a16="http://schemas.microsoft.com/office/drawing/2014/main" id="{D7E839EF-5804-8505-A1C6-A71C8789E64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884184" y="4894733"/>
                      <a:ext cx="374587" cy="170205"/>
                    </a:xfrm>
                    <a:custGeom>
                      <a:avLst/>
                      <a:gdLst>
                        <a:gd name="connsiteX0" fmla="*/ 200534 w 374587"/>
                        <a:gd name="connsiteY0" fmla="*/ 0 h 170205"/>
                        <a:gd name="connsiteX1" fmla="*/ 342333 w 374587"/>
                        <a:gd name="connsiteY1" fmla="*/ 48931 h 170205"/>
                        <a:gd name="connsiteX2" fmla="*/ 374587 w 374587"/>
                        <a:gd name="connsiteY2" fmla="*/ 88785 h 170205"/>
                        <a:gd name="connsiteX3" fmla="*/ 374483 w 374587"/>
                        <a:gd name="connsiteY3" fmla="*/ 88877 h 170205"/>
                        <a:gd name="connsiteX4" fmla="*/ 96603 w 374587"/>
                        <a:gd name="connsiteY4" fmla="*/ 164910 h 170205"/>
                        <a:gd name="connsiteX5" fmla="*/ 762 w 374587"/>
                        <a:gd name="connsiteY5" fmla="*/ 170205 h 170205"/>
                        <a:gd name="connsiteX6" fmla="*/ 0 w 374587"/>
                        <a:gd name="connsiteY6" fmla="*/ 167060 h 170205"/>
                        <a:gd name="connsiteX7" fmla="*/ 200534 w 374587"/>
                        <a:gd name="connsiteY7" fmla="*/ 0 h 17020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4587" h="170205">
                          <a:moveTo>
                            <a:pt x="200534" y="0"/>
                          </a:moveTo>
                          <a:cubicBezTo>
                            <a:pt x="255910" y="0"/>
                            <a:pt x="306044" y="18699"/>
                            <a:pt x="342333" y="48931"/>
                          </a:cubicBezTo>
                          <a:lnTo>
                            <a:pt x="374587" y="88785"/>
                          </a:lnTo>
                          <a:lnTo>
                            <a:pt x="374483" y="88877"/>
                          </a:lnTo>
                          <a:cubicBezTo>
                            <a:pt x="321637" y="123063"/>
                            <a:pt x="221544" y="150451"/>
                            <a:pt x="96603" y="164910"/>
                          </a:cubicBezTo>
                          <a:lnTo>
                            <a:pt x="762" y="170205"/>
                          </a:lnTo>
                          <a:lnTo>
                            <a:pt x="0" y="167060"/>
                          </a:lnTo>
                          <a:cubicBezTo>
                            <a:pt x="0" y="74795"/>
                            <a:pt x="89782" y="0"/>
                            <a:pt x="200534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2" name="星: 6 pt 741">
                      <a:extLst>
                        <a:ext uri="{FF2B5EF4-FFF2-40B4-BE49-F238E27FC236}">
                          <a16:creationId xmlns:a16="http://schemas.microsoft.com/office/drawing/2014/main" id="{76323775-54D2-2E8A-2164-B3BCB54ECC9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11841" y="4919135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3" name="フリーフォーム: 図形 742">
                      <a:extLst>
                        <a:ext uri="{FF2B5EF4-FFF2-40B4-BE49-F238E27FC236}">
                          <a16:creationId xmlns:a16="http://schemas.microsoft.com/office/drawing/2014/main" id="{BCDC0EC0-27C6-2CC3-2F44-7558D56EC83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88534" y="4940560"/>
                      <a:ext cx="378004" cy="129915"/>
                    </a:xfrm>
                    <a:custGeom>
                      <a:avLst/>
                      <a:gdLst>
                        <a:gd name="connsiteX0" fmla="*/ 189002 w 378004"/>
                        <a:gd name="connsiteY0" fmla="*/ 0 h 129915"/>
                        <a:gd name="connsiteX1" fmla="*/ 373777 w 378004"/>
                        <a:gd name="connsiteY1" fmla="*/ 102033 h 129915"/>
                        <a:gd name="connsiteX2" fmla="*/ 378004 w 378004"/>
                        <a:gd name="connsiteY2" fmla="*/ 119475 h 129915"/>
                        <a:gd name="connsiteX3" fmla="*/ 189002 w 378004"/>
                        <a:gd name="connsiteY3" fmla="*/ 129915 h 129915"/>
                        <a:gd name="connsiteX4" fmla="*/ 0 w 378004"/>
                        <a:gd name="connsiteY4" fmla="*/ 119475 h 129915"/>
                        <a:gd name="connsiteX5" fmla="*/ 4227 w 378004"/>
                        <a:gd name="connsiteY5" fmla="*/ 102033 h 129915"/>
                        <a:gd name="connsiteX6" fmla="*/ 189002 w 378004"/>
                        <a:gd name="connsiteY6" fmla="*/ 0 h 12991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378004" h="129915">
                          <a:moveTo>
                            <a:pt x="189002" y="0"/>
                          </a:moveTo>
                          <a:cubicBezTo>
                            <a:pt x="272066" y="0"/>
                            <a:pt x="343334" y="42072"/>
                            <a:pt x="373777" y="102033"/>
                          </a:cubicBezTo>
                          <a:lnTo>
                            <a:pt x="378004" y="119475"/>
                          </a:lnTo>
                          <a:lnTo>
                            <a:pt x="189002" y="129915"/>
                          </a:lnTo>
                          <a:lnTo>
                            <a:pt x="0" y="119475"/>
                          </a:lnTo>
                          <a:lnTo>
                            <a:pt x="4227" y="102033"/>
                          </a:lnTo>
                          <a:cubicBezTo>
                            <a:pt x="34670" y="42072"/>
                            <a:pt x="105938" y="0"/>
                            <a:pt x="189002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4" name="星: 6 pt 743">
                      <a:extLst>
                        <a:ext uri="{FF2B5EF4-FFF2-40B4-BE49-F238E27FC236}">
                          <a16:creationId xmlns:a16="http://schemas.microsoft.com/office/drawing/2014/main" id="{61D4CCDB-C2CF-1A51-4A06-57446B9C5A3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26166" y="49619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745" name="星: 6 pt 744">
                      <a:extLst>
                        <a:ext uri="{FF2B5EF4-FFF2-40B4-BE49-F238E27FC236}">
                          <a16:creationId xmlns:a16="http://schemas.microsoft.com/office/drawing/2014/main" id="{794482A0-AB03-9C4F-68F1-07A89A0DE78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021441" y="49238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  <p:grpSp>
        <p:nvGrpSpPr>
          <p:cNvPr id="900" name="グループ化 899">
            <a:extLst>
              <a:ext uri="{FF2B5EF4-FFF2-40B4-BE49-F238E27FC236}">
                <a16:creationId xmlns:a16="http://schemas.microsoft.com/office/drawing/2014/main" id="{936C4B02-9342-D8BE-0C6E-2A27966EF37C}"/>
              </a:ext>
            </a:extLst>
          </p:cNvPr>
          <p:cNvGrpSpPr/>
          <p:nvPr/>
        </p:nvGrpSpPr>
        <p:grpSpPr>
          <a:xfrm>
            <a:off x="4277844" y="829256"/>
            <a:ext cx="1632061" cy="2372312"/>
            <a:chOff x="4277844" y="829256"/>
            <a:chExt cx="1632061" cy="2372312"/>
          </a:xfrm>
        </p:grpSpPr>
        <p:grpSp>
          <p:nvGrpSpPr>
            <p:cNvPr id="775" name="グループ化 774">
              <a:extLst>
                <a:ext uri="{FF2B5EF4-FFF2-40B4-BE49-F238E27FC236}">
                  <a16:creationId xmlns:a16="http://schemas.microsoft.com/office/drawing/2014/main" id="{0B859381-BC68-60BA-10D8-481CAC4DE784}"/>
                </a:ext>
              </a:extLst>
            </p:cNvPr>
            <p:cNvGrpSpPr/>
            <p:nvPr/>
          </p:nvGrpSpPr>
          <p:grpSpPr>
            <a:xfrm>
              <a:off x="4277844" y="2035332"/>
              <a:ext cx="1632061" cy="1166236"/>
              <a:chOff x="4239744" y="2035332"/>
              <a:chExt cx="1632061" cy="1166236"/>
            </a:xfrm>
          </p:grpSpPr>
          <p:sp>
            <p:nvSpPr>
              <p:cNvPr id="776" name="フリーフォーム: 図形 775">
                <a:extLst>
                  <a:ext uri="{FF2B5EF4-FFF2-40B4-BE49-F238E27FC236}">
                    <a16:creationId xmlns:a16="http://schemas.microsoft.com/office/drawing/2014/main" id="{92698D6F-7704-E0A4-0297-0E08EED9F734}"/>
                  </a:ext>
                </a:extLst>
              </p:cNvPr>
              <p:cNvSpPr/>
              <p:nvPr/>
            </p:nvSpPr>
            <p:spPr>
              <a:xfrm rot="900000">
                <a:off x="4255328" y="203533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7" name="フリーフォーム: 図形 776">
                <a:extLst>
                  <a:ext uri="{FF2B5EF4-FFF2-40B4-BE49-F238E27FC236}">
                    <a16:creationId xmlns:a16="http://schemas.microsoft.com/office/drawing/2014/main" id="{F5C8A793-DAD2-868A-A75D-426759F53A08}"/>
                  </a:ext>
                </a:extLst>
              </p:cNvPr>
              <p:cNvSpPr/>
              <p:nvPr/>
            </p:nvSpPr>
            <p:spPr>
              <a:xfrm rot="900000">
                <a:off x="4290495" y="227447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8" name="フリーフォーム: 図形 777">
                <a:extLst>
                  <a:ext uri="{FF2B5EF4-FFF2-40B4-BE49-F238E27FC236}">
                    <a16:creationId xmlns:a16="http://schemas.microsoft.com/office/drawing/2014/main" id="{AD24A6FF-9448-11CE-B0B1-2C94923EB454}"/>
                  </a:ext>
                </a:extLst>
              </p:cNvPr>
              <p:cNvSpPr/>
              <p:nvPr/>
            </p:nvSpPr>
            <p:spPr>
              <a:xfrm rot="20700000" flipH="1">
                <a:off x="5816775" y="207753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79" name="フリーフォーム: 図形 778">
                <a:extLst>
                  <a:ext uri="{FF2B5EF4-FFF2-40B4-BE49-F238E27FC236}">
                    <a16:creationId xmlns:a16="http://schemas.microsoft.com/office/drawing/2014/main" id="{400DF099-CB67-E3B1-3375-C7E2256005DC}"/>
                  </a:ext>
                </a:extLst>
              </p:cNvPr>
              <p:cNvSpPr/>
              <p:nvPr/>
            </p:nvSpPr>
            <p:spPr>
              <a:xfrm rot="20700000" flipH="1">
                <a:off x="5823809" y="2450311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780" name="グループ化 779">
                <a:extLst>
                  <a:ext uri="{FF2B5EF4-FFF2-40B4-BE49-F238E27FC236}">
                    <a16:creationId xmlns:a16="http://schemas.microsoft.com/office/drawing/2014/main" id="{E8492BED-35D5-53F1-656F-AA79D49EEBF3}"/>
                  </a:ext>
                </a:extLst>
              </p:cNvPr>
              <p:cNvGrpSpPr/>
              <p:nvPr/>
            </p:nvGrpSpPr>
            <p:grpSpPr>
              <a:xfrm>
                <a:off x="4239744" y="2049020"/>
                <a:ext cx="1607691" cy="1152548"/>
                <a:chOff x="3677526" y="2017114"/>
                <a:chExt cx="2177174" cy="1560809"/>
              </a:xfrm>
            </p:grpSpPr>
            <p:sp>
              <p:nvSpPr>
                <p:cNvPr id="781" name="フリーフォーム: 図形 780">
                  <a:extLst>
                    <a:ext uri="{FF2B5EF4-FFF2-40B4-BE49-F238E27FC236}">
                      <a16:creationId xmlns:a16="http://schemas.microsoft.com/office/drawing/2014/main" id="{4AF3C8E3-FD9C-CE5B-8982-13292E8D4337}"/>
                    </a:ext>
                  </a:extLst>
                </p:cNvPr>
                <p:cNvSpPr/>
                <p:nvPr/>
              </p:nvSpPr>
              <p:spPr>
                <a:xfrm>
                  <a:off x="3677526" y="2017114"/>
                  <a:ext cx="2177174" cy="1560809"/>
                </a:xfrm>
                <a:custGeom>
                  <a:avLst/>
                  <a:gdLst>
                    <a:gd name="connsiteX0" fmla="*/ 1475777 w 1861942"/>
                    <a:gd name="connsiteY0" fmla="*/ 0 h 1521540"/>
                    <a:gd name="connsiteX1" fmla="*/ 1484078 w 1861942"/>
                    <a:gd name="connsiteY1" fmla="*/ 9011 h 1521540"/>
                    <a:gd name="connsiteX2" fmla="*/ 1498815 w 1861942"/>
                    <a:gd name="connsiteY2" fmla="*/ 174378 h 1521540"/>
                    <a:gd name="connsiteX3" fmla="*/ 1628782 w 1861942"/>
                    <a:gd name="connsiteY3" fmla="*/ 562847 h 1521540"/>
                    <a:gd name="connsiteX4" fmla="*/ 1613316 w 1861942"/>
                    <a:gd name="connsiteY4" fmla="*/ 592532 h 1521540"/>
                    <a:gd name="connsiteX5" fmla="*/ 1611088 w 1861942"/>
                    <a:gd name="connsiteY5" fmla="*/ 593387 h 1521540"/>
                    <a:gd name="connsiteX6" fmla="*/ 1723966 w 1861942"/>
                    <a:gd name="connsiteY6" fmla="*/ 1014653 h 1521540"/>
                    <a:gd name="connsiteX7" fmla="*/ 1853933 w 1861942"/>
                    <a:gd name="connsiteY7" fmla="*/ 1403123 h 1521540"/>
                    <a:gd name="connsiteX8" fmla="*/ 1850704 w 1861942"/>
                    <a:gd name="connsiteY8" fmla="*/ 1409321 h 1521540"/>
                    <a:gd name="connsiteX9" fmla="*/ 1772892 w 1861942"/>
                    <a:gd name="connsiteY9" fmla="*/ 1436541 h 1521540"/>
                    <a:gd name="connsiteX10" fmla="*/ 930971 w 1861942"/>
                    <a:gd name="connsiteY10" fmla="*/ 1521540 h 1521540"/>
                    <a:gd name="connsiteX11" fmla="*/ 89050 w 1861942"/>
                    <a:gd name="connsiteY11" fmla="*/ 1436541 h 1521540"/>
                    <a:gd name="connsiteX12" fmla="*/ 11239 w 1861942"/>
                    <a:gd name="connsiteY12" fmla="*/ 1409321 h 1521540"/>
                    <a:gd name="connsiteX13" fmla="*/ 8010 w 1861942"/>
                    <a:gd name="connsiteY13" fmla="*/ 1403124 h 1521540"/>
                    <a:gd name="connsiteX14" fmla="*/ 137976 w 1861942"/>
                    <a:gd name="connsiteY14" fmla="*/ 1014654 h 1521540"/>
                    <a:gd name="connsiteX15" fmla="*/ 250854 w 1861942"/>
                    <a:gd name="connsiteY15" fmla="*/ 593388 h 1521540"/>
                    <a:gd name="connsiteX16" fmla="*/ 248626 w 1861942"/>
                    <a:gd name="connsiteY16" fmla="*/ 592533 h 1521540"/>
                    <a:gd name="connsiteX17" fmla="*/ 233160 w 1861942"/>
                    <a:gd name="connsiteY17" fmla="*/ 562848 h 1521540"/>
                    <a:gd name="connsiteX18" fmla="*/ 363127 w 1861942"/>
                    <a:gd name="connsiteY18" fmla="*/ 174379 h 1521540"/>
                    <a:gd name="connsiteX19" fmla="*/ 377865 w 1861942"/>
                    <a:gd name="connsiteY19" fmla="*/ 9012 h 1521540"/>
                    <a:gd name="connsiteX20" fmla="*/ 386167 w 1861942"/>
                    <a:gd name="connsiteY20" fmla="*/ 0 h 1521540"/>
                    <a:gd name="connsiteX21" fmla="*/ 490787 w 1861942"/>
                    <a:gd name="connsiteY21" fmla="*/ 11418 h 1521540"/>
                    <a:gd name="connsiteX22" fmla="*/ 930971 w 1861942"/>
                    <a:gd name="connsiteY22" fmla="*/ 30429 h 1521540"/>
                    <a:gd name="connsiteX23" fmla="*/ 1371156 w 1861942"/>
                    <a:gd name="connsiteY23" fmla="*/ 11418 h 15215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861942" h="1521540">
                      <a:moveTo>
                        <a:pt x="1475777" y="0"/>
                      </a:moveTo>
                      <a:lnTo>
                        <a:pt x="1484078" y="9011"/>
                      </a:lnTo>
                      <a:cubicBezTo>
                        <a:pt x="1522101" y="55261"/>
                        <a:pt x="1543569" y="105948"/>
                        <a:pt x="1498815" y="174378"/>
                      </a:cubicBezTo>
                      <a:cubicBezTo>
                        <a:pt x="1386930" y="345456"/>
                        <a:pt x="1688930" y="405633"/>
                        <a:pt x="1628782" y="562847"/>
                      </a:cubicBezTo>
                      <a:lnTo>
                        <a:pt x="1613316" y="592532"/>
                      </a:lnTo>
                      <a:lnTo>
                        <a:pt x="1611088" y="593387"/>
                      </a:lnTo>
                      <a:cubicBezTo>
                        <a:pt x="1491745" y="775869"/>
                        <a:pt x="1843309" y="832172"/>
                        <a:pt x="1723966" y="1014653"/>
                      </a:cubicBezTo>
                      <a:cubicBezTo>
                        <a:pt x="1612082" y="1185731"/>
                        <a:pt x="1914081" y="1245908"/>
                        <a:pt x="1853933" y="1403123"/>
                      </a:cubicBezTo>
                      <a:lnTo>
                        <a:pt x="1850704" y="1409321"/>
                      </a:lnTo>
                      <a:lnTo>
                        <a:pt x="1772892" y="1436541"/>
                      </a:lnTo>
                      <a:cubicBezTo>
                        <a:pt x="1590432" y="1487824"/>
                        <a:pt x="1281438" y="1521540"/>
                        <a:pt x="930971" y="1521540"/>
                      </a:cubicBezTo>
                      <a:cubicBezTo>
                        <a:pt x="580505" y="1521540"/>
                        <a:pt x="271511" y="1487824"/>
                        <a:pt x="89050" y="1436541"/>
                      </a:cubicBezTo>
                      <a:lnTo>
                        <a:pt x="11239" y="1409321"/>
                      </a:lnTo>
                      <a:lnTo>
                        <a:pt x="8010" y="1403124"/>
                      </a:lnTo>
                      <a:cubicBezTo>
                        <a:pt x="-52139" y="1245909"/>
                        <a:pt x="249861" y="1185732"/>
                        <a:pt x="137976" y="1014654"/>
                      </a:cubicBezTo>
                      <a:cubicBezTo>
                        <a:pt x="18633" y="832173"/>
                        <a:pt x="370198" y="775870"/>
                        <a:pt x="250854" y="593388"/>
                      </a:cubicBezTo>
                      <a:lnTo>
                        <a:pt x="248626" y="592533"/>
                      </a:lnTo>
                      <a:lnTo>
                        <a:pt x="233160" y="562848"/>
                      </a:lnTo>
                      <a:cubicBezTo>
                        <a:pt x="173012" y="405634"/>
                        <a:pt x="475012" y="345457"/>
                        <a:pt x="363127" y="174379"/>
                      </a:cubicBezTo>
                      <a:cubicBezTo>
                        <a:pt x="318374" y="105949"/>
                        <a:pt x="339841" y="55262"/>
                        <a:pt x="377865" y="9012"/>
                      </a:cubicBezTo>
                      <a:lnTo>
                        <a:pt x="386167" y="0"/>
                      </a:lnTo>
                      <a:lnTo>
                        <a:pt x="490787" y="11418"/>
                      </a:lnTo>
                      <a:cubicBezTo>
                        <a:pt x="623949" y="23601"/>
                        <a:pt x="773261" y="30429"/>
                        <a:pt x="930971" y="30429"/>
                      </a:cubicBezTo>
                      <a:cubicBezTo>
                        <a:pt x="1088682" y="30429"/>
                        <a:pt x="1237994" y="23601"/>
                        <a:pt x="1371156" y="11418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782" name="月 781">
                  <a:extLst>
                    <a:ext uri="{FF2B5EF4-FFF2-40B4-BE49-F238E27FC236}">
                      <a16:creationId xmlns:a16="http://schemas.microsoft.com/office/drawing/2014/main" id="{BC363A8C-6E59-1EB5-7F92-9BC752C761EE}"/>
                    </a:ext>
                  </a:extLst>
                </p:cNvPr>
                <p:cNvSpPr/>
                <p:nvPr/>
              </p:nvSpPr>
              <p:spPr>
                <a:xfrm rot="16200000">
                  <a:off x="4642512" y="2202317"/>
                  <a:ext cx="212633" cy="1716444"/>
                </a:xfrm>
                <a:prstGeom prst="moon">
                  <a:avLst>
                    <a:gd name="adj" fmla="val 34568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83" name="月 782">
                  <a:extLst>
                    <a:ext uri="{FF2B5EF4-FFF2-40B4-BE49-F238E27FC236}">
                      <a16:creationId xmlns:a16="http://schemas.microsoft.com/office/drawing/2014/main" id="{3BF3DFEB-EDBE-5FA8-2404-374FA67B9915}"/>
                    </a:ext>
                  </a:extLst>
                </p:cNvPr>
                <p:cNvSpPr/>
                <p:nvPr/>
              </p:nvSpPr>
              <p:spPr>
                <a:xfrm rot="16200000">
                  <a:off x="4686964" y="1961161"/>
                  <a:ext cx="161833" cy="1462440"/>
                </a:xfrm>
                <a:prstGeom prst="moon">
                  <a:avLst>
                    <a:gd name="adj" fmla="val 49500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784" name="月 783">
                  <a:extLst>
                    <a:ext uri="{FF2B5EF4-FFF2-40B4-BE49-F238E27FC236}">
                      <a16:creationId xmlns:a16="http://schemas.microsoft.com/office/drawing/2014/main" id="{54BA4FA4-54C0-2D8C-7EF7-0BFF805B05F0}"/>
                    </a:ext>
                  </a:extLst>
                </p:cNvPr>
                <p:cNvSpPr/>
                <p:nvPr/>
              </p:nvSpPr>
              <p:spPr>
                <a:xfrm rot="16200000">
                  <a:off x="4696490" y="1721512"/>
                  <a:ext cx="123733" cy="1170344"/>
                </a:xfrm>
                <a:prstGeom prst="moon">
                  <a:avLst>
                    <a:gd name="adj" fmla="val 60772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785" name="グループ化 784">
              <a:extLst>
                <a:ext uri="{FF2B5EF4-FFF2-40B4-BE49-F238E27FC236}">
                  <a16:creationId xmlns:a16="http://schemas.microsoft.com/office/drawing/2014/main" id="{4FAFB7E4-395C-1AA2-7A7E-6FBA5CE2D344}"/>
                </a:ext>
              </a:extLst>
            </p:cNvPr>
            <p:cNvGrpSpPr/>
            <p:nvPr/>
          </p:nvGrpSpPr>
          <p:grpSpPr>
            <a:xfrm>
              <a:off x="4282745" y="829256"/>
              <a:ext cx="1604288" cy="1375702"/>
              <a:chOff x="921081" y="403942"/>
              <a:chExt cx="2172567" cy="1863008"/>
            </a:xfrm>
          </p:grpSpPr>
          <p:sp>
            <p:nvSpPr>
              <p:cNvPr id="786" name="二等辺三角形 6">
                <a:extLst>
                  <a:ext uri="{FF2B5EF4-FFF2-40B4-BE49-F238E27FC236}">
                    <a16:creationId xmlns:a16="http://schemas.microsoft.com/office/drawing/2014/main" id="{D67DE278-78DF-6314-BFD5-2CB4A3C4A7DB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7" name="二等辺三角形 6">
                <a:extLst>
                  <a:ext uri="{FF2B5EF4-FFF2-40B4-BE49-F238E27FC236}">
                    <a16:creationId xmlns:a16="http://schemas.microsoft.com/office/drawing/2014/main" id="{3B3E4CD5-8BC8-BD76-358A-F37DB8BD2BA3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8" name="二等辺三角形 6">
                <a:extLst>
                  <a:ext uri="{FF2B5EF4-FFF2-40B4-BE49-F238E27FC236}">
                    <a16:creationId xmlns:a16="http://schemas.microsoft.com/office/drawing/2014/main" id="{2DB67256-88E2-CEA3-9098-30FF7F3A0662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89" name="二等辺三角形 6">
                <a:extLst>
                  <a:ext uri="{FF2B5EF4-FFF2-40B4-BE49-F238E27FC236}">
                    <a16:creationId xmlns:a16="http://schemas.microsoft.com/office/drawing/2014/main" id="{D3E7B650-55C9-1454-6337-B9094CBC3F3D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0" name="楕円 789">
                <a:extLst>
                  <a:ext uri="{FF2B5EF4-FFF2-40B4-BE49-F238E27FC236}">
                    <a16:creationId xmlns:a16="http://schemas.microsoft.com/office/drawing/2014/main" id="{CD4D4545-4FD9-2805-3D83-4E3B702645D9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91" name="楕円 1">
                <a:extLst>
                  <a:ext uri="{FF2B5EF4-FFF2-40B4-BE49-F238E27FC236}">
                    <a16:creationId xmlns:a16="http://schemas.microsoft.com/office/drawing/2014/main" id="{A9D70420-D68E-0209-C3E6-3F9887EB8D23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794" name="フリーフォーム: 図形 793">
                <a:extLst>
                  <a:ext uri="{FF2B5EF4-FFF2-40B4-BE49-F238E27FC236}">
                    <a16:creationId xmlns:a16="http://schemas.microsoft.com/office/drawing/2014/main" id="{AE181CD0-AD17-A035-D7BD-EDCA0BB897CD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795" name="フリーフォーム: 図形 794">
                <a:extLst>
                  <a:ext uri="{FF2B5EF4-FFF2-40B4-BE49-F238E27FC236}">
                    <a16:creationId xmlns:a16="http://schemas.microsoft.com/office/drawing/2014/main" id="{231A510B-CC00-10DB-7333-6AF068F625D8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04" name="グループ化 803">
              <a:extLst>
                <a:ext uri="{FF2B5EF4-FFF2-40B4-BE49-F238E27FC236}">
                  <a16:creationId xmlns:a16="http://schemas.microsoft.com/office/drawing/2014/main" id="{807A9589-A419-8585-959C-8ECAAB6E02EC}"/>
                </a:ext>
              </a:extLst>
            </p:cNvPr>
            <p:cNvGrpSpPr/>
            <p:nvPr/>
          </p:nvGrpSpPr>
          <p:grpSpPr>
            <a:xfrm>
              <a:off x="5063467" y="1934890"/>
              <a:ext cx="176433" cy="258588"/>
              <a:chOff x="986766" y="914731"/>
              <a:chExt cx="238930" cy="350186"/>
            </a:xfrm>
          </p:grpSpPr>
          <p:sp>
            <p:nvSpPr>
              <p:cNvPr id="805" name="楕円 66">
                <a:extLst>
                  <a:ext uri="{FF2B5EF4-FFF2-40B4-BE49-F238E27FC236}">
                    <a16:creationId xmlns:a16="http://schemas.microsoft.com/office/drawing/2014/main" id="{35B46C28-CDAD-BB5F-C085-9837A15C688E}"/>
                  </a:ext>
                </a:extLst>
              </p:cNvPr>
              <p:cNvSpPr/>
              <p:nvPr/>
            </p:nvSpPr>
            <p:spPr>
              <a:xfrm>
                <a:off x="986766" y="914731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6" name="フリーフォーム: 図形 805">
                <a:extLst>
                  <a:ext uri="{FF2B5EF4-FFF2-40B4-BE49-F238E27FC236}">
                    <a16:creationId xmlns:a16="http://schemas.microsoft.com/office/drawing/2014/main" id="{CD7345AB-7E01-815B-C513-61C8F4C47B59}"/>
                  </a:ext>
                </a:extLst>
              </p:cNvPr>
              <p:cNvSpPr/>
              <p:nvPr/>
            </p:nvSpPr>
            <p:spPr>
              <a:xfrm rot="900000" flipH="1">
                <a:off x="1002545" y="1130060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07" name="グループ化 806">
              <a:extLst>
                <a:ext uri="{FF2B5EF4-FFF2-40B4-BE49-F238E27FC236}">
                  <a16:creationId xmlns:a16="http://schemas.microsoft.com/office/drawing/2014/main" id="{239101E3-ECF8-582C-E827-0CFDC568A513}"/>
                </a:ext>
              </a:extLst>
            </p:cNvPr>
            <p:cNvGrpSpPr/>
            <p:nvPr/>
          </p:nvGrpSpPr>
          <p:grpSpPr>
            <a:xfrm>
              <a:off x="4560494" y="1390845"/>
              <a:ext cx="1078478" cy="418400"/>
              <a:chOff x="4496994" y="1173812"/>
              <a:chExt cx="1078478" cy="418400"/>
            </a:xfrm>
          </p:grpSpPr>
          <p:sp>
            <p:nvSpPr>
              <p:cNvPr id="808" name="星: 7 pt 234">
                <a:extLst>
                  <a:ext uri="{FF2B5EF4-FFF2-40B4-BE49-F238E27FC236}">
                    <a16:creationId xmlns:a16="http://schemas.microsoft.com/office/drawing/2014/main" id="{140E9749-7974-6B54-C852-0837F59A8CFE}"/>
                  </a:ext>
                </a:extLst>
              </p:cNvPr>
              <p:cNvSpPr/>
              <p:nvPr/>
            </p:nvSpPr>
            <p:spPr>
              <a:xfrm>
                <a:off x="4496994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09" name="星: 7 pt 234">
                <a:extLst>
                  <a:ext uri="{FF2B5EF4-FFF2-40B4-BE49-F238E27FC236}">
                    <a16:creationId xmlns:a16="http://schemas.microsoft.com/office/drawing/2014/main" id="{4CE0DAFA-1EFC-1598-8456-FF1ADBF3C5ED}"/>
                  </a:ext>
                </a:extLst>
              </p:cNvPr>
              <p:cNvSpPr/>
              <p:nvPr/>
            </p:nvSpPr>
            <p:spPr>
              <a:xfrm>
                <a:off x="4644899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10" name="星: 7 pt 234">
                <a:extLst>
                  <a:ext uri="{FF2B5EF4-FFF2-40B4-BE49-F238E27FC236}">
                    <a16:creationId xmlns:a16="http://schemas.microsoft.com/office/drawing/2014/main" id="{F03FA5B7-CCB5-A722-D7C7-D2A841CE0612}"/>
                  </a:ext>
                </a:extLst>
              </p:cNvPr>
              <p:cNvSpPr/>
              <p:nvPr/>
            </p:nvSpPr>
            <p:spPr>
              <a:xfrm>
                <a:off x="5160492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11" name="星: 7 pt 234">
                <a:extLst>
                  <a:ext uri="{FF2B5EF4-FFF2-40B4-BE49-F238E27FC236}">
                    <a16:creationId xmlns:a16="http://schemas.microsoft.com/office/drawing/2014/main" id="{B26A40C7-DF24-7113-B88D-34E3728271F4}"/>
                  </a:ext>
                </a:extLst>
              </p:cNvPr>
              <p:cNvSpPr/>
              <p:nvPr/>
            </p:nvSpPr>
            <p:spPr>
              <a:xfrm>
                <a:off x="5308397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899" name="グループ化 898">
            <a:extLst>
              <a:ext uri="{FF2B5EF4-FFF2-40B4-BE49-F238E27FC236}">
                <a16:creationId xmlns:a16="http://schemas.microsoft.com/office/drawing/2014/main" id="{9B43511E-8C5D-3AA8-8266-0FAE9DF83517}"/>
              </a:ext>
            </a:extLst>
          </p:cNvPr>
          <p:cNvGrpSpPr/>
          <p:nvPr/>
        </p:nvGrpSpPr>
        <p:grpSpPr>
          <a:xfrm>
            <a:off x="1011658" y="813381"/>
            <a:ext cx="1958311" cy="2321567"/>
            <a:chOff x="1011658" y="813381"/>
            <a:chExt cx="1958311" cy="2321567"/>
          </a:xfrm>
        </p:grpSpPr>
        <p:grpSp>
          <p:nvGrpSpPr>
            <p:cNvPr id="310" name="グループ化 309">
              <a:extLst>
                <a:ext uri="{FF2B5EF4-FFF2-40B4-BE49-F238E27FC236}">
                  <a16:creationId xmlns:a16="http://schemas.microsoft.com/office/drawing/2014/main" id="{21D8BCED-C649-66A8-3733-AFDF0A86FA16}"/>
                </a:ext>
              </a:extLst>
            </p:cNvPr>
            <p:cNvGrpSpPr/>
            <p:nvPr/>
          </p:nvGrpSpPr>
          <p:grpSpPr>
            <a:xfrm>
              <a:off x="1552264" y="1957101"/>
              <a:ext cx="1272699" cy="1177847"/>
              <a:chOff x="1552264" y="1957101"/>
              <a:chExt cx="1272699" cy="1177847"/>
            </a:xfrm>
          </p:grpSpPr>
          <p:sp>
            <p:nvSpPr>
              <p:cNvPr id="306" name="フリーフォーム: 図形 305">
                <a:extLst>
                  <a:ext uri="{FF2B5EF4-FFF2-40B4-BE49-F238E27FC236}">
                    <a16:creationId xmlns:a16="http://schemas.microsoft.com/office/drawing/2014/main" id="{FCA2BFE5-7F3A-9337-B9C7-BA756D557B4B}"/>
                  </a:ext>
                </a:extLst>
              </p:cNvPr>
              <p:cNvSpPr/>
              <p:nvPr/>
            </p:nvSpPr>
            <p:spPr>
              <a:xfrm>
                <a:off x="2111157" y="2260133"/>
                <a:ext cx="713806" cy="677073"/>
              </a:xfrm>
              <a:custGeom>
                <a:avLst/>
                <a:gdLst>
                  <a:gd name="connsiteX0" fmla="*/ 815155 w 966654"/>
                  <a:gd name="connsiteY0" fmla="*/ 0 h 916909"/>
                  <a:gd name="connsiteX1" fmla="*/ 910654 w 966654"/>
                  <a:gd name="connsiteY1" fmla="*/ 88007 h 916909"/>
                  <a:gd name="connsiteX2" fmla="*/ 909632 w 966654"/>
                  <a:gd name="connsiteY2" fmla="*/ 92672 h 916909"/>
                  <a:gd name="connsiteX3" fmla="*/ 936888 w 966654"/>
                  <a:gd name="connsiteY3" fmla="*/ 154896 h 916909"/>
                  <a:gd name="connsiteX4" fmla="*/ 746960 w 966654"/>
                  <a:gd name="connsiteY4" fmla="*/ 792046 h 916909"/>
                  <a:gd name="connsiteX5" fmla="*/ 0 w 966654"/>
                  <a:gd name="connsiteY5" fmla="*/ 767680 h 916909"/>
                  <a:gd name="connsiteX6" fmla="*/ 109011 w 966654"/>
                  <a:gd name="connsiteY6" fmla="*/ 646973 h 916909"/>
                  <a:gd name="connsiteX7" fmla="*/ 646045 w 966654"/>
                  <a:gd name="connsiteY7" fmla="*/ 664491 h 916909"/>
                  <a:gd name="connsiteX8" fmla="*/ 782596 w 966654"/>
                  <a:gd name="connsiteY8" fmla="*/ 206406 h 916909"/>
                  <a:gd name="connsiteX9" fmla="*/ 761869 w 966654"/>
                  <a:gd name="connsiteY9" fmla="*/ 159087 h 916909"/>
                  <a:gd name="connsiteX10" fmla="*/ 747627 w 966654"/>
                  <a:gd name="connsiteY10" fmla="*/ 150238 h 916909"/>
                  <a:gd name="connsiteX11" fmla="*/ 719656 w 966654"/>
                  <a:gd name="connsiteY11" fmla="*/ 88007 h 916909"/>
                  <a:gd name="connsiteX12" fmla="*/ 815155 w 966654"/>
                  <a:gd name="connsiteY12" fmla="*/ 0 h 916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654" h="916909">
                    <a:moveTo>
                      <a:pt x="815155" y="0"/>
                    </a:moveTo>
                    <a:cubicBezTo>
                      <a:pt x="867898" y="0"/>
                      <a:pt x="910654" y="39402"/>
                      <a:pt x="910654" y="88007"/>
                    </a:cubicBezTo>
                    <a:lnTo>
                      <a:pt x="909632" y="92672"/>
                    </a:lnTo>
                    <a:lnTo>
                      <a:pt x="936888" y="154896"/>
                    </a:lnTo>
                    <a:cubicBezTo>
                      <a:pt x="1013002" y="382436"/>
                      <a:pt x="940823" y="638672"/>
                      <a:pt x="746960" y="792046"/>
                    </a:cubicBezTo>
                    <a:cubicBezTo>
                      <a:pt x="525401" y="967330"/>
                      <a:pt x="209664" y="957031"/>
                      <a:pt x="0" y="767680"/>
                    </a:cubicBezTo>
                    <a:lnTo>
                      <a:pt x="109011" y="646973"/>
                    </a:lnTo>
                    <a:cubicBezTo>
                      <a:pt x="259751" y="783109"/>
                      <a:pt x="486753" y="790514"/>
                      <a:pt x="646045" y="664491"/>
                    </a:cubicBezTo>
                    <a:cubicBezTo>
                      <a:pt x="785426" y="554221"/>
                      <a:pt x="837319" y="369998"/>
                      <a:pt x="782596" y="206406"/>
                    </a:cubicBezTo>
                    <a:lnTo>
                      <a:pt x="761869" y="159087"/>
                    </a:lnTo>
                    <a:lnTo>
                      <a:pt x="747627" y="150238"/>
                    </a:lnTo>
                    <a:cubicBezTo>
                      <a:pt x="730345" y="134311"/>
                      <a:pt x="719656" y="112310"/>
                      <a:pt x="719656" y="88007"/>
                    </a:cubicBezTo>
                    <a:cubicBezTo>
                      <a:pt x="719656" y="39402"/>
                      <a:pt x="762412" y="0"/>
                      <a:pt x="815155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7" name="楕円 1">
                <a:extLst>
                  <a:ext uri="{FF2B5EF4-FFF2-40B4-BE49-F238E27FC236}">
                    <a16:creationId xmlns:a16="http://schemas.microsoft.com/office/drawing/2014/main" id="{C1DACE22-D2AD-D9C1-0C73-D5C8118EA2B3}"/>
                  </a:ext>
                </a:extLst>
              </p:cNvPr>
              <p:cNvSpPr/>
              <p:nvPr/>
            </p:nvSpPr>
            <p:spPr>
              <a:xfrm rot="10800000">
                <a:off x="1965057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8" name="楕円 1">
                <a:extLst>
                  <a:ext uri="{FF2B5EF4-FFF2-40B4-BE49-F238E27FC236}">
                    <a16:creationId xmlns:a16="http://schemas.microsoft.com/office/drawing/2014/main" id="{E5E27141-4968-BEAE-8E8B-590641E01A4C}"/>
                  </a:ext>
                </a:extLst>
              </p:cNvPr>
              <p:cNvSpPr/>
              <p:nvPr/>
            </p:nvSpPr>
            <p:spPr>
              <a:xfrm rot="10800000">
                <a:off x="1700379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09" name="楕円 1">
                <a:extLst>
                  <a:ext uri="{FF2B5EF4-FFF2-40B4-BE49-F238E27FC236}">
                    <a16:creationId xmlns:a16="http://schemas.microsoft.com/office/drawing/2014/main" id="{222A0757-3208-6CC1-E572-40409F52761E}"/>
                  </a:ext>
                </a:extLst>
              </p:cNvPr>
              <p:cNvSpPr/>
              <p:nvPr/>
            </p:nvSpPr>
            <p:spPr>
              <a:xfrm>
                <a:off x="1552264" y="19571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21" name="グループ化 820">
              <a:extLst>
                <a:ext uri="{FF2B5EF4-FFF2-40B4-BE49-F238E27FC236}">
                  <a16:creationId xmlns:a16="http://schemas.microsoft.com/office/drawing/2014/main" id="{31C42BE6-C05A-3C24-F9E3-21E61A82D4D5}"/>
                </a:ext>
              </a:extLst>
            </p:cNvPr>
            <p:cNvGrpSpPr/>
            <p:nvPr/>
          </p:nvGrpSpPr>
          <p:grpSpPr>
            <a:xfrm>
              <a:off x="1011658" y="903528"/>
              <a:ext cx="1958311" cy="2130502"/>
              <a:chOff x="1042904" y="854050"/>
              <a:chExt cx="1958311" cy="2130502"/>
            </a:xfrm>
          </p:grpSpPr>
          <p:sp>
            <p:nvSpPr>
              <p:cNvPr id="822" name="フリーフォーム: 図形 821">
                <a:extLst>
                  <a:ext uri="{FF2B5EF4-FFF2-40B4-BE49-F238E27FC236}">
                    <a16:creationId xmlns:a16="http://schemas.microsoft.com/office/drawing/2014/main" id="{AC627E01-1B97-D3E7-781B-E8194CE02255}"/>
                  </a:ext>
                </a:extLst>
              </p:cNvPr>
              <p:cNvSpPr/>
              <p:nvPr/>
            </p:nvSpPr>
            <p:spPr>
              <a:xfrm>
                <a:off x="1290251" y="2103677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3" name="フリーフォーム: 図形 822">
                <a:extLst>
                  <a:ext uri="{FF2B5EF4-FFF2-40B4-BE49-F238E27FC236}">
                    <a16:creationId xmlns:a16="http://schemas.microsoft.com/office/drawing/2014/main" id="{460FBB33-3240-45B3-627F-1F0A380AE3F3}"/>
                  </a:ext>
                </a:extLst>
              </p:cNvPr>
              <p:cNvSpPr/>
              <p:nvPr/>
            </p:nvSpPr>
            <p:spPr>
              <a:xfrm>
                <a:off x="1177714" y="23287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4" name="フリーフォーム: 図形 823">
                <a:extLst>
                  <a:ext uri="{FF2B5EF4-FFF2-40B4-BE49-F238E27FC236}">
                    <a16:creationId xmlns:a16="http://schemas.microsoft.com/office/drawing/2014/main" id="{D129720A-CE57-8FF9-0AC4-8B82BECB481C}"/>
                  </a:ext>
                </a:extLst>
              </p:cNvPr>
              <p:cNvSpPr/>
              <p:nvPr/>
            </p:nvSpPr>
            <p:spPr>
              <a:xfrm>
                <a:off x="2953219" y="1233444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5" name="フリーフォーム: 図形 824">
                <a:extLst>
                  <a:ext uri="{FF2B5EF4-FFF2-40B4-BE49-F238E27FC236}">
                    <a16:creationId xmlns:a16="http://schemas.microsoft.com/office/drawing/2014/main" id="{BB01CDBB-A9B2-F29D-A442-BC59DD362A8F}"/>
                  </a:ext>
                </a:extLst>
              </p:cNvPr>
              <p:cNvSpPr/>
              <p:nvPr/>
            </p:nvSpPr>
            <p:spPr>
              <a:xfrm>
                <a:off x="2844230" y="91735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6" name="フリーフォーム: 図形 825">
                <a:extLst>
                  <a:ext uri="{FF2B5EF4-FFF2-40B4-BE49-F238E27FC236}">
                    <a16:creationId xmlns:a16="http://schemas.microsoft.com/office/drawing/2014/main" id="{0D257515-9806-0D82-F571-C64F9860AA65}"/>
                  </a:ext>
                </a:extLst>
              </p:cNvPr>
              <p:cNvSpPr/>
              <p:nvPr/>
            </p:nvSpPr>
            <p:spPr>
              <a:xfrm>
                <a:off x="1180058" y="8540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7" name="フリーフォーム: 図形 826">
                <a:extLst>
                  <a:ext uri="{FF2B5EF4-FFF2-40B4-BE49-F238E27FC236}">
                    <a16:creationId xmlns:a16="http://schemas.microsoft.com/office/drawing/2014/main" id="{6B0C1FB8-E60B-6EFD-3F2F-BBFBD5514ACD}"/>
                  </a:ext>
                </a:extLst>
              </p:cNvPr>
              <p:cNvSpPr/>
              <p:nvPr/>
            </p:nvSpPr>
            <p:spPr>
              <a:xfrm>
                <a:off x="1042904" y="126551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8" name="フリーフォーム: 図形 827">
                <a:extLst>
                  <a:ext uri="{FF2B5EF4-FFF2-40B4-BE49-F238E27FC236}">
                    <a16:creationId xmlns:a16="http://schemas.microsoft.com/office/drawing/2014/main" id="{73B2222C-6597-D58F-7EA5-B72D360B2751}"/>
                  </a:ext>
                </a:extLst>
              </p:cNvPr>
              <p:cNvSpPr/>
              <p:nvPr/>
            </p:nvSpPr>
            <p:spPr>
              <a:xfrm>
                <a:off x="2581787" y="2035245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29" name="フリーフォーム: 図形 828">
                <a:extLst>
                  <a:ext uri="{FF2B5EF4-FFF2-40B4-BE49-F238E27FC236}">
                    <a16:creationId xmlns:a16="http://schemas.microsoft.com/office/drawing/2014/main" id="{30F7766E-BAF5-9C0D-5E2B-A5A7B47E54CE}"/>
                  </a:ext>
                </a:extLst>
              </p:cNvPr>
              <p:cNvSpPr/>
              <p:nvPr/>
            </p:nvSpPr>
            <p:spPr>
              <a:xfrm>
                <a:off x="2915384" y="2426105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3" name="グループ化 832">
              <a:extLst>
                <a:ext uri="{FF2B5EF4-FFF2-40B4-BE49-F238E27FC236}">
                  <a16:creationId xmlns:a16="http://schemas.microsoft.com/office/drawing/2014/main" id="{786B422F-F77F-B16C-07F0-6CD39BC9CAFC}"/>
                </a:ext>
              </a:extLst>
            </p:cNvPr>
            <p:cNvGrpSpPr/>
            <p:nvPr/>
          </p:nvGrpSpPr>
          <p:grpSpPr>
            <a:xfrm>
              <a:off x="1510904" y="2103191"/>
              <a:ext cx="876618" cy="460813"/>
              <a:chOff x="1521467" y="2103191"/>
              <a:chExt cx="876618" cy="460813"/>
            </a:xfrm>
          </p:grpSpPr>
          <p:sp>
            <p:nvSpPr>
              <p:cNvPr id="834" name="フリーフォーム: 図形 833">
                <a:extLst>
                  <a:ext uri="{FF2B5EF4-FFF2-40B4-BE49-F238E27FC236}">
                    <a16:creationId xmlns:a16="http://schemas.microsoft.com/office/drawing/2014/main" id="{CFBFD062-5DE0-66D2-29E4-E9B3511A2F66}"/>
                  </a:ext>
                </a:extLst>
              </p:cNvPr>
              <p:cNvSpPr/>
              <p:nvPr/>
            </p:nvSpPr>
            <p:spPr>
              <a:xfrm rot="5142625">
                <a:off x="1601606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1718 w 624044"/>
                  <a:gd name="connsiteY1" fmla="*/ 441437 h 841097"/>
                  <a:gd name="connsiteX2" fmla="*/ 214097 w 624044"/>
                  <a:gd name="connsiteY2" fmla="*/ 591826 h 841097"/>
                  <a:gd name="connsiteX3" fmla="*/ 226195 w 624044"/>
                  <a:gd name="connsiteY3" fmla="*/ 430541 h 841097"/>
                  <a:gd name="connsiteX4" fmla="*/ 252483 w 624044"/>
                  <a:gd name="connsiteY4" fmla="*/ 438714 h 841097"/>
                  <a:gd name="connsiteX5" fmla="*/ 363204 w 624044"/>
                  <a:gd name="connsiteY5" fmla="*/ 500221 h 841097"/>
                  <a:gd name="connsiteX6" fmla="*/ 391221 w 624044"/>
                  <a:gd name="connsiteY6" fmla="*/ 521265 h 841097"/>
                  <a:gd name="connsiteX7" fmla="*/ 389552 w 624044"/>
                  <a:gd name="connsiteY7" fmla="*/ 509423 h 841097"/>
                  <a:gd name="connsiteX8" fmla="*/ 422637 w 624044"/>
                  <a:gd name="connsiteY8" fmla="*/ 0 h 841097"/>
                  <a:gd name="connsiteX9" fmla="*/ 624044 w 624044"/>
                  <a:gd name="connsiteY9" fmla="*/ 509424 h 841097"/>
                  <a:gd name="connsiteX10" fmla="*/ 552436 w 624044"/>
                  <a:gd name="connsiteY10" fmla="*/ 800498 h 841097"/>
                  <a:gd name="connsiteX11" fmla="*/ 548134 w 624044"/>
                  <a:gd name="connsiteY11" fmla="*/ 804096 h 841097"/>
                  <a:gd name="connsiteX12" fmla="*/ 548046 w 624044"/>
                  <a:gd name="connsiteY12" fmla="*/ 804315 h 841097"/>
                  <a:gd name="connsiteX13" fmla="*/ 197451 w 624044"/>
                  <a:gd name="connsiteY13" fmla="*/ 743301 h 841097"/>
                  <a:gd name="connsiteX14" fmla="*/ 1345 w 624044"/>
                  <a:gd name="connsiteY14" fmla="*/ 467411 h 841097"/>
                  <a:gd name="connsiteX0" fmla="*/ 214097 w 624044"/>
                  <a:gd name="connsiteY0" fmla="*/ 591826 h 841097"/>
                  <a:gd name="connsiteX1" fmla="*/ 226195 w 624044"/>
                  <a:gd name="connsiteY1" fmla="*/ 430541 h 841097"/>
                  <a:gd name="connsiteX2" fmla="*/ 252483 w 624044"/>
                  <a:gd name="connsiteY2" fmla="*/ 438714 h 841097"/>
                  <a:gd name="connsiteX3" fmla="*/ 363204 w 624044"/>
                  <a:gd name="connsiteY3" fmla="*/ 500221 h 841097"/>
                  <a:gd name="connsiteX4" fmla="*/ 391221 w 624044"/>
                  <a:gd name="connsiteY4" fmla="*/ 521265 h 841097"/>
                  <a:gd name="connsiteX5" fmla="*/ 389552 w 624044"/>
                  <a:gd name="connsiteY5" fmla="*/ 509423 h 841097"/>
                  <a:gd name="connsiteX6" fmla="*/ 422637 w 624044"/>
                  <a:gd name="connsiteY6" fmla="*/ 0 h 841097"/>
                  <a:gd name="connsiteX7" fmla="*/ 624044 w 624044"/>
                  <a:gd name="connsiteY7" fmla="*/ 509424 h 841097"/>
                  <a:gd name="connsiteX8" fmla="*/ 552436 w 624044"/>
                  <a:gd name="connsiteY8" fmla="*/ 800498 h 841097"/>
                  <a:gd name="connsiteX9" fmla="*/ 548134 w 624044"/>
                  <a:gd name="connsiteY9" fmla="*/ 804096 h 841097"/>
                  <a:gd name="connsiteX10" fmla="*/ 548046 w 624044"/>
                  <a:gd name="connsiteY10" fmla="*/ 804315 h 841097"/>
                  <a:gd name="connsiteX11" fmla="*/ 197451 w 624044"/>
                  <a:gd name="connsiteY11" fmla="*/ 743301 h 841097"/>
                  <a:gd name="connsiteX12" fmla="*/ 1345 w 624044"/>
                  <a:gd name="connsiteY12" fmla="*/ 467411 h 841097"/>
                  <a:gd name="connsiteX13" fmla="*/ 11718 w 624044"/>
                  <a:gd name="connsiteY13" fmla="*/ 441437 h 841097"/>
                  <a:gd name="connsiteX14" fmla="*/ 305537 w 624044"/>
                  <a:gd name="connsiteY14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13" fmla="*/ 305537 w 624044"/>
                  <a:gd name="connsiteY13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0" fmla="*/ 252483 w 624044"/>
                  <a:gd name="connsiteY0" fmla="*/ 438714 h 841097"/>
                  <a:gd name="connsiteX1" fmla="*/ 363204 w 624044"/>
                  <a:gd name="connsiteY1" fmla="*/ 500221 h 841097"/>
                  <a:gd name="connsiteX2" fmla="*/ 391221 w 624044"/>
                  <a:gd name="connsiteY2" fmla="*/ 521265 h 841097"/>
                  <a:gd name="connsiteX3" fmla="*/ 389552 w 624044"/>
                  <a:gd name="connsiteY3" fmla="*/ 509423 h 841097"/>
                  <a:gd name="connsiteX4" fmla="*/ 422637 w 624044"/>
                  <a:gd name="connsiteY4" fmla="*/ 0 h 841097"/>
                  <a:gd name="connsiteX5" fmla="*/ 624044 w 624044"/>
                  <a:gd name="connsiteY5" fmla="*/ 509424 h 841097"/>
                  <a:gd name="connsiteX6" fmla="*/ 552436 w 624044"/>
                  <a:gd name="connsiteY6" fmla="*/ 800498 h 841097"/>
                  <a:gd name="connsiteX7" fmla="*/ 548134 w 624044"/>
                  <a:gd name="connsiteY7" fmla="*/ 804096 h 841097"/>
                  <a:gd name="connsiteX8" fmla="*/ 548046 w 624044"/>
                  <a:gd name="connsiteY8" fmla="*/ 804315 h 841097"/>
                  <a:gd name="connsiteX9" fmla="*/ 197451 w 624044"/>
                  <a:gd name="connsiteY9" fmla="*/ 743301 h 841097"/>
                  <a:gd name="connsiteX10" fmla="*/ 1345 w 624044"/>
                  <a:gd name="connsiteY10" fmla="*/ 467411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252483" y="438714"/>
                    </a:moveTo>
                    <a:cubicBezTo>
                      <a:pt x="288706" y="454404"/>
                      <a:pt x="326240" y="475016"/>
                      <a:pt x="363204" y="500221"/>
                    </a:cubicBezTo>
                    <a:lnTo>
                      <a:pt x="391221" y="521265"/>
                    </a:lnTo>
                    <a:lnTo>
                      <a:pt x="389552" y="509423"/>
                    </a:lnTo>
                    <a:cubicBezTo>
                      <a:pt x="375526" y="371870"/>
                      <a:pt x="336633" y="0"/>
                      <a:pt x="422637" y="0"/>
                    </a:cubicBezTo>
                    <a:cubicBezTo>
                      <a:pt x="508641" y="0"/>
                      <a:pt x="624044" y="334957"/>
                      <a:pt x="624044" y="509424"/>
                    </a:cubicBezTo>
                    <a:cubicBezTo>
                      <a:pt x="624044" y="640273"/>
                      <a:pt x="594517" y="752542"/>
                      <a:pt x="552436" y="800498"/>
                    </a:cubicBezTo>
                    <a:lnTo>
                      <a:pt x="548134" y="804096"/>
                    </a:lnTo>
                    <a:cubicBezTo>
                      <a:pt x="548105" y="804169"/>
                      <a:pt x="548075" y="804242"/>
                      <a:pt x="548046" y="804315"/>
                    </a:cubicBezTo>
                    <a:cubicBezTo>
                      <a:pt x="502275" y="871440"/>
                      <a:pt x="345308" y="844123"/>
                      <a:pt x="197451" y="743301"/>
                    </a:cubicBezTo>
                    <a:cubicBezTo>
                      <a:pt x="68076" y="655082"/>
                      <a:pt x="-11457" y="539816"/>
                      <a:pt x="1345" y="467411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>
                    <a:lumMod val="85000"/>
                    <a:lumOff val="1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35" name="フリーフォーム: 図形 834">
                <a:extLst>
                  <a:ext uri="{FF2B5EF4-FFF2-40B4-BE49-F238E27FC236}">
                    <a16:creationId xmlns:a16="http://schemas.microsoft.com/office/drawing/2014/main" id="{E9959FEF-F0ED-940B-F57C-66AAD9E079A1}"/>
                  </a:ext>
                </a:extLst>
              </p:cNvPr>
              <p:cNvSpPr/>
              <p:nvPr/>
            </p:nvSpPr>
            <p:spPr>
              <a:xfrm rot="16457375" flipH="1">
                <a:off x="1857133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  <a:gd name="connsiteX11" fmla="*/ 226195 w 624044"/>
                  <a:gd name="connsiteY11" fmla="*/ 430541 h 841097"/>
                  <a:gd name="connsiteX12" fmla="*/ 213827 w 624044"/>
                  <a:gd name="connsiteY12" fmla="*/ 595423 h 841097"/>
                  <a:gd name="connsiteX13" fmla="*/ 10549 w 624044"/>
                  <a:gd name="connsiteY13" fmla="*/ 444365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14" fmla="*/ 305267 w 624044"/>
                  <a:gd name="connsiteY14" fmla="*/ 686863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12" fmla="*/ 226195 w 624044"/>
                  <a:gd name="connsiteY12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1345" y="467411"/>
                    </a:moveTo>
                    <a:cubicBezTo>
                      <a:pt x="-11457" y="539816"/>
                      <a:pt x="68076" y="655082"/>
                      <a:pt x="197451" y="743301"/>
                    </a:cubicBezTo>
                    <a:cubicBezTo>
                      <a:pt x="345308" y="844123"/>
                      <a:pt x="502275" y="871440"/>
                      <a:pt x="548046" y="804315"/>
                    </a:cubicBezTo>
                    <a:cubicBezTo>
                      <a:pt x="548075" y="804242"/>
                      <a:pt x="548105" y="804169"/>
                      <a:pt x="548134" y="804096"/>
                    </a:cubicBezTo>
                    <a:lnTo>
                      <a:pt x="552436" y="800498"/>
                    </a:lnTo>
                    <a:cubicBezTo>
                      <a:pt x="594517" y="752542"/>
                      <a:pt x="624044" y="640273"/>
                      <a:pt x="624044" y="509424"/>
                    </a:cubicBezTo>
                    <a:cubicBezTo>
                      <a:pt x="624044" y="334957"/>
                      <a:pt x="508641" y="0"/>
                      <a:pt x="422637" y="0"/>
                    </a:cubicBezTo>
                    <a:cubicBezTo>
                      <a:pt x="336633" y="0"/>
                      <a:pt x="375526" y="371870"/>
                      <a:pt x="389552" y="509423"/>
                    </a:cubicBezTo>
                    <a:lnTo>
                      <a:pt x="391221" y="521265"/>
                    </a:lnTo>
                    <a:lnTo>
                      <a:pt x="363204" y="500221"/>
                    </a:lnTo>
                    <a:cubicBezTo>
                      <a:pt x="326240" y="475016"/>
                      <a:pt x="288706" y="454404"/>
                      <a:pt x="252483" y="438714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>
                    <a:lumMod val="85000"/>
                    <a:lumOff val="1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36" name="楕円 1">
                <a:extLst>
                  <a:ext uri="{FF2B5EF4-FFF2-40B4-BE49-F238E27FC236}">
                    <a16:creationId xmlns:a16="http://schemas.microsoft.com/office/drawing/2014/main" id="{27C194F4-46B2-AF14-3602-D3BC418F1EF1}"/>
                  </a:ext>
                </a:extLst>
              </p:cNvPr>
              <p:cNvSpPr/>
              <p:nvPr/>
            </p:nvSpPr>
            <p:spPr>
              <a:xfrm rot="5400000" flipH="1">
                <a:off x="1997847" y="2281097"/>
                <a:ext cx="137154" cy="18499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>
                    <a:lumMod val="85000"/>
                    <a:lumOff val="1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37" name="グループ化 836">
              <a:extLst>
                <a:ext uri="{FF2B5EF4-FFF2-40B4-BE49-F238E27FC236}">
                  <a16:creationId xmlns:a16="http://schemas.microsoft.com/office/drawing/2014/main" id="{EB75AB9C-5BEA-7828-35C0-6F89511DB5F9}"/>
                </a:ext>
              </a:extLst>
            </p:cNvPr>
            <p:cNvGrpSpPr/>
            <p:nvPr/>
          </p:nvGrpSpPr>
          <p:grpSpPr>
            <a:xfrm>
              <a:off x="1145845" y="813381"/>
              <a:ext cx="1604288" cy="1375702"/>
              <a:chOff x="921081" y="403942"/>
              <a:chExt cx="2172567" cy="1863008"/>
            </a:xfrm>
          </p:grpSpPr>
          <p:sp>
            <p:nvSpPr>
              <p:cNvPr id="838" name="二等辺三角形 6">
                <a:extLst>
                  <a:ext uri="{FF2B5EF4-FFF2-40B4-BE49-F238E27FC236}">
                    <a16:creationId xmlns:a16="http://schemas.microsoft.com/office/drawing/2014/main" id="{B396B4E6-71EE-6144-CF73-053DB846E83E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39" name="二等辺三角形 6">
                <a:extLst>
                  <a:ext uri="{FF2B5EF4-FFF2-40B4-BE49-F238E27FC236}">
                    <a16:creationId xmlns:a16="http://schemas.microsoft.com/office/drawing/2014/main" id="{6DDF14DE-11D9-1D2F-F025-742958F05064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0" name="二等辺三角形 6">
                <a:extLst>
                  <a:ext uri="{FF2B5EF4-FFF2-40B4-BE49-F238E27FC236}">
                    <a16:creationId xmlns:a16="http://schemas.microsoft.com/office/drawing/2014/main" id="{D0A92499-35F3-9912-5391-A106E3C05FAF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1" name="二等辺三角形 6">
                <a:extLst>
                  <a:ext uri="{FF2B5EF4-FFF2-40B4-BE49-F238E27FC236}">
                    <a16:creationId xmlns:a16="http://schemas.microsoft.com/office/drawing/2014/main" id="{B8D0B99A-C3CF-C49E-5B50-04947008A123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2" name="楕円 841">
                <a:extLst>
                  <a:ext uri="{FF2B5EF4-FFF2-40B4-BE49-F238E27FC236}">
                    <a16:creationId xmlns:a16="http://schemas.microsoft.com/office/drawing/2014/main" id="{6C07D159-EA37-5745-9290-984B6C10C7C6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3" name="楕円 1">
                <a:extLst>
                  <a:ext uri="{FF2B5EF4-FFF2-40B4-BE49-F238E27FC236}">
                    <a16:creationId xmlns:a16="http://schemas.microsoft.com/office/drawing/2014/main" id="{776055B9-6CC3-F5CE-E51B-2345AFC90D6C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844" name="フリーフォーム: 図形 843">
                <a:extLst>
                  <a:ext uri="{FF2B5EF4-FFF2-40B4-BE49-F238E27FC236}">
                    <a16:creationId xmlns:a16="http://schemas.microsoft.com/office/drawing/2014/main" id="{19D03A7E-176A-0E99-7ED0-0CB9571C6B75}"/>
                  </a:ext>
                </a:extLst>
              </p:cNvPr>
              <p:cNvSpPr/>
              <p:nvPr/>
            </p:nvSpPr>
            <p:spPr>
              <a:xfrm rot="20700000">
                <a:off x="1354289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5" name="フリーフォーム: 図形 844">
                <a:extLst>
                  <a:ext uri="{FF2B5EF4-FFF2-40B4-BE49-F238E27FC236}">
                    <a16:creationId xmlns:a16="http://schemas.microsoft.com/office/drawing/2014/main" id="{7CCAC525-82E7-C71E-1D6C-EECCF40474D4}"/>
                  </a:ext>
                </a:extLst>
              </p:cNvPr>
              <p:cNvSpPr/>
              <p:nvPr/>
            </p:nvSpPr>
            <p:spPr>
              <a:xfrm rot="900000" flipH="1">
                <a:off x="2173793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46" name="フリーフォーム: 図形 845">
                <a:extLst>
                  <a:ext uri="{FF2B5EF4-FFF2-40B4-BE49-F238E27FC236}">
                    <a16:creationId xmlns:a16="http://schemas.microsoft.com/office/drawing/2014/main" id="{60AA4B83-A77E-28F5-52EC-A6E9002AD461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47" name="フリーフォーム: 図形 846">
                <a:extLst>
                  <a:ext uri="{FF2B5EF4-FFF2-40B4-BE49-F238E27FC236}">
                    <a16:creationId xmlns:a16="http://schemas.microsoft.com/office/drawing/2014/main" id="{14A11F44-975D-7611-B543-15195FCE775C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48" name="グループ化 847">
              <a:extLst>
                <a:ext uri="{FF2B5EF4-FFF2-40B4-BE49-F238E27FC236}">
                  <a16:creationId xmlns:a16="http://schemas.microsoft.com/office/drawing/2014/main" id="{85C46229-C8A3-C662-4CEC-6EAB1266E631}"/>
                </a:ext>
              </a:extLst>
            </p:cNvPr>
            <p:cNvGrpSpPr/>
            <p:nvPr/>
          </p:nvGrpSpPr>
          <p:grpSpPr>
            <a:xfrm>
              <a:off x="1940729" y="1906268"/>
              <a:ext cx="176433" cy="258588"/>
              <a:chOff x="986766" y="914731"/>
              <a:chExt cx="238930" cy="350186"/>
            </a:xfrm>
          </p:grpSpPr>
          <p:sp>
            <p:nvSpPr>
              <p:cNvPr id="849" name="楕円 66">
                <a:extLst>
                  <a:ext uri="{FF2B5EF4-FFF2-40B4-BE49-F238E27FC236}">
                    <a16:creationId xmlns:a16="http://schemas.microsoft.com/office/drawing/2014/main" id="{7647A2BC-A376-354D-BE0B-38499E3A6CB8}"/>
                  </a:ext>
                </a:extLst>
              </p:cNvPr>
              <p:cNvSpPr/>
              <p:nvPr/>
            </p:nvSpPr>
            <p:spPr>
              <a:xfrm>
                <a:off x="986766" y="914731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50" name="フリーフォーム: 図形 849">
                <a:extLst>
                  <a:ext uri="{FF2B5EF4-FFF2-40B4-BE49-F238E27FC236}">
                    <a16:creationId xmlns:a16="http://schemas.microsoft.com/office/drawing/2014/main" id="{9F664B1E-298B-6964-79B2-4B5B38EDB9D1}"/>
                  </a:ext>
                </a:extLst>
              </p:cNvPr>
              <p:cNvSpPr/>
              <p:nvPr/>
            </p:nvSpPr>
            <p:spPr>
              <a:xfrm rot="900000" flipH="1">
                <a:off x="1002545" y="1130060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897" name="グループ化 896">
            <a:extLst>
              <a:ext uri="{FF2B5EF4-FFF2-40B4-BE49-F238E27FC236}">
                <a16:creationId xmlns:a16="http://schemas.microsoft.com/office/drawing/2014/main" id="{A7252151-D7C1-0283-42F6-9499745F0E3C}"/>
              </a:ext>
            </a:extLst>
          </p:cNvPr>
          <p:cNvGrpSpPr/>
          <p:nvPr/>
        </p:nvGrpSpPr>
        <p:grpSpPr>
          <a:xfrm>
            <a:off x="4222420" y="3909006"/>
            <a:ext cx="1679118" cy="2321567"/>
            <a:chOff x="4222420" y="3909006"/>
            <a:chExt cx="1679118" cy="2321567"/>
          </a:xfrm>
        </p:grpSpPr>
        <p:grpSp>
          <p:nvGrpSpPr>
            <p:cNvPr id="851" name="グループ化 850">
              <a:extLst>
                <a:ext uri="{FF2B5EF4-FFF2-40B4-BE49-F238E27FC236}">
                  <a16:creationId xmlns:a16="http://schemas.microsoft.com/office/drawing/2014/main" id="{E91A4E18-A63C-72F4-7855-B1B257A4757A}"/>
                </a:ext>
              </a:extLst>
            </p:cNvPr>
            <p:cNvGrpSpPr/>
            <p:nvPr/>
          </p:nvGrpSpPr>
          <p:grpSpPr>
            <a:xfrm>
              <a:off x="4543178" y="5052726"/>
              <a:ext cx="1358360" cy="1177847"/>
              <a:chOff x="1466603" y="1957101"/>
              <a:chExt cx="1358360" cy="1177847"/>
            </a:xfrm>
          </p:grpSpPr>
          <p:sp>
            <p:nvSpPr>
              <p:cNvPr id="852" name="楕円 1">
                <a:extLst>
                  <a:ext uri="{FF2B5EF4-FFF2-40B4-BE49-F238E27FC236}">
                    <a16:creationId xmlns:a16="http://schemas.microsoft.com/office/drawing/2014/main" id="{840425D6-BF35-1DD9-0175-C20532608E72}"/>
                  </a:ext>
                </a:extLst>
              </p:cNvPr>
              <p:cNvSpPr/>
              <p:nvPr/>
            </p:nvSpPr>
            <p:spPr>
              <a:xfrm rot="9000000" flipH="1">
                <a:off x="2249829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53" name="楕円 1">
                <a:extLst>
                  <a:ext uri="{FF2B5EF4-FFF2-40B4-BE49-F238E27FC236}">
                    <a16:creationId xmlns:a16="http://schemas.microsoft.com/office/drawing/2014/main" id="{8F257997-E0A4-A698-F957-87186A19BA57}"/>
                  </a:ext>
                </a:extLst>
              </p:cNvPr>
              <p:cNvSpPr/>
              <p:nvPr/>
            </p:nvSpPr>
            <p:spPr>
              <a:xfrm rot="12600000">
                <a:off x="1466603" y="2079245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54" name="フリーフォーム: 図形 853">
                <a:extLst>
                  <a:ext uri="{FF2B5EF4-FFF2-40B4-BE49-F238E27FC236}">
                    <a16:creationId xmlns:a16="http://schemas.microsoft.com/office/drawing/2014/main" id="{23265719-4D7A-ADED-49CA-F5AEEC645F26}"/>
                  </a:ext>
                </a:extLst>
              </p:cNvPr>
              <p:cNvSpPr/>
              <p:nvPr/>
            </p:nvSpPr>
            <p:spPr>
              <a:xfrm>
                <a:off x="2111157" y="2260133"/>
                <a:ext cx="713806" cy="677073"/>
              </a:xfrm>
              <a:custGeom>
                <a:avLst/>
                <a:gdLst>
                  <a:gd name="connsiteX0" fmla="*/ 815155 w 966654"/>
                  <a:gd name="connsiteY0" fmla="*/ 0 h 916909"/>
                  <a:gd name="connsiteX1" fmla="*/ 910654 w 966654"/>
                  <a:gd name="connsiteY1" fmla="*/ 88007 h 916909"/>
                  <a:gd name="connsiteX2" fmla="*/ 909632 w 966654"/>
                  <a:gd name="connsiteY2" fmla="*/ 92672 h 916909"/>
                  <a:gd name="connsiteX3" fmla="*/ 936888 w 966654"/>
                  <a:gd name="connsiteY3" fmla="*/ 154896 h 916909"/>
                  <a:gd name="connsiteX4" fmla="*/ 746960 w 966654"/>
                  <a:gd name="connsiteY4" fmla="*/ 792046 h 916909"/>
                  <a:gd name="connsiteX5" fmla="*/ 0 w 966654"/>
                  <a:gd name="connsiteY5" fmla="*/ 767680 h 916909"/>
                  <a:gd name="connsiteX6" fmla="*/ 109011 w 966654"/>
                  <a:gd name="connsiteY6" fmla="*/ 646973 h 916909"/>
                  <a:gd name="connsiteX7" fmla="*/ 646045 w 966654"/>
                  <a:gd name="connsiteY7" fmla="*/ 664491 h 916909"/>
                  <a:gd name="connsiteX8" fmla="*/ 782596 w 966654"/>
                  <a:gd name="connsiteY8" fmla="*/ 206406 h 916909"/>
                  <a:gd name="connsiteX9" fmla="*/ 761869 w 966654"/>
                  <a:gd name="connsiteY9" fmla="*/ 159087 h 916909"/>
                  <a:gd name="connsiteX10" fmla="*/ 747627 w 966654"/>
                  <a:gd name="connsiteY10" fmla="*/ 150238 h 916909"/>
                  <a:gd name="connsiteX11" fmla="*/ 719656 w 966654"/>
                  <a:gd name="connsiteY11" fmla="*/ 88007 h 916909"/>
                  <a:gd name="connsiteX12" fmla="*/ 815155 w 966654"/>
                  <a:gd name="connsiteY12" fmla="*/ 0 h 91690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654" h="916909">
                    <a:moveTo>
                      <a:pt x="815155" y="0"/>
                    </a:moveTo>
                    <a:cubicBezTo>
                      <a:pt x="867898" y="0"/>
                      <a:pt x="910654" y="39402"/>
                      <a:pt x="910654" y="88007"/>
                    </a:cubicBezTo>
                    <a:lnTo>
                      <a:pt x="909632" y="92672"/>
                    </a:lnTo>
                    <a:lnTo>
                      <a:pt x="936888" y="154896"/>
                    </a:lnTo>
                    <a:cubicBezTo>
                      <a:pt x="1013002" y="382436"/>
                      <a:pt x="940823" y="638672"/>
                      <a:pt x="746960" y="792046"/>
                    </a:cubicBezTo>
                    <a:cubicBezTo>
                      <a:pt x="525401" y="967330"/>
                      <a:pt x="209664" y="957031"/>
                      <a:pt x="0" y="767680"/>
                    </a:cubicBezTo>
                    <a:lnTo>
                      <a:pt x="109011" y="646973"/>
                    </a:lnTo>
                    <a:cubicBezTo>
                      <a:pt x="259751" y="783109"/>
                      <a:pt x="486753" y="790514"/>
                      <a:pt x="646045" y="664491"/>
                    </a:cubicBezTo>
                    <a:cubicBezTo>
                      <a:pt x="785426" y="554221"/>
                      <a:pt x="837319" y="369998"/>
                      <a:pt x="782596" y="206406"/>
                    </a:cubicBezTo>
                    <a:lnTo>
                      <a:pt x="761869" y="159087"/>
                    </a:lnTo>
                    <a:lnTo>
                      <a:pt x="747627" y="150238"/>
                    </a:lnTo>
                    <a:cubicBezTo>
                      <a:pt x="730345" y="134311"/>
                      <a:pt x="719656" y="112310"/>
                      <a:pt x="719656" y="88007"/>
                    </a:cubicBezTo>
                    <a:cubicBezTo>
                      <a:pt x="719656" y="39402"/>
                      <a:pt x="762412" y="0"/>
                      <a:pt x="815155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55" name="楕円 1">
                <a:extLst>
                  <a:ext uri="{FF2B5EF4-FFF2-40B4-BE49-F238E27FC236}">
                    <a16:creationId xmlns:a16="http://schemas.microsoft.com/office/drawing/2014/main" id="{4BC234CB-2158-4A33-58C6-B93260A4B7DF}"/>
                  </a:ext>
                </a:extLst>
              </p:cNvPr>
              <p:cNvSpPr/>
              <p:nvPr/>
            </p:nvSpPr>
            <p:spPr>
              <a:xfrm rot="10800000">
                <a:off x="1965057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56" name="楕円 1">
                <a:extLst>
                  <a:ext uri="{FF2B5EF4-FFF2-40B4-BE49-F238E27FC236}">
                    <a16:creationId xmlns:a16="http://schemas.microsoft.com/office/drawing/2014/main" id="{C395C30E-B4D1-4DEE-6D97-8CCE96B21FA9}"/>
                  </a:ext>
                </a:extLst>
              </p:cNvPr>
              <p:cNvSpPr/>
              <p:nvPr/>
            </p:nvSpPr>
            <p:spPr>
              <a:xfrm rot="10800000">
                <a:off x="1700379" y="2656392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57" name="楕円 1">
                <a:extLst>
                  <a:ext uri="{FF2B5EF4-FFF2-40B4-BE49-F238E27FC236}">
                    <a16:creationId xmlns:a16="http://schemas.microsoft.com/office/drawing/2014/main" id="{40860AED-0D6A-CFDB-4DDA-F81A9B0CCC71}"/>
                  </a:ext>
                </a:extLst>
              </p:cNvPr>
              <p:cNvSpPr/>
              <p:nvPr/>
            </p:nvSpPr>
            <p:spPr>
              <a:xfrm>
                <a:off x="1552264" y="1957101"/>
                <a:ext cx="797593" cy="1010285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58" name="グループ化 857">
              <a:extLst>
                <a:ext uri="{FF2B5EF4-FFF2-40B4-BE49-F238E27FC236}">
                  <a16:creationId xmlns:a16="http://schemas.microsoft.com/office/drawing/2014/main" id="{F3DDED6E-A236-851C-468B-F75E9207A590}"/>
                </a:ext>
              </a:extLst>
            </p:cNvPr>
            <p:cNvGrpSpPr/>
            <p:nvPr/>
          </p:nvGrpSpPr>
          <p:grpSpPr>
            <a:xfrm>
              <a:off x="4222420" y="3909006"/>
              <a:ext cx="1604288" cy="1375702"/>
              <a:chOff x="921081" y="403942"/>
              <a:chExt cx="2172567" cy="1863008"/>
            </a:xfrm>
          </p:grpSpPr>
          <p:sp>
            <p:nvSpPr>
              <p:cNvPr id="859" name="二等辺三角形 6">
                <a:extLst>
                  <a:ext uri="{FF2B5EF4-FFF2-40B4-BE49-F238E27FC236}">
                    <a16:creationId xmlns:a16="http://schemas.microsoft.com/office/drawing/2014/main" id="{83BDB472-99C6-6BCE-218C-62D7D23DFA80}"/>
                  </a:ext>
                </a:extLst>
              </p:cNvPr>
              <p:cNvSpPr/>
              <p:nvPr/>
            </p:nvSpPr>
            <p:spPr>
              <a:xfrm rot="19800000">
                <a:off x="1004700" y="40394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0" name="二等辺三角形 6">
                <a:extLst>
                  <a:ext uri="{FF2B5EF4-FFF2-40B4-BE49-F238E27FC236}">
                    <a16:creationId xmlns:a16="http://schemas.microsoft.com/office/drawing/2014/main" id="{765BB231-35DB-3834-3961-669BA81F07B9}"/>
                  </a:ext>
                </a:extLst>
              </p:cNvPr>
              <p:cNvSpPr/>
              <p:nvPr/>
            </p:nvSpPr>
            <p:spPr>
              <a:xfrm rot="1800000" flipH="1">
                <a:off x="2320089" y="403943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1" name="二等辺三角形 6">
                <a:extLst>
                  <a:ext uri="{FF2B5EF4-FFF2-40B4-BE49-F238E27FC236}">
                    <a16:creationId xmlns:a16="http://schemas.microsoft.com/office/drawing/2014/main" id="{3A9EE34B-5B8F-DC8C-477B-A259B0BC1494}"/>
                  </a:ext>
                </a:extLst>
              </p:cNvPr>
              <p:cNvSpPr/>
              <p:nvPr/>
            </p:nvSpPr>
            <p:spPr>
              <a:xfrm rot="20093668">
                <a:off x="1121099" y="510159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2" name="二等辺三角形 6">
                <a:extLst>
                  <a:ext uri="{FF2B5EF4-FFF2-40B4-BE49-F238E27FC236}">
                    <a16:creationId xmlns:a16="http://schemas.microsoft.com/office/drawing/2014/main" id="{89F9DD7B-AF47-3B89-C8F5-718A601CB41D}"/>
                  </a:ext>
                </a:extLst>
              </p:cNvPr>
              <p:cNvSpPr/>
              <p:nvPr/>
            </p:nvSpPr>
            <p:spPr>
              <a:xfrm rot="1506332" flipH="1">
                <a:off x="2512689" y="510160"/>
                <a:ext cx="380702" cy="36822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3" name="楕円 862">
                <a:extLst>
                  <a:ext uri="{FF2B5EF4-FFF2-40B4-BE49-F238E27FC236}">
                    <a16:creationId xmlns:a16="http://schemas.microsoft.com/office/drawing/2014/main" id="{70E20B8D-3D80-1623-E02A-E8FBF880FF78}"/>
                  </a:ext>
                </a:extLst>
              </p:cNvPr>
              <p:cNvSpPr/>
              <p:nvPr/>
            </p:nvSpPr>
            <p:spPr>
              <a:xfrm>
                <a:off x="1070298" y="497052"/>
                <a:ext cx="1882452" cy="1769898"/>
              </a:xfrm>
              <a:prstGeom prst="ellipse">
                <a:avLst/>
              </a:pr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4" name="楕円 1">
                <a:extLst>
                  <a:ext uri="{FF2B5EF4-FFF2-40B4-BE49-F238E27FC236}">
                    <a16:creationId xmlns:a16="http://schemas.microsoft.com/office/drawing/2014/main" id="{DC413B79-918B-82FE-4245-E835E7AE3184}"/>
                  </a:ext>
                </a:extLst>
              </p:cNvPr>
              <p:cNvSpPr/>
              <p:nvPr/>
            </p:nvSpPr>
            <p:spPr>
              <a:xfrm flipV="1">
                <a:off x="1843728" y="1757177"/>
                <a:ext cx="335592" cy="14766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865" name="フリーフォーム: 図形 864">
                <a:extLst>
                  <a:ext uri="{FF2B5EF4-FFF2-40B4-BE49-F238E27FC236}">
                    <a16:creationId xmlns:a16="http://schemas.microsoft.com/office/drawing/2014/main" id="{1235A595-EDF1-F4FE-CE9D-F726E3D9FD65}"/>
                  </a:ext>
                </a:extLst>
              </p:cNvPr>
              <p:cNvSpPr/>
              <p:nvPr/>
            </p:nvSpPr>
            <p:spPr>
              <a:xfrm rot="20700000">
                <a:off x="1354289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6" name="フリーフォーム: 図形 865">
                <a:extLst>
                  <a:ext uri="{FF2B5EF4-FFF2-40B4-BE49-F238E27FC236}">
                    <a16:creationId xmlns:a16="http://schemas.microsoft.com/office/drawing/2014/main" id="{7B14018D-1376-315B-D4EA-511CE23427FF}"/>
                  </a:ext>
                </a:extLst>
              </p:cNvPr>
              <p:cNvSpPr/>
              <p:nvPr/>
            </p:nvSpPr>
            <p:spPr>
              <a:xfrm rot="900000" flipH="1">
                <a:off x="2173793" y="1427369"/>
                <a:ext cx="482090" cy="238412"/>
              </a:xfrm>
              <a:custGeom>
                <a:avLst/>
                <a:gdLst>
                  <a:gd name="connsiteX0" fmla="*/ 7372 w 482090"/>
                  <a:gd name="connsiteY0" fmla="*/ 9336 h 238412"/>
                  <a:gd name="connsiteX1" fmla="*/ 131371 w 482090"/>
                  <a:gd name="connsiteY1" fmla="*/ 14098 h 238412"/>
                  <a:gd name="connsiteX2" fmla="*/ 456999 w 482090"/>
                  <a:gd name="connsiteY2" fmla="*/ 1594 h 238412"/>
                  <a:gd name="connsiteX3" fmla="*/ 472434 w 482090"/>
                  <a:gd name="connsiteY3" fmla="*/ 0 h 238412"/>
                  <a:gd name="connsiteX4" fmla="*/ 482090 w 482090"/>
                  <a:gd name="connsiteY4" fmla="*/ 39474 h 238412"/>
                  <a:gd name="connsiteX5" fmla="*/ 241045 w 482090"/>
                  <a:gd name="connsiteY5" fmla="*/ 238412 h 238412"/>
                  <a:gd name="connsiteX6" fmla="*/ 0 w 482090"/>
                  <a:gd name="connsiteY6" fmla="*/ 39474 h 2384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82090" h="238412">
                    <a:moveTo>
                      <a:pt x="7372" y="9336"/>
                    </a:moveTo>
                    <a:lnTo>
                      <a:pt x="131371" y="14098"/>
                    </a:lnTo>
                    <a:cubicBezTo>
                      <a:pt x="246876" y="14098"/>
                      <a:pt x="356914" y="9645"/>
                      <a:pt x="456999" y="1594"/>
                    </a:cubicBezTo>
                    <a:lnTo>
                      <a:pt x="472434" y="0"/>
                    </a:lnTo>
                    <a:lnTo>
                      <a:pt x="482090" y="39474"/>
                    </a:lnTo>
                    <a:cubicBezTo>
                      <a:pt x="482090" y="149344"/>
                      <a:pt x="374170" y="238412"/>
                      <a:pt x="241045" y="238412"/>
                    </a:cubicBezTo>
                    <a:cubicBezTo>
                      <a:pt x="107920" y="238412"/>
                      <a:pt x="0" y="149344"/>
                      <a:pt x="0" y="39474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7" name="フリーフォーム: 図形 866">
                <a:extLst>
                  <a:ext uri="{FF2B5EF4-FFF2-40B4-BE49-F238E27FC236}">
                    <a16:creationId xmlns:a16="http://schemas.microsoft.com/office/drawing/2014/main" id="{764450B6-24DB-906B-6E81-8A8FC4AC225C}"/>
                  </a:ext>
                </a:extLst>
              </p:cNvPr>
              <p:cNvSpPr/>
              <p:nvPr/>
            </p:nvSpPr>
            <p:spPr>
              <a:xfrm rot="20700000">
                <a:off x="921081" y="1646103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68" name="フリーフォーム: 図形 867">
                <a:extLst>
                  <a:ext uri="{FF2B5EF4-FFF2-40B4-BE49-F238E27FC236}">
                    <a16:creationId xmlns:a16="http://schemas.microsoft.com/office/drawing/2014/main" id="{A8B666AB-719E-AF5C-5476-9A8BF60C95AF}"/>
                  </a:ext>
                </a:extLst>
              </p:cNvPr>
              <p:cNvSpPr/>
              <p:nvPr/>
            </p:nvSpPr>
            <p:spPr>
              <a:xfrm rot="900000" flipH="1">
                <a:off x="2744022" y="1646104"/>
                <a:ext cx="349626" cy="363368"/>
              </a:xfrm>
              <a:custGeom>
                <a:avLst/>
                <a:gdLst>
                  <a:gd name="connsiteX0" fmla="*/ 54400 w 647358"/>
                  <a:gd name="connsiteY0" fmla="*/ 1152 h 363368"/>
                  <a:gd name="connsiteX1" fmla="*/ 349625 w 647358"/>
                  <a:gd name="connsiteY1" fmla="*/ 46489 h 363368"/>
                  <a:gd name="connsiteX2" fmla="*/ 647045 w 647358"/>
                  <a:gd name="connsiteY2" fmla="*/ 181472 h 363368"/>
                  <a:gd name="connsiteX3" fmla="*/ 646579 w 647358"/>
                  <a:gd name="connsiteY3" fmla="*/ 181684 h 363368"/>
                  <a:gd name="connsiteX4" fmla="*/ 647046 w 647358"/>
                  <a:gd name="connsiteY4" fmla="*/ 181896 h 363368"/>
                  <a:gd name="connsiteX5" fmla="*/ 349626 w 647358"/>
                  <a:gd name="connsiteY5" fmla="*/ 316879 h 363368"/>
                  <a:gd name="connsiteX6" fmla="*/ 24561 w 647358"/>
                  <a:gd name="connsiteY6" fmla="*/ 348690 h 363368"/>
                  <a:gd name="connsiteX7" fmla="*/ 201917 w 647358"/>
                  <a:gd name="connsiteY7" fmla="*/ 250223 h 363368"/>
                  <a:gd name="connsiteX8" fmla="*/ 252646 w 647358"/>
                  <a:gd name="connsiteY8" fmla="*/ 234794 h 363368"/>
                  <a:gd name="connsiteX9" fmla="*/ 196799 w 647358"/>
                  <a:gd name="connsiteY9" fmla="*/ 232925 h 363368"/>
                  <a:gd name="connsiteX10" fmla="*/ 0 w 647358"/>
                  <a:gd name="connsiteY10" fmla="*/ 183716 h 363368"/>
                  <a:gd name="connsiteX11" fmla="*/ 196799 w 647358"/>
                  <a:gd name="connsiteY11" fmla="*/ 134507 h 363368"/>
                  <a:gd name="connsiteX12" fmla="*/ 264684 w 647358"/>
                  <a:gd name="connsiteY12" fmla="*/ 132235 h 363368"/>
                  <a:gd name="connsiteX13" fmla="*/ 201917 w 647358"/>
                  <a:gd name="connsiteY13" fmla="*/ 113145 h 363368"/>
                  <a:gd name="connsiteX14" fmla="*/ 24560 w 647358"/>
                  <a:gd name="connsiteY14" fmla="*/ 14678 h 363368"/>
                  <a:gd name="connsiteX15" fmla="*/ 54400 w 647358"/>
                  <a:gd name="connsiteY15" fmla="*/ 1152 h 363368"/>
                  <a:gd name="connsiteX0" fmla="*/ 647046 w 738486"/>
                  <a:gd name="connsiteY0" fmla="*/ 181896 h 363368"/>
                  <a:gd name="connsiteX1" fmla="*/ 349626 w 738486"/>
                  <a:gd name="connsiteY1" fmla="*/ 316879 h 363368"/>
                  <a:gd name="connsiteX2" fmla="*/ 24561 w 738486"/>
                  <a:gd name="connsiteY2" fmla="*/ 348690 h 363368"/>
                  <a:gd name="connsiteX3" fmla="*/ 201917 w 738486"/>
                  <a:gd name="connsiteY3" fmla="*/ 250223 h 363368"/>
                  <a:gd name="connsiteX4" fmla="*/ 252646 w 738486"/>
                  <a:gd name="connsiteY4" fmla="*/ 234794 h 363368"/>
                  <a:gd name="connsiteX5" fmla="*/ 196799 w 738486"/>
                  <a:gd name="connsiteY5" fmla="*/ 232925 h 363368"/>
                  <a:gd name="connsiteX6" fmla="*/ 0 w 738486"/>
                  <a:gd name="connsiteY6" fmla="*/ 183716 h 363368"/>
                  <a:gd name="connsiteX7" fmla="*/ 196799 w 738486"/>
                  <a:gd name="connsiteY7" fmla="*/ 134507 h 363368"/>
                  <a:gd name="connsiteX8" fmla="*/ 264684 w 738486"/>
                  <a:gd name="connsiteY8" fmla="*/ 132235 h 363368"/>
                  <a:gd name="connsiteX9" fmla="*/ 201917 w 738486"/>
                  <a:gd name="connsiteY9" fmla="*/ 113145 h 363368"/>
                  <a:gd name="connsiteX10" fmla="*/ 24560 w 738486"/>
                  <a:gd name="connsiteY10" fmla="*/ 14678 h 363368"/>
                  <a:gd name="connsiteX11" fmla="*/ 54400 w 738486"/>
                  <a:gd name="connsiteY11" fmla="*/ 1152 h 363368"/>
                  <a:gd name="connsiteX12" fmla="*/ 349625 w 738486"/>
                  <a:gd name="connsiteY12" fmla="*/ 46489 h 363368"/>
                  <a:gd name="connsiteX13" fmla="*/ 647045 w 738486"/>
                  <a:gd name="connsiteY13" fmla="*/ 181472 h 363368"/>
                  <a:gd name="connsiteX14" fmla="*/ 646579 w 738486"/>
                  <a:gd name="connsiteY14" fmla="*/ 181684 h 363368"/>
                  <a:gd name="connsiteX15" fmla="*/ 738486 w 738486"/>
                  <a:gd name="connsiteY15" fmla="*/ 273336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14" fmla="*/ 646579 w 647358"/>
                  <a:gd name="connsiteY14" fmla="*/ 181684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13" fmla="*/ 647045 w 647358"/>
                  <a:gd name="connsiteY13" fmla="*/ 181472 h 363368"/>
                  <a:gd name="connsiteX0" fmla="*/ 647046 w 647358"/>
                  <a:gd name="connsiteY0" fmla="*/ 181896 h 363368"/>
                  <a:gd name="connsiteX1" fmla="*/ 349626 w 647358"/>
                  <a:gd name="connsiteY1" fmla="*/ 316879 h 363368"/>
                  <a:gd name="connsiteX2" fmla="*/ 24561 w 647358"/>
                  <a:gd name="connsiteY2" fmla="*/ 348690 h 363368"/>
                  <a:gd name="connsiteX3" fmla="*/ 201917 w 647358"/>
                  <a:gd name="connsiteY3" fmla="*/ 250223 h 363368"/>
                  <a:gd name="connsiteX4" fmla="*/ 252646 w 647358"/>
                  <a:gd name="connsiteY4" fmla="*/ 234794 h 363368"/>
                  <a:gd name="connsiteX5" fmla="*/ 196799 w 647358"/>
                  <a:gd name="connsiteY5" fmla="*/ 232925 h 363368"/>
                  <a:gd name="connsiteX6" fmla="*/ 0 w 647358"/>
                  <a:gd name="connsiteY6" fmla="*/ 183716 h 363368"/>
                  <a:gd name="connsiteX7" fmla="*/ 196799 w 647358"/>
                  <a:gd name="connsiteY7" fmla="*/ 134507 h 363368"/>
                  <a:gd name="connsiteX8" fmla="*/ 264684 w 647358"/>
                  <a:gd name="connsiteY8" fmla="*/ 132235 h 363368"/>
                  <a:gd name="connsiteX9" fmla="*/ 201917 w 647358"/>
                  <a:gd name="connsiteY9" fmla="*/ 113145 h 363368"/>
                  <a:gd name="connsiteX10" fmla="*/ 24560 w 647358"/>
                  <a:gd name="connsiteY10" fmla="*/ 14678 h 363368"/>
                  <a:gd name="connsiteX11" fmla="*/ 54400 w 647358"/>
                  <a:gd name="connsiteY11" fmla="*/ 1152 h 363368"/>
                  <a:gd name="connsiteX12" fmla="*/ 349625 w 647358"/>
                  <a:gd name="connsiteY12" fmla="*/ 46489 h 363368"/>
                  <a:gd name="connsiteX0" fmla="*/ 349626 w 349626"/>
                  <a:gd name="connsiteY0" fmla="*/ 316879 h 363368"/>
                  <a:gd name="connsiteX1" fmla="*/ 24561 w 349626"/>
                  <a:gd name="connsiteY1" fmla="*/ 348690 h 363368"/>
                  <a:gd name="connsiteX2" fmla="*/ 201917 w 349626"/>
                  <a:gd name="connsiteY2" fmla="*/ 250223 h 363368"/>
                  <a:gd name="connsiteX3" fmla="*/ 252646 w 349626"/>
                  <a:gd name="connsiteY3" fmla="*/ 234794 h 363368"/>
                  <a:gd name="connsiteX4" fmla="*/ 196799 w 349626"/>
                  <a:gd name="connsiteY4" fmla="*/ 232925 h 363368"/>
                  <a:gd name="connsiteX5" fmla="*/ 0 w 349626"/>
                  <a:gd name="connsiteY5" fmla="*/ 183716 h 363368"/>
                  <a:gd name="connsiteX6" fmla="*/ 196799 w 349626"/>
                  <a:gd name="connsiteY6" fmla="*/ 134507 h 363368"/>
                  <a:gd name="connsiteX7" fmla="*/ 264684 w 349626"/>
                  <a:gd name="connsiteY7" fmla="*/ 132235 h 363368"/>
                  <a:gd name="connsiteX8" fmla="*/ 201917 w 349626"/>
                  <a:gd name="connsiteY8" fmla="*/ 113145 h 363368"/>
                  <a:gd name="connsiteX9" fmla="*/ 24560 w 349626"/>
                  <a:gd name="connsiteY9" fmla="*/ 14678 h 363368"/>
                  <a:gd name="connsiteX10" fmla="*/ 54400 w 349626"/>
                  <a:gd name="connsiteY10" fmla="*/ 1152 h 363368"/>
                  <a:gd name="connsiteX11" fmla="*/ 349625 w 349626"/>
                  <a:gd name="connsiteY11" fmla="*/ 46489 h 36336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9626" h="363368">
                    <a:moveTo>
                      <a:pt x="349626" y="316879"/>
                    </a:moveTo>
                    <a:cubicBezTo>
                      <a:pt x="177731" y="362938"/>
                      <a:pt x="32194" y="377180"/>
                      <a:pt x="24561" y="348690"/>
                    </a:cubicBezTo>
                    <a:cubicBezTo>
                      <a:pt x="18835" y="327323"/>
                      <a:pt x="92306" y="287986"/>
                      <a:pt x="201917" y="250223"/>
                    </a:cubicBezTo>
                    <a:lnTo>
                      <a:pt x="252646" y="234794"/>
                    </a:lnTo>
                    <a:lnTo>
                      <a:pt x="196799" y="232925"/>
                    </a:lnTo>
                    <a:cubicBezTo>
                      <a:pt x="81149" y="224818"/>
                      <a:pt x="0" y="205837"/>
                      <a:pt x="0" y="183716"/>
                    </a:cubicBezTo>
                    <a:cubicBezTo>
                      <a:pt x="0" y="161595"/>
                      <a:pt x="81149" y="142615"/>
                      <a:pt x="196799" y="134507"/>
                    </a:cubicBezTo>
                    <a:lnTo>
                      <a:pt x="264684" y="132235"/>
                    </a:lnTo>
                    <a:lnTo>
                      <a:pt x="201917" y="113145"/>
                    </a:lnTo>
                    <a:cubicBezTo>
                      <a:pt x="92306" y="75382"/>
                      <a:pt x="18835" y="36045"/>
                      <a:pt x="24560" y="14678"/>
                    </a:cubicBezTo>
                    <a:cubicBezTo>
                      <a:pt x="26469" y="7555"/>
                      <a:pt x="36996" y="3104"/>
                      <a:pt x="54400" y="1152"/>
                    </a:cubicBezTo>
                    <a:cubicBezTo>
                      <a:pt x="106610" y="-4703"/>
                      <a:pt x="220705" y="11945"/>
                      <a:pt x="349625" y="46489"/>
                    </a:cubicBezTo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869" name="グループ化 868">
              <a:extLst>
                <a:ext uri="{FF2B5EF4-FFF2-40B4-BE49-F238E27FC236}">
                  <a16:creationId xmlns:a16="http://schemas.microsoft.com/office/drawing/2014/main" id="{1460D184-ED3F-8061-46DF-DDFCF15FB316}"/>
                </a:ext>
              </a:extLst>
            </p:cNvPr>
            <p:cNvGrpSpPr/>
            <p:nvPr/>
          </p:nvGrpSpPr>
          <p:grpSpPr>
            <a:xfrm>
              <a:off x="4376936" y="4852789"/>
              <a:ext cx="1299333" cy="1211368"/>
              <a:chOff x="4302325" y="3805549"/>
              <a:chExt cx="1299333" cy="1211368"/>
            </a:xfrm>
          </p:grpSpPr>
          <p:sp>
            <p:nvSpPr>
              <p:cNvPr id="870" name="楕円 1">
                <a:extLst>
                  <a:ext uri="{FF2B5EF4-FFF2-40B4-BE49-F238E27FC236}">
                    <a16:creationId xmlns:a16="http://schemas.microsoft.com/office/drawing/2014/main" id="{75BCFCB0-B3CA-DD73-11F9-1A9516E5F071}"/>
                  </a:ext>
                </a:extLst>
              </p:cNvPr>
              <p:cNvSpPr/>
              <p:nvPr/>
            </p:nvSpPr>
            <p:spPr>
              <a:xfrm rot="1800000" flipH="1">
                <a:off x="4481286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>
                    <a:lumMod val="85000"/>
                    <a:lumOff val="1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71" name="楕円 1">
                <a:extLst>
                  <a:ext uri="{FF2B5EF4-FFF2-40B4-BE49-F238E27FC236}">
                    <a16:creationId xmlns:a16="http://schemas.microsoft.com/office/drawing/2014/main" id="{BDFD27F3-24B9-EA71-2D3E-FE5FB46E4918}"/>
                  </a:ext>
                </a:extLst>
              </p:cNvPr>
              <p:cNvSpPr/>
              <p:nvPr/>
            </p:nvSpPr>
            <p:spPr>
              <a:xfrm rot="19800000">
                <a:off x="5223552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28575">
                <a:solidFill>
                  <a:schemeClr val="tx1">
                    <a:lumMod val="85000"/>
                    <a:lumOff val="1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872" name="グループ化 871">
                <a:extLst>
                  <a:ext uri="{FF2B5EF4-FFF2-40B4-BE49-F238E27FC236}">
                    <a16:creationId xmlns:a16="http://schemas.microsoft.com/office/drawing/2014/main" id="{F4A9CC2C-E850-C607-5DD3-25BB1A8E42FA}"/>
                  </a:ext>
                </a:extLst>
              </p:cNvPr>
              <p:cNvGrpSpPr/>
              <p:nvPr/>
            </p:nvGrpSpPr>
            <p:grpSpPr>
              <a:xfrm>
                <a:off x="4302325" y="3933361"/>
                <a:ext cx="1299333" cy="1083556"/>
                <a:chOff x="3691058" y="5734557"/>
                <a:chExt cx="1759588" cy="1467378"/>
              </a:xfrm>
            </p:grpSpPr>
            <p:sp>
              <p:nvSpPr>
                <p:cNvPr id="873" name="フリーフォーム: 図形 872">
                  <a:extLst>
                    <a:ext uri="{FF2B5EF4-FFF2-40B4-BE49-F238E27FC236}">
                      <a16:creationId xmlns:a16="http://schemas.microsoft.com/office/drawing/2014/main" id="{1D08133A-DF8D-2E38-5166-7759E2E7EF00}"/>
                    </a:ext>
                  </a:extLst>
                </p:cNvPr>
                <p:cNvSpPr/>
                <p:nvPr/>
              </p:nvSpPr>
              <p:spPr>
                <a:xfrm>
                  <a:off x="3801836" y="5936456"/>
                  <a:ext cx="1546452" cy="1222960"/>
                </a:xfrm>
                <a:custGeom>
                  <a:avLst/>
                  <a:gdLst>
                    <a:gd name="connsiteX0" fmla="*/ 867366 w 1736952"/>
                    <a:gd name="connsiteY0" fmla="*/ 0 h 1222960"/>
                    <a:gd name="connsiteX1" fmla="*/ 1425410 w 1736952"/>
                    <a:gd name="connsiteY1" fmla="*/ 58973 h 1222960"/>
                    <a:gd name="connsiteX2" fmla="*/ 1427446 w 1736952"/>
                    <a:gd name="connsiteY2" fmla="*/ 61592 h 1222960"/>
                    <a:gd name="connsiteX3" fmla="*/ 1431349 w 1736952"/>
                    <a:gd name="connsiteY3" fmla="*/ 62838 h 1222960"/>
                    <a:gd name="connsiteX4" fmla="*/ 1648705 w 1736952"/>
                    <a:gd name="connsiteY4" fmla="*/ 574301 h 1222960"/>
                    <a:gd name="connsiteX5" fmla="*/ 1714138 w 1736952"/>
                    <a:gd name="connsiteY5" fmla="*/ 1136374 h 1222960"/>
                    <a:gd name="connsiteX6" fmla="*/ 1712000 w 1736952"/>
                    <a:gd name="connsiteY6" fmla="*/ 1135691 h 1222960"/>
                    <a:gd name="connsiteX7" fmla="*/ 1709581 w 1736952"/>
                    <a:gd name="connsiteY7" fmla="*/ 1138653 h 1222960"/>
                    <a:gd name="connsiteX8" fmla="*/ 1019545 w 1736952"/>
                    <a:gd name="connsiteY8" fmla="*/ 1221746 h 1222960"/>
                    <a:gd name="connsiteX9" fmla="*/ 910387 w 1736952"/>
                    <a:gd name="connsiteY9" fmla="*/ 1222936 h 1222960"/>
                    <a:gd name="connsiteX10" fmla="*/ 868477 w 1736952"/>
                    <a:gd name="connsiteY10" fmla="*/ 1164952 h 1222960"/>
                    <a:gd name="connsiteX11" fmla="*/ 826550 w 1736952"/>
                    <a:gd name="connsiteY11" fmla="*/ 1222960 h 1222960"/>
                    <a:gd name="connsiteX12" fmla="*/ 715190 w 1736952"/>
                    <a:gd name="connsiteY12" fmla="*/ 1221746 h 1222960"/>
                    <a:gd name="connsiteX13" fmla="*/ 25153 w 1736952"/>
                    <a:gd name="connsiteY13" fmla="*/ 1138653 h 1222960"/>
                    <a:gd name="connsiteX14" fmla="*/ 23193 w 1736952"/>
                    <a:gd name="connsiteY14" fmla="*/ 1136253 h 1222960"/>
                    <a:gd name="connsiteX15" fmla="*/ 22813 w 1736952"/>
                    <a:gd name="connsiteY15" fmla="*/ 1136374 h 1222960"/>
                    <a:gd name="connsiteX16" fmla="*/ 8524 w 1736952"/>
                    <a:gd name="connsiteY16" fmla="*/ 1120961 h 1222960"/>
                    <a:gd name="connsiteX17" fmla="*/ 7786 w 1736952"/>
                    <a:gd name="connsiteY17" fmla="*/ 1117382 h 1222960"/>
                    <a:gd name="connsiteX18" fmla="*/ 7687 w 1736952"/>
                    <a:gd name="connsiteY18" fmla="*/ 1117261 h 1222960"/>
                    <a:gd name="connsiteX19" fmla="*/ 7746 w 1736952"/>
                    <a:gd name="connsiteY19" fmla="*/ 1117189 h 1222960"/>
                    <a:gd name="connsiteX20" fmla="*/ 1181 w 1736952"/>
                    <a:gd name="connsiteY20" fmla="*/ 1085356 h 1222960"/>
                    <a:gd name="connsiteX21" fmla="*/ 88247 w 1736952"/>
                    <a:gd name="connsiteY21" fmla="*/ 574301 h 1222960"/>
                    <a:gd name="connsiteX22" fmla="*/ 305602 w 1736952"/>
                    <a:gd name="connsiteY22" fmla="*/ 62838 h 1222960"/>
                    <a:gd name="connsiteX23" fmla="*/ 306554 w 1736952"/>
                    <a:gd name="connsiteY23" fmla="*/ 62534 h 1222960"/>
                    <a:gd name="connsiteX24" fmla="*/ 309322 w 1736952"/>
                    <a:gd name="connsiteY24" fmla="*/ 58973 h 1222960"/>
                    <a:gd name="connsiteX25" fmla="*/ 867366 w 1736952"/>
                    <a:gd name="connsiteY25" fmla="*/ 0 h 122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736952" h="1222960">
                      <a:moveTo>
                        <a:pt x="867366" y="0"/>
                      </a:moveTo>
                      <a:cubicBezTo>
                        <a:pt x="1142633" y="0"/>
                        <a:pt x="1372296" y="25317"/>
                        <a:pt x="1425410" y="58973"/>
                      </a:cubicBezTo>
                      <a:lnTo>
                        <a:pt x="1427446" y="61592"/>
                      </a:lnTo>
                      <a:lnTo>
                        <a:pt x="1431349" y="62838"/>
                      </a:lnTo>
                      <a:cubicBezTo>
                        <a:pt x="1484761" y="103152"/>
                        <a:pt x="1575435" y="313332"/>
                        <a:pt x="1648705" y="574301"/>
                      </a:cubicBezTo>
                      <a:cubicBezTo>
                        <a:pt x="1732442" y="872553"/>
                        <a:pt x="1761738" y="1124201"/>
                        <a:pt x="1714138" y="1136374"/>
                      </a:cubicBezTo>
                      <a:lnTo>
                        <a:pt x="1712000" y="1135691"/>
                      </a:lnTo>
                      <a:lnTo>
                        <a:pt x="1709581" y="1138653"/>
                      </a:lnTo>
                      <a:cubicBezTo>
                        <a:pt x="1639439" y="1180974"/>
                        <a:pt x="1365297" y="1214121"/>
                        <a:pt x="1019545" y="1221746"/>
                      </a:cubicBezTo>
                      <a:lnTo>
                        <a:pt x="910387" y="1222936"/>
                      </a:lnTo>
                      <a:lnTo>
                        <a:pt x="868477" y="1164952"/>
                      </a:lnTo>
                      <a:lnTo>
                        <a:pt x="826550" y="1222960"/>
                      </a:lnTo>
                      <a:lnTo>
                        <a:pt x="715190" y="1221746"/>
                      </a:lnTo>
                      <a:cubicBezTo>
                        <a:pt x="369437" y="1214121"/>
                        <a:pt x="95295" y="1180974"/>
                        <a:pt x="25153" y="1138653"/>
                      </a:cubicBezTo>
                      <a:lnTo>
                        <a:pt x="23193" y="1136253"/>
                      </a:lnTo>
                      <a:lnTo>
                        <a:pt x="22813" y="1136374"/>
                      </a:lnTo>
                      <a:cubicBezTo>
                        <a:pt x="16864" y="1134853"/>
                        <a:pt x="12115" y="1129589"/>
                        <a:pt x="8524" y="1120961"/>
                      </a:cubicBezTo>
                      <a:lnTo>
                        <a:pt x="7786" y="1117382"/>
                      </a:lnTo>
                      <a:lnTo>
                        <a:pt x="7687" y="1117261"/>
                      </a:lnTo>
                      <a:lnTo>
                        <a:pt x="7746" y="1117189"/>
                      </a:lnTo>
                      <a:lnTo>
                        <a:pt x="1181" y="1085356"/>
                      </a:lnTo>
                      <a:cubicBezTo>
                        <a:pt x="-6737" y="995465"/>
                        <a:pt x="25444" y="797990"/>
                        <a:pt x="88247" y="574301"/>
                      </a:cubicBezTo>
                      <a:cubicBezTo>
                        <a:pt x="161517" y="313332"/>
                        <a:pt x="252190" y="103152"/>
                        <a:pt x="305602" y="62838"/>
                      </a:cubicBezTo>
                      <a:lnTo>
                        <a:pt x="306554" y="62534"/>
                      </a:lnTo>
                      <a:lnTo>
                        <a:pt x="309322" y="58973"/>
                      </a:lnTo>
                      <a:cubicBezTo>
                        <a:pt x="362437" y="25317"/>
                        <a:pt x="592100" y="0"/>
                        <a:pt x="867366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4" name="フリーフォーム: 図形 873">
                  <a:extLst>
                    <a:ext uri="{FF2B5EF4-FFF2-40B4-BE49-F238E27FC236}">
                      <a16:creationId xmlns:a16="http://schemas.microsoft.com/office/drawing/2014/main" id="{6BB0FC0F-337B-16B7-219B-A0A0A049D712}"/>
                    </a:ext>
                  </a:extLst>
                </p:cNvPr>
                <p:cNvSpPr/>
                <p:nvPr/>
              </p:nvSpPr>
              <p:spPr>
                <a:xfrm>
                  <a:off x="3919619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5" name="フリーフォーム: 図形 874">
                  <a:extLst>
                    <a:ext uri="{FF2B5EF4-FFF2-40B4-BE49-F238E27FC236}">
                      <a16:creationId xmlns:a16="http://schemas.microsoft.com/office/drawing/2014/main" id="{295D1F4B-D280-150B-A22D-4226C9843C57}"/>
                    </a:ext>
                  </a:extLst>
                </p:cNvPr>
                <p:cNvSpPr/>
                <p:nvPr/>
              </p:nvSpPr>
              <p:spPr>
                <a:xfrm>
                  <a:off x="4524417" y="6531769"/>
                  <a:ext cx="101290" cy="452722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76" name="フリーフォーム: 図形 875">
                  <a:extLst>
                    <a:ext uri="{FF2B5EF4-FFF2-40B4-BE49-F238E27FC236}">
                      <a16:creationId xmlns:a16="http://schemas.microsoft.com/office/drawing/2014/main" id="{9CB3C730-178D-64D0-1E7D-2E9AFFAD6961}"/>
                    </a:ext>
                  </a:extLst>
                </p:cNvPr>
                <p:cNvSpPr/>
                <p:nvPr/>
              </p:nvSpPr>
              <p:spPr>
                <a:xfrm>
                  <a:off x="4945938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7" name="フリーフォーム: 図形 876">
                  <a:extLst>
                    <a:ext uri="{FF2B5EF4-FFF2-40B4-BE49-F238E27FC236}">
                      <a16:creationId xmlns:a16="http://schemas.microsoft.com/office/drawing/2014/main" id="{A0FF0EA2-A87F-782D-97E4-E91CB3CC6275}"/>
                    </a:ext>
                  </a:extLst>
                </p:cNvPr>
                <p:cNvSpPr/>
                <p:nvPr/>
              </p:nvSpPr>
              <p:spPr>
                <a:xfrm>
                  <a:off x="3997282" y="5884070"/>
                  <a:ext cx="1165268" cy="184896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8" name="フリーフォーム: 図形 877">
                  <a:extLst>
                    <a:ext uri="{FF2B5EF4-FFF2-40B4-BE49-F238E27FC236}">
                      <a16:creationId xmlns:a16="http://schemas.microsoft.com/office/drawing/2014/main" id="{D7CD3FC1-95DF-4ACE-3537-12368AC2F68F}"/>
                    </a:ext>
                  </a:extLst>
                </p:cNvPr>
                <p:cNvSpPr/>
                <p:nvPr/>
              </p:nvSpPr>
              <p:spPr>
                <a:xfrm rot="11131890">
                  <a:off x="3752838" y="7045428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79" name="フリーフォーム: 図形 878">
                  <a:extLst>
                    <a:ext uri="{FF2B5EF4-FFF2-40B4-BE49-F238E27FC236}">
                      <a16:creationId xmlns:a16="http://schemas.microsoft.com/office/drawing/2014/main" id="{C3F2CE69-8480-C9FF-5A1A-A5AABBB270D7}"/>
                    </a:ext>
                  </a:extLst>
                </p:cNvPr>
                <p:cNvSpPr/>
                <p:nvPr/>
              </p:nvSpPr>
              <p:spPr>
                <a:xfrm rot="10468110" flipH="1">
                  <a:off x="4612468" y="7045427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880" name="グループ化 879">
                  <a:extLst>
                    <a:ext uri="{FF2B5EF4-FFF2-40B4-BE49-F238E27FC236}">
                      <a16:creationId xmlns:a16="http://schemas.microsoft.com/office/drawing/2014/main" id="{32D7AF32-DBB9-05E5-2EF2-EC725DF43BC1}"/>
                    </a:ext>
                  </a:extLst>
                </p:cNvPr>
                <p:cNvGrpSpPr/>
                <p:nvPr/>
              </p:nvGrpSpPr>
              <p:grpSpPr>
                <a:xfrm>
                  <a:off x="4280831" y="5913843"/>
                  <a:ext cx="532507" cy="541735"/>
                  <a:chOff x="3087106" y="6899407"/>
                  <a:chExt cx="532507" cy="541735"/>
                </a:xfrm>
                <a:solidFill>
                  <a:srgbClr val="FF6699"/>
                </a:solidFill>
              </p:grpSpPr>
              <p:sp>
                <p:nvSpPr>
                  <p:cNvPr id="887" name="フリーフォーム: 図形 886">
                    <a:extLst>
                      <a:ext uri="{FF2B5EF4-FFF2-40B4-BE49-F238E27FC236}">
                        <a16:creationId xmlns:a16="http://schemas.microsoft.com/office/drawing/2014/main" id="{FD38477D-E160-9B37-7089-7F0C6ABF8AE7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340306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8" name="フリーフォーム: 図形 887">
                    <a:extLst>
                      <a:ext uri="{FF2B5EF4-FFF2-40B4-BE49-F238E27FC236}">
                        <a16:creationId xmlns:a16="http://schemas.microsoft.com/office/drawing/2014/main" id="{6D6B9C7C-6F99-6784-CD07-9F460A05F764}"/>
                      </a:ext>
                    </a:extLst>
                  </p:cNvPr>
                  <p:cNvSpPr/>
                  <p:nvPr/>
                </p:nvSpPr>
                <p:spPr>
                  <a:xfrm rot="2700000" flipH="1">
                    <a:off x="314062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9" name="台形 888">
                    <a:extLst>
                      <a:ext uri="{FF2B5EF4-FFF2-40B4-BE49-F238E27FC236}">
                        <a16:creationId xmlns:a16="http://schemas.microsoft.com/office/drawing/2014/main" id="{442327DD-068B-4FB9-ECD2-37768FA69117}"/>
                      </a:ext>
                    </a:extLst>
                  </p:cNvPr>
                  <p:cNvSpPr/>
                  <p:nvPr/>
                </p:nvSpPr>
                <p:spPr>
                  <a:xfrm rot="884484">
                    <a:off x="3301817" y="6940538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0" name="台形 889">
                    <a:extLst>
                      <a:ext uri="{FF2B5EF4-FFF2-40B4-BE49-F238E27FC236}">
                        <a16:creationId xmlns:a16="http://schemas.microsoft.com/office/drawing/2014/main" id="{14978BC5-D924-F42C-94BF-9736FEAE713E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3398547" y="6940539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1" name="四角形: 角を丸くする 890">
                    <a:extLst>
                      <a:ext uri="{FF2B5EF4-FFF2-40B4-BE49-F238E27FC236}">
                        <a16:creationId xmlns:a16="http://schemas.microsoft.com/office/drawing/2014/main" id="{FEF7962B-315A-F34C-D831-41AF58DCDF4C}"/>
                      </a:ext>
                    </a:extLst>
                  </p:cNvPr>
                  <p:cNvSpPr/>
                  <p:nvPr/>
                </p:nvSpPr>
                <p:spPr>
                  <a:xfrm>
                    <a:off x="3326030" y="6904086"/>
                    <a:ext cx="109702" cy="127596"/>
                  </a:xfrm>
                  <a:prstGeom prst="roundRect">
                    <a:avLst>
                      <a:gd name="adj" fmla="val 36203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2" name="星: 12 pt 891">
                    <a:extLst>
                      <a:ext uri="{FF2B5EF4-FFF2-40B4-BE49-F238E27FC236}">
                        <a16:creationId xmlns:a16="http://schemas.microsoft.com/office/drawing/2014/main" id="{60757AC0-39AB-CA3A-09A1-C2BBEA5A1D6F}"/>
                      </a:ext>
                    </a:extLst>
                  </p:cNvPr>
                  <p:cNvSpPr/>
                  <p:nvPr/>
                </p:nvSpPr>
                <p:spPr>
                  <a:xfrm>
                    <a:off x="3200401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93" name="星: 12 pt 892">
                    <a:extLst>
                      <a:ext uri="{FF2B5EF4-FFF2-40B4-BE49-F238E27FC236}">
                        <a16:creationId xmlns:a16="http://schemas.microsoft.com/office/drawing/2014/main" id="{6E3569EC-37BE-0FC0-D57B-352AB2A26440}"/>
                      </a:ext>
                    </a:extLst>
                  </p:cNvPr>
                  <p:cNvSpPr/>
                  <p:nvPr/>
                </p:nvSpPr>
                <p:spPr>
                  <a:xfrm>
                    <a:off x="3400426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881" name="グループ化 880">
                  <a:extLst>
                    <a:ext uri="{FF2B5EF4-FFF2-40B4-BE49-F238E27FC236}">
                      <a16:creationId xmlns:a16="http://schemas.microsoft.com/office/drawing/2014/main" id="{8932299E-BACF-9E5A-9F39-EDCE602C59FC}"/>
                    </a:ext>
                  </a:extLst>
                </p:cNvPr>
                <p:cNvGrpSpPr/>
                <p:nvPr/>
              </p:nvGrpSpPr>
              <p:grpSpPr>
                <a:xfrm rot="1800000">
                  <a:off x="3691058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885" name="フリーフォーム: 図形 884">
                    <a:extLst>
                      <a:ext uri="{FF2B5EF4-FFF2-40B4-BE49-F238E27FC236}">
                        <a16:creationId xmlns:a16="http://schemas.microsoft.com/office/drawing/2014/main" id="{51503002-850B-B871-818A-159900545171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rgbClr val="C00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6" name="星: 16 pt 885">
                    <a:extLst>
                      <a:ext uri="{FF2B5EF4-FFF2-40B4-BE49-F238E27FC236}">
                        <a16:creationId xmlns:a16="http://schemas.microsoft.com/office/drawing/2014/main" id="{456BDA24-5B8B-A56E-8167-7C72D5256503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882" name="グループ化 881">
                  <a:extLst>
                    <a:ext uri="{FF2B5EF4-FFF2-40B4-BE49-F238E27FC236}">
                      <a16:creationId xmlns:a16="http://schemas.microsoft.com/office/drawing/2014/main" id="{DB671BF2-92C3-FD17-ECDA-15047BF9B5EB}"/>
                    </a:ext>
                  </a:extLst>
                </p:cNvPr>
                <p:cNvGrpSpPr/>
                <p:nvPr/>
              </p:nvGrpSpPr>
              <p:grpSpPr>
                <a:xfrm rot="19800000" flipH="1">
                  <a:off x="4979192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883" name="フリーフォーム: 図形 882">
                    <a:extLst>
                      <a:ext uri="{FF2B5EF4-FFF2-40B4-BE49-F238E27FC236}">
                        <a16:creationId xmlns:a16="http://schemas.microsoft.com/office/drawing/2014/main" id="{E0EC7D42-29CE-F0A4-1E54-7EDE65835F37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rgbClr val="C00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884" name="星: 16 pt 883">
                    <a:extLst>
                      <a:ext uri="{FF2B5EF4-FFF2-40B4-BE49-F238E27FC236}">
                        <a16:creationId xmlns:a16="http://schemas.microsoft.com/office/drawing/2014/main" id="{500A6823-0C0A-73E3-4995-62B627121EFF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sp>
        <p:nvSpPr>
          <p:cNvPr id="894" name="テキスト ボックス 893">
            <a:extLst>
              <a:ext uri="{FF2B5EF4-FFF2-40B4-BE49-F238E27FC236}">
                <a16:creationId xmlns:a16="http://schemas.microsoft.com/office/drawing/2014/main" id="{B2B6311B-2B04-D4DA-9241-107F9D9B59CB}"/>
              </a:ext>
            </a:extLst>
          </p:cNvPr>
          <p:cNvSpPr txBox="1"/>
          <p:nvPr/>
        </p:nvSpPr>
        <p:spPr>
          <a:xfrm>
            <a:off x="3475691" y="211844"/>
            <a:ext cx="295465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クロヒョウの冬用イラスト</a:t>
            </a:r>
          </a:p>
        </p:txBody>
      </p:sp>
      <p:grpSp>
        <p:nvGrpSpPr>
          <p:cNvPr id="926" name="グループ化 925">
            <a:extLst>
              <a:ext uri="{FF2B5EF4-FFF2-40B4-BE49-F238E27FC236}">
                <a16:creationId xmlns:a16="http://schemas.microsoft.com/office/drawing/2014/main" id="{90DCCA72-BB1F-FBCE-DE30-B05177FFF04B}"/>
              </a:ext>
            </a:extLst>
          </p:cNvPr>
          <p:cNvGrpSpPr/>
          <p:nvPr/>
        </p:nvGrpSpPr>
        <p:grpSpPr>
          <a:xfrm>
            <a:off x="6981305" y="576872"/>
            <a:ext cx="2351020" cy="2658119"/>
            <a:chOff x="6981305" y="576872"/>
            <a:chExt cx="2351020" cy="2658119"/>
          </a:xfrm>
        </p:grpSpPr>
        <p:grpSp>
          <p:nvGrpSpPr>
            <p:cNvPr id="901" name="グループ化 900">
              <a:extLst>
                <a:ext uri="{FF2B5EF4-FFF2-40B4-BE49-F238E27FC236}">
                  <a16:creationId xmlns:a16="http://schemas.microsoft.com/office/drawing/2014/main" id="{0392EF66-E1FA-FB62-65A5-B629AA1F2357}"/>
                </a:ext>
              </a:extLst>
            </p:cNvPr>
            <p:cNvGrpSpPr/>
            <p:nvPr/>
          </p:nvGrpSpPr>
          <p:grpSpPr>
            <a:xfrm>
              <a:off x="7279945" y="813381"/>
              <a:ext cx="1679118" cy="2321567"/>
              <a:chOff x="7279945" y="813381"/>
              <a:chExt cx="1679118" cy="2321567"/>
            </a:xfrm>
          </p:grpSpPr>
          <p:grpSp>
            <p:nvGrpSpPr>
              <p:cNvPr id="482" name="グループ化 481">
                <a:extLst>
                  <a:ext uri="{FF2B5EF4-FFF2-40B4-BE49-F238E27FC236}">
                    <a16:creationId xmlns:a16="http://schemas.microsoft.com/office/drawing/2014/main" id="{8799C05A-38A3-AB75-76DE-3E629EC87FE3}"/>
                  </a:ext>
                </a:extLst>
              </p:cNvPr>
              <p:cNvGrpSpPr/>
              <p:nvPr/>
            </p:nvGrpSpPr>
            <p:grpSpPr>
              <a:xfrm>
                <a:off x="7600703" y="1957101"/>
                <a:ext cx="1358360" cy="1177847"/>
                <a:chOff x="1466603" y="1957101"/>
                <a:chExt cx="1358360" cy="1177847"/>
              </a:xfrm>
            </p:grpSpPr>
            <p:sp>
              <p:nvSpPr>
                <p:cNvPr id="483" name="楕円 1">
                  <a:extLst>
                    <a:ext uri="{FF2B5EF4-FFF2-40B4-BE49-F238E27FC236}">
                      <a16:creationId xmlns:a16="http://schemas.microsoft.com/office/drawing/2014/main" id="{4437BDE7-6D8A-50D0-1448-16270FB59D6A}"/>
                    </a:ext>
                  </a:extLst>
                </p:cNvPr>
                <p:cNvSpPr/>
                <p:nvPr/>
              </p:nvSpPr>
              <p:spPr>
                <a:xfrm rot="9000000" flipH="1">
                  <a:off x="2249829" y="20792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4" name="楕円 1">
                  <a:extLst>
                    <a:ext uri="{FF2B5EF4-FFF2-40B4-BE49-F238E27FC236}">
                      <a16:creationId xmlns:a16="http://schemas.microsoft.com/office/drawing/2014/main" id="{1EF2662D-ED3C-CE5B-5E69-A5ABA395F006}"/>
                    </a:ext>
                  </a:extLst>
                </p:cNvPr>
                <p:cNvSpPr/>
                <p:nvPr/>
              </p:nvSpPr>
              <p:spPr>
                <a:xfrm rot="12600000">
                  <a:off x="1466603" y="2079245"/>
                  <a:ext cx="200058" cy="6549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5" name="フリーフォーム: 図形 484">
                  <a:extLst>
                    <a:ext uri="{FF2B5EF4-FFF2-40B4-BE49-F238E27FC236}">
                      <a16:creationId xmlns:a16="http://schemas.microsoft.com/office/drawing/2014/main" id="{FA905368-B142-E51E-431D-A72A9953E2C9}"/>
                    </a:ext>
                  </a:extLst>
                </p:cNvPr>
                <p:cNvSpPr/>
                <p:nvPr/>
              </p:nvSpPr>
              <p:spPr>
                <a:xfrm>
                  <a:off x="2111157" y="2260133"/>
                  <a:ext cx="713806" cy="677073"/>
                </a:xfrm>
                <a:custGeom>
                  <a:avLst/>
                  <a:gdLst>
                    <a:gd name="connsiteX0" fmla="*/ 815155 w 966654"/>
                    <a:gd name="connsiteY0" fmla="*/ 0 h 916909"/>
                    <a:gd name="connsiteX1" fmla="*/ 910654 w 966654"/>
                    <a:gd name="connsiteY1" fmla="*/ 88007 h 916909"/>
                    <a:gd name="connsiteX2" fmla="*/ 909632 w 966654"/>
                    <a:gd name="connsiteY2" fmla="*/ 92672 h 916909"/>
                    <a:gd name="connsiteX3" fmla="*/ 936888 w 966654"/>
                    <a:gd name="connsiteY3" fmla="*/ 154896 h 916909"/>
                    <a:gd name="connsiteX4" fmla="*/ 746960 w 966654"/>
                    <a:gd name="connsiteY4" fmla="*/ 792046 h 916909"/>
                    <a:gd name="connsiteX5" fmla="*/ 0 w 966654"/>
                    <a:gd name="connsiteY5" fmla="*/ 767680 h 916909"/>
                    <a:gd name="connsiteX6" fmla="*/ 109011 w 966654"/>
                    <a:gd name="connsiteY6" fmla="*/ 646973 h 916909"/>
                    <a:gd name="connsiteX7" fmla="*/ 646045 w 966654"/>
                    <a:gd name="connsiteY7" fmla="*/ 664491 h 916909"/>
                    <a:gd name="connsiteX8" fmla="*/ 782596 w 966654"/>
                    <a:gd name="connsiteY8" fmla="*/ 206406 h 916909"/>
                    <a:gd name="connsiteX9" fmla="*/ 761869 w 966654"/>
                    <a:gd name="connsiteY9" fmla="*/ 159087 h 916909"/>
                    <a:gd name="connsiteX10" fmla="*/ 747627 w 966654"/>
                    <a:gd name="connsiteY10" fmla="*/ 150238 h 916909"/>
                    <a:gd name="connsiteX11" fmla="*/ 719656 w 966654"/>
                    <a:gd name="connsiteY11" fmla="*/ 88007 h 916909"/>
                    <a:gd name="connsiteX12" fmla="*/ 815155 w 966654"/>
                    <a:gd name="connsiteY12" fmla="*/ 0 h 91690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654" h="916909">
                      <a:moveTo>
                        <a:pt x="815155" y="0"/>
                      </a:moveTo>
                      <a:cubicBezTo>
                        <a:pt x="867898" y="0"/>
                        <a:pt x="910654" y="39402"/>
                        <a:pt x="910654" y="88007"/>
                      </a:cubicBezTo>
                      <a:lnTo>
                        <a:pt x="909632" y="92672"/>
                      </a:lnTo>
                      <a:lnTo>
                        <a:pt x="936888" y="154896"/>
                      </a:lnTo>
                      <a:cubicBezTo>
                        <a:pt x="1013002" y="382436"/>
                        <a:pt x="940823" y="638672"/>
                        <a:pt x="746960" y="792046"/>
                      </a:cubicBezTo>
                      <a:cubicBezTo>
                        <a:pt x="525401" y="967330"/>
                        <a:pt x="209664" y="957031"/>
                        <a:pt x="0" y="767680"/>
                      </a:cubicBezTo>
                      <a:lnTo>
                        <a:pt x="109011" y="646973"/>
                      </a:lnTo>
                      <a:cubicBezTo>
                        <a:pt x="259751" y="783109"/>
                        <a:pt x="486753" y="790514"/>
                        <a:pt x="646045" y="664491"/>
                      </a:cubicBezTo>
                      <a:cubicBezTo>
                        <a:pt x="785426" y="554221"/>
                        <a:pt x="837319" y="369998"/>
                        <a:pt x="782596" y="206406"/>
                      </a:cubicBezTo>
                      <a:lnTo>
                        <a:pt x="761869" y="159087"/>
                      </a:lnTo>
                      <a:lnTo>
                        <a:pt x="747627" y="150238"/>
                      </a:lnTo>
                      <a:cubicBezTo>
                        <a:pt x="730345" y="134311"/>
                        <a:pt x="719656" y="112310"/>
                        <a:pt x="719656" y="88007"/>
                      </a:cubicBezTo>
                      <a:cubicBezTo>
                        <a:pt x="719656" y="39402"/>
                        <a:pt x="762412" y="0"/>
                        <a:pt x="815155" y="0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6" name="楕円 1">
                  <a:extLst>
                    <a:ext uri="{FF2B5EF4-FFF2-40B4-BE49-F238E27FC236}">
                      <a16:creationId xmlns:a16="http://schemas.microsoft.com/office/drawing/2014/main" id="{04435C93-EBC9-5D18-9448-0346F2A82BDA}"/>
                    </a:ext>
                  </a:extLst>
                </p:cNvPr>
                <p:cNvSpPr/>
                <p:nvPr/>
              </p:nvSpPr>
              <p:spPr>
                <a:xfrm rot="10800000">
                  <a:off x="1965057" y="26563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7" name="楕円 1">
                  <a:extLst>
                    <a:ext uri="{FF2B5EF4-FFF2-40B4-BE49-F238E27FC236}">
                      <a16:creationId xmlns:a16="http://schemas.microsoft.com/office/drawing/2014/main" id="{E83C6C7B-8FC1-487E-73A4-F8DCF139E6CD}"/>
                    </a:ext>
                  </a:extLst>
                </p:cNvPr>
                <p:cNvSpPr/>
                <p:nvPr/>
              </p:nvSpPr>
              <p:spPr>
                <a:xfrm rot="10800000">
                  <a:off x="1700379" y="2656392"/>
                  <a:ext cx="228891" cy="47855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9" name="楕円 1">
                  <a:extLst>
                    <a:ext uri="{FF2B5EF4-FFF2-40B4-BE49-F238E27FC236}">
                      <a16:creationId xmlns:a16="http://schemas.microsoft.com/office/drawing/2014/main" id="{E864CC9E-67C9-A07F-2F49-7A06586F73CA}"/>
                    </a:ext>
                  </a:extLst>
                </p:cNvPr>
                <p:cNvSpPr/>
                <p:nvPr/>
              </p:nvSpPr>
              <p:spPr>
                <a:xfrm>
                  <a:off x="1552264" y="1957101"/>
                  <a:ext cx="797593" cy="1010285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490" name="グループ化 489">
                <a:extLst>
                  <a:ext uri="{FF2B5EF4-FFF2-40B4-BE49-F238E27FC236}">
                    <a16:creationId xmlns:a16="http://schemas.microsoft.com/office/drawing/2014/main" id="{B9C8C67E-6183-2CD3-08DC-B5E34AE48CCE}"/>
                  </a:ext>
                </a:extLst>
              </p:cNvPr>
              <p:cNvGrpSpPr/>
              <p:nvPr/>
            </p:nvGrpSpPr>
            <p:grpSpPr>
              <a:xfrm>
                <a:off x="7279945" y="813381"/>
                <a:ext cx="1604288" cy="1375702"/>
                <a:chOff x="921081" y="403942"/>
                <a:chExt cx="2172567" cy="1863008"/>
              </a:xfrm>
            </p:grpSpPr>
            <p:sp>
              <p:nvSpPr>
                <p:cNvPr id="491" name="二等辺三角形 6">
                  <a:extLst>
                    <a:ext uri="{FF2B5EF4-FFF2-40B4-BE49-F238E27FC236}">
                      <a16:creationId xmlns:a16="http://schemas.microsoft.com/office/drawing/2014/main" id="{48586D79-B8BE-F899-D984-C95CF0C5BB6D}"/>
                    </a:ext>
                  </a:extLst>
                </p:cNvPr>
                <p:cNvSpPr/>
                <p:nvPr/>
              </p:nvSpPr>
              <p:spPr>
                <a:xfrm rot="19800000">
                  <a:off x="1004700" y="403942"/>
                  <a:ext cx="698259" cy="523694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64096" h="648072">
                      <a:moveTo>
                        <a:pt x="0" y="648072"/>
                      </a:moveTo>
                      <a:cubicBezTo>
                        <a:pt x="80516" y="406648"/>
                        <a:pt x="230882" y="124"/>
                        <a:pt x="432048" y="0"/>
                      </a:cubicBezTo>
                      <a:cubicBezTo>
                        <a:pt x="633214" y="-124"/>
                        <a:pt x="777230" y="400298"/>
                        <a:pt x="864096" y="648072"/>
                      </a:cubicBezTo>
                      <a:lnTo>
                        <a:pt x="0" y="648072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2" name="二等辺三角形 6">
                  <a:extLst>
                    <a:ext uri="{FF2B5EF4-FFF2-40B4-BE49-F238E27FC236}">
                      <a16:creationId xmlns:a16="http://schemas.microsoft.com/office/drawing/2014/main" id="{2DB2519A-4185-B8DB-CA12-8EABE643E322}"/>
                    </a:ext>
                  </a:extLst>
                </p:cNvPr>
                <p:cNvSpPr/>
                <p:nvPr/>
              </p:nvSpPr>
              <p:spPr>
                <a:xfrm rot="1800000" flipH="1">
                  <a:off x="2320089" y="403943"/>
                  <a:ext cx="698259" cy="523694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64096" h="648072">
                      <a:moveTo>
                        <a:pt x="0" y="648072"/>
                      </a:moveTo>
                      <a:cubicBezTo>
                        <a:pt x="80516" y="406648"/>
                        <a:pt x="230882" y="124"/>
                        <a:pt x="432048" y="0"/>
                      </a:cubicBezTo>
                      <a:cubicBezTo>
                        <a:pt x="633214" y="-124"/>
                        <a:pt x="777230" y="400298"/>
                        <a:pt x="864096" y="648072"/>
                      </a:cubicBezTo>
                      <a:lnTo>
                        <a:pt x="0" y="648072"/>
                      </a:lnTo>
                      <a:close/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3" name="二等辺三角形 6">
                  <a:extLst>
                    <a:ext uri="{FF2B5EF4-FFF2-40B4-BE49-F238E27FC236}">
                      <a16:creationId xmlns:a16="http://schemas.microsoft.com/office/drawing/2014/main" id="{E3DCB43C-1BEC-1D80-6998-F3F03AA93D44}"/>
                    </a:ext>
                  </a:extLst>
                </p:cNvPr>
                <p:cNvSpPr/>
                <p:nvPr/>
              </p:nvSpPr>
              <p:spPr>
                <a:xfrm rot="20093668">
                  <a:off x="1121099" y="510159"/>
                  <a:ext cx="380702" cy="368224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64096" h="648072">
                      <a:moveTo>
                        <a:pt x="0" y="648072"/>
                      </a:moveTo>
                      <a:cubicBezTo>
                        <a:pt x="80516" y="406648"/>
                        <a:pt x="230882" y="124"/>
                        <a:pt x="432048" y="0"/>
                      </a:cubicBezTo>
                      <a:cubicBezTo>
                        <a:pt x="633214" y="-124"/>
                        <a:pt x="777230" y="400298"/>
                        <a:pt x="864096" y="648072"/>
                      </a:cubicBezTo>
                      <a:lnTo>
                        <a:pt x="0" y="648072"/>
                      </a:ln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4" name="二等辺三角形 6">
                  <a:extLst>
                    <a:ext uri="{FF2B5EF4-FFF2-40B4-BE49-F238E27FC236}">
                      <a16:creationId xmlns:a16="http://schemas.microsoft.com/office/drawing/2014/main" id="{A9227105-F8E9-AD34-A13C-8A40D1611B88}"/>
                    </a:ext>
                  </a:extLst>
                </p:cNvPr>
                <p:cNvSpPr/>
                <p:nvPr/>
              </p:nvSpPr>
              <p:spPr>
                <a:xfrm rot="1506332" flipH="1">
                  <a:off x="2512689" y="510160"/>
                  <a:ext cx="380702" cy="368224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64096" h="648072">
                      <a:moveTo>
                        <a:pt x="0" y="648072"/>
                      </a:moveTo>
                      <a:cubicBezTo>
                        <a:pt x="80516" y="406648"/>
                        <a:pt x="230882" y="124"/>
                        <a:pt x="432048" y="0"/>
                      </a:cubicBezTo>
                      <a:cubicBezTo>
                        <a:pt x="633214" y="-124"/>
                        <a:pt x="777230" y="400298"/>
                        <a:pt x="864096" y="648072"/>
                      </a:cubicBezTo>
                      <a:lnTo>
                        <a:pt x="0" y="648072"/>
                      </a:lnTo>
                      <a:close/>
                    </a:path>
                  </a:pathLst>
                </a:custGeom>
                <a:solidFill>
                  <a:schemeClr val="bg1">
                    <a:lumMod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5" name="楕円 494">
                  <a:extLst>
                    <a:ext uri="{FF2B5EF4-FFF2-40B4-BE49-F238E27FC236}">
                      <a16:creationId xmlns:a16="http://schemas.microsoft.com/office/drawing/2014/main" id="{627AB800-8D40-C161-1B65-FFFCAA1C9509}"/>
                    </a:ext>
                  </a:extLst>
                </p:cNvPr>
                <p:cNvSpPr/>
                <p:nvPr/>
              </p:nvSpPr>
              <p:spPr>
                <a:xfrm>
                  <a:off x="1070298" y="497052"/>
                  <a:ext cx="1882452" cy="1769898"/>
                </a:xfrm>
                <a:prstGeom prst="ellipse">
                  <a:avLst/>
                </a:pr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96" name="楕円 1">
                  <a:extLst>
                    <a:ext uri="{FF2B5EF4-FFF2-40B4-BE49-F238E27FC236}">
                      <a16:creationId xmlns:a16="http://schemas.microsoft.com/office/drawing/2014/main" id="{25E0332D-C8AA-9C46-BFD9-50F21181C126}"/>
                    </a:ext>
                  </a:extLst>
                </p:cNvPr>
                <p:cNvSpPr/>
                <p:nvPr/>
              </p:nvSpPr>
              <p:spPr>
                <a:xfrm flipV="1">
                  <a:off x="1843728" y="1757177"/>
                  <a:ext cx="335592" cy="147662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499" name="フリーフォーム: 図形 498">
                  <a:extLst>
                    <a:ext uri="{FF2B5EF4-FFF2-40B4-BE49-F238E27FC236}">
                      <a16:creationId xmlns:a16="http://schemas.microsoft.com/office/drawing/2014/main" id="{0C9FF7D3-D4D0-3C76-5E62-B1413E62B0FB}"/>
                    </a:ext>
                  </a:extLst>
                </p:cNvPr>
                <p:cNvSpPr/>
                <p:nvPr/>
              </p:nvSpPr>
              <p:spPr>
                <a:xfrm rot="20700000">
                  <a:off x="921081" y="1646103"/>
                  <a:ext cx="349626" cy="363368"/>
                </a:xfrm>
                <a:custGeom>
                  <a:avLst/>
                  <a:gdLst>
                    <a:gd name="connsiteX0" fmla="*/ 54400 w 647358"/>
                    <a:gd name="connsiteY0" fmla="*/ 1152 h 363368"/>
                    <a:gd name="connsiteX1" fmla="*/ 349625 w 647358"/>
                    <a:gd name="connsiteY1" fmla="*/ 46489 h 363368"/>
                    <a:gd name="connsiteX2" fmla="*/ 647045 w 647358"/>
                    <a:gd name="connsiteY2" fmla="*/ 181472 h 363368"/>
                    <a:gd name="connsiteX3" fmla="*/ 646579 w 647358"/>
                    <a:gd name="connsiteY3" fmla="*/ 181684 h 363368"/>
                    <a:gd name="connsiteX4" fmla="*/ 647046 w 647358"/>
                    <a:gd name="connsiteY4" fmla="*/ 181896 h 363368"/>
                    <a:gd name="connsiteX5" fmla="*/ 349626 w 647358"/>
                    <a:gd name="connsiteY5" fmla="*/ 316879 h 363368"/>
                    <a:gd name="connsiteX6" fmla="*/ 24561 w 647358"/>
                    <a:gd name="connsiteY6" fmla="*/ 348690 h 363368"/>
                    <a:gd name="connsiteX7" fmla="*/ 201917 w 647358"/>
                    <a:gd name="connsiteY7" fmla="*/ 250223 h 363368"/>
                    <a:gd name="connsiteX8" fmla="*/ 252646 w 647358"/>
                    <a:gd name="connsiteY8" fmla="*/ 234794 h 363368"/>
                    <a:gd name="connsiteX9" fmla="*/ 196799 w 647358"/>
                    <a:gd name="connsiteY9" fmla="*/ 232925 h 363368"/>
                    <a:gd name="connsiteX10" fmla="*/ 0 w 647358"/>
                    <a:gd name="connsiteY10" fmla="*/ 183716 h 363368"/>
                    <a:gd name="connsiteX11" fmla="*/ 196799 w 647358"/>
                    <a:gd name="connsiteY11" fmla="*/ 134507 h 363368"/>
                    <a:gd name="connsiteX12" fmla="*/ 264684 w 647358"/>
                    <a:gd name="connsiteY12" fmla="*/ 132235 h 363368"/>
                    <a:gd name="connsiteX13" fmla="*/ 201917 w 647358"/>
                    <a:gd name="connsiteY13" fmla="*/ 113145 h 363368"/>
                    <a:gd name="connsiteX14" fmla="*/ 24560 w 647358"/>
                    <a:gd name="connsiteY14" fmla="*/ 14678 h 363368"/>
                    <a:gd name="connsiteX15" fmla="*/ 54400 w 647358"/>
                    <a:gd name="connsiteY15" fmla="*/ 1152 h 363368"/>
                    <a:gd name="connsiteX0" fmla="*/ 647046 w 738486"/>
                    <a:gd name="connsiteY0" fmla="*/ 181896 h 363368"/>
                    <a:gd name="connsiteX1" fmla="*/ 349626 w 738486"/>
                    <a:gd name="connsiteY1" fmla="*/ 316879 h 363368"/>
                    <a:gd name="connsiteX2" fmla="*/ 24561 w 738486"/>
                    <a:gd name="connsiteY2" fmla="*/ 348690 h 363368"/>
                    <a:gd name="connsiteX3" fmla="*/ 201917 w 738486"/>
                    <a:gd name="connsiteY3" fmla="*/ 250223 h 363368"/>
                    <a:gd name="connsiteX4" fmla="*/ 252646 w 738486"/>
                    <a:gd name="connsiteY4" fmla="*/ 234794 h 363368"/>
                    <a:gd name="connsiteX5" fmla="*/ 196799 w 738486"/>
                    <a:gd name="connsiteY5" fmla="*/ 232925 h 363368"/>
                    <a:gd name="connsiteX6" fmla="*/ 0 w 738486"/>
                    <a:gd name="connsiteY6" fmla="*/ 183716 h 363368"/>
                    <a:gd name="connsiteX7" fmla="*/ 196799 w 738486"/>
                    <a:gd name="connsiteY7" fmla="*/ 134507 h 363368"/>
                    <a:gd name="connsiteX8" fmla="*/ 264684 w 738486"/>
                    <a:gd name="connsiteY8" fmla="*/ 132235 h 363368"/>
                    <a:gd name="connsiteX9" fmla="*/ 201917 w 738486"/>
                    <a:gd name="connsiteY9" fmla="*/ 113145 h 363368"/>
                    <a:gd name="connsiteX10" fmla="*/ 24560 w 738486"/>
                    <a:gd name="connsiteY10" fmla="*/ 14678 h 363368"/>
                    <a:gd name="connsiteX11" fmla="*/ 54400 w 738486"/>
                    <a:gd name="connsiteY11" fmla="*/ 1152 h 363368"/>
                    <a:gd name="connsiteX12" fmla="*/ 349625 w 738486"/>
                    <a:gd name="connsiteY12" fmla="*/ 46489 h 363368"/>
                    <a:gd name="connsiteX13" fmla="*/ 647045 w 738486"/>
                    <a:gd name="connsiteY13" fmla="*/ 181472 h 363368"/>
                    <a:gd name="connsiteX14" fmla="*/ 646579 w 738486"/>
                    <a:gd name="connsiteY14" fmla="*/ 181684 h 363368"/>
                    <a:gd name="connsiteX15" fmla="*/ 738486 w 738486"/>
                    <a:gd name="connsiteY15" fmla="*/ 273336 h 363368"/>
                    <a:gd name="connsiteX0" fmla="*/ 647046 w 647358"/>
                    <a:gd name="connsiteY0" fmla="*/ 181896 h 363368"/>
                    <a:gd name="connsiteX1" fmla="*/ 349626 w 647358"/>
                    <a:gd name="connsiteY1" fmla="*/ 316879 h 363368"/>
                    <a:gd name="connsiteX2" fmla="*/ 24561 w 647358"/>
                    <a:gd name="connsiteY2" fmla="*/ 348690 h 363368"/>
                    <a:gd name="connsiteX3" fmla="*/ 201917 w 647358"/>
                    <a:gd name="connsiteY3" fmla="*/ 250223 h 363368"/>
                    <a:gd name="connsiteX4" fmla="*/ 252646 w 647358"/>
                    <a:gd name="connsiteY4" fmla="*/ 234794 h 363368"/>
                    <a:gd name="connsiteX5" fmla="*/ 196799 w 647358"/>
                    <a:gd name="connsiteY5" fmla="*/ 232925 h 363368"/>
                    <a:gd name="connsiteX6" fmla="*/ 0 w 647358"/>
                    <a:gd name="connsiteY6" fmla="*/ 183716 h 363368"/>
                    <a:gd name="connsiteX7" fmla="*/ 196799 w 647358"/>
                    <a:gd name="connsiteY7" fmla="*/ 134507 h 363368"/>
                    <a:gd name="connsiteX8" fmla="*/ 264684 w 647358"/>
                    <a:gd name="connsiteY8" fmla="*/ 132235 h 363368"/>
                    <a:gd name="connsiteX9" fmla="*/ 201917 w 647358"/>
                    <a:gd name="connsiteY9" fmla="*/ 113145 h 363368"/>
                    <a:gd name="connsiteX10" fmla="*/ 24560 w 647358"/>
                    <a:gd name="connsiteY10" fmla="*/ 14678 h 363368"/>
                    <a:gd name="connsiteX11" fmla="*/ 54400 w 647358"/>
                    <a:gd name="connsiteY11" fmla="*/ 1152 h 363368"/>
                    <a:gd name="connsiteX12" fmla="*/ 349625 w 647358"/>
                    <a:gd name="connsiteY12" fmla="*/ 46489 h 363368"/>
                    <a:gd name="connsiteX13" fmla="*/ 647045 w 647358"/>
                    <a:gd name="connsiteY13" fmla="*/ 181472 h 363368"/>
                    <a:gd name="connsiteX14" fmla="*/ 646579 w 647358"/>
                    <a:gd name="connsiteY14" fmla="*/ 181684 h 363368"/>
                    <a:gd name="connsiteX0" fmla="*/ 647046 w 647358"/>
                    <a:gd name="connsiteY0" fmla="*/ 181896 h 363368"/>
                    <a:gd name="connsiteX1" fmla="*/ 349626 w 647358"/>
                    <a:gd name="connsiteY1" fmla="*/ 316879 h 363368"/>
                    <a:gd name="connsiteX2" fmla="*/ 24561 w 647358"/>
                    <a:gd name="connsiteY2" fmla="*/ 348690 h 363368"/>
                    <a:gd name="connsiteX3" fmla="*/ 201917 w 647358"/>
                    <a:gd name="connsiteY3" fmla="*/ 250223 h 363368"/>
                    <a:gd name="connsiteX4" fmla="*/ 252646 w 647358"/>
                    <a:gd name="connsiteY4" fmla="*/ 234794 h 363368"/>
                    <a:gd name="connsiteX5" fmla="*/ 196799 w 647358"/>
                    <a:gd name="connsiteY5" fmla="*/ 232925 h 363368"/>
                    <a:gd name="connsiteX6" fmla="*/ 0 w 647358"/>
                    <a:gd name="connsiteY6" fmla="*/ 183716 h 363368"/>
                    <a:gd name="connsiteX7" fmla="*/ 196799 w 647358"/>
                    <a:gd name="connsiteY7" fmla="*/ 134507 h 363368"/>
                    <a:gd name="connsiteX8" fmla="*/ 264684 w 647358"/>
                    <a:gd name="connsiteY8" fmla="*/ 132235 h 363368"/>
                    <a:gd name="connsiteX9" fmla="*/ 201917 w 647358"/>
                    <a:gd name="connsiteY9" fmla="*/ 113145 h 363368"/>
                    <a:gd name="connsiteX10" fmla="*/ 24560 w 647358"/>
                    <a:gd name="connsiteY10" fmla="*/ 14678 h 363368"/>
                    <a:gd name="connsiteX11" fmla="*/ 54400 w 647358"/>
                    <a:gd name="connsiteY11" fmla="*/ 1152 h 363368"/>
                    <a:gd name="connsiteX12" fmla="*/ 349625 w 647358"/>
                    <a:gd name="connsiteY12" fmla="*/ 46489 h 363368"/>
                    <a:gd name="connsiteX13" fmla="*/ 647045 w 647358"/>
                    <a:gd name="connsiteY13" fmla="*/ 181472 h 363368"/>
                    <a:gd name="connsiteX0" fmla="*/ 647046 w 647358"/>
                    <a:gd name="connsiteY0" fmla="*/ 181896 h 363368"/>
                    <a:gd name="connsiteX1" fmla="*/ 349626 w 647358"/>
                    <a:gd name="connsiteY1" fmla="*/ 316879 h 363368"/>
                    <a:gd name="connsiteX2" fmla="*/ 24561 w 647358"/>
                    <a:gd name="connsiteY2" fmla="*/ 348690 h 363368"/>
                    <a:gd name="connsiteX3" fmla="*/ 201917 w 647358"/>
                    <a:gd name="connsiteY3" fmla="*/ 250223 h 363368"/>
                    <a:gd name="connsiteX4" fmla="*/ 252646 w 647358"/>
                    <a:gd name="connsiteY4" fmla="*/ 234794 h 363368"/>
                    <a:gd name="connsiteX5" fmla="*/ 196799 w 647358"/>
                    <a:gd name="connsiteY5" fmla="*/ 232925 h 363368"/>
                    <a:gd name="connsiteX6" fmla="*/ 0 w 647358"/>
                    <a:gd name="connsiteY6" fmla="*/ 183716 h 363368"/>
                    <a:gd name="connsiteX7" fmla="*/ 196799 w 647358"/>
                    <a:gd name="connsiteY7" fmla="*/ 134507 h 363368"/>
                    <a:gd name="connsiteX8" fmla="*/ 264684 w 647358"/>
                    <a:gd name="connsiteY8" fmla="*/ 132235 h 363368"/>
                    <a:gd name="connsiteX9" fmla="*/ 201917 w 647358"/>
                    <a:gd name="connsiteY9" fmla="*/ 113145 h 363368"/>
                    <a:gd name="connsiteX10" fmla="*/ 24560 w 647358"/>
                    <a:gd name="connsiteY10" fmla="*/ 14678 h 363368"/>
                    <a:gd name="connsiteX11" fmla="*/ 54400 w 647358"/>
                    <a:gd name="connsiteY11" fmla="*/ 1152 h 363368"/>
                    <a:gd name="connsiteX12" fmla="*/ 349625 w 647358"/>
                    <a:gd name="connsiteY12" fmla="*/ 46489 h 363368"/>
                    <a:gd name="connsiteX0" fmla="*/ 349626 w 349626"/>
                    <a:gd name="connsiteY0" fmla="*/ 316879 h 363368"/>
                    <a:gd name="connsiteX1" fmla="*/ 24561 w 349626"/>
                    <a:gd name="connsiteY1" fmla="*/ 348690 h 363368"/>
                    <a:gd name="connsiteX2" fmla="*/ 201917 w 349626"/>
                    <a:gd name="connsiteY2" fmla="*/ 250223 h 363368"/>
                    <a:gd name="connsiteX3" fmla="*/ 252646 w 349626"/>
                    <a:gd name="connsiteY3" fmla="*/ 234794 h 363368"/>
                    <a:gd name="connsiteX4" fmla="*/ 196799 w 349626"/>
                    <a:gd name="connsiteY4" fmla="*/ 232925 h 363368"/>
                    <a:gd name="connsiteX5" fmla="*/ 0 w 349626"/>
                    <a:gd name="connsiteY5" fmla="*/ 183716 h 363368"/>
                    <a:gd name="connsiteX6" fmla="*/ 196799 w 349626"/>
                    <a:gd name="connsiteY6" fmla="*/ 134507 h 363368"/>
                    <a:gd name="connsiteX7" fmla="*/ 264684 w 349626"/>
                    <a:gd name="connsiteY7" fmla="*/ 132235 h 363368"/>
                    <a:gd name="connsiteX8" fmla="*/ 201917 w 349626"/>
                    <a:gd name="connsiteY8" fmla="*/ 113145 h 363368"/>
                    <a:gd name="connsiteX9" fmla="*/ 24560 w 349626"/>
                    <a:gd name="connsiteY9" fmla="*/ 14678 h 363368"/>
                    <a:gd name="connsiteX10" fmla="*/ 54400 w 349626"/>
                    <a:gd name="connsiteY10" fmla="*/ 1152 h 363368"/>
                    <a:gd name="connsiteX11" fmla="*/ 349625 w 349626"/>
                    <a:gd name="connsiteY11" fmla="*/ 46489 h 3633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49626" h="363368">
                      <a:moveTo>
                        <a:pt x="349626" y="316879"/>
                      </a:moveTo>
                      <a:cubicBezTo>
                        <a:pt x="177731" y="362938"/>
                        <a:pt x="32194" y="377180"/>
                        <a:pt x="24561" y="348690"/>
                      </a:cubicBezTo>
                      <a:cubicBezTo>
                        <a:pt x="18835" y="327323"/>
                        <a:pt x="92306" y="287986"/>
                        <a:pt x="201917" y="250223"/>
                      </a:cubicBezTo>
                      <a:lnTo>
                        <a:pt x="252646" y="234794"/>
                      </a:lnTo>
                      <a:lnTo>
                        <a:pt x="196799" y="232925"/>
                      </a:lnTo>
                      <a:cubicBezTo>
                        <a:pt x="81149" y="224818"/>
                        <a:pt x="0" y="205837"/>
                        <a:pt x="0" y="183716"/>
                      </a:cubicBezTo>
                      <a:cubicBezTo>
                        <a:pt x="0" y="161595"/>
                        <a:pt x="81149" y="142615"/>
                        <a:pt x="196799" y="134507"/>
                      </a:cubicBezTo>
                      <a:lnTo>
                        <a:pt x="264684" y="132235"/>
                      </a:lnTo>
                      <a:lnTo>
                        <a:pt x="201917" y="113145"/>
                      </a:lnTo>
                      <a:cubicBezTo>
                        <a:pt x="92306" y="75382"/>
                        <a:pt x="18835" y="36045"/>
                        <a:pt x="24560" y="14678"/>
                      </a:cubicBezTo>
                      <a:cubicBezTo>
                        <a:pt x="26469" y="7555"/>
                        <a:pt x="36996" y="3104"/>
                        <a:pt x="54400" y="1152"/>
                      </a:cubicBezTo>
                      <a:cubicBezTo>
                        <a:pt x="106610" y="-4703"/>
                        <a:pt x="220705" y="11945"/>
                        <a:pt x="349625" y="46489"/>
                      </a:cubicBezTo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0" name="フリーフォーム: 図形 499">
                  <a:extLst>
                    <a:ext uri="{FF2B5EF4-FFF2-40B4-BE49-F238E27FC236}">
                      <a16:creationId xmlns:a16="http://schemas.microsoft.com/office/drawing/2014/main" id="{72D2A04C-BF71-1720-1234-01046AB7BADB}"/>
                    </a:ext>
                  </a:extLst>
                </p:cNvPr>
                <p:cNvSpPr/>
                <p:nvPr/>
              </p:nvSpPr>
              <p:spPr>
                <a:xfrm rot="900000" flipH="1">
                  <a:off x="2744022" y="1646104"/>
                  <a:ext cx="349626" cy="363368"/>
                </a:xfrm>
                <a:custGeom>
                  <a:avLst/>
                  <a:gdLst>
                    <a:gd name="connsiteX0" fmla="*/ 54400 w 647358"/>
                    <a:gd name="connsiteY0" fmla="*/ 1152 h 363368"/>
                    <a:gd name="connsiteX1" fmla="*/ 349625 w 647358"/>
                    <a:gd name="connsiteY1" fmla="*/ 46489 h 363368"/>
                    <a:gd name="connsiteX2" fmla="*/ 647045 w 647358"/>
                    <a:gd name="connsiteY2" fmla="*/ 181472 h 363368"/>
                    <a:gd name="connsiteX3" fmla="*/ 646579 w 647358"/>
                    <a:gd name="connsiteY3" fmla="*/ 181684 h 363368"/>
                    <a:gd name="connsiteX4" fmla="*/ 647046 w 647358"/>
                    <a:gd name="connsiteY4" fmla="*/ 181896 h 363368"/>
                    <a:gd name="connsiteX5" fmla="*/ 349626 w 647358"/>
                    <a:gd name="connsiteY5" fmla="*/ 316879 h 363368"/>
                    <a:gd name="connsiteX6" fmla="*/ 24561 w 647358"/>
                    <a:gd name="connsiteY6" fmla="*/ 348690 h 363368"/>
                    <a:gd name="connsiteX7" fmla="*/ 201917 w 647358"/>
                    <a:gd name="connsiteY7" fmla="*/ 250223 h 363368"/>
                    <a:gd name="connsiteX8" fmla="*/ 252646 w 647358"/>
                    <a:gd name="connsiteY8" fmla="*/ 234794 h 363368"/>
                    <a:gd name="connsiteX9" fmla="*/ 196799 w 647358"/>
                    <a:gd name="connsiteY9" fmla="*/ 232925 h 363368"/>
                    <a:gd name="connsiteX10" fmla="*/ 0 w 647358"/>
                    <a:gd name="connsiteY10" fmla="*/ 183716 h 363368"/>
                    <a:gd name="connsiteX11" fmla="*/ 196799 w 647358"/>
                    <a:gd name="connsiteY11" fmla="*/ 134507 h 363368"/>
                    <a:gd name="connsiteX12" fmla="*/ 264684 w 647358"/>
                    <a:gd name="connsiteY12" fmla="*/ 132235 h 363368"/>
                    <a:gd name="connsiteX13" fmla="*/ 201917 w 647358"/>
                    <a:gd name="connsiteY13" fmla="*/ 113145 h 363368"/>
                    <a:gd name="connsiteX14" fmla="*/ 24560 w 647358"/>
                    <a:gd name="connsiteY14" fmla="*/ 14678 h 363368"/>
                    <a:gd name="connsiteX15" fmla="*/ 54400 w 647358"/>
                    <a:gd name="connsiteY15" fmla="*/ 1152 h 363368"/>
                    <a:gd name="connsiteX0" fmla="*/ 647046 w 738486"/>
                    <a:gd name="connsiteY0" fmla="*/ 181896 h 363368"/>
                    <a:gd name="connsiteX1" fmla="*/ 349626 w 738486"/>
                    <a:gd name="connsiteY1" fmla="*/ 316879 h 363368"/>
                    <a:gd name="connsiteX2" fmla="*/ 24561 w 738486"/>
                    <a:gd name="connsiteY2" fmla="*/ 348690 h 363368"/>
                    <a:gd name="connsiteX3" fmla="*/ 201917 w 738486"/>
                    <a:gd name="connsiteY3" fmla="*/ 250223 h 363368"/>
                    <a:gd name="connsiteX4" fmla="*/ 252646 w 738486"/>
                    <a:gd name="connsiteY4" fmla="*/ 234794 h 363368"/>
                    <a:gd name="connsiteX5" fmla="*/ 196799 w 738486"/>
                    <a:gd name="connsiteY5" fmla="*/ 232925 h 363368"/>
                    <a:gd name="connsiteX6" fmla="*/ 0 w 738486"/>
                    <a:gd name="connsiteY6" fmla="*/ 183716 h 363368"/>
                    <a:gd name="connsiteX7" fmla="*/ 196799 w 738486"/>
                    <a:gd name="connsiteY7" fmla="*/ 134507 h 363368"/>
                    <a:gd name="connsiteX8" fmla="*/ 264684 w 738486"/>
                    <a:gd name="connsiteY8" fmla="*/ 132235 h 363368"/>
                    <a:gd name="connsiteX9" fmla="*/ 201917 w 738486"/>
                    <a:gd name="connsiteY9" fmla="*/ 113145 h 363368"/>
                    <a:gd name="connsiteX10" fmla="*/ 24560 w 738486"/>
                    <a:gd name="connsiteY10" fmla="*/ 14678 h 363368"/>
                    <a:gd name="connsiteX11" fmla="*/ 54400 w 738486"/>
                    <a:gd name="connsiteY11" fmla="*/ 1152 h 363368"/>
                    <a:gd name="connsiteX12" fmla="*/ 349625 w 738486"/>
                    <a:gd name="connsiteY12" fmla="*/ 46489 h 363368"/>
                    <a:gd name="connsiteX13" fmla="*/ 647045 w 738486"/>
                    <a:gd name="connsiteY13" fmla="*/ 181472 h 363368"/>
                    <a:gd name="connsiteX14" fmla="*/ 646579 w 738486"/>
                    <a:gd name="connsiteY14" fmla="*/ 181684 h 363368"/>
                    <a:gd name="connsiteX15" fmla="*/ 738486 w 738486"/>
                    <a:gd name="connsiteY15" fmla="*/ 273336 h 363368"/>
                    <a:gd name="connsiteX0" fmla="*/ 647046 w 647358"/>
                    <a:gd name="connsiteY0" fmla="*/ 181896 h 363368"/>
                    <a:gd name="connsiteX1" fmla="*/ 349626 w 647358"/>
                    <a:gd name="connsiteY1" fmla="*/ 316879 h 363368"/>
                    <a:gd name="connsiteX2" fmla="*/ 24561 w 647358"/>
                    <a:gd name="connsiteY2" fmla="*/ 348690 h 363368"/>
                    <a:gd name="connsiteX3" fmla="*/ 201917 w 647358"/>
                    <a:gd name="connsiteY3" fmla="*/ 250223 h 363368"/>
                    <a:gd name="connsiteX4" fmla="*/ 252646 w 647358"/>
                    <a:gd name="connsiteY4" fmla="*/ 234794 h 363368"/>
                    <a:gd name="connsiteX5" fmla="*/ 196799 w 647358"/>
                    <a:gd name="connsiteY5" fmla="*/ 232925 h 363368"/>
                    <a:gd name="connsiteX6" fmla="*/ 0 w 647358"/>
                    <a:gd name="connsiteY6" fmla="*/ 183716 h 363368"/>
                    <a:gd name="connsiteX7" fmla="*/ 196799 w 647358"/>
                    <a:gd name="connsiteY7" fmla="*/ 134507 h 363368"/>
                    <a:gd name="connsiteX8" fmla="*/ 264684 w 647358"/>
                    <a:gd name="connsiteY8" fmla="*/ 132235 h 363368"/>
                    <a:gd name="connsiteX9" fmla="*/ 201917 w 647358"/>
                    <a:gd name="connsiteY9" fmla="*/ 113145 h 363368"/>
                    <a:gd name="connsiteX10" fmla="*/ 24560 w 647358"/>
                    <a:gd name="connsiteY10" fmla="*/ 14678 h 363368"/>
                    <a:gd name="connsiteX11" fmla="*/ 54400 w 647358"/>
                    <a:gd name="connsiteY11" fmla="*/ 1152 h 363368"/>
                    <a:gd name="connsiteX12" fmla="*/ 349625 w 647358"/>
                    <a:gd name="connsiteY12" fmla="*/ 46489 h 363368"/>
                    <a:gd name="connsiteX13" fmla="*/ 647045 w 647358"/>
                    <a:gd name="connsiteY13" fmla="*/ 181472 h 363368"/>
                    <a:gd name="connsiteX14" fmla="*/ 646579 w 647358"/>
                    <a:gd name="connsiteY14" fmla="*/ 181684 h 363368"/>
                    <a:gd name="connsiteX0" fmla="*/ 647046 w 647358"/>
                    <a:gd name="connsiteY0" fmla="*/ 181896 h 363368"/>
                    <a:gd name="connsiteX1" fmla="*/ 349626 w 647358"/>
                    <a:gd name="connsiteY1" fmla="*/ 316879 h 363368"/>
                    <a:gd name="connsiteX2" fmla="*/ 24561 w 647358"/>
                    <a:gd name="connsiteY2" fmla="*/ 348690 h 363368"/>
                    <a:gd name="connsiteX3" fmla="*/ 201917 w 647358"/>
                    <a:gd name="connsiteY3" fmla="*/ 250223 h 363368"/>
                    <a:gd name="connsiteX4" fmla="*/ 252646 w 647358"/>
                    <a:gd name="connsiteY4" fmla="*/ 234794 h 363368"/>
                    <a:gd name="connsiteX5" fmla="*/ 196799 w 647358"/>
                    <a:gd name="connsiteY5" fmla="*/ 232925 h 363368"/>
                    <a:gd name="connsiteX6" fmla="*/ 0 w 647358"/>
                    <a:gd name="connsiteY6" fmla="*/ 183716 h 363368"/>
                    <a:gd name="connsiteX7" fmla="*/ 196799 w 647358"/>
                    <a:gd name="connsiteY7" fmla="*/ 134507 h 363368"/>
                    <a:gd name="connsiteX8" fmla="*/ 264684 w 647358"/>
                    <a:gd name="connsiteY8" fmla="*/ 132235 h 363368"/>
                    <a:gd name="connsiteX9" fmla="*/ 201917 w 647358"/>
                    <a:gd name="connsiteY9" fmla="*/ 113145 h 363368"/>
                    <a:gd name="connsiteX10" fmla="*/ 24560 w 647358"/>
                    <a:gd name="connsiteY10" fmla="*/ 14678 h 363368"/>
                    <a:gd name="connsiteX11" fmla="*/ 54400 w 647358"/>
                    <a:gd name="connsiteY11" fmla="*/ 1152 h 363368"/>
                    <a:gd name="connsiteX12" fmla="*/ 349625 w 647358"/>
                    <a:gd name="connsiteY12" fmla="*/ 46489 h 363368"/>
                    <a:gd name="connsiteX13" fmla="*/ 647045 w 647358"/>
                    <a:gd name="connsiteY13" fmla="*/ 181472 h 363368"/>
                    <a:gd name="connsiteX0" fmla="*/ 647046 w 647358"/>
                    <a:gd name="connsiteY0" fmla="*/ 181896 h 363368"/>
                    <a:gd name="connsiteX1" fmla="*/ 349626 w 647358"/>
                    <a:gd name="connsiteY1" fmla="*/ 316879 h 363368"/>
                    <a:gd name="connsiteX2" fmla="*/ 24561 w 647358"/>
                    <a:gd name="connsiteY2" fmla="*/ 348690 h 363368"/>
                    <a:gd name="connsiteX3" fmla="*/ 201917 w 647358"/>
                    <a:gd name="connsiteY3" fmla="*/ 250223 h 363368"/>
                    <a:gd name="connsiteX4" fmla="*/ 252646 w 647358"/>
                    <a:gd name="connsiteY4" fmla="*/ 234794 h 363368"/>
                    <a:gd name="connsiteX5" fmla="*/ 196799 w 647358"/>
                    <a:gd name="connsiteY5" fmla="*/ 232925 h 363368"/>
                    <a:gd name="connsiteX6" fmla="*/ 0 w 647358"/>
                    <a:gd name="connsiteY6" fmla="*/ 183716 h 363368"/>
                    <a:gd name="connsiteX7" fmla="*/ 196799 w 647358"/>
                    <a:gd name="connsiteY7" fmla="*/ 134507 h 363368"/>
                    <a:gd name="connsiteX8" fmla="*/ 264684 w 647358"/>
                    <a:gd name="connsiteY8" fmla="*/ 132235 h 363368"/>
                    <a:gd name="connsiteX9" fmla="*/ 201917 w 647358"/>
                    <a:gd name="connsiteY9" fmla="*/ 113145 h 363368"/>
                    <a:gd name="connsiteX10" fmla="*/ 24560 w 647358"/>
                    <a:gd name="connsiteY10" fmla="*/ 14678 h 363368"/>
                    <a:gd name="connsiteX11" fmla="*/ 54400 w 647358"/>
                    <a:gd name="connsiteY11" fmla="*/ 1152 h 363368"/>
                    <a:gd name="connsiteX12" fmla="*/ 349625 w 647358"/>
                    <a:gd name="connsiteY12" fmla="*/ 46489 h 363368"/>
                    <a:gd name="connsiteX0" fmla="*/ 349626 w 349626"/>
                    <a:gd name="connsiteY0" fmla="*/ 316879 h 363368"/>
                    <a:gd name="connsiteX1" fmla="*/ 24561 w 349626"/>
                    <a:gd name="connsiteY1" fmla="*/ 348690 h 363368"/>
                    <a:gd name="connsiteX2" fmla="*/ 201917 w 349626"/>
                    <a:gd name="connsiteY2" fmla="*/ 250223 h 363368"/>
                    <a:gd name="connsiteX3" fmla="*/ 252646 w 349626"/>
                    <a:gd name="connsiteY3" fmla="*/ 234794 h 363368"/>
                    <a:gd name="connsiteX4" fmla="*/ 196799 w 349626"/>
                    <a:gd name="connsiteY4" fmla="*/ 232925 h 363368"/>
                    <a:gd name="connsiteX5" fmla="*/ 0 w 349626"/>
                    <a:gd name="connsiteY5" fmla="*/ 183716 h 363368"/>
                    <a:gd name="connsiteX6" fmla="*/ 196799 w 349626"/>
                    <a:gd name="connsiteY6" fmla="*/ 134507 h 363368"/>
                    <a:gd name="connsiteX7" fmla="*/ 264684 w 349626"/>
                    <a:gd name="connsiteY7" fmla="*/ 132235 h 363368"/>
                    <a:gd name="connsiteX8" fmla="*/ 201917 w 349626"/>
                    <a:gd name="connsiteY8" fmla="*/ 113145 h 363368"/>
                    <a:gd name="connsiteX9" fmla="*/ 24560 w 349626"/>
                    <a:gd name="connsiteY9" fmla="*/ 14678 h 363368"/>
                    <a:gd name="connsiteX10" fmla="*/ 54400 w 349626"/>
                    <a:gd name="connsiteY10" fmla="*/ 1152 h 363368"/>
                    <a:gd name="connsiteX11" fmla="*/ 349625 w 349626"/>
                    <a:gd name="connsiteY11" fmla="*/ 46489 h 3633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</a:cxnLst>
                  <a:rect l="l" t="t" r="r" b="b"/>
                  <a:pathLst>
                    <a:path w="349626" h="363368">
                      <a:moveTo>
                        <a:pt x="349626" y="316879"/>
                      </a:moveTo>
                      <a:cubicBezTo>
                        <a:pt x="177731" y="362938"/>
                        <a:pt x="32194" y="377180"/>
                        <a:pt x="24561" y="348690"/>
                      </a:cubicBezTo>
                      <a:cubicBezTo>
                        <a:pt x="18835" y="327323"/>
                        <a:pt x="92306" y="287986"/>
                        <a:pt x="201917" y="250223"/>
                      </a:cubicBezTo>
                      <a:lnTo>
                        <a:pt x="252646" y="234794"/>
                      </a:lnTo>
                      <a:lnTo>
                        <a:pt x="196799" y="232925"/>
                      </a:lnTo>
                      <a:cubicBezTo>
                        <a:pt x="81149" y="224818"/>
                        <a:pt x="0" y="205837"/>
                        <a:pt x="0" y="183716"/>
                      </a:cubicBezTo>
                      <a:cubicBezTo>
                        <a:pt x="0" y="161595"/>
                        <a:pt x="81149" y="142615"/>
                        <a:pt x="196799" y="134507"/>
                      </a:cubicBezTo>
                      <a:lnTo>
                        <a:pt x="264684" y="132235"/>
                      </a:lnTo>
                      <a:lnTo>
                        <a:pt x="201917" y="113145"/>
                      </a:lnTo>
                      <a:cubicBezTo>
                        <a:pt x="92306" y="75382"/>
                        <a:pt x="18835" y="36045"/>
                        <a:pt x="24560" y="14678"/>
                      </a:cubicBezTo>
                      <a:cubicBezTo>
                        <a:pt x="26469" y="7555"/>
                        <a:pt x="36996" y="3104"/>
                        <a:pt x="54400" y="1152"/>
                      </a:cubicBezTo>
                      <a:cubicBezTo>
                        <a:pt x="106610" y="-4703"/>
                        <a:pt x="220705" y="11945"/>
                        <a:pt x="349625" y="46489"/>
                      </a:cubicBezTo>
                    </a:path>
                  </a:pathLst>
                </a:custGeom>
                <a:solidFill>
                  <a:schemeClr val="tx1">
                    <a:lumMod val="75000"/>
                    <a:lumOff val="2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693" name="グループ化 692">
                <a:extLst>
                  <a:ext uri="{FF2B5EF4-FFF2-40B4-BE49-F238E27FC236}">
                    <a16:creationId xmlns:a16="http://schemas.microsoft.com/office/drawing/2014/main" id="{13FAF94A-AFF2-829F-8FAD-689666B7BB4E}"/>
                  </a:ext>
                </a:extLst>
              </p:cNvPr>
              <p:cNvGrpSpPr/>
              <p:nvPr/>
            </p:nvGrpSpPr>
            <p:grpSpPr>
              <a:xfrm>
                <a:off x="7696924" y="1466957"/>
                <a:ext cx="755887" cy="94733"/>
                <a:chOff x="7743706" y="1471644"/>
                <a:chExt cx="755887" cy="94733"/>
              </a:xfrm>
              <a:solidFill>
                <a:schemeClr val="bg1"/>
              </a:solidFill>
            </p:grpSpPr>
            <p:sp>
              <p:nvSpPr>
                <p:cNvPr id="694" name="楕円 693">
                  <a:extLst>
                    <a:ext uri="{FF2B5EF4-FFF2-40B4-BE49-F238E27FC236}">
                      <a16:creationId xmlns:a16="http://schemas.microsoft.com/office/drawing/2014/main" id="{D7332BF3-6059-9AC0-FDFF-D1EDE278C1AF}"/>
                    </a:ext>
                  </a:extLst>
                </p:cNvPr>
                <p:cNvSpPr/>
                <p:nvPr/>
              </p:nvSpPr>
              <p:spPr>
                <a:xfrm>
                  <a:off x="7743706" y="1471644"/>
                  <a:ext cx="94733" cy="94733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695" name="楕円 694">
                  <a:extLst>
                    <a:ext uri="{FF2B5EF4-FFF2-40B4-BE49-F238E27FC236}">
                      <a16:creationId xmlns:a16="http://schemas.microsoft.com/office/drawing/2014/main" id="{B11A2C7D-1A86-08A9-4940-894C349F3CFB}"/>
                    </a:ext>
                  </a:extLst>
                </p:cNvPr>
                <p:cNvSpPr/>
                <p:nvPr/>
              </p:nvSpPr>
              <p:spPr>
                <a:xfrm>
                  <a:off x="8404860" y="1471644"/>
                  <a:ext cx="94733" cy="94733"/>
                </a:xfrm>
                <a:prstGeom prst="ellipse">
                  <a:avLst/>
                </a:prstGeom>
                <a:grpFill/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02" name="グループ化 901">
              <a:extLst>
                <a:ext uri="{FF2B5EF4-FFF2-40B4-BE49-F238E27FC236}">
                  <a16:creationId xmlns:a16="http://schemas.microsoft.com/office/drawing/2014/main" id="{2EB67819-4797-276D-D696-4C37552BAF60}"/>
                </a:ext>
              </a:extLst>
            </p:cNvPr>
            <p:cNvGrpSpPr/>
            <p:nvPr/>
          </p:nvGrpSpPr>
          <p:grpSpPr>
            <a:xfrm>
              <a:off x="6981305" y="576872"/>
              <a:ext cx="2351020" cy="2658119"/>
              <a:chOff x="22941" y="3362243"/>
              <a:chExt cx="3183809" cy="3599690"/>
            </a:xfrm>
          </p:grpSpPr>
          <p:sp>
            <p:nvSpPr>
              <p:cNvPr id="903" name="楕円 902">
                <a:extLst>
                  <a:ext uri="{FF2B5EF4-FFF2-40B4-BE49-F238E27FC236}">
                    <a16:creationId xmlns:a16="http://schemas.microsoft.com/office/drawing/2014/main" id="{99D5D567-9592-60E6-8F2A-A03D80929850}"/>
                  </a:ext>
                </a:extLst>
              </p:cNvPr>
              <p:cNvSpPr/>
              <p:nvPr/>
            </p:nvSpPr>
            <p:spPr>
              <a:xfrm>
                <a:off x="2959100" y="4679950"/>
                <a:ext cx="247650" cy="24765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rgbClr val="00B0F0">
                    <a:alpha val="20000"/>
                  </a:srgb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904" name="グループ化 903">
                <a:extLst>
                  <a:ext uri="{FF2B5EF4-FFF2-40B4-BE49-F238E27FC236}">
                    <a16:creationId xmlns:a16="http://schemas.microsoft.com/office/drawing/2014/main" id="{2D4280E5-08E0-19D1-FE85-75DC0C99C00A}"/>
                  </a:ext>
                </a:extLst>
              </p:cNvPr>
              <p:cNvGrpSpPr/>
              <p:nvPr/>
            </p:nvGrpSpPr>
            <p:grpSpPr>
              <a:xfrm>
                <a:off x="22941" y="3362243"/>
                <a:ext cx="3028601" cy="3599690"/>
                <a:chOff x="22941" y="3362243"/>
                <a:chExt cx="3028601" cy="3599690"/>
              </a:xfrm>
            </p:grpSpPr>
            <p:grpSp>
              <p:nvGrpSpPr>
                <p:cNvPr id="905" name="グループ化 904">
                  <a:extLst>
                    <a:ext uri="{FF2B5EF4-FFF2-40B4-BE49-F238E27FC236}">
                      <a16:creationId xmlns:a16="http://schemas.microsoft.com/office/drawing/2014/main" id="{5D98491E-12AE-06B6-7087-5A64EB9517C0}"/>
                    </a:ext>
                  </a:extLst>
                </p:cNvPr>
                <p:cNvGrpSpPr/>
                <p:nvPr/>
              </p:nvGrpSpPr>
              <p:grpSpPr>
                <a:xfrm>
                  <a:off x="169407" y="3362243"/>
                  <a:ext cx="2882135" cy="3599690"/>
                  <a:chOff x="200422" y="3362243"/>
                  <a:chExt cx="2882135" cy="3599690"/>
                </a:xfrm>
              </p:grpSpPr>
              <p:sp>
                <p:nvSpPr>
                  <p:cNvPr id="920" name="フリーフォーム: 図形 919">
                    <a:extLst>
                      <a:ext uri="{FF2B5EF4-FFF2-40B4-BE49-F238E27FC236}">
                        <a16:creationId xmlns:a16="http://schemas.microsoft.com/office/drawing/2014/main" id="{4C9F5614-4D6C-6510-6458-1A08958EED13}"/>
                      </a:ext>
                    </a:extLst>
                  </p:cNvPr>
                  <p:cNvSpPr/>
                  <p:nvPr/>
                </p:nvSpPr>
                <p:spPr>
                  <a:xfrm>
                    <a:off x="207765" y="3362243"/>
                    <a:ext cx="2847213" cy="3599690"/>
                  </a:xfrm>
                  <a:custGeom>
                    <a:avLst/>
                    <a:gdLst>
                      <a:gd name="connsiteX0" fmla="*/ 1371219 w 2847213"/>
                      <a:gd name="connsiteY0" fmla="*/ 0 h 3599690"/>
                      <a:gd name="connsiteX1" fmla="*/ 1724110 w 2847213"/>
                      <a:gd name="connsiteY1" fmla="*/ 174314 h 3599690"/>
                      <a:gd name="connsiteX2" fmla="*/ 1999869 w 2847213"/>
                      <a:gd name="connsiteY2" fmla="*/ 38100 h 3599690"/>
                      <a:gd name="connsiteX3" fmla="*/ 2358570 w 2847213"/>
                      <a:gd name="connsiteY3" fmla="*/ 215284 h 3599690"/>
                      <a:gd name="connsiteX4" fmla="*/ 2430354 w 2847213"/>
                      <a:gd name="connsiteY4" fmla="*/ 537873 h 3599690"/>
                      <a:gd name="connsiteX5" fmla="*/ 2587170 w 2847213"/>
                      <a:gd name="connsiteY5" fmla="*/ 615334 h 3599690"/>
                      <a:gd name="connsiteX6" fmla="*/ 2675763 w 2847213"/>
                      <a:gd name="connsiteY6" fmla="*/ 1013464 h 3599690"/>
                      <a:gd name="connsiteX7" fmla="*/ 2622767 w 2847213"/>
                      <a:gd name="connsiteY7" fmla="*/ 1081628 h 3599690"/>
                      <a:gd name="connsiteX8" fmla="*/ 2758620 w 2847213"/>
                      <a:gd name="connsiteY8" fmla="*/ 1148734 h 3599690"/>
                      <a:gd name="connsiteX9" fmla="*/ 2847213 w 2847213"/>
                      <a:gd name="connsiteY9" fmla="*/ 1546864 h 3599690"/>
                      <a:gd name="connsiteX10" fmla="*/ 2598981 w 2847213"/>
                      <a:gd name="connsiteY10" fmla="*/ 1866140 h 3599690"/>
                      <a:gd name="connsiteX11" fmla="*/ 2552988 w 2847213"/>
                      <a:gd name="connsiteY11" fmla="*/ 1866140 h 3599690"/>
                      <a:gd name="connsiteX12" fmla="*/ 2590038 w 2847213"/>
                      <a:gd name="connsiteY12" fmla="*/ 2032639 h 3599690"/>
                      <a:gd name="connsiteX13" fmla="*/ 2526147 w 2847213"/>
                      <a:gd name="connsiteY13" fmla="*/ 2114816 h 3599690"/>
                      <a:gd name="connsiteX14" fmla="*/ 2730045 w 2847213"/>
                      <a:gd name="connsiteY14" fmla="*/ 2215534 h 3599690"/>
                      <a:gd name="connsiteX15" fmla="*/ 2818638 w 2847213"/>
                      <a:gd name="connsiteY15" fmla="*/ 2613664 h 3599690"/>
                      <a:gd name="connsiteX16" fmla="*/ 2570406 w 2847213"/>
                      <a:gd name="connsiteY16" fmla="*/ 2932940 h 3599690"/>
                      <a:gd name="connsiteX17" fmla="*/ 2490552 w 2847213"/>
                      <a:gd name="connsiteY17" fmla="*/ 2932940 h 3599690"/>
                      <a:gd name="connsiteX18" fmla="*/ 2523363 w 2847213"/>
                      <a:gd name="connsiteY18" fmla="*/ 3080389 h 3599690"/>
                      <a:gd name="connsiteX19" fmla="*/ 2275131 w 2847213"/>
                      <a:gd name="connsiteY19" fmla="*/ 3399665 h 3599690"/>
                      <a:gd name="connsiteX20" fmla="*/ 2039740 w 2847213"/>
                      <a:gd name="connsiteY20" fmla="*/ 3399665 h 3599690"/>
                      <a:gd name="connsiteX21" fmla="*/ 1884224 w 2847213"/>
                      <a:gd name="connsiteY21" fmla="*/ 3599690 h 3599690"/>
                      <a:gd name="connsiteX22" fmla="*/ 1486099 w 2847213"/>
                      <a:gd name="connsiteY22" fmla="*/ 3599690 h 3599690"/>
                      <a:gd name="connsiteX23" fmla="*/ 1347215 w 2847213"/>
                      <a:gd name="connsiteY23" fmla="*/ 3421058 h 3599690"/>
                      <a:gd name="connsiteX24" fmla="*/ 1208331 w 2847213"/>
                      <a:gd name="connsiteY24" fmla="*/ 3599690 h 3599690"/>
                      <a:gd name="connsiteX25" fmla="*/ 810207 w 2847213"/>
                      <a:gd name="connsiteY25" fmla="*/ 3599690 h 3599690"/>
                      <a:gd name="connsiteX26" fmla="*/ 639879 w 2847213"/>
                      <a:gd name="connsiteY26" fmla="*/ 3380615 h 3599690"/>
                      <a:gd name="connsiteX27" fmla="*/ 419682 w 2847213"/>
                      <a:gd name="connsiteY27" fmla="*/ 3380615 h 3599690"/>
                      <a:gd name="connsiteX28" fmla="*/ 171450 w 2847213"/>
                      <a:gd name="connsiteY28" fmla="*/ 3061339 h 3599690"/>
                      <a:gd name="connsiteX29" fmla="*/ 247946 w 2847213"/>
                      <a:gd name="connsiteY29" fmla="*/ 2717571 h 3599690"/>
                      <a:gd name="connsiteX30" fmla="*/ 19050 w 2847213"/>
                      <a:gd name="connsiteY30" fmla="*/ 2423164 h 3599690"/>
                      <a:gd name="connsiteX31" fmla="*/ 107643 w 2847213"/>
                      <a:gd name="connsiteY31" fmla="*/ 2025034 h 3599690"/>
                      <a:gd name="connsiteX32" fmla="*/ 282446 w 2847213"/>
                      <a:gd name="connsiteY32" fmla="*/ 1938688 h 3599690"/>
                      <a:gd name="connsiteX33" fmla="*/ 66675 w 2847213"/>
                      <a:gd name="connsiteY33" fmla="*/ 1661164 h 3599690"/>
                      <a:gd name="connsiteX34" fmla="*/ 154007 w 2847213"/>
                      <a:gd name="connsiteY34" fmla="*/ 1268698 h 3599690"/>
                      <a:gd name="connsiteX35" fmla="*/ 0 w 2847213"/>
                      <a:gd name="connsiteY35" fmla="*/ 1070614 h 3599690"/>
                      <a:gd name="connsiteX36" fmla="*/ 88593 w 2847213"/>
                      <a:gd name="connsiteY36" fmla="*/ 672484 h 3599690"/>
                      <a:gd name="connsiteX37" fmla="*/ 291772 w 2847213"/>
                      <a:gd name="connsiteY37" fmla="*/ 572122 h 3599690"/>
                      <a:gd name="connsiteX38" fmla="*/ 364818 w 2847213"/>
                      <a:gd name="connsiteY38" fmla="*/ 243859 h 3599690"/>
                      <a:gd name="connsiteX39" fmla="*/ 723520 w 2847213"/>
                      <a:gd name="connsiteY39" fmla="*/ 66675 h 3599690"/>
                      <a:gd name="connsiteX40" fmla="*/ 1006053 w 2847213"/>
                      <a:gd name="connsiteY40" fmla="*/ 206235 h 3599690"/>
                      <a:gd name="connsiteX41" fmla="*/ 1012517 w 2847213"/>
                      <a:gd name="connsiteY41" fmla="*/ 177184 h 35996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</a:cxnLst>
                    <a:rect l="l" t="t" r="r" b="b"/>
                    <a:pathLst>
                      <a:path w="2847213" h="3599690">
                        <a:moveTo>
                          <a:pt x="1371219" y="0"/>
                        </a:moveTo>
                        <a:lnTo>
                          <a:pt x="1724110" y="174314"/>
                        </a:lnTo>
                        <a:lnTo>
                          <a:pt x="1999869" y="38100"/>
                        </a:lnTo>
                        <a:lnTo>
                          <a:pt x="2358570" y="215284"/>
                        </a:lnTo>
                        <a:lnTo>
                          <a:pt x="2430354" y="537873"/>
                        </a:lnTo>
                        <a:lnTo>
                          <a:pt x="2587170" y="615334"/>
                        </a:lnTo>
                        <a:lnTo>
                          <a:pt x="2675763" y="1013464"/>
                        </a:lnTo>
                        <a:lnTo>
                          <a:pt x="2622767" y="1081628"/>
                        </a:lnTo>
                        <a:lnTo>
                          <a:pt x="2758620" y="1148734"/>
                        </a:lnTo>
                        <a:lnTo>
                          <a:pt x="2847213" y="1546864"/>
                        </a:lnTo>
                        <a:lnTo>
                          <a:pt x="2598981" y="1866140"/>
                        </a:lnTo>
                        <a:lnTo>
                          <a:pt x="2552988" y="1866140"/>
                        </a:lnTo>
                        <a:lnTo>
                          <a:pt x="2590038" y="2032639"/>
                        </a:lnTo>
                        <a:lnTo>
                          <a:pt x="2526147" y="2114816"/>
                        </a:lnTo>
                        <a:lnTo>
                          <a:pt x="2730045" y="2215534"/>
                        </a:lnTo>
                        <a:lnTo>
                          <a:pt x="2818638" y="2613664"/>
                        </a:lnTo>
                        <a:lnTo>
                          <a:pt x="2570406" y="2932940"/>
                        </a:lnTo>
                        <a:lnTo>
                          <a:pt x="2490552" y="2932940"/>
                        </a:lnTo>
                        <a:lnTo>
                          <a:pt x="2523363" y="3080389"/>
                        </a:lnTo>
                        <a:lnTo>
                          <a:pt x="2275131" y="3399665"/>
                        </a:lnTo>
                        <a:lnTo>
                          <a:pt x="2039740" y="3399665"/>
                        </a:lnTo>
                        <a:lnTo>
                          <a:pt x="1884224" y="3599690"/>
                        </a:lnTo>
                        <a:lnTo>
                          <a:pt x="1486099" y="3599690"/>
                        </a:lnTo>
                        <a:lnTo>
                          <a:pt x="1347215" y="3421058"/>
                        </a:lnTo>
                        <a:lnTo>
                          <a:pt x="1208331" y="3599690"/>
                        </a:lnTo>
                        <a:lnTo>
                          <a:pt x="810207" y="3599690"/>
                        </a:lnTo>
                        <a:lnTo>
                          <a:pt x="639879" y="3380615"/>
                        </a:lnTo>
                        <a:lnTo>
                          <a:pt x="419682" y="3380615"/>
                        </a:lnTo>
                        <a:lnTo>
                          <a:pt x="171450" y="3061339"/>
                        </a:lnTo>
                        <a:lnTo>
                          <a:pt x="247946" y="2717571"/>
                        </a:lnTo>
                        <a:lnTo>
                          <a:pt x="19050" y="2423164"/>
                        </a:lnTo>
                        <a:lnTo>
                          <a:pt x="107643" y="2025034"/>
                        </a:lnTo>
                        <a:lnTo>
                          <a:pt x="282446" y="1938688"/>
                        </a:lnTo>
                        <a:lnTo>
                          <a:pt x="66675" y="1661164"/>
                        </a:lnTo>
                        <a:lnTo>
                          <a:pt x="154007" y="1268698"/>
                        </a:lnTo>
                        <a:lnTo>
                          <a:pt x="0" y="1070614"/>
                        </a:lnTo>
                        <a:lnTo>
                          <a:pt x="88593" y="672484"/>
                        </a:lnTo>
                        <a:lnTo>
                          <a:pt x="291772" y="572122"/>
                        </a:lnTo>
                        <a:lnTo>
                          <a:pt x="364818" y="243859"/>
                        </a:lnTo>
                        <a:lnTo>
                          <a:pt x="723520" y="66675"/>
                        </a:lnTo>
                        <a:lnTo>
                          <a:pt x="1006053" y="206235"/>
                        </a:lnTo>
                        <a:lnTo>
                          <a:pt x="1012517" y="177184"/>
                        </a:lnTo>
                        <a:close/>
                      </a:path>
                    </a:pathLst>
                  </a:custGeom>
                  <a:solidFill>
                    <a:srgbClr val="00B0F0">
                      <a:alpha val="30000"/>
                    </a:srgbClr>
                  </a:solidFill>
                  <a:ln>
                    <a:solidFill>
                      <a:srgbClr val="00B0F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21" name="七角形 920">
                    <a:extLst>
                      <a:ext uri="{FF2B5EF4-FFF2-40B4-BE49-F238E27FC236}">
                        <a16:creationId xmlns:a16="http://schemas.microsoft.com/office/drawing/2014/main" id="{BB05970C-A856-ED66-A6B4-E76EEC498D73}"/>
                      </a:ext>
                    </a:extLst>
                  </p:cNvPr>
                  <p:cNvSpPr/>
                  <p:nvPr/>
                </p:nvSpPr>
                <p:spPr>
                  <a:xfrm>
                    <a:off x="1133872" y="33697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922" name="七角形 921">
                    <a:extLst>
                      <a:ext uri="{FF2B5EF4-FFF2-40B4-BE49-F238E27FC236}">
                        <a16:creationId xmlns:a16="http://schemas.microsoft.com/office/drawing/2014/main" id="{DEEF775C-2AEE-B5BC-C131-5F95C4E25588}"/>
                      </a:ext>
                    </a:extLst>
                  </p:cNvPr>
                  <p:cNvSpPr/>
                  <p:nvPr/>
                </p:nvSpPr>
                <p:spPr>
                  <a:xfrm>
                    <a:off x="200422" y="38650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923" name="七角形 922">
                    <a:extLst>
                      <a:ext uri="{FF2B5EF4-FFF2-40B4-BE49-F238E27FC236}">
                        <a16:creationId xmlns:a16="http://schemas.microsoft.com/office/drawing/2014/main" id="{25235327-20D1-C990-0696-3A39B409DA7B}"/>
                      </a:ext>
                    </a:extLst>
                  </p:cNvPr>
                  <p:cNvSpPr/>
                  <p:nvPr/>
                </p:nvSpPr>
                <p:spPr>
                  <a:xfrm>
                    <a:off x="2187972" y="434132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924" name="七角形 923">
                    <a:extLst>
                      <a:ext uri="{FF2B5EF4-FFF2-40B4-BE49-F238E27FC236}">
                        <a16:creationId xmlns:a16="http://schemas.microsoft.com/office/drawing/2014/main" id="{DC539514-212F-9A9C-3ACC-3CD7176DD221}"/>
                      </a:ext>
                    </a:extLst>
                  </p:cNvPr>
                  <p:cNvSpPr/>
                  <p:nvPr/>
                </p:nvSpPr>
                <p:spPr>
                  <a:xfrm>
                    <a:off x="245479" y="521991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925" name="七角形 924">
                    <a:extLst>
                      <a:ext uri="{FF2B5EF4-FFF2-40B4-BE49-F238E27FC236}">
                        <a16:creationId xmlns:a16="http://schemas.microsoft.com/office/drawing/2014/main" id="{9B76E95A-23DC-3174-64FC-1E070DDC6BED}"/>
                      </a:ext>
                    </a:extLst>
                  </p:cNvPr>
                  <p:cNvSpPr/>
                  <p:nvPr/>
                </p:nvSpPr>
                <p:spPr>
                  <a:xfrm>
                    <a:off x="2175879" y="544216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906" name="楕円 905">
                  <a:extLst>
                    <a:ext uri="{FF2B5EF4-FFF2-40B4-BE49-F238E27FC236}">
                      <a16:creationId xmlns:a16="http://schemas.microsoft.com/office/drawing/2014/main" id="{5A94F98A-C9C6-FD02-AC32-84275EFD579E}"/>
                    </a:ext>
                  </a:extLst>
                </p:cNvPr>
                <p:cNvSpPr/>
                <p:nvPr/>
              </p:nvSpPr>
              <p:spPr>
                <a:xfrm>
                  <a:off x="33725" y="48260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7" name="楕円 906">
                  <a:extLst>
                    <a:ext uri="{FF2B5EF4-FFF2-40B4-BE49-F238E27FC236}">
                      <a16:creationId xmlns:a16="http://schemas.microsoft.com/office/drawing/2014/main" id="{3C05AE5B-C1B8-EE8F-FD09-B2A578F3D871}"/>
                    </a:ext>
                  </a:extLst>
                </p:cNvPr>
                <p:cNvSpPr/>
                <p:nvPr/>
              </p:nvSpPr>
              <p:spPr>
                <a:xfrm>
                  <a:off x="566079" y="336297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8" name="楕円 907">
                  <a:extLst>
                    <a:ext uri="{FF2B5EF4-FFF2-40B4-BE49-F238E27FC236}">
                      <a16:creationId xmlns:a16="http://schemas.microsoft.com/office/drawing/2014/main" id="{81A9592D-D98C-65A3-FBD4-969E31B186B8}"/>
                    </a:ext>
                  </a:extLst>
                </p:cNvPr>
                <p:cNvSpPr/>
                <p:nvPr/>
              </p:nvSpPr>
              <p:spPr>
                <a:xfrm>
                  <a:off x="2464648" y="5413507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909" name="楕円 908">
                  <a:extLst>
                    <a:ext uri="{FF2B5EF4-FFF2-40B4-BE49-F238E27FC236}">
                      <a16:creationId xmlns:a16="http://schemas.microsoft.com/office/drawing/2014/main" id="{EDE0D6CB-9540-3AFE-FB72-E92DE5EC7AE8}"/>
                    </a:ext>
                  </a:extLst>
                </p:cNvPr>
                <p:cNvSpPr/>
                <p:nvPr/>
              </p:nvSpPr>
              <p:spPr>
                <a:xfrm>
                  <a:off x="664291" y="56282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910" name="楕円 909">
                  <a:extLst>
                    <a:ext uri="{FF2B5EF4-FFF2-40B4-BE49-F238E27FC236}">
                      <a16:creationId xmlns:a16="http://schemas.microsoft.com/office/drawing/2014/main" id="{70AF7CD4-8360-3B8F-03BF-EC2638BF5D10}"/>
                    </a:ext>
                  </a:extLst>
                </p:cNvPr>
                <p:cNvSpPr/>
                <p:nvPr/>
              </p:nvSpPr>
              <p:spPr>
                <a:xfrm>
                  <a:off x="22941" y="63584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911" name="楕円 910">
                  <a:extLst>
                    <a:ext uri="{FF2B5EF4-FFF2-40B4-BE49-F238E27FC236}">
                      <a16:creationId xmlns:a16="http://schemas.microsoft.com/office/drawing/2014/main" id="{15DEA593-AB24-43E2-6249-CAC5E24039AA}"/>
                    </a:ext>
                  </a:extLst>
                </p:cNvPr>
                <p:cNvSpPr/>
                <p:nvPr/>
              </p:nvSpPr>
              <p:spPr>
                <a:xfrm>
                  <a:off x="2131141" y="35327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912" name="楕円 911">
                  <a:extLst>
                    <a:ext uri="{FF2B5EF4-FFF2-40B4-BE49-F238E27FC236}">
                      <a16:creationId xmlns:a16="http://schemas.microsoft.com/office/drawing/2014/main" id="{A0EEB283-AAA7-B8D4-4E1B-AC37DE7E7C50}"/>
                    </a:ext>
                  </a:extLst>
                </p:cNvPr>
                <p:cNvSpPr/>
                <p:nvPr/>
              </p:nvSpPr>
              <p:spPr>
                <a:xfrm>
                  <a:off x="1851741" y="59203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913" name="楕円 912">
                  <a:extLst>
                    <a:ext uri="{FF2B5EF4-FFF2-40B4-BE49-F238E27FC236}">
                      <a16:creationId xmlns:a16="http://schemas.microsoft.com/office/drawing/2014/main" id="{50C3B5EB-AD68-DD60-245F-373199623507}"/>
                    </a:ext>
                  </a:extLst>
                </p:cNvPr>
                <p:cNvSpPr/>
                <p:nvPr/>
              </p:nvSpPr>
              <p:spPr>
                <a:xfrm>
                  <a:off x="2460400" y="6356351"/>
                  <a:ext cx="402198" cy="40219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914" name="楕円 913">
                  <a:extLst>
                    <a:ext uri="{FF2B5EF4-FFF2-40B4-BE49-F238E27FC236}">
                      <a16:creationId xmlns:a16="http://schemas.microsoft.com/office/drawing/2014/main" id="{0C158BF3-8167-4FDF-9F23-079044AD0E4C}"/>
                    </a:ext>
                  </a:extLst>
                </p:cNvPr>
                <p:cNvSpPr/>
                <p:nvPr/>
              </p:nvSpPr>
              <p:spPr>
                <a:xfrm>
                  <a:off x="1500575" y="38862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5" name="楕円 914">
                  <a:extLst>
                    <a:ext uri="{FF2B5EF4-FFF2-40B4-BE49-F238E27FC236}">
                      <a16:creationId xmlns:a16="http://schemas.microsoft.com/office/drawing/2014/main" id="{84DCCE00-1D8A-E798-DFD8-DFFDE7F19E0E}"/>
                    </a:ext>
                  </a:extLst>
                </p:cNvPr>
                <p:cNvSpPr/>
                <p:nvPr/>
              </p:nvSpPr>
              <p:spPr>
                <a:xfrm>
                  <a:off x="2484825" y="403860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6" name="楕円 915">
                  <a:extLst>
                    <a:ext uri="{FF2B5EF4-FFF2-40B4-BE49-F238E27FC236}">
                      <a16:creationId xmlns:a16="http://schemas.microsoft.com/office/drawing/2014/main" id="{FD1B19AA-ECAD-18C0-8690-D36DC0E060EE}"/>
                    </a:ext>
                  </a:extLst>
                </p:cNvPr>
                <p:cNvSpPr/>
                <p:nvPr/>
              </p:nvSpPr>
              <p:spPr>
                <a:xfrm>
                  <a:off x="440125" y="419735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7" name="楕円 916">
                  <a:extLst>
                    <a:ext uri="{FF2B5EF4-FFF2-40B4-BE49-F238E27FC236}">
                      <a16:creationId xmlns:a16="http://schemas.microsoft.com/office/drawing/2014/main" id="{710950D6-CBA5-594A-D8FC-28E6F7BB9607}"/>
                    </a:ext>
                  </a:extLst>
                </p:cNvPr>
                <p:cNvSpPr/>
                <p:nvPr/>
              </p:nvSpPr>
              <p:spPr>
                <a:xfrm>
                  <a:off x="37188" y="3749963"/>
                  <a:ext cx="197762" cy="19776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8" name="楕円 917">
                  <a:extLst>
                    <a:ext uri="{FF2B5EF4-FFF2-40B4-BE49-F238E27FC236}">
                      <a16:creationId xmlns:a16="http://schemas.microsoft.com/office/drawing/2014/main" id="{C6D2DFE6-E29B-7A65-8AC5-64F37ABFE2F9}"/>
                    </a:ext>
                  </a:extLst>
                </p:cNvPr>
                <p:cNvSpPr/>
                <p:nvPr/>
              </p:nvSpPr>
              <p:spPr>
                <a:xfrm>
                  <a:off x="889716" y="644421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919" name="楕円 918">
                  <a:extLst>
                    <a:ext uri="{FF2B5EF4-FFF2-40B4-BE49-F238E27FC236}">
                      <a16:creationId xmlns:a16="http://schemas.microsoft.com/office/drawing/2014/main" id="{E7D3C6FC-BF12-986D-22EA-4BADD9523625}"/>
                    </a:ext>
                  </a:extLst>
                </p:cNvPr>
                <p:cNvSpPr/>
                <p:nvPr/>
              </p:nvSpPr>
              <p:spPr>
                <a:xfrm>
                  <a:off x="432516" y="65870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3352642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游ゴシック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il332_トラの冬用イラスト</dc:title>
  <dc:subject>il332_トラの冬用イラスト</dc:subject>
  <dc:creator>ぱわぽすけ</dc:creator>
  <cp:lastModifiedBy/>
  <cp:revision>1</cp:revision>
  <dcterms:created xsi:type="dcterms:W3CDTF">2014-10-29T04:47:26Z</dcterms:created>
  <dcterms:modified xsi:type="dcterms:W3CDTF">2025-01-23T18:16:58Z</dcterms:modified>
  <cp:version>1</cp:version>
</cp:coreProperties>
</file>

<file path=docProps/thumbnail.jpeg>
</file>