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0" r:id="rId2"/>
    <p:sldId id="34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F6490A16-97FC-85A7-7458-BA12A86FE138}"/>
              </a:ext>
            </a:extLst>
          </p:cNvPr>
          <p:cNvGrpSpPr/>
          <p:nvPr/>
        </p:nvGrpSpPr>
        <p:grpSpPr>
          <a:xfrm>
            <a:off x="1136576" y="3839992"/>
            <a:ext cx="1681442" cy="2547076"/>
            <a:chOff x="1136576" y="3706828"/>
            <a:chExt cx="1681442" cy="2547076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E35A21C-70D1-3799-5C9D-630DF69C67AA}"/>
                </a:ext>
              </a:extLst>
            </p:cNvPr>
            <p:cNvGrpSpPr/>
            <p:nvPr/>
          </p:nvGrpSpPr>
          <p:grpSpPr>
            <a:xfrm>
              <a:off x="1396473" y="5076057"/>
              <a:ext cx="1421545" cy="1177847"/>
              <a:chOff x="1396473" y="1980432"/>
              <a:chExt cx="1421545" cy="1177847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1F55EF28-824F-CB90-436D-25A445B3DFF7}"/>
                  </a:ext>
                </a:extLst>
              </p:cNvPr>
              <p:cNvGrpSpPr/>
              <p:nvPr/>
            </p:nvGrpSpPr>
            <p:grpSpPr>
              <a:xfrm flipH="1">
                <a:off x="2241404" y="2107820"/>
                <a:ext cx="286841" cy="654986"/>
                <a:chOff x="2241404" y="2107820"/>
                <a:chExt cx="286841" cy="654986"/>
              </a:xfrm>
            </p:grpSpPr>
            <p:sp>
              <p:nvSpPr>
                <p:cNvPr id="309" name="楕円 1">
                  <a:extLst>
                    <a:ext uri="{FF2B5EF4-FFF2-40B4-BE49-F238E27FC236}">
                      <a16:creationId xmlns:a16="http://schemas.microsoft.com/office/drawing/2014/main" id="{92FC456B-14B8-7AEF-19DC-4A3823EAF1B1}"/>
                    </a:ext>
                  </a:extLst>
                </p:cNvPr>
                <p:cNvSpPr/>
                <p:nvPr/>
              </p:nvSpPr>
              <p:spPr>
                <a:xfrm rot="12600000">
                  <a:off x="2302265" y="210782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F4294B81-3614-0040-73E5-8A9710A00B8C}"/>
                    </a:ext>
                  </a:extLst>
                </p:cNvPr>
                <p:cNvSpPr/>
                <p:nvPr/>
              </p:nvSpPr>
              <p:spPr>
                <a:xfrm rot="18900000">
                  <a:off x="2241404" y="2291023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C5B24DA3-FCCF-69F0-9043-5BF157763ACF}"/>
                  </a:ext>
                </a:extLst>
              </p:cNvPr>
              <p:cNvSpPr/>
              <p:nvPr/>
            </p:nvSpPr>
            <p:spPr>
              <a:xfrm rot="12600000">
                <a:off x="1457334" y="2102576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6A7D945-643B-E3D6-A0BA-8D61545C74E1}"/>
                  </a:ext>
                </a:extLst>
              </p:cNvPr>
              <p:cNvSpPr/>
              <p:nvPr/>
            </p:nvSpPr>
            <p:spPr>
              <a:xfrm rot="18900000">
                <a:off x="1396473" y="2285779"/>
                <a:ext cx="286841" cy="139390"/>
              </a:xfrm>
              <a:custGeom>
                <a:avLst/>
                <a:gdLst>
                  <a:gd name="connsiteX0" fmla="*/ 87908 w 388447"/>
                  <a:gd name="connsiteY0" fmla="*/ 71013 h 188765"/>
                  <a:gd name="connsiteX1" fmla="*/ 89739 w 388447"/>
                  <a:gd name="connsiteY1" fmla="*/ 94648 h 188765"/>
                  <a:gd name="connsiteX2" fmla="*/ 112304 w 388447"/>
                  <a:gd name="connsiteY2" fmla="*/ 188765 h 188765"/>
                  <a:gd name="connsiteX3" fmla="*/ 8357 w 388447"/>
                  <a:gd name="connsiteY3" fmla="*/ 132752 h 188765"/>
                  <a:gd name="connsiteX4" fmla="*/ 0 w 388447"/>
                  <a:gd name="connsiteY4" fmla="*/ 116627 h 188765"/>
                  <a:gd name="connsiteX5" fmla="*/ 51705 w 388447"/>
                  <a:gd name="connsiteY5" fmla="*/ 87757 h 188765"/>
                  <a:gd name="connsiteX6" fmla="*/ 223735 w 388447"/>
                  <a:gd name="connsiteY6" fmla="*/ 21814 h 188765"/>
                  <a:gd name="connsiteX7" fmla="*/ 227811 w 388447"/>
                  <a:gd name="connsiteY7" fmla="*/ 74442 h 188765"/>
                  <a:gd name="connsiteX8" fmla="*/ 250376 w 388447"/>
                  <a:gd name="connsiteY8" fmla="*/ 168559 h 188765"/>
                  <a:gd name="connsiteX9" fmla="*/ 146429 w 388447"/>
                  <a:gd name="connsiteY9" fmla="*/ 112546 h 188765"/>
                  <a:gd name="connsiteX10" fmla="*/ 117751 w 388447"/>
                  <a:gd name="connsiteY10" fmla="*/ 57211 h 188765"/>
                  <a:gd name="connsiteX11" fmla="*/ 132110 w 388447"/>
                  <a:gd name="connsiteY11" fmla="*/ 50570 h 188765"/>
                  <a:gd name="connsiteX12" fmla="*/ 205426 w 388447"/>
                  <a:gd name="connsiteY12" fmla="*/ 25297 h 188765"/>
                  <a:gd name="connsiteX13" fmla="*/ 362464 w 388447"/>
                  <a:gd name="connsiteY13" fmla="*/ 0 h 188765"/>
                  <a:gd name="connsiteX14" fmla="*/ 365882 w 388447"/>
                  <a:gd name="connsiteY14" fmla="*/ 44134 h 188765"/>
                  <a:gd name="connsiteX15" fmla="*/ 388447 w 388447"/>
                  <a:gd name="connsiteY15" fmla="*/ 138251 h 188765"/>
                  <a:gd name="connsiteX16" fmla="*/ 252996 w 388447"/>
                  <a:gd name="connsiteY16" fmla="*/ 21451 h 188765"/>
                  <a:gd name="connsiteX17" fmla="*/ 252212 w 388447"/>
                  <a:gd name="connsiteY17" fmla="*/ 16396 h 188765"/>
                  <a:gd name="connsiteX18" fmla="*/ 335603 w 388447"/>
                  <a:gd name="connsiteY18" fmla="*/ 531 h 1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88447" h="188765">
                    <a:moveTo>
                      <a:pt x="87908" y="71013"/>
                    </a:moveTo>
                    <a:lnTo>
                      <a:pt x="89739" y="94648"/>
                    </a:lnTo>
                    <a:cubicBezTo>
                      <a:pt x="94753" y="126688"/>
                      <a:pt x="102275" y="158227"/>
                      <a:pt x="112304" y="188765"/>
                    </a:cubicBezTo>
                    <a:cubicBezTo>
                      <a:pt x="71710" y="188765"/>
                      <a:pt x="34959" y="167360"/>
                      <a:pt x="8357" y="132752"/>
                    </a:cubicBezTo>
                    <a:lnTo>
                      <a:pt x="0" y="116627"/>
                    </a:lnTo>
                    <a:lnTo>
                      <a:pt x="51705" y="87757"/>
                    </a:lnTo>
                    <a:close/>
                    <a:moveTo>
                      <a:pt x="223735" y="21814"/>
                    </a:moveTo>
                    <a:lnTo>
                      <a:pt x="227811" y="74442"/>
                    </a:lnTo>
                    <a:cubicBezTo>
                      <a:pt x="232825" y="106482"/>
                      <a:pt x="240347" y="138021"/>
                      <a:pt x="250376" y="168559"/>
                    </a:cubicBezTo>
                    <a:cubicBezTo>
                      <a:pt x="209782" y="168559"/>
                      <a:pt x="173031" y="147154"/>
                      <a:pt x="146429" y="112546"/>
                    </a:cubicBezTo>
                    <a:lnTo>
                      <a:pt x="117751" y="57211"/>
                    </a:lnTo>
                    <a:lnTo>
                      <a:pt x="132110" y="50570"/>
                    </a:lnTo>
                    <a:cubicBezTo>
                      <a:pt x="158039" y="39974"/>
                      <a:pt x="182787" y="31363"/>
                      <a:pt x="205426" y="25297"/>
                    </a:cubicBezTo>
                    <a:close/>
                    <a:moveTo>
                      <a:pt x="362464" y="0"/>
                    </a:moveTo>
                    <a:lnTo>
                      <a:pt x="365882" y="44134"/>
                    </a:lnTo>
                    <a:cubicBezTo>
                      <a:pt x="370896" y="76174"/>
                      <a:pt x="378418" y="107713"/>
                      <a:pt x="388447" y="138251"/>
                    </a:cubicBezTo>
                    <a:cubicBezTo>
                      <a:pt x="327556" y="138251"/>
                      <a:pt x="275312" y="90089"/>
                      <a:pt x="252996" y="21451"/>
                    </a:cubicBezTo>
                    <a:lnTo>
                      <a:pt x="252212" y="16396"/>
                    </a:lnTo>
                    <a:lnTo>
                      <a:pt x="335603" y="5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377CA519-8945-BF1B-3124-9F945A8D3463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02EA9AED-6BDE-0466-D32B-E2712C6737EA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2E2EAE6B-F24A-018E-C0A8-2CAA25674301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135C5036-CBE1-2557-E955-E8743C1C39F8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AE7E66C9-584D-E8E3-BE29-3CDAAA0CB1BD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F1AFF84-3591-265B-90AE-A691FCA909D9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0393BB5D-0889-04E2-7830-5CAFF708AE52}"/>
                </a:ext>
              </a:extLst>
            </p:cNvPr>
            <p:cNvGrpSpPr/>
            <p:nvPr/>
          </p:nvGrpSpPr>
          <p:grpSpPr>
            <a:xfrm>
              <a:off x="1136576" y="3932337"/>
              <a:ext cx="1604288" cy="1375701"/>
              <a:chOff x="1136576" y="836712"/>
              <a:chExt cx="1604288" cy="1375701"/>
            </a:xfrm>
          </p:grpSpPr>
          <p:sp>
            <p:nvSpPr>
              <p:cNvPr id="312" name="二等辺三角形 6">
                <a:extLst>
                  <a:ext uri="{FF2B5EF4-FFF2-40B4-BE49-F238E27FC236}">
                    <a16:creationId xmlns:a16="http://schemas.microsoft.com/office/drawing/2014/main" id="{A4CCA9E5-6A24-7DE7-5DD2-C124E86FC4C8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二等辺三角形 6">
                <a:extLst>
                  <a:ext uri="{FF2B5EF4-FFF2-40B4-BE49-F238E27FC236}">
                    <a16:creationId xmlns:a16="http://schemas.microsoft.com/office/drawing/2014/main" id="{ECBFC137-D991-AA60-32CF-2B9760891B6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二等辺三角形 6">
                <a:extLst>
                  <a:ext uri="{FF2B5EF4-FFF2-40B4-BE49-F238E27FC236}">
                    <a16:creationId xmlns:a16="http://schemas.microsoft.com/office/drawing/2014/main" id="{72E1D6F8-7A9F-6A5A-7E7D-9638207AFA8A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二等辺三角形 6">
                <a:extLst>
                  <a:ext uri="{FF2B5EF4-FFF2-40B4-BE49-F238E27FC236}">
                    <a16:creationId xmlns:a16="http://schemas.microsoft.com/office/drawing/2014/main" id="{57E8BD0F-1538-15C1-DFE2-689DB29D33A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AE475F0F-8706-7A54-DCE8-B635F6A4845B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9FBEEA35-8EAE-7B1C-9EAF-57CCEC0F0AF8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CCA1D46-76E4-CBD3-A3A1-563BC304EF8F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98210E6F-8BBF-6D41-1CB4-381F41037C41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E9811451-F8CE-7DD9-DE05-723156E682CF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D2164CC6-B375-D769-72D8-17B2A72BF6FE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697DC29-CC9E-9F31-5423-58766A43C8F5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1272D62-6A1B-F159-9C1B-5209EB49E84F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09D504A1-1D43-4A03-84FF-9BEDEFBBBC34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BF4BAC18-ACE5-FAEC-F354-04E7A7CCD6E7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CDB0EB3D-22E2-1775-59AC-730A6878D60B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C2714F0-1458-6312-B328-6643D517E6E8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43ADD1B1-FD4C-29BC-E004-E2209C022666}"/>
                </a:ext>
              </a:extLst>
            </p:cNvPr>
            <p:cNvGrpSpPr/>
            <p:nvPr/>
          </p:nvGrpSpPr>
          <p:grpSpPr>
            <a:xfrm>
              <a:off x="1529018" y="5172839"/>
              <a:ext cx="824136" cy="568219"/>
              <a:chOff x="1443950" y="2053446"/>
              <a:chExt cx="1116065" cy="769496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DB70E5CD-8D10-4213-5076-038E632D87A6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6" name="楕円 5">
                  <a:extLst>
                    <a:ext uri="{FF2B5EF4-FFF2-40B4-BE49-F238E27FC236}">
                      <a16:creationId xmlns:a16="http://schemas.microsoft.com/office/drawing/2014/main" id="{760F2F90-BF9C-F667-8D4F-B91CF0860E5E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7" name="二等辺三角形 21">
                  <a:extLst>
                    <a:ext uri="{FF2B5EF4-FFF2-40B4-BE49-F238E27FC236}">
                      <a16:creationId xmlns:a16="http://schemas.microsoft.com/office/drawing/2014/main" id="{8BA60D75-9D42-46F1-0885-320AEC6C31C9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二等辺三角形 21">
                  <a:extLst>
                    <a:ext uri="{FF2B5EF4-FFF2-40B4-BE49-F238E27FC236}">
                      <a16:creationId xmlns:a16="http://schemas.microsoft.com/office/drawing/2014/main" id="{8F096DDF-999D-855D-A2BF-4DE1BB3EE995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9" name="楕円 5">
                  <a:extLst>
                    <a:ext uri="{FF2B5EF4-FFF2-40B4-BE49-F238E27FC236}">
                      <a16:creationId xmlns:a16="http://schemas.microsoft.com/office/drawing/2014/main" id="{F0F879CC-7CF5-0269-CAAF-4D5D56085795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281DAFE-3129-E0CC-29B1-ECB7568AD784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B8A4DFFB-38D9-A867-F53C-E21DC81733EC}"/>
                </a:ext>
              </a:extLst>
            </p:cNvPr>
            <p:cNvGrpSpPr/>
            <p:nvPr/>
          </p:nvGrpSpPr>
          <p:grpSpPr>
            <a:xfrm>
              <a:off x="1268851" y="3706828"/>
              <a:ext cx="1325355" cy="650911"/>
              <a:chOff x="1100911" y="95250"/>
              <a:chExt cx="1794828" cy="881479"/>
            </a:xfrm>
          </p:grpSpPr>
          <p:sp>
            <p:nvSpPr>
              <p:cNvPr id="371" name="楕円 5">
                <a:extLst>
                  <a:ext uri="{FF2B5EF4-FFF2-40B4-BE49-F238E27FC236}">
                    <a16:creationId xmlns:a16="http://schemas.microsoft.com/office/drawing/2014/main" id="{88B2D264-7868-7E11-B2C3-BE96E5477AE1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6EFEA7D2-D872-D406-5DA1-8AC1D4A8CE25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42DCE75F-F53E-B098-FDE4-7C781A8A1AB6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74" name="楕円 5">
                  <a:extLst>
                    <a:ext uri="{FF2B5EF4-FFF2-40B4-BE49-F238E27FC236}">
                      <a16:creationId xmlns:a16="http://schemas.microsoft.com/office/drawing/2014/main" id="{1986D223-A313-7360-7D98-DB2E61A8E65D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E2F33B7E-2625-F9B7-30CC-58B6B7C7D87B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6954A5CF-5747-261D-07CC-81DBFE89FD10}"/>
              </a:ext>
            </a:extLst>
          </p:cNvPr>
          <p:cNvGrpSpPr/>
          <p:nvPr/>
        </p:nvGrpSpPr>
        <p:grpSpPr>
          <a:xfrm>
            <a:off x="6962255" y="605447"/>
            <a:ext cx="2351020" cy="2658119"/>
            <a:chOff x="6962255" y="605447"/>
            <a:chExt cx="2351020" cy="2658119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7579A07-58A2-E893-F59E-BD4CBF4656D2}"/>
                </a:ext>
              </a:extLst>
            </p:cNvPr>
            <p:cNvGrpSpPr/>
            <p:nvPr/>
          </p:nvGrpSpPr>
          <p:grpSpPr>
            <a:xfrm>
              <a:off x="7530573" y="1980432"/>
              <a:ext cx="1421545" cy="1177847"/>
              <a:chOff x="1396473" y="1980432"/>
              <a:chExt cx="1421545" cy="117784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138D73D1-2437-5E8C-1CF2-D3A842B8BE46}"/>
                  </a:ext>
                </a:extLst>
              </p:cNvPr>
              <p:cNvGrpSpPr/>
              <p:nvPr/>
            </p:nvGrpSpPr>
            <p:grpSpPr>
              <a:xfrm flipH="1">
                <a:off x="2241404" y="2107820"/>
                <a:ext cx="286841" cy="654986"/>
                <a:chOff x="2241404" y="2107820"/>
                <a:chExt cx="286841" cy="654986"/>
              </a:xfrm>
            </p:grpSpPr>
            <p:sp>
              <p:nvSpPr>
                <p:cNvPr id="154" name="楕円 1">
                  <a:extLst>
                    <a:ext uri="{FF2B5EF4-FFF2-40B4-BE49-F238E27FC236}">
                      <a16:creationId xmlns:a16="http://schemas.microsoft.com/office/drawing/2014/main" id="{264BD23F-8CB8-FBA4-0CB5-F354650608F5}"/>
                    </a:ext>
                  </a:extLst>
                </p:cNvPr>
                <p:cNvSpPr/>
                <p:nvPr/>
              </p:nvSpPr>
              <p:spPr>
                <a:xfrm rot="12600000">
                  <a:off x="2302265" y="210782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603E513-DFEE-F791-09AA-A209E64DF966}"/>
                    </a:ext>
                  </a:extLst>
                </p:cNvPr>
                <p:cNvSpPr/>
                <p:nvPr/>
              </p:nvSpPr>
              <p:spPr>
                <a:xfrm rot="18900000">
                  <a:off x="2241404" y="2291023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1">
                <a:extLst>
                  <a:ext uri="{FF2B5EF4-FFF2-40B4-BE49-F238E27FC236}">
                    <a16:creationId xmlns:a16="http://schemas.microsoft.com/office/drawing/2014/main" id="{C1DD0B53-2D44-710A-B0A0-6040DA3BB46A}"/>
                  </a:ext>
                </a:extLst>
              </p:cNvPr>
              <p:cNvSpPr/>
              <p:nvPr/>
            </p:nvSpPr>
            <p:spPr>
              <a:xfrm rot="12600000">
                <a:off x="1457334" y="2102576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0D01A77-142D-5356-AB18-7631DA5C7ED9}"/>
                  </a:ext>
                </a:extLst>
              </p:cNvPr>
              <p:cNvSpPr/>
              <p:nvPr/>
            </p:nvSpPr>
            <p:spPr>
              <a:xfrm rot="18900000">
                <a:off x="1396473" y="2285779"/>
                <a:ext cx="286841" cy="139390"/>
              </a:xfrm>
              <a:custGeom>
                <a:avLst/>
                <a:gdLst>
                  <a:gd name="connsiteX0" fmla="*/ 87908 w 388447"/>
                  <a:gd name="connsiteY0" fmla="*/ 71013 h 188765"/>
                  <a:gd name="connsiteX1" fmla="*/ 89739 w 388447"/>
                  <a:gd name="connsiteY1" fmla="*/ 94648 h 188765"/>
                  <a:gd name="connsiteX2" fmla="*/ 112304 w 388447"/>
                  <a:gd name="connsiteY2" fmla="*/ 188765 h 188765"/>
                  <a:gd name="connsiteX3" fmla="*/ 8357 w 388447"/>
                  <a:gd name="connsiteY3" fmla="*/ 132752 h 188765"/>
                  <a:gd name="connsiteX4" fmla="*/ 0 w 388447"/>
                  <a:gd name="connsiteY4" fmla="*/ 116627 h 188765"/>
                  <a:gd name="connsiteX5" fmla="*/ 51705 w 388447"/>
                  <a:gd name="connsiteY5" fmla="*/ 87757 h 188765"/>
                  <a:gd name="connsiteX6" fmla="*/ 223735 w 388447"/>
                  <a:gd name="connsiteY6" fmla="*/ 21814 h 188765"/>
                  <a:gd name="connsiteX7" fmla="*/ 227811 w 388447"/>
                  <a:gd name="connsiteY7" fmla="*/ 74442 h 188765"/>
                  <a:gd name="connsiteX8" fmla="*/ 250376 w 388447"/>
                  <a:gd name="connsiteY8" fmla="*/ 168559 h 188765"/>
                  <a:gd name="connsiteX9" fmla="*/ 146429 w 388447"/>
                  <a:gd name="connsiteY9" fmla="*/ 112546 h 188765"/>
                  <a:gd name="connsiteX10" fmla="*/ 117751 w 388447"/>
                  <a:gd name="connsiteY10" fmla="*/ 57211 h 188765"/>
                  <a:gd name="connsiteX11" fmla="*/ 132110 w 388447"/>
                  <a:gd name="connsiteY11" fmla="*/ 50570 h 188765"/>
                  <a:gd name="connsiteX12" fmla="*/ 205426 w 388447"/>
                  <a:gd name="connsiteY12" fmla="*/ 25297 h 188765"/>
                  <a:gd name="connsiteX13" fmla="*/ 362464 w 388447"/>
                  <a:gd name="connsiteY13" fmla="*/ 0 h 188765"/>
                  <a:gd name="connsiteX14" fmla="*/ 365882 w 388447"/>
                  <a:gd name="connsiteY14" fmla="*/ 44134 h 188765"/>
                  <a:gd name="connsiteX15" fmla="*/ 388447 w 388447"/>
                  <a:gd name="connsiteY15" fmla="*/ 138251 h 188765"/>
                  <a:gd name="connsiteX16" fmla="*/ 252996 w 388447"/>
                  <a:gd name="connsiteY16" fmla="*/ 21451 h 188765"/>
                  <a:gd name="connsiteX17" fmla="*/ 252212 w 388447"/>
                  <a:gd name="connsiteY17" fmla="*/ 16396 h 188765"/>
                  <a:gd name="connsiteX18" fmla="*/ 335603 w 388447"/>
                  <a:gd name="connsiteY18" fmla="*/ 531 h 1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88447" h="188765">
                    <a:moveTo>
                      <a:pt x="87908" y="71013"/>
                    </a:moveTo>
                    <a:lnTo>
                      <a:pt x="89739" y="94648"/>
                    </a:lnTo>
                    <a:cubicBezTo>
                      <a:pt x="94753" y="126688"/>
                      <a:pt x="102275" y="158227"/>
                      <a:pt x="112304" y="188765"/>
                    </a:cubicBezTo>
                    <a:cubicBezTo>
                      <a:pt x="71710" y="188765"/>
                      <a:pt x="34959" y="167360"/>
                      <a:pt x="8357" y="132752"/>
                    </a:cubicBezTo>
                    <a:lnTo>
                      <a:pt x="0" y="116627"/>
                    </a:lnTo>
                    <a:lnTo>
                      <a:pt x="51705" y="87757"/>
                    </a:lnTo>
                    <a:close/>
                    <a:moveTo>
                      <a:pt x="223735" y="21814"/>
                    </a:moveTo>
                    <a:lnTo>
                      <a:pt x="227811" y="74442"/>
                    </a:lnTo>
                    <a:cubicBezTo>
                      <a:pt x="232825" y="106482"/>
                      <a:pt x="240347" y="138021"/>
                      <a:pt x="250376" y="168559"/>
                    </a:cubicBezTo>
                    <a:cubicBezTo>
                      <a:pt x="209782" y="168559"/>
                      <a:pt x="173031" y="147154"/>
                      <a:pt x="146429" y="112546"/>
                    </a:cubicBezTo>
                    <a:lnTo>
                      <a:pt x="117751" y="57211"/>
                    </a:lnTo>
                    <a:lnTo>
                      <a:pt x="132110" y="50570"/>
                    </a:lnTo>
                    <a:cubicBezTo>
                      <a:pt x="158039" y="39974"/>
                      <a:pt x="182787" y="31363"/>
                      <a:pt x="205426" y="25297"/>
                    </a:cubicBezTo>
                    <a:close/>
                    <a:moveTo>
                      <a:pt x="362464" y="0"/>
                    </a:moveTo>
                    <a:lnTo>
                      <a:pt x="365882" y="44134"/>
                    </a:lnTo>
                    <a:cubicBezTo>
                      <a:pt x="370896" y="76174"/>
                      <a:pt x="378418" y="107713"/>
                      <a:pt x="388447" y="138251"/>
                    </a:cubicBezTo>
                    <a:cubicBezTo>
                      <a:pt x="327556" y="138251"/>
                      <a:pt x="275312" y="90089"/>
                      <a:pt x="252996" y="21451"/>
                    </a:cubicBezTo>
                    <a:lnTo>
                      <a:pt x="252212" y="16396"/>
                    </a:lnTo>
                    <a:lnTo>
                      <a:pt x="335603" y="5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02A4D52-5922-FE0D-38D5-4990352F8B87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">
                <a:extLst>
                  <a:ext uri="{FF2B5EF4-FFF2-40B4-BE49-F238E27FC236}">
                    <a16:creationId xmlns:a16="http://schemas.microsoft.com/office/drawing/2014/main" id="{E280CD75-FC29-2FAA-D43E-9B963711E575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B212D826-4000-9609-43E6-64273577C235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">
                <a:extLst>
                  <a:ext uri="{FF2B5EF4-FFF2-40B4-BE49-F238E27FC236}">
                    <a16:creationId xmlns:a16="http://schemas.microsoft.com/office/drawing/2014/main" id="{CDB887B8-01E7-736A-F2B0-7BB7707667CB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楕円 1">
                <a:extLst>
                  <a:ext uri="{FF2B5EF4-FFF2-40B4-BE49-F238E27FC236}">
                    <a16:creationId xmlns:a16="http://schemas.microsoft.com/office/drawing/2014/main" id="{B182E95C-41C0-C16D-7031-5804B2C63672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2A3A630-0841-7DDA-6A24-9ADD4958CC17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73EA83BB-AF1A-200D-62B0-8A4520A6CF88}"/>
                </a:ext>
              </a:extLst>
            </p:cNvPr>
            <p:cNvGrpSpPr/>
            <p:nvPr/>
          </p:nvGrpSpPr>
          <p:grpSpPr>
            <a:xfrm>
              <a:off x="7270676" y="836712"/>
              <a:ext cx="1604288" cy="1375701"/>
              <a:chOff x="1136576" y="836712"/>
              <a:chExt cx="1604288" cy="1375701"/>
            </a:xfrm>
          </p:grpSpPr>
          <p:sp>
            <p:nvSpPr>
              <p:cNvPr id="182" name="二等辺三角形 6">
                <a:extLst>
                  <a:ext uri="{FF2B5EF4-FFF2-40B4-BE49-F238E27FC236}">
                    <a16:creationId xmlns:a16="http://schemas.microsoft.com/office/drawing/2014/main" id="{FD36E12A-9E8A-29FE-8E2A-1622FF0DE7C1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二等辺三角形 6">
                <a:extLst>
                  <a:ext uri="{FF2B5EF4-FFF2-40B4-BE49-F238E27FC236}">
                    <a16:creationId xmlns:a16="http://schemas.microsoft.com/office/drawing/2014/main" id="{A969AD1F-1283-B350-1C52-A98540DD255E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二等辺三角形 6">
                <a:extLst>
                  <a:ext uri="{FF2B5EF4-FFF2-40B4-BE49-F238E27FC236}">
                    <a16:creationId xmlns:a16="http://schemas.microsoft.com/office/drawing/2014/main" id="{FC942BF9-958C-84FD-C468-041D4439094A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二等辺三角形 6">
                <a:extLst>
                  <a:ext uri="{FF2B5EF4-FFF2-40B4-BE49-F238E27FC236}">
                    <a16:creationId xmlns:a16="http://schemas.microsoft.com/office/drawing/2014/main" id="{EA63CF14-C6D7-1B39-CBB1-08EB11FC5D83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47B38F06-CE3B-C374-AB86-73D822F5AD17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C963026D-7D3A-A394-BFF4-8F79C9E98C2D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822C345-1039-6D1C-196C-A350BB0E995F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8A3DA0B6-836F-FA7D-5400-4DD2E66D0B53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B90629DB-8F18-B9E3-C5DB-D99CEDB3D840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CAE6FB8-74D0-E8F6-EF14-CD2D6D7C6F26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57F7A04-C22C-5422-0490-809217D3D930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F137DE1C-6066-FDBA-5BDF-6798B751B6FD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0BD1801-C9B2-C3AD-E00E-944BB7B90110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C650220-1475-E06F-CE45-47A623AECC01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B36F1E7-83A0-0FA4-33E0-88AACE3A45D6}"/>
                </a:ext>
              </a:extLst>
            </p:cNvPr>
            <p:cNvGrpSpPr/>
            <p:nvPr/>
          </p:nvGrpSpPr>
          <p:grpSpPr>
            <a:xfrm>
              <a:off x="7689304" y="1497437"/>
              <a:ext cx="755887" cy="94733"/>
              <a:chOff x="7743706" y="1471644"/>
              <a:chExt cx="755887" cy="94733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DC4D354A-33E8-12A9-73F5-B73B38D97DE8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67B56E03-8E42-50A3-1B58-5AD13F5F2781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2CB9C64A-9648-DC50-8007-DB3906866393}"/>
                </a:ext>
              </a:extLst>
            </p:cNvPr>
            <p:cNvGrpSpPr/>
            <p:nvPr/>
          </p:nvGrpSpPr>
          <p:grpSpPr>
            <a:xfrm>
              <a:off x="6962255" y="605447"/>
              <a:ext cx="2351020" cy="2658119"/>
              <a:chOff x="22941" y="3362243"/>
              <a:chExt cx="3183809" cy="3599690"/>
            </a:xfrm>
          </p:grpSpPr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930E0073-9313-18AC-69AC-42A016F298A1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91617F2-813E-C4A4-06D9-4CEFC110CAFB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FC4B93CB-1184-17C8-5634-7A88A5D86857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AB96AD52-7AE2-1C6B-DC9A-62CF9EF7D39F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七角形 403">
                    <a:extLst>
                      <a:ext uri="{FF2B5EF4-FFF2-40B4-BE49-F238E27FC236}">
                        <a16:creationId xmlns:a16="http://schemas.microsoft.com/office/drawing/2014/main" id="{87E51D55-FF9A-27BE-8325-66F6E0C39421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5" name="七角形 404">
                    <a:extLst>
                      <a:ext uri="{FF2B5EF4-FFF2-40B4-BE49-F238E27FC236}">
                        <a16:creationId xmlns:a16="http://schemas.microsoft.com/office/drawing/2014/main" id="{244213D5-D0EC-9B8C-F6ED-C5E14F60300E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6" name="七角形 405">
                    <a:extLst>
                      <a:ext uri="{FF2B5EF4-FFF2-40B4-BE49-F238E27FC236}">
                        <a16:creationId xmlns:a16="http://schemas.microsoft.com/office/drawing/2014/main" id="{B40CCBC0-E4EF-60A4-5AF2-C310D2BE9D13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7" name="七角形 406">
                    <a:extLst>
                      <a:ext uri="{FF2B5EF4-FFF2-40B4-BE49-F238E27FC236}">
                        <a16:creationId xmlns:a16="http://schemas.microsoft.com/office/drawing/2014/main" id="{17273812-6D96-C7BC-DFF6-E8F797018ADD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8" name="七角形 407">
                    <a:extLst>
                      <a:ext uri="{FF2B5EF4-FFF2-40B4-BE49-F238E27FC236}">
                        <a16:creationId xmlns:a16="http://schemas.microsoft.com/office/drawing/2014/main" id="{BC9E8A57-299F-A250-557E-D6902CDCA1A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4EB8B030-6C24-36FB-E11A-D02C9A0338F4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8E330034-C3B3-3337-65E5-A346347A0922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98320B5D-116D-D3FC-0F8D-D8CEB0A291FE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3FA44EB2-4F49-4726-F11A-9C174F152AAA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7" name="楕円 386">
                  <a:extLst>
                    <a:ext uri="{FF2B5EF4-FFF2-40B4-BE49-F238E27FC236}">
                      <a16:creationId xmlns:a16="http://schemas.microsoft.com/office/drawing/2014/main" id="{EEECB98A-CD8B-1498-34AA-506E48D86024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6A8814F0-94E2-E133-A14F-2FBC2C2FFB59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452F05B0-E006-3F01-FD63-018FE1E26699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2F4F7719-1C35-BE1E-06B8-34DC07ABDC15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704F1742-D88A-AD46-496E-0CB9E73228E8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AE63AC15-7554-51C1-4658-74A56B7D2B61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04A828DB-130C-25F9-1D85-408A38493244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B1DAF1C5-8AF1-9D3B-B7D2-8EEAD837A747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81E4C2E3-1FAB-D88E-2828-2F402E9A4241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2D14848E-389F-8304-6B47-C4E5DCD7B183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50FE0AD9-A987-A8D0-41E1-C62FAA837A86}"/>
              </a:ext>
            </a:extLst>
          </p:cNvPr>
          <p:cNvGrpSpPr/>
          <p:nvPr/>
        </p:nvGrpSpPr>
        <p:grpSpPr>
          <a:xfrm>
            <a:off x="6778600" y="3789462"/>
            <a:ext cx="2761753" cy="2609576"/>
            <a:chOff x="6778600" y="3789462"/>
            <a:chExt cx="2761753" cy="2609576"/>
          </a:xfrm>
        </p:grpSpPr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EEB1820D-5834-9EC4-A95E-AE1F7EAAD193}"/>
                </a:ext>
              </a:extLst>
            </p:cNvPr>
            <p:cNvGrpSpPr/>
            <p:nvPr/>
          </p:nvGrpSpPr>
          <p:grpSpPr>
            <a:xfrm>
              <a:off x="7375451" y="3789462"/>
              <a:ext cx="1604288" cy="1375701"/>
              <a:chOff x="1136576" y="836712"/>
              <a:chExt cx="1604288" cy="1375701"/>
            </a:xfrm>
          </p:grpSpPr>
          <p:sp>
            <p:nvSpPr>
              <p:cNvPr id="536" name="二等辺三角形 6">
                <a:extLst>
                  <a:ext uri="{FF2B5EF4-FFF2-40B4-BE49-F238E27FC236}">
                    <a16:creationId xmlns:a16="http://schemas.microsoft.com/office/drawing/2014/main" id="{4F3A0ECB-BD7F-C61C-7DFC-764D81614B1C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二等辺三角形 6">
                <a:extLst>
                  <a:ext uri="{FF2B5EF4-FFF2-40B4-BE49-F238E27FC236}">
                    <a16:creationId xmlns:a16="http://schemas.microsoft.com/office/drawing/2014/main" id="{E2CA3C5C-2627-0BFE-58E2-B565F03CB30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二等辺三角形 6">
                <a:extLst>
                  <a:ext uri="{FF2B5EF4-FFF2-40B4-BE49-F238E27FC236}">
                    <a16:creationId xmlns:a16="http://schemas.microsoft.com/office/drawing/2014/main" id="{4D44AD74-9FD2-4915-EF02-EDDB5081C1D8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二等辺三角形 6">
                <a:extLst>
                  <a:ext uri="{FF2B5EF4-FFF2-40B4-BE49-F238E27FC236}">
                    <a16:creationId xmlns:a16="http://schemas.microsoft.com/office/drawing/2014/main" id="{AE59734A-4F22-4679-3130-33A991C88D4B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6EB2D11C-3289-3C8F-2A20-9D4289F82C39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163F7B77-C343-BA65-E366-1F8F66C1B00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E22F8082-1D59-873D-6BAB-953675A2D515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F1C47F0-CC2D-B49E-0717-081EBDDE44B5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B8390E6B-C769-B54F-2945-F8E5FCCE6297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8D6D3321-1D70-0D6D-D149-7D0160878E57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BA8D2AF-5821-2501-F883-975E937407E0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1BA3BCF2-5F0D-C156-C39B-AB0B5C335345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9A35F751-9782-4671-18A6-627E43964554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701A90EC-489D-A1BC-AD27-B9DB4FBF6267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EB43ACDA-8A3B-433B-C1C5-5DE90D701A4F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DB5E9CAA-BFF9-60C0-07C5-73379A4F73B9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1DEF562A-8A25-D4A8-AA2B-B0A85BF1E82D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1AFF49C7-3EFD-5C70-4BC7-AD96829FDE58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C6913011-71A8-2FA2-487D-008762B29E84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D14C8E8E-9DE8-AF88-4405-1C6F76C9B3D5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C637D354-ED65-7B69-D9A3-B4D433A3B49C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533" name="台形 532">
                  <a:extLst>
                    <a:ext uri="{FF2B5EF4-FFF2-40B4-BE49-F238E27FC236}">
                      <a16:creationId xmlns:a16="http://schemas.microsoft.com/office/drawing/2014/main" id="{E22867E2-BE13-421F-5B66-18411D597F37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905437AC-ACB9-749A-DFAA-648DF55FFB35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39E3CCD0-AC14-13D3-7312-AB765729BC96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7654E642-8A1B-F4CC-6313-5C84F7EC3C0F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2ADC48CC-D8E3-59CE-6F20-6939B26A0619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D967CFBF-07F1-F8F5-EC5B-E53A37EAF081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9AC2DFD4-C597-6A4A-D1A2-C73AEF5B674C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452A39DC-A71E-DF06-0E04-4621BEC3BD3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28" name="楕円 527">
                      <a:extLst>
                        <a:ext uri="{FF2B5EF4-FFF2-40B4-BE49-F238E27FC236}">
                          <a16:creationId xmlns:a16="http://schemas.microsoft.com/office/drawing/2014/main" id="{9EB623EF-3B72-A071-C49A-9CE29095C5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星: 6 pt 531">
                      <a:extLst>
                        <a:ext uri="{FF2B5EF4-FFF2-40B4-BE49-F238E27FC236}">
                          <a16:creationId xmlns:a16="http://schemas.microsoft.com/office/drawing/2014/main" id="{A94F9E14-17EF-A196-F839-14007827AA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B19E54FF-03B2-B84C-1D39-C701E1E9E11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26" name="楕円 525">
                      <a:extLst>
                        <a:ext uri="{FF2B5EF4-FFF2-40B4-BE49-F238E27FC236}">
                          <a16:creationId xmlns:a16="http://schemas.microsoft.com/office/drawing/2014/main" id="{BEC92DEE-0BFF-57A6-982F-710A119D38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星: 6 pt 526">
                      <a:extLst>
                        <a:ext uri="{FF2B5EF4-FFF2-40B4-BE49-F238E27FC236}">
                          <a16:creationId xmlns:a16="http://schemas.microsoft.com/office/drawing/2014/main" id="{557565D8-DAAE-5EED-DA63-C5DC102AC5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D78D37F2-531A-F390-200D-50CE20286BA1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14" name="楕円 513">
                      <a:extLst>
                        <a:ext uri="{FF2B5EF4-FFF2-40B4-BE49-F238E27FC236}">
                          <a16:creationId xmlns:a16="http://schemas.microsoft.com/office/drawing/2014/main" id="{E7ABFB5A-7BA9-650F-2BD8-CB1B9E01B7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5" name="星: 6 pt 514">
                      <a:extLst>
                        <a:ext uri="{FF2B5EF4-FFF2-40B4-BE49-F238E27FC236}">
                          <a16:creationId xmlns:a16="http://schemas.microsoft.com/office/drawing/2014/main" id="{35699870-3A17-16A0-E986-97AEAC070A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69666993-81C4-F39B-DC49-92BB54A6EC4E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12" name="楕円 511">
                      <a:extLst>
                        <a:ext uri="{FF2B5EF4-FFF2-40B4-BE49-F238E27FC236}">
                          <a16:creationId xmlns:a16="http://schemas.microsoft.com/office/drawing/2014/main" id="{89E5D0FB-5D04-ECE1-0A05-06ECCC506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3" name="星: 6 pt 512">
                      <a:extLst>
                        <a:ext uri="{FF2B5EF4-FFF2-40B4-BE49-F238E27FC236}">
                          <a16:creationId xmlns:a16="http://schemas.microsoft.com/office/drawing/2014/main" id="{8B9D55A8-6A84-F15D-EE53-03B2F9D52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3579D67F-B43C-4464-FE9E-CAB792266CC1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6" name="フリーフォーム: 図形 505">
                      <a:extLst>
                        <a:ext uri="{FF2B5EF4-FFF2-40B4-BE49-F238E27FC236}">
                          <a16:creationId xmlns:a16="http://schemas.microsoft.com/office/drawing/2014/main" id="{73DE1B24-0652-1483-300F-8E97D4445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1AF14B3F-3E30-978D-0769-537BB8A8F5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星: 6 pt 507">
                      <a:extLst>
                        <a:ext uri="{FF2B5EF4-FFF2-40B4-BE49-F238E27FC236}">
                          <a16:creationId xmlns:a16="http://schemas.microsoft.com/office/drawing/2014/main" id="{D5587E96-22C7-CBE1-43BC-6DB583FA7A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49124017-C32D-2701-C8E2-C18C668DEE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星: 6 pt 509">
                      <a:extLst>
                        <a:ext uri="{FF2B5EF4-FFF2-40B4-BE49-F238E27FC236}">
                          <a16:creationId xmlns:a16="http://schemas.microsoft.com/office/drawing/2014/main" id="{E50F3F04-D88C-3722-FD05-C85B7EED7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1" name="星: 6 pt 510">
                      <a:extLst>
                        <a:ext uri="{FF2B5EF4-FFF2-40B4-BE49-F238E27FC236}">
                          <a16:creationId xmlns:a16="http://schemas.microsoft.com/office/drawing/2014/main" id="{C96430E6-26C7-7C42-1A4D-1C80238009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B34586E3-3835-4C74-0CC1-E3A8B9E82F6E}"/>
              </a:ext>
            </a:extLst>
          </p:cNvPr>
          <p:cNvGrpSpPr/>
          <p:nvPr/>
        </p:nvGrpSpPr>
        <p:grpSpPr>
          <a:xfrm>
            <a:off x="4277844" y="836712"/>
            <a:ext cx="1632061" cy="2364856"/>
            <a:chOff x="4277844" y="836712"/>
            <a:chExt cx="1632061" cy="2364856"/>
          </a:xfrm>
        </p:grpSpPr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48114DC6-F915-1620-55FF-3465F4B0312E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FC5D61C1-552E-E82D-6644-89BE89F50B27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04823342-ECC1-26F0-D85E-9967E10A1E66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A4F05559-A41A-5FB1-D454-85770DB9E473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1B9CCD4D-9042-DAFD-D38E-18C21359D9E4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F1778FE9-0682-1460-CF4A-7B74B15E3A10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76972FAE-EF35-812E-043C-78B3285C8227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523AC9D3-E8DD-449A-FFEA-2327A4D0B905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7684E3E5-FA76-BBD3-3DC1-4D84C582748A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991F3AA3-CDEE-2A0C-83AF-154ED3CB39ED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4FF54DFF-60AF-A077-0FAF-CEEDDAA53EF7}"/>
                </a:ext>
              </a:extLst>
            </p:cNvPr>
            <p:cNvGrpSpPr/>
            <p:nvPr/>
          </p:nvGrpSpPr>
          <p:grpSpPr>
            <a:xfrm>
              <a:off x="4289351" y="836712"/>
              <a:ext cx="1604288" cy="1375701"/>
              <a:chOff x="1136576" y="836712"/>
              <a:chExt cx="1604288" cy="1375701"/>
            </a:xfrm>
          </p:grpSpPr>
          <p:sp>
            <p:nvSpPr>
              <p:cNvPr id="649" name="二等辺三角形 6">
                <a:extLst>
                  <a:ext uri="{FF2B5EF4-FFF2-40B4-BE49-F238E27FC236}">
                    <a16:creationId xmlns:a16="http://schemas.microsoft.com/office/drawing/2014/main" id="{FA0CD9CD-C514-3599-0A42-412EB68CDE36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二等辺三角形 6">
                <a:extLst>
                  <a:ext uri="{FF2B5EF4-FFF2-40B4-BE49-F238E27FC236}">
                    <a16:creationId xmlns:a16="http://schemas.microsoft.com/office/drawing/2014/main" id="{4326B03C-057A-FCB1-5E6B-A31052BC502A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二等辺三角形 6">
                <a:extLst>
                  <a:ext uri="{FF2B5EF4-FFF2-40B4-BE49-F238E27FC236}">
                    <a16:creationId xmlns:a16="http://schemas.microsoft.com/office/drawing/2014/main" id="{2548D23F-77CF-C456-EAA4-A11065EC1598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二等辺三角形 6">
                <a:extLst>
                  <a:ext uri="{FF2B5EF4-FFF2-40B4-BE49-F238E27FC236}">
                    <a16:creationId xmlns:a16="http://schemas.microsoft.com/office/drawing/2014/main" id="{0902AAE9-239A-2181-B924-C17474B001E6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7F652B2B-E187-59C7-004B-3D8B74B9301C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1">
                <a:extLst>
                  <a:ext uri="{FF2B5EF4-FFF2-40B4-BE49-F238E27FC236}">
                    <a16:creationId xmlns:a16="http://schemas.microsoft.com/office/drawing/2014/main" id="{B8E4C058-DFE0-D6CB-3CFE-114DE8CC3C17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876EF070-A328-22D7-97A7-0707F10E2F07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79444AD-AA23-D9E1-7241-25A6A0594A0C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2B5554B7-A3C3-9E6E-BAD8-70E8F1B980CB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ECF3DC25-D338-6FF6-5C18-24C3B676E798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38AAD415-17C0-BD8E-8206-D57CFEF86D0F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95B86756-49C9-1673-B6EC-9EB67FB522E0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24358DD2-92CF-33BF-673C-1A8208BED567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9A851B7E-430F-A3C1-7029-908E2943C1D3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56EAD0F4-87E1-8136-78F5-626EC03D66F9}"/>
                </a:ext>
              </a:extLst>
            </p:cNvPr>
            <p:cNvGrpSpPr/>
            <p:nvPr/>
          </p:nvGrpSpPr>
          <p:grpSpPr>
            <a:xfrm>
              <a:off x="5057117" y="1903140"/>
              <a:ext cx="176433" cy="258588"/>
              <a:chOff x="986766" y="914731"/>
              <a:chExt cx="238930" cy="350186"/>
            </a:xfrm>
          </p:grpSpPr>
          <p:sp>
            <p:nvSpPr>
              <p:cNvPr id="666" name="楕円 66">
                <a:extLst>
                  <a:ext uri="{FF2B5EF4-FFF2-40B4-BE49-F238E27FC236}">
                    <a16:creationId xmlns:a16="http://schemas.microsoft.com/office/drawing/2014/main" id="{FCFAC984-C424-CA2D-45BE-96C492749FCA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19F470B-935C-74D9-4204-FAFB030DA296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1159EBF7-1181-F7EB-2787-C26822D3D7ED}"/>
                </a:ext>
              </a:extLst>
            </p:cNvPr>
            <p:cNvGrpSpPr/>
            <p:nvPr/>
          </p:nvGrpSpPr>
          <p:grpSpPr>
            <a:xfrm>
              <a:off x="4554144" y="1359095"/>
              <a:ext cx="1078478" cy="418400"/>
              <a:chOff x="4496994" y="1173812"/>
              <a:chExt cx="1078478" cy="418400"/>
            </a:xfrm>
          </p:grpSpPr>
          <p:sp>
            <p:nvSpPr>
              <p:cNvPr id="669" name="星: 7 pt 234">
                <a:extLst>
                  <a:ext uri="{FF2B5EF4-FFF2-40B4-BE49-F238E27FC236}">
                    <a16:creationId xmlns:a16="http://schemas.microsoft.com/office/drawing/2014/main" id="{182F444E-BD3F-6862-675F-FD9A90C25D6B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星: 7 pt 234">
                <a:extLst>
                  <a:ext uri="{FF2B5EF4-FFF2-40B4-BE49-F238E27FC236}">
                    <a16:creationId xmlns:a16="http://schemas.microsoft.com/office/drawing/2014/main" id="{E168E46D-FC4B-1F29-F247-4E462987ED4D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星: 7 pt 234">
                <a:extLst>
                  <a:ext uri="{FF2B5EF4-FFF2-40B4-BE49-F238E27FC236}">
                    <a16:creationId xmlns:a16="http://schemas.microsoft.com/office/drawing/2014/main" id="{C1E9AA3E-9BAB-E6B4-EE01-9941EC8C944A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星: 7 pt 234">
                <a:extLst>
                  <a:ext uri="{FF2B5EF4-FFF2-40B4-BE49-F238E27FC236}">
                    <a16:creationId xmlns:a16="http://schemas.microsoft.com/office/drawing/2014/main" id="{AA31FAF6-9B05-A6D3-4016-952B2CC9CA79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B8E4037A-3432-4F78-97E6-4646E701CD12}"/>
              </a:ext>
            </a:extLst>
          </p:cNvPr>
          <p:cNvGrpSpPr/>
          <p:nvPr/>
        </p:nvGrpSpPr>
        <p:grpSpPr>
          <a:xfrm>
            <a:off x="1011658" y="836712"/>
            <a:ext cx="1958311" cy="2321567"/>
            <a:chOff x="1011658" y="836712"/>
            <a:chExt cx="1958311" cy="2321567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397A1DA-A6FC-A0AA-CFA3-8492F78FE23F}"/>
                </a:ext>
              </a:extLst>
            </p:cNvPr>
            <p:cNvGrpSpPr/>
            <p:nvPr/>
          </p:nvGrpSpPr>
          <p:grpSpPr>
            <a:xfrm>
              <a:off x="1542995" y="1980432"/>
              <a:ext cx="1275023" cy="1177847"/>
              <a:chOff x="1542995" y="1980432"/>
              <a:chExt cx="1275023" cy="1177847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EC65DBB-E1EE-D755-0016-4878194EABD9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C00BBAB9-2806-9234-CC28-71468D4FE6A0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15BAAEB0-9C4C-923F-9654-82B62412D041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0E066B99-FFAA-DE28-6C93-FF6CB95E97CD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08" name="楕円 1">
                <a:extLst>
                  <a:ext uri="{FF2B5EF4-FFF2-40B4-BE49-F238E27FC236}">
                    <a16:creationId xmlns:a16="http://schemas.microsoft.com/office/drawing/2014/main" id="{83C4683E-56A8-14C1-D981-E5952187C83E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C70C2C48-7C49-4E76-214F-D907A725B702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691B7CA8-88CD-7377-3208-868524B052C4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55CB2E4A-3B1C-0781-A651-D187FDD6A6AF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3EB5C4FE-8E6B-080F-2059-4C05512AC15D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182FB65-8613-2766-38F1-B7284416CC23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8609AA4C-8F5E-F8B9-A5C5-7B140AFE4CE3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D83AB56-7675-10EC-A758-4B82BB9B35E5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1AA16A56-AA92-C883-A49F-B2CC2A493477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1F57746F-A491-BE72-3EBE-96FCEB4E137D}"/>
                  </a:ext>
                </a:extLst>
              </p:cNvPr>
              <p:cNvSpPr/>
              <p:nvPr/>
            </p:nvSpPr>
            <p:spPr>
              <a:xfrm>
                <a:off x="2591312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DCE88FBD-1C2D-E86E-1586-ED0B0C82CE38}"/>
                  </a:ext>
                </a:extLst>
              </p:cNvPr>
              <p:cNvSpPr/>
              <p:nvPr/>
            </p:nvSpPr>
            <p:spPr>
              <a:xfrm>
                <a:off x="29344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4642CD52-D69B-E8CC-E97B-2F00A2CA7655}"/>
                </a:ext>
              </a:extLst>
            </p:cNvPr>
            <p:cNvGrpSpPr/>
            <p:nvPr/>
          </p:nvGrpSpPr>
          <p:grpSpPr>
            <a:xfrm>
              <a:off x="1504005" y="2103191"/>
              <a:ext cx="876618" cy="460813"/>
              <a:chOff x="1521467" y="2103191"/>
              <a:chExt cx="876618" cy="460813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186A2F03-E234-4981-01AF-F7684D4AC8B2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D3564758-3BD2-272B-6145-8A3D8ABF4888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9706BB6B-8563-C3E7-7B07-28DDF9B9729C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E795C1A3-6111-68DC-5CF1-978C5F89B0F3}"/>
                </a:ext>
              </a:extLst>
            </p:cNvPr>
            <p:cNvGrpSpPr/>
            <p:nvPr/>
          </p:nvGrpSpPr>
          <p:grpSpPr>
            <a:xfrm>
              <a:off x="1136576" y="836712"/>
              <a:ext cx="1604288" cy="1375701"/>
              <a:chOff x="1136576" y="836712"/>
              <a:chExt cx="1604288" cy="1375701"/>
            </a:xfrm>
          </p:grpSpPr>
          <p:sp>
            <p:nvSpPr>
              <p:cNvPr id="690" name="二等辺三角形 6">
                <a:extLst>
                  <a:ext uri="{FF2B5EF4-FFF2-40B4-BE49-F238E27FC236}">
                    <a16:creationId xmlns:a16="http://schemas.microsoft.com/office/drawing/2014/main" id="{46497623-B1A9-C422-3193-F291FB19AEB3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二等辺三角形 6">
                <a:extLst>
                  <a:ext uri="{FF2B5EF4-FFF2-40B4-BE49-F238E27FC236}">
                    <a16:creationId xmlns:a16="http://schemas.microsoft.com/office/drawing/2014/main" id="{F5833D78-97E5-6FB3-6B07-91B700950CA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二等辺三角形 6">
                <a:extLst>
                  <a:ext uri="{FF2B5EF4-FFF2-40B4-BE49-F238E27FC236}">
                    <a16:creationId xmlns:a16="http://schemas.microsoft.com/office/drawing/2014/main" id="{AE591F06-C7C2-0A24-BDFE-4CC4023AE290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二等辺三角形 6">
                <a:extLst>
                  <a:ext uri="{FF2B5EF4-FFF2-40B4-BE49-F238E27FC236}">
                    <a16:creationId xmlns:a16="http://schemas.microsoft.com/office/drawing/2014/main" id="{E4CDEF77-7BED-7436-6D28-9FA756830E6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9842EDEF-4F0E-9AAA-4D10-564F37460D2F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1">
                <a:extLst>
                  <a:ext uri="{FF2B5EF4-FFF2-40B4-BE49-F238E27FC236}">
                    <a16:creationId xmlns:a16="http://schemas.microsoft.com/office/drawing/2014/main" id="{B82E32EA-6D5E-1E40-F60B-4FC58EB41C1A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454EADF2-5A4E-D105-4080-05927C15D693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41629E10-52EF-9081-FCF5-A4BB212720EB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BF59FBC-FAF8-B561-3B91-4B66AA252E5A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E388ED03-8C91-7844-C389-7D0DBFB1DFD2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B903F53C-2C80-8DB5-3C7B-3C537C999C39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6B952F17-ACBA-405B-1A55-5F56121D8FAD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4344DAE8-F8E0-C631-B0AF-7ED0A0F1A4F4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85F46883-C50A-4061-31F6-63BB23E72885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24AC6E1E-D008-B081-175A-F20B123C0869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31BB97A5-7A5B-05F3-0DD2-EB83271046C7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07889898-5F1A-9A5F-36B3-96678AB82E8F}"/>
                </a:ext>
              </a:extLst>
            </p:cNvPr>
            <p:cNvGrpSpPr/>
            <p:nvPr/>
          </p:nvGrpSpPr>
          <p:grpSpPr>
            <a:xfrm>
              <a:off x="1940729" y="1934843"/>
              <a:ext cx="176433" cy="258588"/>
              <a:chOff x="986766" y="914731"/>
              <a:chExt cx="238930" cy="350186"/>
            </a:xfrm>
          </p:grpSpPr>
          <p:sp>
            <p:nvSpPr>
              <p:cNvPr id="707" name="楕円 66">
                <a:extLst>
                  <a:ext uri="{FF2B5EF4-FFF2-40B4-BE49-F238E27FC236}">
                    <a16:creationId xmlns:a16="http://schemas.microsoft.com/office/drawing/2014/main" id="{A5B82758-9DC9-788B-35DA-6B0E803D672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E9A7F5DD-6AE8-80EB-031F-37ECDF0CA324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E7D3EB4B-F0F9-3970-EA75-BB20C4203493}"/>
                </a:ext>
              </a:extLst>
            </p:cNvPr>
            <p:cNvSpPr/>
            <p:nvPr/>
          </p:nvSpPr>
          <p:spPr>
            <a:xfrm rot="18000000">
              <a:off x="1436954" y="2302448"/>
              <a:ext cx="286841" cy="139390"/>
            </a:xfrm>
            <a:custGeom>
              <a:avLst/>
              <a:gdLst>
                <a:gd name="connsiteX0" fmla="*/ 87908 w 388447"/>
                <a:gd name="connsiteY0" fmla="*/ 71013 h 188765"/>
                <a:gd name="connsiteX1" fmla="*/ 89739 w 388447"/>
                <a:gd name="connsiteY1" fmla="*/ 94648 h 188765"/>
                <a:gd name="connsiteX2" fmla="*/ 112304 w 388447"/>
                <a:gd name="connsiteY2" fmla="*/ 188765 h 188765"/>
                <a:gd name="connsiteX3" fmla="*/ 8357 w 388447"/>
                <a:gd name="connsiteY3" fmla="*/ 132752 h 188765"/>
                <a:gd name="connsiteX4" fmla="*/ 0 w 388447"/>
                <a:gd name="connsiteY4" fmla="*/ 116627 h 188765"/>
                <a:gd name="connsiteX5" fmla="*/ 51705 w 388447"/>
                <a:gd name="connsiteY5" fmla="*/ 87757 h 188765"/>
                <a:gd name="connsiteX6" fmla="*/ 223735 w 388447"/>
                <a:gd name="connsiteY6" fmla="*/ 21814 h 188765"/>
                <a:gd name="connsiteX7" fmla="*/ 227811 w 388447"/>
                <a:gd name="connsiteY7" fmla="*/ 74442 h 188765"/>
                <a:gd name="connsiteX8" fmla="*/ 250376 w 388447"/>
                <a:gd name="connsiteY8" fmla="*/ 168559 h 188765"/>
                <a:gd name="connsiteX9" fmla="*/ 146429 w 388447"/>
                <a:gd name="connsiteY9" fmla="*/ 112546 h 188765"/>
                <a:gd name="connsiteX10" fmla="*/ 117751 w 388447"/>
                <a:gd name="connsiteY10" fmla="*/ 57211 h 188765"/>
                <a:gd name="connsiteX11" fmla="*/ 132110 w 388447"/>
                <a:gd name="connsiteY11" fmla="*/ 50570 h 188765"/>
                <a:gd name="connsiteX12" fmla="*/ 205426 w 388447"/>
                <a:gd name="connsiteY12" fmla="*/ 25297 h 188765"/>
                <a:gd name="connsiteX13" fmla="*/ 362464 w 388447"/>
                <a:gd name="connsiteY13" fmla="*/ 0 h 188765"/>
                <a:gd name="connsiteX14" fmla="*/ 365882 w 388447"/>
                <a:gd name="connsiteY14" fmla="*/ 44134 h 188765"/>
                <a:gd name="connsiteX15" fmla="*/ 388447 w 388447"/>
                <a:gd name="connsiteY15" fmla="*/ 138251 h 188765"/>
                <a:gd name="connsiteX16" fmla="*/ 252996 w 388447"/>
                <a:gd name="connsiteY16" fmla="*/ 21451 h 188765"/>
                <a:gd name="connsiteX17" fmla="*/ 252212 w 388447"/>
                <a:gd name="connsiteY17" fmla="*/ 16396 h 188765"/>
                <a:gd name="connsiteX18" fmla="*/ 335603 w 388447"/>
                <a:gd name="connsiteY18" fmla="*/ 531 h 1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8447" h="188765">
                  <a:moveTo>
                    <a:pt x="87908" y="71013"/>
                  </a:moveTo>
                  <a:lnTo>
                    <a:pt x="89739" y="94648"/>
                  </a:lnTo>
                  <a:cubicBezTo>
                    <a:pt x="94753" y="126688"/>
                    <a:pt x="102275" y="158227"/>
                    <a:pt x="112304" y="188765"/>
                  </a:cubicBezTo>
                  <a:cubicBezTo>
                    <a:pt x="71710" y="188765"/>
                    <a:pt x="34959" y="167360"/>
                    <a:pt x="8357" y="132752"/>
                  </a:cubicBezTo>
                  <a:lnTo>
                    <a:pt x="0" y="116627"/>
                  </a:lnTo>
                  <a:lnTo>
                    <a:pt x="51705" y="87757"/>
                  </a:lnTo>
                  <a:close/>
                  <a:moveTo>
                    <a:pt x="223735" y="21814"/>
                  </a:moveTo>
                  <a:lnTo>
                    <a:pt x="227811" y="74442"/>
                  </a:lnTo>
                  <a:cubicBezTo>
                    <a:pt x="232825" y="106482"/>
                    <a:pt x="240347" y="138021"/>
                    <a:pt x="250376" y="168559"/>
                  </a:cubicBezTo>
                  <a:cubicBezTo>
                    <a:pt x="209782" y="168559"/>
                    <a:pt x="173031" y="147154"/>
                    <a:pt x="146429" y="112546"/>
                  </a:cubicBezTo>
                  <a:lnTo>
                    <a:pt x="117751" y="57211"/>
                  </a:lnTo>
                  <a:lnTo>
                    <a:pt x="132110" y="50570"/>
                  </a:lnTo>
                  <a:cubicBezTo>
                    <a:pt x="158039" y="39974"/>
                    <a:pt x="182787" y="31363"/>
                    <a:pt x="205426" y="25297"/>
                  </a:cubicBezTo>
                  <a:close/>
                  <a:moveTo>
                    <a:pt x="362464" y="0"/>
                  </a:moveTo>
                  <a:lnTo>
                    <a:pt x="365882" y="44134"/>
                  </a:lnTo>
                  <a:cubicBezTo>
                    <a:pt x="370896" y="76174"/>
                    <a:pt x="378418" y="107713"/>
                    <a:pt x="388447" y="138251"/>
                  </a:cubicBezTo>
                  <a:cubicBezTo>
                    <a:pt x="327556" y="138251"/>
                    <a:pt x="275312" y="90089"/>
                    <a:pt x="252996" y="21451"/>
                  </a:cubicBezTo>
                  <a:lnTo>
                    <a:pt x="252212" y="16396"/>
                  </a:lnTo>
                  <a:lnTo>
                    <a:pt x="335603" y="5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FF4A25DC-5C7C-9EBD-C0EF-EDA9BB2F6C70}"/>
                </a:ext>
              </a:extLst>
            </p:cNvPr>
            <p:cNvSpPr/>
            <p:nvPr/>
          </p:nvSpPr>
          <p:spPr>
            <a:xfrm rot="3600000" flipH="1">
              <a:off x="2158061" y="2300548"/>
              <a:ext cx="286841" cy="139390"/>
            </a:xfrm>
            <a:custGeom>
              <a:avLst/>
              <a:gdLst>
                <a:gd name="connsiteX0" fmla="*/ 87908 w 388447"/>
                <a:gd name="connsiteY0" fmla="*/ 71013 h 188765"/>
                <a:gd name="connsiteX1" fmla="*/ 89739 w 388447"/>
                <a:gd name="connsiteY1" fmla="*/ 94648 h 188765"/>
                <a:gd name="connsiteX2" fmla="*/ 112304 w 388447"/>
                <a:gd name="connsiteY2" fmla="*/ 188765 h 188765"/>
                <a:gd name="connsiteX3" fmla="*/ 8357 w 388447"/>
                <a:gd name="connsiteY3" fmla="*/ 132752 h 188765"/>
                <a:gd name="connsiteX4" fmla="*/ 0 w 388447"/>
                <a:gd name="connsiteY4" fmla="*/ 116627 h 188765"/>
                <a:gd name="connsiteX5" fmla="*/ 51705 w 388447"/>
                <a:gd name="connsiteY5" fmla="*/ 87757 h 188765"/>
                <a:gd name="connsiteX6" fmla="*/ 223735 w 388447"/>
                <a:gd name="connsiteY6" fmla="*/ 21814 h 188765"/>
                <a:gd name="connsiteX7" fmla="*/ 227811 w 388447"/>
                <a:gd name="connsiteY7" fmla="*/ 74442 h 188765"/>
                <a:gd name="connsiteX8" fmla="*/ 250376 w 388447"/>
                <a:gd name="connsiteY8" fmla="*/ 168559 h 188765"/>
                <a:gd name="connsiteX9" fmla="*/ 146429 w 388447"/>
                <a:gd name="connsiteY9" fmla="*/ 112546 h 188765"/>
                <a:gd name="connsiteX10" fmla="*/ 117751 w 388447"/>
                <a:gd name="connsiteY10" fmla="*/ 57211 h 188765"/>
                <a:gd name="connsiteX11" fmla="*/ 132110 w 388447"/>
                <a:gd name="connsiteY11" fmla="*/ 50570 h 188765"/>
                <a:gd name="connsiteX12" fmla="*/ 205426 w 388447"/>
                <a:gd name="connsiteY12" fmla="*/ 25297 h 188765"/>
                <a:gd name="connsiteX13" fmla="*/ 362464 w 388447"/>
                <a:gd name="connsiteY13" fmla="*/ 0 h 188765"/>
                <a:gd name="connsiteX14" fmla="*/ 365882 w 388447"/>
                <a:gd name="connsiteY14" fmla="*/ 44134 h 188765"/>
                <a:gd name="connsiteX15" fmla="*/ 388447 w 388447"/>
                <a:gd name="connsiteY15" fmla="*/ 138251 h 188765"/>
                <a:gd name="connsiteX16" fmla="*/ 252996 w 388447"/>
                <a:gd name="connsiteY16" fmla="*/ 21451 h 188765"/>
                <a:gd name="connsiteX17" fmla="*/ 252212 w 388447"/>
                <a:gd name="connsiteY17" fmla="*/ 16396 h 188765"/>
                <a:gd name="connsiteX18" fmla="*/ 335603 w 388447"/>
                <a:gd name="connsiteY18" fmla="*/ 531 h 1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8447" h="188765">
                  <a:moveTo>
                    <a:pt x="87908" y="71013"/>
                  </a:moveTo>
                  <a:lnTo>
                    <a:pt x="89739" y="94648"/>
                  </a:lnTo>
                  <a:cubicBezTo>
                    <a:pt x="94753" y="126688"/>
                    <a:pt x="102275" y="158227"/>
                    <a:pt x="112304" y="188765"/>
                  </a:cubicBezTo>
                  <a:cubicBezTo>
                    <a:pt x="71710" y="188765"/>
                    <a:pt x="34959" y="167360"/>
                    <a:pt x="8357" y="132752"/>
                  </a:cubicBezTo>
                  <a:lnTo>
                    <a:pt x="0" y="116627"/>
                  </a:lnTo>
                  <a:lnTo>
                    <a:pt x="51705" y="87757"/>
                  </a:lnTo>
                  <a:close/>
                  <a:moveTo>
                    <a:pt x="223735" y="21814"/>
                  </a:moveTo>
                  <a:lnTo>
                    <a:pt x="227811" y="74442"/>
                  </a:lnTo>
                  <a:cubicBezTo>
                    <a:pt x="232825" y="106482"/>
                    <a:pt x="240347" y="138021"/>
                    <a:pt x="250376" y="168559"/>
                  </a:cubicBezTo>
                  <a:cubicBezTo>
                    <a:pt x="209782" y="168559"/>
                    <a:pt x="173031" y="147154"/>
                    <a:pt x="146429" y="112546"/>
                  </a:cubicBezTo>
                  <a:lnTo>
                    <a:pt x="117751" y="57211"/>
                  </a:lnTo>
                  <a:lnTo>
                    <a:pt x="132110" y="50570"/>
                  </a:lnTo>
                  <a:cubicBezTo>
                    <a:pt x="158039" y="39974"/>
                    <a:pt x="182787" y="31363"/>
                    <a:pt x="205426" y="25297"/>
                  </a:cubicBezTo>
                  <a:close/>
                  <a:moveTo>
                    <a:pt x="362464" y="0"/>
                  </a:moveTo>
                  <a:lnTo>
                    <a:pt x="365882" y="44134"/>
                  </a:lnTo>
                  <a:cubicBezTo>
                    <a:pt x="370896" y="76174"/>
                    <a:pt x="378418" y="107713"/>
                    <a:pt x="388447" y="138251"/>
                  </a:cubicBezTo>
                  <a:cubicBezTo>
                    <a:pt x="327556" y="138251"/>
                    <a:pt x="275312" y="90089"/>
                    <a:pt x="252996" y="21451"/>
                  </a:cubicBezTo>
                  <a:lnTo>
                    <a:pt x="252212" y="16396"/>
                  </a:lnTo>
                  <a:lnTo>
                    <a:pt x="335603" y="5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86CD47B8-646A-A908-BB57-C43E1FBCC12C}"/>
              </a:ext>
            </a:extLst>
          </p:cNvPr>
          <p:cNvGrpSpPr/>
          <p:nvPr/>
        </p:nvGrpSpPr>
        <p:grpSpPr>
          <a:xfrm>
            <a:off x="4120027" y="3803213"/>
            <a:ext cx="1810966" cy="2450691"/>
            <a:chOff x="4120027" y="3803213"/>
            <a:chExt cx="1810966" cy="2450691"/>
          </a:xfrm>
        </p:grpSpPr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4193E96F-1C13-BEE6-5A8E-C7D98D507248}"/>
                </a:ext>
              </a:extLst>
            </p:cNvPr>
            <p:cNvGrpSpPr/>
            <p:nvPr/>
          </p:nvGrpSpPr>
          <p:grpSpPr>
            <a:xfrm>
              <a:off x="4638620" y="5076057"/>
              <a:ext cx="1275023" cy="1177847"/>
              <a:chOff x="1542995" y="1980432"/>
              <a:chExt cx="1275023" cy="1177847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B3AC7727-EC28-0D97-FEDF-07DB94EABCDD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1">
                <a:extLst>
                  <a:ext uri="{FF2B5EF4-FFF2-40B4-BE49-F238E27FC236}">
                    <a16:creationId xmlns:a16="http://schemas.microsoft.com/office/drawing/2014/main" id="{EBB0EB2D-5072-3FE5-1164-A267A7495916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楕円 1">
                <a:extLst>
                  <a:ext uri="{FF2B5EF4-FFF2-40B4-BE49-F238E27FC236}">
                    <a16:creationId xmlns:a16="http://schemas.microsoft.com/office/drawing/2014/main" id="{3C381569-CD07-159B-21E3-02193C88521F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楕円 1">
                <a:extLst>
                  <a:ext uri="{FF2B5EF4-FFF2-40B4-BE49-F238E27FC236}">
                    <a16:creationId xmlns:a16="http://schemas.microsoft.com/office/drawing/2014/main" id="{087F4121-727D-010F-552B-EBE89D819CD7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楕円 1">
                <a:extLst>
                  <a:ext uri="{FF2B5EF4-FFF2-40B4-BE49-F238E27FC236}">
                    <a16:creationId xmlns:a16="http://schemas.microsoft.com/office/drawing/2014/main" id="{D5572CBD-CBB6-83CD-9CCB-079EC848DC84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050D556D-D40A-3185-DA62-99A051D16F36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35F31B88-DECC-EB2C-2AB7-E50EA250A390}"/>
                </a:ext>
              </a:extLst>
            </p:cNvPr>
            <p:cNvGrpSpPr/>
            <p:nvPr/>
          </p:nvGrpSpPr>
          <p:grpSpPr>
            <a:xfrm>
              <a:off x="4232201" y="3932337"/>
              <a:ext cx="1604288" cy="1375701"/>
              <a:chOff x="1136576" y="836712"/>
              <a:chExt cx="1604288" cy="1375701"/>
            </a:xfrm>
          </p:grpSpPr>
          <p:sp>
            <p:nvSpPr>
              <p:cNvPr id="724" name="二等辺三角形 6">
                <a:extLst>
                  <a:ext uri="{FF2B5EF4-FFF2-40B4-BE49-F238E27FC236}">
                    <a16:creationId xmlns:a16="http://schemas.microsoft.com/office/drawing/2014/main" id="{95751FB5-358F-B5BA-91CA-CF5467C8B336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B3B7018C-B146-021D-569F-23B536BF7466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F6DD36F2-AE32-87E6-991E-1DDEAAEF8BF5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5B2434A5-3BF2-47B6-D825-9ED626F9591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AEE7039B-CC73-B006-C234-91B73A1BF7A7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E52E9FC9-4F49-6D63-C462-2204D2AADA17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31A3CD48-2C5B-5ADA-3670-D116684B3AF0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4238D4FC-56A3-35F9-0779-F2F50A0ADEBA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7211CDEA-41A4-446B-F25D-4259754CCEB5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2C2E1D89-8CB8-78CE-F435-1311E92D32D9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E978ED4A-1EDD-034C-2361-0A1F247051F1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78272086-236B-8993-53E2-C89B919C2D99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07FF19A-55FC-6C5A-5C93-C9E002BFCF45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8C621A41-D908-C26B-B2AF-A40739C62549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B3017519-7244-D4A0-2B0B-8CE400BD5BF8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91B8B773-F54C-C1FE-1216-823A48032BE7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2944F54D-BC0E-EDBB-96CF-1662B07EA352}"/>
                </a:ext>
              </a:extLst>
            </p:cNvPr>
            <p:cNvGrpSpPr/>
            <p:nvPr/>
          </p:nvGrpSpPr>
          <p:grpSpPr>
            <a:xfrm>
              <a:off x="4120027" y="3894650"/>
              <a:ext cx="1810966" cy="1123483"/>
              <a:chOff x="4156667" y="3912113"/>
              <a:chExt cx="1810966" cy="1123483"/>
            </a:xfrm>
          </p:grpSpPr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9599E24-7BF6-DC3C-2F0E-45130A28BD83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409381B7-6496-2EDF-630C-AE57E291FAC3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28C6507A-C03C-1E0F-AD03-F4E2D90C7137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71805B52-1E58-29E0-A1CA-73A418EC505F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AFF734C7-8CEC-1399-5629-2CF9D0B0F3F1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F7C8FBFD-4621-D0C9-2A2E-292905D53868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FFA3EF2F-2A7C-42F5-69B0-28B787388C0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BC439873-8924-E7D3-F278-5B0AA4FB2F49}"/>
                </a:ext>
              </a:extLst>
            </p:cNvPr>
            <p:cNvGrpSpPr/>
            <p:nvPr/>
          </p:nvGrpSpPr>
          <p:grpSpPr>
            <a:xfrm>
              <a:off x="4363866" y="3803213"/>
              <a:ext cx="1325355" cy="650911"/>
              <a:chOff x="1100911" y="95250"/>
              <a:chExt cx="1794828" cy="881479"/>
            </a:xfrm>
          </p:grpSpPr>
          <p:sp>
            <p:nvSpPr>
              <p:cNvPr id="749" name="楕円 5">
                <a:extLst>
                  <a:ext uri="{FF2B5EF4-FFF2-40B4-BE49-F238E27FC236}">
                    <a16:creationId xmlns:a16="http://schemas.microsoft.com/office/drawing/2014/main" id="{643FFAA2-F9BA-BFCC-80D8-C1E79F5B334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731F7A41-785B-E625-B94C-058DBF6438F2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2386C4F2-A17F-ED78-026F-CA3C2E6971C5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752" name="楕円 5">
                  <a:extLst>
                    <a:ext uri="{FF2B5EF4-FFF2-40B4-BE49-F238E27FC236}">
                      <a16:creationId xmlns:a16="http://schemas.microsoft.com/office/drawing/2014/main" id="{6959DFE8-B4DB-DC38-B8B1-F66C597C2AA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93FB1B41-15A4-6D68-B49B-9A37DE39D32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D19D9630-A008-C7E6-698C-A75764D92456}"/>
                </a:ext>
              </a:extLst>
            </p:cNvPr>
            <p:cNvGrpSpPr/>
            <p:nvPr/>
          </p:nvGrpSpPr>
          <p:grpSpPr>
            <a:xfrm>
              <a:off x="4405511" y="4900414"/>
              <a:ext cx="1299333" cy="1211368"/>
              <a:chOff x="4302325" y="3805549"/>
              <a:chExt cx="1299333" cy="1211368"/>
            </a:xfrm>
          </p:grpSpPr>
          <p:sp>
            <p:nvSpPr>
              <p:cNvPr id="755" name="楕円 1">
                <a:extLst>
                  <a:ext uri="{FF2B5EF4-FFF2-40B4-BE49-F238E27FC236}">
                    <a16:creationId xmlns:a16="http://schemas.microsoft.com/office/drawing/2014/main" id="{590D99C0-56DF-AF2D-CBF8-79920FFF33F3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楕円 1">
                <a:extLst>
                  <a:ext uri="{FF2B5EF4-FFF2-40B4-BE49-F238E27FC236}">
                    <a16:creationId xmlns:a16="http://schemas.microsoft.com/office/drawing/2014/main" id="{438318E9-419B-2A4C-A6E4-87DF34A0227F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11E5525C-FF77-6D86-C5C6-EAEA24B8FC59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30836758-C1C5-3AC9-C42B-E00AE736D518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7AB84195-B018-14C2-E4AC-00BF602C6666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F79F0F8A-7538-5580-82D4-A91ACDEA1EEB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1B1879B1-11EE-26E4-7ED7-7FDEA13AC77D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E5EE1435-0F04-73F6-DF14-C3BAAF28FACE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15DE855-42DD-66B4-7509-CD6F3F59EFC8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F5661F5B-F4B7-0966-16DE-DFB6D2EC033C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F232B45C-939C-A75E-BD29-73BEC82A5069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0C1F9E64-9D72-F81F-E2B4-DB623260688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F03184AF-8A6F-5985-33C2-136842AB49F3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4" name="台形 773">
                    <a:extLst>
                      <a:ext uri="{FF2B5EF4-FFF2-40B4-BE49-F238E27FC236}">
                        <a16:creationId xmlns:a16="http://schemas.microsoft.com/office/drawing/2014/main" id="{4C792DBA-74B6-D631-5451-50C155038D86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台形 774">
                    <a:extLst>
                      <a:ext uri="{FF2B5EF4-FFF2-40B4-BE49-F238E27FC236}">
                        <a16:creationId xmlns:a16="http://schemas.microsoft.com/office/drawing/2014/main" id="{63510DA8-A431-87D3-861E-457A0147BE5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6" name="四角形: 角を丸くする 775">
                    <a:extLst>
                      <a:ext uri="{FF2B5EF4-FFF2-40B4-BE49-F238E27FC236}">
                        <a16:creationId xmlns:a16="http://schemas.microsoft.com/office/drawing/2014/main" id="{C3788C4D-891F-CCCA-ABA0-0F60CBA2102F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星: 12 pt 776">
                    <a:extLst>
                      <a:ext uri="{FF2B5EF4-FFF2-40B4-BE49-F238E27FC236}">
                        <a16:creationId xmlns:a16="http://schemas.microsoft.com/office/drawing/2014/main" id="{FCAD7415-B297-F14D-4936-C73485B8FA28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8" name="星: 12 pt 777">
                    <a:extLst>
                      <a:ext uri="{FF2B5EF4-FFF2-40B4-BE49-F238E27FC236}">
                        <a16:creationId xmlns:a16="http://schemas.microsoft.com/office/drawing/2014/main" id="{4A5A5649-7E57-4BFE-1AE3-5A108BE04E11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FD0F7A06-C20F-510B-BDF7-9EFB36D9220E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5778EC26-2920-F927-524A-BF474E27C6E9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星: 16 pt 770">
                    <a:extLst>
                      <a:ext uri="{FF2B5EF4-FFF2-40B4-BE49-F238E27FC236}">
                        <a16:creationId xmlns:a16="http://schemas.microsoft.com/office/drawing/2014/main" id="{41D4358A-B735-A170-8291-74FF8C900D59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08A67817-FBEA-2C22-026C-7B8B576DE4E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6B09073F-DBB5-1DD5-7A2F-D49794AC00C9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星: 16 pt 768">
                    <a:extLst>
                      <a:ext uri="{FF2B5EF4-FFF2-40B4-BE49-F238E27FC236}">
                        <a16:creationId xmlns:a16="http://schemas.microsoft.com/office/drawing/2014/main" id="{157B1EBC-96B5-DCCE-4368-EFC2C85DCB84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779" name="テキスト ボックス 778">
            <a:extLst>
              <a:ext uri="{FF2B5EF4-FFF2-40B4-BE49-F238E27FC236}">
                <a16:creationId xmlns:a16="http://schemas.microsoft.com/office/drawing/2014/main" id="{415EEE75-D7CF-7A45-78CA-B372C3DFA4D0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2900454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EB3F5-04CF-37DE-7B62-E19241F88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CE773FCF-45F2-2831-88E2-B39691185DD0}"/>
              </a:ext>
            </a:extLst>
          </p:cNvPr>
          <p:cNvGrpSpPr/>
          <p:nvPr/>
        </p:nvGrpSpPr>
        <p:grpSpPr>
          <a:xfrm>
            <a:off x="1136576" y="3839992"/>
            <a:ext cx="1681442" cy="2547076"/>
            <a:chOff x="1136576" y="3706828"/>
            <a:chExt cx="1681442" cy="2547076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5F1310A-417C-3313-C7FD-24E06C400491}"/>
                </a:ext>
              </a:extLst>
            </p:cNvPr>
            <p:cNvGrpSpPr/>
            <p:nvPr/>
          </p:nvGrpSpPr>
          <p:grpSpPr>
            <a:xfrm>
              <a:off x="1396473" y="5076057"/>
              <a:ext cx="1421545" cy="1177847"/>
              <a:chOff x="1396473" y="1980432"/>
              <a:chExt cx="1421545" cy="1177847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8076227F-ADB6-5A20-6ACE-DC2843679BA9}"/>
                  </a:ext>
                </a:extLst>
              </p:cNvPr>
              <p:cNvGrpSpPr/>
              <p:nvPr/>
            </p:nvGrpSpPr>
            <p:grpSpPr>
              <a:xfrm flipH="1">
                <a:off x="2241404" y="2107820"/>
                <a:ext cx="286841" cy="654986"/>
                <a:chOff x="2241404" y="2107820"/>
                <a:chExt cx="286841" cy="654986"/>
              </a:xfrm>
            </p:grpSpPr>
            <p:sp>
              <p:nvSpPr>
                <p:cNvPr id="309" name="楕円 1">
                  <a:extLst>
                    <a:ext uri="{FF2B5EF4-FFF2-40B4-BE49-F238E27FC236}">
                      <a16:creationId xmlns:a16="http://schemas.microsoft.com/office/drawing/2014/main" id="{F94497E4-2D71-5C51-FA37-E0BEB3F534D8}"/>
                    </a:ext>
                  </a:extLst>
                </p:cNvPr>
                <p:cNvSpPr/>
                <p:nvPr/>
              </p:nvSpPr>
              <p:spPr>
                <a:xfrm rot="12600000">
                  <a:off x="2302265" y="210782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FD6039AB-6CE5-2DE1-986F-925146B2A35A}"/>
                    </a:ext>
                  </a:extLst>
                </p:cNvPr>
                <p:cNvSpPr/>
                <p:nvPr/>
              </p:nvSpPr>
              <p:spPr>
                <a:xfrm rot="18900000">
                  <a:off x="2241404" y="2291023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819F91F1-5403-2B84-7BBF-00233CA9A9E6}"/>
                  </a:ext>
                </a:extLst>
              </p:cNvPr>
              <p:cNvSpPr/>
              <p:nvPr/>
            </p:nvSpPr>
            <p:spPr>
              <a:xfrm rot="12600000">
                <a:off x="1457334" y="2102576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66DC6AF4-FB8E-3D30-D7DC-9843EC6A09CB}"/>
                  </a:ext>
                </a:extLst>
              </p:cNvPr>
              <p:cNvSpPr/>
              <p:nvPr/>
            </p:nvSpPr>
            <p:spPr>
              <a:xfrm rot="18900000">
                <a:off x="1396473" y="2285779"/>
                <a:ext cx="286841" cy="139390"/>
              </a:xfrm>
              <a:custGeom>
                <a:avLst/>
                <a:gdLst>
                  <a:gd name="connsiteX0" fmla="*/ 87908 w 388447"/>
                  <a:gd name="connsiteY0" fmla="*/ 71013 h 188765"/>
                  <a:gd name="connsiteX1" fmla="*/ 89739 w 388447"/>
                  <a:gd name="connsiteY1" fmla="*/ 94648 h 188765"/>
                  <a:gd name="connsiteX2" fmla="*/ 112304 w 388447"/>
                  <a:gd name="connsiteY2" fmla="*/ 188765 h 188765"/>
                  <a:gd name="connsiteX3" fmla="*/ 8357 w 388447"/>
                  <a:gd name="connsiteY3" fmla="*/ 132752 h 188765"/>
                  <a:gd name="connsiteX4" fmla="*/ 0 w 388447"/>
                  <a:gd name="connsiteY4" fmla="*/ 116627 h 188765"/>
                  <a:gd name="connsiteX5" fmla="*/ 51705 w 388447"/>
                  <a:gd name="connsiteY5" fmla="*/ 87757 h 188765"/>
                  <a:gd name="connsiteX6" fmla="*/ 223735 w 388447"/>
                  <a:gd name="connsiteY6" fmla="*/ 21814 h 188765"/>
                  <a:gd name="connsiteX7" fmla="*/ 227811 w 388447"/>
                  <a:gd name="connsiteY7" fmla="*/ 74442 h 188765"/>
                  <a:gd name="connsiteX8" fmla="*/ 250376 w 388447"/>
                  <a:gd name="connsiteY8" fmla="*/ 168559 h 188765"/>
                  <a:gd name="connsiteX9" fmla="*/ 146429 w 388447"/>
                  <a:gd name="connsiteY9" fmla="*/ 112546 h 188765"/>
                  <a:gd name="connsiteX10" fmla="*/ 117751 w 388447"/>
                  <a:gd name="connsiteY10" fmla="*/ 57211 h 188765"/>
                  <a:gd name="connsiteX11" fmla="*/ 132110 w 388447"/>
                  <a:gd name="connsiteY11" fmla="*/ 50570 h 188765"/>
                  <a:gd name="connsiteX12" fmla="*/ 205426 w 388447"/>
                  <a:gd name="connsiteY12" fmla="*/ 25297 h 188765"/>
                  <a:gd name="connsiteX13" fmla="*/ 362464 w 388447"/>
                  <a:gd name="connsiteY13" fmla="*/ 0 h 188765"/>
                  <a:gd name="connsiteX14" fmla="*/ 365882 w 388447"/>
                  <a:gd name="connsiteY14" fmla="*/ 44134 h 188765"/>
                  <a:gd name="connsiteX15" fmla="*/ 388447 w 388447"/>
                  <a:gd name="connsiteY15" fmla="*/ 138251 h 188765"/>
                  <a:gd name="connsiteX16" fmla="*/ 252996 w 388447"/>
                  <a:gd name="connsiteY16" fmla="*/ 21451 h 188765"/>
                  <a:gd name="connsiteX17" fmla="*/ 252212 w 388447"/>
                  <a:gd name="connsiteY17" fmla="*/ 16396 h 188765"/>
                  <a:gd name="connsiteX18" fmla="*/ 335603 w 388447"/>
                  <a:gd name="connsiteY18" fmla="*/ 531 h 1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88447" h="188765">
                    <a:moveTo>
                      <a:pt x="87908" y="71013"/>
                    </a:moveTo>
                    <a:lnTo>
                      <a:pt x="89739" y="94648"/>
                    </a:lnTo>
                    <a:cubicBezTo>
                      <a:pt x="94753" y="126688"/>
                      <a:pt x="102275" y="158227"/>
                      <a:pt x="112304" y="188765"/>
                    </a:cubicBezTo>
                    <a:cubicBezTo>
                      <a:pt x="71710" y="188765"/>
                      <a:pt x="34959" y="167360"/>
                      <a:pt x="8357" y="132752"/>
                    </a:cubicBezTo>
                    <a:lnTo>
                      <a:pt x="0" y="116627"/>
                    </a:lnTo>
                    <a:lnTo>
                      <a:pt x="51705" y="87757"/>
                    </a:lnTo>
                    <a:close/>
                    <a:moveTo>
                      <a:pt x="223735" y="21814"/>
                    </a:moveTo>
                    <a:lnTo>
                      <a:pt x="227811" y="74442"/>
                    </a:lnTo>
                    <a:cubicBezTo>
                      <a:pt x="232825" y="106482"/>
                      <a:pt x="240347" y="138021"/>
                      <a:pt x="250376" y="168559"/>
                    </a:cubicBezTo>
                    <a:cubicBezTo>
                      <a:pt x="209782" y="168559"/>
                      <a:pt x="173031" y="147154"/>
                      <a:pt x="146429" y="112546"/>
                    </a:cubicBezTo>
                    <a:lnTo>
                      <a:pt x="117751" y="57211"/>
                    </a:lnTo>
                    <a:lnTo>
                      <a:pt x="132110" y="50570"/>
                    </a:lnTo>
                    <a:cubicBezTo>
                      <a:pt x="158039" y="39974"/>
                      <a:pt x="182787" y="31363"/>
                      <a:pt x="205426" y="25297"/>
                    </a:cubicBezTo>
                    <a:close/>
                    <a:moveTo>
                      <a:pt x="362464" y="0"/>
                    </a:moveTo>
                    <a:lnTo>
                      <a:pt x="365882" y="44134"/>
                    </a:lnTo>
                    <a:cubicBezTo>
                      <a:pt x="370896" y="76174"/>
                      <a:pt x="378418" y="107713"/>
                      <a:pt x="388447" y="138251"/>
                    </a:cubicBezTo>
                    <a:cubicBezTo>
                      <a:pt x="327556" y="138251"/>
                      <a:pt x="275312" y="90089"/>
                      <a:pt x="252996" y="21451"/>
                    </a:cubicBezTo>
                    <a:lnTo>
                      <a:pt x="252212" y="16396"/>
                    </a:lnTo>
                    <a:lnTo>
                      <a:pt x="335603" y="5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B5AEF219-7616-348D-A33B-792DFB65F61B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8F4040C1-EA13-77A1-55F8-1AD6468B8231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A83CFE19-68B9-3A3F-F405-3CBCA58FF446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1BE0D16D-2E00-CC46-F132-FF2F554FA97F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11006689-7F32-0132-F741-3440DC6FCDA9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6F053274-8C55-90F2-5651-3F8095EF734A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76288AD6-2763-0042-2A13-A3A330FAA743}"/>
                </a:ext>
              </a:extLst>
            </p:cNvPr>
            <p:cNvGrpSpPr/>
            <p:nvPr/>
          </p:nvGrpSpPr>
          <p:grpSpPr>
            <a:xfrm>
              <a:off x="1136576" y="3932337"/>
              <a:ext cx="1604288" cy="1375701"/>
              <a:chOff x="1136576" y="836712"/>
              <a:chExt cx="1604288" cy="1375701"/>
            </a:xfrm>
          </p:grpSpPr>
          <p:sp>
            <p:nvSpPr>
              <p:cNvPr id="312" name="二等辺三角形 6">
                <a:extLst>
                  <a:ext uri="{FF2B5EF4-FFF2-40B4-BE49-F238E27FC236}">
                    <a16:creationId xmlns:a16="http://schemas.microsoft.com/office/drawing/2014/main" id="{3C29F39E-D733-6103-61B9-8A07FE9379BC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二等辺三角形 6">
                <a:extLst>
                  <a:ext uri="{FF2B5EF4-FFF2-40B4-BE49-F238E27FC236}">
                    <a16:creationId xmlns:a16="http://schemas.microsoft.com/office/drawing/2014/main" id="{01BD4172-C159-CCA0-225B-F61D5F2564C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二等辺三角形 6">
                <a:extLst>
                  <a:ext uri="{FF2B5EF4-FFF2-40B4-BE49-F238E27FC236}">
                    <a16:creationId xmlns:a16="http://schemas.microsoft.com/office/drawing/2014/main" id="{8D13BAE5-3881-445C-94A9-FE248EDF1F19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二等辺三角形 6">
                <a:extLst>
                  <a:ext uri="{FF2B5EF4-FFF2-40B4-BE49-F238E27FC236}">
                    <a16:creationId xmlns:a16="http://schemas.microsoft.com/office/drawing/2014/main" id="{439278DB-4A31-C256-F7D1-57CFBD329F73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6571ED54-91BC-0D36-EF4D-F24E79707459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F412C564-1A9D-670C-210E-A88E3CCA7D79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2B8D3395-B37D-8F3F-DA23-E35FF223455E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BF28C9B8-F7E1-2CDB-BA04-DDEABB3FB520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20A79C46-5460-384A-FF6C-1D715997EB3B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D7B991F1-BC85-8FA5-0E9D-D92D347C667D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E9D14980-477F-6554-2E0E-661E17D7A406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493F0F79-33BC-D3A2-F462-DBF070882D7C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E5050C1E-A3B0-081C-B450-B5EAB665A71A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F54C0EC1-9859-64F8-F2DA-06B58B0A059D}"/>
                  </a:ext>
                </a:extLst>
              </p:cNvPr>
              <p:cNvGrpSpPr/>
              <p:nvPr/>
            </p:nvGrpSpPr>
            <p:grpSpPr>
              <a:xfrm flipV="1">
                <a:off x="1363526" y="1111333"/>
                <a:ext cx="1144468" cy="143871"/>
                <a:chOff x="1228423" y="982951"/>
                <a:chExt cx="1549867" cy="194834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E23C24BC-8A02-2EF2-997C-FB3F97D16D54}"/>
                    </a:ext>
                  </a:extLst>
                </p:cNvPr>
                <p:cNvSpPr/>
                <p:nvPr/>
              </p:nvSpPr>
              <p:spPr>
                <a:xfrm rot="18750647">
                  <a:off x="1356482" y="854893"/>
                  <a:ext cx="194833" cy="450951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5DC21CBF-0C18-79A4-FDD7-4A41E07A9BA2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45C6B431-2585-B35D-7EB5-624F77B4C461}"/>
                </a:ext>
              </a:extLst>
            </p:cNvPr>
            <p:cNvGrpSpPr/>
            <p:nvPr/>
          </p:nvGrpSpPr>
          <p:grpSpPr>
            <a:xfrm>
              <a:off x="1529018" y="5172839"/>
              <a:ext cx="824136" cy="568219"/>
              <a:chOff x="1443950" y="2053446"/>
              <a:chExt cx="1116065" cy="769496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9D9B6086-85C9-0580-E840-650978A4B735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6" name="楕円 5">
                  <a:extLst>
                    <a:ext uri="{FF2B5EF4-FFF2-40B4-BE49-F238E27FC236}">
                      <a16:creationId xmlns:a16="http://schemas.microsoft.com/office/drawing/2014/main" id="{208886BC-9ACB-D695-CB7F-BEE8A21AF9F8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7" name="二等辺三角形 21">
                  <a:extLst>
                    <a:ext uri="{FF2B5EF4-FFF2-40B4-BE49-F238E27FC236}">
                      <a16:creationId xmlns:a16="http://schemas.microsoft.com/office/drawing/2014/main" id="{9DD11E51-DAF3-DF00-AEE3-AA1CAC569E42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二等辺三角形 21">
                  <a:extLst>
                    <a:ext uri="{FF2B5EF4-FFF2-40B4-BE49-F238E27FC236}">
                      <a16:creationId xmlns:a16="http://schemas.microsoft.com/office/drawing/2014/main" id="{0A66B960-EFF7-87C4-7F82-F67EB7B0D3DD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9" name="楕円 5">
                  <a:extLst>
                    <a:ext uri="{FF2B5EF4-FFF2-40B4-BE49-F238E27FC236}">
                      <a16:creationId xmlns:a16="http://schemas.microsoft.com/office/drawing/2014/main" id="{F759FA0E-8C92-1EAF-7D11-4F2F604EC209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876013B8-5095-8B5E-E2DB-9ADA0DD84439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8E6B759F-F03C-0D03-B19E-FDCD3DBA5470}"/>
                </a:ext>
              </a:extLst>
            </p:cNvPr>
            <p:cNvGrpSpPr/>
            <p:nvPr/>
          </p:nvGrpSpPr>
          <p:grpSpPr>
            <a:xfrm>
              <a:off x="1268851" y="3706828"/>
              <a:ext cx="1325355" cy="650911"/>
              <a:chOff x="1100911" y="95250"/>
              <a:chExt cx="1794828" cy="881479"/>
            </a:xfrm>
          </p:grpSpPr>
          <p:sp>
            <p:nvSpPr>
              <p:cNvPr id="371" name="楕円 5">
                <a:extLst>
                  <a:ext uri="{FF2B5EF4-FFF2-40B4-BE49-F238E27FC236}">
                    <a16:creationId xmlns:a16="http://schemas.microsoft.com/office/drawing/2014/main" id="{EFC1AC2F-0480-A857-FB6B-C780022F8B7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E8FB426E-CDB8-D990-2706-D14B02196C8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86F95678-AB72-4EBE-650A-74BB650565BD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74" name="楕円 5">
                  <a:extLst>
                    <a:ext uri="{FF2B5EF4-FFF2-40B4-BE49-F238E27FC236}">
                      <a16:creationId xmlns:a16="http://schemas.microsoft.com/office/drawing/2014/main" id="{4BF03A3E-2ECB-F3BB-324D-F34AA82D21F1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08D607AC-C199-77D6-7FFA-D94A08D66C40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911702E2-7F41-0A0C-8864-1C4FDFDB7B5F}"/>
              </a:ext>
            </a:extLst>
          </p:cNvPr>
          <p:cNvGrpSpPr/>
          <p:nvPr/>
        </p:nvGrpSpPr>
        <p:grpSpPr>
          <a:xfrm>
            <a:off x="6778600" y="3789462"/>
            <a:ext cx="2761753" cy="2609576"/>
            <a:chOff x="6778600" y="3789462"/>
            <a:chExt cx="2761753" cy="2609576"/>
          </a:xfrm>
        </p:grpSpPr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17C0E139-923C-6102-6169-84DDE1BBFA3B}"/>
                </a:ext>
              </a:extLst>
            </p:cNvPr>
            <p:cNvGrpSpPr/>
            <p:nvPr/>
          </p:nvGrpSpPr>
          <p:grpSpPr>
            <a:xfrm>
              <a:off x="7375451" y="3789462"/>
              <a:ext cx="1604288" cy="1375701"/>
              <a:chOff x="1136576" y="836712"/>
              <a:chExt cx="1604288" cy="1375701"/>
            </a:xfrm>
          </p:grpSpPr>
          <p:sp>
            <p:nvSpPr>
              <p:cNvPr id="536" name="二等辺三角形 6">
                <a:extLst>
                  <a:ext uri="{FF2B5EF4-FFF2-40B4-BE49-F238E27FC236}">
                    <a16:creationId xmlns:a16="http://schemas.microsoft.com/office/drawing/2014/main" id="{68703BD8-D90F-0830-88A1-32DA4A9F6CC3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二等辺三角形 6">
                <a:extLst>
                  <a:ext uri="{FF2B5EF4-FFF2-40B4-BE49-F238E27FC236}">
                    <a16:creationId xmlns:a16="http://schemas.microsoft.com/office/drawing/2014/main" id="{334CEEEA-626E-BCAF-FA34-6C2BF6BA5901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二等辺三角形 6">
                <a:extLst>
                  <a:ext uri="{FF2B5EF4-FFF2-40B4-BE49-F238E27FC236}">
                    <a16:creationId xmlns:a16="http://schemas.microsoft.com/office/drawing/2014/main" id="{B024A15E-1D4E-6663-0EAE-95E080F2EEC8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二等辺三角形 6">
                <a:extLst>
                  <a:ext uri="{FF2B5EF4-FFF2-40B4-BE49-F238E27FC236}">
                    <a16:creationId xmlns:a16="http://schemas.microsoft.com/office/drawing/2014/main" id="{0092B11E-12CD-474F-2564-41769B62144B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646D692A-8501-262D-A79E-A086D8AFA66B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5736B7EC-90CA-E3F3-B578-274145A3248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A9B4CB64-3E4A-57AD-AB6E-DB25776DD784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C9F4EC49-6C60-FB18-A911-3E250EDF2720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E92D824-313C-2BB6-7A3B-BDD11B6D3AC6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7044B7A5-08C3-43A7-0F8C-8F5B2F361BC9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FEC5909B-CCDD-6217-62AB-E8C32CE567FE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F0156B19-6632-9BE8-86FA-94E82B4616A6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98784CB-5EFB-760C-9A78-9F8DBD24E6B5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00682C24-4A19-70DA-2767-F6EE22CB29A3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A8F25983-6675-BA79-382A-B92530EFEABF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35C59159-BE36-82A0-C6CF-FBA0373F4B50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3ED1571C-B279-56D0-5DFF-232964D27399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F3C23AEE-4921-5222-FF35-C5676AC43BDD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EEDBA7F-E588-1B91-41F3-A95DABC69AC9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EE138AC0-E8FD-5C55-29B0-AD572C6CA9F8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EF95DC4-E781-EF1C-BB74-618D1411577A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533" name="台形 532">
                  <a:extLst>
                    <a:ext uri="{FF2B5EF4-FFF2-40B4-BE49-F238E27FC236}">
                      <a16:creationId xmlns:a16="http://schemas.microsoft.com/office/drawing/2014/main" id="{B46EDEE5-5E43-83B8-DE3C-D921F305F1DF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96C90C9A-EA9E-750B-5121-E7E71684EBC4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A8A4F7A3-8F85-690E-15E5-B5BD3B68B8C9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D58EAACB-0673-A9DE-0675-022A0AD40F07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92272E1-CA64-23D9-08E4-FF224269A724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215A5965-298D-8A2D-F93A-E21C2A4B31F5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E293C968-20F3-BB03-E13F-A18FDACDD536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CB9BA91C-1720-6723-611F-BC33A4CB1DE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28" name="楕円 527">
                      <a:extLst>
                        <a:ext uri="{FF2B5EF4-FFF2-40B4-BE49-F238E27FC236}">
                          <a16:creationId xmlns:a16="http://schemas.microsoft.com/office/drawing/2014/main" id="{974A31E7-CC6B-9378-0454-FA3AB06E3F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星: 6 pt 531">
                      <a:extLst>
                        <a:ext uri="{FF2B5EF4-FFF2-40B4-BE49-F238E27FC236}">
                          <a16:creationId xmlns:a16="http://schemas.microsoft.com/office/drawing/2014/main" id="{26BB8A0E-3DAB-6610-2AE1-9E0D7F833A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2CA363C7-13E4-A28E-2001-AE9FDBF87A4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26" name="楕円 525">
                      <a:extLst>
                        <a:ext uri="{FF2B5EF4-FFF2-40B4-BE49-F238E27FC236}">
                          <a16:creationId xmlns:a16="http://schemas.microsoft.com/office/drawing/2014/main" id="{59EE5DD0-9F91-F90D-A24B-41679383B6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星: 6 pt 526">
                      <a:extLst>
                        <a:ext uri="{FF2B5EF4-FFF2-40B4-BE49-F238E27FC236}">
                          <a16:creationId xmlns:a16="http://schemas.microsoft.com/office/drawing/2014/main" id="{2FEBA000-01F0-E60C-2D0D-30B8EAD2E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7F3C412A-C42A-AF8E-8ADF-87F74DAC77D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14" name="楕円 513">
                      <a:extLst>
                        <a:ext uri="{FF2B5EF4-FFF2-40B4-BE49-F238E27FC236}">
                          <a16:creationId xmlns:a16="http://schemas.microsoft.com/office/drawing/2014/main" id="{D8848DDA-BB4B-B672-9253-B8FCE77873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5" name="星: 6 pt 514">
                      <a:extLst>
                        <a:ext uri="{FF2B5EF4-FFF2-40B4-BE49-F238E27FC236}">
                          <a16:creationId xmlns:a16="http://schemas.microsoft.com/office/drawing/2014/main" id="{40741B8D-18D2-BF94-FAE4-9A515D5E83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D6422C14-92A2-5A34-308B-B532E1D4653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512" name="楕円 511">
                      <a:extLst>
                        <a:ext uri="{FF2B5EF4-FFF2-40B4-BE49-F238E27FC236}">
                          <a16:creationId xmlns:a16="http://schemas.microsoft.com/office/drawing/2014/main" id="{47933914-35DA-E45B-A9F0-210BCE1E84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3" name="星: 6 pt 512">
                      <a:extLst>
                        <a:ext uri="{FF2B5EF4-FFF2-40B4-BE49-F238E27FC236}">
                          <a16:creationId xmlns:a16="http://schemas.microsoft.com/office/drawing/2014/main" id="{1940D48E-B65C-1681-0C19-0696C52442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281F4771-17E6-DCFB-9A5C-9FFFAC6BB9C9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6" name="フリーフォーム: 図形 505">
                      <a:extLst>
                        <a:ext uri="{FF2B5EF4-FFF2-40B4-BE49-F238E27FC236}">
                          <a16:creationId xmlns:a16="http://schemas.microsoft.com/office/drawing/2014/main" id="{4A97C6EB-4390-2D96-76E6-08C5EFAD12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51B6249E-C564-779A-BB67-1BE45F161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星: 6 pt 507">
                      <a:extLst>
                        <a:ext uri="{FF2B5EF4-FFF2-40B4-BE49-F238E27FC236}">
                          <a16:creationId xmlns:a16="http://schemas.microsoft.com/office/drawing/2014/main" id="{B782DF31-AFAA-6957-84DC-22CF41C6E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A34CC811-DC9F-B0EE-691D-913DB4407F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星: 6 pt 509">
                      <a:extLst>
                        <a:ext uri="{FF2B5EF4-FFF2-40B4-BE49-F238E27FC236}">
                          <a16:creationId xmlns:a16="http://schemas.microsoft.com/office/drawing/2014/main" id="{221797B9-55DD-D91A-1B27-CFB37F1CB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1" name="星: 6 pt 510">
                      <a:extLst>
                        <a:ext uri="{FF2B5EF4-FFF2-40B4-BE49-F238E27FC236}">
                          <a16:creationId xmlns:a16="http://schemas.microsoft.com/office/drawing/2014/main" id="{2A6C0698-2339-C05F-40B6-DC8F638ED4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0E27039B-6795-4801-DFD3-E7FC1D7E44F5}"/>
              </a:ext>
            </a:extLst>
          </p:cNvPr>
          <p:cNvGrpSpPr/>
          <p:nvPr/>
        </p:nvGrpSpPr>
        <p:grpSpPr>
          <a:xfrm>
            <a:off x="4277844" y="836712"/>
            <a:ext cx="1632061" cy="2364856"/>
            <a:chOff x="4277844" y="836712"/>
            <a:chExt cx="1632061" cy="2364856"/>
          </a:xfrm>
        </p:grpSpPr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E7CD522C-1C46-F7A2-5DA3-034E8B5B2F46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35C38996-67A7-50FD-B523-F299A57FD6E8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0EE10AB2-DEE9-0E5F-C3F8-9838651B96E2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460561C3-43CC-5478-366B-CCA0D7A3C09F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AD655C61-3911-8176-77E4-0B601D7D8B5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FBF678CB-840E-6016-441E-A68C5826E5AA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DC8D9345-D419-977B-C76B-2C0D65088031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205D71C6-0E2C-9C87-8D20-C2F86CA0882E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8E3D1651-1880-97A7-0B43-373898C70172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94E5FB67-9F56-5783-E52D-CE85C7EC7298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383EA2D9-2F20-1B63-7B3B-47EF24647CFC}"/>
                </a:ext>
              </a:extLst>
            </p:cNvPr>
            <p:cNvGrpSpPr/>
            <p:nvPr/>
          </p:nvGrpSpPr>
          <p:grpSpPr>
            <a:xfrm>
              <a:off x="4289351" y="836712"/>
              <a:ext cx="1604288" cy="1375701"/>
              <a:chOff x="1136576" y="836712"/>
              <a:chExt cx="1604288" cy="1375701"/>
            </a:xfrm>
          </p:grpSpPr>
          <p:sp>
            <p:nvSpPr>
              <p:cNvPr id="649" name="二等辺三角形 6">
                <a:extLst>
                  <a:ext uri="{FF2B5EF4-FFF2-40B4-BE49-F238E27FC236}">
                    <a16:creationId xmlns:a16="http://schemas.microsoft.com/office/drawing/2014/main" id="{7C6158E6-0A8B-F43B-04EC-7F138A27C310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二等辺三角形 6">
                <a:extLst>
                  <a:ext uri="{FF2B5EF4-FFF2-40B4-BE49-F238E27FC236}">
                    <a16:creationId xmlns:a16="http://schemas.microsoft.com/office/drawing/2014/main" id="{239B5623-1659-575F-548C-E98A641A007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二等辺三角形 6">
                <a:extLst>
                  <a:ext uri="{FF2B5EF4-FFF2-40B4-BE49-F238E27FC236}">
                    <a16:creationId xmlns:a16="http://schemas.microsoft.com/office/drawing/2014/main" id="{B2943370-E61E-5856-5B2C-515522577BE4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二等辺三角形 6">
                <a:extLst>
                  <a:ext uri="{FF2B5EF4-FFF2-40B4-BE49-F238E27FC236}">
                    <a16:creationId xmlns:a16="http://schemas.microsoft.com/office/drawing/2014/main" id="{624CA4C0-1265-1575-C84E-F786B40C3FA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B30041CD-4B86-1AB7-143A-C6F2262EE231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1">
                <a:extLst>
                  <a:ext uri="{FF2B5EF4-FFF2-40B4-BE49-F238E27FC236}">
                    <a16:creationId xmlns:a16="http://schemas.microsoft.com/office/drawing/2014/main" id="{0F6223AE-EE0E-FEFA-3392-3DE75F119C3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048E09E4-AC1C-539F-3B92-2E8FC234CA03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45B8983D-5722-80B4-EF45-04A2DD50F907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F55CBD25-4901-265C-E8C0-4E5167BCE1BC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3413F5B-47FF-F64E-7BC7-0E4B195A6A42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FC746382-8817-2787-99F5-0E3E6F6D2B6D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76670A35-709E-E54B-6264-E524A627134D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D8B585AD-B86E-2896-19BC-93C58418D2DB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0A8B005F-E96D-4BE4-6876-CC7329E0D0B6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4E67AA38-9BBD-A169-5289-70FBEF3AC7A0}"/>
                </a:ext>
              </a:extLst>
            </p:cNvPr>
            <p:cNvGrpSpPr/>
            <p:nvPr/>
          </p:nvGrpSpPr>
          <p:grpSpPr>
            <a:xfrm>
              <a:off x="5057117" y="1903140"/>
              <a:ext cx="176433" cy="258588"/>
              <a:chOff x="986766" y="914731"/>
              <a:chExt cx="238930" cy="350186"/>
            </a:xfrm>
          </p:grpSpPr>
          <p:sp>
            <p:nvSpPr>
              <p:cNvPr id="666" name="楕円 66">
                <a:extLst>
                  <a:ext uri="{FF2B5EF4-FFF2-40B4-BE49-F238E27FC236}">
                    <a16:creationId xmlns:a16="http://schemas.microsoft.com/office/drawing/2014/main" id="{0B2488C5-30EE-38A7-20E3-24FDE521F071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4A852E4B-9A1E-0C6C-A13D-F4E613698E5E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D9F934DF-DDD4-9D69-0A72-4449AE8188A3}"/>
                </a:ext>
              </a:extLst>
            </p:cNvPr>
            <p:cNvGrpSpPr/>
            <p:nvPr/>
          </p:nvGrpSpPr>
          <p:grpSpPr>
            <a:xfrm>
              <a:off x="4554144" y="1359095"/>
              <a:ext cx="1078478" cy="418400"/>
              <a:chOff x="4496994" y="1173812"/>
              <a:chExt cx="1078478" cy="418400"/>
            </a:xfrm>
          </p:grpSpPr>
          <p:sp>
            <p:nvSpPr>
              <p:cNvPr id="669" name="星: 7 pt 234">
                <a:extLst>
                  <a:ext uri="{FF2B5EF4-FFF2-40B4-BE49-F238E27FC236}">
                    <a16:creationId xmlns:a16="http://schemas.microsoft.com/office/drawing/2014/main" id="{241BBD5E-C85E-C1CD-7719-F37191AE000A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星: 7 pt 234">
                <a:extLst>
                  <a:ext uri="{FF2B5EF4-FFF2-40B4-BE49-F238E27FC236}">
                    <a16:creationId xmlns:a16="http://schemas.microsoft.com/office/drawing/2014/main" id="{35156813-BBC6-0309-B21E-30E9E8D3A5B8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星: 7 pt 234">
                <a:extLst>
                  <a:ext uri="{FF2B5EF4-FFF2-40B4-BE49-F238E27FC236}">
                    <a16:creationId xmlns:a16="http://schemas.microsoft.com/office/drawing/2014/main" id="{A3E61565-C633-0403-D9FD-2F2778D81B5F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星: 7 pt 234">
                <a:extLst>
                  <a:ext uri="{FF2B5EF4-FFF2-40B4-BE49-F238E27FC236}">
                    <a16:creationId xmlns:a16="http://schemas.microsoft.com/office/drawing/2014/main" id="{21F0523B-00DF-05E4-59A0-87767CF7C9A8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3A0B47BE-DC01-38B2-A14A-0BDBF9C88257}"/>
              </a:ext>
            </a:extLst>
          </p:cNvPr>
          <p:cNvGrpSpPr/>
          <p:nvPr/>
        </p:nvGrpSpPr>
        <p:grpSpPr>
          <a:xfrm>
            <a:off x="1011658" y="836712"/>
            <a:ext cx="1958311" cy="2321567"/>
            <a:chOff x="1011658" y="836712"/>
            <a:chExt cx="1958311" cy="2321567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23920C0C-91E0-1CF7-EA1D-56BB5E14D9DB}"/>
                </a:ext>
              </a:extLst>
            </p:cNvPr>
            <p:cNvGrpSpPr/>
            <p:nvPr/>
          </p:nvGrpSpPr>
          <p:grpSpPr>
            <a:xfrm>
              <a:off x="1542995" y="1980432"/>
              <a:ext cx="1275023" cy="1177847"/>
              <a:chOff x="1542995" y="1980432"/>
              <a:chExt cx="1275023" cy="1177847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8D5ED65-164E-584F-D219-86AC89C529EC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C9228F16-F110-979F-4AD4-0B81EEF7B4B6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49C5350F-7112-4500-8112-69B0E35A927F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EB8807DC-7FBF-214C-BCB9-B5DB92045B5E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08" name="楕円 1">
                <a:extLst>
                  <a:ext uri="{FF2B5EF4-FFF2-40B4-BE49-F238E27FC236}">
                    <a16:creationId xmlns:a16="http://schemas.microsoft.com/office/drawing/2014/main" id="{2BFA215E-EEEF-B882-8505-F51A738D5C2B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111D930F-BBDF-1494-C5AA-47A274FA4434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D7A78B89-83A3-B8B4-66CC-829306136CC4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229ED36A-78B8-CF78-7A9C-65807F11CC58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3C869BBE-A4E0-ED34-5D04-1C25E146C0B9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2EFE25DC-E3C8-8F5D-7A24-35FBB8C0760A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457A8451-4CAB-50B4-86E5-D2E324B9732B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9425089D-620C-41E5-C2E0-11C3C6C3D9A9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B13E20B2-BE9B-23EC-2EDA-F3E2F389820F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26B635E6-4A4F-B68D-1294-F85041C06247}"/>
                  </a:ext>
                </a:extLst>
              </p:cNvPr>
              <p:cNvSpPr/>
              <p:nvPr/>
            </p:nvSpPr>
            <p:spPr>
              <a:xfrm>
                <a:off x="2591312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9A5376D0-D06A-3D0C-F1D5-9D3FC67DAD08}"/>
                  </a:ext>
                </a:extLst>
              </p:cNvPr>
              <p:cNvSpPr/>
              <p:nvPr/>
            </p:nvSpPr>
            <p:spPr>
              <a:xfrm>
                <a:off x="29344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91DF9436-6824-A6B4-0130-DBD7B5963479}"/>
                </a:ext>
              </a:extLst>
            </p:cNvPr>
            <p:cNvGrpSpPr/>
            <p:nvPr/>
          </p:nvGrpSpPr>
          <p:grpSpPr>
            <a:xfrm>
              <a:off x="1504005" y="2103191"/>
              <a:ext cx="876618" cy="460813"/>
              <a:chOff x="1521467" y="2103191"/>
              <a:chExt cx="876618" cy="460813"/>
            </a:xfrm>
          </p:grpSpPr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DDD46D11-E72D-A4AE-2300-302F43001CA3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395503A7-5C97-007F-666E-4A1405C39A39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826BE4E6-0DBF-3A09-556C-CA8FB5B4F310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3C5AB9D5-9FE3-7BB0-8465-419A08F9DBBE}"/>
                </a:ext>
              </a:extLst>
            </p:cNvPr>
            <p:cNvGrpSpPr/>
            <p:nvPr/>
          </p:nvGrpSpPr>
          <p:grpSpPr>
            <a:xfrm>
              <a:off x="1136576" y="836712"/>
              <a:ext cx="1604288" cy="1375701"/>
              <a:chOff x="1136576" y="836712"/>
              <a:chExt cx="1604288" cy="1375701"/>
            </a:xfrm>
          </p:grpSpPr>
          <p:sp>
            <p:nvSpPr>
              <p:cNvPr id="690" name="二等辺三角形 6">
                <a:extLst>
                  <a:ext uri="{FF2B5EF4-FFF2-40B4-BE49-F238E27FC236}">
                    <a16:creationId xmlns:a16="http://schemas.microsoft.com/office/drawing/2014/main" id="{087CD92E-0193-A4D9-77B4-4892C00BF962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二等辺三角形 6">
                <a:extLst>
                  <a:ext uri="{FF2B5EF4-FFF2-40B4-BE49-F238E27FC236}">
                    <a16:creationId xmlns:a16="http://schemas.microsoft.com/office/drawing/2014/main" id="{7B1E3244-DD2C-7F95-8567-8AFA9575F0BB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二等辺三角形 6">
                <a:extLst>
                  <a:ext uri="{FF2B5EF4-FFF2-40B4-BE49-F238E27FC236}">
                    <a16:creationId xmlns:a16="http://schemas.microsoft.com/office/drawing/2014/main" id="{89ED81B9-C186-DF27-D0D0-CBF462C4A745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二等辺三角形 6">
                <a:extLst>
                  <a:ext uri="{FF2B5EF4-FFF2-40B4-BE49-F238E27FC236}">
                    <a16:creationId xmlns:a16="http://schemas.microsoft.com/office/drawing/2014/main" id="{324E36F8-E24B-1F99-D072-6A544433D1DB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F9333F28-5643-495F-1FD5-A881B7823870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1">
                <a:extLst>
                  <a:ext uri="{FF2B5EF4-FFF2-40B4-BE49-F238E27FC236}">
                    <a16:creationId xmlns:a16="http://schemas.microsoft.com/office/drawing/2014/main" id="{2371F611-0FB2-CD69-B924-8C6425E7849E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197893A8-455F-34B1-A652-E27E23EB9CBA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59716E42-9147-9614-5356-A82C641DE4A5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5425CD1A-18E8-30C3-60DD-FDC71D495ADD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AA9C228F-0673-5207-B694-4D2A0F17014B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E97BD9EB-8CD8-55DD-A82A-74B1342DE8DE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57980ACF-74FF-5E5C-B539-13AFAD36F0A3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EA47C53-31C0-B1EA-F1E9-8E615034DF02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FA481FF8-839A-7561-D9D5-818CFC988F63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8F36AA51-4B2F-5150-C8DB-30A92F491A55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B6565EFB-4585-B858-49C9-D9646F96194F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556CCF22-41B0-F10F-EAEA-FDBB2C24F9B6}"/>
                </a:ext>
              </a:extLst>
            </p:cNvPr>
            <p:cNvGrpSpPr/>
            <p:nvPr/>
          </p:nvGrpSpPr>
          <p:grpSpPr>
            <a:xfrm>
              <a:off x="1940729" y="1934843"/>
              <a:ext cx="176433" cy="258588"/>
              <a:chOff x="986766" y="914731"/>
              <a:chExt cx="238930" cy="350186"/>
            </a:xfrm>
          </p:grpSpPr>
          <p:sp>
            <p:nvSpPr>
              <p:cNvPr id="707" name="楕円 66">
                <a:extLst>
                  <a:ext uri="{FF2B5EF4-FFF2-40B4-BE49-F238E27FC236}">
                    <a16:creationId xmlns:a16="http://schemas.microsoft.com/office/drawing/2014/main" id="{610E2C09-01F1-8339-9723-5016B442D527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09738A1A-5261-B8DD-1C59-E497DE2FDFFF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81276140-DD73-E843-7716-60022CB2A59A}"/>
                </a:ext>
              </a:extLst>
            </p:cNvPr>
            <p:cNvSpPr/>
            <p:nvPr/>
          </p:nvSpPr>
          <p:spPr>
            <a:xfrm rot="18000000">
              <a:off x="1436954" y="2302448"/>
              <a:ext cx="286841" cy="139390"/>
            </a:xfrm>
            <a:custGeom>
              <a:avLst/>
              <a:gdLst>
                <a:gd name="connsiteX0" fmla="*/ 87908 w 388447"/>
                <a:gd name="connsiteY0" fmla="*/ 71013 h 188765"/>
                <a:gd name="connsiteX1" fmla="*/ 89739 w 388447"/>
                <a:gd name="connsiteY1" fmla="*/ 94648 h 188765"/>
                <a:gd name="connsiteX2" fmla="*/ 112304 w 388447"/>
                <a:gd name="connsiteY2" fmla="*/ 188765 h 188765"/>
                <a:gd name="connsiteX3" fmla="*/ 8357 w 388447"/>
                <a:gd name="connsiteY3" fmla="*/ 132752 h 188765"/>
                <a:gd name="connsiteX4" fmla="*/ 0 w 388447"/>
                <a:gd name="connsiteY4" fmla="*/ 116627 h 188765"/>
                <a:gd name="connsiteX5" fmla="*/ 51705 w 388447"/>
                <a:gd name="connsiteY5" fmla="*/ 87757 h 188765"/>
                <a:gd name="connsiteX6" fmla="*/ 223735 w 388447"/>
                <a:gd name="connsiteY6" fmla="*/ 21814 h 188765"/>
                <a:gd name="connsiteX7" fmla="*/ 227811 w 388447"/>
                <a:gd name="connsiteY7" fmla="*/ 74442 h 188765"/>
                <a:gd name="connsiteX8" fmla="*/ 250376 w 388447"/>
                <a:gd name="connsiteY8" fmla="*/ 168559 h 188765"/>
                <a:gd name="connsiteX9" fmla="*/ 146429 w 388447"/>
                <a:gd name="connsiteY9" fmla="*/ 112546 h 188765"/>
                <a:gd name="connsiteX10" fmla="*/ 117751 w 388447"/>
                <a:gd name="connsiteY10" fmla="*/ 57211 h 188765"/>
                <a:gd name="connsiteX11" fmla="*/ 132110 w 388447"/>
                <a:gd name="connsiteY11" fmla="*/ 50570 h 188765"/>
                <a:gd name="connsiteX12" fmla="*/ 205426 w 388447"/>
                <a:gd name="connsiteY12" fmla="*/ 25297 h 188765"/>
                <a:gd name="connsiteX13" fmla="*/ 362464 w 388447"/>
                <a:gd name="connsiteY13" fmla="*/ 0 h 188765"/>
                <a:gd name="connsiteX14" fmla="*/ 365882 w 388447"/>
                <a:gd name="connsiteY14" fmla="*/ 44134 h 188765"/>
                <a:gd name="connsiteX15" fmla="*/ 388447 w 388447"/>
                <a:gd name="connsiteY15" fmla="*/ 138251 h 188765"/>
                <a:gd name="connsiteX16" fmla="*/ 252996 w 388447"/>
                <a:gd name="connsiteY16" fmla="*/ 21451 h 188765"/>
                <a:gd name="connsiteX17" fmla="*/ 252212 w 388447"/>
                <a:gd name="connsiteY17" fmla="*/ 16396 h 188765"/>
                <a:gd name="connsiteX18" fmla="*/ 335603 w 388447"/>
                <a:gd name="connsiteY18" fmla="*/ 531 h 1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8447" h="188765">
                  <a:moveTo>
                    <a:pt x="87908" y="71013"/>
                  </a:moveTo>
                  <a:lnTo>
                    <a:pt x="89739" y="94648"/>
                  </a:lnTo>
                  <a:cubicBezTo>
                    <a:pt x="94753" y="126688"/>
                    <a:pt x="102275" y="158227"/>
                    <a:pt x="112304" y="188765"/>
                  </a:cubicBezTo>
                  <a:cubicBezTo>
                    <a:pt x="71710" y="188765"/>
                    <a:pt x="34959" y="167360"/>
                    <a:pt x="8357" y="132752"/>
                  </a:cubicBezTo>
                  <a:lnTo>
                    <a:pt x="0" y="116627"/>
                  </a:lnTo>
                  <a:lnTo>
                    <a:pt x="51705" y="87757"/>
                  </a:lnTo>
                  <a:close/>
                  <a:moveTo>
                    <a:pt x="223735" y="21814"/>
                  </a:moveTo>
                  <a:lnTo>
                    <a:pt x="227811" y="74442"/>
                  </a:lnTo>
                  <a:cubicBezTo>
                    <a:pt x="232825" y="106482"/>
                    <a:pt x="240347" y="138021"/>
                    <a:pt x="250376" y="168559"/>
                  </a:cubicBezTo>
                  <a:cubicBezTo>
                    <a:pt x="209782" y="168559"/>
                    <a:pt x="173031" y="147154"/>
                    <a:pt x="146429" y="112546"/>
                  </a:cubicBezTo>
                  <a:lnTo>
                    <a:pt x="117751" y="57211"/>
                  </a:lnTo>
                  <a:lnTo>
                    <a:pt x="132110" y="50570"/>
                  </a:lnTo>
                  <a:cubicBezTo>
                    <a:pt x="158039" y="39974"/>
                    <a:pt x="182787" y="31363"/>
                    <a:pt x="205426" y="25297"/>
                  </a:cubicBezTo>
                  <a:close/>
                  <a:moveTo>
                    <a:pt x="362464" y="0"/>
                  </a:moveTo>
                  <a:lnTo>
                    <a:pt x="365882" y="44134"/>
                  </a:lnTo>
                  <a:cubicBezTo>
                    <a:pt x="370896" y="76174"/>
                    <a:pt x="378418" y="107713"/>
                    <a:pt x="388447" y="138251"/>
                  </a:cubicBezTo>
                  <a:cubicBezTo>
                    <a:pt x="327556" y="138251"/>
                    <a:pt x="275312" y="90089"/>
                    <a:pt x="252996" y="21451"/>
                  </a:cubicBezTo>
                  <a:lnTo>
                    <a:pt x="252212" y="16396"/>
                  </a:lnTo>
                  <a:lnTo>
                    <a:pt x="335603" y="5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E636EC43-82EF-46ED-9A29-F1EB6ABF0E0A}"/>
                </a:ext>
              </a:extLst>
            </p:cNvPr>
            <p:cNvSpPr/>
            <p:nvPr/>
          </p:nvSpPr>
          <p:spPr>
            <a:xfrm rot="3600000" flipH="1">
              <a:off x="2158061" y="2300548"/>
              <a:ext cx="286841" cy="139390"/>
            </a:xfrm>
            <a:custGeom>
              <a:avLst/>
              <a:gdLst>
                <a:gd name="connsiteX0" fmla="*/ 87908 w 388447"/>
                <a:gd name="connsiteY0" fmla="*/ 71013 h 188765"/>
                <a:gd name="connsiteX1" fmla="*/ 89739 w 388447"/>
                <a:gd name="connsiteY1" fmla="*/ 94648 h 188765"/>
                <a:gd name="connsiteX2" fmla="*/ 112304 w 388447"/>
                <a:gd name="connsiteY2" fmla="*/ 188765 h 188765"/>
                <a:gd name="connsiteX3" fmla="*/ 8357 w 388447"/>
                <a:gd name="connsiteY3" fmla="*/ 132752 h 188765"/>
                <a:gd name="connsiteX4" fmla="*/ 0 w 388447"/>
                <a:gd name="connsiteY4" fmla="*/ 116627 h 188765"/>
                <a:gd name="connsiteX5" fmla="*/ 51705 w 388447"/>
                <a:gd name="connsiteY5" fmla="*/ 87757 h 188765"/>
                <a:gd name="connsiteX6" fmla="*/ 223735 w 388447"/>
                <a:gd name="connsiteY6" fmla="*/ 21814 h 188765"/>
                <a:gd name="connsiteX7" fmla="*/ 227811 w 388447"/>
                <a:gd name="connsiteY7" fmla="*/ 74442 h 188765"/>
                <a:gd name="connsiteX8" fmla="*/ 250376 w 388447"/>
                <a:gd name="connsiteY8" fmla="*/ 168559 h 188765"/>
                <a:gd name="connsiteX9" fmla="*/ 146429 w 388447"/>
                <a:gd name="connsiteY9" fmla="*/ 112546 h 188765"/>
                <a:gd name="connsiteX10" fmla="*/ 117751 w 388447"/>
                <a:gd name="connsiteY10" fmla="*/ 57211 h 188765"/>
                <a:gd name="connsiteX11" fmla="*/ 132110 w 388447"/>
                <a:gd name="connsiteY11" fmla="*/ 50570 h 188765"/>
                <a:gd name="connsiteX12" fmla="*/ 205426 w 388447"/>
                <a:gd name="connsiteY12" fmla="*/ 25297 h 188765"/>
                <a:gd name="connsiteX13" fmla="*/ 362464 w 388447"/>
                <a:gd name="connsiteY13" fmla="*/ 0 h 188765"/>
                <a:gd name="connsiteX14" fmla="*/ 365882 w 388447"/>
                <a:gd name="connsiteY14" fmla="*/ 44134 h 188765"/>
                <a:gd name="connsiteX15" fmla="*/ 388447 w 388447"/>
                <a:gd name="connsiteY15" fmla="*/ 138251 h 188765"/>
                <a:gd name="connsiteX16" fmla="*/ 252996 w 388447"/>
                <a:gd name="connsiteY16" fmla="*/ 21451 h 188765"/>
                <a:gd name="connsiteX17" fmla="*/ 252212 w 388447"/>
                <a:gd name="connsiteY17" fmla="*/ 16396 h 188765"/>
                <a:gd name="connsiteX18" fmla="*/ 335603 w 388447"/>
                <a:gd name="connsiteY18" fmla="*/ 531 h 1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8447" h="188765">
                  <a:moveTo>
                    <a:pt x="87908" y="71013"/>
                  </a:moveTo>
                  <a:lnTo>
                    <a:pt x="89739" y="94648"/>
                  </a:lnTo>
                  <a:cubicBezTo>
                    <a:pt x="94753" y="126688"/>
                    <a:pt x="102275" y="158227"/>
                    <a:pt x="112304" y="188765"/>
                  </a:cubicBezTo>
                  <a:cubicBezTo>
                    <a:pt x="71710" y="188765"/>
                    <a:pt x="34959" y="167360"/>
                    <a:pt x="8357" y="132752"/>
                  </a:cubicBezTo>
                  <a:lnTo>
                    <a:pt x="0" y="116627"/>
                  </a:lnTo>
                  <a:lnTo>
                    <a:pt x="51705" y="87757"/>
                  </a:lnTo>
                  <a:close/>
                  <a:moveTo>
                    <a:pt x="223735" y="21814"/>
                  </a:moveTo>
                  <a:lnTo>
                    <a:pt x="227811" y="74442"/>
                  </a:lnTo>
                  <a:cubicBezTo>
                    <a:pt x="232825" y="106482"/>
                    <a:pt x="240347" y="138021"/>
                    <a:pt x="250376" y="168559"/>
                  </a:cubicBezTo>
                  <a:cubicBezTo>
                    <a:pt x="209782" y="168559"/>
                    <a:pt x="173031" y="147154"/>
                    <a:pt x="146429" y="112546"/>
                  </a:cubicBezTo>
                  <a:lnTo>
                    <a:pt x="117751" y="57211"/>
                  </a:lnTo>
                  <a:lnTo>
                    <a:pt x="132110" y="50570"/>
                  </a:lnTo>
                  <a:cubicBezTo>
                    <a:pt x="158039" y="39974"/>
                    <a:pt x="182787" y="31363"/>
                    <a:pt x="205426" y="25297"/>
                  </a:cubicBezTo>
                  <a:close/>
                  <a:moveTo>
                    <a:pt x="362464" y="0"/>
                  </a:moveTo>
                  <a:lnTo>
                    <a:pt x="365882" y="44134"/>
                  </a:lnTo>
                  <a:cubicBezTo>
                    <a:pt x="370896" y="76174"/>
                    <a:pt x="378418" y="107713"/>
                    <a:pt x="388447" y="138251"/>
                  </a:cubicBezTo>
                  <a:cubicBezTo>
                    <a:pt x="327556" y="138251"/>
                    <a:pt x="275312" y="90089"/>
                    <a:pt x="252996" y="21451"/>
                  </a:cubicBezTo>
                  <a:lnTo>
                    <a:pt x="252212" y="16396"/>
                  </a:lnTo>
                  <a:lnTo>
                    <a:pt x="335603" y="5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BDD85CC1-6AAE-B994-3DD7-2FEDABB0BD2C}"/>
              </a:ext>
            </a:extLst>
          </p:cNvPr>
          <p:cNvGrpSpPr/>
          <p:nvPr/>
        </p:nvGrpSpPr>
        <p:grpSpPr>
          <a:xfrm>
            <a:off x="4120027" y="3803213"/>
            <a:ext cx="1810966" cy="2450691"/>
            <a:chOff x="4120027" y="3803213"/>
            <a:chExt cx="1810966" cy="2450691"/>
          </a:xfrm>
        </p:grpSpPr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4F5F7123-D3FF-0CA0-58E0-83D275C86976}"/>
                </a:ext>
              </a:extLst>
            </p:cNvPr>
            <p:cNvGrpSpPr/>
            <p:nvPr/>
          </p:nvGrpSpPr>
          <p:grpSpPr>
            <a:xfrm>
              <a:off x="4638620" y="5076057"/>
              <a:ext cx="1275023" cy="1177847"/>
              <a:chOff x="1542995" y="1980432"/>
              <a:chExt cx="1275023" cy="1177847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02F13195-E34E-5C8D-4327-DC5DB52BA194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1">
                <a:extLst>
                  <a:ext uri="{FF2B5EF4-FFF2-40B4-BE49-F238E27FC236}">
                    <a16:creationId xmlns:a16="http://schemas.microsoft.com/office/drawing/2014/main" id="{4309BC14-0A80-ECC0-AAFD-526565B5FECE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楕円 1">
                <a:extLst>
                  <a:ext uri="{FF2B5EF4-FFF2-40B4-BE49-F238E27FC236}">
                    <a16:creationId xmlns:a16="http://schemas.microsoft.com/office/drawing/2014/main" id="{B81E636C-5CA9-0198-C0D6-D421D1A43ED0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楕円 1">
                <a:extLst>
                  <a:ext uri="{FF2B5EF4-FFF2-40B4-BE49-F238E27FC236}">
                    <a16:creationId xmlns:a16="http://schemas.microsoft.com/office/drawing/2014/main" id="{35B9BA0E-60B1-767E-612A-52E35C8A3DE3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楕円 1">
                <a:extLst>
                  <a:ext uri="{FF2B5EF4-FFF2-40B4-BE49-F238E27FC236}">
                    <a16:creationId xmlns:a16="http://schemas.microsoft.com/office/drawing/2014/main" id="{172DC06B-774C-A8EE-4013-7270D46B2788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BA9CD4F0-E401-4F14-C1DA-A98FDDC9CF0C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686531E5-A7A4-DBF4-89E0-00FA45C0E6B1}"/>
                </a:ext>
              </a:extLst>
            </p:cNvPr>
            <p:cNvGrpSpPr/>
            <p:nvPr/>
          </p:nvGrpSpPr>
          <p:grpSpPr>
            <a:xfrm>
              <a:off x="4232201" y="3932337"/>
              <a:ext cx="1604288" cy="1375701"/>
              <a:chOff x="1136576" y="836712"/>
              <a:chExt cx="1604288" cy="1375701"/>
            </a:xfrm>
          </p:grpSpPr>
          <p:sp>
            <p:nvSpPr>
              <p:cNvPr id="724" name="二等辺三角形 6">
                <a:extLst>
                  <a:ext uri="{FF2B5EF4-FFF2-40B4-BE49-F238E27FC236}">
                    <a16:creationId xmlns:a16="http://schemas.microsoft.com/office/drawing/2014/main" id="{4F63B944-A833-B539-9DBD-B2FC1FD00D99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48C1D8E5-D91A-4902-F4B8-6E92797E44B6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B1C56269-014F-FF38-7A54-931E47C35EEF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6EDB0547-9C35-0DE9-D622-ED1699AC99F7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0ECCACF-8AD9-2DF0-D4D6-3D34D023419E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7CFDC4CB-EB2B-2A73-0DD6-A6408BC25FB9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E855606B-7620-C771-10D3-8569E2DA7338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A1FEDF96-C96F-7A18-550B-F98503DAC55B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80C7BB85-3F5F-3739-D8F3-A683D41BFA7A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30BDC23C-64C4-893F-A2BB-066C0C56ABB7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649E1CB-C85B-79AA-4816-942E147B589D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D46D971E-881C-57FF-4343-CC0FECE6B8B7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54B3680-1629-57E8-67BD-F980C6446B6F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AA945E83-7290-BDB1-443F-3A88713ED9E9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10A74311-DCDF-BC8F-80CB-9C0BD2FD810C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BD4F7A10-724C-D6EF-AA79-A68D089BBF57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BCD4E23D-76C1-C5A2-68A5-C7AFF97537C4}"/>
                </a:ext>
              </a:extLst>
            </p:cNvPr>
            <p:cNvGrpSpPr/>
            <p:nvPr/>
          </p:nvGrpSpPr>
          <p:grpSpPr>
            <a:xfrm>
              <a:off x="4120027" y="3894650"/>
              <a:ext cx="1810966" cy="1123483"/>
              <a:chOff x="4156667" y="3912113"/>
              <a:chExt cx="1810966" cy="1123483"/>
            </a:xfrm>
          </p:grpSpPr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449646B8-BA8F-8799-8C6E-CF68CC56CE5D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E669BB01-2815-BBE6-EE29-CC67A0FB02B8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F314B413-44D8-B3E2-B06C-BF0412AA011E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A220D218-FD4B-68C3-AFA4-38A6A807C825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3D49338F-2C03-3B99-3D67-2BDAC1BD3BDB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8DBB86E9-D056-9408-DE58-E755D511173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85571A08-2796-1AA4-1B25-4F47081DEFD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84562528-B99E-AC33-0762-772A96A74EAC}"/>
                </a:ext>
              </a:extLst>
            </p:cNvPr>
            <p:cNvGrpSpPr/>
            <p:nvPr/>
          </p:nvGrpSpPr>
          <p:grpSpPr>
            <a:xfrm>
              <a:off x="4363866" y="3803213"/>
              <a:ext cx="1325355" cy="650911"/>
              <a:chOff x="1100911" y="95250"/>
              <a:chExt cx="1794828" cy="881479"/>
            </a:xfrm>
          </p:grpSpPr>
          <p:sp>
            <p:nvSpPr>
              <p:cNvPr id="749" name="楕円 5">
                <a:extLst>
                  <a:ext uri="{FF2B5EF4-FFF2-40B4-BE49-F238E27FC236}">
                    <a16:creationId xmlns:a16="http://schemas.microsoft.com/office/drawing/2014/main" id="{75B36EEE-9161-C501-E2EB-15973A343267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EFDD33C2-35A5-301C-87E1-C50291CF9FF8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839E6C83-179B-7877-7F71-D314326CD377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752" name="楕円 5">
                  <a:extLst>
                    <a:ext uri="{FF2B5EF4-FFF2-40B4-BE49-F238E27FC236}">
                      <a16:creationId xmlns:a16="http://schemas.microsoft.com/office/drawing/2014/main" id="{80F3BCEE-B5AA-F28C-65E5-896FC5008F4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CF5A7754-C97F-F0A0-E7AD-F707BB9C4C59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253A8961-96BC-D826-FA00-78BF8F4A5064}"/>
                </a:ext>
              </a:extLst>
            </p:cNvPr>
            <p:cNvGrpSpPr/>
            <p:nvPr/>
          </p:nvGrpSpPr>
          <p:grpSpPr>
            <a:xfrm>
              <a:off x="4405511" y="4900414"/>
              <a:ext cx="1299333" cy="1211368"/>
              <a:chOff x="4302325" y="3805549"/>
              <a:chExt cx="1299333" cy="1211368"/>
            </a:xfrm>
          </p:grpSpPr>
          <p:sp>
            <p:nvSpPr>
              <p:cNvPr id="755" name="楕円 1">
                <a:extLst>
                  <a:ext uri="{FF2B5EF4-FFF2-40B4-BE49-F238E27FC236}">
                    <a16:creationId xmlns:a16="http://schemas.microsoft.com/office/drawing/2014/main" id="{9C6CB1D7-FD25-D205-505B-112BA7452C27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楕円 1">
                <a:extLst>
                  <a:ext uri="{FF2B5EF4-FFF2-40B4-BE49-F238E27FC236}">
                    <a16:creationId xmlns:a16="http://schemas.microsoft.com/office/drawing/2014/main" id="{D166B2FC-41D5-B6E2-E3AC-2DDB1BA1AA02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6F0254A1-BCBD-3F03-BD79-CF95879A3D04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F74364E5-C9F0-6C53-AFED-768E126496B7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E7E3F84E-BF37-339E-B952-D77A419F5D4C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42B14A04-7258-71DE-DAE9-9987CB6BC8C4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26EBC426-1290-A49F-EDF5-76D36B727EEB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E401247E-5D31-E9DF-B60B-E41576B7FA6A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49E68DE3-2E86-6EC5-A555-36B875009153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F4C5DFEB-22BA-62CE-E981-AC0A9E25E150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97C65F78-FC4B-F7B3-3D9D-2091933ACFB3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00506E84-9C86-8C78-55BC-A9B430335B7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D220D347-04A7-8BBA-0498-5CF98DF1E178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4" name="台形 773">
                    <a:extLst>
                      <a:ext uri="{FF2B5EF4-FFF2-40B4-BE49-F238E27FC236}">
                        <a16:creationId xmlns:a16="http://schemas.microsoft.com/office/drawing/2014/main" id="{D46C2B69-235F-F818-6E54-2EB68D2E825F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台形 774">
                    <a:extLst>
                      <a:ext uri="{FF2B5EF4-FFF2-40B4-BE49-F238E27FC236}">
                        <a16:creationId xmlns:a16="http://schemas.microsoft.com/office/drawing/2014/main" id="{2AB26E0C-22C2-88B8-EEF0-044D36DEE34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6" name="四角形: 角を丸くする 775">
                    <a:extLst>
                      <a:ext uri="{FF2B5EF4-FFF2-40B4-BE49-F238E27FC236}">
                        <a16:creationId xmlns:a16="http://schemas.microsoft.com/office/drawing/2014/main" id="{F6A0C10B-094B-3D88-381A-EF56BFA26F0E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星: 12 pt 776">
                    <a:extLst>
                      <a:ext uri="{FF2B5EF4-FFF2-40B4-BE49-F238E27FC236}">
                        <a16:creationId xmlns:a16="http://schemas.microsoft.com/office/drawing/2014/main" id="{AE07E590-0E0D-5A5C-DC03-E8F67BA88A3D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8" name="星: 12 pt 777">
                    <a:extLst>
                      <a:ext uri="{FF2B5EF4-FFF2-40B4-BE49-F238E27FC236}">
                        <a16:creationId xmlns:a16="http://schemas.microsoft.com/office/drawing/2014/main" id="{1B4C685E-F7D7-D207-6CF8-954156D29124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9A86DE21-EF80-5C69-32B1-F23215222D56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F87140D5-E630-89A5-AFE0-39450E82D490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星: 16 pt 770">
                    <a:extLst>
                      <a:ext uri="{FF2B5EF4-FFF2-40B4-BE49-F238E27FC236}">
                        <a16:creationId xmlns:a16="http://schemas.microsoft.com/office/drawing/2014/main" id="{38B8894F-4AA7-0C61-BE9B-FF7E016E0AA7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CCC260AA-C9D3-D16B-0E19-22C84008EDD6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CC281345-58CA-D466-6AE6-2A7F96FF1C10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星: 16 pt 768">
                    <a:extLst>
                      <a:ext uri="{FF2B5EF4-FFF2-40B4-BE49-F238E27FC236}">
                        <a16:creationId xmlns:a16="http://schemas.microsoft.com/office/drawing/2014/main" id="{F6A00267-B533-EB5A-96B7-D26FA84F3498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779" name="テキスト ボックス 778">
            <a:extLst>
              <a:ext uri="{FF2B5EF4-FFF2-40B4-BE49-F238E27FC236}">
                <a16:creationId xmlns:a16="http://schemas.microsoft.com/office/drawing/2014/main" id="{588A96F8-3AE8-EF64-8690-06AD797E035B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トラの冬用イラスト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80C23F9-D422-737D-654C-5659909E42B5}"/>
              </a:ext>
            </a:extLst>
          </p:cNvPr>
          <p:cNvGrpSpPr/>
          <p:nvPr/>
        </p:nvGrpSpPr>
        <p:grpSpPr>
          <a:xfrm>
            <a:off x="6962255" y="605447"/>
            <a:ext cx="2351020" cy="2658119"/>
            <a:chOff x="6962255" y="605447"/>
            <a:chExt cx="2351020" cy="2658119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3C82737B-BB62-4283-FAA3-67C020CDBE80}"/>
                </a:ext>
              </a:extLst>
            </p:cNvPr>
            <p:cNvGrpSpPr/>
            <p:nvPr/>
          </p:nvGrpSpPr>
          <p:grpSpPr>
            <a:xfrm>
              <a:off x="7530573" y="1980432"/>
              <a:ext cx="1421545" cy="1177847"/>
              <a:chOff x="1396473" y="1980432"/>
              <a:chExt cx="1421545" cy="1177847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04894098-754B-48EC-E73E-E38465FF0197}"/>
                  </a:ext>
                </a:extLst>
              </p:cNvPr>
              <p:cNvGrpSpPr/>
              <p:nvPr/>
            </p:nvGrpSpPr>
            <p:grpSpPr>
              <a:xfrm flipH="1">
                <a:off x="2241404" y="2107820"/>
                <a:ext cx="286841" cy="654986"/>
                <a:chOff x="2241404" y="2107820"/>
                <a:chExt cx="286841" cy="654986"/>
              </a:xfrm>
            </p:grpSpPr>
            <p:sp>
              <p:nvSpPr>
                <p:cNvPr id="154" name="楕円 1">
                  <a:extLst>
                    <a:ext uri="{FF2B5EF4-FFF2-40B4-BE49-F238E27FC236}">
                      <a16:creationId xmlns:a16="http://schemas.microsoft.com/office/drawing/2014/main" id="{03EA325B-D46F-A652-BF54-8F37F17C62C5}"/>
                    </a:ext>
                  </a:extLst>
                </p:cNvPr>
                <p:cNvSpPr/>
                <p:nvPr/>
              </p:nvSpPr>
              <p:spPr>
                <a:xfrm rot="12600000">
                  <a:off x="2302265" y="2107820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3886AAB4-3313-19D3-F459-BD8015DDDEFB}"/>
                    </a:ext>
                  </a:extLst>
                </p:cNvPr>
                <p:cNvSpPr/>
                <p:nvPr/>
              </p:nvSpPr>
              <p:spPr>
                <a:xfrm rot="18900000">
                  <a:off x="2241404" y="2291023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1">
                <a:extLst>
                  <a:ext uri="{FF2B5EF4-FFF2-40B4-BE49-F238E27FC236}">
                    <a16:creationId xmlns:a16="http://schemas.microsoft.com/office/drawing/2014/main" id="{47A6D842-581E-9F03-1EC5-10F2A874C7D4}"/>
                  </a:ext>
                </a:extLst>
              </p:cNvPr>
              <p:cNvSpPr/>
              <p:nvPr/>
            </p:nvSpPr>
            <p:spPr>
              <a:xfrm rot="12600000">
                <a:off x="1457334" y="2102576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6B7EAB6-601C-5803-E8DB-DE903480E3EA}"/>
                  </a:ext>
                </a:extLst>
              </p:cNvPr>
              <p:cNvSpPr/>
              <p:nvPr/>
            </p:nvSpPr>
            <p:spPr>
              <a:xfrm rot="18900000">
                <a:off x="1396473" y="2285779"/>
                <a:ext cx="286841" cy="139390"/>
              </a:xfrm>
              <a:custGeom>
                <a:avLst/>
                <a:gdLst>
                  <a:gd name="connsiteX0" fmla="*/ 87908 w 388447"/>
                  <a:gd name="connsiteY0" fmla="*/ 71013 h 188765"/>
                  <a:gd name="connsiteX1" fmla="*/ 89739 w 388447"/>
                  <a:gd name="connsiteY1" fmla="*/ 94648 h 188765"/>
                  <a:gd name="connsiteX2" fmla="*/ 112304 w 388447"/>
                  <a:gd name="connsiteY2" fmla="*/ 188765 h 188765"/>
                  <a:gd name="connsiteX3" fmla="*/ 8357 w 388447"/>
                  <a:gd name="connsiteY3" fmla="*/ 132752 h 188765"/>
                  <a:gd name="connsiteX4" fmla="*/ 0 w 388447"/>
                  <a:gd name="connsiteY4" fmla="*/ 116627 h 188765"/>
                  <a:gd name="connsiteX5" fmla="*/ 51705 w 388447"/>
                  <a:gd name="connsiteY5" fmla="*/ 87757 h 188765"/>
                  <a:gd name="connsiteX6" fmla="*/ 223735 w 388447"/>
                  <a:gd name="connsiteY6" fmla="*/ 21814 h 188765"/>
                  <a:gd name="connsiteX7" fmla="*/ 227811 w 388447"/>
                  <a:gd name="connsiteY7" fmla="*/ 74442 h 188765"/>
                  <a:gd name="connsiteX8" fmla="*/ 250376 w 388447"/>
                  <a:gd name="connsiteY8" fmla="*/ 168559 h 188765"/>
                  <a:gd name="connsiteX9" fmla="*/ 146429 w 388447"/>
                  <a:gd name="connsiteY9" fmla="*/ 112546 h 188765"/>
                  <a:gd name="connsiteX10" fmla="*/ 117751 w 388447"/>
                  <a:gd name="connsiteY10" fmla="*/ 57211 h 188765"/>
                  <a:gd name="connsiteX11" fmla="*/ 132110 w 388447"/>
                  <a:gd name="connsiteY11" fmla="*/ 50570 h 188765"/>
                  <a:gd name="connsiteX12" fmla="*/ 205426 w 388447"/>
                  <a:gd name="connsiteY12" fmla="*/ 25297 h 188765"/>
                  <a:gd name="connsiteX13" fmla="*/ 362464 w 388447"/>
                  <a:gd name="connsiteY13" fmla="*/ 0 h 188765"/>
                  <a:gd name="connsiteX14" fmla="*/ 365882 w 388447"/>
                  <a:gd name="connsiteY14" fmla="*/ 44134 h 188765"/>
                  <a:gd name="connsiteX15" fmla="*/ 388447 w 388447"/>
                  <a:gd name="connsiteY15" fmla="*/ 138251 h 188765"/>
                  <a:gd name="connsiteX16" fmla="*/ 252996 w 388447"/>
                  <a:gd name="connsiteY16" fmla="*/ 21451 h 188765"/>
                  <a:gd name="connsiteX17" fmla="*/ 252212 w 388447"/>
                  <a:gd name="connsiteY17" fmla="*/ 16396 h 188765"/>
                  <a:gd name="connsiteX18" fmla="*/ 335603 w 388447"/>
                  <a:gd name="connsiteY18" fmla="*/ 531 h 18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88447" h="188765">
                    <a:moveTo>
                      <a:pt x="87908" y="71013"/>
                    </a:moveTo>
                    <a:lnTo>
                      <a:pt x="89739" y="94648"/>
                    </a:lnTo>
                    <a:cubicBezTo>
                      <a:pt x="94753" y="126688"/>
                      <a:pt x="102275" y="158227"/>
                      <a:pt x="112304" y="188765"/>
                    </a:cubicBezTo>
                    <a:cubicBezTo>
                      <a:pt x="71710" y="188765"/>
                      <a:pt x="34959" y="167360"/>
                      <a:pt x="8357" y="132752"/>
                    </a:cubicBezTo>
                    <a:lnTo>
                      <a:pt x="0" y="116627"/>
                    </a:lnTo>
                    <a:lnTo>
                      <a:pt x="51705" y="87757"/>
                    </a:lnTo>
                    <a:close/>
                    <a:moveTo>
                      <a:pt x="223735" y="21814"/>
                    </a:moveTo>
                    <a:lnTo>
                      <a:pt x="227811" y="74442"/>
                    </a:lnTo>
                    <a:cubicBezTo>
                      <a:pt x="232825" y="106482"/>
                      <a:pt x="240347" y="138021"/>
                      <a:pt x="250376" y="168559"/>
                    </a:cubicBezTo>
                    <a:cubicBezTo>
                      <a:pt x="209782" y="168559"/>
                      <a:pt x="173031" y="147154"/>
                      <a:pt x="146429" y="112546"/>
                    </a:cubicBezTo>
                    <a:lnTo>
                      <a:pt x="117751" y="57211"/>
                    </a:lnTo>
                    <a:lnTo>
                      <a:pt x="132110" y="50570"/>
                    </a:lnTo>
                    <a:cubicBezTo>
                      <a:pt x="158039" y="39974"/>
                      <a:pt x="182787" y="31363"/>
                      <a:pt x="205426" y="25297"/>
                    </a:cubicBezTo>
                    <a:close/>
                    <a:moveTo>
                      <a:pt x="362464" y="0"/>
                    </a:moveTo>
                    <a:lnTo>
                      <a:pt x="365882" y="44134"/>
                    </a:lnTo>
                    <a:cubicBezTo>
                      <a:pt x="370896" y="76174"/>
                      <a:pt x="378418" y="107713"/>
                      <a:pt x="388447" y="138251"/>
                    </a:cubicBezTo>
                    <a:cubicBezTo>
                      <a:pt x="327556" y="138251"/>
                      <a:pt x="275312" y="90089"/>
                      <a:pt x="252996" y="21451"/>
                    </a:cubicBezTo>
                    <a:lnTo>
                      <a:pt x="252212" y="16396"/>
                    </a:lnTo>
                    <a:lnTo>
                      <a:pt x="335603" y="5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25A2477-0CF6-FDD4-9806-69B1992941D4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">
                <a:extLst>
                  <a:ext uri="{FF2B5EF4-FFF2-40B4-BE49-F238E27FC236}">
                    <a16:creationId xmlns:a16="http://schemas.microsoft.com/office/drawing/2014/main" id="{DAFB02FD-32CA-7425-7EFE-3C62824ED6D7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B6A31ABD-20E3-14FB-7FD5-262CA3DB4BFC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">
                <a:extLst>
                  <a:ext uri="{FF2B5EF4-FFF2-40B4-BE49-F238E27FC236}">
                    <a16:creationId xmlns:a16="http://schemas.microsoft.com/office/drawing/2014/main" id="{CC3299E7-CAE1-0A2B-7DBF-9A3990B68637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楕円 1">
                <a:extLst>
                  <a:ext uri="{FF2B5EF4-FFF2-40B4-BE49-F238E27FC236}">
                    <a16:creationId xmlns:a16="http://schemas.microsoft.com/office/drawing/2014/main" id="{7B2E3B19-D6AF-D6D6-7C83-FBD7B8141B41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0867BA09-46FF-DA76-55E4-82517445B673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1AD353F9-A04C-86D3-7F5F-2A9FFF187049}"/>
                </a:ext>
              </a:extLst>
            </p:cNvPr>
            <p:cNvGrpSpPr/>
            <p:nvPr/>
          </p:nvGrpSpPr>
          <p:grpSpPr>
            <a:xfrm>
              <a:off x="7270676" y="836712"/>
              <a:ext cx="1604288" cy="1375701"/>
              <a:chOff x="1136576" y="836712"/>
              <a:chExt cx="1604288" cy="1375701"/>
            </a:xfrm>
          </p:grpSpPr>
          <p:sp>
            <p:nvSpPr>
              <p:cNvPr id="182" name="二等辺三角形 6">
                <a:extLst>
                  <a:ext uri="{FF2B5EF4-FFF2-40B4-BE49-F238E27FC236}">
                    <a16:creationId xmlns:a16="http://schemas.microsoft.com/office/drawing/2014/main" id="{D7ACCAC0-514E-E50F-5965-19047AA4ED93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二等辺三角形 6">
                <a:extLst>
                  <a:ext uri="{FF2B5EF4-FFF2-40B4-BE49-F238E27FC236}">
                    <a16:creationId xmlns:a16="http://schemas.microsoft.com/office/drawing/2014/main" id="{E1A0D837-1649-3538-FF93-1F18920DFA47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二等辺三角形 6">
                <a:extLst>
                  <a:ext uri="{FF2B5EF4-FFF2-40B4-BE49-F238E27FC236}">
                    <a16:creationId xmlns:a16="http://schemas.microsoft.com/office/drawing/2014/main" id="{F3CCE8A9-C692-D324-C024-44861F2045B6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二等辺三角形 6">
                <a:extLst>
                  <a:ext uri="{FF2B5EF4-FFF2-40B4-BE49-F238E27FC236}">
                    <a16:creationId xmlns:a16="http://schemas.microsoft.com/office/drawing/2014/main" id="{44B89A41-4BB4-9380-ABBB-C9BD42E13CF6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D31859E8-C115-FEFF-61E0-5D5168941993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7C06B163-1B84-3DE7-C7B4-13F4EF0CAF3F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2BBB46C9-8470-BACF-EE1D-46EFA8A33FBC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EC78E63-FFC6-2F05-0E0D-7D69FF50397B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10245FC8-614A-307C-E7D1-F55C71597A52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5AEE567-7AE0-FAC0-A2B6-D28BE07B201D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27D14623-6BA3-09AD-E53B-16D71B562129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D37A3DF2-602B-B51E-8DB4-1EA7CB903CB0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BEED153-C1D1-4C6A-301E-0BC80B4C6ED9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9A2BD1A3-18A8-D882-57D6-180C200137CD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79673F0-BE7B-733B-F02F-215FAE830F0B}"/>
                </a:ext>
              </a:extLst>
            </p:cNvPr>
            <p:cNvGrpSpPr/>
            <p:nvPr/>
          </p:nvGrpSpPr>
          <p:grpSpPr>
            <a:xfrm>
              <a:off x="7689304" y="1497437"/>
              <a:ext cx="755887" cy="94733"/>
              <a:chOff x="7743706" y="1471644"/>
              <a:chExt cx="755887" cy="94733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50040E7C-D549-F0E9-0A0E-4C42DCBFCE58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3A166905-32D0-8D4C-A885-0D300B092A42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BA936F8-2C8B-026B-C100-0F116CE742E3}"/>
                </a:ext>
              </a:extLst>
            </p:cNvPr>
            <p:cNvGrpSpPr/>
            <p:nvPr/>
          </p:nvGrpSpPr>
          <p:grpSpPr>
            <a:xfrm>
              <a:off x="6962255" y="605447"/>
              <a:ext cx="2351020" cy="2658119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662CA57F-F227-1A2E-D2DD-4964532D0BD1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5EBBB28A-D5FA-BE64-C16D-C599A25FAFA6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F56A6BD-651F-4B4C-0D65-B15D2F18B5BF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8DA9F82-0C77-1500-4FAA-4E35B8670D58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七角形 20">
                    <a:extLst>
                      <a:ext uri="{FF2B5EF4-FFF2-40B4-BE49-F238E27FC236}">
                        <a16:creationId xmlns:a16="http://schemas.microsoft.com/office/drawing/2014/main" id="{3B15034D-1567-3265-46DF-BCCD1A8BA654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B113267C-C7C0-23E3-D3BF-1698B298729C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19F424B8-7252-883E-2F04-E5CC17A807CD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0F4C32FF-AB62-C0AE-196E-8F37B3AAC323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B775A777-AB79-17B3-5D4C-088CC509E5B4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171C268F-B7DF-74B6-8EE6-DD7939535A56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B92B3424-473C-9D27-7ECA-49C2B943814E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D82E2D3E-EAEF-08CE-8498-8C01A36D6E52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40F596FF-F70B-A6DD-21CA-3BBD95B92BF8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E5D684DA-B606-FCD9-8E30-EB2E9270BAB3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614E4F96-2AEF-CDAE-4B0F-EA27BAD585EF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77001B23-F022-E864-5884-CE2BFEE0B58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D7D277F1-52A2-A5BA-BFDD-60E20C3981B2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DE492A1-73AD-C29B-F588-E2118C1EF3DB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7BE81CB6-EFCD-FC50-BF5A-18037C1B3918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D6687D6-E5C9-BC70-F0BB-4042F722E9B3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C702B069-10C0-155B-2AEB-9B0CF8342150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69F15272-DB09-F0E8-6B6D-BDC56F9054C1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799E9A0-C153-73E8-5357-6AF48819F447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6295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il332_トラの冬用イラスト</dc:title>
  <dc:subject>il332_トラの冬用イラスト</dc:subject>
  <dc:creator>ぱわぽすけ</dc:creator>
  <cp:lastModifiedBy/>
  <cp:revision>1</cp:revision>
  <dcterms:created xsi:type="dcterms:W3CDTF">2014-10-29T04:47:26Z</dcterms:created>
  <dcterms:modified xsi:type="dcterms:W3CDTF">2025-01-23T18:16:27Z</dcterms:modified>
  <cp:version>1</cp:version>
</cp:coreProperties>
</file>