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7" r:id="rId2"/>
    <p:sldId id="31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101" d="100"/>
          <a:sy n="101" d="100"/>
        </p:scale>
        <p:origin x="1998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5BB75-D0AB-3EBF-1E3B-DED827268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93706F0B-2F80-C421-75BF-7DFDF5EC8FFB}"/>
              </a:ext>
            </a:extLst>
          </p:cNvPr>
          <p:cNvGrpSpPr/>
          <p:nvPr/>
        </p:nvGrpSpPr>
        <p:grpSpPr>
          <a:xfrm>
            <a:off x="1335288" y="3845745"/>
            <a:ext cx="1376385" cy="2489603"/>
            <a:chOff x="1335288" y="3845745"/>
            <a:chExt cx="1376385" cy="2489603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40673ED8-48B6-9F99-5A70-4EB7185D081F}"/>
                </a:ext>
              </a:extLst>
            </p:cNvPr>
            <p:cNvGrpSpPr/>
            <p:nvPr/>
          </p:nvGrpSpPr>
          <p:grpSpPr>
            <a:xfrm>
              <a:off x="1539022" y="5157501"/>
              <a:ext cx="981139" cy="1177847"/>
              <a:chOff x="1539022" y="5157501"/>
              <a:chExt cx="981139" cy="1177847"/>
            </a:xfrm>
          </p:grpSpPr>
          <p:sp>
            <p:nvSpPr>
              <p:cNvPr id="177" name="楕円 1">
                <a:extLst>
                  <a:ext uri="{FF2B5EF4-FFF2-40B4-BE49-F238E27FC236}">
                    <a16:creationId xmlns:a16="http://schemas.microsoft.com/office/drawing/2014/main" id="{0CB1F3D9-0EA4-9A4D-1D74-B92AB225FCBA}"/>
                  </a:ext>
                </a:extLst>
              </p:cNvPr>
              <p:cNvSpPr/>
              <p:nvPr/>
            </p:nvSpPr>
            <p:spPr>
              <a:xfrm rot="9000000" flipH="1">
                <a:off x="2320103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40582EB-501D-BECE-5CFD-DE8F083BD895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01EB6D6D-FE8B-0D07-844D-0CD76427020A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台形 377">
                  <a:extLst>
                    <a:ext uri="{FF2B5EF4-FFF2-40B4-BE49-F238E27FC236}">
                      <a16:creationId xmlns:a16="http://schemas.microsoft.com/office/drawing/2014/main" id="{401FC90B-2B8D-0E96-D353-D59EF47F5EBB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5DABA331-D938-FF24-56D2-56B8AF895E8E}"/>
                  </a:ext>
                </a:extLst>
              </p:cNvPr>
              <p:cNvSpPr/>
              <p:nvPr/>
            </p:nvSpPr>
            <p:spPr>
              <a:xfrm rot="12600000">
                <a:off x="1539022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楕円 1">
                <a:extLst>
                  <a:ext uri="{FF2B5EF4-FFF2-40B4-BE49-F238E27FC236}">
                    <a16:creationId xmlns:a16="http://schemas.microsoft.com/office/drawing/2014/main" id="{D2A91413-0F08-8417-793D-ADFEE8CDD712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6E878ECA-4968-4E40-17E2-1C57A6B0EEC7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7F15E25E-F28C-743B-295B-387749E08AB6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78CFB642-D76D-464B-44AB-8AC91E19020A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BFEE5021-7F05-08DE-ACFA-5238FFBD70F4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BDFD09AD-12BB-A619-7056-3C4550E21856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1B368829-6B21-1BD2-F03B-6B30B2764662}"/>
                </a:ext>
              </a:extLst>
            </p:cNvPr>
            <p:cNvGrpSpPr/>
            <p:nvPr/>
          </p:nvGrpSpPr>
          <p:grpSpPr>
            <a:xfrm>
              <a:off x="1615068" y="5401439"/>
              <a:ext cx="824136" cy="568219"/>
              <a:chOff x="1443950" y="2053446"/>
              <a:chExt cx="1116065" cy="769496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62CD62AF-F3EB-02CF-1F59-C2D524FD0A0F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92" name="楕円 5">
                  <a:extLst>
                    <a:ext uri="{FF2B5EF4-FFF2-40B4-BE49-F238E27FC236}">
                      <a16:creationId xmlns:a16="http://schemas.microsoft.com/office/drawing/2014/main" id="{3DA8DD8F-F7D9-FA25-E872-6671F9BE8864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3" name="二等辺三角形 21">
                  <a:extLst>
                    <a:ext uri="{FF2B5EF4-FFF2-40B4-BE49-F238E27FC236}">
                      <a16:creationId xmlns:a16="http://schemas.microsoft.com/office/drawing/2014/main" id="{0024FAEF-9F75-BBBF-E26C-D6AFBB17E29C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二等辺三角形 21">
                  <a:extLst>
                    <a:ext uri="{FF2B5EF4-FFF2-40B4-BE49-F238E27FC236}">
                      <a16:creationId xmlns:a16="http://schemas.microsoft.com/office/drawing/2014/main" id="{CC0217AD-C03F-CFFE-7F0A-9918F692D633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楕円 5">
                  <a:extLst>
                    <a:ext uri="{FF2B5EF4-FFF2-40B4-BE49-F238E27FC236}">
                      <a16:creationId xmlns:a16="http://schemas.microsoft.com/office/drawing/2014/main" id="{EF241D20-3FB1-AC63-0D05-80A037F50BEA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B6A65855-391C-8B21-3830-7FD6DFC5604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992E6FCE-01F0-1249-BF62-6479580674FE}"/>
                </a:ext>
              </a:extLst>
            </p:cNvPr>
            <p:cNvGrpSpPr/>
            <p:nvPr/>
          </p:nvGrpSpPr>
          <p:grpSpPr>
            <a:xfrm>
              <a:off x="1335288" y="3845745"/>
              <a:ext cx="1376385" cy="1710582"/>
              <a:chOff x="1335288" y="3845745"/>
              <a:chExt cx="1376385" cy="1710582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8D3742A2-146D-9C76-497E-3CAA38B7B875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00CE6C63-C102-711B-D109-33DEFD43F22A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楕円 1">
                <a:extLst>
                  <a:ext uri="{FF2B5EF4-FFF2-40B4-BE49-F238E27FC236}">
                    <a16:creationId xmlns:a16="http://schemas.microsoft.com/office/drawing/2014/main" id="{96965B98-87A4-C6B6-5AD6-7D33A448CA24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EB26956C-29EF-54D2-DBD1-C56BB3D079A1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7">
                <a:extLst>
                  <a:ext uri="{FF2B5EF4-FFF2-40B4-BE49-F238E27FC236}">
                    <a16:creationId xmlns:a16="http://schemas.microsoft.com/office/drawing/2014/main" id="{4638FA06-B2BB-1675-ADDD-98D33BD76A37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367A5A1D-135E-AA0D-DDC5-83968CCF84DC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3032A5D9-DDEB-879A-609B-D6D6B3467BB5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FEBD561-9DAC-EACD-4F1E-3BB3D1E5F8FF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FB332AB5-06A7-2001-86FC-96758A82B45A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24198F31-072D-68A8-1617-F686E2F9CEF1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26F3C01F-5A9A-AF10-E464-68A82EEFCF07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7974F9DF-3313-C64B-C533-EAA04C13366E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7AA53CE1-4F9C-070D-DC14-77AD144E6AC6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62BB241-F7AC-7604-7433-7B8F57761ECD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1D210898-7B2F-5FA2-F0AA-CED1C343DEF9}"/>
                </a:ext>
              </a:extLst>
            </p:cNvPr>
            <p:cNvGrpSpPr/>
            <p:nvPr/>
          </p:nvGrpSpPr>
          <p:grpSpPr>
            <a:xfrm>
              <a:off x="1362521" y="3988768"/>
              <a:ext cx="1325355" cy="650911"/>
              <a:chOff x="1100911" y="95250"/>
              <a:chExt cx="1794828" cy="881479"/>
            </a:xfrm>
          </p:grpSpPr>
          <p:sp>
            <p:nvSpPr>
              <p:cNvPr id="397" name="楕円 5">
                <a:extLst>
                  <a:ext uri="{FF2B5EF4-FFF2-40B4-BE49-F238E27FC236}">
                    <a16:creationId xmlns:a16="http://schemas.microsoft.com/office/drawing/2014/main" id="{14CCEE37-0CA5-B885-C807-39DCBA39640F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3C7BC9CF-997A-3115-7932-134A5B33EA7A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9AB5E9F-8E0D-D189-F647-83AA0825539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00" name="楕円 5">
                  <a:extLst>
                    <a:ext uri="{FF2B5EF4-FFF2-40B4-BE49-F238E27FC236}">
                      <a16:creationId xmlns:a16="http://schemas.microsoft.com/office/drawing/2014/main" id="{EBB6EDE6-FB4F-7026-55F4-7D5389B8212E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5C7C428C-79E8-DD67-FE3D-E69873C1832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00F64A80-0D13-7F3A-9AC3-3758F7027AA8}"/>
              </a:ext>
            </a:extLst>
          </p:cNvPr>
          <p:cNvGrpSpPr/>
          <p:nvPr/>
        </p:nvGrpSpPr>
        <p:grpSpPr>
          <a:xfrm>
            <a:off x="7019405" y="614972"/>
            <a:ext cx="2351020" cy="2658119"/>
            <a:chOff x="7019405" y="614972"/>
            <a:chExt cx="2351020" cy="2658119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8DAED36-66EA-C6C4-AE1B-9A4FB6C6FB83}"/>
                </a:ext>
              </a:extLst>
            </p:cNvPr>
            <p:cNvGrpSpPr/>
            <p:nvPr/>
          </p:nvGrpSpPr>
          <p:grpSpPr>
            <a:xfrm>
              <a:off x="7438908" y="740595"/>
              <a:ext cx="1376385" cy="2489603"/>
              <a:chOff x="1079557" y="176383"/>
              <a:chExt cx="1863934" cy="3371481"/>
            </a:xfrm>
          </p:grpSpPr>
          <p:sp>
            <p:nvSpPr>
              <p:cNvPr id="151" name="楕円 1">
                <a:extLst>
                  <a:ext uri="{FF2B5EF4-FFF2-40B4-BE49-F238E27FC236}">
                    <a16:creationId xmlns:a16="http://schemas.microsoft.com/office/drawing/2014/main" id="{71B060B9-7A1E-C167-62D0-AE245D7ECC5B}"/>
                  </a:ext>
                </a:extLst>
              </p:cNvPr>
              <p:cNvSpPr/>
              <p:nvPr/>
            </p:nvSpPr>
            <p:spPr>
              <a:xfrm rot="9000000" flipH="1">
                <a:off x="241321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B73BA0E2-4F34-0F1D-5322-20B214406A82}"/>
                  </a:ext>
                </a:extLst>
              </p:cNvPr>
              <p:cNvGrpSpPr/>
              <p:nvPr/>
            </p:nvGrpSpPr>
            <p:grpSpPr>
              <a:xfrm rot="20619677">
                <a:off x="2197274" y="2871258"/>
                <a:ext cx="442422" cy="572016"/>
                <a:chOff x="4807607" y="2871258"/>
                <a:chExt cx="442422" cy="572016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6CC5910-1EAB-486F-6D6A-95A709A6F715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4D8BFDB8-6C74-3703-8EC4-E5AC039CF34C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8B791617-085C-76A1-6679-1CA87644FC6F}"/>
                  </a:ext>
                </a:extLst>
              </p:cNvPr>
              <p:cNvSpPr/>
              <p:nvPr/>
            </p:nvSpPr>
            <p:spPr>
              <a:xfrm>
                <a:off x="2295340" y="335281"/>
                <a:ext cx="105558" cy="306696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87919D77-F4BD-07A8-DC6F-BD3A4C165336}"/>
                  </a:ext>
                </a:extLst>
              </p:cNvPr>
              <p:cNvSpPr/>
              <p:nvPr/>
            </p:nvSpPr>
            <p:spPr>
              <a:xfrm>
                <a:off x="1647640" y="335281"/>
                <a:ext cx="105558" cy="306696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">
                <a:extLst>
                  <a:ext uri="{FF2B5EF4-FFF2-40B4-BE49-F238E27FC236}">
                    <a16:creationId xmlns:a16="http://schemas.microsoft.com/office/drawing/2014/main" id="{0D954599-84F1-AECA-CE93-000DB0FC8DB9}"/>
                  </a:ext>
                </a:extLst>
              </p:cNvPr>
              <p:cNvSpPr/>
              <p:nvPr/>
            </p:nvSpPr>
            <p:spPr>
              <a:xfrm flipV="1">
                <a:off x="2333995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楕円 1">
                <a:extLst>
                  <a:ext uri="{FF2B5EF4-FFF2-40B4-BE49-F238E27FC236}">
                    <a16:creationId xmlns:a16="http://schemas.microsoft.com/office/drawing/2014/main" id="{5F61151D-2A6B-262D-4BCA-315E74CAD475}"/>
                  </a:ext>
                </a:extLst>
              </p:cNvPr>
              <p:cNvSpPr/>
              <p:nvPr/>
            </p:nvSpPr>
            <p:spPr>
              <a:xfrm flipV="1">
                <a:off x="1079557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">
                <a:extLst>
                  <a:ext uri="{FF2B5EF4-FFF2-40B4-BE49-F238E27FC236}">
                    <a16:creationId xmlns:a16="http://schemas.microsoft.com/office/drawing/2014/main" id="{C1F346E1-A499-EB1E-2E77-09E4D597130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楕円 1">
                <a:extLst>
                  <a:ext uri="{FF2B5EF4-FFF2-40B4-BE49-F238E27FC236}">
                    <a16:creationId xmlns:a16="http://schemas.microsoft.com/office/drawing/2014/main" id="{DE2181EA-AEF6-C5E7-CEA7-6D3639DE543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楕円 1">
                <a:extLst>
                  <a:ext uri="{FF2B5EF4-FFF2-40B4-BE49-F238E27FC236}">
                    <a16:creationId xmlns:a16="http://schemas.microsoft.com/office/drawing/2014/main" id="{A81FFC58-2DE4-3A1A-19AC-335CF9DB82A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">
                <a:extLst>
                  <a:ext uri="{FF2B5EF4-FFF2-40B4-BE49-F238E27FC236}">
                    <a16:creationId xmlns:a16="http://schemas.microsoft.com/office/drawing/2014/main" id="{C98D8A4A-07DD-FF85-4FCB-25E7AEADCC57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27">
                <a:extLst>
                  <a:ext uri="{FF2B5EF4-FFF2-40B4-BE49-F238E27FC236}">
                    <a16:creationId xmlns:a16="http://schemas.microsoft.com/office/drawing/2014/main" id="{893FAF3C-9C13-0D56-47E5-2548EBBB177C}"/>
                  </a:ext>
                </a:extLst>
              </p:cNvPr>
              <p:cNvSpPr/>
              <p:nvPr/>
            </p:nvSpPr>
            <p:spPr>
              <a:xfrm>
                <a:off x="1287468" y="548584"/>
                <a:ext cx="1448112" cy="1944312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951BDC1E-809E-A62D-42B4-E482448B484E}"/>
                  </a:ext>
                </a:extLst>
              </p:cNvPr>
              <p:cNvSpPr/>
              <p:nvPr/>
            </p:nvSpPr>
            <p:spPr>
              <a:xfrm>
                <a:off x="1749986" y="2237527"/>
                <a:ext cx="200734" cy="15845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2AD8E2F0-C77B-23C3-393D-690D91A0C46A}"/>
                  </a:ext>
                </a:extLst>
              </p:cNvPr>
              <p:cNvSpPr/>
              <p:nvPr/>
            </p:nvSpPr>
            <p:spPr>
              <a:xfrm>
                <a:off x="2077646" y="2237527"/>
                <a:ext cx="200734" cy="15845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20533755-38D5-16D1-558E-9ED54681E58F}"/>
                  </a:ext>
                </a:extLst>
              </p:cNvPr>
              <p:cNvSpPr/>
              <p:nvPr/>
            </p:nvSpPr>
            <p:spPr>
              <a:xfrm>
                <a:off x="1593939" y="176383"/>
                <a:ext cx="197316" cy="197316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567E9039-A2D3-5973-09FE-4AE033C807AC}"/>
                  </a:ext>
                </a:extLst>
              </p:cNvPr>
              <p:cNvSpPr/>
              <p:nvPr/>
            </p:nvSpPr>
            <p:spPr>
              <a:xfrm>
                <a:off x="2249259" y="176383"/>
                <a:ext cx="197316" cy="197316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1994CCBA-07AF-4E5B-32D2-C8B89FAB384A}"/>
                  </a:ext>
                </a:extLst>
              </p:cNvPr>
              <p:cNvSpPr/>
              <p:nvPr/>
            </p:nvSpPr>
            <p:spPr>
              <a:xfrm rot="2700000">
                <a:off x="1519303" y="717984"/>
                <a:ext cx="260070" cy="254244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1462BF2D-169F-21B2-7240-2F6306B6F470}"/>
                  </a:ext>
                </a:extLst>
              </p:cNvPr>
              <p:cNvSpPr/>
              <p:nvPr/>
            </p:nvSpPr>
            <p:spPr>
              <a:xfrm rot="2700000">
                <a:off x="2262254" y="717985"/>
                <a:ext cx="260070" cy="254244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DC1E1DBC-4A86-958D-2DE3-4A84C85E00E7}"/>
                  </a:ext>
                </a:extLst>
              </p:cNvPr>
              <p:cNvSpPr/>
              <p:nvPr/>
            </p:nvSpPr>
            <p:spPr>
              <a:xfrm rot="2700000">
                <a:off x="2316935" y="2646363"/>
                <a:ext cx="162034" cy="158404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BC710E21-D53A-6F0E-1167-64BDD46B9728}"/>
                  </a:ext>
                </a:extLst>
              </p:cNvPr>
              <p:cNvSpPr/>
              <p:nvPr/>
            </p:nvSpPr>
            <p:spPr>
              <a:xfrm rot="2700000">
                <a:off x="1554936" y="2646363"/>
                <a:ext cx="162034" cy="158404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E4AA738-8036-D42D-0E8F-C810758822CA}"/>
                  </a:ext>
                </a:extLst>
              </p:cNvPr>
              <p:cNvSpPr/>
              <p:nvPr/>
            </p:nvSpPr>
            <p:spPr>
              <a:xfrm>
                <a:off x="1763778" y="548585"/>
                <a:ext cx="514071" cy="361004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81EA477-2AEA-689C-407E-F30F6E64F327}"/>
                  </a:ext>
                </a:extLst>
              </p:cNvPr>
              <p:cNvSpPr/>
              <p:nvPr/>
            </p:nvSpPr>
            <p:spPr>
              <a:xfrm>
                <a:off x="1485273" y="2371045"/>
                <a:ext cx="1054295" cy="274976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A5DBC985-8EC6-1FAD-9D78-CAC83B9469DB}"/>
                </a:ext>
              </a:extLst>
            </p:cNvPr>
            <p:cNvGrpSpPr/>
            <p:nvPr/>
          </p:nvGrpSpPr>
          <p:grpSpPr>
            <a:xfrm>
              <a:off x="7755985" y="1634597"/>
              <a:ext cx="755887" cy="94733"/>
              <a:chOff x="7743706" y="1471644"/>
              <a:chExt cx="755887" cy="94733"/>
            </a:xfrm>
          </p:grpSpPr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A12F4FC-9655-AE9C-28B9-EC7904B6A48F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F6179DB7-93DB-1F04-DF18-654ED7267C32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C2375C40-655B-EE27-D2A4-30255122FC93}"/>
                </a:ext>
              </a:extLst>
            </p:cNvPr>
            <p:cNvGrpSpPr/>
            <p:nvPr/>
          </p:nvGrpSpPr>
          <p:grpSpPr>
            <a:xfrm>
              <a:off x="7019405" y="614972"/>
              <a:ext cx="2351020" cy="2658119"/>
              <a:chOff x="22941" y="3362243"/>
              <a:chExt cx="3183809" cy="3599690"/>
            </a:xfrm>
          </p:grpSpPr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709E7952-DF1E-396B-3EF8-89F0D9A8F1AA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FF07052B-205B-B05E-2467-66DE5A9C85AB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DD4351D7-3250-24C8-CD10-8A4AC2AC6757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EDA05F10-A8F1-286A-ED50-049EA161BDFB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七角形 425">
                    <a:extLst>
                      <a:ext uri="{FF2B5EF4-FFF2-40B4-BE49-F238E27FC236}">
                        <a16:creationId xmlns:a16="http://schemas.microsoft.com/office/drawing/2014/main" id="{402EA7D4-2807-C68F-D5A4-B63A58D22E37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7" name="七角形 426">
                    <a:extLst>
                      <a:ext uri="{FF2B5EF4-FFF2-40B4-BE49-F238E27FC236}">
                        <a16:creationId xmlns:a16="http://schemas.microsoft.com/office/drawing/2014/main" id="{8A4F93DC-71FF-475F-E0EE-500BA64D22C4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8" name="七角形 427">
                    <a:extLst>
                      <a:ext uri="{FF2B5EF4-FFF2-40B4-BE49-F238E27FC236}">
                        <a16:creationId xmlns:a16="http://schemas.microsoft.com/office/drawing/2014/main" id="{B54BC67C-94AE-5BA0-B94A-4B150A423314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9" name="七角形 428">
                    <a:extLst>
                      <a:ext uri="{FF2B5EF4-FFF2-40B4-BE49-F238E27FC236}">
                        <a16:creationId xmlns:a16="http://schemas.microsoft.com/office/drawing/2014/main" id="{B010B5AF-16A1-3176-AF7E-87F88B276178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0" name="七角形 429">
                    <a:extLst>
                      <a:ext uri="{FF2B5EF4-FFF2-40B4-BE49-F238E27FC236}">
                        <a16:creationId xmlns:a16="http://schemas.microsoft.com/office/drawing/2014/main" id="{2D1F0749-59EE-5471-602F-71F29880920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51CA5885-544B-5114-B376-0382BA760CA0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D5B7FEE0-5E36-0F0D-365D-8F04C378ED0F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40021C39-0AE5-5F59-3B0A-3FF5C8A56E4A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D6A7D3F1-7939-C9AF-7B12-DACB0ED67CA1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06F2C10A-51E1-94D7-33A5-D4133233B4F6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B0447038-5D9F-2724-A652-EE373DA92F69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1315D210-E6D5-EB59-0513-18B6109103EA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110C6E5E-5833-5829-2EF3-BE56D6692A24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A064EEA3-DB3A-2CC0-FFBD-4A4416D73C35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D9565C7F-5A0C-E387-BE50-BE25B3DEF748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1CAD60A8-2BAC-A62E-38C8-7CF7D7BD8C82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18E7FEA9-384A-D32D-D50C-68B1610C9650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86B19929-301A-42D7-74BB-363BC4CA72CF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4D1CD962-0DCD-1B9A-C4D5-E4F322098B96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1D1E07EC-FD23-6104-28C8-C8FD265925FA}"/>
              </a:ext>
            </a:extLst>
          </p:cNvPr>
          <p:cNvGrpSpPr/>
          <p:nvPr/>
        </p:nvGrpSpPr>
        <p:grpSpPr>
          <a:xfrm>
            <a:off x="6778600" y="3512112"/>
            <a:ext cx="2761753" cy="2886926"/>
            <a:chOff x="6778600" y="3512112"/>
            <a:chExt cx="2761753" cy="2886926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7BE37D9B-682F-1A21-F0E2-46C43DCEC153}"/>
                </a:ext>
              </a:extLst>
            </p:cNvPr>
            <p:cNvGrpSpPr/>
            <p:nvPr/>
          </p:nvGrpSpPr>
          <p:grpSpPr>
            <a:xfrm>
              <a:off x="7494626" y="3512112"/>
              <a:ext cx="1376385" cy="1710582"/>
              <a:chOff x="3506988" y="740595"/>
              <a:chExt cx="1376385" cy="1710582"/>
            </a:xfrm>
          </p:grpSpPr>
          <p:sp>
            <p:nvSpPr>
              <p:cNvPr id="465" name="台形 464">
                <a:extLst>
                  <a:ext uri="{FF2B5EF4-FFF2-40B4-BE49-F238E27FC236}">
                    <a16:creationId xmlns:a16="http://schemas.microsoft.com/office/drawing/2014/main" id="{A09960D6-661D-ED69-46F4-227CF23B2AB2}"/>
                  </a:ext>
                </a:extLst>
              </p:cNvPr>
              <p:cNvSpPr/>
              <p:nvPr/>
            </p:nvSpPr>
            <p:spPr>
              <a:xfrm>
                <a:off x="44047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台形 465">
                <a:extLst>
                  <a:ext uri="{FF2B5EF4-FFF2-40B4-BE49-F238E27FC236}">
                    <a16:creationId xmlns:a16="http://schemas.microsoft.com/office/drawing/2014/main" id="{D353A9B8-D472-BA31-DCE2-C94F2737504C}"/>
                  </a:ext>
                </a:extLst>
              </p:cNvPr>
              <p:cNvSpPr/>
              <p:nvPr/>
            </p:nvSpPr>
            <p:spPr>
              <a:xfrm>
                <a:off x="39264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楕円 1">
                <a:extLst>
                  <a:ext uri="{FF2B5EF4-FFF2-40B4-BE49-F238E27FC236}">
                    <a16:creationId xmlns:a16="http://schemas.microsoft.com/office/drawing/2014/main" id="{E27E5D66-5D2D-D2C3-5DE4-EA46462255FA}"/>
                  </a:ext>
                </a:extLst>
              </p:cNvPr>
              <p:cNvSpPr/>
              <p:nvPr/>
            </p:nvSpPr>
            <p:spPr>
              <a:xfrm flipV="1">
                <a:off x="44333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楕円 1">
                <a:extLst>
                  <a:ext uri="{FF2B5EF4-FFF2-40B4-BE49-F238E27FC236}">
                    <a16:creationId xmlns:a16="http://schemas.microsoft.com/office/drawing/2014/main" id="{30A617CC-C4A2-A1D9-77A7-B894EB7813EB}"/>
                  </a:ext>
                </a:extLst>
              </p:cNvPr>
              <p:cNvSpPr/>
              <p:nvPr/>
            </p:nvSpPr>
            <p:spPr>
              <a:xfrm flipV="1">
                <a:off x="35069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楕円 27">
                <a:extLst>
                  <a:ext uri="{FF2B5EF4-FFF2-40B4-BE49-F238E27FC236}">
                    <a16:creationId xmlns:a16="http://schemas.microsoft.com/office/drawing/2014/main" id="{D98D1C25-CE5A-9F37-281F-60E2EDEBD7A7}"/>
                  </a:ext>
                </a:extLst>
              </p:cNvPr>
              <p:cNvSpPr/>
              <p:nvPr/>
            </p:nvSpPr>
            <p:spPr>
              <a:xfrm>
                <a:off x="36605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226C9631-47F3-F334-0659-30CD8307BD50}"/>
                  </a:ext>
                </a:extLst>
              </p:cNvPr>
              <p:cNvSpPr/>
              <p:nvPr/>
            </p:nvSpPr>
            <p:spPr>
              <a:xfrm rot="20700000">
                <a:off x="3811401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74CCF714-6A33-0E40-E9FD-82118FA62C5C}"/>
                  </a:ext>
                </a:extLst>
              </p:cNvPr>
              <p:cNvSpPr/>
              <p:nvPr/>
            </p:nvSpPr>
            <p:spPr>
              <a:xfrm rot="900000">
                <a:off x="4327026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50AF32AF-C62C-C47B-609E-F722746A53D1}"/>
                  </a:ext>
                </a:extLst>
              </p:cNvPr>
              <p:cNvSpPr/>
              <p:nvPr/>
            </p:nvSpPr>
            <p:spPr>
              <a:xfrm>
                <a:off x="40020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4261D06E-B0C5-D088-FF26-B607A86293D9}"/>
                  </a:ext>
                </a:extLst>
              </p:cNvPr>
              <p:cNvSpPr/>
              <p:nvPr/>
            </p:nvSpPr>
            <p:spPr>
              <a:xfrm>
                <a:off x="42440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28BF40E6-57FB-110A-1CA9-6E3FEE051A69}"/>
                  </a:ext>
                </a:extLst>
              </p:cNvPr>
              <p:cNvSpPr/>
              <p:nvPr/>
            </p:nvSpPr>
            <p:spPr>
              <a:xfrm>
                <a:off x="38868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26160B2D-3C82-46FE-4AA9-E85FDB0C763D}"/>
                  </a:ext>
                </a:extLst>
              </p:cNvPr>
              <p:cNvSpPr/>
              <p:nvPr/>
            </p:nvSpPr>
            <p:spPr>
              <a:xfrm>
                <a:off x="43707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角を丸くする 479">
                <a:extLst>
                  <a:ext uri="{FF2B5EF4-FFF2-40B4-BE49-F238E27FC236}">
                    <a16:creationId xmlns:a16="http://schemas.microsoft.com/office/drawing/2014/main" id="{6AFF63C1-1B5A-9CAF-B199-86A4B66FFCEB}"/>
                  </a:ext>
                </a:extLst>
              </p:cNvPr>
              <p:cNvSpPr/>
              <p:nvPr/>
            </p:nvSpPr>
            <p:spPr>
              <a:xfrm rot="2700000">
                <a:off x="38317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四角形: 角を丸くする 480">
                <a:extLst>
                  <a:ext uri="{FF2B5EF4-FFF2-40B4-BE49-F238E27FC236}">
                    <a16:creationId xmlns:a16="http://schemas.microsoft.com/office/drawing/2014/main" id="{ECF64332-8C6A-20E7-6DC0-1D3D36A25077}"/>
                  </a:ext>
                </a:extLst>
              </p:cNvPr>
              <p:cNvSpPr/>
              <p:nvPr/>
            </p:nvSpPr>
            <p:spPr>
              <a:xfrm rot="2700000">
                <a:off x="43803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C5B34208-79F3-5B22-22FC-84DAE1D3FCC6}"/>
                  </a:ext>
                </a:extLst>
              </p:cNvPr>
              <p:cNvSpPr/>
              <p:nvPr/>
            </p:nvSpPr>
            <p:spPr>
              <a:xfrm>
                <a:off x="40122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9294567E-7F22-F62E-34C5-535DBCA2594F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F2E91D0-8F6E-8E7C-D2AE-2E29947C816D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BBD7320A-3165-02A4-2336-0F0D7F5F79B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DE69F63C-7A0C-121A-8CB0-F6E7D66CF47B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9ACE9FEA-FFD8-4084-19CD-D3328FB7D5C5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FFE245E9-7E54-340A-8C34-568D91F9A923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2C23714A-CB17-FF41-04EC-FF03E6567F3E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4E8CFB2B-C5D5-AE14-C43C-A5A8760DAEDE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9399352B-5AD9-4FBE-B3E4-DB53780F865E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666CFF9-A491-372E-A445-09C4F1B9962B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FB4A6F06-723D-8892-84AD-1B4CDDC61EA7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1CF464EB-C878-C728-600B-7B569601F77D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6CF277FA-D692-8704-3673-55ED038768A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8" name="楕円 457">
                      <a:extLst>
                        <a:ext uri="{FF2B5EF4-FFF2-40B4-BE49-F238E27FC236}">
                          <a16:creationId xmlns:a16="http://schemas.microsoft.com/office/drawing/2014/main" id="{2DFEE67A-784D-A72B-EB45-B3EE144C1B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9" name="星: 6 pt 458">
                      <a:extLst>
                        <a:ext uri="{FF2B5EF4-FFF2-40B4-BE49-F238E27FC236}">
                          <a16:creationId xmlns:a16="http://schemas.microsoft.com/office/drawing/2014/main" id="{C912AAC4-F6E0-9175-8755-502FD97E4C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2" name="グループ化 441">
                    <a:extLst>
                      <a:ext uri="{FF2B5EF4-FFF2-40B4-BE49-F238E27FC236}">
                        <a16:creationId xmlns:a16="http://schemas.microsoft.com/office/drawing/2014/main" id="{46EC83BD-7D1A-6C6D-A903-383FFCC6CEB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6" name="楕円 455">
                      <a:extLst>
                        <a:ext uri="{FF2B5EF4-FFF2-40B4-BE49-F238E27FC236}">
                          <a16:creationId xmlns:a16="http://schemas.microsoft.com/office/drawing/2014/main" id="{918AC252-DEFE-5523-B950-A7E8E8EFE3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7" name="星: 6 pt 456">
                      <a:extLst>
                        <a:ext uri="{FF2B5EF4-FFF2-40B4-BE49-F238E27FC236}">
                          <a16:creationId xmlns:a16="http://schemas.microsoft.com/office/drawing/2014/main" id="{666BAF50-6BF9-C8DF-CBEC-29707007D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7378B80C-0BF8-CBAE-3F5A-B3D2C1AD2C5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4" name="楕円 453">
                      <a:extLst>
                        <a:ext uri="{FF2B5EF4-FFF2-40B4-BE49-F238E27FC236}">
                          <a16:creationId xmlns:a16="http://schemas.microsoft.com/office/drawing/2014/main" id="{526BAD7E-F7B9-C74C-F335-74E0ACB410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5" name="星: 6 pt 454">
                      <a:extLst>
                        <a:ext uri="{FF2B5EF4-FFF2-40B4-BE49-F238E27FC236}">
                          <a16:creationId xmlns:a16="http://schemas.microsoft.com/office/drawing/2014/main" id="{1BCEA9A3-8642-2CA6-1D35-3FBF20944F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4" name="グループ化 443">
                    <a:extLst>
                      <a:ext uri="{FF2B5EF4-FFF2-40B4-BE49-F238E27FC236}">
                        <a16:creationId xmlns:a16="http://schemas.microsoft.com/office/drawing/2014/main" id="{69E368C4-AEDF-A97B-57F7-E1CB0A85C9F1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2" name="楕円 451">
                      <a:extLst>
                        <a:ext uri="{FF2B5EF4-FFF2-40B4-BE49-F238E27FC236}">
                          <a16:creationId xmlns:a16="http://schemas.microsoft.com/office/drawing/2014/main" id="{84BBE49B-4B10-0C1F-AD23-A542CADAC0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3" name="星: 6 pt 452">
                      <a:extLst>
                        <a:ext uri="{FF2B5EF4-FFF2-40B4-BE49-F238E27FC236}">
                          <a16:creationId xmlns:a16="http://schemas.microsoft.com/office/drawing/2014/main" id="{2EA91EBF-5201-9B25-79C7-5329212FCD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50BD3B9C-6E6B-64F9-4465-B77B92F82952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2A87B9D1-BECF-2FBA-437C-F1B3E25211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2F35D078-3B0D-A8CE-BFFC-5092B1F873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8" name="星: 6 pt 447">
                      <a:extLst>
                        <a:ext uri="{FF2B5EF4-FFF2-40B4-BE49-F238E27FC236}">
                          <a16:creationId xmlns:a16="http://schemas.microsoft.com/office/drawing/2014/main" id="{27AFA642-7BC4-631A-40C6-D272AE78B0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4BE24E9B-E4B8-77BD-C03C-5070723B6F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星: 6 pt 449">
                      <a:extLst>
                        <a:ext uri="{FF2B5EF4-FFF2-40B4-BE49-F238E27FC236}">
                          <a16:creationId xmlns:a16="http://schemas.microsoft.com/office/drawing/2014/main" id="{F777C464-AF2E-9621-8774-3F72CC6FD3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1" name="星: 6 pt 450">
                      <a:extLst>
                        <a:ext uri="{FF2B5EF4-FFF2-40B4-BE49-F238E27FC236}">
                          <a16:creationId xmlns:a16="http://schemas.microsoft.com/office/drawing/2014/main" id="{455B8C82-095F-030D-77DC-1C497F2836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65F92A5F-93CC-9BD3-CB68-B99F25A76ECB}"/>
              </a:ext>
            </a:extLst>
          </p:cNvPr>
          <p:cNvGrpSpPr/>
          <p:nvPr/>
        </p:nvGrpSpPr>
        <p:grpSpPr>
          <a:xfrm>
            <a:off x="4277844" y="616512"/>
            <a:ext cx="1632061" cy="2585056"/>
            <a:chOff x="4277844" y="616512"/>
            <a:chExt cx="1632061" cy="2585056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744B2937-3686-DFD6-0B3D-FEDC1732AF88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70FAAF27-5EF4-8779-EEAA-AFD82360A203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7C761FD1-B322-A43F-626A-7ED5B030991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38FED34B-7839-C9CF-CD6A-156155784562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FB7B2915-612A-D442-F379-BF995746EBC3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3041A034-0410-FA46-5C13-346C367FD40B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C5C12079-B5BF-2531-A80B-C87BF65005E4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FCA296F2-3494-DF8A-6831-7151842AD5DA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7D730D5B-AF15-9ACD-AEA4-83149207A783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31A1DDAE-DD24-EB8E-52B0-541543B65CE9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447477DD-6CBC-8514-D50B-8D8B3AEAF241}"/>
                </a:ext>
              </a:extLst>
            </p:cNvPr>
            <p:cNvGrpSpPr/>
            <p:nvPr/>
          </p:nvGrpSpPr>
          <p:grpSpPr>
            <a:xfrm>
              <a:off x="4402176" y="616512"/>
              <a:ext cx="1376385" cy="1710582"/>
              <a:chOff x="3506988" y="740595"/>
              <a:chExt cx="1376385" cy="1710582"/>
            </a:xfrm>
          </p:grpSpPr>
          <p:sp>
            <p:nvSpPr>
              <p:cNvPr id="508" name="台形 507">
                <a:extLst>
                  <a:ext uri="{FF2B5EF4-FFF2-40B4-BE49-F238E27FC236}">
                    <a16:creationId xmlns:a16="http://schemas.microsoft.com/office/drawing/2014/main" id="{6CAD6984-2759-8C71-C584-726D0737A38D}"/>
                  </a:ext>
                </a:extLst>
              </p:cNvPr>
              <p:cNvSpPr/>
              <p:nvPr/>
            </p:nvSpPr>
            <p:spPr>
              <a:xfrm>
                <a:off x="44047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台形 508">
                <a:extLst>
                  <a:ext uri="{FF2B5EF4-FFF2-40B4-BE49-F238E27FC236}">
                    <a16:creationId xmlns:a16="http://schemas.microsoft.com/office/drawing/2014/main" id="{80859EE7-44B9-B3D9-CFBC-C8456B5EC5C3}"/>
                  </a:ext>
                </a:extLst>
              </p:cNvPr>
              <p:cNvSpPr/>
              <p:nvPr/>
            </p:nvSpPr>
            <p:spPr>
              <a:xfrm>
                <a:off x="39264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007D6015-28E5-09D8-6F3E-28C0100FF21A}"/>
                  </a:ext>
                </a:extLst>
              </p:cNvPr>
              <p:cNvSpPr/>
              <p:nvPr/>
            </p:nvSpPr>
            <p:spPr>
              <a:xfrm flipV="1">
                <a:off x="44333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80821DE0-7273-1E3B-2CDA-71FD4A28E373}"/>
                  </a:ext>
                </a:extLst>
              </p:cNvPr>
              <p:cNvSpPr/>
              <p:nvPr/>
            </p:nvSpPr>
            <p:spPr>
              <a:xfrm flipV="1">
                <a:off x="35069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楕円 27">
                <a:extLst>
                  <a:ext uri="{FF2B5EF4-FFF2-40B4-BE49-F238E27FC236}">
                    <a16:creationId xmlns:a16="http://schemas.microsoft.com/office/drawing/2014/main" id="{DB87EF3A-46CF-D149-10C4-A6DD51A59F2A}"/>
                  </a:ext>
                </a:extLst>
              </p:cNvPr>
              <p:cNvSpPr/>
              <p:nvPr/>
            </p:nvSpPr>
            <p:spPr>
              <a:xfrm>
                <a:off x="36605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D37A1B23-227B-5376-99C8-ACDCC874D299}"/>
                  </a:ext>
                </a:extLst>
              </p:cNvPr>
              <p:cNvSpPr/>
              <p:nvPr/>
            </p:nvSpPr>
            <p:spPr>
              <a:xfrm>
                <a:off x="40020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DDF885C5-F249-C025-713B-70A80345D38E}"/>
                  </a:ext>
                </a:extLst>
              </p:cNvPr>
              <p:cNvSpPr/>
              <p:nvPr/>
            </p:nvSpPr>
            <p:spPr>
              <a:xfrm>
                <a:off x="42440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3B5F3A3D-9C6F-1BC7-EDCB-FC51B8806C93}"/>
                  </a:ext>
                </a:extLst>
              </p:cNvPr>
              <p:cNvSpPr/>
              <p:nvPr/>
            </p:nvSpPr>
            <p:spPr>
              <a:xfrm>
                <a:off x="38868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CF439322-4988-C95F-2DF5-76BF771E4DCC}"/>
                  </a:ext>
                </a:extLst>
              </p:cNvPr>
              <p:cNvSpPr/>
              <p:nvPr/>
            </p:nvSpPr>
            <p:spPr>
              <a:xfrm>
                <a:off x="43707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D2C70B03-CFE7-A370-3613-72719DEDC70A}"/>
                  </a:ext>
                </a:extLst>
              </p:cNvPr>
              <p:cNvSpPr/>
              <p:nvPr/>
            </p:nvSpPr>
            <p:spPr>
              <a:xfrm rot="2700000">
                <a:off x="38317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2498FB3E-B051-CA88-09D2-590ECFF89477}"/>
                  </a:ext>
                </a:extLst>
              </p:cNvPr>
              <p:cNvSpPr/>
              <p:nvPr/>
            </p:nvSpPr>
            <p:spPr>
              <a:xfrm rot="2700000">
                <a:off x="43803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36CE1BE0-A44F-D44D-396B-CD49F7B7554E}"/>
                  </a:ext>
                </a:extLst>
              </p:cNvPr>
              <p:cNvSpPr/>
              <p:nvPr/>
            </p:nvSpPr>
            <p:spPr>
              <a:xfrm>
                <a:off x="40122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D9BF89E5-C86C-5EDE-A22A-A97766C4E2C4}"/>
                </a:ext>
              </a:extLst>
            </p:cNvPr>
            <p:cNvGrpSpPr/>
            <p:nvPr/>
          </p:nvGrpSpPr>
          <p:grpSpPr>
            <a:xfrm>
              <a:off x="5139308" y="2206774"/>
              <a:ext cx="176433" cy="258588"/>
              <a:chOff x="986766" y="914731"/>
              <a:chExt cx="238930" cy="350186"/>
            </a:xfrm>
          </p:grpSpPr>
          <p:sp>
            <p:nvSpPr>
              <p:cNvPr id="523" name="楕円 66">
                <a:extLst>
                  <a:ext uri="{FF2B5EF4-FFF2-40B4-BE49-F238E27FC236}">
                    <a16:creationId xmlns:a16="http://schemas.microsoft.com/office/drawing/2014/main" id="{52768AFB-3E67-D27B-12B8-A7BEF75C51F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FE4C00E4-6192-FC42-FAB8-481755067B4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FFD47AE2-7555-D69C-6F95-95221305C916}"/>
                </a:ext>
              </a:extLst>
            </p:cNvPr>
            <p:cNvGrpSpPr/>
            <p:nvPr/>
          </p:nvGrpSpPr>
          <p:grpSpPr>
            <a:xfrm>
              <a:off x="4635500" y="1331058"/>
              <a:ext cx="889648" cy="345142"/>
              <a:chOff x="4496994" y="1173812"/>
              <a:chExt cx="1078478" cy="418400"/>
            </a:xfrm>
          </p:grpSpPr>
          <p:sp>
            <p:nvSpPr>
              <p:cNvPr id="526" name="星: 7 pt 234">
                <a:extLst>
                  <a:ext uri="{FF2B5EF4-FFF2-40B4-BE49-F238E27FC236}">
                    <a16:creationId xmlns:a16="http://schemas.microsoft.com/office/drawing/2014/main" id="{05F72524-EE49-1597-8AB9-CDBB9BEF4197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星: 7 pt 234">
                <a:extLst>
                  <a:ext uri="{FF2B5EF4-FFF2-40B4-BE49-F238E27FC236}">
                    <a16:creationId xmlns:a16="http://schemas.microsoft.com/office/drawing/2014/main" id="{9D0300CE-4630-CCE2-9AAD-B083C3620613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星: 7 pt 234">
                <a:extLst>
                  <a:ext uri="{FF2B5EF4-FFF2-40B4-BE49-F238E27FC236}">
                    <a16:creationId xmlns:a16="http://schemas.microsoft.com/office/drawing/2014/main" id="{DEEBEBA8-64A1-6B7B-E9A3-C49540B4594B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星: 7 pt 234">
                <a:extLst>
                  <a:ext uri="{FF2B5EF4-FFF2-40B4-BE49-F238E27FC236}">
                    <a16:creationId xmlns:a16="http://schemas.microsoft.com/office/drawing/2014/main" id="{82EF0B4E-C4AA-1CCA-788A-4D222CFA7975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B5349E83-A29B-B67E-3A5E-8116D4DB2CB7}"/>
              </a:ext>
            </a:extLst>
          </p:cNvPr>
          <p:cNvGrpSpPr/>
          <p:nvPr/>
        </p:nvGrpSpPr>
        <p:grpSpPr>
          <a:xfrm>
            <a:off x="1011658" y="740595"/>
            <a:ext cx="1958311" cy="2489603"/>
            <a:chOff x="1011658" y="740595"/>
            <a:chExt cx="1958311" cy="2489603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A9A4EA5-39A9-6B3E-C182-D661702DFD2F}"/>
                </a:ext>
              </a:extLst>
            </p:cNvPr>
            <p:cNvGrpSpPr/>
            <p:nvPr/>
          </p:nvGrpSpPr>
          <p:grpSpPr>
            <a:xfrm rot="20619677">
              <a:off x="2160644" y="2730572"/>
              <a:ext cx="326698" cy="422394"/>
              <a:chOff x="4807607" y="2871258"/>
              <a:chExt cx="442422" cy="572016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6113613-A12D-52A4-9B15-7DF4D6CE35E3}"/>
                  </a:ext>
                </a:extLst>
              </p:cNvPr>
              <p:cNvSpPr/>
              <p:nvPr/>
            </p:nvSpPr>
            <p:spPr>
              <a:xfrm>
                <a:off x="4807607" y="2871258"/>
                <a:ext cx="372638" cy="395126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BF30D177-F2CE-9D7D-417E-D06FA103031D}"/>
                  </a:ext>
                </a:extLst>
              </p:cNvPr>
              <p:cNvSpPr/>
              <p:nvPr/>
            </p:nvSpPr>
            <p:spPr>
              <a:xfrm rot="20700000">
                <a:off x="5092523" y="3242713"/>
                <a:ext cx="157506" cy="200561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楕円 1">
              <a:extLst>
                <a:ext uri="{FF2B5EF4-FFF2-40B4-BE49-F238E27FC236}">
                  <a16:creationId xmlns:a16="http://schemas.microsoft.com/office/drawing/2014/main" id="{7138D769-2713-45D1-F1DC-609AF5864320}"/>
                </a:ext>
              </a:extLst>
            </p:cNvPr>
            <p:cNvSpPr/>
            <p:nvPr/>
          </p:nvSpPr>
          <p:spPr>
            <a:xfrm rot="10800000">
              <a:off x="2037477" y="2751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楕円 1">
              <a:extLst>
                <a:ext uri="{FF2B5EF4-FFF2-40B4-BE49-F238E27FC236}">
                  <a16:creationId xmlns:a16="http://schemas.microsoft.com/office/drawing/2014/main" id="{760FFF79-99E5-74DC-D2A0-F63EF2F3881C}"/>
                </a:ext>
              </a:extLst>
            </p:cNvPr>
            <p:cNvSpPr/>
            <p:nvPr/>
          </p:nvSpPr>
          <p:spPr>
            <a:xfrm rot="10800000">
              <a:off x="1772798" y="2751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楕円 1">
              <a:extLst>
                <a:ext uri="{FF2B5EF4-FFF2-40B4-BE49-F238E27FC236}">
                  <a16:creationId xmlns:a16="http://schemas.microsoft.com/office/drawing/2014/main" id="{B97D37A6-5C89-44B5-78ED-87FF5CCDD964}"/>
                </a:ext>
              </a:extLst>
            </p:cNvPr>
            <p:cNvSpPr/>
            <p:nvPr/>
          </p:nvSpPr>
          <p:spPr>
            <a:xfrm>
              <a:off x="1624684" y="20523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EB25BECD-8BD0-0C6A-E5E8-F7AEFD3910FB}"/>
                </a:ext>
              </a:extLst>
            </p:cNvPr>
            <p:cNvSpPr/>
            <p:nvPr/>
          </p:nvSpPr>
          <p:spPr>
            <a:xfrm rot="2700000">
              <a:off x="2249005" y="2564503"/>
              <a:ext cx="119651" cy="116970"/>
            </a:xfrm>
            <a:prstGeom prst="roundRect">
              <a:avLst>
                <a:gd name="adj" fmla="val 27264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四角形: 角を丸くする 143">
              <a:extLst>
                <a:ext uri="{FF2B5EF4-FFF2-40B4-BE49-F238E27FC236}">
                  <a16:creationId xmlns:a16="http://schemas.microsoft.com/office/drawing/2014/main" id="{4C44E3C5-2781-3720-12CE-55229816B463}"/>
                </a:ext>
              </a:extLst>
            </p:cNvPr>
            <p:cNvSpPr/>
            <p:nvPr/>
          </p:nvSpPr>
          <p:spPr>
            <a:xfrm rot="2700000">
              <a:off x="1686322" y="2564503"/>
              <a:ext cx="119651" cy="116970"/>
            </a:xfrm>
            <a:prstGeom prst="roundRect">
              <a:avLst>
                <a:gd name="adj" fmla="val 27264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23457EA-0DFB-84FF-CC57-95EC1C374769}"/>
                </a:ext>
              </a:extLst>
            </p:cNvPr>
            <p:cNvSpPr/>
            <p:nvPr/>
          </p:nvSpPr>
          <p:spPr>
            <a:xfrm>
              <a:off x="1634881" y="2361199"/>
              <a:ext cx="778523" cy="203051"/>
            </a:xfrm>
            <a:custGeom>
              <a:avLst/>
              <a:gdLst>
                <a:gd name="connsiteX0" fmla="*/ 70558 w 1054295"/>
                <a:gd name="connsiteY0" fmla="*/ 97 h 274976"/>
                <a:gd name="connsiteX1" fmla="*/ 145356 w 1054295"/>
                <a:gd name="connsiteY1" fmla="*/ 74895 h 274976"/>
                <a:gd name="connsiteX2" fmla="*/ 145356 w 1054295"/>
                <a:gd name="connsiteY2" fmla="*/ 172924 h 274976"/>
                <a:gd name="connsiteX3" fmla="*/ 63608 w 1054295"/>
                <a:gd name="connsiteY3" fmla="*/ 254673 h 274976"/>
                <a:gd name="connsiteX4" fmla="*/ 14593 w 1054295"/>
                <a:gd name="connsiteY4" fmla="*/ 274976 h 274976"/>
                <a:gd name="connsiteX5" fmla="*/ 0 w 1054295"/>
                <a:gd name="connsiteY5" fmla="*/ 272136 h 274976"/>
                <a:gd name="connsiteX6" fmla="*/ 16324 w 1054295"/>
                <a:gd name="connsiteY6" fmla="*/ 175728 h 274976"/>
                <a:gd name="connsiteX7" fmla="*/ 55565 w 1054295"/>
                <a:gd name="connsiteY7" fmla="*/ 35923 h 274976"/>
                <a:gd name="connsiteX8" fmla="*/ 988712 w 1054295"/>
                <a:gd name="connsiteY8" fmla="*/ 0 h 274976"/>
                <a:gd name="connsiteX9" fmla="*/ 1002838 w 1054295"/>
                <a:gd name="connsiteY9" fmla="*/ 35923 h 274976"/>
                <a:gd name="connsiteX10" fmla="*/ 1039094 w 1054295"/>
                <a:gd name="connsiteY10" fmla="*/ 175728 h 274976"/>
                <a:gd name="connsiteX11" fmla="*/ 1054295 w 1054295"/>
                <a:gd name="connsiteY11" fmla="*/ 274688 h 274976"/>
                <a:gd name="connsiteX12" fmla="*/ 1052818 w 1054295"/>
                <a:gd name="connsiteY12" fmla="*/ 274976 h 274976"/>
                <a:gd name="connsiteX13" fmla="*/ 1003804 w 1054295"/>
                <a:gd name="connsiteY13" fmla="*/ 254673 h 274976"/>
                <a:gd name="connsiteX14" fmla="*/ 917936 w 1054295"/>
                <a:gd name="connsiteY14" fmla="*/ 168805 h 274976"/>
                <a:gd name="connsiteX15" fmla="*/ 917936 w 1054295"/>
                <a:gd name="connsiteY15" fmla="*/ 70776 h 27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5" h="274976">
                  <a:moveTo>
                    <a:pt x="70558" y="97"/>
                  </a:moveTo>
                  <a:lnTo>
                    <a:pt x="145356" y="74895"/>
                  </a:lnTo>
                  <a:cubicBezTo>
                    <a:pt x="172427" y="101966"/>
                    <a:pt x="172427" y="145854"/>
                    <a:pt x="145356" y="172924"/>
                  </a:cubicBezTo>
                  <a:lnTo>
                    <a:pt x="63608" y="254673"/>
                  </a:lnTo>
                  <a:cubicBezTo>
                    <a:pt x="50073" y="268208"/>
                    <a:pt x="32333" y="274976"/>
                    <a:pt x="14593" y="274976"/>
                  </a:cubicBezTo>
                  <a:lnTo>
                    <a:pt x="0" y="272136"/>
                  </a:lnTo>
                  <a:lnTo>
                    <a:pt x="16324" y="175728"/>
                  </a:lnTo>
                  <a:cubicBezTo>
                    <a:pt x="26601" y="129484"/>
                    <a:pt x="39623" y="82355"/>
                    <a:pt x="55565" y="35923"/>
                  </a:cubicBezTo>
                  <a:close/>
                  <a:moveTo>
                    <a:pt x="988712" y="0"/>
                  </a:moveTo>
                  <a:lnTo>
                    <a:pt x="1002838" y="35923"/>
                  </a:lnTo>
                  <a:cubicBezTo>
                    <a:pt x="1017688" y="82355"/>
                    <a:pt x="1029690" y="129484"/>
                    <a:pt x="1039094" y="175728"/>
                  </a:cubicBezTo>
                  <a:lnTo>
                    <a:pt x="1054295" y="274688"/>
                  </a:lnTo>
                  <a:lnTo>
                    <a:pt x="1052818" y="274976"/>
                  </a:lnTo>
                  <a:cubicBezTo>
                    <a:pt x="1035079" y="274976"/>
                    <a:pt x="1017339" y="268208"/>
                    <a:pt x="1003804" y="254673"/>
                  </a:cubicBezTo>
                  <a:lnTo>
                    <a:pt x="917936" y="168805"/>
                  </a:lnTo>
                  <a:cubicBezTo>
                    <a:pt x="890866" y="141735"/>
                    <a:pt x="890866" y="97846"/>
                    <a:pt x="917936" y="70776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6E68B237-B129-3C0C-7AFD-E5B3401B77D9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E92602EB-1F9B-E4AE-46DB-AEC491E5FCCF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491E9907-4547-FDF8-8F17-D589FC98BE3B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663628CE-FD99-1AE7-975C-E8ABD2317ACC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B26BD96C-1891-900B-87B5-8F55CCC073F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A2B8D35C-82E5-C3A3-D11F-F51B0AA99EDF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CFD7AEB7-6405-B727-69AA-0F117501BD38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FEBEB60B-6493-3058-0752-B6F2AF31C8C1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08A26AB5-E8D8-9E51-80C2-036072A313B3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32D3AE87-9F5B-CE49-CA86-3E46BC62EE4E}"/>
                </a:ext>
              </a:extLst>
            </p:cNvPr>
            <p:cNvGrpSpPr/>
            <p:nvPr/>
          </p:nvGrpSpPr>
          <p:grpSpPr>
            <a:xfrm>
              <a:off x="1599255" y="2236541"/>
              <a:ext cx="876618" cy="460813"/>
              <a:chOff x="1521467" y="2103191"/>
              <a:chExt cx="876618" cy="460813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D9B55890-D736-CAD8-BA11-753575144C5F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CAA93E7E-3A27-57EA-2C26-0388CB6693B3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1">
                <a:extLst>
                  <a:ext uri="{FF2B5EF4-FFF2-40B4-BE49-F238E27FC236}">
                    <a16:creationId xmlns:a16="http://schemas.microsoft.com/office/drawing/2014/main" id="{0E941A3B-90A7-828A-980E-7D52AAEC0E0C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6388765D-E376-14AD-4FD9-AF40CB749732}"/>
                </a:ext>
              </a:extLst>
            </p:cNvPr>
            <p:cNvGrpSpPr/>
            <p:nvPr/>
          </p:nvGrpSpPr>
          <p:grpSpPr>
            <a:xfrm>
              <a:off x="1335288" y="740595"/>
              <a:ext cx="1376385" cy="1710582"/>
              <a:chOff x="1335288" y="740595"/>
              <a:chExt cx="1376385" cy="1710582"/>
            </a:xfrm>
          </p:grpSpPr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CD273EEA-B5EA-2B06-F68D-6337D4CA5C89}"/>
                  </a:ext>
                </a:extLst>
              </p:cNvPr>
              <p:cNvSpPr/>
              <p:nvPr/>
            </p:nvSpPr>
            <p:spPr>
              <a:xfrm>
                <a:off x="22330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台形 546">
                <a:extLst>
                  <a:ext uri="{FF2B5EF4-FFF2-40B4-BE49-F238E27FC236}">
                    <a16:creationId xmlns:a16="http://schemas.microsoft.com/office/drawing/2014/main" id="{A3651444-ECB5-DCD7-7EB7-F05681CF85FB}"/>
                  </a:ext>
                </a:extLst>
              </p:cNvPr>
              <p:cNvSpPr/>
              <p:nvPr/>
            </p:nvSpPr>
            <p:spPr>
              <a:xfrm>
                <a:off x="17547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楕円 1">
                <a:extLst>
                  <a:ext uri="{FF2B5EF4-FFF2-40B4-BE49-F238E27FC236}">
                    <a16:creationId xmlns:a16="http://schemas.microsoft.com/office/drawing/2014/main" id="{C680EB0E-5FEE-0269-D996-A473834EC157}"/>
                  </a:ext>
                </a:extLst>
              </p:cNvPr>
              <p:cNvSpPr/>
              <p:nvPr/>
            </p:nvSpPr>
            <p:spPr>
              <a:xfrm flipV="1">
                <a:off x="22616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E9D023E0-D3CE-1486-19D3-6B0EB77A397B}"/>
                  </a:ext>
                </a:extLst>
              </p:cNvPr>
              <p:cNvSpPr/>
              <p:nvPr/>
            </p:nvSpPr>
            <p:spPr>
              <a:xfrm flipV="1">
                <a:off x="13352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楕円 27">
                <a:extLst>
                  <a:ext uri="{FF2B5EF4-FFF2-40B4-BE49-F238E27FC236}">
                    <a16:creationId xmlns:a16="http://schemas.microsoft.com/office/drawing/2014/main" id="{BDDDBE9D-6AD5-BF81-2193-249E7EFDBD3C}"/>
                  </a:ext>
                </a:extLst>
              </p:cNvPr>
              <p:cNvSpPr/>
              <p:nvPr/>
            </p:nvSpPr>
            <p:spPr>
              <a:xfrm>
                <a:off x="14888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104BBED2-524D-6F2D-B87C-89A06F060106}"/>
                  </a:ext>
                </a:extLst>
              </p:cNvPr>
              <p:cNvSpPr/>
              <p:nvPr/>
            </p:nvSpPr>
            <p:spPr>
              <a:xfrm rot="20700000">
                <a:off x="1639701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8FF02A14-3A04-FFB4-8312-B6C95B45F235}"/>
                  </a:ext>
                </a:extLst>
              </p:cNvPr>
              <p:cNvSpPr/>
              <p:nvPr/>
            </p:nvSpPr>
            <p:spPr>
              <a:xfrm rot="900000">
                <a:off x="2155326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E280F0B5-D753-717E-969B-9BA5E226CE69}"/>
                  </a:ext>
                </a:extLst>
              </p:cNvPr>
              <p:cNvSpPr/>
              <p:nvPr/>
            </p:nvSpPr>
            <p:spPr>
              <a:xfrm>
                <a:off x="18303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89949E8A-DADD-C5FF-3173-B0D6A1182733}"/>
                  </a:ext>
                </a:extLst>
              </p:cNvPr>
              <p:cNvSpPr/>
              <p:nvPr/>
            </p:nvSpPr>
            <p:spPr>
              <a:xfrm>
                <a:off x="20723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54386A36-0D4E-35F0-18A5-3260D224A10F}"/>
                  </a:ext>
                </a:extLst>
              </p:cNvPr>
              <p:cNvSpPr/>
              <p:nvPr/>
            </p:nvSpPr>
            <p:spPr>
              <a:xfrm>
                <a:off x="17151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D79F5B74-9F89-E571-D5DB-F66E317BE427}"/>
                  </a:ext>
                </a:extLst>
              </p:cNvPr>
              <p:cNvSpPr/>
              <p:nvPr/>
            </p:nvSpPr>
            <p:spPr>
              <a:xfrm>
                <a:off x="21990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F6BA28A1-4805-7CB5-5505-2D8915091204}"/>
                  </a:ext>
                </a:extLst>
              </p:cNvPr>
              <p:cNvSpPr/>
              <p:nvPr/>
            </p:nvSpPr>
            <p:spPr>
              <a:xfrm rot="2700000">
                <a:off x="16600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270DBDC2-6BF2-C901-867B-A006E31D9209}"/>
                  </a:ext>
                </a:extLst>
              </p:cNvPr>
              <p:cNvSpPr/>
              <p:nvPr/>
            </p:nvSpPr>
            <p:spPr>
              <a:xfrm rot="2700000">
                <a:off x="22086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672B47D-DCB5-EE31-9CDD-636B660F6C00}"/>
                  </a:ext>
                </a:extLst>
              </p:cNvPr>
              <p:cNvSpPr/>
              <p:nvPr/>
            </p:nvSpPr>
            <p:spPr>
              <a:xfrm>
                <a:off x="18405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2D7474D6-CC6E-E837-AA4B-E7A6100DE34B}"/>
                </a:ext>
              </a:extLst>
            </p:cNvPr>
            <p:cNvGrpSpPr/>
            <p:nvPr/>
          </p:nvGrpSpPr>
          <p:grpSpPr>
            <a:xfrm>
              <a:off x="2112179" y="2315843"/>
              <a:ext cx="176433" cy="258588"/>
              <a:chOff x="986766" y="914731"/>
              <a:chExt cx="238930" cy="350186"/>
            </a:xfrm>
          </p:grpSpPr>
          <p:sp>
            <p:nvSpPr>
              <p:cNvPr id="566" name="楕円 66">
                <a:extLst>
                  <a:ext uri="{FF2B5EF4-FFF2-40B4-BE49-F238E27FC236}">
                    <a16:creationId xmlns:a16="http://schemas.microsoft.com/office/drawing/2014/main" id="{5E0EC171-EE43-5454-A15B-714BCE6173C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0320CABC-DB49-2DEA-D783-8F7D626BC7B0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12CFBFDF-C43C-6EF3-7861-78E27F687239}"/>
              </a:ext>
            </a:extLst>
          </p:cNvPr>
          <p:cNvGrpSpPr/>
          <p:nvPr/>
        </p:nvGrpSpPr>
        <p:grpSpPr>
          <a:xfrm>
            <a:off x="4286807" y="3845745"/>
            <a:ext cx="1566306" cy="2489603"/>
            <a:chOff x="4286807" y="3845745"/>
            <a:chExt cx="1566306" cy="2489603"/>
          </a:xfrm>
        </p:grpSpPr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D194AED8-9F4F-5FDD-7387-26C7CBBEF478}"/>
                </a:ext>
              </a:extLst>
            </p:cNvPr>
            <p:cNvGrpSpPr/>
            <p:nvPr/>
          </p:nvGrpSpPr>
          <p:grpSpPr>
            <a:xfrm>
              <a:off x="4663159" y="5157501"/>
              <a:ext cx="862658" cy="1177847"/>
              <a:chOff x="1624684" y="5157501"/>
              <a:chExt cx="862658" cy="1177847"/>
            </a:xfrm>
          </p:grpSpPr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E5A3E91B-AAE0-F43E-245A-7FEAAC9155CC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10A95202-68D7-FB7A-FDA9-0068D53365D6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台形 600">
                  <a:extLst>
                    <a:ext uri="{FF2B5EF4-FFF2-40B4-BE49-F238E27FC236}">
                      <a16:creationId xmlns:a16="http://schemas.microsoft.com/office/drawing/2014/main" id="{9887C4D7-F48D-EA86-D07B-1BB8F8C00A1B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4" name="楕円 1">
                <a:extLst>
                  <a:ext uri="{FF2B5EF4-FFF2-40B4-BE49-F238E27FC236}">
                    <a16:creationId xmlns:a16="http://schemas.microsoft.com/office/drawing/2014/main" id="{220F21C4-FCBE-A514-39C1-0A66FAF93ECD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楕円 1">
                <a:extLst>
                  <a:ext uri="{FF2B5EF4-FFF2-40B4-BE49-F238E27FC236}">
                    <a16:creationId xmlns:a16="http://schemas.microsoft.com/office/drawing/2014/main" id="{63F423CC-5A8F-DB96-5817-C0A3ADB6E59E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楕円 1">
                <a:extLst>
                  <a:ext uri="{FF2B5EF4-FFF2-40B4-BE49-F238E27FC236}">
                    <a16:creationId xmlns:a16="http://schemas.microsoft.com/office/drawing/2014/main" id="{AF455ED0-ED9A-B0D6-8C30-43399F94973F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02B413AB-EEAD-D449-AB96-C82E3FCDDA55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F2F4779C-127E-328D-CBD2-5A3F2EF44C82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E94FB501-C6BE-B1EF-BF3B-BF4C3604CB42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AC613D1D-640A-5B24-C2DE-14E5BAC9E3BF}"/>
                </a:ext>
              </a:extLst>
            </p:cNvPr>
            <p:cNvGrpSpPr/>
            <p:nvPr/>
          </p:nvGrpSpPr>
          <p:grpSpPr>
            <a:xfrm>
              <a:off x="4373763" y="3845745"/>
              <a:ext cx="1376385" cy="1710582"/>
              <a:chOff x="1335288" y="3845745"/>
              <a:chExt cx="1376385" cy="1710582"/>
            </a:xfrm>
          </p:grpSpPr>
          <p:sp>
            <p:nvSpPr>
              <p:cNvPr id="603" name="台形 602">
                <a:extLst>
                  <a:ext uri="{FF2B5EF4-FFF2-40B4-BE49-F238E27FC236}">
                    <a16:creationId xmlns:a16="http://schemas.microsoft.com/office/drawing/2014/main" id="{DA2F3734-8843-9337-11CC-570BED01D979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0E1D7F4D-4B5D-6678-DCFA-0612657266E8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楕円 1">
                <a:extLst>
                  <a:ext uri="{FF2B5EF4-FFF2-40B4-BE49-F238E27FC236}">
                    <a16:creationId xmlns:a16="http://schemas.microsoft.com/office/drawing/2014/main" id="{1300DE0F-A1AA-CC02-AF07-71AF8339009D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楕円 1">
                <a:extLst>
                  <a:ext uri="{FF2B5EF4-FFF2-40B4-BE49-F238E27FC236}">
                    <a16:creationId xmlns:a16="http://schemas.microsoft.com/office/drawing/2014/main" id="{A35663C1-9B13-2850-184B-029BDE7661F6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楕円 27">
                <a:extLst>
                  <a:ext uri="{FF2B5EF4-FFF2-40B4-BE49-F238E27FC236}">
                    <a16:creationId xmlns:a16="http://schemas.microsoft.com/office/drawing/2014/main" id="{619EFEC1-7CFA-A96E-16AD-A2548DDDCDDA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872066FA-8A36-FFC8-DB69-C3DCF32682FC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E21467CA-83BE-A5A1-A34B-DE58A4CE6723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0AB74195-1CC6-151D-83F3-28DE5DDFAA63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1ECCDA10-DDF9-CBEF-505D-2C12AE641676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89ADAB52-E8AF-9125-F8C5-1C097306C9E3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D7D0F51D-B6A7-D389-5C5C-99BC2733A952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2AC3640E-F340-234D-D296-A8193B9F80CC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966919F0-CC8D-DB38-48B0-857CF5C275BD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ABE772E3-CED4-3CC2-6FE4-1C0A9D10B131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62B11BA4-A445-3312-8A7E-4B89A36165F1}"/>
                </a:ext>
              </a:extLst>
            </p:cNvPr>
            <p:cNvGrpSpPr/>
            <p:nvPr/>
          </p:nvGrpSpPr>
          <p:grpSpPr>
            <a:xfrm>
              <a:off x="4286807" y="4086561"/>
              <a:ext cx="1566306" cy="1060338"/>
              <a:chOff x="4156667" y="3912113"/>
              <a:chExt cx="1810966" cy="1123483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A74F6AD2-A367-667B-C430-FA952E533215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CC770AAC-91A7-9F72-C947-EF6F647113CC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90626EF9-9FFE-4064-BF50-9D59DE69B19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C22C9509-F77E-7FC3-DB84-E5D5507FD67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FC078F92-BDD9-66DE-929D-ED2980C7588F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86041409-3E8B-2D1D-A789-8AD799680D7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FAC2C4BA-4523-55F0-A22E-4B183C37B03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272926C7-8D06-168B-76E8-6EB2D0949331}"/>
                </a:ext>
              </a:extLst>
            </p:cNvPr>
            <p:cNvGrpSpPr/>
            <p:nvPr/>
          </p:nvGrpSpPr>
          <p:grpSpPr>
            <a:xfrm>
              <a:off x="4408316" y="4015938"/>
              <a:ext cx="1325355" cy="650911"/>
              <a:chOff x="1100911" y="95250"/>
              <a:chExt cx="1794828" cy="881479"/>
            </a:xfrm>
          </p:grpSpPr>
          <p:sp>
            <p:nvSpPr>
              <p:cNvPr id="626" name="楕円 5">
                <a:extLst>
                  <a:ext uri="{FF2B5EF4-FFF2-40B4-BE49-F238E27FC236}">
                    <a16:creationId xmlns:a16="http://schemas.microsoft.com/office/drawing/2014/main" id="{FBFCE593-C014-D471-EA1A-D2680324972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3B44EC80-7483-107F-8E59-CC8D195525E7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3F0FB691-E6DA-6133-A0D3-41F54C4FE960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29" name="楕円 5">
                  <a:extLst>
                    <a:ext uri="{FF2B5EF4-FFF2-40B4-BE49-F238E27FC236}">
                      <a16:creationId xmlns:a16="http://schemas.microsoft.com/office/drawing/2014/main" id="{D295D87B-1B38-B307-6A09-A04C303B6A0E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BA99FB0-DC58-AA6E-8246-F8DC49BE234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8F1DB24D-7908-BE63-1885-D5D539EDC4DE}"/>
                </a:ext>
              </a:extLst>
            </p:cNvPr>
            <p:cNvGrpSpPr/>
            <p:nvPr/>
          </p:nvGrpSpPr>
          <p:grpSpPr>
            <a:xfrm>
              <a:off x="4434086" y="4957564"/>
              <a:ext cx="1299333" cy="1211368"/>
              <a:chOff x="4302325" y="3805549"/>
              <a:chExt cx="1299333" cy="1211368"/>
            </a:xfrm>
          </p:grpSpPr>
          <p:sp>
            <p:nvSpPr>
              <p:cNvPr id="632" name="楕円 1">
                <a:extLst>
                  <a:ext uri="{FF2B5EF4-FFF2-40B4-BE49-F238E27FC236}">
                    <a16:creationId xmlns:a16="http://schemas.microsoft.com/office/drawing/2014/main" id="{6CFC6125-6224-877B-A37E-AE748B15B028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楕円 1">
                <a:extLst>
                  <a:ext uri="{FF2B5EF4-FFF2-40B4-BE49-F238E27FC236}">
                    <a16:creationId xmlns:a16="http://schemas.microsoft.com/office/drawing/2014/main" id="{76C3B989-EB25-3DC2-714C-E92BC9BA1D16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228515F9-7B56-E024-42B2-0578B0F87C8D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F7770960-1879-F315-CB6C-08C636A6DEF5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E24388BC-0F7E-009A-C4FF-4E26DD6E1FFC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11F5C4E2-6999-B52C-D18E-FA0554DE6DCC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F7568590-8B12-18B3-E659-5F34FE6B8019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042573B8-33D0-8F45-BF92-56394314573F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874FD4D4-C5D3-1C47-18E0-22F39EDCDCD9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5CB6275C-B354-97F6-2C62-4B1DBA178C67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42" name="グループ化 641">
                  <a:extLst>
                    <a:ext uri="{FF2B5EF4-FFF2-40B4-BE49-F238E27FC236}">
                      <a16:creationId xmlns:a16="http://schemas.microsoft.com/office/drawing/2014/main" id="{6A11AF27-D8DD-3F4D-0CFA-10FD3ADDD4CD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607FE317-D639-966B-8BEA-08CACCC7D75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4F4764F3-F4BF-0AD7-D283-29A8FD3F77F9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台形 650">
                    <a:extLst>
                      <a:ext uri="{FF2B5EF4-FFF2-40B4-BE49-F238E27FC236}">
                        <a16:creationId xmlns:a16="http://schemas.microsoft.com/office/drawing/2014/main" id="{207918E0-934E-DA12-DCCB-FB36BC46179F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台形 651">
                    <a:extLst>
                      <a:ext uri="{FF2B5EF4-FFF2-40B4-BE49-F238E27FC236}">
                        <a16:creationId xmlns:a16="http://schemas.microsoft.com/office/drawing/2014/main" id="{EC950FB9-7230-C0FC-FF87-1CD29C2A45C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四角形: 角を丸くする 652">
                    <a:extLst>
                      <a:ext uri="{FF2B5EF4-FFF2-40B4-BE49-F238E27FC236}">
                        <a16:creationId xmlns:a16="http://schemas.microsoft.com/office/drawing/2014/main" id="{8DEC98C6-E686-684C-72D5-000CEDE94115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星: 12 pt 653">
                    <a:extLst>
                      <a:ext uri="{FF2B5EF4-FFF2-40B4-BE49-F238E27FC236}">
                        <a16:creationId xmlns:a16="http://schemas.microsoft.com/office/drawing/2014/main" id="{6734BF54-962F-0F3E-31FE-66B94821421F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星: 12 pt 654">
                    <a:extLst>
                      <a:ext uri="{FF2B5EF4-FFF2-40B4-BE49-F238E27FC236}">
                        <a16:creationId xmlns:a16="http://schemas.microsoft.com/office/drawing/2014/main" id="{EED508A4-269D-4CF0-D1DE-15B3CF8122B9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99C01829-1311-2D6A-D20E-50E1E80E8D44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ECF4CEFD-22FB-826A-78A3-348DA6229A33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星: 16 pt 647">
                    <a:extLst>
                      <a:ext uri="{FF2B5EF4-FFF2-40B4-BE49-F238E27FC236}">
                        <a16:creationId xmlns:a16="http://schemas.microsoft.com/office/drawing/2014/main" id="{C00DFC99-3AD2-09E3-0C53-996CC9782A11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E3101222-F4EA-5239-2AC0-8580B975C2F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DB3C34F3-8F23-C0D9-DC45-5AB222B7A1A7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星: 16 pt 645">
                    <a:extLst>
                      <a:ext uri="{FF2B5EF4-FFF2-40B4-BE49-F238E27FC236}">
                        <a16:creationId xmlns:a16="http://schemas.microsoft.com/office/drawing/2014/main" id="{A450BA3C-7D42-6590-25B2-C9EB0E4EF09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656" name="テキスト ボックス 655">
            <a:extLst>
              <a:ext uri="{FF2B5EF4-FFF2-40B4-BE49-F238E27FC236}">
                <a16:creationId xmlns:a16="http://schemas.microsoft.com/office/drawing/2014/main" id="{E195754B-06C2-A98F-D5C8-9ED6463CDA1B}"/>
              </a:ext>
            </a:extLst>
          </p:cNvPr>
          <p:cNvSpPr txBox="1"/>
          <p:nvPr/>
        </p:nvSpPr>
        <p:spPr>
          <a:xfrm>
            <a:off x="3706524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キリンの冬用イラスト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248214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A21FE052-0D1D-B756-2EF1-0450BDAA19AE}"/>
              </a:ext>
            </a:extLst>
          </p:cNvPr>
          <p:cNvGrpSpPr/>
          <p:nvPr/>
        </p:nvGrpSpPr>
        <p:grpSpPr>
          <a:xfrm>
            <a:off x="1335288" y="3845745"/>
            <a:ext cx="1376385" cy="2489603"/>
            <a:chOff x="1335288" y="3845745"/>
            <a:chExt cx="1376385" cy="2489603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A7F9C47E-C453-AF87-E684-C6AAECE25A1B}"/>
                </a:ext>
              </a:extLst>
            </p:cNvPr>
            <p:cNvGrpSpPr/>
            <p:nvPr/>
          </p:nvGrpSpPr>
          <p:grpSpPr>
            <a:xfrm>
              <a:off x="1539022" y="5157501"/>
              <a:ext cx="981139" cy="1177847"/>
              <a:chOff x="1539022" y="5157501"/>
              <a:chExt cx="981139" cy="1177847"/>
            </a:xfrm>
          </p:grpSpPr>
          <p:sp>
            <p:nvSpPr>
              <p:cNvPr id="177" name="楕円 1">
                <a:extLst>
                  <a:ext uri="{FF2B5EF4-FFF2-40B4-BE49-F238E27FC236}">
                    <a16:creationId xmlns:a16="http://schemas.microsoft.com/office/drawing/2014/main" id="{213D0988-A529-DA83-7A01-285339D9038D}"/>
                  </a:ext>
                </a:extLst>
              </p:cNvPr>
              <p:cNvSpPr/>
              <p:nvPr/>
            </p:nvSpPr>
            <p:spPr>
              <a:xfrm rot="9000000" flipH="1">
                <a:off x="2320103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D65F39BE-C970-1ACB-4C83-81AA7B78AEB0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BFA1EB62-313A-7659-B7F0-8B033179536C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台形 377">
                  <a:extLst>
                    <a:ext uri="{FF2B5EF4-FFF2-40B4-BE49-F238E27FC236}">
                      <a16:creationId xmlns:a16="http://schemas.microsoft.com/office/drawing/2014/main" id="{76EA60BC-1597-79DA-5B14-56B8E4DC62CD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D62B7B9F-4678-F318-86F0-732D08FD0D41}"/>
                  </a:ext>
                </a:extLst>
              </p:cNvPr>
              <p:cNvSpPr/>
              <p:nvPr/>
            </p:nvSpPr>
            <p:spPr>
              <a:xfrm rot="12600000">
                <a:off x="1539022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楕円 1">
                <a:extLst>
                  <a:ext uri="{FF2B5EF4-FFF2-40B4-BE49-F238E27FC236}">
                    <a16:creationId xmlns:a16="http://schemas.microsoft.com/office/drawing/2014/main" id="{51913A91-C554-FB50-2E27-DD69CDF2359F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407EA192-22A5-C37E-984F-F9487F2FBC97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01F896EC-8CEC-F971-B27D-F208B24A957F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AD0BAFE1-E24E-33BA-7996-61F900AD7D1D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B7ABD660-9CD0-E1FE-C8A7-BBE9321F8B14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00C08D1-DEB4-D1CD-5D79-87A20EDBF8DF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D1609C74-8E7C-9E56-EBFB-FD3F4CE9DC94}"/>
                </a:ext>
              </a:extLst>
            </p:cNvPr>
            <p:cNvGrpSpPr/>
            <p:nvPr/>
          </p:nvGrpSpPr>
          <p:grpSpPr>
            <a:xfrm>
              <a:off x="1615068" y="5401439"/>
              <a:ext cx="824136" cy="568219"/>
              <a:chOff x="1443950" y="2053446"/>
              <a:chExt cx="1116065" cy="769496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5DF965A5-46D6-4004-1BD1-23BD5A5B1AC9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92" name="楕円 5">
                  <a:extLst>
                    <a:ext uri="{FF2B5EF4-FFF2-40B4-BE49-F238E27FC236}">
                      <a16:creationId xmlns:a16="http://schemas.microsoft.com/office/drawing/2014/main" id="{2C3AEC52-AA1A-1011-AAB2-A5A98F925322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3" name="二等辺三角形 21">
                  <a:extLst>
                    <a:ext uri="{FF2B5EF4-FFF2-40B4-BE49-F238E27FC236}">
                      <a16:creationId xmlns:a16="http://schemas.microsoft.com/office/drawing/2014/main" id="{77718A19-0357-F8DB-4C9A-884ED605242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二等辺三角形 21">
                  <a:extLst>
                    <a:ext uri="{FF2B5EF4-FFF2-40B4-BE49-F238E27FC236}">
                      <a16:creationId xmlns:a16="http://schemas.microsoft.com/office/drawing/2014/main" id="{B8E4B8A6-BB77-1A66-454A-1BA06B962CA1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楕円 5">
                  <a:extLst>
                    <a:ext uri="{FF2B5EF4-FFF2-40B4-BE49-F238E27FC236}">
                      <a16:creationId xmlns:a16="http://schemas.microsoft.com/office/drawing/2014/main" id="{ACDBF379-99AF-3ABF-7AAF-36E788E9AB8F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2EBDD3FA-43BE-D315-F37B-52E49BFF69F4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D5C88A9D-1BD9-4DDF-5588-17896E8EEDCE}"/>
                </a:ext>
              </a:extLst>
            </p:cNvPr>
            <p:cNvGrpSpPr/>
            <p:nvPr/>
          </p:nvGrpSpPr>
          <p:grpSpPr>
            <a:xfrm>
              <a:off x="1335288" y="3845745"/>
              <a:ext cx="1376385" cy="1710582"/>
              <a:chOff x="1335288" y="3845745"/>
              <a:chExt cx="1376385" cy="1710582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CEEC0B7F-D0E4-2535-2F34-1B2ECE0C8AF3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4C4B67FD-474C-C2E8-D93A-B82B06525647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楕円 1">
                <a:extLst>
                  <a:ext uri="{FF2B5EF4-FFF2-40B4-BE49-F238E27FC236}">
                    <a16:creationId xmlns:a16="http://schemas.microsoft.com/office/drawing/2014/main" id="{CE9F9896-18F8-3710-BBD9-AD6695FD31C5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E93931F3-B34B-6141-965F-966482FFFA45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7">
                <a:extLst>
                  <a:ext uri="{FF2B5EF4-FFF2-40B4-BE49-F238E27FC236}">
                    <a16:creationId xmlns:a16="http://schemas.microsoft.com/office/drawing/2014/main" id="{A63E7B78-8BD5-AB41-11B0-69E1DFBB393A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A81FF83C-5333-89A8-4A44-C7D69A6D59CA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9F41C9F-88D1-E4B0-8EF6-C8BCBFCC2F45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F661D11F-53F0-8A15-69B3-194F3AEEA5BC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C2826A4B-CBE6-B480-A1A8-969932A8FAA8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7E3E9026-BFCA-9549-3EA6-2752A567ADC4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26F7DC3F-994C-0E63-A24C-061964338E1F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67F11F9D-4618-DADB-4C70-2D53786B043C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77AC8054-DFBB-F8D8-32B4-1DEB118F92CA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715E2B1A-0359-2F09-35EA-939D35A686BE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E5AD62B0-A5CA-56E7-0B40-9C5CCC8383B6}"/>
                </a:ext>
              </a:extLst>
            </p:cNvPr>
            <p:cNvGrpSpPr/>
            <p:nvPr/>
          </p:nvGrpSpPr>
          <p:grpSpPr>
            <a:xfrm>
              <a:off x="1362521" y="3988768"/>
              <a:ext cx="1325355" cy="650911"/>
              <a:chOff x="1100911" y="95250"/>
              <a:chExt cx="1794828" cy="881479"/>
            </a:xfrm>
          </p:grpSpPr>
          <p:sp>
            <p:nvSpPr>
              <p:cNvPr id="397" name="楕円 5">
                <a:extLst>
                  <a:ext uri="{FF2B5EF4-FFF2-40B4-BE49-F238E27FC236}">
                    <a16:creationId xmlns:a16="http://schemas.microsoft.com/office/drawing/2014/main" id="{B8656B23-5248-2DBA-BA92-8F56E1FE858F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418E3E74-AE71-E295-D536-38B7EDF4974D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DB3F7D1-E36D-C588-D460-4BC5FEA3519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00" name="楕円 5">
                  <a:extLst>
                    <a:ext uri="{FF2B5EF4-FFF2-40B4-BE49-F238E27FC236}">
                      <a16:creationId xmlns:a16="http://schemas.microsoft.com/office/drawing/2014/main" id="{1CC7A014-EDC0-8E7D-C45D-BBE8184235C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231C6D3-D8AB-6F45-625C-EEFFBD66232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3B2B8387-57CA-C1AD-1763-DC9E4362A403}"/>
              </a:ext>
            </a:extLst>
          </p:cNvPr>
          <p:cNvGrpSpPr/>
          <p:nvPr/>
        </p:nvGrpSpPr>
        <p:grpSpPr>
          <a:xfrm>
            <a:off x="6778600" y="3512112"/>
            <a:ext cx="2761753" cy="2886926"/>
            <a:chOff x="6778600" y="3512112"/>
            <a:chExt cx="2761753" cy="2886926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75839E48-B707-66CB-855F-820ABD6D2261}"/>
                </a:ext>
              </a:extLst>
            </p:cNvPr>
            <p:cNvGrpSpPr/>
            <p:nvPr/>
          </p:nvGrpSpPr>
          <p:grpSpPr>
            <a:xfrm>
              <a:off x="7494626" y="3512112"/>
              <a:ext cx="1376385" cy="1710582"/>
              <a:chOff x="3506988" y="740595"/>
              <a:chExt cx="1376385" cy="1710582"/>
            </a:xfrm>
          </p:grpSpPr>
          <p:sp>
            <p:nvSpPr>
              <p:cNvPr id="465" name="台形 464">
                <a:extLst>
                  <a:ext uri="{FF2B5EF4-FFF2-40B4-BE49-F238E27FC236}">
                    <a16:creationId xmlns:a16="http://schemas.microsoft.com/office/drawing/2014/main" id="{F0F0C00B-B6DC-4412-0B02-1C04C05EC65E}"/>
                  </a:ext>
                </a:extLst>
              </p:cNvPr>
              <p:cNvSpPr/>
              <p:nvPr/>
            </p:nvSpPr>
            <p:spPr>
              <a:xfrm>
                <a:off x="44047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台形 465">
                <a:extLst>
                  <a:ext uri="{FF2B5EF4-FFF2-40B4-BE49-F238E27FC236}">
                    <a16:creationId xmlns:a16="http://schemas.microsoft.com/office/drawing/2014/main" id="{C9AF433B-054E-D12B-5ED6-758EC0057922}"/>
                  </a:ext>
                </a:extLst>
              </p:cNvPr>
              <p:cNvSpPr/>
              <p:nvPr/>
            </p:nvSpPr>
            <p:spPr>
              <a:xfrm>
                <a:off x="39264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楕円 1">
                <a:extLst>
                  <a:ext uri="{FF2B5EF4-FFF2-40B4-BE49-F238E27FC236}">
                    <a16:creationId xmlns:a16="http://schemas.microsoft.com/office/drawing/2014/main" id="{45B85698-8188-4E06-0938-6D7D334C595D}"/>
                  </a:ext>
                </a:extLst>
              </p:cNvPr>
              <p:cNvSpPr/>
              <p:nvPr/>
            </p:nvSpPr>
            <p:spPr>
              <a:xfrm flipV="1">
                <a:off x="44333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楕円 1">
                <a:extLst>
                  <a:ext uri="{FF2B5EF4-FFF2-40B4-BE49-F238E27FC236}">
                    <a16:creationId xmlns:a16="http://schemas.microsoft.com/office/drawing/2014/main" id="{15554FDF-EDDA-ED33-1F5A-74B5FB3F7ABD}"/>
                  </a:ext>
                </a:extLst>
              </p:cNvPr>
              <p:cNvSpPr/>
              <p:nvPr/>
            </p:nvSpPr>
            <p:spPr>
              <a:xfrm flipV="1">
                <a:off x="35069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楕円 27">
                <a:extLst>
                  <a:ext uri="{FF2B5EF4-FFF2-40B4-BE49-F238E27FC236}">
                    <a16:creationId xmlns:a16="http://schemas.microsoft.com/office/drawing/2014/main" id="{7A36557D-C2EA-9E73-9126-76CC73993932}"/>
                  </a:ext>
                </a:extLst>
              </p:cNvPr>
              <p:cNvSpPr/>
              <p:nvPr/>
            </p:nvSpPr>
            <p:spPr>
              <a:xfrm>
                <a:off x="36605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86AD7CFA-CA4E-9F50-888E-838452A590F2}"/>
                  </a:ext>
                </a:extLst>
              </p:cNvPr>
              <p:cNvSpPr/>
              <p:nvPr/>
            </p:nvSpPr>
            <p:spPr>
              <a:xfrm rot="20700000">
                <a:off x="3811401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BA8DFB24-4582-12AB-78B1-EE3E063E7D2C}"/>
                  </a:ext>
                </a:extLst>
              </p:cNvPr>
              <p:cNvSpPr/>
              <p:nvPr/>
            </p:nvSpPr>
            <p:spPr>
              <a:xfrm rot="900000">
                <a:off x="4327026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705BFB68-8538-837A-360F-69607E3623DC}"/>
                  </a:ext>
                </a:extLst>
              </p:cNvPr>
              <p:cNvSpPr/>
              <p:nvPr/>
            </p:nvSpPr>
            <p:spPr>
              <a:xfrm>
                <a:off x="40020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F991DE9A-3C9C-B7A3-C70D-03BF7D128D54}"/>
                  </a:ext>
                </a:extLst>
              </p:cNvPr>
              <p:cNvSpPr/>
              <p:nvPr/>
            </p:nvSpPr>
            <p:spPr>
              <a:xfrm>
                <a:off x="42440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E4C6E3FB-844A-7568-F161-74AFFB556331}"/>
                  </a:ext>
                </a:extLst>
              </p:cNvPr>
              <p:cNvSpPr/>
              <p:nvPr/>
            </p:nvSpPr>
            <p:spPr>
              <a:xfrm>
                <a:off x="38868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566434A5-8003-5381-E427-A83925A9C0FD}"/>
                  </a:ext>
                </a:extLst>
              </p:cNvPr>
              <p:cNvSpPr/>
              <p:nvPr/>
            </p:nvSpPr>
            <p:spPr>
              <a:xfrm>
                <a:off x="43707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角を丸くする 479">
                <a:extLst>
                  <a:ext uri="{FF2B5EF4-FFF2-40B4-BE49-F238E27FC236}">
                    <a16:creationId xmlns:a16="http://schemas.microsoft.com/office/drawing/2014/main" id="{C3F27770-8C48-73F1-53E9-26A1C1E6990C}"/>
                  </a:ext>
                </a:extLst>
              </p:cNvPr>
              <p:cNvSpPr/>
              <p:nvPr/>
            </p:nvSpPr>
            <p:spPr>
              <a:xfrm rot="2700000">
                <a:off x="38317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四角形: 角を丸くする 480">
                <a:extLst>
                  <a:ext uri="{FF2B5EF4-FFF2-40B4-BE49-F238E27FC236}">
                    <a16:creationId xmlns:a16="http://schemas.microsoft.com/office/drawing/2014/main" id="{6E48ADF6-83B5-7296-38A9-B003622CD8C4}"/>
                  </a:ext>
                </a:extLst>
              </p:cNvPr>
              <p:cNvSpPr/>
              <p:nvPr/>
            </p:nvSpPr>
            <p:spPr>
              <a:xfrm rot="2700000">
                <a:off x="43803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279EADA5-D542-5F55-0450-AF1FA9C68AFB}"/>
                  </a:ext>
                </a:extLst>
              </p:cNvPr>
              <p:cNvSpPr/>
              <p:nvPr/>
            </p:nvSpPr>
            <p:spPr>
              <a:xfrm>
                <a:off x="40122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78E1A32E-6A54-D64D-E18E-B55D1EA7C03D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E7846C08-E934-42FD-6B1F-9D271E1CDA04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C173A1D-6E2A-08E8-863F-0090A47783F7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80829512-5FA5-9FB6-4266-DB99F5831533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99EEEB91-34F0-8A45-960E-63C0B6CAAF83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454482D2-FD5C-9894-4C24-CBEBFA8D8DD6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D22F91AF-3DE5-E57C-C198-E06C1D618498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0E706DA3-B6C5-C127-2F1A-5B204DD73589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2B853DEB-798A-AE60-6DB5-9BF855E86738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B4B02BAC-E1A9-9689-B477-8CD85BB916A2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16CF6D75-1B01-D5CA-115E-F2C4250B15D2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D6F517D1-D11A-1D8D-3197-F854DF846ECC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A702F23C-BE7C-B701-BF34-E24AFAEB55B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8" name="楕円 457">
                      <a:extLst>
                        <a:ext uri="{FF2B5EF4-FFF2-40B4-BE49-F238E27FC236}">
                          <a16:creationId xmlns:a16="http://schemas.microsoft.com/office/drawing/2014/main" id="{88611A44-FF1D-5A92-EE99-5D4CCDE5EE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9" name="星: 6 pt 458">
                      <a:extLst>
                        <a:ext uri="{FF2B5EF4-FFF2-40B4-BE49-F238E27FC236}">
                          <a16:creationId xmlns:a16="http://schemas.microsoft.com/office/drawing/2014/main" id="{57671A33-A999-D907-141F-FC69D7D3A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2" name="グループ化 441">
                    <a:extLst>
                      <a:ext uri="{FF2B5EF4-FFF2-40B4-BE49-F238E27FC236}">
                        <a16:creationId xmlns:a16="http://schemas.microsoft.com/office/drawing/2014/main" id="{2387A20A-C99B-E155-DF2C-A1FDCDB8247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6" name="楕円 455">
                      <a:extLst>
                        <a:ext uri="{FF2B5EF4-FFF2-40B4-BE49-F238E27FC236}">
                          <a16:creationId xmlns:a16="http://schemas.microsoft.com/office/drawing/2014/main" id="{296EB753-34A9-5912-1F6D-12C18D5D0B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7" name="星: 6 pt 456">
                      <a:extLst>
                        <a:ext uri="{FF2B5EF4-FFF2-40B4-BE49-F238E27FC236}">
                          <a16:creationId xmlns:a16="http://schemas.microsoft.com/office/drawing/2014/main" id="{3E55DF84-7694-7C7A-C511-57C6AFEAF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03213502-D75D-BF59-1FD2-BC1A41850BD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4" name="楕円 453">
                      <a:extLst>
                        <a:ext uri="{FF2B5EF4-FFF2-40B4-BE49-F238E27FC236}">
                          <a16:creationId xmlns:a16="http://schemas.microsoft.com/office/drawing/2014/main" id="{F8037043-19AE-ADA8-ADE6-706D1CAAB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5" name="星: 6 pt 454">
                      <a:extLst>
                        <a:ext uri="{FF2B5EF4-FFF2-40B4-BE49-F238E27FC236}">
                          <a16:creationId xmlns:a16="http://schemas.microsoft.com/office/drawing/2014/main" id="{93334936-8469-2C2B-88BA-84B17B35A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4" name="グループ化 443">
                    <a:extLst>
                      <a:ext uri="{FF2B5EF4-FFF2-40B4-BE49-F238E27FC236}">
                        <a16:creationId xmlns:a16="http://schemas.microsoft.com/office/drawing/2014/main" id="{BC5CCF95-0772-71B9-D207-A861D3F54F3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52" name="楕円 451">
                      <a:extLst>
                        <a:ext uri="{FF2B5EF4-FFF2-40B4-BE49-F238E27FC236}">
                          <a16:creationId xmlns:a16="http://schemas.microsoft.com/office/drawing/2014/main" id="{DDB651BC-6784-9629-F608-10A64CE84D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3" name="星: 6 pt 452">
                      <a:extLst>
                        <a:ext uri="{FF2B5EF4-FFF2-40B4-BE49-F238E27FC236}">
                          <a16:creationId xmlns:a16="http://schemas.microsoft.com/office/drawing/2014/main" id="{38ABB978-01FF-C258-5A44-C54A5A03CE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0B38ED5D-ED27-D924-C0EC-7210B5EB18AE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2E4B911C-CA2F-8140-B709-15835419B0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DB9AE31F-B5C7-0E38-3604-FA174E304E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8" name="星: 6 pt 447">
                      <a:extLst>
                        <a:ext uri="{FF2B5EF4-FFF2-40B4-BE49-F238E27FC236}">
                          <a16:creationId xmlns:a16="http://schemas.microsoft.com/office/drawing/2014/main" id="{437CCA27-4AC8-0C55-8414-BCDDA41AB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784AA4E8-E771-E87D-EDF6-0E5668CFAF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星: 6 pt 449">
                      <a:extLst>
                        <a:ext uri="{FF2B5EF4-FFF2-40B4-BE49-F238E27FC236}">
                          <a16:creationId xmlns:a16="http://schemas.microsoft.com/office/drawing/2014/main" id="{CF39AFD0-090F-EC8E-04E7-0BB9AD46C6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1" name="星: 6 pt 450">
                      <a:extLst>
                        <a:ext uri="{FF2B5EF4-FFF2-40B4-BE49-F238E27FC236}">
                          <a16:creationId xmlns:a16="http://schemas.microsoft.com/office/drawing/2014/main" id="{F4A1D1D8-DD9B-D789-954A-9736131161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C0A20D73-DCAE-2B65-31BD-45A053E4EC96}"/>
              </a:ext>
            </a:extLst>
          </p:cNvPr>
          <p:cNvGrpSpPr/>
          <p:nvPr/>
        </p:nvGrpSpPr>
        <p:grpSpPr>
          <a:xfrm>
            <a:off x="4277844" y="616512"/>
            <a:ext cx="1632061" cy="2585056"/>
            <a:chOff x="4277844" y="616512"/>
            <a:chExt cx="1632061" cy="2585056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E96DC5C4-9751-3F00-43F4-497DAC73BD0D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18F4C3AE-15D1-88D3-2735-1CA4D41ACF48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D81E3E30-2812-D150-4150-CB9C14B6707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8B9FDAC7-8F4B-84C5-F4BC-F6A76A594BCC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6BEE33D7-1DA7-CEC7-125A-CB67698B12A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24352CB5-7E20-7CED-5CC9-E8353D0D8763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D0C5034D-6509-D92D-0153-6AE674AB3BD0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CEB40583-1F04-0997-AE74-F6CAA8A9496D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A91216D5-D7E5-5CD6-91F1-31E108D85B64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99F513ED-CA29-99EF-D573-F09D094532A0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6946C4E1-E916-525D-44B2-6CCA6192B5BC}"/>
                </a:ext>
              </a:extLst>
            </p:cNvPr>
            <p:cNvGrpSpPr/>
            <p:nvPr/>
          </p:nvGrpSpPr>
          <p:grpSpPr>
            <a:xfrm>
              <a:off x="4402176" y="616512"/>
              <a:ext cx="1376385" cy="1710582"/>
              <a:chOff x="3506988" y="740595"/>
              <a:chExt cx="1376385" cy="1710582"/>
            </a:xfrm>
          </p:grpSpPr>
          <p:sp>
            <p:nvSpPr>
              <p:cNvPr id="508" name="台形 507">
                <a:extLst>
                  <a:ext uri="{FF2B5EF4-FFF2-40B4-BE49-F238E27FC236}">
                    <a16:creationId xmlns:a16="http://schemas.microsoft.com/office/drawing/2014/main" id="{B79773E8-CD98-5D69-D143-8ADE99B7CF67}"/>
                  </a:ext>
                </a:extLst>
              </p:cNvPr>
              <p:cNvSpPr/>
              <p:nvPr/>
            </p:nvSpPr>
            <p:spPr>
              <a:xfrm>
                <a:off x="44047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台形 508">
                <a:extLst>
                  <a:ext uri="{FF2B5EF4-FFF2-40B4-BE49-F238E27FC236}">
                    <a16:creationId xmlns:a16="http://schemas.microsoft.com/office/drawing/2014/main" id="{CCD1B129-AC88-B15A-6F67-AADE19219F7C}"/>
                  </a:ext>
                </a:extLst>
              </p:cNvPr>
              <p:cNvSpPr/>
              <p:nvPr/>
            </p:nvSpPr>
            <p:spPr>
              <a:xfrm>
                <a:off x="39264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0500744A-DF8D-484D-28FF-2EF222867F50}"/>
                  </a:ext>
                </a:extLst>
              </p:cNvPr>
              <p:cNvSpPr/>
              <p:nvPr/>
            </p:nvSpPr>
            <p:spPr>
              <a:xfrm flipV="1">
                <a:off x="44333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5FF0D069-7D2D-E436-C448-06B466BB9057}"/>
                  </a:ext>
                </a:extLst>
              </p:cNvPr>
              <p:cNvSpPr/>
              <p:nvPr/>
            </p:nvSpPr>
            <p:spPr>
              <a:xfrm flipV="1">
                <a:off x="35069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楕円 27">
                <a:extLst>
                  <a:ext uri="{FF2B5EF4-FFF2-40B4-BE49-F238E27FC236}">
                    <a16:creationId xmlns:a16="http://schemas.microsoft.com/office/drawing/2014/main" id="{000BA246-3D9A-F055-6BE9-142E09C848D7}"/>
                  </a:ext>
                </a:extLst>
              </p:cNvPr>
              <p:cNvSpPr/>
              <p:nvPr/>
            </p:nvSpPr>
            <p:spPr>
              <a:xfrm>
                <a:off x="36605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D0EBC396-C8B5-159C-4B33-E82344F288AC}"/>
                  </a:ext>
                </a:extLst>
              </p:cNvPr>
              <p:cNvSpPr/>
              <p:nvPr/>
            </p:nvSpPr>
            <p:spPr>
              <a:xfrm>
                <a:off x="40020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51BF185A-1CD3-A05D-EA86-72E883B22232}"/>
                  </a:ext>
                </a:extLst>
              </p:cNvPr>
              <p:cNvSpPr/>
              <p:nvPr/>
            </p:nvSpPr>
            <p:spPr>
              <a:xfrm>
                <a:off x="42440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278947AD-5D1E-3BFB-76F4-C1918F6287BE}"/>
                  </a:ext>
                </a:extLst>
              </p:cNvPr>
              <p:cNvSpPr/>
              <p:nvPr/>
            </p:nvSpPr>
            <p:spPr>
              <a:xfrm>
                <a:off x="38868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3190412F-DED0-2E55-C976-B83EF58D8685}"/>
                  </a:ext>
                </a:extLst>
              </p:cNvPr>
              <p:cNvSpPr/>
              <p:nvPr/>
            </p:nvSpPr>
            <p:spPr>
              <a:xfrm>
                <a:off x="43707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1FF5C0E9-D8E0-7922-38CA-542000857AD3}"/>
                  </a:ext>
                </a:extLst>
              </p:cNvPr>
              <p:cNvSpPr/>
              <p:nvPr/>
            </p:nvSpPr>
            <p:spPr>
              <a:xfrm rot="2700000">
                <a:off x="38317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FF7812CB-2AEC-D208-4294-9765865673CB}"/>
                  </a:ext>
                </a:extLst>
              </p:cNvPr>
              <p:cNvSpPr/>
              <p:nvPr/>
            </p:nvSpPr>
            <p:spPr>
              <a:xfrm rot="2700000">
                <a:off x="43803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670CB779-8E22-BA80-BAB1-E9C35DDD2311}"/>
                  </a:ext>
                </a:extLst>
              </p:cNvPr>
              <p:cNvSpPr/>
              <p:nvPr/>
            </p:nvSpPr>
            <p:spPr>
              <a:xfrm>
                <a:off x="40122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FEF3B146-2F63-1B89-E55E-E27090C90F80}"/>
                </a:ext>
              </a:extLst>
            </p:cNvPr>
            <p:cNvGrpSpPr/>
            <p:nvPr/>
          </p:nvGrpSpPr>
          <p:grpSpPr>
            <a:xfrm>
              <a:off x="5139308" y="2206774"/>
              <a:ext cx="176433" cy="258588"/>
              <a:chOff x="986766" y="914731"/>
              <a:chExt cx="238930" cy="350186"/>
            </a:xfrm>
          </p:grpSpPr>
          <p:sp>
            <p:nvSpPr>
              <p:cNvPr id="523" name="楕円 66">
                <a:extLst>
                  <a:ext uri="{FF2B5EF4-FFF2-40B4-BE49-F238E27FC236}">
                    <a16:creationId xmlns:a16="http://schemas.microsoft.com/office/drawing/2014/main" id="{E6FCAFB8-3D03-7982-D06A-508AC0133F2D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FE07FCE-C7CB-EA64-E0E6-72C27E9F0D30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4F4D2955-35E7-D2CB-E409-FE5D8D492BBF}"/>
                </a:ext>
              </a:extLst>
            </p:cNvPr>
            <p:cNvGrpSpPr/>
            <p:nvPr/>
          </p:nvGrpSpPr>
          <p:grpSpPr>
            <a:xfrm>
              <a:off x="4635500" y="1331058"/>
              <a:ext cx="889648" cy="345142"/>
              <a:chOff x="4496994" y="1173812"/>
              <a:chExt cx="1078478" cy="418400"/>
            </a:xfrm>
          </p:grpSpPr>
          <p:sp>
            <p:nvSpPr>
              <p:cNvPr id="526" name="星: 7 pt 234">
                <a:extLst>
                  <a:ext uri="{FF2B5EF4-FFF2-40B4-BE49-F238E27FC236}">
                    <a16:creationId xmlns:a16="http://schemas.microsoft.com/office/drawing/2014/main" id="{48BE531F-F672-E7E6-0AE4-0EF1B442036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星: 7 pt 234">
                <a:extLst>
                  <a:ext uri="{FF2B5EF4-FFF2-40B4-BE49-F238E27FC236}">
                    <a16:creationId xmlns:a16="http://schemas.microsoft.com/office/drawing/2014/main" id="{46B356A0-4119-38AF-3725-94FE8A8AB514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星: 7 pt 234">
                <a:extLst>
                  <a:ext uri="{FF2B5EF4-FFF2-40B4-BE49-F238E27FC236}">
                    <a16:creationId xmlns:a16="http://schemas.microsoft.com/office/drawing/2014/main" id="{1C0EE906-8B87-FC27-E7C6-0D83E588A56F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星: 7 pt 234">
                <a:extLst>
                  <a:ext uri="{FF2B5EF4-FFF2-40B4-BE49-F238E27FC236}">
                    <a16:creationId xmlns:a16="http://schemas.microsoft.com/office/drawing/2014/main" id="{45F778E9-CF21-F4AE-7D10-A532B9BC9D1F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88E1E972-F369-9867-A156-7955E975B8CC}"/>
              </a:ext>
            </a:extLst>
          </p:cNvPr>
          <p:cNvGrpSpPr/>
          <p:nvPr/>
        </p:nvGrpSpPr>
        <p:grpSpPr>
          <a:xfrm>
            <a:off x="1011658" y="740595"/>
            <a:ext cx="1958311" cy="2489603"/>
            <a:chOff x="1011658" y="740595"/>
            <a:chExt cx="1958311" cy="2489603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82C4E33-24B3-2E1C-C260-29726AA859E9}"/>
                </a:ext>
              </a:extLst>
            </p:cNvPr>
            <p:cNvGrpSpPr/>
            <p:nvPr/>
          </p:nvGrpSpPr>
          <p:grpSpPr>
            <a:xfrm rot="20619677">
              <a:off x="2160644" y="2730572"/>
              <a:ext cx="326698" cy="422394"/>
              <a:chOff x="4807607" y="2871258"/>
              <a:chExt cx="442422" cy="572016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DD99705-A13D-9C14-A2AA-EA1F75FFCE13}"/>
                  </a:ext>
                </a:extLst>
              </p:cNvPr>
              <p:cNvSpPr/>
              <p:nvPr/>
            </p:nvSpPr>
            <p:spPr>
              <a:xfrm>
                <a:off x="4807607" y="2871258"/>
                <a:ext cx="372638" cy="395126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19E016F3-A157-C156-E66C-FB1C7899DE5C}"/>
                  </a:ext>
                </a:extLst>
              </p:cNvPr>
              <p:cNvSpPr/>
              <p:nvPr/>
            </p:nvSpPr>
            <p:spPr>
              <a:xfrm rot="20700000">
                <a:off x="5092523" y="3242713"/>
                <a:ext cx="157506" cy="200561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楕円 1">
              <a:extLst>
                <a:ext uri="{FF2B5EF4-FFF2-40B4-BE49-F238E27FC236}">
                  <a16:creationId xmlns:a16="http://schemas.microsoft.com/office/drawing/2014/main" id="{15578AAE-E9AD-F5AA-6D6B-2859CA125ADD}"/>
                </a:ext>
              </a:extLst>
            </p:cNvPr>
            <p:cNvSpPr/>
            <p:nvPr/>
          </p:nvSpPr>
          <p:spPr>
            <a:xfrm rot="10800000">
              <a:off x="2037477" y="2751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楕円 1">
              <a:extLst>
                <a:ext uri="{FF2B5EF4-FFF2-40B4-BE49-F238E27FC236}">
                  <a16:creationId xmlns:a16="http://schemas.microsoft.com/office/drawing/2014/main" id="{A03F452E-18F0-4A42-66EB-35ABB9E71DE4}"/>
                </a:ext>
              </a:extLst>
            </p:cNvPr>
            <p:cNvSpPr/>
            <p:nvPr/>
          </p:nvSpPr>
          <p:spPr>
            <a:xfrm rot="10800000">
              <a:off x="1772798" y="2751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楕円 1">
              <a:extLst>
                <a:ext uri="{FF2B5EF4-FFF2-40B4-BE49-F238E27FC236}">
                  <a16:creationId xmlns:a16="http://schemas.microsoft.com/office/drawing/2014/main" id="{3BAF720A-08D3-6C14-E840-07217196922E}"/>
                </a:ext>
              </a:extLst>
            </p:cNvPr>
            <p:cNvSpPr/>
            <p:nvPr/>
          </p:nvSpPr>
          <p:spPr>
            <a:xfrm>
              <a:off x="1624684" y="20523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613F4F34-D96C-F982-41DF-942929239432}"/>
                </a:ext>
              </a:extLst>
            </p:cNvPr>
            <p:cNvSpPr/>
            <p:nvPr/>
          </p:nvSpPr>
          <p:spPr>
            <a:xfrm rot="2700000">
              <a:off x="2249005" y="2564503"/>
              <a:ext cx="119651" cy="116970"/>
            </a:xfrm>
            <a:prstGeom prst="roundRect">
              <a:avLst>
                <a:gd name="adj" fmla="val 27264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四角形: 角を丸くする 143">
              <a:extLst>
                <a:ext uri="{FF2B5EF4-FFF2-40B4-BE49-F238E27FC236}">
                  <a16:creationId xmlns:a16="http://schemas.microsoft.com/office/drawing/2014/main" id="{783005E3-6C22-7CD2-0879-BA29D43E0746}"/>
                </a:ext>
              </a:extLst>
            </p:cNvPr>
            <p:cNvSpPr/>
            <p:nvPr/>
          </p:nvSpPr>
          <p:spPr>
            <a:xfrm rot="2700000">
              <a:off x="1686322" y="2564503"/>
              <a:ext cx="119651" cy="116970"/>
            </a:xfrm>
            <a:prstGeom prst="roundRect">
              <a:avLst>
                <a:gd name="adj" fmla="val 27264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D6A18F42-84F2-A4C5-8FA0-94A3349C6DD7}"/>
                </a:ext>
              </a:extLst>
            </p:cNvPr>
            <p:cNvSpPr/>
            <p:nvPr/>
          </p:nvSpPr>
          <p:spPr>
            <a:xfrm>
              <a:off x="1634881" y="2361199"/>
              <a:ext cx="778523" cy="203051"/>
            </a:xfrm>
            <a:custGeom>
              <a:avLst/>
              <a:gdLst>
                <a:gd name="connsiteX0" fmla="*/ 70558 w 1054295"/>
                <a:gd name="connsiteY0" fmla="*/ 97 h 274976"/>
                <a:gd name="connsiteX1" fmla="*/ 145356 w 1054295"/>
                <a:gd name="connsiteY1" fmla="*/ 74895 h 274976"/>
                <a:gd name="connsiteX2" fmla="*/ 145356 w 1054295"/>
                <a:gd name="connsiteY2" fmla="*/ 172924 h 274976"/>
                <a:gd name="connsiteX3" fmla="*/ 63608 w 1054295"/>
                <a:gd name="connsiteY3" fmla="*/ 254673 h 274976"/>
                <a:gd name="connsiteX4" fmla="*/ 14593 w 1054295"/>
                <a:gd name="connsiteY4" fmla="*/ 274976 h 274976"/>
                <a:gd name="connsiteX5" fmla="*/ 0 w 1054295"/>
                <a:gd name="connsiteY5" fmla="*/ 272136 h 274976"/>
                <a:gd name="connsiteX6" fmla="*/ 16324 w 1054295"/>
                <a:gd name="connsiteY6" fmla="*/ 175728 h 274976"/>
                <a:gd name="connsiteX7" fmla="*/ 55565 w 1054295"/>
                <a:gd name="connsiteY7" fmla="*/ 35923 h 274976"/>
                <a:gd name="connsiteX8" fmla="*/ 988712 w 1054295"/>
                <a:gd name="connsiteY8" fmla="*/ 0 h 274976"/>
                <a:gd name="connsiteX9" fmla="*/ 1002838 w 1054295"/>
                <a:gd name="connsiteY9" fmla="*/ 35923 h 274976"/>
                <a:gd name="connsiteX10" fmla="*/ 1039094 w 1054295"/>
                <a:gd name="connsiteY10" fmla="*/ 175728 h 274976"/>
                <a:gd name="connsiteX11" fmla="*/ 1054295 w 1054295"/>
                <a:gd name="connsiteY11" fmla="*/ 274688 h 274976"/>
                <a:gd name="connsiteX12" fmla="*/ 1052818 w 1054295"/>
                <a:gd name="connsiteY12" fmla="*/ 274976 h 274976"/>
                <a:gd name="connsiteX13" fmla="*/ 1003804 w 1054295"/>
                <a:gd name="connsiteY13" fmla="*/ 254673 h 274976"/>
                <a:gd name="connsiteX14" fmla="*/ 917936 w 1054295"/>
                <a:gd name="connsiteY14" fmla="*/ 168805 h 274976"/>
                <a:gd name="connsiteX15" fmla="*/ 917936 w 1054295"/>
                <a:gd name="connsiteY15" fmla="*/ 70776 h 27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5" h="274976">
                  <a:moveTo>
                    <a:pt x="70558" y="97"/>
                  </a:moveTo>
                  <a:lnTo>
                    <a:pt x="145356" y="74895"/>
                  </a:lnTo>
                  <a:cubicBezTo>
                    <a:pt x="172427" y="101966"/>
                    <a:pt x="172427" y="145854"/>
                    <a:pt x="145356" y="172924"/>
                  </a:cubicBezTo>
                  <a:lnTo>
                    <a:pt x="63608" y="254673"/>
                  </a:lnTo>
                  <a:cubicBezTo>
                    <a:pt x="50073" y="268208"/>
                    <a:pt x="32333" y="274976"/>
                    <a:pt x="14593" y="274976"/>
                  </a:cubicBezTo>
                  <a:lnTo>
                    <a:pt x="0" y="272136"/>
                  </a:lnTo>
                  <a:lnTo>
                    <a:pt x="16324" y="175728"/>
                  </a:lnTo>
                  <a:cubicBezTo>
                    <a:pt x="26601" y="129484"/>
                    <a:pt x="39623" y="82355"/>
                    <a:pt x="55565" y="35923"/>
                  </a:cubicBezTo>
                  <a:close/>
                  <a:moveTo>
                    <a:pt x="988712" y="0"/>
                  </a:moveTo>
                  <a:lnTo>
                    <a:pt x="1002838" y="35923"/>
                  </a:lnTo>
                  <a:cubicBezTo>
                    <a:pt x="1017688" y="82355"/>
                    <a:pt x="1029690" y="129484"/>
                    <a:pt x="1039094" y="175728"/>
                  </a:cubicBezTo>
                  <a:lnTo>
                    <a:pt x="1054295" y="274688"/>
                  </a:lnTo>
                  <a:lnTo>
                    <a:pt x="1052818" y="274976"/>
                  </a:lnTo>
                  <a:cubicBezTo>
                    <a:pt x="1035079" y="274976"/>
                    <a:pt x="1017339" y="268208"/>
                    <a:pt x="1003804" y="254673"/>
                  </a:cubicBezTo>
                  <a:lnTo>
                    <a:pt x="917936" y="168805"/>
                  </a:lnTo>
                  <a:cubicBezTo>
                    <a:pt x="890866" y="141735"/>
                    <a:pt x="890866" y="97846"/>
                    <a:pt x="917936" y="70776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A61F11F2-A4AB-900A-45A9-291BF76C44D3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3DE663B-14E5-0CDD-206A-2DFDCD5C04FC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378F9B6F-AC7A-05C3-868E-F45E84088707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8653B199-D76F-BED6-D446-BF6F0FB8BF4F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4BD04544-D118-C892-C2C4-3908CF42E3C7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DC8E1131-A224-02A2-A17C-E6BD3BE8875C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64D886E6-7961-8AB2-7289-B205F2EA7104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B815171A-E02D-5993-3C8F-8C67ADBB210B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1D315ED-1D79-FD00-8C59-17214007EF5F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A44D1CEA-45D2-8FE6-9E3C-7CF6465CFAF0}"/>
                </a:ext>
              </a:extLst>
            </p:cNvPr>
            <p:cNvGrpSpPr/>
            <p:nvPr/>
          </p:nvGrpSpPr>
          <p:grpSpPr>
            <a:xfrm>
              <a:off x="1599255" y="2236541"/>
              <a:ext cx="876618" cy="460813"/>
              <a:chOff x="1521467" y="2103191"/>
              <a:chExt cx="876618" cy="460813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833730D-4DCE-032F-DA51-96BEAFFD17CC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5B93A58C-700A-9456-804C-04495C3699E3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1">
                <a:extLst>
                  <a:ext uri="{FF2B5EF4-FFF2-40B4-BE49-F238E27FC236}">
                    <a16:creationId xmlns:a16="http://schemas.microsoft.com/office/drawing/2014/main" id="{B4211E51-2B48-2B9F-11ED-F277833AE145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5A6A192C-0E1B-D574-5155-638CBDF3A6A4}"/>
                </a:ext>
              </a:extLst>
            </p:cNvPr>
            <p:cNvGrpSpPr/>
            <p:nvPr/>
          </p:nvGrpSpPr>
          <p:grpSpPr>
            <a:xfrm>
              <a:off x="1335288" y="740595"/>
              <a:ext cx="1376385" cy="1710582"/>
              <a:chOff x="1335288" y="740595"/>
              <a:chExt cx="1376385" cy="1710582"/>
            </a:xfrm>
          </p:grpSpPr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4266CE12-8554-22EF-58E5-E4F3CDE7B620}"/>
                  </a:ext>
                </a:extLst>
              </p:cNvPr>
              <p:cNvSpPr/>
              <p:nvPr/>
            </p:nvSpPr>
            <p:spPr>
              <a:xfrm>
                <a:off x="2233059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台形 546">
                <a:extLst>
                  <a:ext uri="{FF2B5EF4-FFF2-40B4-BE49-F238E27FC236}">
                    <a16:creationId xmlns:a16="http://schemas.microsoft.com/office/drawing/2014/main" id="{6443F6E3-4BB8-92AD-4B42-F731C1BFBE6F}"/>
                  </a:ext>
                </a:extLst>
              </p:cNvPr>
              <p:cNvSpPr/>
              <p:nvPr/>
            </p:nvSpPr>
            <p:spPr>
              <a:xfrm>
                <a:off x="1754778" y="85793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楕円 1">
                <a:extLst>
                  <a:ext uri="{FF2B5EF4-FFF2-40B4-BE49-F238E27FC236}">
                    <a16:creationId xmlns:a16="http://schemas.microsoft.com/office/drawing/2014/main" id="{63DADE3B-B60E-0D0F-CFCE-6AA0E7EB7A78}"/>
                  </a:ext>
                </a:extLst>
              </p:cNvPr>
              <p:cNvSpPr/>
              <p:nvPr/>
            </p:nvSpPr>
            <p:spPr>
              <a:xfrm flipV="1">
                <a:off x="2261603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371BA2E3-7E95-7084-5591-CBA991E1CD63}"/>
                  </a:ext>
                </a:extLst>
              </p:cNvPr>
              <p:cNvSpPr/>
              <p:nvPr/>
            </p:nvSpPr>
            <p:spPr>
              <a:xfrm flipV="1">
                <a:off x="1335288" y="103948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楕円 27">
                <a:extLst>
                  <a:ext uri="{FF2B5EF4-FFF2-40B4-BE49-F238E27FC236}">
                    <a16:creationId xmlns:a16="http://schemas.microsoft.com/office/drawing/2014/main" id="{C512A0C8-29BF-8D3F-7878-E41C78850B1A}"/>
                  </a:ext>
                </a:extLst>
              </p:cNvPr>
              <p:cNvSpPr/>
              <p:nvPr/>
            </p:nvSpPr>
            <p:spPr>
              <a:xfrm>
                <a:off x="1488816" y="101543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787F8194-768D-31A5-F7BB-8AC26E18F7E3}"/>
                  </a:ext>
                </a:extLst>
              </p:cNvPr>
              <p:cNvSpPr/>
              <p:nvPr/>
            </p:nvSpPr>
            <p:spPr>
              <a:xfrm rot="20700000">
                <a:off x="1639701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C3B3201E-FBAD-4FE1-1CF1-D2453647D9D8}"/>
                  </a:ext>
                </a:extLst>
              </p:cNvPr>
              <p:cNvSpPr/>
              <p:nvPr/>
            </p:nvSpPr>
            <p:spPr>
              <a:xfrm rot="900000">
                <a:off x="2155326" y="163373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A98D0CB2-20E7-D79F-6CCC-B6BF67D99E7A}"/>
                  </a:ext>
                </a:extLst>
              </p:cNvPr>
              <p:cNvSpPr/>
              <p:nvPr/>
            </p:nvSpPr>
            <p:spPr>
              <a:xfrm>
                <a:off x="1830353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5FC8C805-AC37-4EE3-EB1E-2D5FF7C61B3E}"/>
                  </a:ext>
                </a:extLst>
              </p:cNvPr>
              <p:cNvSpPr/>
              <p:nvPr/>
            </p:nvSpPr>
            <p:spPr>
              <a:xfrm>
                <a:off x="2072307" y="226260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B444B71F-689A-9D72-AF7B-4A254E624884}"/>
                  </a:ext>
                </a:extLst>
              </p:cNvPr>
              <p:cNvSpPr/>
              <p:nvPr/>
            </p:nvSpPr>
            <p:spPr>
              <a:xfrm>
                <a:off x="1715123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F629CC3E-5A25-A301-5FC4-E84A657791A7}"/>
                  </a:ext>
                </a:extLst>
              </p:cNvPr>
              <p:cNvSpPr/>
              <p:nvPr/>
            </p:nvSpPr>
            <p:spPr>
              <a:xfrm>
                <a:off x="2199031" y="74059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8775D043-8B96-2F57-0B7C-CE8CD55CF28E}"/>
                  </a:ext>
                </a:extLst>
              </p:cNvPr>
              <p:cNvSpPr/>
              <p:nvPr/>
            </p:nvSpPr>
            <p:spPr>
              <a:xfrm rot="2700000">
                <a:off x="1660010" y="114052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C795DE14-214B-264F-04A8-6239E9B41742}"/>
                  </a:ext>
                </a:extLst>
              </p:cNvPr>
              <p:cNvSpPr/>
              <p:nvPr/>
            </p:nvSpPr>
            <p:spPr>
              <a:xfrm rot="2700000">
                <a:off x="2208627" y="114053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E050FE9E-48C0-00AD-6312-249C82117861}"/>
                  </a:ext>
                </a:extLst>
              </p:cNvPr>
              <p:cNvSpPr/>
              <p:nvPr/>
            </p:nvSpPr>
            <p:spPr>
              <a:xfrm>
                <a:off x="1840537" y="101544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997B06B9-1C44-A468-8FC5-084F43530BD8}"/>
                </a:ext>
              </a:extLst>
            </p:cNvPr>
            <p:cNvGrpSpPr/>
            <p:nvPr/>
          </p:nvGrpSpPr>
          <p:grpSpPr>
            <a:xfrm>
              <a:off x="2112179" y="2315843"/>
              <a:ext cx="176433" cy="258588"/>
              <a:chOff x="986766" y="914731"/>
              <a:chExt cx="238930" cy="350186"/>
            </a:xfrm>
          </p:grpSpPr>
          <p:sp>
            <p:nvSpPr>
              <p:cNvPr id="566" name="楕円 66">
                <a:extLst>
                  <a:ext uri="{FF2B5EF4-FFF2-40B4-BE49-F238E27FC236}">
                    <a16:creationId xmlns:a16="http://schemas.microsoft.com/office/drawing/2014/main" id="{557B2ED1-F564-B26D-5879-CD5ADDA00B1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ECEE3249-B482-5DAB-24C5-2FF400D9A677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CF9D50D0-F285-BD24-0CC7-AC8A451E5654}"/>
              </a:ext>
            </a:extLst>
          </p:cNvPr>
          <p:cNvGrpSpPr/>
          <p:nvPr/>
        </p:nvGrpSpPr>
        <p:grpSpPr>
          <a:xfrm>
            <a:off x="4286807" y="3845745"/>
            <a:ext cx="1566306" cy="2489603"/>
            <a:chOff x="4286807" y="3845745"/>
            <a:chExt cx="1566306" cy="2489603"/>
          </a:xfrm>
        </p:grpSpPr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F42F555E-7DFA-FE5F-2B43-244A8EDF7D59}"/>
                </a:ext>
              </a:extLst>
            </p:cNvPr>
            <p:cNvGrpSpPr/>
            <p:nvPr/>
          </p:nvGrpSpPr>
          <p:grpSpPr>
            <a:xfrm>
              <a:off x="4663159" y="5157501"/>
              <a:ext cx="862658" cy="1177847"/>
              <a:chOff x="1624684" y="5157501"/>
              <a:chExt cx="862658" cy="1177847"/>
            </a:xfrm>
          </p:grpSpPr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B22D99EF-8F50-44E8-054D-818B2B5734BB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27F4BC86-B22F-8D6B-6596-AABAD4A0E2CC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台形 600">
                  <a:extLst>
                    <a:ext uri="{FF2B5EF4-FFF2-40B4-BE49-F238E27FC236}">
                      <a16:creationId xmlns:a16="http://schemas.microsoft.com/office/drawing/2014/main" id="{43654329-08FD-125B-98C3-8DA88E0BB243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4" name="楕円 1">
                <a:extLst>
                  <a:ext uri="{FF2B5EF4-FFF2-40B4-BE49-F238E27FC236}">
                    <a16:creationId xmlns:a16="http://schemas.microsoft.com/office/drawing/2014/main" id="{06737728-CE4F-86AD-4837-D81995CD775B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楕円 1">
                <a:extLst>
                  <a:ext uri="{FF2B5EF4-FFF2-40B4-BE49-F238E27FC236}">
                    <a16:creationId xmlns:a16="http://schemas.microsoft.com/office/drawing/2014/main" id="{006CCDBC-F222-F682-610C-7124A6E7FEA6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楕円 1">
                <a:extLst>
                  <a:ext uri="{FF2B5EF4-FFF2-40B4-BE49-F238E27FC236}">
                    <a16:creationId xmlns:a16="http://schemas.microsoft.com/office/drawing/2014/main" id="{1B54DBD3-38A2-8EC5-3A60-E7F2ED9347F2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CB1F4EF5-4AD2-4ED6-E114-7537352D9F15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FC3EE57E-FF71-C4EB-D608-085A346A09A0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CDCA280F-8CDD-839A-8B2D-1F80DE807D0C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D4720404-D908-75C9-32E9-D390B6A403CD}"/>
                </a:ext>
              </a:extLst>
            </p:cNvPr>
            <p:cNvGrpSpPr/>
            <p:nvPr/>
          </p:nvGrpSpPr>
          <p:grpSpPr>
            <a:xfrm>
              <a:off x="4373763" y="3845745"/>
              <a:ext cx="1376385" cy="1710582"/>
              <a:chOff x="1335288" y="3845745"/>
              <a:chExt cx="1376385" cy="1710582"/>
            </a:xfrm>
          </p:grpSpPr>
          <p:sp>
            <p:nvSpPr>
              <p:cNvPr id="603" name="台形 602">
                <a:extLst>
                  <a:ext uri="{FF2B5EF4-FFF2-40B4-BE49-F238E27FC236}">
                    <a16:creationId xmlns:a16="http://schemas.microsoft.com/office/drawing/2014/main" id="{AF6BF631-CB34-1F43-7039-ECAAB8781322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AD4CFF47-5FFF-0D05-40D9-3F0370A8A21E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楕円 1">
                <a:extLst>
                  <a:ext uri="{FF2B5EF4-FFF2-40B4-BE49-F238E27FC236}">
                    <a16:creationId xmlns:a16="http://schemas.microsoft.com/office/drawing/2014/main" id="{1D12D91A-C705-A38D-F595-3493EA58C4A4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楕円 1">
                <a:extLst>
                  <a:ext uri="{FF2B5EF4-FFF2-40B4-BE49-F238E27FC236}">
                    <a16:creationId xmlns:a16="http://schemas.microsoft.com/office/drawing/2014/main" id="{7955816D-3645-C439-847E-62CD55D8BA73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楕円 27">
                <a:extLst>
                  <a:ext uri="{FF2B5EF4-FFF2-40B4-BE49-F238E27FC236}">
                    <a16:creationId xmlns:a16="http://schemas.microsoft.com/office/drawing/2014/main" id="{3305CE50-8577-FA21-9386-A6A7D96379BE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1B4DE077-F2FF-0F01-9C79-632420B783FC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A013BA96-7740-AD0F-A95B-0B6987FE9D36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801B11C3-052D-25AD-53A4-23C8A2F9902D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37FAE192-43EE-8CDC-B623-6C8658AD0C46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E95562E0-4954-AADB-7C2F-F99D5C40E790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AE23614E-CFF7-0F7A-0D43-1E77DBB968DD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FAA8C0C3-309D-5A8C-86F1-83EF9EFA8271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0C26B75F-0E45-C2B6-89F1-DEA2DE8AE958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34739FBD-28E0-9689-B93A-A88A901813ED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7E2ED7A9-73A3-ED97-BE08-17B84766452D}"/>
                </a:ext>
              </a:extLst>
            </p:cNvPr>
            <p:cNvGrpSpPr/>
            <p:nvPr/>
          </p:nvGrpSpPr>
          <p:grpSpPr>
            <a:xfrm>
              <a:off x="4286807" y="4086561"/>
              <a:ext cx="1566306" cy="1060338"/>
              <a:chOff x="4156667" y="3912113"/>
              <a:chExt cx="1810966" cy="1123483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8A85406D-909D-A0F2-F272-D9AC2F094D07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9F6D8525-3814-003D-74E7-856785141177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EDA386C1-3E59-9F37-F744-3341E392D15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6CA93EE5-6A78-569C-454F-D9F64654C852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E55367A6-08E8-C768-8FFA-1FAD8F101785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051A436A-8AB3-756F-4173-2A0BF7B6CC8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194796AA-62D5-F965-9D56-AA2E36BCA46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0B47F076-2C07-4E8D-1384-A167A1AFFF47}"/>
                </a:ext>
              </a:extLst>
            </p:cNvPr>
            <p:cNvGrpSpPr/>
            <p:nvPr/>
          </p:nvGrpSpPr>
          <p:grpSpPr>
            <a:xfrm>
              <a:off x="4408316" y="4015938"/>
              <a:ext cx="1325355" cy="650911"/>
              <a:chOff x="1100911" y="95250"/>
              <a:chExt cx="1794828" cy="881479"/>
            </a:xfrm>
          </p:grpSpPr>
          <p:sp>
            <p:nvSpPr>
              <p:cNvPr id="626" name="楕円 5">
                <a:extLst>
                  <a:ext uri="{FF2B5EF4-FFF2-40B4-BE49-F238E27FC236}">
                    <a16:creationId xmlns:a16="http://schemas.microsoft.com/office/drawing/2014/main" id="{26BED3FE-07F3-330A-3619-CAB4794B4669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5792F363-6D93-F804-D1C3-439AEB71251C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C8CB35EE-B53B-01F6-BF91-614C0B25BBED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629" name="楕円 5">
                  <a:extLst>
                    <a:ext uri="{FF2B5EF4-FFF2-40B4-BE49-F238E27FC236}">
                      <a16:creationId xmlns:a16="http://schemas.microsoft.com/office/drawing/2014/main" id="{0A17C0F1-7A4B-3F03-3604-4588DB259B32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558CD4A8-CE78-4CF0-2859-635AE3D8637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EB5BBC3B-20BE-9EF6-CD25-8D27179F1DF2}"/>
                </a:ext>
              </a:extLst>
            </p:cNvPr>
            <p:cNvGrpSpPr/>
            <p:nvPr/>
          </p:nvGrpSpPr>
          <p:grpSpPr>
            <a:xfrm>
              <a:off x="4434086" y="4957564"/>
              <a:ext cx="1299333" cy="1211368"/>
              <a:chOff x="4302325" y="3805549"/>
              <a:chExt cx="1299333" cy="1211368"/>
            </a:xfrm>
          </p:grpSpPr>
          <p:sp>
            <p:nvSpPr>
              <p:cNvPr id="632" name="楕円 1">
                <a:extLst>
                  <a:ext uri="{FF2B5EF4-FFF2-40B4-BE49-F238E27FC236}">
                    <a16:creationId xmlns:a16="http://schemas.microsoft.com/office/drawing/2014/main" id="{374457E6-CF1B-475D-BD82-71752EFB00BA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楕円 1">
                <a:extLst>
                  <a:ext uri="{FF2B5EF4-FFF2-40B4-BE49-F238E27FC236}">
                    <a16:creationId xmlns:a16="http://schemas.microsoft.com/office/drawing/2014/main" id="{1DC57199-14C4-4E09-9820-7656522E57C6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DBFD98E4-0C6E-34DA-2E09-38F611F6D388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B9BD1BE2-96F3-D262-EFE3-58C25112A366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116B8769-34DF-98BE-AF0B-7DF337B03A6E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5D54B6F3-F38B-8563-11CE-55B66861D8E8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1EC0D0CC-5F59-4AB2-D426-7BBFFF306CA6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4DF42F3A-C29F-1D0B-5AA7-54135565373E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B8FF7A67-F3E4-F955-9FF6-21AD9866CF40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AE663D17-9955-9C4D-4E46-47F96243BDB6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42" name="グループ化 641">
                  <a:extLst>
                    <a:ext uri="{FF2B5EF4-FFF2-40B4-BE49-F238E27FC236}">
                      <a16:creationId xmlns:a16="http://schemas.microsoft.com/office/drawing/2014/main" id="{AF4EC8E7-9534-9E31-DF5E-8D8B19D7390B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8AC11295-AD62-F34B-2B1B-4459F4AB204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5C27A312-6F8A-62DA-9789-15C5419840CE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台形 650">
                    <a:extLst>
                      <a:ext uri="{FF2B5EF4-FFF2-40B4-BE49-F238E27FC236}">
                        <a16:creationId xmlns:a16="http://schemas.microsoft.com/office/drawing/2014/main" id="{3442C96B-2903-D9D5-F13C-2121431D2A35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台形 651">
                    <a:extLst>
                      <a:ext uri="{FF2B5EF4-FFF2-40B4-BE49-F238E27FC236}">
                        <a16:creationId xmlns:a16="http://schemas.microsoft.com/office/drawing/2014/main" id="{2341D0D8-A87E-C32E-AD49-EDA207F78FA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四角形: 角を丸くする 652">
                    <a:extLst>
                      <a:ext uri="{FF2B5EF4-FFF2-40B4-BE49-F238E27FC236}">
                        <a16:creationId xmlns:a16="http://schemas.microsoft.com/office/drawing/2014/main" id="{8A61FC16-17F4-487B-7E10-410C1D86B6DC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星: 12 pt 653">
                    <a:extLst>
                      <a:ext uri="{FF2B5EF4-FFF2-40B4-BE49-F238E27FC236}">
                        <a16:creationId xmlns:a16="http://schemas.microsoft.com/office/drawing/2014/main" id="{4C615554-1AF7-87B4-5FEA-85BBA28613F8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星: 12 pt 654">
                    <a:extLst>
                      <a:ext uri="{FF2B5EF4-FFF2-40B4-BE49-F238E27FC236}">
                        <a16:creationId xmlns:a16="http://schemas.microsoft.com/office/drawing/2014/main" id="{782AFBCC-C099-0ACE-76C2-6C7ED16450E1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CE091911-CD60-A043-62F9-F1E5FC1C0C1F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DB98078B-4B28-B03D-422B-9E7F96472863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48" name="星: 16 pt 647">
                    <a:extLst>
                      <a:ext uri="{FF2B5EF4-FFF2-40B4-BE49-F238E27FC236}">
                        <a16:creationId xmlns:a16="http://schemas.microsoft.com/office/drawing/2014/main" id="{93D0936C-2B7E-3653-A00E-4DCAF348A29E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D270B9F9-6013-9328-3D36-2E3B19E92B2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DED98D5E-C330-8443-DBC8-41D7B38E222F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星: 16 pt 645">
                    <a:extLst>
                      <a:ext uri="{FF2B5EF4-FFF2-40B4-BE49-F238E27FC236}">
                        <a16:creationId xmlns:a16="http://schemas.microsoft.com/office/drawing/2014/main" id="{EB0081B8-5669-F321-F241-D1E92A265803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656" name="テキスト ボックス 655">
            <a:extLst>
              <a:ext uri="{FF2B5EF4-FFF2-40B4-BE49-F238E27FC236}">
                <a16:creationId xmlns:a16="http://schemas.microsoft.com/office/drawing/2014/main" id="{BA251407-A3FB-1EE7-CF3F-5817C8A620A9}"/>
              </a:ext>
            </a:extLst>
          </p:cNvPr>
          <p:cNvSpPr txBox="1"/>
          <p:nvPr/>
        </p:nvSpPr>
        <p:spPr>
          <a:xfrm>
            <a:off x="3706524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キリンの冬用イラスト</a:t>
            </a:r>
          </a:p>
        </p:txBody>
      </p: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A2239AF2-BD85-82D1-D784-FA799D93CCDD}"/>
              </a:ext>
            </a:extLst>
          </p:cNvPr>
          <p:cNvGrpSpPr/>
          <p:nvPr/>
        </p:nvGrpSpPr>
        <p:grpSpPr>
          <a:xfrm>
            <a:off x="7019405" y="614972"/>
            <a:ext cx="2351020" cy="2658119"/>
            <a:chOff x="7019405" y="614972"/>
            <a:chExt cx="2351020" cy="2658119"/>
          </a:xfrm>
        </p:grpSpPr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712FA155-62C0-0ED3-F1D5-BCB4486DC52A}"/>
                </a:ext>
              </a:extLst>
            </p:cNvPr>
            <p:cNvGrpSpPr/>
            <p:nvPr/>
          </p:nvGrpSpPr>
          <p:grpSpPr>
            <a:xfrm>
              <a:off x="7438908" y="740595"/>
              <a:ext cx="1376385" cy="2489603"/>
              <a:chOff x="7438908" y="740595"/>
              <a:chExt cx="1376385" cy="2489603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F3727E9-6B6E-5A12-9012-2BD877749D01}"/>
                  </a:ext>
                </a:extLst>
              </p:cNvPr>
              <p:cNvGrpSpPr/>
              <p:nvPr/>
            </p:nvGrpSpPr>
            <p:grpSpPr>
              <a:xfrm>
                <a:off x="7438908" y="740595"/>
                <a:ext cx="1376385" cy="2489603"/>
                <a:chOff x="1079557" y="176383"/>
                <a:chExt cx="1863934" cy="3371481"/>
              </a:xfrm>
            </p:grpSpPr>
            <p:sp>
              <p:nvSpPr>
                <p:cNvPr id="151" name="楕円 1">
                  <a:extLst>
                    <a:ext uri="{FF2B5EF4-FFF2-40B4-BE49-F238E27FC236}">
                      <a16:creationId xmlns:a16="http://schemas.microsoft.com/office/drawing/2014/main" id="{FD9A1DCA-9D51-5950-FFC4-70F57E216C14}"/>
                    </a:ext>
                  </a:extLst>
                </p:cNvPr>
                <p:cNvSpPr/>
                <p:nvPr/>
              </p:nvSpPr>
              <p:spPr>
                <a:xfrm rot="9000000" flipH="1">
                  <a:off x="2413217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501836DA-91F7-9D08-FEA0-C81ECEC78B98}"/>
                    </a:ext>
                  </a:extLst>
                </p:cNvPr>
                <p:cNvGrpSpPr/>
                <p:nvPr/>
              </p:nvGrpSpPr>
              <p:grpSpPr>
                <a:xfrm rot="20619677">
                  <a:off x="2197274" y="2871258"/>
                  <a:ext cx="442422" cy="572016"/>
                  <a:chOff x="4807607" y="2871258"/>
                  <a:chExt cx="442422" cy="572016"/>
                </a:xfrm>
              </p:grpSpPr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A437763D-DF57-BB76-6475-F350114FD6F7}"/>
                      </a:ext>
                    </a:extLst>
                  </p:cNvPr>
                  <p:cNvSpPr/>
                  <p:nvPr/>
                </p:nvSpPr>
                <p:spPr>
                  <a:xfrm>
                    <a:off x="4807607" y="2871258"/>
                    <a:ext cx="372638" cy="395126"/>
                  </a:xfrm>
                  <a:custGeom>
                    <a:avLst/>
                    <a:gdLst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13138 w 372638"/>
                      <a:gd name="connsiteY6" fmla="*/ 29287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24028 w 372638"/>
                      <a:gd name="connsiteY6" fmla="*/ 0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24028 w 372638"/>
                      <a:gd name="connsiteY5" fmla="*/ 0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5" fmla="*/ 101492 w 372638"/>
                      <a:gd name="connsiteY5" fmla="*/ 129027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638" h="395126">
                        <a:moveTo>
                          <a:pt x="24028" y="0"/>
                        </a:moveTo>
                        <a:cubicBezTo>
                          <a:pt x="193312" y="62945"/>
                          <a:pt x="322678" y="202495"/>
                          <a:pt x="372638" y="376056"/>
                        </a:cubicBezTo>
                        <a:lnTo>
                          <a:pt x="306387" y="395126"/>
                        </a:lnTo>
                        <a:cubicBezTo>
                          <a:pt x="262478" y="242587"/>
                          <a:pt x="148781" y="119939"/>
                          <a:pt x="0" y="64618"/>
                        </a:cubicBezTo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台形 174">
                    <a:extLst>
                      <a:ext uri="{FF2B5EF4-FFF2-40B4-BE49-F238E27FC236}">
                        <a16:creationId xmlns:a16="http://schemas.microsoft.com/office/drawing/2014/main" id="{E1D66C5A-87FC-A41E-88C5-20D111C4942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092523" y="3242713"/>
                    <a:ext cx="157506" cy="200561"/>
                  </a:xfrm>
                  <a:prstGeom prst="trapezoi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484B462A-6AB7-86FD-7F7C-622E90D76EA1}"/>
                    </a:ext>
                  </a:extLst>
                </p:cNvPr>
                <p:cNvSpPr/>
                <p:nvPr/>
              </p:nvSpPr>
              <p:spPr>
                <a:xfrm>
                  <a:off x="2295340" y="335281"/>
                  <a:ext cx="105558" cy="306696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台形 153">
                  <a:extLst>
                    <a:ext uri="{FF2B5EF4-FFF2-40B4-BE49-F238E27FC236}">
                      <a16:creationId xmlns:a16="http://schemas.microsoft.com/office/drawing/2014/main" id="{99E74CBC-6837-BC86-02CF-6D25DE84DCD7}"/>
                    </a:ext>
                  </a:extLst>
                </p:cNvPr>
                <p:cNvSpPr/>
                <p:nvPr/>
              </p:nvSpPr>
              <p:spPr>
                <a:xfrm>
                  <a:off x="1647640" y="335281"/>
                  <a:ext cx="105558" cy="306696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楕円 1">
                  <a:extLst>
                    <a:ext uri="{FF2B5EF4-FFF2-40B4-BE49-F238E27FC236}">
                      <a16:creationId xmlns:a16="http://schemas.microsoft.com/office/drawing/2014/main" id="{32B3110F-D5F0-1AF7-3CC6-DDE250AFF0F0}"/>
                    </a:ext>
                  </a:extLst>
                </p:cNvPr>
                <p:cNvSpPr/>
                <p:nvPr/>
              </p:nvSpPr>
              <p:spPr>
                <a:xfrm flipV="1">
                  <a:off x="2333995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楕円 1">
                  <a:extLst>
                    <a:ext uri="{FF2B5EF4-FFF2-40B4-BE49-F238E27FC236}">
                      <a16:creationId xmlns:a16="http://schemas.microsoft.com/office/drawing/2014/main" id="{E9E52CD3-3578-4DCD-3E4D-D4473D43B26C}"/>
                    </a:ext>
                  </a:extLst>
                </p:cNvPr>
                <p:cNvSpPr/>
                <p:nvPr/>
              </p:nvSpPr>
              <p:spPr>
                <a:xfrm flipV="1">
                  <a:off x="1079557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楕円 1">
                  <a:extLst>
                    <a:ext uri="{FF2B5EF4-FFF2-40B4-BE49-F238E27FC236}">
                      <a16:creationId xmlns:a16="http://schemas.microsoft.com/office/drawing/2014/main" id="{83581CC2-A55D-C4FD-2CB2-863593494A03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楕円 1">
                  <a:extLst>
                    <a:ext uri="{FF2B5EF4-FFF2-40B4-BE49-F238E27FC236}">
                      <a16:creationId xmlns:a16="http://schemas.microsoft.com/office/drawing/2014/main" id="{B01EF857-2984-CFEA-E94A-EEA3C8E1A3A7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楕円 1">
                  <a:extLst>
                    <a:ext uri="{FF2B5EF4-FFF2-40B4-BE49-F238E27FC236}">
                      <a16:creationId xmlns:a16="http://schemas.microsoft.com/office/drawing/2014/main" id="{94117075-0998-AC80-93D1-8E99098B8921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楕円 1">
                  <a:extLst>
                    <a:ext uri="{FF2B5EF4-FFF2-40B4-BE49-F238E27FC236}">
                      <a16:creationId xmlns:a16="http://schemas.microsoft.com/office/drawing/2014/main" id="{41BC6698-025A-57D7-160D-35A90953AAC5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楕円 27">
                  <a:extLst>
                    <a:ext uri="{FF2B5EF4-FFF2-40B4-BE49-F238E27FC236}">
                      <a16:creationId xmlns:a16="http://schemas.microsoft.com/office/drawing/2014/main" id="{D8A06DCD-DDB6-678D-C484-1C2742BEFB64}"/>
                    </a:ext>
                  </a:extLst>
                </p:cNvPr>
                <p:cNvSpPr/>
                <p:nvPr/>
              </p:nvSpPr>
              <p:spPr>
                <a:xfrm>
                  <a:off x="1287468" y="548584"/>
                  <a:ext cx="1448112" cy="1944312"/>
                </a:xfrm>
                <a:custGeom>
                  <a:avLst/>
                  <a:gdLst>
                    <a:gd name="connsiteX0" fmla="*/ 0 w 1448112"/>
                    <a:gd name="connsiteY0" fmla="*/ 972108 h 1944216"/>
                    <a:gd name="connsiteX1" fmla="*/ 724056 w 1448112"/>
                    <a:gd name="connsiteY1" fmla="*/ 0 h 1944216"/>
                    <a:gd name="connsiteX2" fmla="*/ 1448112 w 1448112"/>
                    <a:gd name="connsiteY2" fmla="*/ 972108 h 1944216"/>
                    <a:gd name="connsiteX3" fmla="*/ 724056 w 1448112"/>
                    <a:gd name="connsiteY3" fmla="*/ 1944216 h 1944216"/>
                    <a:gd name="connsiteX4" fmla="*/ 0 w 1448112"/>
                    <a:gd name="connsiteY4" fmla="*/ 972108 h 1944216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12" h="1944312">
                      <a:moveTo>
                        <a:pt x="0" y="972204"/>
                      </a:moveTo>
                      <a:cubicBezTo>
                        <a:pt x="0" y="435324"/>
                        <a:pt x="65091" y="7716"/>
                        <a:pt x="724056" y="96"/>
                      </a:cubicBezTo>
                      <a:cubicBezTo>
                        <a:pt x="1383021" y="-7524"/>
                        <a:pt x="1448112" y="435324"/>
                        <a:pt x="1448112" y="972204"/>
                      </a:cubicBezTo>
                      <a:cubicBezTo>
                        <a:pt x="1448112" y="1509084"/>
                        <a:pt x="1123941" y="1944312"/>
                        <a:pt x="724056" y="1944312"/>
                      </a:cubicBezTo>
                      <a:cubicBezTo>
                        <a:pt x="324171" y="1944312"/>
                        <a:pt x="0" y="1509084"/>
                        <a:pt x="0" y="97220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DA2E17B3-6AAE-EB0F-55A1-4577A3FB756D}"/>
                    </a:ext>
                  </a:extLst>
                </p:cNvPr>
                <p:cNvSpPr/>
                <p:nvPr/>
              </p:nvSpPr>
              <p:spPr>
                <a:xfrm>
                  <a:off x="1749986" y="2237527"/>
                  <a:ext cx="200734" cy="15845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03D9EA55-20FD-EA97-BFAA-61FFC0318924}"/>
                    </a:ext>
                  </a:extLst>
                </p:cNvPr>
                <p:cNvSpPr/>
                <p:nvPr/>
              </p:nvSpPr>
              <p:spPr>
                <a:xfrm>
                  <a:off x="2077646" y="2237527"/>
                  <a:ext cx="200734" cy="15845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A748165B-6D13-A0FD-762C-A5BC1A0ADC08}"/>
                    </a:ext>
                  </a:extLst>
                </p:cNvPr>
                <p:cNvSpPr/>
                <p:nvPr/>
              </p:nvSpPr>
              <p:spPr>
                <a:xfrm>
                  <a:off x="1593939" y="176383"/>
                  <a:ext cx="197316" cy="197316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E92CF083-2BEB-CE0C-74E7-FBFA856F15FE}"/>
                    </a:ext>
                  </a:extLst>
                </p:cNvPr>
                <p:cNvSpPr/>
                <p:nvPr/>
              </p:nvSpPr>
              <p:spPr>
                <a:xfrm>
                  <a:off x="2249259" y="176383"/>
                  <a:ext cx="197316" cy="197316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AF1784D8-3124-E17E-9CA5-69A5560F67D5}"/>
                    </a:ext>
                  </a:extLst>
                </p:cNvPr>
                <p:cNvSpPr/>
                <p:nvPr/>
              </p:nvSpPr>
              <p:spPr>
                <a:xfrm rot="2700000">
                  <a:off x="1519303" y="717984"/>
                  <a:ext cx="260070" cy="254244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05CB12EE-F222-CB8A-AC53-24158E7C56CC}"/>
                    </a:ext>
                  </a:extLst>
                </p:cNvPr>
                <p:cNvSpPr/>
                <p:nvPr/>
              </p:nvSpPr>
              <p:spPr>
                <a:xfrm rot="2700000">
                  <a:off x="2262254" y="717985"/>
                  <a:ext cx="260070" cy="254244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E75323D5-10F4-9D7D-14A6-1F9356538177}"/>
                    </a:ext>
                  </a:extLst>
                </p:cNvPr>
                <p:cNvSpPr/>
                <p:nvPr/>
              </p:nvSpPr>
              <p:spPr>
                <a:xfrm rot="2700000">
                  <a:off x="2316935" y="2646363"/>
                  <a:ext cx="162034" cy="158404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F5234C67-6619-8B76-C62D-8AAEE9BB4610}"/>
                    </a:ext>
                  </a:extLst>
                </p:cNvPr>
                <p:cNvSpPr/>
                <p:nvPr/>
              </p:nvSpPr>
              <p:spPr>
                <a:xfrm rot="2700000">
                  <a:off x="1554936" y="2646363"/>
                  <a:ext cx="162034" cy="158404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CE870D09-C92C-26BF-8D1A-BDAFF550C2C6}"/>
                    </a:ext>
                  </a:extLst>
                </p:cNvPr>
                <p:cNvSpPr/>
                <p:nvPr/>
              </p:nvSpPr>
              <p:spPr>
                <a:xfrm>
                  <a:off x="1763778" y="548585"/>
                  <a:ext cx="514071" cy="361004"/>
                </a:xfrm>
                <a:custGeom>
                  <a:avLst/>
                  <a:gdLst>
                    <a:gd name="connsiteX0" fmla="*/ 257036 w 514071"/>
                    <a:gd name="connsiteY0" fmla="*/ 96 h 361004"/>
                    <a:gd name="connsiteX1" fmla="*/ 373762 w 514071"/>
                    <a:gd name="connsiteY1" fmla="*/ 3859 h 361004"/>
                    <a:gd name="connsiteX2" fmla="*/ 448106 w 514071"/>
                    <a:gd name="connsiteY2" fmla="*/ 13763 h 361004"/>
                    <a:gd name="connsiteX3" fmla="*/ 494653 w 514071"/>
                    <a:gd name="connsiteY3" fmla="*/ 60311 h 361004"/>
                    <a:gd name="connsiteX4" fmla="*/ 494653 w 514071"/>
                    <a:gd name="connsiteY4" fmla="*/ 154070 h 361004"/>
                    <a:gd name="connsiteX5" fmla="*/ 307138 w 514071"/>
                    <a:gd name="connsiteY5" fmla="*/ 341586 h 361004"/>
                    <a:gd name="connsiteX6" fmla="*/ 213378 w 514071"/>
                    <a:gd name="connsiteY6" fmla="*/ 341586 h 361004"/>
                    <a:gd name="connsiteX7" fmla="*/ 19419 w 514071"/>
                    <a:gd name="connsiteY7" fmla="*/ 147626 h 361004"/>
                    <a:gd name="connsiteX8" fmla="*/ 19419 w 514071"/>
                    <a:gd name="connsiteY8" fmla="*/ 53867 h 361004"/>
                    <a:gd name="connsiteX9" fmla="*/ 53839 w 514071"/>
                    <a:gd name="connsiteY9" fmla="*/ 19446 h 361004"/>
                    <a:gd name="connsiteX10" fmla="*/ 140311 w 514071"/>
                    <a:gd name="connsiteY10" fmla="*/ 6371 h 361004"/>
                    <a:gd name="connsiteX11" fmla="*/ 257036 w 514071"/>
                    <a:gd name="connsiteY11" fmla="*/ 96 h 361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4071" h="361004">
                      <a:moveTo>
                        <a:pt x="257036" y="96"/>
                      </a:moveTo>
                      <a:cubicBezTo>
                        <a:pt x="298221" y="-380"/>
                        <a:pt x="337087" y="903"/>
                        <a:pt x="373762" y="3859"/>
                      </a:cubicBezTo>
                      <a:lnTo>
                        <a:pt x="448106" y="13763"/>
                      </a:lnTo>
                      <a:lnTo>
                        <a:pt x="494653" y="60311"/>
                      </a:lnTo>
                      <a:cubicBezTo>
                        <a:pt x="520544" y="86201"/>
                        <a:pt x="520544" y="128180"/>
                        <a:pt x="494653" y="154070"/>
                      </a:cubicBezTo>
                      <a:lnTo>
                        <a:pt x="307138" y="341586"/>
                      </a:lnTo>
                      <a:cubicBezTo>
                        <a:pt x="281247" y="367477"/>
                        <a:pt x="239269" y="367477"/>
                        <a:pt x="213378" y="341586"/>
                      </a:cubicBezTo>
                      <a:lnTo>
                        <a:pt x="19419" y="147626"/>
                      </a:lnTo>
                      <a:cubicBezTo>
                        <a:pt x="-6472" y="121736"/>
                        <a:pt x="-6472" y="79758"/>
                        <a:pt x="19419" y="53867"/>
                      </a:cubicBezTo>
                      <a:lnTo>
                        <a:pt x="53839" y="19446"/>
                      </a:lnTo>
                      <a:lnTo>
                        <a:pt x="140311" y="6371"/>
                      </a:lnTo>
                      <a:cubicBezTo>
                        <a:pt x="176985" y="2689"/>
                        <a:pt x="215851" y="572"/>
                        <a:pt x="257036" y="9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59D2FDF1-08EA-C9ED-AD01-D5F601D65BB3}"/>
                    </a:ext>
                  </a:extLst>
                </p:cNvPr>
                <p:cNvSpPr/>
                <p:nvPr/>
              </p:nvSpPr>
              <p:spPr>
                <a:xfrm>
                  <a:off x="1485273" y="2371045"/>
                  <a:ext cx="1054295" cy="274976"/>
                </a:xfrm>
                <a:custGeom>
                  <a:avLst/>
                  <a:gdLst>
                    <a:gd name="connsiteX0" fmla="*/ 70558 w 1054295"/>
                    <a:gd name="connsiteY0" fmla="*/ 97 h 274976"/>
                    <a:gd name="connsiteX1" fmla="*/ 145356 w 1054295"/>
                    <a:gd name="connsiteY1" fmla="*/ 74895 h 274976"/>
                    <a:gd name="connsiteX2" fmla="*/ 145356 w 1054295"/>
                    <a:gd name="connsiteY2" fmla="*/ 172924 h 274976"/>
                    <a:gd name="connsiteX3" fmla="*/ 63608 w 1054295"/>
                    <a:gd name="connsiteY3" fmla="*/ 254673 h 274976"/>
                    <a:gd name="connsiteX4" fmla="*/ 14593 w 1054295"/>
                    <a:gd name="connsiteY4" fmla="*/ 274976 h 274976"/>
                    <a:gd name="connsiteX5" fmla="*/ 0 w 1054295"/>
                    <a:gd name="connsiteY5" fmla="*/ 272136 h 274976"/>
                    <a:gd name="connsiteX6" fmla="*/ 16324 w 1054295"/>
                    <a:gd name="connsiteY6" fmla="*/ 175728 h 274976"/>
                    <a:gd name="connsiteX7" fmla="*/ 55565 w 1054295"/>
                    <a:gd name="connsiteY7" fmla="*/ 35923 h 274976"/>
                    <a:gd name="connsiteX8" fmla="*/ 988712 w 1054295"/>
                    <a:gd name="connsiteY8" fmla="*/ 0 h 274976"/>
                    <a:gd name="connsiteX9" fmla="*/ 1002838 w 1054295"/>
                    <a:gd name="connsiteY9" fmla="*/ 35923 h 274976"/>
                    <a:gd name="connsiteX10" fmla="*/ 1039094 w 1054295"/>
                    <a:gd name="connsiteY10" fmla="*/ 175728 h 274976"/>
                    <a:gd name="connsiteX11" fmla="*/ 1054295 w 1054295"/>
                    <a:gd name="connsiteY11" fmla="*/ 274688 h 274976"/>
                    <a:gd name="connsiteX12" fmla="*/ 1052818 w 1054295"/>
                    <a:gd name="connsiteY12" fmla="*/ 274976 h 274976"/>
                    <a:gd name="connsiteX13" fmla="*/ 1003804 w 1054295"/>
                    <a:gd name="connsiteY13" fmla="*/ 254673 h 274976"/>
                    <a:gd name="connsiteX14" fmla="*/ 917936 w 1054295"/>
                    <a:gd name="connsiteY14" fmla="*/ 168805 h 274976"/>
                    <a:gd name="connsiteX15" fmla="*/ 917936 w 1054295"/>
                    <a:gd name="connsiteY15" fmla="*/ 70776 h 27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54295" h="274976">
                      <a:moveTo>
                        <a:pt x="70558" y="97"/>
                      </a:moveTo>
                      <a:lnTo>
                        <a:pt x="145356" y="74895"/>
                      </a:lnTo>
                      <a:cubicBezTo>
                        <a:pt x="172427" y="101966"/>
                        <a:pt x="172427" y="145854"/>
                        <a:pt x="145356" y="172924"/>
                      </a:cubicBezTo>
                      <a:lnTo>
                        <a:pt x="63608" y="254673"/>
                      </a:lnTo>
                      <a:cubicBezTo>
                        <a:pt x="50073" y="268208"/>
                        <a:pt x="32333" y="274976"/>
                        <a:pt x="14593" y="274976"/>
                      </a:cubicBezTo>
                      <a:lnTo>
                        <a:pt x="0" y="272136"/>
                      </a:lnTo>
                      <a:lnTo>
                        <a:pt x="16324" y="175728"/>
                      </a:lnTo>
                      <a:cubicBezTo>
                        <a:pt x="26601" y="129484"/>
                        <a:pt x="39623" y="82355"/>
                        <a:pt x="55565" y="35923"/>
                      </a:cubicBezTo>
                      <a:close/>
                      <a:moveTo>
                        <a:pt x="988712" y="0"/>
                      </a:moveTo>
                      <a:lnTo>
                        <a:pt x="1002838" y="35923"/>
                      </a:lnTo>
                      <a:cubicBezTo>
                        <a:pt x="1017688" y="82355"/>
                        <a:pt x="1029690" y="129484"/>
                        <a:pt x="1039094" y="175728"/>
                      </a:cubicBezTo>
                      <a:lnTo>
                        <a:pt x="1054295" y="274688"/>
                      </a:lnTo>
                      <a:lnTo>
                        <a:pt x="1052818" y="274976"/>
                      </a:lnTo>
                      <a:cubicBezTo>
                        <a:pt x="1035079" y="274976"/>
                        <a:pt x="1017339" y="268208"/>
                        <a:pt x="1003804" y="254673"/>
                      </a:cubicBezTo>
                      <a:lnTo>
                        <a:pt x="917936" y="168805"/>
                      </a:lnTo>
                      <a:cubicBezTo>
                        <a:pt x="890866" y="141735"/>
                        <a:pt x="890866" y="97846"/>
                        <a:pt x="917936" y="7077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E025AE8E-92D8-9A5B-AF4B-F0EF5CD4DAD9}"/>
                  </a:ext>
                </a:extLst>
              </p:cNvPr>
              <p:cNvGrpSpPr/>
              <p:nvPr/>
            </p:nvGrpSpPr>
            <p:grpSpPr>
              <a:xfrm>
                <a:off x="7755985" y="1634597"/>
                <a:ext cx="755887" cy="94733"/>
                <a:chOff x="7743706" y="1471644"/>
                <a:chExt cx="755887" cy="94733"/>
              </a:xfrm>
            </p:grpSpPr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507CE59A-0F6C-265A-C6DD-45271E76AC30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85A006CC-4ED5-4F79-545F-8B4A7FADEAD7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1A283070-D9AE-3E3F-372C-13CE03BD77DD}"/>
                </a:ext>
              </a:extLst>
            </p:cNvPr>
            <p:cNvGrpSpPr/>
            <p:nvPr/>
          </p:nvGrpSpPr>
          <p:grpSpPr>
            <a:xfrm>
              <a:off x="7019405" y="614972"/>
              <a:ext cx="2351020" cy="2658119"/>
              <a:chOff x="22941" y="3362243"/>
              <a:chExt cx="3183809" cy="3599690"/>
            </a:xfrm>
          </p:grpSpPr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B03A1EEB-C266-5483-1BAB-A33AA666B2A1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610C41EF-A8A3-1BAF-D630-D19E88FD3478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2AD100E2-9932-7398-484B-E2C14A90E565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16E2D105-6667-C33F-94A1-D344089D4677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七角形 682">
                    <a:extLst>
                      <a:ext uri="{FF2B5EF4-FFF2-40B4-BE49-F238E27FC236}">
                        <a16:creationId xmlns:a16="http://schemas.microsoft.com/office/drawing/2014/main" id="{1D7BE556-A471-4DFF-F4E5-555DC9F122C8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4" name="七角形 683">
                    <a:extLst>
                      <a:ext uri="{FF2B5EF4-FFF2-40B4-BE49-F238E27FC236}">
                        <a16:creationId xmlns:a16="http://schemas.microsoft.com/office/drawing/2014/main" id="{D9468F40-3730-C4A2-5041-81373E220BF6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5" name="七角形 684">
                    <a:extLst>
                      <a:ext uri="{FF2B5EF4-FFF2-40B4-BE49-F238E27FC236}">
                        <a16:creationId xmlns:a16="http://schemas.microsoft.com/office/drawing/2014/main" id="{0EB05EEA-5192-CB16-C90D-62398B352CB4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6" name="七角形 685">
                    <a:extLst>
                      <a:ext uri="{FF2B5EF4-FFF2-40B4-BE49-F238E27FC236}">
                        <a16:creationId xmlns:a16="http://schemas.microsoft.com/office/drawing/2014/main" id="{5F2CED2C-EDB0-A39B-8923-FAC27032AB54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7" name="七角形 686">
                    <a:extLst>
                      <a:ext uri="{FF2B5EF4-FFF2-40B4-BE49-F238E27FC236}">
                        <a16:creationId xmlns:a16="http://schemas.microsoft.com/office/drawing/2014/main" id="{CE0AB9D0-3D17-809B-1846-040208D07A66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BA39E027-1F73-E3D1-795E-BAB5A989761D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27B5D992-1483-1EFA-A361-F8784FA28A6E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E77A3F28-2E5D-C2F6-57F4-2D3B3E25573B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2556CFEF-8BB3-5DD7-59B5-6F66C7F3BDED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45F64D9B-4060-7F9C-2E8D-87814FB1C5CA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A9EA6932-232A-3AE9-8AB1-0FD3393F39EE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2592239A-6254-F088-67CC-27341262EAD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B2B98DC4-BAB6-37E6-DA7D-55770DEFEAFD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210D8023-950F-22B1-E0DA-B407067BECA8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0A163E35-7CD9-A218-E742-29B9E6A4C3C1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1139397C-4A81-AAB7-245C-868F7C35AC37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CCE19088-8A6C-4F03-6CF1-28731A79D299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4A0D86F8-F7BB-103F-9A89-A69B4F62A3D9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3A192E09-A366-853D-57EC-0C776076B876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327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il331_キリンの冬用イラスト</dc:title>
  <dc:subject>il331_キリンの冬用イラスト</dc:subject>
  <dc:creator>ぱわぽすけ</dc:creator>
  <cp:lastModifiedBy/>
  <cp:revision>1</cp:revision>
  <dcterms:created xsi:type="dcterms:W3CDTF">2014-10-29T04:47:26Z</dcterms:created>
  <dcterms:modified xsi:type="dcterms:W3CDTF">2025-01-23T18:16:04Z</dcterms:modified>
  <cp:version>1</cp:version>
</cp:coreProperties>
</file>