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17" r:id="rId2"/>
    <p:sldId id="346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 varScale="1">
        <p:scale>
          <a:sx n="78" d="100"/>
          <a:sy n="78" d="100"/>
        </p:scale>
        <p:origin x="96" y="4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9" name="グループ化 588">
            <a:extLst>
              <a:ext uri="{FF2B5EF4-FFF2-40B4-BE49-F238E27FC236}">
                <a16:creationId xmlns:a16="http://schemas.microsoft.com/office/drawing/2014/main" id="{127C3317-FF67-01EE-E653-EF3A9AE2E95D}"/>
              </a:ext>
            </a:extLst>
          </p:cNvPr>
          <p:cNvGrpSpPr/>
          <p:nvPr/>
        </p:nvGrpSpPr>
        <p:grpSpPr>
          <a:xfrm>
            <a:off x="1285221" y="3791732"/>
            <a:ext cx="1468691" cy="2438841"/>
            <a:chOff x="1285221" y="3791732"/>
            <a:chExt cx="1468691" cy="2438841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94B53BCF-AEA0-E783-2D10-D925DFEDFBE6}"/>
                </a:ext>
              </a:extLst>
            </p:cNvPr>
            <p:cNvGrpSpPr/>
            <p:nvPr/>
          </p:nvGrpSpPr>
          <p:grpSpPr>
            <a:xfrm>
              <a:off x="1521022" y="4554910"/>
              <a:ext cx="1232890" cy="1675663"/>
              <a:chOff x="1521022" y="4554910"/>
              <a:chExt cx="1232890" cy="1675663"/>
            </a:xfrm>
          </p:grpSpPr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13B94D6E-09B4-5641-B611-385B5D619F2B}"/>
                  </a:ext>
                </a:extLst>
              </p:cNvPr>
              <p:cNvSpPr/>
              <p:nvPr/>
            </p:nvSpPr>
            <p:spPr>
              <a:xfrm rot="900000">
                <a:off x="1670024" y="4554910"/>
                <a:ext cx="1083888" cy="1529778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0" name="楕円 1">
                <a:extLst>
                  <a:ext uri="{FF2B5EF4-FFF2-40B4-BE49-F238E27FC236}">
                    <a16:creationId xmlns:a16="http://schemas.microsoft.com/office/drawing/2014/main" id="{B34F2AC2-121E-7634-5E4D-40F4261BCB78}"/>
                  </a:ext>
                </a:extLst>
              </p:cNvPr>
              <p:cNvSpPr/>
              <p:nvPr/>
            </p:nvSpPr>
            <p:spPr>
              <a:xfrm rot="9000000" flipH="1">
                <a:off x="2303018" y="51748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楕円 1">
                <a:extLst>
                  <a:ext uri="{FF2B5EF4-FFF2-40B4-BE49-F238E27FC236}">
                    <a16:creationId xmlns:a16="http://schemas.microsoft.com/office/drawing/2014/main" id="{73928AC5-6B8F-BF49-A7FA-6C92D1428A10}"/>
                  </a:ext>
                </a:extLst>
              </p:cNvPr>
              <p:cNvSpPr/>
              <p:nvPr/>
            </p:nvSpPr>
            <p:spPr>
              <a:xfrm rot="12600000">
                <a:off x="1521022" y="51748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楕円 1">
                <a:extLst>
                  <a:ext uri="{FF2B5EF4-FFF2-40B4-BE49-F238E27FC236}">
                    <a16:creationId xmlns:a16="http://schemas.microsoft.com/office/drawing/2014/main" id="{F8D1F053-45D7-B93A-A676-E7ECB044F48D}"/>
                  </a:ext>
                </a:extLst>
              </p:cNvPr>
              <p:cNvSpPr/>
              <p:nvPr/>
            </p:nvSpPr>
            <p:spPr>
              <a:xfrm rot="10800000">
                <a:off x="2019476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楕円 1">
                <a:extLst>
                  <a:ext uri="{FF2B5EF4-FFF2-40B4-BE49-F238E27FC236}">
                    <a16:creationId xmlns:a16="http://schemas.microsoft.com/office/drawing/2014/main" id="{0309EAD6-7764-F2FA-BA8B-9BD12F503CF2}"/>
                  </a:ext>
                </a:extLst>
              </p:cNvPr>
              <p:cNvSpPr/>
              <p:nvPr/>
            </p:nvSpPr>
            <p:spPr>
              <a:xfrm rot="10800000">
                <a:off x="1754798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楕円 1">
                <a:extLst>
                  <a:ext uri="{FF2B5EF4-FFF2-40B4-BE49-F238E27FC236}">
                    <a16:creationId xmlns:a16="http://schemas.microsoft.com/office/drawing/2014/main" id="{1574A305-49DD-2D82-C1B2-5A52ABEA105D}"/>
                  </a:ext>
                </a:extLst>
              </p:cNvPr>
              <p:cNvSpPr/>
              <p:nvPr/>
            </p:nvSpPr>
            <p:spPr>
              <a:xfrm>
                <a:off x="1588979" y="5006697"/>
                <a:ext cx="833003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楕円 1">
                <a:extLst>
                  <a:ext uri="{FF2B5EF4-FFF2-40B4-BE49-F238E27FC236}">
                    <a16:creationId xmlns:a16="http://schemas.microsoft.com/office/drawing/2014/main" id="{535D58B9-353E-4D1C-8575-C0BDD8E8CA43}"/>
                  </a:ext>
                </a:extLst>
              </p:cNvPr>
              <p:cNvSpPr/>
              <p:nvPr/>
            </p:nvSpPr>
            <p:spPr>
              <a:xfrm>
                <a:off x="1643549" y="5031554"/>
                <a:ext cx="723863" cy="106600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40ECB012-1634-C52C-E43F-FBD0B4B23E41}"/>
                </a:ext>
              </a:extLst>
            </p:cNvPr>
            <p:cNvGrpSpPr/>
            <p:nvPr/>
          </p:nvGrpSpPr>
          <p:grpSpPr>
            <a:xfrm>
              <a:off x="1285221" y="3906192"/>
              <a:ext cx="1439073" cy="1340392"/>
              <a:chOff x="1285221" y="3906192"/>
              <a:chExt cx="1439073" cy="1340392"/>
            </a:xfrm>
          </p:grpSpPr>
          <p:sp>
            <p:nvSpPr>
              <p:cNvPr id="376" name="二等辺三角形 6">
                <a:extLst>
                  <a:ext uri="{FF2B5EF4-FFF2-40B4-BE49-F238E27FC236}">
                    <a16:creationId xmlns:a16="http://schemas.microsoft.com/office/drawing/2014/main" id="{450440B0-A100-ED83-DEED-C18864516304}"/>
                  </a:ext>
                </a:extLst>
              </p:cNvPr>
              <p:cNvSpPr/>
              <p:nvPr/>
            </p:nvSpPr>
            <p:spPr>
              <a:xfrm rot="19800000">
                <a:off x="1348875" y="390619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二等辺三角形 6">
                <a:extLst>
                  <a:ext uri="{FF2B5EF4-FFF2-40B4-BE49-F238E27FC236}">
                    <a16:creationId xmlns:a16="http://schemas.microsoft.com/office/drawing/2014/main" id="{B20C2A82-917B-8744-8758-60D5A57C3780}"/>
                  </a:ext>
                </a:extLst>
              </p:cNvPr>
              <p:cNvSpPr/>
              <p:nvPr/>
            </p:nvSpPr>
            <p:spPr>
              <a:xfrm rot="1800000" flipH="1">
                <a:off x="2146468" y="3906193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624370E7-131C-8E56-ED74-9865EC9C7923}"/>
                  </a:ext>
                </a:extLst>
              </p:cNvPr>
              <p:cNvSpPr/>
              <p:nvPr/>
            </p:nvSpPr>
            <p:spPr>
              <a:xfrm>
                <a:off x="1401488" y="4015885"/>
                <a:ext cx="1207984" cy="1230699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AEEFB279-5843-DF36-D6DD-AD2F1197EF64}"/>
                  </a:ext>
                </a:extLst>
              </p:cNvPr>
              <p:cNvSpPr/>
              <p:nvPr/>
            </p:nvSpPr>
            <p:spPr>
              <a:xfrm rot="20700000">
                <a:off x="1639518" y="45425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B2C6F6B9-1519-736F-8612-8DF9CFC4F369}"/>
                  </a:ext>
                </a:extLst>
              </p:cNvPr>
              <p:cNvSpPr/>
              <p:nvPr/>
            </p:nvSpPr>
            <p:spPr>
              <a:xfrm rot="900000">
                <a:off x="2155144" y="45425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CE9A563F-A85F-D3BF-50B1-67A1EC0609BB}"/>
                  </a:ext>
                </a:extLst>
              </p:cNvPr>
              <p:cNvGrpSpPr/>
              <p:nvPr/>
            </p:nvGrpSpPr>
            <p:grpSpPr>
              <a:xfrm>
                <a:off x="1893089" y="4797986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133" name="楕円 27">
                  <a:extLst>
                    <a:ext uri="{FF2B5EF4-FFF2-40B4-BE49-F238E27FC236}">
                      <a16:creationId xmlns:a16="http://schemas.microsoft.com/office/drawing/2014/main" id="{A3DE4447-22E8-52BA-29A3-91654A98F87C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楕円 27">
                  <a:extLst>
                    <a:ext uri="{FF2B5EF4-FFF2-40B4-BE49-F238E27FC236}">
                      <a16:creationId xmlns:a16="http://schemas.microsoft.com/office/drawing/2014/main" id="{D40801E0-BD51-3596-C1EA-6A2DD9D35983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51666673-E447-FFD2-1AB0-8C4FF9080022}"/>
                  </a:ext>
                </a:extLst>
              </p:cNvPr>
              <p:cNvSpPr/>
              <p:nvPr/>
            </p:nvSpPr>
            <p:spPr>
              <a:xfrm>
                <a:off x="1779354" y="4707957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正方形/長方形 382">
                <a:extLst>
                  <a:ext uri="{FF2B5EF4-FFF2-40B4-BE49-F238E27FC236}">
                    <a16:creationId xmlns:a16="http://schemas.microsoft.com/office/drawing/2014/main" id="{B6FF7E48-2E7F-5346-690E-85E7E4F9567C}"/>
                  </a:ext>
                </a:extLst>
              </p:cNvPr>
              <p:cNvSpPr/>
              <p:nvPr/>
            </p:nvSpPr>
            <p:spPr>
              <a:xfrm>
                <a:off x="1285221" y="4816877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760AF899-2BB5-4B6D-A911-AD588FD81433}"/>
                  </a:ext>
                </a:extLst>
              </p:cNvPr>
              <p:cNvSpPr/>
              <p:nvPr/>
            </p:nvSpPr>
            <p:spPr>
              <a:xfrm rot="20700000" flipV="1">
                <a:off x="1310263" y="492362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F1035B44-D947-1274-A2D9-65C3032A2780}"/>
                  </a:ext>
                </a:extLst>
              </p:cNvPr>
              <p:cNvSpPr/>
              <p:nvPr/>
            </p:nvSpPr>
            <p:spPr>
              <a:xfrm flipH="1">
                <a:off x="2169368" y="4816879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EA35A4FA-E1BA-41F1-D5B5-A312CA0F0E3A}"/>
                  </a:ext>
                </a:extLst>
              </p:cNvPr>
              <p:cNvSpPr/>
              <p:nvPr/>
            </p:nvSpPr>
            <p:spPr>
              <a:xfrm rot="900000" flipH="1" flipV="1">
                <a:off x="2145772" y="492362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F414AFDC-3CB2-251B-846B-B228A9AB013E}"/>
                  </a:ext>
                </a:extLst>
              </p:cNvPr>
              <p:cNvSpPr/>
              <p:nvPr/>
            </p:nvSpPr>
            <p:spPr>
              <a:xfrm>
                <a:off x="1607125" y="4010625"/>
                <a:ext cx="797337" cy="706988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">
                <a:extLst>
                  <a:ext uri="{FF2B5EF4-FFF2-40B4-BE49-F238E27FC236}">
                    <a16:creationId xmlns:a16="http://schemas.microsoft.com/office/drawing/2014/main" id="{AF79DF42-6395-6188-4754-D7A56ED090C4}"/>
                  </a:ext>
                </a:extLst>
              </p:cNvPr>
              <p:cNvSpPr/>
              <p:nvPr/>
            </p:nvSpPr>
            <p:spPr>
              <a:xfrm flipV="1">
                <a:off x="1920025" y="4676285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B61DE64B-7BA0-EBA8-C3B6-74953BC8E8B1}"/>
                </a:ext>
              </a:extLst>
            </p:cNvPr>
            <p:cNvGrpSpPr/>
            <p:nvPr/>
          </p:nvGrpSpPr>
          <p:grpSpPr>
            <a:xfrm>
              <a:off x="1339507" y="3791732"/>
              <a:ext cx="1325355" cy="650911"/>
              <a:chOff x="1100911" y="95250"/>
              <a:chExt cx="1794828" cy="881479"/>
            </a:xfrm>
          </p:grpSpPr>
          <p:sp>
            <p:nvSpPr>
              <p:cNvPr id="149" name="楕円 5">
                <a:extLst>
                  <a:ext uri="{FF2B5EF4-FFF2-40B4-BE49-F238E27FC236}">
                    <a16:creationId xmlns:a16="http://schemas.microsoft.com/office/drawing/2014/main" id="{E64A8DD1-123B-83B1-6A46-6DE6B7CA29CB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8D29F0A2-B1A0-5134-D9BE-D79181A0BD0E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CE656240-2418-E60C-1D8C-2349331C4F6C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52" name="楕円 5">
                  <a:extLst>
                    <a:ext uri="{FF2B5EF4-FFF2-40B4-BE49-F238E27FC236}">
                      <a16:creationId xmlns:a16="http://schemas.microsoft.com/office/drawing/2014/main" id="{62FBF60B-8E6E-765D-8814-6C4772BA3714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B8DFE9D7-D522-8362-AFB0-4B380F1834A4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BCD4E513-07B8-16D2-23A9-1446F0D3C41C}"/>
                </a:ext>
              </a:extLst>
            </p:cNvPr>
            <p:cNvGrpSpPr/>
            <p:nvPr/>
          </p:nvGrpSpPr>
          <p:grpSpPr>
            <a:xfrm>
              <a:off x="1599674" y="5119338"/>
              <a:ext cx="824136" cy="568219"/>
              <a:chOff x="1443950" y="2053446"/>
              <a:chExt cx="1116065" cy="769496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E16CF821-C88C-D4DA-BBB4-50FF618A8A81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140" name="楕円 5">
                  <a:extLst>
                    <a:ext uri="{FF2B5EF4-FFF2-40B4-BE49-F238E27FC236}">
                      <a16:creationId xmlns:a16="http://schemas.microsoft.com/office/drawing/2014/main" id="{72E88804-750E-4D49-195B-23325CFD528A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1" name="二等辺三角形 21">
                  <a:extLst>
                    <a:ext uri="{FF2B5EF4-FFF2-40B4-BE49-F238E27FC236}">
                      <a16:creationId xmlns:a16="http://schemas.microsoft.com/office/drawing/2014/main" id="{AF396CFC-0E2D-6C27-F194-5FB967F6A739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二等辺三角形 21">
                  <a:extLst>
                    <a:ext uri="{FF2B5EF4-FFF2-40B4-BE49-F238E27FC236}">
                      <a16:creationId xmlns:a16="http://schemas.microsoft.com/office/drawing/2014/main" id="{43D48211-3B50-3250-51AD-09B07F10FF32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3" name="楕円 5">
                  <a:extLst>
                    <a:ext uri="{FF2B5EF4-FFF2-40B4-BE49-F238E27FC236}">
                      <a16:creationId xmlns:a16="http://schemas.microsoft.com/office/drawing/2014/main" id="{5086A68E-9E9C-3379-0014-D04C7037EC36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561B9B7E-87F6-5B76-59F2-554C2A28399A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92" name="グループ化 591">
            <a:extLst>
              <a:ext uri="{FF2B5EF4-FFF2-40B4-BE49-F238E27FC236}">
                <a16:creationId xmlns:a16="http://schemas.microsoft.com/office/drawing/2014/main" id="{1A53BD6B-1BC1-8026-89EC-9D380B3FC7BE}"/>
              </a:ext>
            </a:extLst>
          </p:cNvPr>
          <p:cNvGrpSpPr/>
          <p:nvPr/>
        </p:nvGrpSpPr>
        <p:grpSpPr>
          <a:xfrm>
            <a:off x="6962255" y="605447"/>
            <a:ext cx="2351020" cy="2658119"/>
            <a:chOff x="6962255" y="605447"/>
            <a:chExt cx="2351020" cy="2658119"/>
          </a:xfrm>
        </p:grpSpPr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1ED38B86-9886-0BA8-DE40-CD325BC9FBA9}"/>
                </a:ext>
              </a:extLst>
            </p:cNvPr>
            <p:cNvGrpSpPr/>
            <p:nvPr/>
          </p:nvGrpSpPr>
          <p:grpSpPr>
            <a:xfrm>
              <a:off x="7373601" y="820092"/>
              <a:ext cx="1468691" cy="2324381"/>
              <a:chOff x="1036132" y="400131"/>
              <a:chExt cx="1988936" cy="3147733"/>
            </a:xfrm>
          </p:grpSpPr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B80DC7AD-32AA-59D8-C35D-F927D2633CAC}"/>
                  </a:ext>
                </a:extLst>
              </p:cNvPr>
              <p:cNvSpPr/>
              <p:nvPr/>
            </p:nvSpPr>
            <p:spPr>
              <a:xfrm rot="900000">
                <a:off x="1557241" y="1278641"/>
                <a:ext cx="1467827" cy="2071662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楕円 1">
                <a:extLst>
                  <a:ext uri="{FF2B5EF4-FFF2-40B4-BE49-F238E27FC236}">
                    <a16:creationId xmlns:a16="http://schemas.microsoft.com/office/drawing/2014/main" id="{196939E0-1AAA-9CCD-1093-27BDC46D0749}"/>
                  </a:ext>
                </a:extLst>
              </p:cNvPr>
              <p:cNvSpPr/>
              <p:nvPr/>
            </p:nvSpPr>
            <p:spPr>
              <a:xfrm rot="9000000" flipH="1">
                <a:off x="2414457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楕円 1">
                <a:extLst>
                  <a:ext uri="{FF2B5EF4-FFF2-40B4-BE49-F238E27FC236}">
                    <a16:creationId xmlns:a16="http://schemas.microsoft.com/office/drawing/2014/main" id="{12FA7DEE-F78A-0174-A7DA-9A0118B955B1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楕円 1">
                <a:extLst>
                  <a:ext uri="{FF2B5EF4-FFF2-40B4-BE49-F238E27FC236}">
                    <a16:creationId xmlns:a16="http://schemas.microsoft.com/office/drawing/2014/main" id="{FA2322D3-DD45-A489-26C6-7A3CCE9ECE33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楕円 1">
                <a:extLst>
                  <a:ext uri="{FF2B5EF4-FFF2-40B4-BE49-F238E27FC236}">
                    <a16:creationId xmlns:a16="http://schemas.microsoft.com/office/drawing/2014/main" id="{8CFC1A01-22D9-FA77-7702-A8A9FE734AD2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楕円 1">
                <a:extLst>
                  <a:ext uri="{FF2B5EF4-FFF2-40B4-BE49-F238E27FC236}">
                    <a16:creationId xmlns:a16="http://schemas.microsoft.com/office/drawing/2014/main" id="{C04F0B09-012D-01FC-273A-63C76599BF25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楕円 1">
                <a:extLst>
                  <a:ext uri="{FF2B5EF4-FFF2-40B4-BE49-F238E27FC236}">
                    <a16:creationId xmlns:a16="http://schemas.microsoft.com/office/drawing/2014/main" id="{9DDEB1E6-193B-CEB2-A198-A7ADADC2F9DB}"/>
                  </a:ext>
                </a:extLst>
              </p:cNvPr>
              <p:cNvSpPr/>
              <p:nvPr/>
            </p:nvSpPr>
            <p:spPr>
              <a:xfrm>
                <a:off x="1521388" y="1924123"/>
                <a:ext cx="980272" cy="144361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二等辺三角形 6">
                <a:extLst>
                  <a:ext uri="{FF2B5EF4-FFF2-40B4-BE49-F238E27FC236}">
                    <a16:creationId xmlns:a16="http://schemas.microsoft.com/office/drawing/2014/main" id="{D2C31FAA-BD65-7CCE-08B1-97D7CCD12B92}"/>
                  </a:ext>
                </a:extLst>
              </p:cNvPr>
              <p:cNvSpPr/>
              <p:nvPr/>
            </p:nvSpPr>
            <p:spPr>
              <a:xfrm rot="19800000">
                <a:off x="1122334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二等辺三角形 6">
                <a:extLst>
                  <a:ext uri="{FF2B5EF4-FFF2-40B4-BE49-F238E27FC236}">
                    <a16:creationId xmlns:a16="http://schemas.microsoft.com/office/drawing/2014/main" id="{B97E0DE1-CA33-490D-2EFF-6FB7B0F606E0}"/>
                  </a:ext>
                </a:extLst>
              </p:cNvPr>
              <p:cNvSpPr/>
              <p:nvPr/>
            </p:nvSpPr>
            <p:spPr>
              <a:xfrm rot="1800000" flipH="1">
                <a:off x="2202453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C3AC656B-09AB-87D1-9CE6-4D652985665C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451611A8-A93E-0A11-A37F-77EC04DA8FE4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355" name="楕円 27">
                  <a:extLst>
                    <a:ext uri="{FF2B5EF4-FFF2-40B4-BE49-F238E27FC236}">
                      <a16:creationId xmlns:a16="http://schemas.microsoft.com/office/drawing/2014/main" id="{790C58C4-8121-7D78-5016-20D731130A8C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6" name="楕円 27">
                  <a:extLst>
                    <a:ext uri="{FF2B5EF4-FFF2-40B4-BE49-F238E27FC236}">
                      <a16:creationId xmlns:a16="http://schemas.microsoft.com/office/drawing/2014/main" id="{F7D00684-57FC-AF22-2F06-390884852ADA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1DC204C0-A0A6-4E9D-6413-96BCCFFA34DE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23">
                <a:extLst>
                  <a:ext uri="{FF2B5EF4-FFF2-40B4-BE49-F238E27FC236}">
                    <a16:creationId xmlns:a16="http://schemas.microsoft.com/office/drawing/2014/main" id="{BE1CD381-CFA7-CAEE-B7E7-92450E001630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E6B70C52-2078-9870-8E7A-8255B7423122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4EAC277B-9938-E565-58CB-9CDD20DF595F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FA75B581-6767-9E9B-EBA0-7BE8512CD74B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C0662778-33FA-AC07-3538-24E15C0D2C1E}"/>
                  </a:ext>
                </a:extLst>
              </p:cNvPr>
              <p:cNvSpPr/>
              <p:nvPr/>
            </p:nvSpPr>
            <p:spPr>
              <a:xfrm>
                <a:off x="1472062" y="541557"/>
                <a:ext cx="1079773" cy="957420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1">
                <a:extLst>
                  <a:ext uri="{FF2B5EF4-FFF2-40B4-BE49-F238E27FC236}">
                    <a16:creationId xmlns:a16="http://schemas.microsoft.com/office/drawing/2014/main" id="{43409FB2-45CD-EA18-BE6E-81C1D9B7E6AC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7195B006-8AD0-1B18-0905-3E018075CE40}"/>
                </a:ext>
              </a:extLst>
            </p:cNvPr>
            <p:cNvGrpSpPr/>
            <p:nvPr/>
          </p:nvGrpSpPr>
          <p:grpSpPr>
            <a:xfrm>
              <a:off x="7725505" y="1367897"/>
              <a:ext cx="755887" cy="94733"/>
              <a:chOff x="7743706" y="1471644"/>
              <a:chExt cx="755887" cy="94733"/>
            </a:xfrm>
          </p:grpSpPr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23EDD183-13F0-975D-ABFF-D6E873E47E05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F5164DD5-73E8-AEEB-363C-8A620432B3C3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730EAB5A-8A50-B50F-6591-FB50123BB33A}"/>
                </a:ext>
              </a:extLst>
            </p:cNvPr>
            <p:cNvGrpSpPr/>
            <p:nvPr/>
          </p:nvGrpSpPr>
          <p:grpSpPr>
            <a:xfrm>
              <a:off x="6962255" y="605447"/>
              <a:ext cx="2351020" cy="2658119"/>
              <a:chOff x="22941" y="3362243"/>
              <a:chExt cx="3183809" cy="3599690"/>
            </a:xfrm>
          </p:grpSpPr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D63BEAB1-4CFA-8229-C2D8-AB9CAF0D8E75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FD7C71B8-C385-E7F5-D50B-A3642A529ADC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051E76F7-9C98-4B12-EB53-0A7488F8F558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385EC627-B50B-141E-F28C-B55CA04ADE0B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七角形 193">
                    <a:extLst>
                      <a:ext uri="{FF2B5EF4-FFF2-40B4-BE49-F238E27FC236}">
                        <a16:creationId xmlns:a16="http://schemas.microsoft.com/office/drawing/2014/main" id="{29E40178-01B2-5A73-0DCF-41EA9E7EE778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5" name="七角形 194">
                    <a:extLst>
                      <a:ext uri="{FF2B5EF4-FFF2-40B4-BE49-F238E27FC236}">
                        <a16:creationId xmlns:a16="http://schemas.microsoft.com/office/drawing/2014/main" id="{53F1F2E7-E845-1200-AD46-6C20F377D4EC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6" name="七角形 195">
                    <a:extLst>
                      <a:ext uri="{FF2B5EF4-FFF2-40B4-BE49-F238E27FC236}">
                        <a16:creationId xmlns:a16="http://schemas.microsoft.com/office/drawing/2014/main" id="{B1898C59-A012-9D10-10E5-4F1BD6F72992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7" name="七角形 196">
                    <a:extLst>
                      <a:ext uri="{FF2B5EF4-FFF2-40B4-BE49-F238E27FC236}">
                        <a16:creationId xmlns:a16="http://schemas.microsoft.com/office/drawing/2014/main" id="{60065C46-DF8B-ED6E-9BE2-3CC8282D4A32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8" name="七角形 197">
                    <a:extLst>
                      <a:ext uri="{FF2B5EF4-FFF2-40B4-BE49-F238E27FC236}">
                        <a16:creationId xmlns:a16="http://schemas.microsoft.com/office/drawing/2014/main" id="{B7B8D2F0-74F2-6B0D-1826-8F4B56008A8C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841BF620-6A18-A8AD-BCBE-A99A2E2E7C06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BDEF9063-F9F0-DB7D-2A40-C18503D866E7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8571B644-0660-94E5-3525-32BE9BC706C7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B325CD4D-D2F2-1BF6-148E-B38D4FB2D519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FE5C0C84-31D2-D33F-69D2-2B1BD73BB691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881D1BDB-A49F-4B97-622B-671D3A913123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AF08907B-A21C-C970-E035-F585AF8FE506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4634CBA7-7392-89B2-4D0F-89EC23EA6947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9DE34F1B-97CE-4E06-A231-89861102B4C7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E5B9423D-981C-A9F1-DA01-49871F125931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C8398E18-88A1-1E2A-6768-3FD6C08C55C2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EBB7112F-3186-DA6E-7E51-C2840B8B32A1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E2328E4D-96F6-9542-1F5B-C8CF1571D91B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F9CAE186-C524-ED45-96FB-163F0FF8F33D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591" name="グループ化 590">
            <a:extLst>
              <a:ext uri="{FF2B5EF4-FFF2-40B4-BE49-F238E27FC236}">
                <a16:creationId xmlns:a16="http://schemas.microsoft.com/office/drawing/2014/main" id="{B58AADDA-9A65-93A4-B327-B8D7980A37A6}"/>
              </a:ext>
            </a:extLst>
          </p:cNvPr>
          <p:cNvGrpSpPr/>
          <p:nvPr/>
        </p:nvGrpSpPr>
        <p:grpSpPr>
          <a:xfrm>
            <a:off x="6778600" y="3859314"/>
            <a:ext cx="2761753" cy="2539724"/>
            <a:chOff x="6778600" y="3859314"/>
            <a:chExt cx="2761753" cy="2539724"/>
          </a:xfrm>
        </p:grpSpPr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85912B05-C548-D786-4E6F-7C9924A597D6}"/>
                </a:ext>
              </a:extLst>
            </p:cNvPr>
            <p:cNvGrpSpPr/>
            <p:nvPr/>
          </p:nvGrpSpPr>
          <p:grpSpPr>
            <a:xfrm>
              <a:off x="7489868" y="3859314"/>
              <a:ext cx="1439073" cy="1340392"/>
              <a:chOff x="1036132" y="400131"/>
              <a:chExt cx="1948827" cy="1815191"/>
            </a:xfrm>
          </p:grpSpPr>
          <p:sp>
            <p:nvSpPr>
              <p:cNvPr id="415" name="二等辺三角形 6">
                <a:extLst>
                  <a:ext uri="{FF2B5EF4-FFF2-40B4-BE49-F238E27FC236}">
                    <a16:creationId xmlns:a16="http://schemas.microsoft.com/office/drawing/2014/main" id="{BAB95C59-6259-E048-62B8-71A467B0D365}"/>
                  </a:ext>
                </a:extLst>
              </p:cNvPr>
              <p:cNvSpPr/>
              <p:nvPr/>
            </p:nvSpPr>
            <p:spPr>
              <a:xfrm rot="19800000">
                <a:off x="1122334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二等辺三角形 6">
                <a:extLst>
                  <a:ext uri="{FF2B5EF4-FFF2-40B4-BE49-F238E27FC236}">
                    <a16:creationId xmlns:a16="http://schemas.microsoft.com/office/drawing/2014/main" id="{0536887F-E729-4D75-35EC-31C31ACE7357}"/>
                  </a:ext>
                </a:extLst>
              </p:cNvPr>
              <p:cNvSpPr/>
              <p:nvPr/>
            </p:nvSpPr>
            <p:spPr>
              <a:xfrm rot="1800000" flipH="1">
                <a:off x="2202453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B177C052-A96E-ADE9-EEAB-04ABFF2430B9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89680126-356F-1F31-2EC3-00A4CBC386D6}"/>
                  </a:ext>
                </a:extLst>
              </p:cNvPr>
              <p:cNvSpPr/>
              <p:nvPr/>
            </p:nvSpPr>
            <p:spPr>
              <a:xfrm rot="20700000">
                <a:off x="1515930" y="1261961"/>
                <a:ext cx="26864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E508F161-31FA-C113-652B-C969F7FF4508}"/>
                  </a:ext>
                </a:extLst>
              </p:cNvPr>
              <p:cNvSpPr/>
              <p:nvPr/>
            </p:nvSpPr>
            <p:spPr>
              <a:xfrm rot="900000">
                <a:off x="2214202" y="1261961"/>
                <a:ext cx="26864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F80BB8A6-FAF4-4795-031E-F7D320FF0F36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428" name="楕円 27">
                  <a:extLst>
                    <a:ext uri="{FF2B5EF4-FFF2-40B4-BE49-F238E27FC236}">
                      <a16:creationId xmlns:a16="http://schemas.microsoft.com/office/drawing/2014/main" id="{3A94ADEC-4A20-482C-F3AC-C0606637CFC1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9" name="楕円 27">
                  <a:extLst>
                    <a:ext uri="{FF2B5EF4-FFF2-40B4-BE49-F238E27FC236}">
                      <a16:creationId xmlns:a16="http://schemas.microsoft.com/office/drawing/2014/main" id="{594F1984-35F4-8A30-430C-C93449B408B7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12B8DEB1-8F51-0B82-6DC0-42F5CED82F44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正方形/長方形 421">
                <a:extLst>
                  <a:ext uri="{FF2B5EF4-FFF2-40B4-BE49-F238E27FC236}">
                    <a16:creationId xmlns:a16="http://schemas.microsoft.com/office/drawing/2014/main" id="{16FEC661-A691-4086-8493-6942DAECCECD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正方形/長方形 422">
                <a:extLst>
                  <a:ext uri="{FF2B5EF4-FFF2-40B4-BE49-F238E27FC236}">
                    <a16:creationId xmlns:a16="http://schemas.microsoft.com/office/drawing/2014/main" id="{6862AA6F-E9AB-791D-E284-2B38FD6EA5C4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正方形/長方形 423">
                <a:extLst>
                  <a:ext uri="{FF2B5EF4-FFF2-40B4-BE49-F238E27FC236}">
                    <a16:creationId xmlns:a16="http://schemas.microsoft.com/office/drawing/2014/main" id="{D2D3E648-8FD1-BDAB-0499-FD019505E662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正方形/長方形 424">
                <a:extLst>
                  <a:ext uri="{FF2B5EF4-FFF2-40B4-BE49-F238E27FC236}">
                    <a16:creationId xmlns:a16="http://schemas.microsoft.com/office/drawing/2014/main" id="{8DDA8558-C8E7-1E87-91F1-5C08A1F237CE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3AB231C2-505A-3BA9-A27C-B4DC44013157}"/>
                  </a:ext>
                </a:extLst>
              </p:cNvPr>
              <p:cNvSpPr/>
              <p:nvPr/>
            </p:nvSpPr>
            <p:spPr>
              <a:xfrm>
                <a:off x="1472062" y="541557"/>
                <a:ext cx="1079773" cy="957420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1">
                <a:extLst>
                  <a:ext uri="{FF2B5EF4-FFF2-40B4-BE49-F238E27FC236}">
                    <a16:creationId xmlns:a16="http://schemas.microsoft.com/office/drawing/2014/main" id="{EC124320-7E56-BB15-5C98-37B499EC83BB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4CAD0625-3CEE-63D4-831C-510E024D0743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B8DF5D7C-8449-BB93-E39D-E5C167A93709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D1302B40-FEAF-9231-3C96-2F73C716682B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80AC036-D3DD-1B87-04CC-87AD4FEFF7BA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9A24A3A3-813E-91E3-021E-ABBC0CDFE75F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405" name="台形 404">
                  <a:extLst>
                    <a:ext uri="{FF2B5EF4-FFF2-40B4-BE49-F238E27FC236}">
                      <a16:creationId xmlns:a16="http://schemas.microsoft.com/office/drawing/2014/main" id="{9AEE0FDC-2A6F-2446-FCE2-2A0FE1BB8D25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6" name="四角形: 角を丸くする 405">
                  <a:extLst>
                    <a:ext uri="{FF2B5EF4-FFF2-40B4-BE49-F238E27FC236}">
                      <a16:creationId xmlns:a16="http://schemas.microsoft.com/office/drawing/2014/main" id="{331411F3-7171-1F0A-F822-D3555FD52212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3D58CA9D-5434-3100-92C6-288AC2C3C8D2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ED8CAFE8-F8FF-AAE0-CE79-1107740E5D43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8C2916F9-C43A-9AF6-9B19-336B3025FA58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4" name="グループ化 383">
                  <a:extLst>
                    <a:ext uri="{FF2B5EF4-FFF2-40B4-BE49-F238E27FC236}">
                      <a16:creationId xmlns:a16="http://schemas.microsoft.com/office/drawing/2014/main" id="{352482C7-E2B8-B79B-2B8A-1A1671370B53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385" name="楕円 384">
                    <a:extLst>
                      <a:ext uri="{FF2B5EF4-FFF2-40B4-BE49-F238E27FC236}">
                        <a16:creationId xmlns:a16="http://schemas.microsoft.com/office/drawing/2014/main" id="{AEB0ACE7-0235-3D25-713A-AA45929F2B4C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86" name="グループ化 385">
                    <a:extLst>
                      <a:ext uri="{FF2B5EF4-FFF2-40B4-BE49-F238E27FC236}">
                        <a16:creationId xmlns:a16="http://schemas.microsoft.com/office/drawing/2014/main" id="{2BC498D8-7746-B048-C4C8-16D30D815147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03" name="楕円 402">
                      <a:extLst>
                        <a:ext uri="{FF2B5EF4-FFF2-40B4-BE49-F238E27FC236}">
                          <a16:creationId xmlns:a16="http://schemas.microsoft.com/office/drawing/2014/main" id="{4766BCA7-9F16-9E74-51E9-6CB131CC2D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4" name="星: 6 pt 403">
                      <a:extLst>
                        <a:ext uri="{FF2B5EF4-FFF2-40B4-BE49-F238E27FC236}">
                          <a16:creationId xmlns:a16="http://schemas.microsoft.com/office/drawing/2014/main" id="{4F27555E-9549-9F74-3088-DB5F8BA0F7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87" name="グループ化 386">
                    <a:extLst>
                      <a:ext uri="{FF2B5EF4-FFF2-40B4-BE49-F238E27FC236}">
                        <a16:creationId xmlns:a16="http://schemas.microsoft.com/office/drawing/2014/main" id="{F4234933-5836-7DEE-31E2-CA9C498AB2C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01" name="楕円 400">
                      <a:extLst>
                        <a:ext uri="{FF2B5EF4-FFF2-40B4-BE49-F238E27FC236}">
                          <a16:creationId xmlns:a16="http://schemas.microsoft.com/office/drawing/2014/main" id="{D0492435-8E9A-4A93-D1AA-688FD320F3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2" name="星: 6 pt 401">
                      <a:extLst>
                        <a:ext uri="{FF2B5EF4-FFF2-40B4-BE49-F238E27FC236}">
                          <a16:creationId xmlns:a16="http://schemas.microsoft.com/office/drawing/2014/main" id="{A0A9E11A-317A-EA14-1826-586C677FCB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88" name="グループ化 387">
                    <a:extLst>
                      <a:ext uri="{FF2B5EF4-FFF2-40B4-BE49-F238E27FC236}">
                        <a16:creationId xmlns:a16="http://schemas.microsoft.com/office/drawing/2014/main" id="{E5E659C7-24D0-8C56-2670-8E671F9A55B7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399" name="楕円 398">
                      <a:extLst>
                        <a:ext uri="{FF2B5EF4-FFF2-40B4-BE49-F238E27FC236}">
                          <a16:creationId xmlns:a16="http://schemas.microsoft.com/office/drawing/2014/main" id="{24BE8B1B-A8B9-EB2D-2E7A-D5CF049F5A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0" name="星: 6 pt 399">
                      <a:extLst>
                        <a:ext uri="{FF2B5EF4-FFF2-40B4-BE49-F238E27FC236}">
                          <a16:creationId xmlns:a16="http://schemas.microsoft.com/office/drawing/2014/main" id="{C6148DA1-C988-A40A-744A-07F030ECD9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89" name="グループ化 388">
                    <a:extLst>
                      <a:ext uri="{FF2B5EF4-FFF2-40B4-BE49-F238E27FC236}">
                        <a16:creationId xmlns:a16="http://schemas.microsoft.com/office/drawing/2014/main" id="{AD981DC5-6F5D-51B1-B7C9-9802ED4EDAF1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397" name="楕円 396">
                      <a:extLst>
                        <a:ext uri="{FF2B5EF4-FFF2-40B4-BE49-F238E27FC236}">
                          <a16:creationId xmlns:a16="http://schemas.microsoft.com/office/drawing/2014/main" id="{697AB2A9-78B5-A1E5-6BFD-A7B22745C0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8" name="星: 6 pt 397">
                      <a:extLst>
                        <a:ext uri="{FF2B5EF4-FFF2-40B4-BE49-F238E27FC236}">
                          <a16:creationId xmlns:a16="http://schemas.microsoft.com/office/drawing/2014/main" id="{89D58256-4979-5AE9-538E-220CDC6CEE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90" name="グループ化 389">
                    <a:extLst>
                      <a:ext uri="{FF2B5EF4-FFF2-40B4-BE49-F238E27FC236}">
                        <a16:creationId xmlns:a16="http://schemas.microsoft.com/office/drawing/2014/main" id="{F341A8C7-D198-E0E5-8ED6-5AAC863A71F0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391" name="フリーフォーム: 図形 390">
                      <a:extLst>
                        <a:ext uri="{FF2B5EF4-FFF2-40B4-BE49-F238E27FC236}">
                          <a16:creationId xmlns:a16="http://schemas.microsoft.com/office/drawing/2014/main" id="{5028271F-62DF-AE55-C1E4-B98DCE4885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2" name="フリーフォーム: 図形 391">
                      <a:extLst>
                        <a:ext uri="{FF2B5EF4-FFF2-40B4-BE49-F238E27FC236}">
                          <a16:creationId xmlns:a16="http://schemas.microsoft.com/office/drawing/2014/main" id="{6D4E4F21-8E69-140F-1083-F47175D5DB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3" name="星: 6 pt 392">
                      <a:extLst>
                        <a:ext uri="{FF2B5EF4-FFF2-40B4-BE49-F238E27FC236}">
                          <a16:creationId xmlns:a16="http://schemas.microsoft.com/office/drawing/2014/main" id="{0BD3EF93-C50F-5977-3693-2BD8C380D0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4" name="フリーフォーム: 図形 393">
                      <a:extLst>
                        <a:ext uri="{FF2B5EF4-FFF2-40B4-BE49-F238E27FC236}">
                          <a16:creationId xmlns:a16="http://schemas.microsoft.com/office/drawing/2014/main" id="{C7270BE3-B150-2238-3677-10CAFDAE87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5" name="星: 6 pt 394">
                      <a:extLst>
                        <a:ext uri="{FF2B5EF4-FFF2-40B4-BE49-F238E27FC236}">
                          <a16:creationId xmlns:a16="http://schemas.microsoft.com/office/drawing/2014/main" id="{44F66269-47F7-D8EE-2850-0123B5A75C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6" name="星: 6 pt 395">
                      <a:extLst>
                        <a:ext uri="{FF2B5EF4-FFF2-40B4-BE49-F238E27FC236}">
                          <a16:creationId xmlns:a16="http://schemas.microsoft.com/office/drawing/2014/main" id="{FAE90134-B79D-22F5-24AA-9CCC27DFFB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593" name="グループ化 592">
            <a:extLst>
              <a:ext uri="{FF2B5EF4-FFF2-40B4-BE49-F238E27FC236}">
                <a16:creationId xmlns:a16="http://schemas.microsoft.com/office/drawing/2014/main" id="{270D85AC-DE64-A3BA-1AFC-E27343B697B5}"/>
              </a:ext>
            </a:extLst>
          </p:cNvPr>
          <p:cNvGrpSpPr/>
          <p:nvPr/>
        </p:nvGrpSpPr>
        <p:grpSpPr>
          <a:xfrm>
            <a:off x="4277844" y="919264"/>
            <a:ext cx="1632061" cy="2282304"/>
            <a:chOff x="4277844" y="919264"/>
            <a:chExt cx="1632061" cy="2282304"/>
          </a:xfrm>
        </p:grpSpPr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8D8AC385-A064-9F09-A0BB-DB236B2E6537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4EEC517E-F149-6433-908C-8199B8B22A8A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2F5B298C-45E8-590D-3EE7-69180FB40E48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54BF69EE-C83C-6BD2-D6A2-15659208C567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B11610B2-2CFF-73C5-46E0-4D6DF564122A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551D2F47-DE11-4E02-5CE8-51057BA8BB45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D5959023-8E26-BDC6-6E37-2A7B37EBB020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5" name="月 444">
                  <a:extLst>
                    <a:ext uri="{FF2B5EF4-FFF2-40B4-BE49-F238E27FC236}">
                      <a16:creationId xmlns:a16="http://schemas.microsoft.com/office/drawing/2014/main" id="{F5126FFB-AC77-B0B5-D00C-8EB114ACBF49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月 445">
                  <a:extLst>
                    <a:ext uri="{FF2B5EF4-FFF2-40B4-BE49-F238E27FC236}">
                      <a16:creationId xmlns:a16="http://schemas.microsoft.com/office/drawing/2014/main" id="{321FC75C-97AD-399C-35E8-2BE179F49BDE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月 446">
                  <a:extLst>
                    <a:ext uri="{FF2B5EF4-FFF2-40B4-BE49-F238E27FC236}">
                      <a16:creationId xmlns:a16="http://schemas.microsoft.com/office/drawing/2014/main" id="{4615A210-2BDC-5592-277A-CACFEB0BC9CD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AE563EA9-5877-63CA-BC03-D6BF1D5D4DBB}"/>
                </a:ext>
              </a:extLst>
            </p:cNvPr>
            <p:cNvGrpSpPr/>
            <p:nvPr/>
          </p:nvGrpSpPr>
          <p:grpSpPr>
            <a:xfrm>
              <a:off x="4359318" y="919264"/>
              <a:ext cx="1439073" cy="1340392"/>
              <a:chOff x="1036132" y="400131"/>
              <a:chExt cx="1948827" cy="1815191"/>
            </a:xfrm>
          </p:grpSpPr>
          <p:sp>
            <p:nvSpPr>
              <p:cNvPr id="449" name="二等辺三角形 6">
                <a:extLst>
                  <a:ext uri="{FF2B5EF4-FFF2-40B4-BE49-F238E27FC236}">
                    <a16:creationId xmlns:a16="http://schemas.microsoft.com/office/drawing/2014/main" id="{64411CF5-D4B5-09C4-D3CA-1044B56CD56F}"/>
                  </a:ext>
                </a:extLst>
              </p:cNvPr>
              <p:cNvSpPr/>
              <p:nvPr/>
            </p:nvSpPr>
            <p:spPr>
              <a:xfrm rot="19800000">
                <a:off x="1122334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二等辺三角形 6">
                <a:extLst>
                  <a:ext uri="{FF2B5EF4-FFF2-40B4-BE49-F238E27FC236}">
                    <a16:creationId xmlns:a16="http://schemas.microsoft.com/office/drawing/2014/main" id="{1DC8765C-7DDC-EDD1-3A13-904838729B9F}"/>
                  </a:ext>
                </a:extLst>
              </p:cNvPr>
              <p:cNvSpPr/>
              <p:nvPr/>
            </p:nvSpPr>
            <p:spPr>
              <a:xfrm rot="1800000" flipH="1">
                <a:off x="2202453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1A77B722-59A4-72E5-3B3A-48803E37C3C3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25F77DA1-475E-E16B-75BC-86616882A7F2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462" name="楕円 27">
                  <a:extLst>
                    <a:ext uri="{FF2B5EF4-FFF2-40B4-BE49-F238E27FC236}">
                      <a16:creationId xmlns:a16="http://schemas.microsoft.com/office/drawing/2014/main" id="{07B190C2-6872-00F4-71FC-16B403EC66E8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3" name="楕円 27">
                  <a:extLst>
                    <a:ext uri="{FF2B5EF4-FFF2-40B4-BE49-F238E27FC236}">
                      <a16:creationId xmlns:a16="http://schemas.microsoft.com/office/drawing/2014/main" id="{60BF4775-EC6A-71C4-DCC8-53C52F68CF5F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BA430703-1BEE-169D-940C-381AF9FF505B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正方形/長方形 455">
                <a:extLst>
                  <a:ext uri="{FF2B5EF4-FFF2-40B4-BE49-F238E27FC236}">
                    <a16:creationId xmlns:a16="http://schemas.microsoft.com/office/drawing/2014/main" id="{DD1F8916-B6FB-4BFC-5F1A-86B91204C69F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正方形/長方形 456">
                <a:extLst>
                  <a:ext uri="{FF2B5EF4-FFF2-40B4-BE49-F238E27FC236}">
                    <a16:creationId xmlns:a16="http://schemas.microsoft.com/office/drawing/2014/main" id="{9CA471FA-B217-0371-2C04-3DC90607F96C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正方形/長方形 457">
                <a:extLst>
                  <a:ext uri="{FF2B5EF4-FFF2-40B4-BE49-F238E27FC236}">
                    <a16:creationId xmlns:a16="http://schemas.microsoft.com/office/drawing/2014/main" id="{4899BE54-20C6-4B13-2712-CCB7B3EC9652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正方形/長方形 458">
                <a:extLst>
                  <a:ext uri="{FF2B5EF4-FFF2-40B4-BE49-F238E27FC236}">
                    <a16:creationId xmlns:a16="http://schemas.microsoft.com/office/drawing/2014/main" id="{C74F45D0-328A-4428-4EE3-FD2030153F5D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225EB018-04D8-0885-ECD8-C97F0C83056F}"/>
                  </a:ext>
                </a:extLst>
              </p:cNvPr>
              <p:cNvSpPr/>
              <p:nvPr/>
            </p:nvSpPr>
            <p:spPr>
              <a:xfrm>
                <a:off x="1472062" y="541557"/>
                <a:ext cx="1079773" cy="957420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1">
                <a:extLst>
                  <a:ext uri="{FF2B5EF4-FFF2-40B4-BE49-F238E27FC236}">
                    <a16:creationId xmlns:a16="http://schemas.microsoft.com/office/drawing/2014/main" id="{0B6F49B1-9D5F-9245-0EC7-2964CC740F6C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6FDF2A91-3B16-3B5B-A70B-E978F8914878}"/>
                </a:ext>
              </a:extLst>
            </p:cNvPr>
            <p:cNvGrpSpPr/>
            <p:nvPr/>
          </p:nvGrpSpPr>
          <p:grpSpPr>
            <a:xfrm>
              <a:off x="5050408" y="1800126"/>
              <a:ext cx="176433" cy="258588"/>
              <a:chOff x="986766" y="914731"/>
              <a:chExt cx="238930" cy="350186"/>
            </a:xfrm>
          </p:grpSpPr>
          <p:sp>
            <p:nvSpPr>
              <p:cNvPr id="465" name="楕円 66">
                <a:extLst>
                  <a:ext uri="{FF2B5EF4-FFF2-40B4-BE49-F238E27FC236}">
                    <a16:creationId xmlns:a16="http://schemas.microsoft.com/office/drawing/2014/main" id="{8087B27E-4F65-3633-D79F-D7810A291F50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BA4D904F-A9D0-778D-A26C-D477E8B4CA56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B7E8C2A0-FD7C-76E3-EDCF-7F301645CEAC}"/>
                </a:ext>
              </a:extLst>
            </p:cNvPr>
            <p:cNvGrpSpPr/>
            <p:nvPr/>
          </p:nvGrpSpPr>
          <p:grpSpPr>
            <a:xfrm>
              <a:off x="4583258" y="1346200"/>
              <a:ext cx="995938" cy="386378"/>
              <a:chOff x="4496994" y="1173812"/>
              <a:chExt cx="1078478" cy="418400"/>
            </a:xfrm>
          </p:grpSpPr>
          <p:sp>
            <p:nvSpPr>
              <p:cNvPr id="468" name="星: 7 pt 234">
                <a:extLst>
                  <a:ext uri="{FF2B5EF4-FFF2-40B4-BE49-F238E27FC236}">
                    <a16:creationId xmlns:a16="http://schemas.microsoft.com/office/drawing/2014/main" id="{970D42D2-1F35-F81E-3F4A-55D2FEE27F45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9" name="星: 7 pt 234">
                <a:extLst>
                  <a:ext uri="{FF2B5EF4-FFF2-40B4-BE49-F238E27FC236}">
                    <a16:creationId xmlns:a16="http://schemas.microsoft.com/office/drawing/2014/main" id="{A769B74D-1FB5-B535-0C34-5F71D4325FFA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0" name="星: 7 pt 234">
                <a:extLst>
                  <a:ext uri="{FF2B5EF4-FFF2-40B4-BE49-F238E27FC236}">
                    <a16:creationId xmlns:a16="http://schemas.microsoft.com/office/drawing/2014/main" id="{B6772F77-A45C-F6BF-640A-E89B97CA726D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1" name="星: 7 pt 234">
                <a:extLst>
                  <a:ext uri="{FF2B5EF4-FFF2-40B4-BE49-F238E27FC236}">
                    <a16:creationId xmlns:a16="http://schemas.microsoft.com/office/drawing/2014/main" id="{0F13B07D-E4BE-1401-8729-1F72E3ED4BA2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FB1182F8-933C-D40C-42C1-68D66553B6D6}"/>
              </a:ext>
            </a:extLst>
          </p:cNvPr>
          <p:cNvGrpSpPr/>
          <p:nvPr/>
        </p:nvGrpSpPr>
        <p:grpSpPr>
          <a:xfrm>
            <a:off x="1011658" y="820092"/>
            <a:ext cx="2025029" cy="2324381"/>
            <a:chOff x="1011658" y="820092"/>
            <a:chExt cx="2025029" cy="2324381"/>
          </a:xfrm>
        </p:grpSpPr>
        <p:sp>
          <p:nvSpPr>
            <p:cNvPr id="343" name="楕円 342">
              <a:extLst>
                <a:ext uri="{FF2B5EF4-FFF2-40B4-BE49-F238E27FC236}">
                  <a16:creationId xmlns:a16="http://schemas.microsoft.com/office/drawing/2014/main" id="{07A3ABB6-D815-BE93-2889-CDADD65C46BD}"/>
                </a:ext>
              </a:extLst>
            </p:cNvPr>
            <p:cNvSpPr/>
            <p:nvPr/>
          </p:nvSpPr>
          <p:spPr>
            <a:xfrm rot="900000">
              <a:off x="1670024" y="1468810"/>
              <a:ext cx="1083888" cy="1529778"/>
            </a:xfrm>
            <a:prstGeom prst="ellipse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5" name="楕円 1">
              <a:extLst>
                <a:ext uri="{FF2B5EF4-FFF2-40B4-BE49-F238E27FC236}">
                  <a16:creationId xmlns:a16="http://schemas.microsoft.com/office/drawing/2014/main" id="{256B5694-9365-293A-B5D6-F2B1EBC94446}"/>
                </a:ext>
              </a:extLst>
            </p:cNvPr>
            <p:cNvSpPr/>
            <p:nvPr/>
          </p:nvSpPr>
          <p:spPr>
            <a:xfrm rot="10800000">
              <a:off x="2019476" y="266591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6" name="楕円 1">
              <a:extLst>
                <a:ext uri="{FF2B5EF4-FFF2-40B4-BE49-F238E27FC236}">
                  <a16:creationId xmlns:a16="http://schemas.microsoft.com/office/drawing/2014/main" id="{8C5C7B0B-A8BD-8842-5CEA-B019F781A325}"/>
                </a:ext>
              </a:extLst>
            </p:cNvPr>
            <p:cNvSpPr/>
            <p:nvPr/>
          </p:nvSpPr>
          <p:spPr>
            <a:xfrm rot="10800000">
              <a:off x="1754798" y="266591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7" name="楕円 1">
              <a:extLst>
                <a:ext uri="{FF2B5EF4-FFF2-40B4-BE49-F238E27FC236}">
                  <a16:creationId xmlns:a16="http://schemas.microsoft.com/office/drawing/2014/main" id="{C13EFF4D-CA46-CB5A-8B90-434978BB9F87}"/>
                </a:ext>
              </a:extLst>
            </p:cNvPr>
            <p:cNvSpPr/>
            <p:nvPr/>
          </p:nvSpPr>
          <p:spPr>
            <a:xfrm>
              <a:off x="1588979" y="1920597"/>
              <a:ext cx="833003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8" name="楕円 1">
              <a:extLst>
                <a:ext uri="{FF2B5EF4-FFF2-40B4-BE49-F238E27FC236}">
                  <a16:creationId xmlns:a16="http://schemas.microsoft.com/office/drawing/2014/main" id="{F5D4654E-9F0D-1D1B-F96C-F12CCA87853E}"/>
                </a:ext>
              </a:extLst>
            </p:cNvPr>
            <p:cNvSpPr/>
            <p:nvPr/>
          </p:nvSpPr>
          <p:spPr>
            <a:xfrm>
              <a:off x="1643549" y="1945454"/>
              <a:ext cx="723863" cy="106600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012AAD2E-B5C6-2993-84EC-32006CCBE839}"/>
                </a:ext>
              </a:extLst>
            </p:cNvPr>
            <p:cNvGrpSpPr/>
            <p:nvPr/>
          </p:nvGrpSpPr>
          <p:grpSpPr>
            <a:xfrm>
              <a:off x="1011658" y="903528"/>
              <a:ext cx="2025029" cy="2101927"/>
              <a:chOff x="1042904" y="854050"/>
              <a:chExt cx="2025029" cy="2101927"/>
            </a:xfrm>
          </p:grpSpPr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DDBD261A-4878-1E62-FFC9-DC78560092DD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61B135F7-7897-0C98-3490-006BAC838005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27A0E099-22FA-474D-9E39-B7CD46A700BD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A819BA8E-3D0F-85A5-4BAB-14DE37F00EF8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A3A330A2-8BD6-33A7-4307-A1A016533239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56F9DC2C-B7C1-618D-9E8D-0E8F09B99502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10A00236-7060-BC3B-42A3-B42E6C9F950A}"/>
                  </a:ext>
                </a:extLst>
              </p:cNvPr>
              <p:cNvSpPr/>
              <p:nvPr/>
            </p:nvSpPr>
            <p:spPr>
              <a:xfrm>
                <a:off x="3019937" y="21019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5EF9F2CE-1B72-9EC7-56D9-0C2292776CD6}"/>
                  </a:ext>
                </a:extLst>
              </p:cNvPr>
              <p:cNvSpPr/>
              <p:nvPr/>
            </p:nvSpPr>
            <p:spPr>
              <a:xfrm>
                <a:off x="2848709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913775E5-EF90-90A4-32F5-473138FC665C}"/>
                </a:ext>
              </a:extLst>
            </p:cNvPr>
            <p:cNvGrpSpPr/>
            <p:nvPr/>
          </p:nvGrpSpPr>
          <p:grpSpPr>
            <a:xfrm>
              <a:off x="1556392" y="2017466"/>
              <a:ext cx="876618" cy="460813"/>
              <a:chOff x="1521467" y="2103191"/>
              <a:chExt cx="876618" cy="460813"/>
            </a:xfrm>
          </p:grpSpPr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750EB3A4-C982-50A5-83FB-866FBD94D25E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1855403D-7882-A48B-E4C2-37E686D141E9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楕円 1">
                <a:extLst>
                  <a:ext uri="{FF2B5EF4-FFF2-40B4-BE49-F238E27FC236}">
                    <a16:creationId xmlns:a16="http://schemas.microsoft.com/office/drawing/2014/main" id="{E94800B8-88A1-E561-7FE9-7268C18C8618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D77935D0-C9FE-7F33-FA02-C2C0542FC2BE}"/>
                </a:ext>
              </a:extLst>
            </p:cNvPr>
            <p:cNvGrpSpPr/>
            <p:nvPr/>
          </p:nvGrpSpPr>
          <p:grpSpPr>
            <a:xfrm>
              <a:off x="1285221" y="820092"/>
              <a:ext cx="1439073" cy="1340392"/>
              <a:chOff x="1285221" y="820092"/>
              <a:chExt cx="1439073" cy="1340392"/>
            </a:xfrm>
          </p:grpSpPr>
          <p:sp>
            <p:nvSpPr>
              <p:cNvPr id="488" name="二等辺三角形 6">
                <a:extLst>
                  <a:ext uri="{FF2B5EF4-FFF2-40B4-BE49-F238E27FC236}">
                    <a16:creationId xmlns:a16="http://schemas.microsoft.com/office/drawing/2014/main" id="{FAACF8AC-3405-3AE9-158F-DFD3498EDD1B}"/>
                  </a:ext>
                </a:extLst>
              </p:cNvPr>
              <p:cNvSpPr/>
              <p:nvPr/>
            </p:nvSpPr>
            <p:spPr>
              <a:xfrm rot="19800000">
                <a:off x="1348875" y="82009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二等辺三角形 6">
                <a:extLst>
                  <a:ext uri="{FF2B5EF4-FFF2-40B4-BE49-F238E27FC236}">
                    <a16:creationId xmlns:a16="http://schemas.microsoft.com/office/drawing/2014/main" id="{D13A04DE-7BB0-850A-9D73-D9F8F6368AE9}"/>
                  </a:ext>
                </a:extLst>
              </p:cNvPr>
              <p:cNvSpPr/>
              <p:nvPr/>
            </p:nvSpPr>
            <p:spPr>
              <a:xfrm rot="1800000" flipH="1">
                <a:off x="2146468" y="820093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9609A205-D15E-A9DE-C95E-DB1EC1F29C8E}"/>
                  </a:ext>
                </a:extLst>
              </p:cNvPr>
              <p:cNvSpPr/>
              <p:nvPr/>
            </p:nvSpPr>
            <p:spPr>
              <a:xfrm>
                <a:off x="1401488" y="929785"/>
                <a:ext cx="1207984" cy="1230699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A264BD5E-F61A-4D0E-BCB8-0E21FC18D4EB}"/>
                  </a:ext>
                </a:extLst>
              </p:cNvPr>
              <p:cNvSpPr/>
              <p:nvPr/>
            </p:nvSpPr>
            <p:spPr>
              <a:xfrm rot="20700000">
                <a:off x="1639518" y="14564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66EFDD21-B8D3-8C7C-FE5E-1CF0325E0F44}"/>
                  </a:ext>
                </a:extLst>
              </p:cNvPr>
              <p:cNvSpPr/>
              <p:nvPr/>
            </p:nvSpPr>
            <p:spPr>
              <a:xfrm rot="900000">
                <a:off x="2155144" y="14564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7E9D7042-8C93-B295-5DD8-399851861D65}"/>
                  </a:ext>
                </a:extLst>
              </p:cNvPr>
              <p:cNvGrpSpPr/>
              <p:nvPr/>
            </p:nvGrpSpPr>
            <p:grpSpPr>
              <a:xfrm>
                <a:off x="1893089" y="1711886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494" name="楕円 27">
                  <a:extLst>
                    <a:ext uri="{FF2B5EF4-FFF2-40B4-BE49-F238E27FC236}">
                      <a16:creationId xmlns:a16="http://schemas.microsoft.com/office/drawing/2014/main" id="{B77E21CF-95E9-76E7-5AAB-14E05B97D4F4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5" name="楕円 27">
                  <a:extLst>
                    <a:ext uri="{FF2B5EF4-FFF2-40B4-BE49-F238E27FC236}">
                      <a16:creationId xmlns:a16="http://schemas.microsoft.com/office/drawing/2014/main" id="{A35FDC1F-91CD-69DE-0138-4ACAF866CF95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4A26BE3B-6BC3-28AB-6BA9-DB1C0079DAA7}"/>
                  </a:ext>
                </a:extLst>
              </p:cNvPr>
              <p:cNvSpPr/>
              <p:nvPr/>
            </p:nvSpPr>
            <p:spPr>
              <a:xfrm>
                <a:off x="1779354" y="1621857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正方形/長方形 496">
                <a:extLst>
                  <a:ext uri="{FF2B5EF4-FFF2-40B4-BE49-F238E27FC236}">
                    <a16:creationId xmlns:a16="http://schemas.microsoft.com/office/drawing/2014/main" id="{EB71158F-0D15-31B8-DC1C-4788F980CE1E}"/>
                  </a:ext>
                </a:extLst>
              </p:cNvPr>
              <p:cNvSpPr/>
              <p:nvPr/>
            </p:nvSpPr>
            <p:spPr>
              <a:xfrm>
                <a:off x="1285221" y="1730777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正方形/長方形 497">
                <a:extLst>
                  <a:ext uri="{FF2B5EF4-FFF2-40B4-BE49-F238E27FC236}">
                    <a16:creationId xmlns:a16="http://schemas.microsoft.com/office/drawing/2014/main" id="{296D650D-A980-B0A7-1F63-503ABB0E1A71}"/>
                  </a:ext>
                </a:extLst>
              </p:cNvPr>
              <p:cNvSpPr/>
              <p:nvPr/>
            </p:nvSpPr>
            <p:spPr>
              <a:xfrm rot="20700000" flipV="1">
                <a:off x="1310263" y="183752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正方形/長方形 498">
                <a:extLst>
                  <a:ext uri="{FF2B5EF4-FFF2-40B4-BE49-F238E27FC236}">
                    <a16:creationId xmlns:a16="http://schemas.microsoft.com/office/drawing/2014/main" id="{79C44C34-A933-634C-4566-06EB9CBD4D7D}"/>
                  </a:ext>
                </a:extLst>
              </p:cNvPr>
              <p:cNvSpPr/>
              <p:nvPr/>
            </p:nvSpPr>
            <p:spPr>
              <a:xfrm flipH="1">
                <a:off x="2169368" y="1730779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正方形/長方形 499">
                <a:extLst>
                  <a:ext uri="{FF2B5EF4-FFF2-40B4-BE49-F238E27FC236}">
                    <a16:creationId xmlns:a16="http://schemas.microsoft.com/office/drawing/2014/main" id="{DF50AFA6-26D6-A84E-86A1-1EC92912D2FB}"/>
                  </a:ext>
                </a:extLst>
              </p:cNvPr>
              <p:cNvSpPr/>
              <p:nvPr/>
            </p:nvSpPr>
            <p:spPr>
              <a:xfrm rot="900000" flipH="1" flipV="1">
                <a:off x="2145772" y="183752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1E4C592B-23B8-FB86-E491-2BED9B4A6010}"/>
                  </a:ext>
                </a:extLst>
              </p:cNvPr>
              <p:cNvSpPr/>
              <p:nvPr/>
            </p:nvSpPr>
            <p:spPr>
              <a:xfrm>
                <a:off x="1607125" y="924525"/>
                <a:ext cx="797337" cy="706988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1">
                <a:extLst>
                  <a:ext uri="{FF2B5EF4-FFF2-40B4-BE49-F238E27FC236}">
                    <a16:creationId xmlns:a16="http://schemas.microsoft.com/office/drawing/2014/main" id="{229783C2-D2A9-4A4B-00B0-303E33339A36}"/>
                  </a:ext>
                </a:extLst>
              </p:cNvPr>
              <p:cNvSpPr/>
              <p:nvPr/>
            </p:nvSpPr>
            <p:spPr>
              <a:xfrm flipV="1">
                <a:off x="1920025" y="1590185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EB90FC7A-736D-CB9F-5966-34A1747DF283}"/>
                  </a:ext>
                </a:extLst>
              </p:cNvPr>
              <p:cNvGrpSpPr/>
              <p:nvPr/>
            </p:nvGrpSpPr>
            <p:grpSpPr>
              <a:xfrm>
                <a:off x="1978829" y="1706243"/>
                <a:ext cx="176433" cy="258588"/>
                <a:chOff x="986766" y="914731"/>
                <a:chExt cx="238930" cy="350186"/>
              </a:xfrm>
            </p:grpSpPr>
            <p:sp>
              <p:nvSpPr>
                <p:cNvPr id="504" name="楕円 66">
                  <a:extLst>
                    <a:ext uri="{FF2B5EF4-FFF2-40B4-BE49-F238E27FC236}">
                      <a16:creationId xmlns:a16="http://schemas.microsoft.com/office/drawing/2014/main" id="{26F4C279-0091-3A92-CE64-73B9CCDAF242}"/>
                    </a:ext>
                  </a:extLst>
                </p:cNvPr>
                <p:cNvSpPr/>
                <p:nvPr/>
              </p:nvSpPr>
              <p:spPr>
                <a:xfrm>
                  <a:off x="986766" y="914731"/>
                  <a:ext cx="238930" cy="350186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AE45934D-847C-268D-C269-A770D2A79B87}"/>
                    </a:ext>
                  </a:extLst>
                </p:cNvPr>
                <p:cNvSpPr/>
                <p:nvPr/>
              </p:nvSpPr>
              <p:spPr>
                <a:xfrm rot="900000" flipH="1">
                  <a:off x="1002545" y="1130060"/>
                  <a:ext cx="128110" cy="97560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90" name="グループ化 589">
            <a:extLst>
              <a:ext uri="{FF2B5EF4-FFF2-40B4-BE49-F238E27FC236}">
                <a16:creationId xmlns:a16="http://schemas.microsoft.com/office/drawing/2014/main" id="{2D8883DC-7A8E-CB01-48F0-42942054CB11}"/>
              </a:ext>
            </a:extLst>
          </p:cNvPr>
          <p:cNvGrpSpPr/>
          <p:nvPr/>
        </p:nvGrpSpPr>
        <p:grpSpPr>
          <a:xfrm>
            <a:off x="4172506" y="3749238"/>
            <a:ext cx="1709182" cy="2481335"/>
            <a:chOff x="4172506" y="3749238"/>
            <a:chExt cx="1709182" cy="2481335"/>
          </a:xfrm>
        </p:grpSpPr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1E1ABA5B-6203-9840-09EF-E3D227E8B1B2}"/>
                </a:ext>
              </a:extLst>
            </p:cNvPr>
            <p:cNvGrpSpPr/>
            <p:nvPr/>
          </p:nvGrpSpPr>
          <p:grpSpPr>
            <a:xfrm>
              <a:off x="4608404" y="4554910"/>
              <a:ext cx="1164933" cy="1675663"/>
              <a:chOff x="1588979" y="4554910"/>
              <a:chExt cx="1164933" cy="1675663"/>
            </a:xfrm>
          </p:grpSpPr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8CA28B0F-2F5E-113E-A7CB-6EFD5652CFE7}"/>
                  </a:ext>
                </a:extLst>
              </p:cNvPr>
              <p:cNvSpPr/>
              <p:nvPr/>
            </p:nvSpPr>
            <p:spPr>
              <a:xfrm rot="900000">
                <a:off x="1670024" y="4554910"/>
                <a:ext cx="1083888" cy="1529778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6" name="楕円 1">
                <a:extLst>
                  <a:ext uri="{FF2B5EF4-FFF2-40B4-BE49-F238E27FC236}">
                    <a16:creationId xmlns:a16="http://schemas.microsoft.com/office/drawing/2014/main" id="{D87442EB-92D9-D45F-8147-9C5DF674D0D9}"/>
                  </a:ext>
                </a:extLst>
              </p:cNvPr>
              <p:cNvSpPr/>
              <p:nvPr/>
            </p:nvSpPr>
            <p:spPr>
              <a:xfrm rot="10800000">
                <a:off x="2019476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7" name="楕円 1">
                <a:extLst>
                  <a:ext uri="{FF2B5EF4-FFF2-40B4-BE49-F238E27FC236}">
                    <a16:creationId xmlns:a16="http://schemas.microsoft.com/office/drawing/2014/main" id="{E2A99787-4370-A0DE-D43E-0F20557C0067}"/>
                  </a:ext>
                </a:extLst>
              </p:cNvPr>
              <p:cNvSpPr/>
              <p:nvPr/>
            </p:nvSpPr>
            <p:spPr>
              <a:xfrm rot="10800000">
                <a:off x="1754798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楕円 1">
                <a:extLst>
                  <a:ext uri="{FF2B5EF4-FFF2-40B4-BE49-F238E27FC236}">
                    <a16:creationId xmlns:a16="http://schemas.microsoft.com/office/drawing/2014/main" id="{78BC8857-38A7-0137-72F9-B2595E085CAC}"/>
                  </a:ext>
                </a:extLst>
              </p:cNvPr>
              <p:cNvSpPr/>
              <p:nvPr/>
            </p:nvSpPr>
            <p:spPr>
              <a:xfrm>
                <a:off x="1588979" y="5006697"/>
                <a:ext cx="833003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楕円 1">
                <a:extLst>
                  <a:ext uri="{FF2B5EF4-FFF2-40B4-BE49-F238E27FC236}">
                    <a16:creationId xmlns:a16="http://schemas.microsoft.com/office/drawing/2014/main" id="{88B2C064-0939-3E6F-98D9-05E2458DBA18}"/>
                  </a:ext>
                </a:extLst>
              </p:cNvPr>
              <p:cNvSpPr/>
              <p:nvPr/>
            </p:nvSpPr>
            <p:spPr>
              <a:xfrm>
                <a:off x="1643549" y="5031554"/>
                <a:ext cx="723863" cy="106600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C81A954A-D7A6-8F61-EEE6-111336298949}"/>
                </a:ext>
              </a:extLst>
            </p:cNvPr>
            <p:cNvGrpSpPr/>
            <p:nvPr/>
          </p:nvGrpSpPr>
          <p:grpSpPr>
            <a:xfrm>
              <a:off x="4304646" y="3906192"/>
              <a:ext cx="1439073" cy="1340392"/>
              <a:chOff x="1285221" y="3906192"/>
              <a:chExt cx="1439073" cy="1340392"/>
            </a:xfrm>
          </p:grpSpPr>
          <p:sp>
            <p:nvSpPr>
              <p:cNvPr id="531" name="二等辺三角形 6">
                <a:extLst>
                  <a:ext uri="{FF2B5EF4-FFF2-40B4-BE49-F238E27FC236}">
                    <a16:creationId xmlns:a16="http://schemas.microsoft.com/office/drawing/2014/main" id="{17A97877-88CF-822F-5718-F72CFE9FFB06}"/>
                  </a:ext>
                </a:extLst>
              </p:cNvPr>
              <p:cNvSpPr/>
              <p:nvPr/>
            </p:nvSpPr>
            <p:spPr>
              <a:xfrm rot="19800000">
                <a:off x="1348875" y="390619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二等辺三角形 6">
                <a:extLst>
                  <a:ext uri="{FF2B5EF4-FFF2-40B4-BE49-F238E27FC236}">
                    <a16:creationId xmlns:a16="http://schemas.microsoft.com/office/drawing/2014/main" id="{B3041AF7-905C-CCFA-F453-81553E140E74}"/>
                  </a:ext>
                </a:extLst>
              </p:cNvPr>
              <p:cNvSpPr/>
              <p:nvPr/>
            </p:nvSpPr>
            <p:spPr>
              <a:xfrm rot="1800000" flipH="1">
                <a:off x="2146468" y="3906193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6625FC2C-4C17-CED9-F32A-64A9E3EAB3C5}"/>
                  </a:ext>
                </a:extLst>
              </p:cNvPr>
              <p:cNvSpPr/>
              <p:nvPr/>
            </p:nvSpPr>
            <p:spPr>
              <a:xfrm>
                <a:off x="1401488" y="4015885"/>
                <a:ext cx="1207984" cy="1230699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3400F866-86B7-1DA9-B1B8-A96A5291EA3C}"/>
                  </a:ext>
                </a:extLst>
              </p:cNvPr>
              <p:cNvSpPr/>
              <p:nvPr/>
            </p:nvSpPr>
            <p:spPr>
              <a:xfrm rot="20700000">
                <a:off x="1639518" y="45425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CC79FE85-C673-A65B-F8D3-6E1030FDF5DC}"/>
                  </a:ext>
                </a:extLst>
              </p:cNvPr>
              <p:cNvSpPr/>
              <p:nvPr/>
            </p:nvSpPr>
            <p:spPr>
              <a:xfrm rot="900000">
                <a:off x="2155144" y="45425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B8DF0764-547E-60AB-69F3-463E44ABE90D}"/>
                  </a:ext>
                </a:extLst>
              </p:cNvPr>
              <p:cNvGrpSpPr/>
              <p:nvPr/>
            </p:nvGrpSpPr>
            <p:grpSpPr>
              <a:xfrm>
                <a:off x="1893089" y="4797986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544" name="楕円 27">
                  <a:extLst>
                    <a:ext uri="{FF2B5EF4-FFF2-40B4-BE49-F238E27FC236}">
                      <a16:creationId xmlns:a16="http://schemas.microsoft.com/office/drawing/2014/main" id="{8BCBCC46-6A75-76E2-E8AE-14B34D729340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5" name="楕円 27">
                  <a:extLst>
                    <a:ext uri="{FF2B5EF4-FFF2-40B4-BE49-F238E27FC236}">
                      <a16:creationId xmlns:a16="http://schemas.microsoft.com/office/drawing/2014/main" id="{1219E79C-143C-31ED-0C97-6BB1CB66385E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A70486EB-F734-98F6-FC7D-9F740EF5796E}"/>
                  </a:ext>
                </a:extLst>
              </p:cNvPr>
              <p:cNvSpPr/>
              <p:nvPr/>
            </p:nvSpPr>
            <p:spPr>
              <a:xfrm>
                <a:off x="1779354" y="4707957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正方形/長方形 537">
                <a:extLst>
                  <a:ext uri="{FF2B5EF4-FFF2-40B4-BE49-F238E27FC236}">
                    <a16:creationId xmlns:a16="http://schemas.microsoft.com/office/drawing/2014/main" id="{D700364C-F086-3124-5647-E0CCA5C3B6ED}"/>
                  </a:ext>
                </a:extLst>
              </p:cNvPr>
              <p:cNvSpPr/>
              <p:nvPr/>
            </p:nvSpPr>
            <p:spPr>
              <a:xfrm>
                <a:off x="1285221" y="4816877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正方形/長方形 538">
                <a:extLst>
                  <a:ext uri="{FF2B5EF4-FFF2-40B4-BE49-F238E27FC236}">
                    <a16:creationId xmlns:a16="http://schemas.microsoft.com/office/drawing/2014/main" id="{58D5932E-241B-70DC-0D0C-BFDB6451D886}"/>
                  </a:ext>
                </a:extLst>
              </p:cNvPr>
              <p:cNvSpPr/>
              <p:nvPr/>
            </p:nvSpPr>
            <p:spPr>
              <a:xfrm rot="20700000" flipV="1">
                <a:off x="1310263" y="492362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正方形/長方形 539">
                <a:extLst>
                  <a:ext uri="{FF2B5EF4-FFF2-40B4-BE49-F238E27FC236}">
                    <a16:creationId xmlns:a16="http://schemas.microsoft.com/office/drawing/2014/main" id="{1CE163B8-41E8-52FC-9D41-520BB41B5555}"/>
                  </a:ext>
                </a:extLst>
              </p:cNvPr>
              <p:cNvSpPr/>
              <p:nvPr/>
            </p:nvSpPr>
            <p:spPr>
              <a:xfrm flipH="1">
                <a:off x="2169368" y="4816879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正方形/長方形 540">
                <a:extLst>
                  <a:ext uri="{FF2B5EF4-FFF2-40B4-BE49-F238E27FC236}">
                    <a16:creationId xmlns:a16="http://schemas.microsoft.com/office/drawing/2014/main" id="{8213EE46-7CD7-209B-DF55-746BEB42AFAA}"/>
                  </a:ext>
                </a:extLst>
              </p:cNvPr>
              <p:cNvSpPr/>
              <p:nvPr/>
            </p:nvSpPr>
            <p:spPr>
              <a:xfrm rot="900000" flipH="1" flipV="1">
                <a:off x="2145772" y="492362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ADDD0CAF-5BE9-2F43-63F9-845804D20D99}"/>
                  </a:ext>
                </a:extLst>
              </p:cNvPr>
              <p:cNvSpPr/>
              <p:nvPr/>
            </p:nvSpPr>
            <p:spPr>
              <a:xfrm>
                <a:off x="1607125" y="4010625"/>
                <a:ext cx="797337" cy="706988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1">
                <a:extLst>
                  <a:ext uri="{FF2B5EF4-FFF2-40B4-BE49-F238E27FC236}">
                    <a16:creationId xmlns:a16="http://schemas.microsoft.com/office/drawing/2014/main" id="{D75FAAF2-6F87-B93C-FB52-69FE4E62A924}"/>
                  </a:ext>
                </a:extLst>
              </p:cNvPr>
              <p:cNvSpPr/>
              <p:nvPr/>
            </p:nvSpPr>
            <p:spPr>
              <a:xfrm flipV="1">
                <a:off x="1920025" y="4676285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85BDC7E8-DA4E-156F-F116-4E61ADADD92D}"/>
                </a:ext>
              </a:extLst>
            </p:cNvPr>
            <p:cNvGrpSpPr/>
            <p:nvPr/>
          </p:nvGrpSpPr>
          <p:grpSpPr>
            <a:xfrm>
              <a:off x="4172506" y="3872248"/>
              <a:ext cx="1709182" cy="1060338"/>
              <a:chOff x="4156667" y="3912113"/>
              <a:chExt cx="1810966" cy="1123483"/>
            </a:xfrm>
          </p:grpSpPr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E36B2389-1836-396C-BCF8-5067E1FF74D0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6E548A75-A2E0-5E8A-48A9-CBE86BBEEE6F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147EDF98-2EF6-923B-0386-7DEC3068282E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3" name="四角形: 角を丸くする 552">
                  <a:extLst>
                    <a:ext uri="{FF2B5EF4-FFF2-40B4-BE49-F238E27FC236}">
                      <a16:creationId xmlns:a16="http://schemas.microsoft.com/office/drawing/2014/main" id="{BAF06B5C-D236-9FBA-C67C-569BB955674E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B141BA6B-FA24-E0D5-4BFB-3BF4E58A050F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961CCC49-79E8-54A6-9D7F-2CF4BF666092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1" name="四角形: 角を丸くする 550">
                  <a:extLst>
                    <a:ext uri="{FF2B5EF4-FFF2-40B4-BE49-F238E27FC236}">
                      <a16:creationId xmlns:a16="http://schemas.microsoft.com/office/drawing/2014/main" id="{D1E23320-29C8-B3F6-5DB2-97F8AD200A9F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524DACC2-AD1D-D086-8553-6A4AF7CE0056}"/>
                </a:ext>
              </a:extLst>
            </p:cNvPr>
            <p:cNvGrpSpPr/>
            <p:nvPr/>
          </p:nvGrpSpPr>
          <p:grpSpPr>
            <a:xfrm>
              <a:off x="4365453" y="3749238"/>
              <a:ext cx="1325355" cy="650911"/>
              <a:chOff x="1100911" y="95250"/>
              <a:chExt cx="1794828" cy="881479"/>
            </a:xfrm>
          </p:grpSpPr>
          <p:sp>
            <p:nvSpPr>
              <p:cNvPr id="555" name="楕円 5">
                <a:extLst>
                  <a:ext uri="{FF2B5EF4-FFF2-40B4-BE49-F238E27FC236}">
                    <a16:creationId xmlns:a16="http://schemas.microsoft.com/office/drawing/2014/main" id="{7CA7FECD-1D9B-8A64-F7EA-CD10BED2EF56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E0627EE1-BADE-208C-083C-2B7C47F9081B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0D0220B3-F396-E258-4CAC-2A76ECAA3BC2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558" name="楕円 5">
                  <a:extLst>
                    <a:ext uri="{FF2B5EF4-FFF2-40B4-BE49-F238E27FC236}">
                      <a16:creationId xmlns:a16="http://schemas.microsoft.com/office/drawing/2014/main" id="{CF57CDD0-B563-9290-F8A5-38D90466B925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6FC4162C-15C7-E6F1-6F07-B3DABC162363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BDF23EF5-722E-FC60-FBB3-3D1CC45A6F6B}"/>
                </a:ext>
              </a:extLst>
            </p:cNvPr>
            <p:cNvGrpSpPr/>
            <p:nvPr/>
          </p:nvGrpSpPr>
          <p:grpSpPr>
            <a:xfrm>
              <a:off x="4376936" y="4885184"/>
              <a:ext cx="1299333" cy="1211368"/>
              <a:chOff x="4302325" y="3805549"/>
              <a:chExt cx="1299333" cy="1211368"/>
            </a:xfrm>
          </p:grpSpPr>
          <p:sp>
            <p:nvSpPr>
              <p:cNvPr id="561" name="楕円 1">
                <a:extLst>
                  <a:ext uri="{FF2B5EF4-FFF2-40B4-BE49-F238E27FC236}">
                    <a16:creationId xmlns:a16="http://schemas.microsoft.com/office/drawing/2014/main" id="{4D478EC3-F185-BB43-850F-E242C276053A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2" name="楕円 1">
                <a:extLst>
                  <a:ext uri="{FF2B5EF4-FFF2-40B4-BE49-F238E27FC236}">
                    <a16:creationId xmlns:a16="http://schemas.microsoft.com/office/drawing/2014/main" id="{6DE2CD4F-5B7C-134E-8BDE-DC2839F7166F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63" name="グループ化 562">
                <a:extLst>
                  <a:ext uri="{FF2B5EF4-FFF2-40B4-BE49-F238E27FC236}">
                    <a16:creationId xmlns:a16="http://schemas.microsoft.com/office/drawing/2014/main" id="{6746A64B-B0E5-A545-B2EE-77F3245DDA1E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A06E60BB-49F5-3264-5E32-4F589CDA5829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B3F52CB6-3D73-F044-E961-CED62CE3EAD3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7612BB46-2A41-B38D-1D2D-857D68FA287D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98AC9FFA-BFDB-EF8C-2957-F1123C9200F2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CD5F7121-F0D3-A398-DD9A-FC7B6F4BD34A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B4039774-BBB9-B5BC-0DBD-E1552E0EEAB3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D7012C80-DD53-B80E-0873-7329B2A50BDA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71" name="グループ化 570">
                  <a:extLst>
                    <a:ext uri="{FF2B5EF4-FFF2-40B4-BE49-F238E27FC236}">
                      <a16:creationId xmlns:a16="http://schemas.microsoft.com/office/drawing/2014/main" id="{A423F6C2-CBAF-80BD-F2E2-AD3AC25BB016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578" name="フリーフォーム: 図形 577">
                    <a:extLst>
                      <a:ext uri="{FF2B5EF4-FFF2-40B4-BE49-F238E27FC236}">
                        <a16:creationId xmlns:a16="http://schemas.microsoft.com/office/drawing/2014/main" id="{F5D6F9F0-A21C-2992-8B52-DD31535E41B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フリーフォーム: 図形 578">
                    <a:extLst>
                      <a:ext uri="{FF2B5EF4-FFF2-40B4-BE49-F238E27FC236}">
                        <a16:creationId xmlns:a16="http://schemas.microsoft.com/office/drawing/2014/main" id="{F5578226-4E0E-57E1-3A07-E5C6CC7FE18B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台形 579">
                    <a:extLst>
                      <a:ext uri="{FF2B5EF4-FFF2-40B4-BE49-F238E27FC236}">
                        <a16:creationId xmlns:a16="http://schemas.microsoft.com/office/drawing/2014/main" id="{A539E4F8-9420-2F0F-F970-120F62FAE5E3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1" name="台形 580">
                    <a:extLst>
                      <a:ext uri="{FF2B5EF4-FFF2-40B4-BE49-F238E27FC236}">
                        <a16:creationId xmlns:a16="http://schemas.microsoft.com/office/drawing/2014/main" id="{38489679-8338-2B0B-9D2C-78F1B1B9C80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2" name="四角形: 角を丸くする 581">
                    <a:extLst>
                      <a:ext uri="{FF2B5EF4-FFF2-40B4-BE49-F238E27FC236}">
                        <a16:creationId xmlns:a16="http://schemas.microsoft.com/office/drawing/2014/main" id="{C9E87677-073B-FB32-16AF-CA15645D4B69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3" name="星: 12 pt 582">
                    <a:extLst>
                      <a:ext uri="{FF2B5EF4-FFF2-40B4-BE49-F238E27FC236}">
                        <a16:creationId xmlns:a16="http://schemas.microsoft.com/office/drawing/2014/main" id="{FFB18081-CFF5-62E3-7B2F-8EE54AB2FF00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4" name="星: 12 pt 583">
                    <a:extLst>
                      <a:ext uri="{FF2B5EF4-FFF2-40B4-BE49-F238E27FC236}">
                        <a16:creationId xmlns:a16="http://schemas.microsoft.com/office/drawing/2014/main" id="{4F3127D6-477E-9082-0073-DB748452E631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2" name="グループ化 571">
                  <a:extLst>
                    <a:ext uri="{FF2B5EF4-FFF2-40B4-BE49-F238E27FC236}">
                      <a16:creationId xmlns:a16="http://schemas.microsoft.com/office/drawing/2014/main" id="{EBBB4CF8-D9F9-8991-9B03-012277D37A76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576" name="フリーフォーム: 図形 575">
                    <a:extLst>
                      <a:ext uri="{FF2B5EF4-FFF2-40B4-BE49-F238E27FC236}">
                        <a16:creationId xmlns:a16="http://schemas.microsoft.com/office/drawing/2014/main" id="{D09DA138-A685-86AB-2650-781BC41D9BBE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星: 16 pt 576">
                    <a:extLst>
                      <a:ext uri="{FF2B5EF4-FFF2-40B4-BE49-F238E27FC236}">
                        <a16:creationId xmlns:a16="http://schemas.microsoft.com/office/drawing/2014/main" id="{930C7C4B-1ECD-721D-521B-70AC24D998BA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73" name="グループ化 572">
                  <a:extLst>
                    <a:ext uri="{FF2B5EF4-FFF2-40B4-BE49-F238E27FC236}">
                      <a16:creationId xmlns:a16="http://schemas.microsoft.com/office/drawing/2014/main" id="{51C82914-1A84-0B02-176D-EF000803E60D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574" name="フリーフォーム: 図形 573">
                    <a:extLst>
                      <a:ext uri="{FF2B5EF4-FFF2-40B4-BE49-F238E27FC236}">
                        <a16:creationId xmlns:a16="http://schemas.microsoft.com/office/drawing/2014/main" id="{255D6B71-C392-C6C2-33F3-3B77FD636305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星: 16 pt 574">
                    <a:extLst>
                      <a:ext uri="{FF2B5EF4-FFF2-40B4-BE49-F238E27FC236}">
                        <a16:creationId xmlns:a16="http://schemas.microsoft.com/office/drawing/2014/main" id="{B8AB3E45-FF12-17AF-B6F9-EEF584CD5B0A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587" name="テキスト ボックス 586">
            <a:extLst>
              <a:ext uri="{FF2B5EF4-FFF2-40B4-BE49-F238E27FC236}">
                <a16:creationId xmlns:a16="http://schemas.microsoft.com/office/drawing/2014/main" id="{3F342556-4FB4-DFE3-320E-DBB2F2376B5A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リスの冬用イラスト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1993738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6363F-E619-4B4E-CD41-01DFCDB1B4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9" name="グループ化 588">
            <a:extLst>
              <a:ext uri="{FF2B5EF4-FFF2-40B4-BE49-F238E27FC236}">
                <a16:creationId xmlns:a16="http://schemas.microsoft.com/office/drawing/2014/main" id="{27BD1EE1-256F-AB51-9AE5-6722B7C9F5D2}"/>
              </a:ext>
            </a:extLst>
          </p:cNvPr>
          <p:cNvGrpSpPr/>
          <p:nvPr/>
        </p:nvGrpSpPr>
        <p:grpSpPr>
          <a:xfrm>
            <a:off x="1285221" y="3791732"/>
            <a:ext cx="1468691" cy="2438841"/>
            <a:chOff x="1285221" y="3791732"/>
            <a:chExt cx="1468691" cy="2438841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2D84BCC6-AD3B-EF9C-67DD-A4B383F488B6}"/>
                </a:ext>
              </a:extLst>
            </p:cNvPr>
            <p:cNvGrpSpPr/>
            <p:nvPr/>
          </p:nvGrpSpPr>
          <p:grpSpPr>
            <a:xfrm>
              <a:off x="1521022" y="4554910"/>
              <a:ext cx="1232890" cy="1675663"/>
              <a:chOff x="1521022" y="4554910"/>
              <a:chExt cx="1232890" cy="1675663"/>
            </a:xfrm>
          </p:grpSpPr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53F67E7D-C606-10BF-49A3-22D17B5184D7}"/>
                  </a:ext>
                </a:extLst>
              </p:cNvPr>
              <p:cNvSpPr/>
              <p:nvPr/>
            </p:nvSpPr>
            <p:spPr>
              <a:xfrm rot="900000">
                <a:off x="1670024" y="4554910"/>
                <a:ext cx="1083888" cy="1529778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0" name="楕円 1">
                <a:extLst>
                  <a:ext uri="{FF2B5EF4-FFF2-40B4-BE49-F238E27FC236}">
                    <a16:creationId xmlns:a16="http://schemas.microsoft.com/office/drawing/2014/main" id="{23AD67B7-49B3-C5A9-A2A6-948CBE60F670}"/>
                  </a:ext>
                </a:extLst>
              </p:cNvPr>
              <p:cNvSpPr/>
              <p:nvPr/>
            </p:nvSpPr>
            <p:spPr>
              <a:xfrm rot="9000000" flipH="1">
                <a:off x="2303018" y="51748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楕円 1">
                <a:extLst>
                  <a:ext uri="{FF2B5EF4-FFF2-40B4-BE49-F238E27FC236}">
                    <a16:creationId xmlns:a16="http://schemas.microsoft.com/office/drawing/2014/main" id="{E3C6FBB4-9B33-C1F2-31EC-7F629EDE1C1F}"/>
                  </a:ext>
                </a:extLst>
              </p:cNvPr>
              <p:cNvSpPr/>
              <p:nvPr/>
            </p:nvSpPr>
            <p:spPr>
              <a:xfrm rot="12600000">
                <a:off x="1521022" y="51748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楕円 1">
                <a:extLst>
                  <a:ext uri="{FF2B5EF4-FFF2-40B4-BE49-F238E27FC236}">
                    <a16:creationId xmlns:a16="http://schemas.microsoft.com/office/drawing/2014/main" id="{9BEFF29F-0F12-A092-E7C8-74263390DCDA}"/>
                  </a:ext>
                </a:extLst>
              </p:cNvPr>
              <p:cNvSpPr/>
              <p:nvPr/>
            </p:nvSpPr>
            <p:spPr>
              <a:xfrm rot="10800000">
                <a:off x="2019476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楕円 1">
                <a:extLst>
                  <a:ext uri="{FF2B5EF4-FFF2-40B4-BE49-F238E27FC236}">
                    <a16:creationId xmlns:a16="http://schemas.microsoft.com/office/drawing/2014/main" id="{418D07D9-0DD9-DA74-D26C-88600B415AFA}"/>
                  </a:ext>
                </a:extLst>
              </p:cNvPr>
              <p:cNvSpPr/>
              <p:nvPr/>
            </p:nvSpPr>
            <p:spPr>
              <a:xfrm rot="10800000">
                <a:off x="1754798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楕円 1">
                <a:extLst>
                  <a:ext uri="{FF2B5EF4-FFF2-40B4-BE49-F238E27FC236}">
                    <a16:creationId xmlns:a16="http://schemas.microsoft.com/office/drawing/2014/main" id="{37A02907-17B5-48B6-48EA-42F5A31B0C33}"/>
                  </a:ext>
                </a:extLst>
              </p:cNvPr>
              <p:cNvSpPr/>
              <p:nvPr/>
            </p:nvSpPr>
            <p:spPr>
              <a:xfrm>
                <a:off x="1588979" y="5006697"/>
                <a:ext cx="833003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楕円 1">
                <a:extLst>
                  <a:ext uri="{FF2B5EF4-FFF2-40B4-BE49-F238E27FC236}">
                    <a16:creationId xmlns:a16="http://schemas.microsoft.com/office/drawing/2014/main" id="{4A94B04B-6CFC-5D71-3515-68AE256E8983}"/>
                  </a:ext>
                </a:extLst>
              </p:cNvPr>
              <p:cNvSpPr/>
              <p:nvPr/>
            </p:nvSpPr>
            <p:spPr>
              <a:xfrm>
                <a:off x="1643549" y="5031554"/>
                <a:ext cx="723863" cy="106600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926AF39F-AF94-A67B-2739-DB13F73B7E7D}"/>
                </a:ext>
              </a:extLst>
            </p:cNvPr>
            <p:cNvGrpSpPr/>
            <p:nvPr/>
          </p:nvGrpSpPr>
          <p:grpSpPr>
            <a:xfrm>
              <a:off x="1285221" y="3906192"/>
              <a:ext cx="1439073" cy="1340392"/>
              <a:chOff x="1285221" y="3906192"/>
              <a:chExt cx="1439073" cy="1340392"/>
            </a:xfrm>
          </p:grpSpPr>
          <p:sp>
            <p:nvSpPr>
              <p:cNvPr id="376" name="二等辺三角形 6">
                <a:extLst>
                  <a:ext uri="{FF2B5EF4-FFF2-40B4-BE49-F238E27FC236}">
                    <a16:creationId xmlns:a16="http://schemas.microsoft.com/office/drawing/2014/main" id="{B51C8379-07F5-C11A-57C8-7B64A2EC4F51}"/>
                  </a:ext>
                </a:extLst>
              </p:cNvPr>
              <p:cNvSpPr/>
              <p:nvPr/>
            </p:nvSpPr>
            <p:spPr>
              <a:xfrm rot="19800000">
                <a:off x="1348875" y="390619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二等辺三角形 6">
                <a:extLst>
                  <a:ext uri="{FF2B5EF4-FFF2-40B4-BE49-F238E27FC236}">
                    <a16:creationId xmlns:a16="http://schemas.microsoft.com/office/drawing/2014/main" id="{D7B3FA28-B59F-0114-6385-F5CBE9D21C6A}"/>
                  </a:ext>
                </a:extLst>
              </p:cNvPr>
              <p:cNvSpPr/>
              <p:nvPr/>
            </p:nvSpPr>
            <p:spPr>
              <a:xfrm rot="1800000" flipH="1">
                <a:off x="2146468" y="3906193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7AFFA5A5-4C34-B65E-E1F5-63CFDC8F900F}"/>
                  </a:ext>
                </a:extLst>
              </p:cNvPr>
              <p:cNvSpPr/>
              <p:nvPr/>
            </p:nvSpPr>
            <p:spPr>
              <a:xfrm>
                <a:off x="1401488" y="4015885"/>
                <a:ext cx="1207984" cy="1230699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688C1E7E-6421-1D17-CA56-D3C3C3610B3E}"/>
                  </a:ext>
                </a:extLst>
              </p:cNvPr>
              <p:cNvSpPr/>
              <p:nvPr/>
            </p:nvSpPr>
            <p:spPr>
              <a:xfrm rot="20700000">
                <a:off x="1639518" y="45425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9706072C-3790-1FBA-A926-3721C55E2F0D}"/>
                  </a:ext>
                </a:extLst>
              </p:cNvPr>
              <p:cNvSpPr/>
              <p:nvPr/>
            </p:nvSpPr>
            <p:spPr>
              <a:xfrm rot="900000">
                <a:off x="2155144" y="45425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5B8C4EC9-ED71-C927-CDB6-51C07B968FA9}"/>
                  </a:ext>
                </a:extLst>
              </p:cNvPr>
              <p:cNvGrpSpPr/>
              <p:nvPr/>
            </p:nvGrpSpPr>
            <p:grpSpPr>
              <a:xfrm>
                <a:off x="1893089" y="4797986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133" name="楕円 27">
                  <a:extLst>
                    <a:ext uri="{FF2B5EF4-FFF2-40B4-BE49-F238E27FC236}">
                      <a16:creationId xmlns:a16="http://schemas.microsoft.com/office/drawing/2014/main" id="{03A8359E-450B-4266-87E7-541D010D905C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楕円 27">
                  <a:extLst>
                    <a:ext uri="{FF2B5EF4-FFF2-40B4-BE49-F238E27FC236}">
                      <a16:creationId xmlns:a16="http://schemas.microsoft.com/office/drawing/2014/main" id="{B91B3A33-0DD7-FBF4-6CA8-590A93BDEB1F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FCEB1B44-90E4-4936-A478-DAB714BDA5B9}"/>
                  </a:ext>
                </a:extLst>
              </p:cNvPr>
              <p:cNvSpPr/>
              <p:nvPr/>
            </p:nvSpPr>
            <p:spPr>
              <a:xfrm>
                <a:off x="1779354" y="4707957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正方形/長方形 382">
                <a:extLst>
                  <a:ext uri="{FF2B5EF4-FFF2-40B4-BE49-F238E27FC236}">
                    <a16:creationId xmlns:a16="http://schemas.microsoft.com/office/drawing/2014/main" id="{F8C0354B-9CC6-0EFA-4DA6-890C4246FA78}"/>
                  </a:ext>
                </a:extLst>
              </p:cNvPr>
              <p:cNvSpPr/>
              <p:nvPr/>
            </p:nvSpPr>
            <p:spPr>
              <a:xfrm>
                <a:off x="1285221" y="4816877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0FE73FAD-1266-38D0-0384-518D0E90572C}"/>
                  </a:ext>
                </a:extLst>
              </p:cNvPr>
              <p:cNvSpPr/>
              <p:nvPr/>
            </p:nvSpPr>
            <p:spPr>
              <a:xfrm rot="20700000" flipV="1">
                <a:off x="1310263" y="492362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0AC2D32B-F8CC-E0BA-F2D1-FED2B3DF5EC1}"/>
                  </a:ext>
                </a:extLst>
              </p:cNvPr>
              <p:cNvSpPr/>
              <p:nvPr/>
            </p:nvSpPr>
            <p:spPr>
              <a:xfrm flipH="1">
                <a:off x="2169368" y="4816879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3D344DD3-3183-DD61-F4A8-0424256D2AA5}"/>
                  </a:ext>
                </a:extLst>
              </p:cNvPr>
              <p:cNvSpPr/>
              <p:nvPr/>
            </p:nvSpPr>
            <p:spPr>
              <a:xfrm rot="900000" flipH="1" flipV="1">
                <a:off x="2145772" y="492362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EEB11B98-2A51-A1DF-4A87-3EE4F26311D6}"/>
                  </a:ext>
                </a:extLst>
              </p:cNvPr>
              <p:cNvSpPr/>
              <p:nvPr/>
            </p:nvSpPr>
            <p:spPr>
              <a:xfrm>
                <a:off x="1607125" y="4010625"/>
                <a:ext cx="797337" cy="706988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">
                <a:extLst>
                  <a:ext uri="{FF2B5EF4-FFF2-40B4-BE49-F238E27FC236}">
                    <a16:creationId xmlns:a16="http://schemas.microsoft.com/office/drawing/2014/main" id="{E99D43F6-C5A5-C3FE-6901-1F61BE69FDF2}"/>
                  </a:ext>
                </a:extLst>
              </p:cNvPr>
              <p:cNvSpPr/>
              <p:nvPr/>
            </p:nvSpPr>
            <p:spPr>
              <a:xfrm flipV="1">
                <a:off x="1920025" y="4676285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0A7836E5-F82D-4956-80F1-F0D7CC70C7B0}"/>
                </a:ext>
              </a:extLst>
            </p:cNvPr>
            <p:cNvGrpSpPr/>
            <p:nvPr/>
          </p:nvGrpSpPr>
          <p:grpSpPr>
            <a:xfrm>
              <a:off x="1339507" y="3791732"/>
              <a:ext cx="1325355" cy="650911"/>
              <a:chOff x="1100911" y="95250"/>
              <a:chExt cx="1794828" cy="881479"/>
            </a:xfrm>
          </p:grpSpPr>
          <p:sp>
            <p:nvSpPr>
              <p:cNvPr id="149" name="楕円 5">
                <a:extLst>
                  <a:ext uri="{FF2B5EF4-FFF2-40B4-BE49-F238E27FC236}">
                    <a16:creationId xmlns:a16="http://schemas.microsoft.com/office/drawing/2014/main" id="{A762C9DB-BEBA-CF8B-E676-936222FFB9E0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5D4EC765-FE2B-B210-38B3-60FB05B3A029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174DD417-2B25-5BE0-52E4-A052DFB87C7C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52" name="楕円 5">
                  <a:extLst>
                    <a:ext uri="{FF2B5EF4-FFF2-40B4-BE49-F238E27FC236}">
                      <a16:creationId xmlns:a16="http://schemas.microsoft.com/office/drawing/2014/main" id="{ACA38F03-D4BD-6CB4-ABFD-729AE2FDAD3A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12545D19-3026-0419-A3D8-6565DAC5B0BC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A2DD6F69-80FD-7824-DE2E-FE2A91564E83}"/>
                </a:ext>
              </a:extLst>
            </p:cNvPr>
            <p:cNvGrpSpPr/>
            <p:nvPr/>
          </p:nvGrpSpPr>
          <p:grpSpPr>
            <a:xfrm>
              <a:off x="1599674" y="5119338"/>
              <a:ext cx="824136" cy="568219"/>
              <a:chOff x="1443950" y="2053446"/>
              <a:chExt cx="1116065" cy="769496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6DB6A74E-1DB1-8B0D-36F8-6278115EDDC4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140" name="楕円 5">
                  <a:extLst>
                    <a:ext uri="{FF2B5EF4-FFF2-40B4-BE49-F238E27FC236}">
                      <a16:creationId xmlns:a16="http://schemas.microsoft.com/office/drawing/2014/main" id="{8B9E24C8-A08F-AE35-7E7F-3760B60703AA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1" name="二等辺三角形 21">
                  <a:extLst>
                    <a:ext uri="{FF2B5EF4-FFF2-40B4-BE49-F238E27FC236}">
                      <a16:creationId xmlns:a16="http://schemas.microsoft.com/office/drawing/2014/main" id="{A8200397-1EB6-F60E-2A39-8FA75F063DFB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二等辺三角形 21">
                  <a:extLst>
                    <a:ext uri="{FF2B5EF4-FFF2-40B4-BE49-F238E27FC236}">
                      <a16:creationId xmlns:a16="http://schemas.microsoft.com/office/drawing/2014/main" id="{C3E4E583-6AA8-CBF0-197C-73B41EB5CB7B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3" name="楕円 5">
                  <a:extLst>
                    <a:ext uri="{FF2B5EF4-FFF2-40B4-BE49-F238E27FC236}">
                      <a16:creationId xmlns:a16="http://schemas.microsoft.com/office/drawing/2014/main" id="{2E922832-5F43-96E5-DA1E-B435535D6916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0457ADF3-DCE5-0328-AC85-E4BA9DC2DD92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91" name="グループ化 590">
            <a:extLst>
              <a:ext uri="{FF2B5EF4-FFF2-40B4-BE49-F238E27FC236}">
                <a16:creationId xmlns:a16="http://schemas.microsoft.com/office/drawing/2014/main" id="{FC9CA8F9-9305-2089-BAB1-3DBFB48A2A2B}"/>
              </a:ext>
            </a:extLst>
          </p:cNvPr>
          <p:cNvGrpSpPr/>
          <p:nvPr/>
        </p:nvGrpSpPr>
        <p:grpSpPr>
          <a:xfrm>
            <a:off x="6778600" y="3859314"/>
            <a:ext cx="2761753" cy="2539724"/>
            <a:chOff x="6778600" y="3859314"/>
            <a:chExt cx="2761753" cy="2539724"/>
          </a:xfrm>
        </p:grpSpPr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AC2FB9A1-4311-C02E-7E14-68807E54BF15}"/>
                </a:ext>
              </a:extLst>
            </p:cNvPr>
            <p:cNvGrpSpPr/>
            <p:nvPr/>
          </p:nvGrpSpPr>
          <p:grpSpPr>
            <a:xfrm>
              <a:off x="7489868" y="3859314"/>
              <a:ext cx="1439073" cy="1340392"/>
              <a:chOff x="1036132" y="400131"/>
              <a:chExt cx="1948827" cy="1815191"/>
            </a:xfrm>
          </p:grpSpPr>
          <p:sp>
            <p:nvSpPr>
              <p:cNvPr id="415" name="二等辺三角形 6">
                <a:extLst>
                  <a:ext uri="{FF2B5EF4-FFF2-40B4-BE49-F238E27FC236}">
                    <a16:creationId xmlns:a16="http://schemas.microsoft.com/office/drawing/2014/main" id="{6B2710D1-C42B-BC26-83ED-37ECD0026D8F}"/>
                  </a:ext>
                </a:extLst>
              </p:cNvPr>
              <p:cNvSpPr/>
              <p:nvPr/>
            </p:nvSpPr>
            <p:spPr>
              <a:xfrm rot="19800000">
                <a:off x="1122334" y="400131"/>
                <a:ext cx="698259" cy="523695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二等辺三角形 6">
                <a:extLst>
                  <a:ext uri="{FF2B5EF4-FFF2-40B4-BE49-F238E27FC236}">
                    <a16:creationId xmlns:a16="http://schemas.microsoft.com/office/drawing/2014/main" id="{0E6F009A-8EBF-1EC5-2053-290E5F89C874}"/>
                  </a:ext>
                </a:extLst>
              </p:cNvPr>
              <p:cNvSpPr/>
              <p:nvPr/>
            </p:nvSpPr>
            <p:spPr>
              <a:xfrm rot="1800000" flipH="1">
                <a:off x="2202453" y="400132"/>
                <a:ext cx="698259" cy="523695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F4FA6504-8C66-049F-8D94-88D2E727A553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1CD30C87-098F-A50B-B301-2861862A8F27}"/>
                  </a:ext>
                </a:extLst>
              </p:cNvPr>
              <p:cNvSpPr/>
              <p:nvPr/>
            </p:nvSpPr>
            <p:spPr>
              <a:xfrm rot="20700000">
                <a:off x="1515930" y="1261961"/>
                <a:ext cx="26864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7F7D866B-6DCA-EF87-F058-F72076EABBCE}"/>
                  </a:ext>
                </a:extLst>
              </p:cNvPr>
              <p:cNvSpPr/>
              <p:nvPr/>
            </p:nvSpPr>
            <p:spPr>
              <a:xfrm rot="900000">
                <a:off x="2214202" y="1261961"/>
                <a:ext cx="26864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EFBD54B6-0D15-7CE7-9EEF-5F3C6B331B46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428" name="楕円 27">
                  <a:extLst>
                    <a:ext uri="{FF2B5EF4-FFF2-40B4-BE49-F238E27FC236}">
                      <a16:creationId xmlns:a16="http://schemas.microsoft.com/office/drawing/2014/main" id="{0757AC8D-D8F3-5204-AC37-8B8EDAAFDD65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9" name="楕円 27">
                  <a:extLst>
                    <a:ext uri="{FF2B5EF4-FFF2-40B4-BE49-F238E27FC236}">
                      <a16:creationId xmlns:a16="http://schemas.microsoft.com/office/drawing/2014/main" id="{40F19873-A160-1FEB-85DC-C2FFDB090A76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B5D5BCB4-613B-13F9-B2B9-3567DBAE2278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正方形/長方形 421">
                <a:extLst>
                  <a:ext uri="{FF2B5EF4-FFF2-40B4-BE49-F238E27FC236}">
                    <a16:creationId xmlns:a16="http://schemas.microsoft.com/office/drawing/2014/main" id="{096D5D19-6B15-E3A1-88B0-80A7AB09EEF4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正方形/長方形 422">
                <a:extLst>
                  <a:ext uri="{FF2B5EF4-FFF2-40B4-BE49-F238E27FC236}">
                    <a16:creationId xmlns:a16="http://schemas.microsoft.com/office/drawing/2014/main" id="{27236F5F-D78D-E325-BF1C-EBEB4CC178EE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正方形/長方形 423">
                <a:extLst>
                  <a:ext uri="{FF2B5EF4-FFF2-40B4-BE49-F238E27FC236}">
                    <a16:creationId xmlns:a16="http://schemas.microsoft.com/office/drawing/2014/main" id="{E9DACDB1-8B6D-F195-F6B7-C38440278D21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正方形/長方形 424">
                <a:extLst>
                  <a:ext uri="{FF2B5EF4-FFF2-40B4-BE49-F238E27FC236}">
                    <a16:creationId xmlns:a16="http://schemas.microsoft.com/office/drawing/2014/main" id="{23F8C480-D43B-15C3-5A62-B97F91FB6C40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3B107A2A-57E7-AEA8-4BC0-911526403399}"/>
                  </a:ext>
                </a:extLst>
              </p:cNvPr>
              <p:cNvSpPr/>
              <p:nvPr/>
            </p:nvSpPr>
            <p:spPr>
              <a:xfrm>
                <a:off x="1472062" y="541558"/>
                <a:ext cx="1079773" cy="957420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1">
                <a:extLst>
                  <a:ext uri="{FF2B5EF4-FFF2-40B4-BE49-F238E27FC236}">
                    <a16:creationId xmlns:a16="http://schemas.microsoft.com/office/drawing/2014/main" id="{1F5D73DC-55AC-49DE-E69B-A3E8508BB49A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0E1CB212-0984-2947-024B-49FC8E24DDE9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29D0D63A-6F92-C77C-F0B7-C6112CE4809D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62B60D04-C722-777B-82C2-E15BB1D0FD6F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D1291D56-2603-D7F4-78C8-30C10DE08930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1606383D-A8F8-CF93-11C9-3054F58B41BF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405" name="台形 404">
                  <a:extLst>
                    <a:ext uri="{FF2B5EF4-FFF2-40B4-BE49-F238E27FC236}">
                      <a16:creationId xmlns:a16="http://schemas.microsoft.com/office/drawing/2014/main" id="{6C2052D2-686B-49B7-C653-737070717F97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6" name="四角形: 角を丸くする 405">
                  <a:extLst>
                    <a:ext uri="{FF2B5EF4-FFF2-40B4-BE49-F238E27FC236}">
                      <a16:creationId xmlns:a16="http://schemas.microsoft.com/office/drawing/2014/main" id="{543689B6-9711-F9BE-BCBE-99AEB1A95E57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E37538C4-2180-7B78-369E-26E3F74EF584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431AA2B7-D92E-394E-0136-57C6A17B67D8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6A83031D-B04A-7BE6-D14D-9CC5DB24203A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4" name="グループ化 383">
                  <a:extLst>
                    <a:ext uri="{FF2B5EF4-FFF2-40B4-BE49-F238E27FC236}">
                      <a16:creationId xmlns:a16="http://schemas.microsoft.com/office/drawing/2014/main" id="{39AB6399-24B5-80AC-E42B-1A23AF3D7D79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385" name="楕円 384">
                    <a:extLst>
                      <a:ext uri="{FF2B5EF4-FFF2-40B4-BE49-F238E27FC236}">
                        <a16:creationId xmlns:a16="http://schemas.microsoft.com/office/drawing/2014/main" id="{B2DC85A5-89AB-6C9A-B460-8174690049AF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86" name="グループ化 385">
                    <a:extLst>
                      <a:ext uri="{FF2B5EF4-FFF2-40B4-BE49-F238E27FC236}">
                        <a16:creationId xmlns:a16="http://schemas.microsoft.com/office/drawing/2014/main" id="{FE08C174-FE22-034C-4771-E00FCA1BCC58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03" name="楕円 402">
                      <a:extLst>
                        <a:ext uri="{FF2B5EF4-FFF2-40B4-BE49-F238E27FC236}">
                          <a16:creationId xmlns:a16="http://schemas.microsoft.com/office/drawing/2014/main" id="{90B0616A-7A2A-07E9-B992-4E00B2C800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4" name="星: 6 pt 403">
                      <a:extLst>
                        <a:ext uri="{FF2B5EF4-FFF2-40B4-BE49-F238E27FC236}">
                          <a16:creationId xmlns:a16="http://schemas.microsoft.com/office/drawing/2014/main" id="{3A337D15-1841-3819-CCA9-A01D84928A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87" name="グループ化 386">
                    <a:extLst>
                      <a:ext uri="{FF2B5EF4-FFF2-40B4-BE49-F238E27FC236}">
                        <a16:creationId xmlns:a16="http://schemas.microsoft.com/office/drawing/2014/main" id="{3A29098D-C6EA-41D1-F903-9C62B21C065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01" name="楕円 400">
                      <a:extLst>
                        <a:ext uri="{FF2B5EF4-FFF2-40B4-BE49-F238E27FC236}">
                          <a16:creationId xmlns:a16="http://schemas.microsoft.com/office/drawing/2014/main" id="{AAAB3E0F-FB25-F9BB-C614-9528F010CB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2" name="星: 6 pt 401">
                      <a:extLst>
                        <a:ext uri="{FF2B5EF4-FFF2-40B4-BE49-F238E27FC236}">
                          <a16:creationId xmlns:a16="http://schemas.microsoft.com/office/drawing/2014/main" id="{9DBA0A3B-D472-82CF-7B62-4B9ACA21AD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88" name="グループ化 387">
                    <a:extLst>
                      <a:ext uri="{FF2B5EF4-FFF2-40B4-BE49-F238E27FC236}">
                        <a16:creationId xmlns:a16="http://schemas.microsoft.com/office/drawing/2014/main" id="{21A783A4-38D8-A30E-5186-03F7FFEC15D2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399" name="楕円 398">
                      <a:extLst>
                        <a:ext uri="{FF2B5EF4-FFF2-40B4-BE49-F238E27FC236}">
                          <a16:creationId xmlns:a16="http://schemas.microsoft.com/office/drawing/2014/main" id="{37898E17-BDC4-7FA9-8577-19BDB554A1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0" name="星: 6 pt 399">
                      <a:extLst>
                        <a:ext uri="{FF2B5EF4-FFF2-40B4-BE49-F238E27FC236}">
                          <a16:creationId xmlns:a16="http://schemas.microsoft.com/office/drawing/2014/main" id="{5BEE1C61-8AC8-5AE5-C86C-E92A5BB3DC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89" name="グループ化 388">
                    <a:extLst>
                      <a:ext uri="{FF2B5EF4-FFF2-40B4-BE49-F238E27FC236}">
                        <a16:creationId xmlns:a16="http://schemas.microsoft.com/office/drawing/2014/main" id="{5483C7D5-B152-046F-AF07-DC80B1C946C6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397" name="楕円 396">
                      <a:extLst>
                        <a:ext uri="{FF2B5EF4-FFF2-40B4-BE49-F238E27FC236}">
                          <a16:creationId xmlns:a16="http://schemas.microsoft.com/office/drawing/2014/main" id="{073CDA4B-CB38-D7C4-7FBE-926FF0AE2E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8" name="星: 6 pt 397">
                      <a:extLst>
                        <a:ext uri="{FF2B5EF4-FFF2-40B4-BE49-F238E27FC236}">
                          <a16:creationId xmlns:a16="http://schemas.microsoft.com/office/drawing/2014/main" id="{DFC828D1-CA5A-AEBD-ABBC-3E28E3AF26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90" name="グループ化 389">
                    <a:extLst>
                      <a:ext uri="{FF2B5EF4-FFF2-40B4-BE49-F238E27FC236}">
                        <a16:creationId xmlns:a16="http://schemas.microsoft.com/office/drawing/2014/main" id="{8613E78B-41FD-DCDE-A348-2E5145EE90C3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391" name="フリーフォーム: 図形 390">
                      <a:extLst>
                        <a:ext uri="{FF2B5EF4-FFF2-40B4-BE49-F238E27FC236}">
                          <a16:creationId xmlns:a16="http://schemas.microsoft.com/office/drawing/2014/main" id="{93B4333F-EFF0-7212-CC16-818A8C8816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2" name="フリーフォーム: 図形 391">
                      <a:extLst>
                        <a:ext uri="{FF2B5EF4-FFF2-40B4-BE49-F238E27FC236}">
                          <a16:creationId xmlns:a16="http://schemas.microsoft.com/office/drawing/2014/main" id="{9BC0A7B7-2918-DB34-1FB4-B92F085479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3" name="星: 6 pt 392">
                      <a:extLst>
                        <a:ext uri="{FF2B5EF4-FFF2-40B4-BE49-F238E27FC236}">
                          <a16:creationId xmlns:a16="http://schemas.microsoft.com/office/drawing/2014/main" id="{AC8ACE7C-2991-71EB-FD82-DA00F3D56B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4" name="フリーフォーム: 図形 393">
                      <a:extLst>
                        <a:ext uri="{FF2B5EF4-FFF2-40B4-BE49-F238E27FC236}">
                          <a16:creationId xmlns:a16="http://schemas.microsoft.com/office/drawing/2014/main" id="{1B35A019-D47D-398A-6E0D-10A9AF1BD1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5" name="星: 6 pt 394">
                      <a:extLst>
                        <a:ext uri="{FF2B5EF4-FFF2-40B4-BE49-F238E27FC236}">
                          <a16:creationId xmlns:a16="http://schemas.microsoft.com/office/drawing/2014/main" id="{583D4A8A-77F1-9FC2-B210-802703DED0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6" name="星: 6 pt 395">
                      <a:extLst>
                        <a:ext uri="{FF2B5EF4-FFF2-40B4-BE49-F238E27FC236}">
                          <a16:creationId xmlns:a16="http://schemas.microsoft.com/office/drawing/2014/main" id="{797D27BD-CB64-9E0A-3E38-8228FD760F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593" name="グループ化 592">
            <a:extLst>
              <a:ext uri="{FF2B5EF4-FFF2-40B4-BE49-F238E27FC236}">
                <a16:creationId xmlns:a16="http://schemas.microsoft.com/office/drawing/2014/main" id="{61E81958-984C-3681-E1D9-F96F71FA87CD}"/>
              </a:ext>
            </a:extLst>
          </p:cNvPr>
          <p:cNvGrpSpPr/>
          <p:nvPr/>
        </p:nvGrpSpPr>
        <p:grpSpPr>
          <a:xfrm>
            <a:off x="4277844" y="919264"/>
            <a:ext cx="1632061" cy="2282304"/>
            <a:chOff x="4277844" y="919264"/>
            <a:chExt cx="1632061" cy="2282304"/>
          </a:xfrm>
        </p:grpSpPr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2548F186-8C2E-8A03-A92C-2C1DB30FEA8B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3CFC61E3-0C6C-4690-EB34-143389DBD31B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4376AF06-652A-F4B1-F188-40EC89089265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F5291E28-4171-AD34-D7A5-965E60F28769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754264EB-3C35-57EE-4464-EB2D663E2BC7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2CE7CFE6-F4F0-46FF-B3AA-78286B8276FD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90058B07-CC35-0C86-7D16-E6F318FD962F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5" name="月 444">
                  <a:extLst>
                    <a:ext uri="{FF2B5EF4-FFF2-40B4-BE49-F238E27FC236}">
                      <a16:creationId xmlns:a16="http://schemas.microsoft.com/office/drawing/2014/main" id="{C17594A8-6D55-82CB-D74C-7ED5EBA33DBD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月 445">
                  <a:extLst>
                    <a:ext uri="{FF2B5EF4-FFF2-40B4-BE49-F238E27FC236}">
                      <a16:creationId xmlns:a16="http://schemas.microsoft.com/office/drawing/2014/main" id="{53B5E3E0-F335-5943-6181-0C77B06411D9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月 446">
                  <a:extLst>
                    <a:ext uri="{FF2B5EF4-FFF2-40B4-BE49-F238E27FC236}">
                      <a16:creationId xmlns:a16="http://schemas.microsoft.com/office/drawing/2014/main" id="{A789A21F-5DFA-1247-E461-3AE122958E07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2419BC53-F63B-6215-F74E-1CEFF85EFE40}"/>
                </a:ext>
              </a:extLst>
            </p:cNvPr>
            <p:cNvGrpSpPr/>
            <p:nvPr/>
          </p:nvGrpSpPr>
          <p:grpSpPr>
            <a:xfrm>
              <a:off x="4359318" y="919264"/>
              <a:ext cx="1439073" cy="1340392"/>
              <a:chOff x="1036132" y="400131"/>
              <a:chExt cx="1948827" cy="1815191"/>
            </a:xfrm>
          </p:grpSpPr>
          <p:sp>
            <p:nvSpPr>
              <p:cNvPr id="449" name="二等辺三角形 6">
                <a:extLst>
                  <a:ext uri="{FF2B5EF4-FFF2-40B4-BE49-F238E27FC236}">
                    <a16:creationId xmlns:a16="http://schemas.microsoft.com/office/drawing/2014/main" id="{CD87B7E3-532B-049A-9990-0AE360181C08}"/>
                  </a:ext>
                </a:extLst>
              </p:cNvPr>
              <p:cNvSpPr/>
              <p:nvPr/>
            </p:nvSpPr>
            <p:spPr>
              <a:xfrm rot="19800000">
                <a:off x="1122334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二等辺三角形 6">
                <a:extLst>
                  <a:ext uri="{FF2B5EF4-FFF2-40B4-BE49-F238E27FC236}">
                    <a16:creationId xmlns:a16="http://schemas.microsoft.com/office/drawing/2014/main" id="{C39C75EF-815C-4336-4E16-56F6CC7F9629}"/>
                  </a:ext>
                </a:extLst>
              </p:cNvPr>
              <p:cNvSpPr/>
              <p:nvPr/>
            </p:nvSpPr>
            <p:spPr>
              <a:xfrm rot="1800000" flipH="1">
                <a:off x="2202453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75C8672B-1A1F-7927-7887-1C1E949D3C4C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BAB1BBAE-EFDC-165C-6CCB-5EFED68393DC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462" name="楕円 27">
                  <a:extLst>
                    <a:ext uri="{FF2B5EF4-FFF2-40B4-BE49-F238E27FC236}">
                      <a16:creationId xmlns:a16="http://schemas.microsoft.com/office/drawing/2014/main" id="{8C7FDF04-F597-49D0-25E0-85211F82CC67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3" name="楕円 27">
                  <a:extLst>
                    <a:ext uri="{FF2B5EF4-FFF2-40B4-BE49-F238E27FC236}">
                      <a16:creationId xmlns:a16="http://schemas.microsoft.com/office/drawing/2014/main" id="{DF17406E-A787-D70C-6745-1239FBDC6BF6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0816F587-BFF2-D7BF-A533-7C6379186AF0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6" name="正方形/長方形 455">
                <a:extLst>
                  <a:ext uri="{FF2B5EF4-FFF2-40B4-BE49-F238E27FC236}">
                    <a16:creationId xmlns:a16="http://schemas.microsoft.com/office/drawing/2014/main" id="{D5860B32-12B1-853E-293A-9A3A4F40723C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正方形/長方形 456">
                <a:extLst>
                  <a:ext uri="{FF2B5EF4-FFF2-40B4-BE49-F238E27FC236}">
                    <a16:creationId xmlns:a16="http://schemas.microsoft.com/office/drawing/2014/main" id="{43794C6E-3701-F8B0-568B-AC02B7FA0A1A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正方形/長方形 457">
                <a:extLst>
                  <a:ext uri="{FF2B5EF4-FFF2-40B4-BE49-F238E27FC236}">
                    <a16:creationId xmlns:a16="http://schemas.microsoft.com/office/drawing/2014/main" id="{1E265077-0B04-C92F-DF00-6A5D50935ABB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正方形/長方形 458">
                <a:extLst>
                  <a:ext uri="{FF2B5EF4-FFF2-40B4-BE49-F238E27FC236}">
                    <a16:creationId xmlns:a16="http://schemas.microsoft.com/office/drawing/2014/main" id="{395F6252-C311-4C40-0F2C-6DD3A7713196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F5DC04E3-5B37-A7BA-B69D-8F49DE27823D}"/>
                  </a:ext>
                </a:extLst>
              </p:cNvPr>
              <p:cNvSpPr/>
              <p:nvPr/>
            </p:nvSpPr>
            <p:spPr>
              <a:xfrm>
                <a:off x="1472062" y="541557"/>
                <a:ext cx="1079773" cy="957420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1">
                <a:extLst>
                  <a:ext uri="{FF2B5EF4-FFF2-40B4-BE49-F238E27FC236}">
                    <a16:creationId xmlns:a16="http://schemas.microsoft.com/office/drawing/2014/main" id="{46885D1A-FBC8-FFBE-3334-D7502357F275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25A54EC1-4B47-F55D-4EFD-A6D88B0AFFB3}"/>
                </a:ext>
              </a:extLst>
            </p:cNvPr>
            <p:cNvGrpSpPr/>
            <p:nvPr/>
          </p:nvGrpSpPr>
          <p:grpSpPr>
            <a:xfrm>
              <a:off x="5050409" y="1754883"/>
              <a:ext cx="176433" cy="258588"/>
              <a:chOff x="986767" y="853462"/>
              <a:chExt cx="238930" cy="350186"/>
            </a:xfrm>
          </p:grpSpPr>
          <p:sp>
            <p:nvSpPr>
              <p:cNvPr id="465" name="楕円 66">
                <a:extLst>
                  <a:ext uri="{FF2B5EF4-FFF2-40B4-BE49-F238E27FC236}">
                    <a16:creationId xmlns:a16="http://schemas.microsoft.com/office/drawing/2014/main" id="{3E8B942E-A6C5-35D1-387A-7F71BF88D796}"/>
                  </a:ext>
                </a:extLst>
              </p:cNvPr>
              <p:cNvSpPr/>
              <p:nvPr/>
            </p:nvSpPr>
            <p:spPr>
              <a:xfrm>
                <a:off x="986767" y="853462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B7E51FCA-C9A7-A305-C926-6276CC3F1DAB}"/>
                  </a:ext>
                </a:extLst>
              </p:cNvPr>
              <p:cNvSpPr/>
              <p:nvPr/>
            </p:nvSpPr>
            <p:spPr>
              <a:xfrm rot="900000" flipH="1">
                <a:off x="1002546" y="1068789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95B39D17-BC87-78D4-3C50-F378BA0BF324}"/>
                </a:ext>
              </a:extLst>
            </p:cNvPr>
            <p:cNvGrpSpPr/>
            <p:nvPr/>
          </p:nvGrpSpPr>
          <p:grpSpPr>
            <a:xfrm>
              <a:off x="4583258" y="1346200"/>
              <a:ext cx="995938" cy="386378"/>
              <a:chOff x="4496994" y="1173812"/>
              <a:chExt cx="1078478" cy="418400"/>
            </a:xfrm>
          </p:grpSpPr>
          <p:sp>
            <p:nvSpPr>
              <p:cNvPr id="468" name="星: 7 pt 234">
                <a:extLst>
                  <a:ext uri="{FF2B5EF4-FFF2-40B4-BE49-F238E27FC236}">
                    <a16:creationId xmlns:a16="http://schemas.microsoft.com/office/drawing/2014/main" id="{9D80DA2E-08BC-6254-95C0-97D377B04EEA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9" name="星: 7 pt 234">
                <a:extLst>
                  <a:ext uri="{FF2B5EF4-FFF2-40B4-BE49-F238E27FC236}">
                    <a16:creationId xmlns:a16="http://schemas.microsoft.com/office/drawing/2014/main" id="{D2508297-B880-BC1D-0050-976A2F40CD54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0" name="星: 7 pt 234">
                <a:extLst>
                  <a:ext uri="{FF2B5EF4-FFF2-40B4-BE49-F238E27FC236}">
                    <a16:creationId xmlns:a16="http://schemas.microsoft.com/office/drawing/2014/main" id="{3EA24812-2F47-CF4D-8F8F-21C02EB5F30B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1" name="星: 7 pt 234">
                <a:extLst>
                  <a:ext uri="{FF2B5EF4-FFF2-40B4-BE49-F238E27FC236}">
                    <a16:creationId xmlns:a16="http://schemas.microsoft.com/office/drawing/2014/main" id="{CEF608C7-2F70-C861-DBC3-4B18B143D995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8AA10E1A-21C9-1362-5C81-CA92D4FA038B}"/>
              </a:ext>
            </a:extLst>
          </p:cNvPr>
          <p:cNvGrpSpPr/>
          <p:nvPr/>
        </p:nvGrpSpPr>
        <p:grpSpPr>
          <a:xfrm>
            <a:off x="1011658" y="820092"/>
            <a:ext cx="2025029" cy="2324381"/>
            <a:chOff x="1011658" y="820092"/>
            <a:chExt cx="2025029" cy="2324381"/>
          </a:xfrm>
        </p:grpSpPr>
        <p:sp>
          <p:nvSpPr>
            <p:cNvPr id="343" name="楕円 342">
              <a:extLst>
                <a:ext uri="{FF2B5EF4-FFF2-40B4-BE49-F238E27FC236}">
                  <a16:creationId xmlns:a16="http://schemas.microsoft.com/office/drawing/2014/main" id="{FDA530BC-D4A4-9ED2-9BDE-82B5BFA10D0A}"/>
                </a:ext>
              </a:extLst>
            </p:cNvPr>
            <p:cNvSpPr/>
            <p:nvPr/>
          </p:nvSpPr>
          <p:spPr>
            <a:xfrm rot="900000">
              <a:off x="1670024" y="1468810"/>
              <a:ext cx="1083888" cy="1529778"/>
            </a:xfrm>
            <a:prstGeom prst="ellipse">
              <a:avLst/>
            </a:pr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5" name="楕円 1">
              <a:extLst>
                <a:ext uri="{FF2B5EF4-FFF2-40B4-BE49-F238E27FC236}">
                  <a16:creationId xmlns:a16="http://schemas.microsoft.com/office/drawing/2014/main" id="{D270FE11-57EC-D969-891A-1EE3858D7C8F}"/>
                </a:ext>
              </a:extLst>
            </p:cNvPr>
            <p:cNvSpPr/>
            <p:nvPr/>
          </p:nvSpPr>
          <p:spPr>
            <a:xfrm rot="10800000">
              <a:off x="2019476" y="266591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6" name="楕円 1">
              <a:extLst>
                <a:ext uri="{FF2B5EF4-FFF2-40B4-BE49-F238E27FC236}">
                  <a16:creationId xmlns:a16="http://schemas.microsoft.com/office/drawing/2014/main" id="{C29D02F9-73EC-5088-5BD1-E67C51268069}"/>
                </a:ext>
              </a:extLst>
            </p:cNvPr>
            <p:cNvSpPr/>
            <p:nvPr/>
          </p:nvSpPr>
          <p:spPr>
            <a:xfrm rot="10800000">
              <a:off x="1754798" y="266591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7" name="楕円 1">
              <a:extLst>
                <a:ext uri="{FF2B5EF4-FFF2-40B4-BE49-F238E27FC236}">
                  <a16:creationId xmlns:a16="http://schemas.microsoft.com/office/drawing/2014/main" id="{AF882099-6E03-B6E5-C64F-DA586FA35676}"/>
                </a:ext>
              </a:extLst>
            </p:cNvPr>
            <p:cNvSpPr/>
            <p:nvPr/>
          </p:nvSpPr>
          <p:spPr>
            <a:xfrm>
              <a:off x="1588979" y="1920597"/>
              <a:ext cx="833003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8" name="楕円 1">
              <a:extLst>
                <a:ext uri="{FF2B5EF4-FFF2-40B4-BE49-F238E27FC236}">
                  <a16:creationId xmlns:a16="http://schemas.microsoft.com/office/drawing/2014/main" id="{1121C119-2D20-A9B4-6A61-9A31EE93C134}"/>
                </a:ext>
              </a:extLst>
            </p:cNvPr>
            <p:cNvSpPr/>
            <p:nvPr/>
          </p:nvSpPr>
          <p:spPr>
            <a:xfrm>
              <a:off x="1643549" y="1945454"/>
              <a:ext cx="723863" cy="106600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32B85328-D22F-5C9E-03A7-DAB8F78F9FFF}"/>
                </a:ext>
              </a:extLst>
            </p:cNvPr>
            <p:cNvGrpSpPr/>
            <p:nvPr/>
          </p:nvGrpSpPr>
          <p:grpSpPr>
            <a:xfrm>
              <a:off x="1011658" y="903528"/>
              <a:ext cx="2025029" cy="2101927"/>
              <a:chOff x="1042904" y="854050"/>
              <a:chExt cx="2025029" cy="2101927"/>
            </a:xfrm>
          </p:grpSpPr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17EECCD2-80AC-E018-52B5-C2EDB8E7E692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AFE2C326-CB57-F85C-0F95-86AA11BD351D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FE2EEE1D-F365-E9B3-FC90-3F33403EF340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89F3AC3C-42F4-F9DB-9EB5-AB3ADE5B73CC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0AA09F13-0D79-82DF-9E7B-88B46CB8D49B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F554ED20-63E3-47B6-74C9-2232920122D1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AF7D27A1-7C3A-8207-C458-E186E67D9BD3}"/>
                  </a:ext>
                </a:extLst>
              </p:cNvPr>
              <p:cNvSpPr/>
              <p:nvPr/>
            </p:nvSpPr>
            <p:spPr>
              <a:xfrm>
                <a:off x="3019937" y="21019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CBDBC20C-FA55-7CD0-5AED-366915729C85}"/>
                  </a:ext>
                </a:extLst>
              </p:cNvPr>
              <p:cNvSpPr/>
              <p:nvPr/>
            </p:nvSpPr>
            <p:spPr>
              <a:xfrm>
                <a:off x="2848709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F6A8AE6D-B1EB-385B-7815-E6CC85C3A457}"/>
                </a:ext>
              </a:extLst>
            </p:cNvPr>
            <p:cNvGrpSpPr/>
            <p:nvPr/>
          </p:nvGrpSpPr>
          <p:grpSpPr>
            <a:xfrm>
              <a:off x="1556392" y="2017466"/>
              <a:ext cx="876618" cy="460813"/>
              <a:chOff x="1521467" y="2103191"/>
              <a:chExt cx="876618" cy="460813"/>
            </a:xfrm>
          </p:grpSpPr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8C1A5E59-D96A-F011-3EDD-2E253FECF1D4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ED36E180-0186-61B0-AB6F-E5078F030D46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楕円 1">
                <a:extLst>
                  <a:ext uri="{FF2B5EF4-FFF2-40B4-BE49-F238E27FC236}">
                    <a16:creationId xmlns:a16="http://schemas.microsoft.com/office/drawing/2014/main" id="{B847344C-D80A-4728-7889-47ADC0DEDF3C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AB0136F2-9309-C9B0-BF4D-BDB4AE5C1437}"/>
                </a:ext>
              </a:extLst>
            </p:cNvPr>
            <p:cNvGrpSpPr/>
            <p:nvPr/>
          </p:nvGrpSpPr>
          <p:grpSpPr>
            <a:xfrm>
              <a:off x="1285221" y="820092"/>
              <a:ext cx="1439073" cy="1340392"/>
              <a:chOff x="1285221" y="820092"/>
              <a:chExt cx="1439073" cy="1340392"/>
            </a:xfrm>
          </p:grpSpPr>
          <p:sp>
            <p:nvSpPr>
              <p:cNvPr id="488" name="二等辺三角形 6">
                <a:extLst>
                  <a:ext uri="{FF2B5EF4-FFF2-40B4-BE49-F238E27FC236}">
                    <a16:creationId xmlns:a16="http://schemas.microsoft.com/office/drawing/2014/main" id="{E546C7B9-0ED2-CBCC-8885-B778366A7659}"/>
                  </a:ext>
                </a:extLst>
              </p:cNvPr>
              <p:cNvSpPr/>
              <p:nvPr/>
            </p:nvSpPr>
            <p:spPr>
              <a:xfrm rot="19800000">
                <a:off x="1348875" y="82009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二等辺三角形 6">
                <a:extLst>
                  <a:ext uri="{FF2B5EF4-FFF2-40B4-BE49-F238E27FC236}">
                    <a16:creationId xmlns:a16="http://schemas.microsoft.com/office/drawing/2014/main" id="{5232FB26-99B1-9FB7-A629-678B7BCFCDA3}"/>
                  </a:ext>
                </a:extLst>
              </p:cNvPr>
              <p:cNvSpPr/>
              <p:nvPr/>
            </p:nvSpPr>
            <p:spPr>
              <a:xfrm rot="1800000" flipH="1">
                <a:off x="2146468" y="820093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B00AA4FE-A13D-D83C-6701-D89116B6C456}"/>
                  </a:ext>
                </a:extLst>
              </p:cNvPr>
              <p:cNvSpPr/>
              <p:nvPr/>
            </p:nvSpPr>
            <p:spPr>
              <a:xfrm>
                <a:off x="1401488" y="929785"/>
                <a:ext cx="1207984" cy="1230699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B096B769-BA48-466E-86AE-B6E35CD40334}"/>
                  </a:ext>
                </a:extLst>
              </p:cNvPr>
              <p:cNvSpPr/>
              <p:nvPr/>
            </p:nvSpPr>
            <p:spPr>
              <a:xfrm rot="20700000">
                <a:off x="1639518" y="14564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CF852B5D-FCD5-474E-5B00-01C274C0C13D}"/>
                  </a:ext>
                </a:extLst>
              </p:cNvPr>
              <p:cNvSpPr/>
              <p:nvPr/>
            </p:nvSpPr>
            <p:spPr>
              <a:xfrm rot="900000">
                <a:off x="2155144" y="14564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9FA6CB90-3426-8838-7417-123846E5CC8D}"/>
                  </a:ext>
                </a:extLst>
              </p:cNvPr>
              <p:cNvGrpSpPr/>
              <p:nvPr/>
            </p:nvGrpSpPr>
            <p:grpSpPr>
              <a:xfrm>
                <a:off x="1893089" y="1711886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494" name="楕円 27">
                  <a:extLst>
                    <a:ext uri="{FF2B5EF4-FFF2-40B4-BE49-F238E27FC236}">
                      <a16:creationId xmlns:a16="http://schemas.microsoft.com/office/drawing/2014/main" id="{9BE911FB-FBF4-6C6C-AF99-20DF0F60CF7E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5" name="楕円 27">
                  <a:extLst>
                    <a:ext uri="{FF2B5EF4-FFF2-40B4-BE49-F238E27FC236}">
                      <a16:creationId xmlns:a16="http://schemas.microsoft.com/office/drawing/2014/main" id="{8CED18AA-1276-6A37-5E4E-A78E0BE7ACAB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D0199461-CF26-B5E3-ACCF-54CB04F3F83C}"/>
                  </a:ext>
                </a:extLst>
              </p:cNvPr>
              <p:cNvSpPr/>
              <p:nvPr/>
            </p:nvSpPr>
            <p:spPr>
              <a:xfrm>
                <a:off x="1779354" y="1621857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正方形/長方形 496">
                <a:extLst>
                  <a:ext uri="{FF2B5EF4-FFF2-40B4-BE49-F238E27FC236}">
                    <a16:creationId xmlns:a16="http://schemas.microsoft.com/office/drawing/2014/main" id="{3CB1CA4A-8B50-50AA-66C5-B808106B7FA4}"/>
                  </a:ext>
                </a:extLst>
              </p:cNvPr>
              <p:cNvSpPr/>
              <p:nvPr/>
            </p:nvSpPr>
            <p:spPr>
              <a:xfrm>
                <a:off x="1285221" y="1730777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正方形/長方形 497">
                <a:extLst>
                  <a:ext uri="{FF2B5EF4-FFF2-40B4-BE49-F238E27FC236}">
                    <a16:creationId xmlns:a16="http://schemas.microsoft.com/office/drawing/2014/main" id="{F5A723B7-5765-FF04-CAE3-408C04F59CE9}"/>
                  </a:ext>
                </a:extLst>
              </p:cNvPr>
              <p:cNvSpPr/>
              <p:nvPr/>
            </p:nvSpPr>
            <p:spPr>
              <a:xfrm rot="20700000" flipV="1">
                <a:off x="1310263" y="183752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正方形/長方形 498">
                <a:extLst>
                  <a:ext uri="{FF2B5EF4-FFF2-40B4-BE49-F238E27FC236}">
                    <a16:creationId xmlns:a16="http://schemas.microsoft.com/office/drawing/2014/main" id="{9AB96CD9-6193-BD89-1295-C7BE537A13E0}"/>
                  </a:ext>
                </a:extLst>
              </p:cNvPr>
              <p:cNvSpPr/>
              <p:nvPr/>
            </p:nvSpPr>
            <p:spPr>
              <a:xfrm flipH="1">
                <a:off x="2169368" y="1730779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正方形/長方形 499">
                <a:extLst>
                  <a:ext uri="{FF2B5EF4-FFF2-40B4-BE49-F238E27FC236}">
                    <a16:creationId xmlns:a16="http://schemas.microsoft.com/office/drawing/2014/main" id="{4B69A523-A152-166E-460B-D50D498E6F59}"/>
                  </a:ext>
                </a:extLst>
              </p:cNvPr>
              <p:cNvSpPr/>
              <p:nvPr/>
            </p:nvSpPr>
            <p:spPr>
              <a:xfrm rot="900000" flipH="1" flipV="1">
                <a:off x="2145772" y="183752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A05B3018-44ED-5E7D-7435-54E35DBD1290}"/>
                  </a:ext>
                </a:extLst>
              </p:cNvPr>
              <p:cNvSpPr/>
              <p:nvPr/>
            </p:nvSpPr>
            <p:spPr>
              <a:xfrm>
                <a:off x="1607125" y="924525"/>
                <a:ext cx="797337" cy="706988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1">
                <a:extLst>
                  <a:ext uri="{FF2B5EF4-FFF2-40B4-BE49-F238E27FC236}">
                    <a16:creationId xmlns:a16="http://schemas.microsoft.com/office/drawing/2014/main" id="{8E972102-15E8-E3DF-83AD-05CDDE316936}"/>
                  </a:ext>
                </a:extLst>
              </p:cNvPr>
              <p:cNvSpPr/>
              <p:nvPr/>
            </p:nvSpPr>
            <p:spPr>
              <a:xfrm flipV="1">
                <a:off x="1920025" y="1590185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2B1A2379-B339-B70D-4918-3CA725C355C3}"/>
                  </a:ext>
                </a:extLst>
              </p:cNvPr>
              <p:cNvGrpSpPr/>
              <p:nvPr/>
            </p:nvGrpSpPr>
            <p:grpSpPr>
              <a:xfrm>
                <a:off x="1976719" y="1670781"/>
                <a:ext cx="176433" cy="258588"/>
                <a:chOff x="983909" y="866708"/>
                <a:chExt cx="238930" cy="350186"/>
              </a:xfrm>
            </p:grpSpPr>
            <p:sp>
              <p:nvSpPr>
                <p:cNvPr id="504" name="楕円 66">
                  <a:extLst>
                    <a:ext uri="{FF2B5EF4-FFF2-40B4-BE49-F238E27FC236}">
                      <a16:creationId xmlns:a16="http://schemas.microsoft.com/office/drawing/2014/main" id="{90F3FCE3-34AB-4F08-D714-CA394C82F1C2}"/>
                    </a:ext>
                  </a:extLst>
                </p:cNvPr>
                <p:cNvSpPr/>
                <p:nvPr/>
              </p:nvSpPr>
              <p:spPr>
                <a:xfrm>
                  <a:off x="983909" y="866708"/>
                  <a:ext cx="238930" cy="350186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2A4BE575-D6CA-5DF0-B413-EFBE3E77A94C}"/>
                    </a:ext>
                  </a:extLst>
                </p:cNvPr>
                <p:cNvSpPr/>
                <p:nvPr/>
              </p:nvSpPr>
              <p:spPr>
                <a:xfrm rot="900000" flipH="1">
                  <a:off x="999688" y="1082038"/>
                  <a:ext cx="128110" cy="97560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90" name="グループ化 589">
            <a:extLst>
              <a:ext uri="{FF2B5EF4-FFF2-40B4-BE49-F238E27FC236}">
                <a16:creationId xmlns:a16="http://schemas.microsoft.com/office/drawing/2014/main" id="{EF69DC44-99CC-5C97-B298-E6604B40DC81}"/>
              </a:ext>
            </a:extLst>
          </p:cNvPr>
          <p:cNvGrpSpPr/>
          <p:nvPr/>
        </p:nvGrpSpPr>
        <p:grpSpPr>
          <a:xfrm>
            <a:off x="4172506" y="3749238"/>
            <a:ext cx="1709182" cy="2481335"/>
            <a:chOff x="4172506" y="3749238"/>
            <a:chExt cx="1709182" cy="2481335"/>
          </a:xfrm>
        </p:grpSpPr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44A83EDE-D84B-B0B6-9E14-C238EF3C7A1D}"/>
                </a:ext>
              </a:extLst>
            </p:cNvPr>
            <p:cNvGrpSpPr/>
            <p:nvPr/>
          </p:nvGrpSpPr>
          <p:grpSpPr>
            <a:xfrm>
              <a:off x="4608404" y="4554910"/>
              <a:ext cx="1164933" cy="1675663"/>
              <a:chOff x="1588979" y="4554910"/>
              <a:chExt cx="1164933" cy="1675663"/>
            </a:xfrm>
          </p:grpSpPr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D52111EC-CA9A-8DC1-4A04-569737AD7DC9}"/>
                  </a:ext>
                </a:extLst>
              </p:cNvPr>
              <p:cNvSpPr/>
              <p:nvPr/>
            </p:nvSpPr>
            <p:spPr>
              <a:xfrm rot="900000">
                <a:off x="1670024" y="4554910"/>
                <a:ext cx="1083888" cy="1529778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6" name="楕円 1">
                <a:extLst>
                  <a:ext uri="{FF2B5EF4-FFF2-40B4-BE49-F238E27FC236}">
                    <a16:creationId xmlns:a16="http://schemas.microsoft.com/office/drawing/2014/main" id="{55B05133-977B-D012-94EE-25060326871F}"/>
                  </a:ext>
                </a:extLst>
              </p:cNvPr>
              <p:cNvSpPr/>
              <p:nvPr/>
            </p:nvSpPr>
            <p:spPr>
              <a:xfrm rot="10800000">
                <a:off x="2019476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7" name="楕円 1">
                <a:extLst>
                  <a:ext uri="{FF2B5EF4-FFF2-40B4-BE49-F238E27FC236}">
                    <a16:creationId xmlns:a16="http://schemas.microsoft.com/office/drawing/2014/main" id="{BB930217-E240-DFB8-8510-CE33FE56651B}"/>
                  </a:ext>
                </a:extLst>
              </p:cNvPr>
              <p:cNvSpPr/>
              <p:nvPr/>
            </p:nvSpPr>
            <p:spPr>
              <a:xfrm rot="10800000">
                <a:off x="1754798" y="575201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楕円 1">
                <a:extLst>
                  <a:ext uri="{FF2B5EF4-FFF2-40B4-BE49-F238E27FC236}">
                    <a16:creationId xmlns:a16="http://schemas.microsoft.com/office/drawing/2014/main" id="{F09FD918-929B-C197-A6C8-2271BB82EB57}"/>
                  </a:ext>
                </a:extLst>
              </p:cNvPr>
              <p:cNvSpPr/>
              <p:nvPr/>
            </p:nvSpPr>
            <p:spPr>
              <a:xfrm>
                <a:off x="1588979" y="5006697"/>
                <a:ext cx="833003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楕円 1">
                <a:extLst>
                  <a:ext uri="{FF2B5EF4-FFF2-40B4-BE49-F238E27FC236}">
                    <a16:creationId xmlns:a16="http://schemas.microsoft.com/office/drawing/2014/main" id="{7F0CA434-4FCA-9581-C975-19511419F167}"/>
                  </a:ext>
                </a:extLst>
              </p:cNvPr>
              <p:cNvSpPr/>
              <p:nvPr/>
            </p:nvSpPr>
            <p:spPr>
              <a:xfrm>
                <a:off x="1643549" y="5031554"/>
                <a:ext cx="723863" cy="106600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59A4707F-D92E-E9E3-2C21-05BE6CE79EBC}"/>
                </a:ext>
              </a:extLst>
            </p:cNvPr>
            <p:cNvGrpSpPr/>
            <p:nvPr/>
          </p:nvGrpSpPr>
          <p:grpSpPr>
            <a:xfrm>
              <a:off x="4304646" y="3906192"/>
              <a:ext cx="1439073" cy="1340392"/>
              <a:chOff x="1285221" y="3906192"/>
              <a:chExt cx="1439073" cy="1340392"/>
            </a:xfrm>
          </p:grpSpPr>
          <p:sp>
            <p:nvSpPr>
              <p:cNvPr id="531" name="二等辺三角形 6">
                <a:extLst>
                  <a:ext uri="{FF2B5EF4-FFF2-40B4-BE49-F238E27FC236}">
                    <a16:creationId xmlns:a16="http://schemas.microsoft.com/office/drawing/2014/main" id="{DADE4963-D098-5F2F-3643-739FF106D03E}"/>
                  </a:ext>
                </a:extLst>
              </p:cNvPr>
              <p:cNvSpPr/>
              <p:nvPr/>
            </p:nvSpPr>
            <p:spPr>
              <a:xfrm rot="19800000">
                <a:off x="1348875" y="390619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二等辺三角形 6">
                <a:extLst>
                  <a:ext uri="{FF2B5EF4-FFF2-40B4-BE49-F238E27FC236}">
                    <a16:creationId xmlns:a16="http://schemas.microsoft.com/office/drawing/2014/main" id="{C0BB3850-8490-2AE2-25D3-661C34853FE1}"/>
                  </a:ext>
                </a:extLst>
              </p:cNvPr>
              <p:cNvSpPr/>
              <p:nvPr/>
            </p:nvSpPr>
            <p:spPr>
              <a:xfrm rot="1800000" flipH="1">
                <a:off x="2146468" y="3906193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0CC45EB5-9067-8A98-C5E2-8F0D75953469}"/>
                  </a:ext>
                </a:extLst>
              </p:cNvPr>
              <p:cNvSpPr/>
              <p:nvPr/>
            </p:nvSpPr>
            <p:spPr>
              <a:xfrm>
                <a:off x="1401488" y="4015885"/>
                <a:ext cx="1207984" cy="1230699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9D27A88A-D400-B4BF-730B-49962F9F0922}"/>
                  </a:ext>
                </a:extLst>
              </p:cNvPr>
              <p:cNvSpPr/>
              <p:nvPr/>
            </p:nvSpPr>
            <p:spPr>
              <a:xfrm rot="20700000">
                <a:off x="1639518" y="45425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35241090-2243-6B2F-4294-D80081D6EEB6}"/>
                  </a:ext>
                </a:extLst>
              </p:cNvPr>
              <p:cNvSpPr/>
              <p:nvPr/>
            </p:nvSpPr>
            <p:spPr>
              <a:xfrm rot="900000">
                <a:off x="2155144" y="4542593"/>
                <a:ext cx="198378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F64329D7-3307-8832-1A32-221524914C6E}"/>
                  </a:ext>
                </a:extLst>
              </p:cNvPr>
              <p:cNvGrpSpPr/>
              <p:nvPr/>
            </p:nvGrpSpPr>
            <p:grpSpPr>
              <a:xfrm>
                <a:off x="1893089" y="4797986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544" name="楕円 27">
                  <a:extLst>
                    <a:ext uri="{FF2B5EF4-FFF2-40B4-BE49-F238E27FC236}">
                      <a16:creationId xmlns:a16="http://schemas.microsoft.com/office/drawing/2014/main" id="{DF6DFD77-014F-2B0C-3140-3B204D871E40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5" name="楕円 27">
                  <a:extLst>
                    <a:ext uri="{FF2B5EF4-FFF2-40B4-BE49-F238E27FC236}">
                      <a16:creationId xmlns:a16="http://schemas.microsoft.com/office/drawing/2014/main" id="{2DA6D369-AED0-86D5-BBFE-93BE22F4BC55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D8721722-6911-1BB2-EE91-6704E885835B}"/>
                  </a:ext>
                </a:extLst>
              </p:cNvPr>
              <p:cNvSpPr/>
              <p:nvPr/>
            </p:nvSpPr>
            <p:spPr>
              <a:xfrm>
                <a:off x="1779354" y="4707957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正方形/長方形 537">
                <a:extLst>
                  <a:ext uri="{FF2B5EF4-FFF2-40B4-BE49-F238E27FC236}">
                    <a16:creationId xmlns:a16="http://schemas.microsoft.com/office/drawing/2014/main" id="{A96E3394-8B03-CF48-B779-156BDDC6D760}"/>
                  </a:ext>
                </a:extLst>
              </p:cNvPr>
              <p:cNvSpPr/>
              <p:nvPr/>
            </p:nvSpPr>
            <p:spPr>
              <a:xfrm>
                <a:off x="1285221" y="4816877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正方形/長方形 538">
                <a:extLst>
                  <a:ext uri="{FF2B5EF4-FFF2-40B4-BE49-F238E27FC236}">
                    <a16:creationId xmlns:a16="http://schemas.microsoft.com/office/drawing/2014/main" id="{0407B522-062A-F826-3967-3F33C7C4AED8}"/>
                  </a:ext>
                </a:extLst>
              </p:cNvPr>
              <p:cNvSpPr/>
              <p:nvPr/>
            </p:nvSpPr>
            <p:spPr>
              <a:xfrm rot="20700000" flipV="1">
                <a:off x="1310263" y="492362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正方形/長方形 539">
                <a:extLst>
                  <a:ext uri="{FF2B5EF4-FFF2-40B4-BE49-F238E27FC236}">
                    <a16:creationId xmlns:a16="http://schemas.microsoft.com/office/drawing/2014/main" id="{009E32A5-7717-97C3-4BD4-167EBCAD9EDF}"/>
                  </a:ext>
                </a:extLst>
              </p:cNvPr>
              <p:cNvSpPr/>
              <p:nvPr/>
            </p:nvSpPr>
            <p:spPr>
              <a:xfrm flipH="1">
                <a:off x="2169368" y="4816879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正方形/長方形 540">
                <a:extLst>
                  <a:ext uri="{FF2B5EF4-FFF2-40B4-BE49-F238E27FC236}">
                    <a16:creationId xmlns:a16="http://schemas.microsoft.com/office/drawing/2014/main" id="{441DC20F-7E6F-ED14-3668-B85D7AB73E20}"/>
                  </a:ext>
                </a:extLst>
              </p:cNvPr>
              <p:cNvSpPr/>
              <p:nvPr/>
            </p:nvSpPr>
            <p:spPr>
              <a:xfrm rot="900000" flipH="1" flipV="1">
                <a:off x="2145772" y="492362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BF9B3EA0-BE48-BECD-EB69-F3478F7BF978}"/>
                  </a:ext>
                </a:extLst>
              </p:cNvPr>
              <p:cNvSpPr/>
              <p:nvPr/>
            </p:nvSpPr>
            <p:spPr>
              <a:xfrm>
                <a:off x="1607125" y="4010625"/>
                <a:ext cx="797337" cy="706988"/>
              </a:xfrm>
              <a:custGeom>
                <a:avLst/>
                <a:gdLst>
                  <a:gd name="connsiteX0" fmla="*/ 539463 w 1079773"/>
                  <a:gd name="connsiteY0" fmla="*/ 0 h 957420"/>
                  <a:gd name="connsiteX1" fmla="*/ 996781 w 1079773"/>
                  <a:gd name="connsiteY1" fmla="*/ 142318 h 957420"/>
                  <a:gd name="connsiteX2" fmla="*/ 1079773 w 1079773"/>
                  <a:gd name="connsiteY2" fmla="*/ 212080 h 957420"/>
                  <a:gd name="connsiteX3" fmla="*/ 1001615 w 1079773"/>
                  <a:gd name="connsiteY3" fmla="*/ 223642 h 957420"/>
                  <a:gd name="connsiteX4" fmla="*/ 600525 w 1079773"/>
                  <a:gd name="connsiteY4" fmla="*/ 879477 h 957420"/>
                  <a:gd name="connsiteX5" fmla="*/ 595852 w 1079773"/>
                  <a:gd name="connsiteY5" fmla="*/ 957192 h 957420"/>
                  <a:gd name="connsiteX6" fmla="*/ 546412 w 1079773"/>
                  <a:gd name="connsiteY6" fmla="*/ 955822 h 957420"/>
                  <a:gd name="connsiteX7" fmla="*/ 488747 w 1079773"/>
                  <a:gd name="connsiteY7" fmla="*/ 957420 h 957420"/>
                  <a:gd name="connsiteX8" fmla="*/ 484060 w 1079773"/>
                  <a:gd name="connsiteY8" fmla="*/ 879477 h 957420"/>
                  <a:gd name="connsiteX9" fmla="*/ 82970 w 1079773"/>
                  <a:gd name="connsiteY9" fmla="*/ 223642 h 957420"/>
                  <a:gd name="connsiteX10" fmla="*/ 0 w 1079773"/>
                  <a:gd name="connsiteY10" fmla="*/ 211369 h 957420"/>
                  <a:gd name="connsiteX11" fmla="*/ 82145 w 1079773"/>
                  <a:gd name="connsiteY11" fmla="*/ 142318 h 957420"/>
                  <a:gd name="connsiteX12" fmla="*/ 539463 w 1079773"/>
                  <a:gd name="connsiteY12" fmla="*/ 0 h 95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79773" h="957420">
                    <a:moveTo>
                      <a:pt x="539463" y="0"/>
                    </a:moveTo>
                    <a:cubicBezTo>
                      <a:pt x="708864" y="0"/>
                      <a:pt x="866237" y="52466"/>
                      <a:pt x="996781" y="142318"/>
                    </a:cubicBezTo>
                    <a:lnTo>
                      <a:pt x="1079773" y="212080"/>
                    </a:lnTo>
                    <a:lnTo>
                      <a:pt x="1001615" y="223642"/>
                    </a:lnTo>
                    <a:cubicBezTo>
                      <a:pt x="800644" y="283827"/>
                      <a:pt x="641296" y="545444"/>
                      <a:pt x="600525" y="879477"/>
                    </a:cubicBezTo>
                    <a:lnTo>
                      <a:pt x="595852" y="957192"/>
                    </a:lnTo>
                    <a:lnTo>
                      <a:pt x="546412" y="955822"/>
                    </a:lnTo>
                    <a:lnTo>
                      <a:pt x="488747" y="957420"/>
                    </a:lnTo>
                    <a:lnTo>
                      <a:pt x="484060" y="879477"/>
                    </a:lnTo>
                    <a:cubicBezTo>
                      <a:pt x="443289" y="545444"/>
                      <a:pt x="283941" y="283827"/>
                      <a:pt x="82970" y="223642"/>
                    </a:cubicBezTo>
                    <a:lnTo>
                      <a:pt x="0" y="211369"/>
                    </a:lnTo>
                    <a:lnTo>
                      <a:pt x="82145" y="142318"/>
                    </a:lnTo>
                    <a:cubicBezTo>
                      <a:pt x="212689" y="52466"/>
                      <a:pt x="370062" y="0"/>
                      <a:pt x="53946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1">
                <a:extLst>
                  <a:ext uri="{FF2B5EF4-FFF2-40B4-BE49-F238E27FC236}">
                    <a16:creationId xmlns:a16="http://schemas.microsoft.com/office/drawing/2014/main" id="{2A2AD52B-273B-21C9-8571-63563D3DD1B6}"/>
                  </a:ext>
                </a:extLst>
              </p:cNvPr>
              <p:cNvSpPr/>
              <p:nvPr/>
            </p:nvSpPr>
            <p:spPr>
              <a:xfrm flipV="1">
                <a:off x="1920025" y="4676285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0223973F-D727-2706-D686-F6EEE96AAAC1}"/>
                </a:ext>
              </a:extLst>
            </p:cNvPr>
            <p:cNvGrpSpPr/>
            <p:nvPr/>
          </p:nvGrpSpPr>
          <p:grpSpPr>
            <a:xfrm>
              <a:off x="4172506" y="3872248"/>
              <a:ext cx="1709182" cy="1060338"/>
              <a:chOff x="4156667" y="3912113"/>
              <a:chExt cx="1810966" cy="1123483"/>
            </a:xfrm>
          </p:grpSpPr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1B338EF1-0538-9959-F7B2-CF562F5A93B6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69F2EEBE-E8BD-167C-DC20-D0C89064C430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354C4E84-5BDF-68CE-BF42-EAD516E5CBD4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3" name="四角形: 角を丸くする 552">
                  <a:extLst>
                    <a:ext uri="{FF2B5EF4-FFF2-40B4-BE49-F238E27FC236}">
                      <a16:creationId xmlns:a16="http://schemas.microsoft.com/office/drawing/2014/main" id="{BB520A67-47E7-BC5D-3664-8E747794471A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DDFC4CBE-E669-24D6-A979-1F3A39AFB88C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7838A77D-C932-5B71-FAE6-61794A5E7726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1" name="四角形: 角を丸くする 550">
                  <a:extLst>
                    <a:ext uri="{FF2B5EF4-FFF2-40B4-BE49-F238E27FC236}">
                      <a16:creationId xmlns:a16="http://schemas.microsoft.com/office/drawing/2014/main" id="{2801465A-689C-A19D-877B-87876179540F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EE5D4F86-B60E-063E-D0A0-072039E8C70F}"/>
                </a:ext>
              </a:extLst>
            </p:cNvPr>
            <p:cNvGrpSpPr/>
            <p:nvPr/>
          </p:nvGrpSpPr>
          <p:grpSpPr>
            <a:xfrm>
              <a:off x="4365453" y="3749238"/>
              <a:ext cx="1325355" cy="650911"/>
              <a:chOff x="1100911" y="95250"/>
              <a:chExt cx="1794828" cy="881479"/>
            </a:xfrm>
          </p:grpSpPr>
          <p:sp>
            <p:nvSpPr>
              <p:cNvPr id="555" name="楕円 5">
                <a:extLst>
                  <a:ext uri="{FF2B5EF4-FFF2-40B4-BE49-F238E27FC236}">
                    <a16:creationId xmlns:a16="http://schemas.microsoft.com/office/drawing/2014/main" id="{BB33E069-7D58-5C90-06A3-B43DFCDCB9E2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096787BA-3470-C17F-8A75-838C33E74A2D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29D3441D-5F05-0AC3-F5DE-2A5C6A831911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558" name="楕円 5">
                  <a:extLst>
                    <a:ext uri="{FF2B5EF4-FFF2-40B4-BE49-F238E27FC236}">
                      <a16:creationId xmlns:a16="http://schemas.microsoft.com/office/drawing/2014/main" id="{364D856C-CB0C-4B87-94A3-07A48AA5413F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27371C27-1C27-F55C-F537-8C4AAEE23994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29F3ADD9-C02A-DCC8-C904-F9AD9EAF7C86}"/>
                </a:ext>
              </a:extLst>
            </p:cNvPr>
            <p:cNvGrpSpPr/>
            <p:nvPr/>
          </p:nvGrpSpPr>
          <p:grpSpPr>
            <a:xfrm>
              <a:off x="4376936" y="4885184"/>
              <a:ext cx="1299333" cy="1211368"/>
              <a:chOff x="4302325" y="3805549"/>
              <a:chExt cx="1299333" cy="1211368"/>
            </a:xfrm>
          </p:grpSpPr>
          <p:sp>
            <p:nvSpPr>
              <p:cNvPr id="561" name="楕円 1">
                <a:extLst>
                  <a:ext uri="{FF2B5EF4-FFF2-40B4-BE49-F238E27FC236}">
                    <a16:creationId xmlns:a16="http://schemas.microsoft.com/office/drawing/2014/main" id="{2663C330-FABA-BD41-D6D8-CB6F2D50381C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2" name="楕円 1">
                <a:extLst>
                  <a:ext uri="{FF2B5EF4-FFF2-40B4-BE49-F238E27FC236}">
                    <a16:creationId xmlns:a16="http://schemas.microsoft.com/office/drawing/2014/main" id="{9DCC9A6B-4E00-2EB2-C1A3-3FC2713A75C6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63" name="グループ化 562">
                <a:extLst>
                  <a:ext uri="{FF2B5EF4-FFF2-40B4-BE49-F238E27FC236}">
                    <a16:creationId xmlns:a16="http://schemas.microsoft.com/office/drawing/2014/main" id="{94B8BC43-B5E3-9D6A-9C5E-162D207E2FF2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1F0AD48D-E16D-3581-B951-433458D3CEEA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4028197E-D63F-5AB5-4604-EBC94505101A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8C59F957-E847-180F-6673-3DAFE9FE8DBA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9C9EF541-E892-875D-FFF8-1CEF4CBF78B4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F6490DF4-2F5B-3FD9-73DA-2BC55F0CF3F3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D6DF999D-8C1D-8DB4-9934-BBF5BF8A482D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7F6FB9F9-E736-632B-19F7-6C07516FCE2D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71" name="グループ化 570">
                  <a:extLst>
                    <a:ext uri="{FF2B5EF4-FFF2-40B4-BE49-F238E27FC236}">
                      <a16:creationId xmlns:a16="http://schemas.microsoft.com/office/drawing/2014/main" id="{285DC9A9-2FD8-8C41-FD80-BA903D21E9E9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578" name="フリーフォーム: 図形 577">
                    <a:extLst>
                      <a:ext uri="{FF2B5EF4-FFF2-40B4-BE49-F238E27FC236}">
                        <a16:creationId xmlns:a16="http://schemas.microsoft.com/office/drawing/2014/main" id="{B3EFD8CE-0B31-6A42-D153-D348F9B79FD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フリーフォーム: 図形 578">
                    <a:extLst>
                      <a:ext uri="{FF2B5EF4-FFF2-40B4-BE49-F238E27FC236}">
                        <a16:creationId xmlns:a16="http://schemas.microsoft.com/office/drawing/2014/main" id="{43033F22-1B1A-A712-7D8F-42339FEAF28D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台形 579">
                    <a:extLst>
                      <a:ext uri="{FF2B5EF4-FFF2-40B4-BE49-F238E27FC236}">
                        <a16:creationId xmlns:a16="http://schemas.microsoft.com/office/drawing/2014/main" id="{0DF05E1E-1EC2-1EE8-AB04-6E4A0B3ED16B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1" name="台形 580">
                    <a:extLst>
                      <a:ext uri="{FF2B5EF4-FFF2-40B4-BE49-F238E27FC236}">
                        <a16:creationId xmlns:a16="http://schemas.microsoft.com/office/drawing/2014/main" id="{82DC0F6A-AE6F-2686-5A3B-9995CA26FA2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2" name="四角形: 角を丸くする 581">
                    <a:extLst>
                      <a:ext uri="{FF2B5EF4-FFF2-40B4-BE49-F238E27FC236}">
                        <a16:creationId xmlns:a16="http://schemas.microsoft.com/office/drawing/2014/main" id="{E01AF1C8-AFD9-DCB6-D6BC-0F00792DCF98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3" name="星: 12 pt 582">
                    <a:extLst>
                      <a:ext uri="{FF2B5EF4-FFF2-40B4-BE49-F238E27FC236}">
                        <a16:creationId xmlns:a16="http://schemas.microsoft.com/office/drawing/2014/main" id="{749BB636-901E-83D0-EFDC-866631B0669A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4" name="星: 12 pt 583">
                    <a:extLst>
                      <a:ext uri="{FF2B5EF4-FFF2-40B4-BE49-F238E27FC236}">
                        <a16:creationId xmlns:a16="http://schemas.microsoft.com/office/drawing/2014/main" id="{97DAD776-E34E-41F7-25FB-0680E80D6344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2" name="グループ化 571">
                  <a:extLst>
                    <a:ext uri="{FF2B5EF4-FFF2-40B4-BE49-F238E27FC236}">
                      <a16:creationId xmlns:a16="http://schemas.microsoft.com/office/drawing/2014/main" id="{EEE051B0-8071-AEB4-5321-2583848CBC87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576" name="フリーフォーム: 図形 575">
                    <a:extLst>
                      <a:ext uri="{FF2B5EF4-FFF2-40B4-BE49-F238E27FC236}">
                        <a16:creationId xmlns:a16="http://schemas.microsoft.com/office/drawing/2014/main" id="{3A2F9B49-EEE5-0621-45B6-44C1330B839D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星: 16 pt 576">
                    <a:extLst>
                      <a:ext uri="{FF2B5EF4-FFF2-40B4-BE49-F238E27FC236}">
                        <a16:creationId xmlns:a16="http://schemas.microsoft.com/office/drawing/2014/main" id="{7E5C726E-B444-8039-3986-73DDA145A5D5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73" name="グループ化 572">
                  <a:extLst>
                    <a:ext uri="{FF2B5EF4-FFF2-40B4-BE49-F238E27FC236}">
                      <a16:creationId xmlns:a16="http://schemas.microsoft.com/office/drawing/2014/main" id="{5C9D3727-4C06-5C43-256E-9B5FADEC4C67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574" name="フリーフォーム: 図形 573">
                    <a:extLst>
                      <a:ext uri="{FF2B5EF4-FFF2-40B4-BE49-F238E27FC236}">
                        <a16:creationId xmlns:a16="http://schemas.microsoft.com/office/drawing/2014/main" id="{39A3B09A-85B9-3298-E388-B04B1F6700F2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星: 16 pt 574">
                    <a:extLst>
                      <a:ext uri="{FF2B5EF4-FFF2-40B4-BE49-F238E27FC236}">
                        <a16:creationId xmlns:a16="http://schemas.microsoft.com/office/drawing/2014/main" id="{991D37EC-5AAA-07E8-6ADE-66C2B05731B1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587" name="テキスト ボックス 586">
            <a:extLst>
              <a:ext uri="{FF2B5EF4-FFF2-40B4-BE49-F238E27FC236}">
                <a16:creationId xmlns:a16="http://schemas.microsoft.com/office/drawing/2014/main" id="{8517AECE-9E26-A9F1-A1B5-03C860FA16F4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リスの冬用イラスト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C5078AD7-669A-344C-8346-79BDA98AEB13}"/>
              </a:ext>
            </a:extLst>
          </p:cNvPr>
          <p:cNvGrpSpPr/>
          <p:nvPr/>
        </p:nvGrpSpPr>
        <p:grpSpPr>
          <a:xfrm>
            <a:off x="6962255" y="605447"/>
            <a:ext cx="2351020" cy="2658119"/>
            <a:chOff x="6962255" y="605447"/>
            <a:chExt cx="2351020" cy="265811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FECE7AF0-1D7B-A6C6-69F7-FF93636AA336}"/>
                </a:ext>
              </a:extLst>
            </p:cNvPr>
            <p:cNvGrpSpPr/>
            <p:nvPr/>
          </p:nvGrpSpPr>
          <p:grpSpPr>
            <a:xfrm>
              <a:off x="7373601" y="820092"/>
              <a:ext cx="1468691" cy="2324381"/>
              <a:chOff x="7373601" y="820092"/>
              <a:chExt cx="1468691" cy="2324381"/>
            </a:xfrm>
          </p:grpSpPr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10EEA249-F1B0-FD7C-3E5F-0458CD2ECA74}"/>
                  </a:ext>
                </a:extLst>
              </p:cNvPr>
              <p:cNvGrpSpPr/>
              <p:nvPr/>
            </p:nvGrpSpPr>
            <p:grpSpPr>
              <a:xfrm>
                <a:off x="7373601" y="820092"/>
                <a:ext cx="1468691" cy="2324381"/>
                <a:chOff x="1036132" y="400131"/>
                <a:chExt cx="1988936" cy="3147733"/>
              </a:xfrm>
            </p:grpSpPr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3CC1A9F1-6371-737E-9443-9B027749FDFE}"/>
                    </a:ext>
                  </a:extLst>
                </p:cNvPr>
                <p:cNvSpPr/>
                <p:nvPr/>
              </p:nvSpPr>
              <p:spPr>
                <a:xfrm rot="900000">
                  <a:off x="1557241" y="1278641"/>
                  <a:ext cx="1467827" cy="2071662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楕円 1">
                  <a:extLst>
                    <a:ext uri="{FF2B5EF4-FFF2-40B4-BE49-F238E27FC236}">
                      <a16:creationId xmlns:a16="http://schemas.microsoft.com/office/drawing/2014/main" id="{B28EA391-DAC4-2B16-3423-0D540A89EDE9}"/>
                    </a:ext>
                  </a:extLst>
                </p:cNvPr>
                <p:cNvSpPr/>
                <p:nvPr/>
              </p:nvSpPr>
              <p:spPr>
                <a:xfrm rot="9000000" flipH="1">
                  <a:off x="2414457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rgbClr val="66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" name="楕円 1">
                  <a:extLst>
                    <a:ext uri="{FF2B5EF4-FFF2-40B4-BE49-F238E27FC236}">
                      <a16:creationId xmlns:a16="http://schemas.microsoft.com/office/drawing/2014/main" id="{A450F3A3-06D4-1F69-94A1-0ACB867A0410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" name="楕円 1">
                  <a:extLst>
                    <a:ext uri="{FF2B5EF4-FFF2-40B4-BE49-F238E27FC236}">
                      <a16:creationId xmlns:a16="http://schemas.microsoft.com/office/drawing/2014/main" id="{062E1488-BC99-2EAA-111B-1E4AF5BE63FB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3" name="楕円 1">
                  <a:extLst>
                    <a:ext uri="{FF2B5EF4-FFF2-40B4-BE49-F238E27FC236}">
                      <a16:creationId xmlns:a16="http://schemas.microsoft.com/office/drawing/2014/main" id="{2E573FEB-2408-3BB6-6A93-44C2C915150D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" name="楕円 1">
                  <a:extLst>
                    <a:ext uri="{FF2B5EF4-FFF2-40B4-BE49-F238E27FC236}">
                      <a16:creationId xmlns:a16="http://schemas.microsoft.com/office/drawing/2014/main" id="{7A75664B-358C-35E5-11ED-92956279EAF3}"/>
                    </a:ext>
                  </a:extLst>
                </p:cNvPr>
                <p:cNvSpPr/>
                <p:nvPr/>
              </p:nvSpPr>
              <p:spPr>
                <a:xfrm>
                  <a:off x="1447488" y="1890462"/>
                  <a:ext cx="1128072" cy="149281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楕円 1">
                  <a:extLst>
                    <a:ext uri="{FF2B5EF4-FFF2-40B4-BE49-F238E27FC236}">
                      <a16:creationId xmlns:a16="http://schemas.microsoft.com/office/drawing/2014/main" id="{B6F85DB8-ACD9-7399-BEAB-6CE56BE8544E}"/>
                    </a:ext>
                  </a:extLst>
                </p:cNvPr>
                <p:cNvSpPr/>
                <p:nvPr/>
              </p:nvSpPr>
              <p:spPr>
                <a:xfrm>
                  <a:off x="1521388" y="1924123"/>
                  <a:ext cx="980272" cy="144361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二等辺三角形 6">
                  <a:extLst>
                    <a:ext uri="{FF2B5EF4-FFF2-40B4-BE49-F238E27FC236}">
                      <a16:creationId xmlns:a16="http://schemas.microsoft.com/office/drawing/2014/main" id="{A87C6711-2649-126B-3682-30D8A6A2B534}"/>
                    </a:ext>
                  </a:extLst>
                </p:cNvPr>
                <p:cNvSpPr/>
                <p:nvPr/>
              </p:nvSpPr>
              <p:spPr>
                <a:xfrm rot="19800000">
                  <a:off x="1122334" y="400131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二等辺三角形 6">
                  <a:extLst>
                    <a:ext uri="{FF2B5EF4-FFF2-40B4-BE49-F238E27FC236}">
                      <a16:creationId xmlns:a16="http://schemas.microsoft.com/office/drawing/2014/main" id="{39A1EBA6-369B-76A1-EDCC-09DA96BA12DC}"/>
                    </a:ext>
                  </a:extLst>
                </p:cNvPr>
                <p:cNvSpPr/>
                <p:nvPr/>
              </p:nvSpPr>
              <p:spPr>
                <a:xfrm rot="1800000" flipH="1">
                  <a:off x="2202453" y="40013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FD5EB06F-456E-393B-5321-6A0BB1FB7F61}"/>
                    </a:ext>
                  </a:extLst>
                </p:cNvPr>
                <p:cNvSpPr/>
                <p:nvPr/>
              </p:nvSpPr>
              <p:spPr>
                <a:xfrm>
                  <a:off x="1193584" y="548680"/>
                  <a:ext cx="1635880" cy="1666642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4085AB08-ABEF-828B-6AFA-A9CF7BDFB5E7}"/>
                    </a:ext>
                  </a:extLst>
                </p:cNvPr>
                <p:cNvGrpSpPr/>
                <p:nvPr/>
              </p:nvGrpSpPr>
              <p:grpSpPr>
                <a:xfrm>
                  <a:off x="1859321" y="1607820"/>
                  <a:ext cx="297140" cy="314338"/>
                  <a:chOff x="3944408" y="2708920"/>
                  <a:chExt cx="291733" cy="338761"/>
                </a:xfrm>
                <a:solidFill>
                  <a:schemeClr val="bg1"/>
                </a:solidFill>
              </p:grpSpPr>
              <p:sp>
                <p:nvSpPr>
                  <p:cNvPr id="355" name="楕円 27">
                    <a:extLst>
                      <a:ext uri="{FF2B5EF4-FFF2-40B4-BE49-F238E27FC236}">
                        <a16:creationId xmlns:a16="http://schemas.microsoft.com/office/drawing/2014/main" id="{F2EFC827-161D-C3B7-4ABD-340E327206BA}"/>
                      </a:ext>
                    </a:extLst>
                  </p:cNvPr>
                  <p:cNvSpPr/>
                  <p:nvPr/>
                </p:nvSpPr>
                <p:spPr>
                  <a:xfrm>
                    <a:off x="3944408" y="2708920"/>
                    <a:ext cx="145867" cy="338761"/>
                  </a:xfrm>
                  <a:custGeom>
                    <a:avLst/>
                    <a:gdLst>
                      <a:gd name="connsiteX0" fmla="*/ 0 w 144016"/>
                      <a:gd name="connsiteY0" fmla="*/ 180020 h 360040"/>
                      <a:gd name="connsiteX1" fmla="*/ 72008 w 144016"/>
                      <a:gd name="connsiteY1" fmla="*/ 0 h 360040"/>
                      <a:gd name="connsiteX2" fmla="*/ 144016 w 144016"/>
                      <a:gd name="connsiteY2" fmla="*/ 180020 h 360040"/>
                      <a:gd name="connsiteX3" fmla="*/ 72008 w 144016"/>
                      <a:gd name="connsiteY3" fmla="*/ 360040 h 360040"/>
                      <a:gd name="connsiteX4" fmla="*/ 0 w 144016"/>
                      <a:gd name="connsiteY4" fmla="*/ 180020 h 360040"/>
                      <a:gd name="connsiteX0" fmla="*/ 765 w 145488"/>
                      <a:gd name="connsiteY0" fmla="*/ 180020 h 364802"/>
                      <a:gd name="connsiteX1" fmla="*/ 72773 w 145488"/>
                      <a:gd name="connsiteY1" fmla="*/ 0 h 364802"/>
                      <a:gd name="connsiteX2" fmla="*/ 144781 w 145488"/>
                      <a:gd name="connsiteY2" fmla="*/ 180020 h 364802"/>
                      <a:gd name="connsiteX3" fmla="*/ 113255 w 145488"/>
                      <a:gd name="connsiteY3" fmla="*/ 364802 h 364802"/>
                      <a:gd name="connsiteX4" fmla="*/ 765 w 145488"/>
                      <a:gd name="connsiteY4" fmla="*/ 180020 h 364802"/>
                      <a:gd name="connsiteX0" fmla="*/ 479 w 144495"/>
                      <a:gd name="connsiteY0" fmla="*/ 180020 h 338608"/>
                      <a:gd name="connsiteX1" fmla="*/ 72487 w 144495"/>
                      <a:gd name="connsiteY1" fmla="*/ 0 h 338608"/>
                      <a:gd name="connsiteX2" fmla="*/ 144495 w 144495"/>
                      <a:gd name="connsiteY2" fmla="*/ 180020 h 338608"/>
                      <a:gd name="connsiteX3" fmla="*/ 103444 w 144495"/>
                      <a:gd name="connsiteY3" fmla="*/ 338608 h 338608"/>
                      <a:gd name="connsiteX4" fmla="*/ 479 w 144495"/>
                      <a:gd name="connsiteY4" fmla="*/ 180020 h 338608"/>
                      <a:gd name="connsiteX0" fmla="*/ 479 w 145867"/>
                      <a:gd name="connsiteY0" fmla="*/ 180020 h 338761"/>
                      <a:gd name="connsiteX1" fmla="*/ 72487 w 145867"/>
                      <a:gd name="connsiteY1" fmla="*/ 0 h 338761"/>
                      <a:gd name="connsiteX2" fmla="*/ 144495 w 145867"/>
                      <a:gd name="connsiteY2" fmla="*/ 180020 h 338761"/>
                      <a:gd name="connsiteX3" fmla="*/ 103444 w 145867"/>
                      <a:gd name="connsiteY3" fmla="*/ 338608 h 338761"/>
                      <a:gd name="connsiteX4" fmla="*/ 479 w 145867"/>
                      <a:gd name="connsiteY4" fmla="*/ 180020 h 33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867" h="338761">
                        <a:moveTo>
                          <a:pt x="479" y="180020"/>
                        </a:moveTo>
                        <a:cubicBezTo>
                          <a:pt x="-4680" y="123585"/>
                          <a:pt x="32718" y="0"/>
                          <a:pt x="72487" y="0"/>
                        </a:cubicBezTo>
                        <a:cubicBezTo>
                          <a:pt x="112256" y="0"/>
                          <a:pt x="144495" y="80598"/>
                          <a:pt x="144495" y="180020"/>
                        </a:cubicBezTo>
                        <a:cubicBezTo>
                          <a:pt x="144495" y="279442"/>
                          <a:pt x="157500" y="333846"/>
                          <a:pt x="103444" y="338608"/>
                        </a:cubicBezTo>
                        <a:cubicBezTo>
                          <a:pt x="49388" y="343370"/>
                          <a:pt x="5638" y="236455"/>
                          <a:pt x="479" y="180020"/>
                        </a:cubicBezTo>
                        <a:close/>
                      </a:path>
                    </a:pathLst>
                  </a:cu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6" name="楕円 27">
                    <a:extLst>
                      <a:ext uri="{FF2B5EF4-FFF2-40B4-BE49-F238E27FC236}">
                        <a16:creationId xmlns:a16="http://schemas.microsoft.com/office/drawing/2014/main" id="{A1E191CB-3D94-CCD2-E3ED-69D3CE88CDC9}"/>
                      </a:ext>
                    </a:extLst>
                  </p:cNvPr>
                  <p:cNvSpPr/>
                  <p:nvPr/>
                </p:nvSpPr>
                <p:spPr>
                  <a:xfrm flipH="1">
                    <a:off x="4095749" y="2708920"/>
                    <a:ext cx="140392" cy="338761"/>
                  </a:xfrm>
                  <a:custGeom>
                    <a:avLst/>
                    <a:gdLst>
                      <a:gd name="connsiteX0" fmla="*/ 0 w 144016"/>
                      <a:gd name="connsiteY0" fmla="*/ 180020 h 360040"/>
                      <a:gd name="connsiteX1" fmla="*/ 72008 w 144016"/>
                      <a:gd name="connsiteY1" fmla="*/ 0 h 360040"/>
                      <a:gd name="connsiteX2" fmla="*/ 144016 w 144016"/>
                      <a:gd name="connsiteY2" fmla="*/ 180020 h 360040"/>
                      <a:gd name="connsiteX3" fmla="*/ 72008 w 144016"/>
                      <a:gd name="connsiteY3" fmla="*/ 360040 h 360040"/>
                      <a:gd name="connsiteX4" fmla="*/ 0 w 144016"/>
                      <a:gd name="connsiteY4" fmla="*/ 180020 h 360040"/>
                      <a:gd name="connsiteX0" fmla="*/ 765 w 145488"/>
                      <a:gd name="connsiteY0" fmla="*/ 180020 h 364802"/>
                      <a:gd name="connsiteX1" fmla="*/ 72773 w 145488"/>
                      <a:gd name="connsiteY1" fmla="*/ 0 h 364802"/>
                      <a:gd name="connsiteX2" fmla="*/ 144781 w 145488"/>
                      <a:gd name="connsiteY2" fmla="*/ 180020 h 364802"/>
                      <a:gd name="connsiteX3" fmla="*/ 113255 w 145488"/>
                      <a:gd name="connsiteY3" fmla="*/ 364802 h 364802"/>
                      <a:gd name="connsiteX4" fmla="*/ 765 w 145488"/>
                      <a:gd name="connsiteY4" fmla="*/ 180020 h 364802"/>
                      <a:gd name="connsiteX0" fmla="*/ 479 w 144495"/>
                      <a:gd name="connsiteY0" fmla="*/ 180020 h 338608"/>
                      <a:gd name="connsiteX1" fmla="*/ 72487 w 144495"/>
                      <a:gd name="connsiteY1" fmla="*/ 0 h 338608"/>
                      <a:gd name="connsiteX2" fmla="*/ 144495 w 144495"/>
                      <a:gd name="connsiteY2" fmla="*/ 180020 h 338608"/>
                      <a:gd name="connsiteX3" fmla="*/ 103444 w 144495"/>
                      <a:gd name="connsiteY3" fmla="*/ 338608 h 338608"/>
                      <a:gd name="connsiteX4" fmla="*/ 479 w 144495"/>
                      <a:gd name="connsiteY4" fmla="*/ 180020 h 338608"/>
                      <a:gd name="connsiteX0" fmla="*/ 479 w 145867"/>
                      <a:gd name="connsiteY0" fmla="*/ 180020 h 338761"/>
                      <a:gd name="connsiteX1" fmla="*/ 72487 w 145867"/>
                      <a:gd name="connsiteY1" fmla="*/ 0 h 338761"/>
                      <a:gd name="connsiteX2" fmla="*/ 144495 w 145867"/>
                      <a:gd name="connsiteY2" fmla="*/ 180020 h 338761"/>
                      <a:gd name="connsiteX3" fmla="*/ 103444 w 145867"/>
                      <a:gd name="connsiteY3" fmla="*/ 338608 h 338761"/>
                      <a:gd name="connsiteX4" fmla="*/ 479 w 145867"/>
                      <a:gd name="connsiteY4" fmla="*/ 180020 h 33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867" h="338761">
                        <a:moveTo>
                          <a:pt x="479" y="180020"/>
                        </a:moveTo>
                        <a:cubicBezTo>
                          <a:pt x="-4680" y="123585"/>
                          <a:pt x="32718" y="0"/>
                          <a:pt x="72487" y="0"/>
                        </a:cubicBezTo>
                        <a:cubicBezTo>
                          <a:pt x="112256" y="0"/>
                          <a:pt x="144495" y="80598"/>
                          <a:pt x="144495" y="180020"/>
                        </a:cubicBezTo>
                        <a:cubicBezTo>
                          <a:pt x="144495" y="279442"/>
                          <a:pt x="157500" y="333846"/>
                          <a:pt x="103444" y="338608"/>
                        </a:cubicBezTo>
                        <a:cubicBezTo>
                          <a:pt x="49388" y="343370"/>
                          <a:pt x="5638" y="236455"/>
                          <a:pt x="479" y="180020"/>
                        </a:cubicBezTo>
                        <a:close/>
                      </a:path>
                    </a:pathLst>
                  </a:cu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3216691C-8883-EF76-F273-FB2739F10776}"/>
                    </a:ext>
                  </a:extLst>
                </p:cNvPr>
                <p:cNvSpPr/>
                <p:nvPr/>
              </p:nvSpPr>
              <p:spPr>
                <a:xfrm>
                  <a:off x="1705298" y="1485900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正方形/長方形 123">
                  <a:extLst>
                    <a:ext uri="{FF2B5EF4-FFF2-40B4-BE49-F238E27FC236}">
                      <a16:creationId xmlns:a16="http://schemas.microsoft.com/office/drawing/2014/main" id="{E32AF21B-9578-CF72-015B-335EAB64898D}"/>
                    </a:ext>
                  </a:extLst>
                </p:cNvPr>
                <p:cNvSpPr/>
                <p:nvPr/>
              </p:nvSpPr>
              <p:spPr>
                <a:xfrm>
                  <a:off x="1036132" y="1633403"/>
                  <a:ext cx="751494" cy="26720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正方形/長方形 124">
                  <a:extLst>
                    <a:ext uri="{FF2B5EF4-FFF2-40B4-BE49-F238E27FC236}">
                      <a16:creationId xmlns:a16="http://schemas.microsoft.com/office/drawing/2014/main" id="{5412B446-95C0-6FBB-C815-63B5B3B27905}"/>
                    </a:ext>
                  </a:extLst>
                </p:cNvPr>
                <p:cNvSpPr/>
                <p:nvPr/>
              </p:nvSpPr>
              <p:spPr>
                <a:xfrm rot="20700000" flipV="1">
                  <a:off x="1070044" y="1777957"/>
                  <a:ext cx="751494" cy="26720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正方形/長方形 125">
                  <a:extLst>
                    <a:ext uri="{FF2B5EF4-FFF2-40B4-BE49-F238E27FC236}">
                      <a16:creationId xmlns:a16="http://schemas.microsoft.com/office/drawing/2014/main" id="{4AAA18F8-CDDC-46C3-CF0C-8BC0F9787B2C}"/>
                    </a:ext>
                  </a:extLst>
                </p:cNvPr>
                <p:cNvSpPr/>
                <p:nvPr/>
              </p:nvSpPr>
              <p:spPr>
                <a:xfrm flipH="1">
                  <a:off x="2233465" y="1633405"/>
                  <a:ext cx="751494" cy="26720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正方形/長方形 126">
                  <a:extLst>
                    <a:ext uri="{FF2B5EF4-FFF2-40B4-BE49-F238E27FC236}">
                      <a16:creationId xmlns:a16="http://schemas.microsoft.com/office/drawing/2014/main" id="{A5E6D3C3-64EC-0CB2-EC46-B0F3CA359B6F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201510" y="1777958"/>
                  <a:ext cx="751494" cy="26720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BD7C74E9-770F-1EE1-144F-CCDF25DE384A}"/>
                    </a:ext>
                  </a:extLst>
                </p:cNvPr>
                <p:cNvSpPr/>
                <p:nvPr/>
              </p:nvSpPr>
              <p:spPr>
                <a:xfrm>
                  <a:off x="1472062" y="541557"/>
                  <a:ext cx="1079773" cy="957420"/>
                </a:xfrm>
                <a:custGeom>
                  <a:avLst/>
                  <a:gdLst>
                    <a:gd name="connsiteX0" fmla="*/ 539463 w 1079773"/>
                    <a:gd name="connsiteY0" fmla="*/ 0 h 957420"/>
                    <a:gd name="connsiteX1" fmla="*/ 996781 w 1079773"/>
                    <a:gd name="connsiteY1" fmla="*/ 142318 h 957420"/>
                    <a:gd name="connsiteX2" fmla="*/ 1079773 w 1079773"/>
                    <a:gd name="connsiteY2" fmla="*/ 212080 h 957420"/>
                    <a:gd name="connsiteX3" fmla="*/ 1001615 w 1079773"/>
                    <a:gd name="connsiteY3" fmla="*/ 223642 h 957420"/>
                    <a:gd name="connsiteX4" fmla="*/ 600525 w 1079773"/>
                    <a:gd name="connsiteY4" fmla="*/ 879477 h 957420"/>
                    <a:gd name="connsiteX5" fmla="*/ 595852 w 1079773"/>
                    <a:gd name="connsiteY5" fmla="*/ 957192 h 957420"/>
                    <a:gd name="connsiteX6" fmla="*/ 546412 w 1079773"/>
                    <a:gd name="connsiteY6" fmla="*/ 955822 h 957420"/>
                    <a:gd name="connsiteX7" fmla="*/ 488747 w 1079773"/>
                    <a:gd name="connsiteY7" fmla="*/ 957420 h 957420"/>
                    <a:gd name="connsiteX8" fmla="*/ 484060 w 1079773"/>
                    <a:gd name="connsiteY8" fmla="*/ 879477 h 957420"/>
                    <a:gd name="connsiteX9" fmla="*/ 82970 w 1079773"/>
                    <a:gd name="connsiteY9" fmla="*/ 223642 h 957420"/>
                    <a:gd name="connsiteX10" fmla="*/ 0 w 1079773"/>
                    <a:gd name="connsiteY10" fmla="*/ 211369 h 957420"/>
                    <a:gd name="connsiteX11" fmla="*/ 82145 w 1079773"/>
                    <a:gd name="connsiteY11" fmla="*/ 142318 h 957420"/>
                    <a:gd name="connsiteX12" fmla="*/ 539463 w 1079773"/>
                    <a:gd name="connsiteY12" fmla="*/ 0 h 957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79773" h="957420">
                      <a:moveTo>
                        <a:pt x="539463" y="0"/>
                      </a:moveTo>
                      <a:cubicBezTo>
                        <a:pt x="708864" y="0"/>
                        <a:pt x="866237" y="52466"/>
                        <a:pt x="996781" y="142318"/>
                      </a:cubicBezTo>
                      <a:lnTo>
                        <a:pt x="1079773" y="212080"/>
                      </a:lnTo>
                      <a:lnTo>
                        <a:pt x="1001615" y="223642"/>
                      </a:lnTo>
                      <a:cubicBezTo>
                        <a:pt x="800644" y="283827"/>
                        <a:pt x="641296" y="545444"/>
                        <a:pt x="600525" y="879477"/>
                      </a:cubicBezTo>
                      <a:lnTo>
                        <a:pt x="595852" y="957192"/>
                      </a:lnTo>
                      <a:lnTo>
                        <a:pt x="546412" y="955822"/>
                      </a:lnTo>
                      <a:lnTo>
                        <a:pt x="488747" y="957420"/>
                      </a:lnTo>
                      <a:lnTo>
                        <a:pt x="484060" y="879477"/>
                      </a:lnTo>
                      <a:cubicBezTo>
                        <a:pt x="443289" y="545444"/>
                        <a:pt x="283941" y="283827"/>
                        <a:pt x="82970" y="223642"/>
                      </a:cubicBezTo>
                      <a:lnTo>
                        <a:pt x="0" y="211369"/>
                      </a:lnTo>
                      <a:lnTo>
                        <a:pt x="82145" y="142318"/>
                      </a:lnTo>
                      <a:cubicBezTo>
                        <a:pt x="212689" y="52466"/>
                        <a:pt x="370062" y="0"/>
                        <a:pt x="539463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楕円 1">
                  <a:extLst>
                    <a:ext uri="{FF2B5EF4-FFF2-40B4-BE49-F238E27FC236}">
                      <a16:creationId xmlns:a16="http://schemas.microsoft.com/office/drawing/2014/main" id="{F648CB83-64D6-BA94-F096-F303AF4E0142}"/>
                    </a:ext>
                  </a:extLst>
                </p:cNvPr>
                <p:cNvSpPr/>
                <p:nvPr/>
              </p:nvSpPr>
              <p:spPr>
                <a:xfrm flipV="1">
                  <a:off x="1895798" y="1443009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5530D9C8-0A00-ED19-65A1-8F82D8A2176C}"/>
                  </a:ext>
                </a:extLst>
              </p:cNvPr>
              <p:cNvGrpSpPr/>
              <p:nvPr/>
            </p:nvGrpSpPr>
            <p:grpSpPr>
              <a:xfrm>
                <a:off x="7725505" y="1367897"/>
                <a:ext cx="755887" cy="94733"/>
                <a:chOff x="7743706" y="1471644"/>
                <a:chExt cx="755887" cy="94733"/>
              </a:xfrm>
            </p:grpSpPr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230D9E39-392D-8F19-6A69-AF9F900F3A8A}"/>
                    </a:ext>
                  </a:extLst>
                </p:cNvPr>
                <p:cNvSpPr/>
                <p:nvPr/>
              </p:nvSpPr>
              <p:spPr>
                <a:xfrm>
                  <a:off x="7743706" y="1471644"/>
                  <a:ext cx="94733" cy="947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楕円 161">
                  <a:extLst>
                    <a:ext uri="{FF2B5EF4-FFF2-40B4-BE49-F238E27FC236}">
                      <a16:creationId xmlns:a16="http://schemas.microsoft.com/office/drawing/2014/main" id="{E2F3BA14-40A1-2BA4-1599-CA8F743B734B}"/>
                    </a:ext>
                  </a:extLst>
                </p:cNvPr>
                <p:cNvSpPr/>
                <p:nvPr/>
              </p:nvSpPr>
              <p:spPr>
                <a:xfrm>
                  <a:off x="8404860" y="1471644"/>
                  <a:ext cx="94733" cy="947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1393583-6813-F4B2-914F-A866BE53F878}"/>
                </a:ext>
              </a:extLst>
            </p:cNvPr>
            <p:cNvGrpSpPr/>
            <p:nvPr/>
          </p:nvGrpSpPr>
          <p:grpSpPr>
            <a:xfrm>
              <a:off x="6962255" y="605447"/>
              <a:ext cx="2351020" cy="2658119"/>
              <a:chOff x="22941" y="3362243"/>
              <a:chExt cx="3183809" cy="3599690"/>
            </a:xfrm>
          </p:grpSpPr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30CCA804-D582-97CA-EFCA-AA0EF5CC0455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260D1BF0-745B-C2CE-5A43-BAD4FE8E798E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6" name="グループ化 5">
                  <a:extLst>
                    <a:ext uri="{FF2B5EF4-FFF2-40B4-BE49-F238E27FC236}">
                      <a16:creationId xmlns:a16="http://schemas.microsoft.com/office/drawing/2014/main" id="{AB23D2BC-B13B-8B20-E4AE-62ED865A6326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FFF66CE5-5DA9-7A6C-B591-68E79395F0E8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七角形 21">
                    <a:extLst>
                      <a:ext uri="{FF2B5EF4-FFF2-40B4-BE49-F238E27FC236}">
                        <a16:creationId xmlns:a16="http://schemas.microsoft.com/office/drawing/2014/main" id="{8D9066A0-57B2-C267-C65F-7553AFB2A44B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3" name="七角形 22">
                    <a:extLst>
                      <a:ext uri="{FF2B5EF4-FFF2-40B4-BE49-F238E27FC236}">
                        <a16:creationId xmlns:a16="http://schemas.microsoft.com/office/drawing/2014/main" id="{8365A32D-B2D3-A513-B7A3-53AC4890CEDF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" name="七角形 23">
                    <a:extLst>
                      <a:ext uri="{FF2B5EF4-FFF2-40B4-BE49-F238E27FC236}">
                        <a16:creationId xmlns:a16="http://schemas.microsoft.com/office/drawing/2014/main" id="{33CF1C5E-3B35-2425-291A-964B78F493CC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5" name="七角形 24">
                    <a:extLst>
                      <a:ext uri="{FF2B5EF4-FFF2-40B4-BE49-F238E27FC236}">
                        <a16:creationId xmlns:a16="http://schemas.microsoft.com/office/drawing/2014/main" id="{5D0EBBC7-9BF8-FCB8-1B4B-6A9F117E668F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6" name="七角形 25">
                    <a:extLst>
                      <a:ext uri="{FF2B5EF4-FFF2-40B4-BE49-F238E27FC236}">
                        <a16:creationId xmlns:a16="http://schemas.microsoft.com/office/drawing/2014/main" id="{C1D291E8-246B-8235-16C6-902342D53F28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7" name="楕円 6">
                  <a:extLst>
                    <a:ext uri="{FF2B5EF4-FFF2-40B4-BE49-F238E27FC236}">
                      <a16:creationId xmlns:a16="http://schemas.microsoft.com/office/drawing/2014/main" id="{0045D1E8-EB35-9FBF-6009-0B00C1CD5327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DA67F374-88D7-19C9-05FE-44D6C4459A6C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1DF1A12F-0AA7-3660-21E1-933423B20764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C69246AB-0012-3822-6FC6-157DD9FDA96F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F0F2E01C-5920-6200-5FC8-7F18ED95F5D2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861394F2-74BB-9F6D-EA00-7CDF43BB4F6D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51FED532-0DCF-405C-B8FE-F28A103DABC4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BBCFB816-EF82-FDEF-5979-57F8CE5F53AD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4437C9E7-6AA7-1510-E28B-6D2C11815440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227D5962-332D-192F-66B6-E7D045971344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AEFFEEC1-E9C7-964A-47DF-BCCB7F629317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442C3209-8DD0-765A-162F-29F35A968AE8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125CDA4C-A99B-EED7-BED2-11C2CE370578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4675338E-D392-2304-0BDC-4E05BF3E562F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63123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il330_リスの冬用イラスト</dc:title>
  <dc:subject>il330_リスの冬用イラスト</dc:subject>
  <dc:creator>ぱわぽすけ</dc:creator>
  <cp:lastModifiedBy/>
  <cp:revision>1</cp:revision>
  <dcterms:created xsi:type="dcterms:W3CDTF">2014-10-29T04:47:26Z</dcterms:created>
  <dcterms:modified xsi:type="dcterms:W3CDTF">2025-01-23T18:15:42Z</dcterms:modified>
  <cp:version>1</cp:version>
</cp:coreProperties>
</file>