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notesMasterIdLst>
    <p:notesMasterId r:id="rId4"/>
  </p:notesMasterIdLst>
  <p:sldIdLst>
    <p:sldId id="317" r:id="rId2"/>
    <p:sldId id="346" r:id="rId3"/>
  </p:sldIdLst>
  <p:sldSz cx="9906000" cy="6858000" type="A4"/>
  <p:notesSz cx="9144000" cy="6858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984807"/>
    <a:srgbClr val="CC6600"/>
    <a:srgbClr val="FFFF99"/>
    <a:srgbClr val="FF6600"/>
    <a:srgbClr val="FF6699"/>
    <a:srgbClr val="E46C0A"/>
    <a:srgbClr val="FFCC00"/>
    <a:srgbClr val="FFCCCC"/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594" autoAdjust="0"/>
    <p:restoredTop sz="94660"/>
  </p:normalViewPr>
  <p:slideViewPr>
    <p:cSldViewPr>
      <p:cViewPr varScale="1">
        <p:scale>
          <a:sx n="78" d="100"/>
          <a:sy n="78" d="100"/>
        </p:scale>
        <p:origin x="96" y="444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180013" y="0"/>
            <a:ext cx="3962400" cy="3444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B75265B-D36E-4988-8C43-86DBDD779FDA}" type="datetimeFigureOut">
              <a:rPr kumimoji="1" lang="ja-JP" altLang="en-US" smtClean="0"/>
              <a:t>2025/1/24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900363" y="857250"/>
            <a:ext cx="33432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14400" y="3300413"/>
            <a:ext cx="7315200" cy="270033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180013" y="6513513"/>
            <a:ext cx="3962400" cy="3444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3EB928E-86CE-42E5-A2FF-948933A1F77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691760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C4F1F69-D34E-48C6-C7B3-17F7D976055A}"/>
              </a:ext>
            </a:extLst>
          </p:cNvPr>
          <p:cNvSpPr/>
          <p:nvPr userDrawn="1"/>
        </p:nvSpPr>
        <p:spPr>
          <a:xfrm>
            <a:off x="632520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1437EEDD-38D6-84A5-C4BA-FF3D29BCD51D}"/>
              </a:ext>
            </a:extLst>
          </p:cNvPr>
          <p:cNvSpPr/>
          <p:nvPr userDrawn="1"/>
        </p:nvSpPr>
        <p:spPr>
          <a:xfrm>
            <a:off x="3704193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FFD0487-376E-FFEB-951A-6BC201F399EF}"/>
              </a:ext>
            </a:extLst>
          </p:cNvPr>
          <p:cNvSpPr/>
          <p:nvPr userDrawn="1"/>
        </p:nvSpPr>
        <p:spPr>
          <a:xfrm>
            <a:off x="6781105" y="620688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DB3563CD-EE52-C770-C07E-8AAF831BB019}"/>
              </a:ext>
            </a:extLst>
          </p:cNvPr>
          <p:cNvSpPr/>
          <p:nvPr userDrawn="1"/>
        </p:nvSpPr>
        <p:spPr>
          <a:xfrm>
            <a:off x="632520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4485CF34-3289-CA45-1B43-8A53EFD6DDBC}"/>
              </a:ext>
            </a:extLst>
          </p:cNvPr>
          <p:cNvSpPr/>
          <p:nvPr userDrawn="1"/>
        </p:nvSpPr>
        <p:spPr>
          <a:xfrm>
            <a:off x="3704193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F9FA2AAC-7BFE-85B0-6492-089DA54CD627}"/>
              </a:ext>
            </a:extLst>
          </p:cNvPr>
          <p:cNvSpPr/>
          <p:nvPr userDrawn="1"/>
        </p:nvSpPr>
        <p:spPr>
          <a:xfrm>
            <a:off x="6781105" y="3717032"/>
            <a:ext cx="2741543" cy="2741543"/>
          </a:xfrm>
          <a:prstGeom prst="rect">
            <a:avLst/>
          </a:prstGeom>
          <a:solidFill>
            <a:schemeClr val="bg1"/>
          </a:solidFill>
          <a:ln w="3175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7D7B6A87-9A18-5421-14C8-D11FAA0B16A4}"/>
              </a:ext>
            </a:extLst>
          </p:cNvPr>
          <p:cNvSpPr txBox="1"/>
          <p:nvPr userDrawn="1"/>
        </p:nvSpPr>
        <p:spPr>
          <a:xfrm>
            <a:off x="7843478" y="6627168"/>
            <a:ext cx="2045753" cy="2308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©2025</a:t>
            </a:r>
            <a:r>
              <a:rPr kumimoji="1" lang="ja-JP" altLang="en-US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9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https://pawaposuke.com</a:t>
            </a:r>
            <a:endParaRPr kumimoji="1" lang="ja-JP" altLang="en-US" sz="9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89" name="グループ化 588">
            <a:extLst>
              <a:ext uri="{FF2B5EF4-FFF2-40B4-BE49-F238E27FC236}">
                <a16:creationId xmlns:a16="http://schemas.microsoft.com/office/drawing/2014/main" id="{127C3317-FF67-01EE-E653-EF3A9AE2E95D}"/>
              </a:ext>
            </a:extLst>
          </p:cNvPr>
          <p:cNvGrpSpPr/>
          <p:nvPr/>
        </p:nvGrpSpPr>
        <p:grpSpPr>
          <a:xfrm>
            <a:off x="1285221" y="3791732"/>
            <a:ext cx="1468691" cy="2438841"/>
            <a:chOff x="1285221" y="3791732"/>
            <a:chExt cx="1468691" cy="2438841"/>
          </a:xfrm>
        </p:grpSpPr>
        <p:grpSp>
          <p:nvGrpSpPr>
            <p:cNvPr id="158" name="グループ化 157">
              <a:extLst>
                <a:ext uri="{FF2B5EF4-FFF2-40B4-BE49-F238E27FC236}">
                  <a16:creationId xmlns:a16="http://schemas.microsoft.com/office/drawing/2014/main" id="{94B53BCF-AEA0-E783-2D10-D925DFEDFBE6}"/>
                </a:ext>
              </a:extLst>
            </p:cNvPr>
            <p:cNvGrpSpPr/>
            <p:nvPr/>
          </p:nvGrpSpPr>
          <p:grpSpPr>
            <a:xfrm>
              <a:off x="1521022" y="4554910"/>
              <a:ext cx="1232890" cy="1675663"/>
              <a:chOff x="1521022" y="4554910"/>
              <a:chExt cx="1232890" cy="1675663"/>
            </a:xfrm>
          </p:grpSpPr>
          <p:sp>
            <p:nvSpPr>
              <p:cNvPr id="369" name="楕円 368">
                <a:extLst>
                  <a:ext uri="{FF2B5EF4-FFF2-40B4-BE49-F238E27FC236}">
                    <a16:creationId xmlns:a16="http://schemas.microsoft.com/office/drawing/2014/main" id="{13B94D6E-09B4-5641-B611-385B5D619F2B}"/>
                  </a:ext>
                </a:extLst>
              </p:cNvPr>
              <p:cNvSpPr/>
              <p:nvPr/>
            </p:nvSpPr>
            <p:spPr>
              <a:xfrm rot="900000">
                <a:off x="1670024" y="4554910"/>
                <a:ext cx="1083888" cy="1529778"/>
              </a:xfrm>
              <a:prstGeom prst="ellipse">
                <a:avLst/>
              </a:pr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0" name="楕円 1">
                <a:extLst>
                  <a:ext uri="{FF2B5EF4-FFF2-40B4-BE49-F238E27FC236}">
                    <a16:creationId xmlns:a16="http://schemas.microsoft.com/office/drawing/2014/main" id="{B34F2AC2-121E-7634-5E4D-40F4261BCB78}"/>
                  </a:ext>
                </a:extLst>
              </p:cNvPr>
              <p:cNvSpPr/>
              <p:nvPr/>
            </p:nvSpPr>
            <p:spPr>
              <a:xfrm rot="9000000" flipH="1">
                <a:off x="2303018" y="5174870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1" name="楕円 1">
                <a:extLst>
                  <a:ext uri="{FF2B5EF4-FFF2-40B4-BE49-F238E27FC236}">
                    <a16:creationId xmlns:a16="http://schemas.microsoft.com/office/drawing/2014/main" id="{73928AC5-6B8F-BF49-A7FA-6C92D1428A10}"/>
                  </a:ext>
                </a:extLst>
              </p:cNvPr>
              <p:cNvSpPr/>
              <p:nvPr/>
            </p:nvSpPr>
            <p:spPr>
              <a:xfrm rot="12600000">
                <a:off x="1521022" y="5174870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2" name="楕円 1">
                <a:extLst>
                  <a:ext uri="{FF2B5EF4-FFF2-40B4-BE49-F238E27FC236}">
                    <a16:creationId xmlns:a16="http://schemas.microsoft.com/office/drawing/2014/main" id="{F8D1F053-45D7-B93A-A676-E7ECB044F48D}"/>
                  </a:ext>
                </a:extLst>
              </p:cNvPr>
              <p:cNvSpPr/>
              <p:nvPr/>
            </p:nvSpPr>
            <p:spPr>
              <a:xfrm rot="10800000">
                <a:off x="2019476" y="575201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3" name="楕円 1">
                <a:extLst>
                  <a:ext uri="{FF2B5EF4-FFF2-40B4-BE49-F238E27FC236}">
                    <a16:creationId xmlns:a16="http://schemas.microsoft.com/office/drawing/2014/main" id="{0309EAD6-7764-F2FA-BA8B-9BD12F503CF2}"/>
                  </a:ext>
                </a:extLst>
              </p:cNvPr>
              <p:cNvSpPr/>
              <p:nvPr/>
            </p:nvSpPr>
            <p:spPr>
              <a:xfrm rot="10800000">
                <a:off x="1754798" y="575201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4" name="楕円 1">
                <a:extLst>
                  <a:ext uri="{FF2B5EF4-FFF2-40B4-BE49-F238E27FC236}">
                    <a16:creationId xmlns:a16="http://schemas.microsoft.com/office/drawing/2014/main" id="{1574A305-49DD-2D82-C1B2-5A52ABEA105D}"/>
                  </a:ext>
                </a:extLst>
              </p:cNvPr>
              <p:cNvSpPr/>
              <p:nvPr/>
            </p:nvSpPr>
            <p:spPr>
              <a:xfrm>
                <a:off x="1588979" y="5006697"/>
                <a:ext cx="833003" cy="110234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5" name="楕円 1">
                <a:extLst>
                  <a:ext uri="{FF2B5EF4-FFF2-40B4-BE49-F238E27FC236}">
                    <a16:creationId xmlns:a16="http://schemas.microsoft.com/office/drawing/2014/main" id="{535D58B9-353E-4D1C-8575-C0BDD8E8CA43}"/>
                  </a:ext>
                </a:extLst>
              </p:cNvPr>
              <p:cNvSpPr/>
              <p:nvPr/>
            </p:nvSpPr>
            <p:spPr>
              <a:xfrm>
                <a:off x="1643549" y="5031554"/>
                <a:ext cx="723863" cy="106600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56" name="グループ化 155">
              <a:extLst>
                <a:ext uri="{FF2B5EF4-FFF2-40B4-BE49-F238E27FC236}">
                  <a16:creationId xmlns:a16="http://schemas.microsoft.com/office/drawing/2014/main" id="{40ECB012-1634-C52C-E43F-FBD0B4B23E41}"/>
                </a:ext>
              </a:extLst>
            </p:cNvPr>
            <p:cNvGrpSpPr/>
            <p:nvPr/>
          </p:nvGrpSpPr>
          <p:grpSpPr>
            <a:xfrm>
              <a:off x="1285221" y="3906192"/>
              <a:ext cx="1439073" cy="1340392"/>
              <a:chOff x="1285221" y="3906192"/>
              <a:chExt cx="1439073" cy="1340392"/>
            </a:xfrm>
          </p:grpSpPr>
          <p:sp>
            <p:nvSpPr>
              <p:cNvPr id="376" name="二等辺三角形 6">
                <a:extLst>
                  <a:ext uri="{FF2B5EF4-FFF2-40B4-BE49-F238E27FC236}">
                    <a16:creationId xmlns:a16="http://schemas.microsoft.com/office/drawing/2014/main" id="{450440B0-A100-ED83-DEED-C18864516304}"/>
                  </a:ext>
                </a:extLst>
              </p:cNvPr>
              <p:cNvSpPr/>
              <p:nvPr/>
            </p:nvSpPr>
            <p:spPr>
              <a:xfrm rot="19800000">
                <a:off x="1348875" y="3906192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7" name="二等辺三角形 6">
                <a:extLst>
                  <a:ext uri="{FF2B5EF4-FFF2-40B4-BE49-F238E27FC236}">
                    <a16:creationId xmlns:a16="http://schemas.microsoft.com/office/drawing/2014/main" id="{B20C2A82-917B-8744-8758-60D5A57C3780}"/>
                  </a:ext>
                </a:extLst>
              </p:cNvPr>
              <p:cNvSpPr/>
              <p:nvPr/>
            </p:nvSpPr>
            <p:spPr>
              <a:xfrm rot="1800000" flipH="1">
                <a:off x="2146468" y="3906193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8" name="楕円 377">
                <a:extLst>
                  <a:ext uri="{FF2B5EF4-FFF2-40B4-BE49-F238E27FC236}">
                    <a16:creationId xmlns:a16="http://schemas.microsoft.com/office/drawing/2014/main" id="{624370E7-131C-8E56-ED74-9865EC9C7923}"/>
                  </a:ext>
                </a:extLst>
              </p:cNvPr>
              <p:cNvSpPr/>
              <p:nvPr/>
            </p:nvSpPr>
            <p:spPr>
              <a:xfrm>
                <a:off x="1401488" y="4015885"/>
                <a:ext cx="1207984" cy="1230699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79" name="楕円 378">
                <a:extLst>
                  <a:ext uri="{FF2B5EF4-FFF2-40B4-BE49-F238E27FC236}">
                    <a16:creationId xmlns:a16="http://schemas.microsoft.com/office/drawing/2014/main" id="{AEEFB279-5843-DF36-D6DD-AD2F1197EF64}"/>
                  </a:ext>
                </a:extLst>
              </p:cNvPr>
              <p:cNvSpPr/>
              <p:nvPr/>
            </p:nvSpPr>
            <p:spPr>
              <a:xfrm rot="20700000">
                <a:off x="1639518" y="45425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0" name="楕円 379">
                <a:extLst>
                  <a:ext uri="{FF2B5EF4-FFF2-40B4-BE49-F238E27FC236}">
                    <a16:creationId xmlns:a16="http://schemas.microsoft.com/office/drawing/2014/main" id="{B2C6F6B9-1519-736F-8612-8DF9CFC4F369}"/>
                  </a:ext>
                </a:extLst>
              </p:cNvPr>
              <p:cNvSpPr/>
              <p:nvPr/>
            </p:nvSpPr>
            <p:spPr>
              <a:xfrm rot="900000">
                <a:off x="2155144" y="45425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381" name="グループ化 380">
                <a:extLst>
                  <a:ext uri="{FF2B5EF4-FFF2-40B4-BE49-F238E27FC236}">
                    <a16:creationId xmlns:a16="http://schemas.microsoft.com/office/drawing/2014/main" id="{CE9A563F-A85F-D3BF-50B1-67A1EC0609BB}"/>
                  </a:ext>
                </a:extLst>
              </p:cNvPr>
              <p:cNvGrpSpPr/>
              <p:nvPr/>
            </p:nvGrpSpPr>
            <p:grpSpPr>
              <a:xfrm>
                <a:off x="1893089" y="4797986"/>
                <a:ext cx="219417" cy="232117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133" name="楕円 27">
                  <a:extLst>
                    <a:ext uri="{FF2B5EF4-FFF2-40B4-BE49-F238E27FC236}">
                      <a16:creationId xmlns:a16="http://schemas.microsoft.com/office/drawing/2014/main" id="{A3DE4447-22E8-52BA-29A3-91654A98F87C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" name="楕円 27">
                  <a:extLst>
                    <a:ext uri="{FF2B5EF4-FFF2-40B4-BE49-F238E27FC236}">
                      <a16:creationId xmlns:a16="http://schemas.microsoft.com/office/drawing/2014/main" id="{D40801E0-BD51-3596-C1EA-6A2DD9D35983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82" name="フリーフォーム: 図形 381">
                <a:extLst>
                  <a:ext uri="{FF2B5EF4-FFF2-40B4-BE49-F238E27FC236}">
                    <a16:creationId xmlns:a16="http://schemas.microsoft.com/office/drawing/2014/main" id="{51666673-E447-FFD2-1AB0-8C4FF9080022}"/>
                  </a:ext>
                </a:extLst>
              </p:cNvPr>
              <p:cNvSpPr/>
              <p:nvPr/>
            </p:nvSpPr>
            <p:spPr>
              <a:xfrm>
                <a:off x="1779354" y="4707957"/>
                <a:ext cx="452253" cy="226103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3" name="正方形/長方形 382">
                <a:extLst>
                  <a:ext uri="{FF2B5EF4-FFF2-40B4-BE49-F238E27FC236}">
                    <a16:creationId xmlns:a16="http://schemas.microsoft.com/office/drawing/2014/main" id="{B6FF7E48-2E7F-5346-690E-85E7E4F9567C}"/>
                  </a:ext>
                </a:extLst>
              </p:cNvPr>
              <p:cNvSpPr/>
              <p:nvPr/>
            </p:nvSpPr>
            <p:spPr>
              <a:xfrm>
                <a:off x="1285221" y="4816877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8" name="正方形/長方形 127">
                <a:extLst>
                  <a:ext uri="{FF2B5EF4-FFF2-40B4-BE49-F238E27FC236}">
                    <a16:creationId xmlns:a16="http://schemas.microsoft.com/office/drawing/2014/main" id="{760AF899-2BB5-4B6D-A911-AD588FD81433}"/>
                  </a:ext>
                </a:extLst>
              </p:cNvPr>
              <p:cNvSpPr/>
              <p:nvPr/>
            </p:nvSpPr>
            <p:spPr>
              <a:xfrm rot="20700000" flipV="1">
                <a:off x="1310263" y="4923620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9" name="正方形/長方形 128">
                <a:extLst>
                  <a:ext uri="{FF2B5EF4-FFF2-40B4-BE49-F238E27FC236}">
                    <a16:creationId xmlns:a16="http://schemas.microsoft.com/office/drawing/2014/main" id="{F1035B44-D947-1274-A2D9-65C3032A2780}"/>
                  </a:ext>
                </a:extLst>
              </p:cNvPr>
              <p:cNvSpPr/>
              <p:nvPr/>
            </p:nvSpPr>
            <p:spPr>
              <a:xfrm flipH="1">
                <a:off x="2169368" y="4816879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0" name="正方形/長方形 129">
                <a:extLst>
                  <a:ext uri="{FF2B5EF4-FFF2-40B4-BE49-F238E27FC236}">
                    <a16:creationId xmlns:a16="http://schemas.microsoft.com/office/drawing/2014/main" id="{EA35A4FA-E1BA-41F1-D5B5-A312CA0F0E3A}"/>
                  </a:ext>
                </a:extLst>
              </p:cNvPr>
              <p:cNvSpPr/>
              <p:nvPr/>
            </p:nvSpPr>
            <p:spPr>
              <a:xfrm rot="900000" flipH="1" flipV="1">
                <a:off x="2145772" y="4923621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F414AFDC-3CB2-251B-846B-B228A9AB013E}"/>
                  </a:ext>
                </a:extLst>
              </p:cNvPr>
              <p:cNvSpPr/>
              <p:nvPr/>
            </p:nvSpPr>
            <p:spPr>
              <a:xfrm>
                <a:off x="1607125" y="4010625"/>
                <a:ext cx="797337" cy="706988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2" name="楕円 1">
                <a:extLst>
                  <a:ext uri="{FF2B5EF4-FFF2-40B4-BE49-F238E27FC236}">
                    <a16:creationId xmlns:a16="http://schemas.microsoft.com/office/drawing/2014/main" id="{AF79DF42-6395-6188-4754-D7A56ED090C4}"/>
                  </a:ext>
                </a:extLst>
              </p:cNvPr>
              <p:cNvSpPr/>
              <p:nvPr/>
            </p:nvSpPr>
            <p:spPr>
              <a:xfrm flipV="1">
                <a:off x="1920025" y="4676285"/>
                <a:ext cx="170911" cy="9605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44" name="グループ化 143">
              <a:extLst>
                <a:ext uri="{FF2B5EF4-FFF2-40B4-BE49-F238E27FC236}">
                  <a16:creationId xmlns:a16="http://schemas.microsoft.com/office/drawing/2014/main" id="{B61DE64B-7BA0-EBA8-C3B6-74953BC8E8B1}"/>
                </a:ext>
              </a:extLst>
            </p:cNvPr>
            <p:cNvGrpSpPr/>
            <p:nvPr/>
          </p:nvGrpSpPr>
          <p:grpSpPr>
            <a:xfrm>
              <a:off x="1339507" y="3791732"/>
              <a:ext cx="1325355" cy="650911"/>
              <a:chOff x="1100911" y="95250"/>
              <a:chExt cx="1794828" cy="881479"/>
            </a:xfrm>
          </p:grpSpPr>
          <p:sp>
            <p:nvSpPr>
              <p:cNvPr id="149" name="楕円 5">
                <a:extLst>
                  <a:ext uri="{FF2B5EF4-FFF2-40B4-BE49-F238E27FC236}">
                    <a16:creationId xmlns:a16="http://schemas.microsoft.com/office/drawing/2014/main" id="{E64A8DD1-123B-83B1-6A46-6DE6B7CA29CB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150" name="楕円 149">
                <a:extLst>
                  <a:ext uri="{FF2B5EF4-FFF2-40B4-BE49-F238E27FC236}">
                    <a16:creationId xmlns:a16="http://schemas.microsoft.com/office/drawing/2014/main" id="{8D29F0A2-B1A0-5134-D9BE-D79181A0BD0E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51" name="グループ化 150">
                <a:extLst>
                  <a:ext uri="{FF2B5EF4-FFF2-40B4-BE49-F238E27FC236}">
                    <a16:creationId xmlns:a16="http://schemas.microsoft.com/office/drawing/2014/main" id="{CE656240-2418-E60C-1D8C-2349331C4F6C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152" name="楕円 5">
                  <a:extLst>
                    <a:ext uri="{FF2B5EF4-FFF2-40B4-BE49-F238E27FC236}">
                      <a16:creationId xmlns:a16="http://schemas.microsoft.com/office/drawing/2014/main" id="{62FBF60B-8E6E-765D-8814-6C4772BA3714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155" name="フリーフォーム: 図形 154">
                  <a:extLst>
                    <a:ext uri="{FF2B5EF4-FFF2-40B4-BE49-F238E27FC236}">
                      <a16:creationId xmlns:a16="http://schemas.microsoft.com/office/drawing/2014/main" id="{B8DFE9D7-D522-8362-AFB0-4B380F1834A4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135" name="グループ化 134">
              <a:extLst>
                <a:ext uri="{FF2B5EF4-FFF2-40B4-BE49-F238E27FC236}">
                  <a16:creationId xmlns:a16="http://schemas.microsoft.com/office/drawing/2014/main" id="{BCD4E513-07B8-16D2-23A9-1446F0D3C41C}"/>
                </a:ext>
              </a:extLst>
            </p:cNvPr>
            <p:cNvGrpSpPr/>
            <p:nvPr/>
          </p:nvGrpSpPr>
          <p:grpSpPr>
            <a:xfrm>
              <a:off x="1599674" y="5119338"/>
              <a:ext cx="824136" cy="568219"/>
              <a:chOff x="1443950" y="2053446"/>
              <a:chExt cx="1116065" cy="769496"/>
            </a:xfrm>
          </p:grpSpPr>
          <p:grpSp>
            <p:nvGrpSpPr>
              <p:cNvPr id="136" name="グループ化 135">
                <a:extLst>
                  <a:ext uri="{FF2B5EF4-FFF2-40B4-BE49-F238E27FC236}">
                    <a16:creationId xmlns:a16="http://schemas.microsoft.com/office/drawing/2014/main" id="{E16CF821-C88C-D4DA-BBB4-50FF618A8A81}"/>
                  </a:ext>
                </a:extLst>
              </p:cNvPr>
              <p:cNvGrpSpPr/>
              <p:nvPr/>
            </p:nvGrpSpPr>
            <p:grpSpPr>
              <a:xfrm>
                <a:off x="1443950" y="2053446"/>
                <a:ext cx="1116065" cy="769496"/>
                <a:chOff x="1443950" y="2053446"/>
                <a:chExt cx="1116065" cy="769496"/>
              </a:xfrm>
              <a:solidFill>
                <a:srgbClr val="FF0000"/>
              </a:solidFill>
            </p:grpSpPr>
            <p:sp>
              <p:nvSpPr>
                <p:cNvPr id="140" name="楕円 5">
                  <a:extLst>
                    <a:ext uri="{FF2B5EF4-FFF2-40B4-BE49-F238E27FC236}">
                      <a16:creationId xmlns:a16="http://schemas.microsoft.com/office/drawing/2014/main" id="{72E88804-750E-4D49-195B-23325CFD528A}"/>
                    </a:ext>
                  </a:extLst>
                </p:cNvPr>
                <p:cNvSpPr/>
                <p:nvPr/>
              </p:nvSpPr>
              <p:spPr>
                <a:xfrm rot="10800000">
                  <a:off x="1443950" y="2135816"/>
                  <a:ext cx="1108750" cy="190680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141" name="二等辺三角形 21">
                  <a:extLst>
                    <a:ext uri="{FF2B5EF4-FFF2-40B4-BE49-F238E27FC236}">
                      <a16:creationId xmlns:a16="http://schemas.microsoft.com/office/drawing/2014/main" id="{AF396CFC-0E2D-6C27-F194-5FB967F6A739}"/>
                    </a:ext>
                  </a:extLst>
                </p:cNvPr>
                <p:cNvSpPr/>
                <p:nvPr/>
              </p:nvSpPr>
              <p:spPr>
                <a:xfrm rot="400418">
                  <a:off x="2088302" y="2106518"/>
                  <a:ext cx="340963" cy="639706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2" name="二等辺三角形 21">
                  <a:extLst>
                    <a:ext uri="{FF2B5EF4-FFF2-40B4-BE49-F238E27FC236}">
                      <a16:creationId xmlns:a16="http://schemas.microsoft.com/office/drawing/2014/main" id="{43D48211-3B50-3250-51AD-09B07F10FF32}"/>
                    </a:ext>
                  </a:extLst>
                </p:cNvPr>
                <p:cNvSpPr/>
                <p:nvPr/>
              </p:nvSpPr>
              <p:spPr>
                <a:xfrm rot="20700000">
                  <a:off x="2219052" y="2105188"/>
                  <a:ext cx="340963" cy="717754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3" name="楕円 5">
                  <a:extLst>
                    <a:ext uri="{FF2B5EF4-FFF2-40B4-BE49-F238E27FC236}">
                      <a16:creationId xmlns:a16="http://schemas.microsoft.com/office/drawing/2014/main" id="{5086A68E-9E9C-3379-0014-D04C7037EC36}"/>
                    </a:ext>
                  </a:extLst>
                </p:cNvPr>
                <p:cNvSpPr/>
                <p:nvPr/>
              </p:nvSpPr>
              <p:spPr>
                <a:xfrm rot="10800000">
                  <a:off x="1443950" y="2053446"/>
                  <a:ext cx="1108750" cy="202498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561B9B7E-87F6-5B76-59F2-554C2A28399A}"/>
                  </a:ext>
                </a:extLst>
              </p:cNvPr>
              <p:cNvSpPr/>
              <p:nvPr/>
            </p:nvSpPr>
            <p:spPr>
              <a:xfrm rot="20700000">
                <a:off x="2192524" y="2066951"/>
                <a:ext cx="238125" cy="248052"/>
              </a:xfrm>
              <a:custGeom>
                <a:avLst/>
                <a:gdLst>
                  <a:gd name="connsiteX0" fmla="*/ 194227 w 238125"/>
                  <a:gd name="connsiteY0" fmla="*/ 5649 h 233293"/>
                  <a:gd name="connsiteX1" fmla="*/ 238125 w 238125"/>
                  <a:gd name="connsiteY1" fmla="*/ 71875 h 233293"/>
                  <a:gd name="connsiteX2" fmla="*/ 238125 w 238125"/>
                  <a:gd name="connsiteY2" fmla="*/ 161418 h 233293"/>
                  <a:gd name="connsiteX3" fmla="*/ 166250 w 238125"/>
                  <a:gd name="connsiteY3" fmla="*/ 233293 h 233293"/>
                  <a:gd name="connsiteX4" fmla="*/ 71875 w 238125"/>
                  <a:gd name="connsiteY4" fmla="*/ 233293 h 233293"/>
                  <a:gd name="connsiteX5" fmla="*/ 0 w 238125"/>
                  <a:gd name="connsiteY5" fmla="*/ 161418 h 233293"/>
                  <a:gd name="connsiteX6" fmla="*/ 0 w 238125"/>
                  <a:gd name="connsiteY6" fmla="*/ 71875 h 233293"/>
                  <a:gd name="connsiteX7" fmla="*/ 71875 w 238125"/>
                  <a:gd name="connsiteY7" fmla="*/ 0 h 233293"/>
                  <a:gd name="connsiteX8" fmla="*/ 166250 w 238125"/>
                  <a:gd name="connsiteY8" fmla="*/ 0 h 233293"/>
                  <a:gd name="connsiteX9" fmla="*/ 194227 w 238125"/>
                  <a:gd name="connsiteY9" fmla="*/ 5649 h 233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125" h="233293">
                    <a:moveTo>
                      <a:pt x="194227" y="5649"/>
                    </a:moveTo>
                    <a:cubicBezTo>
                      <a:pt x="220024" y="16560"/>
                      <a:pt x="238125" y="42104"/>
                      <a:pt x="238125" y="71875"/>
                    </a:cubicBezTo>
                    <a:lnTo>
                      <a:pt x="238125" y="161418"/>
                    </a:lnTo>
                    <a:cubicBezTo>
                      <a:pt x="238125" y="201113"/>
                      <a:pt x="205945" y="233293"/>
                      <a:pt x="166250" y="233293"/>
                    </a:cubicBezTo>
                    <a:lnTo>
                      <a:pt x="71875" y="233293"/>
                    </a:lnTo>
                    <a:cubicBezTo>
                      <a:pt x="32180" y="233293"/>
                      <a:pt x="0" y="201113"/>
                      <a:pt x="0" y="161418"/>
                    </a:cubicBezTo>
                    <a:lnTo>
                      <a:pt x="0" y="71875"/>
                    </a:lnTo>
                    <a:cubicBezTo>
                      <a:pt x="0" y="32180"/>
                      <a:pt x="32180" y="0"/>
                      <a:pt x="71875" y="0"/>
                    </a:cubicBezTo>
                    <a:lnTo>
                      <a:pt x="166250" y="0"/>
                    </a:lnTo>
                    <a:cubicBezTo>
                      <a:pt x="176174" y="0"/>
                      <a:pt x="185628" y="2012"/>
                      <a:pt x="194227" y="5649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592" name="グループ化 591">
            <a:extLst>
              <a:ext uri="{FF2B5EF4-FFF2-40B4-BE49-F238E27FC236}">
                <a16:creationId xmlns:a16="http://schemas.microsoft.com/office/drawing/2014/main" id="{1A53BD6B-1BC1-8026-89EC-9D380B3FC7BE}"/>
              </a:ext>
            </a:extLst>
          </p:cNvPr>
          <p:cNvGrpSpPr/>
          <p:nvPr/>
        </p:nvGrpSpPr>
        <p:grpSpPr>
          <a:xfrm>
            <a:off x="6962255" y="605447"/>
            <a:ext cx="2351020" cy="2658119"/>
            <a:chOff x="6962255" y="605447"/>
            <a:chExt cx="2351020" cy="2658119"/>
          </a:xfrm>
        </p:grpSpPr>
        <p:grpSp>
          <p:nvGrpSpPr>
            <p:cNvPr id="351" name="グループ化 350">
              <a:extLst>
                <a:ext uri="{FF2B5EF4-FFF2-40B4-BE49-F238E27FC236}">
                  <a16:creationId xmlns:a16="http://schemas.microsoft.com/office/drawing/2014/main" id="{1ED38B86-9886-0BA8-DE40-CD325BC9FBA9}"/>
                </a:ext>
              </a:extLst>
            </p:cNvPr>
            <p:cNvGrpSpPr/>
            <p:nvPr/>
          </p:nvGrpSpPr>
          <p:grpSpPr>
            <a:xfrm>
              <a:off x="7373601" y="820092"/>
              <a:ext cx="1468691" cy="2324381"/>
              <a:chOff x="1036132" y="400131"/>
              <a:chExt cx="1988936" cy="3147733"/>
            </a:xfrm>
          </p:grpSpPr>
          <p:sp>
            <p:nvSpPr>
              <p:cNvPr id="100" name="楕円 99">
                <a:extLst>
                  <a:ext uri="{FF2B5EF4-FFF2-40B4-BE49-F238E27FC236}">
                    <a16:creationId xmlns:a16="http://schemas.microsoft.com/office/drawing/2014/main" id="{B80DC7AD-32AA-59D8-C35D-F927D2633CAC}"/>
                  </a:ext>
                </a:extLst>
              </p:cNvPr>
              <p:cNvSpPr/>
              <p:nvPr/>
            </p:nvSpPr>
            <p:spPr>
              <a:xfrm rot="900000">
                <a:off x="1557241" y="1278641"/>
                <a:ext cx="1467827" cy="2071662"/>
              </a:xfrm>
              <a:prstGeom prst="ellipse">
                <a:avLst/>
              </a:pr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3" name="楕円 1">
                <a:extLst>
                  <a:ext uri="{FF2B5EF4-FFF2-40B4-BE49-F238E27FC236}">
                    <a16:creationId xmlns:a16="http://schemas.microsoft.com/office/drawing/2014/main" id="{196939E0-1AAA-9CCD-1093-27BDC46D0749}"/>
                  </a:ext>
                </a:extLst>
              </p:cNvPr>
              <p:cNvSpPr/>
              <p:nvPr/>
            </p:nvSpPr>
            <p:spPr>
              <a:xfrm rot="9000000" flipH="1">
                <a:off x="2414457" y="2118205"/>
                <a:ext cx="270923" cy="88699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4" name="楕円 1">
                <a:extLst>
                  <a:ext uri="{FF2B5EF4-FFF2-40B4-BE49-F238E27FC236}">
                    <a16:creationId xmlns:a16="http://schemas.microsoft.com/office/drawing/2014/main" id="{12FA7DEE-F78A-0174-A7DA-9A0118B955B1}"/>
                  </a:ext>
                </a:extLst>
              </p:cNvPr>
              <p:cNvSpPr/>
              <p:nvPr/>
            </p:nvSpPr>
            <p:spPr>
              <a:xfrm rot="12600000">
                <a:off x="1355459" y="2118205"/>
                <a:ext cx="270923" cy="88699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5" name="楕円 1">
                <a:extLst>
                  <a:ext uri="{FF2B5EF4-FFF2-40B4-BE49-F238E27FC236}">
                    <a16:creationId xmlns:a16="http://schemas.microsoft.com/office/drawing/2014/main" id="{FA2322D3-DD45-A489-26C6-7A3CCE9ECE33}"/>
                  </a:ext>
                </a:extLst>
              </p:cNvPr>
              <p:cNvSpPr/>
              <p:nvPr/>
            </p:nvSpPr>
            <p:spPr>
              <a:xfrm rot="10800000">
                <a:off x="2030478" y="2899792"/>
                <a:ext cx="309970" cy="64807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3" name="楕円 1">
                <a:extLst>
                  <a:ext uri="{FF2B5EF4-FFF2-40B4-BE49-F238E27FC236}">
                    <a16:creationId xmlns:a16="http://schemas.microsoft.com/office/drawing/2014/main" id="{8CFC1A01-22D9-FA77-7702-A8A9FE734AD2}"/>
                  </a:ext>
                </a:extLst>
              </p:cNvPr>
              <p:cNvSpPr/>
              <p:nvPr/>
            </p:nvSpPr>
            <p:spPr>
              <a:xfrm rot="10800000">
                <a:off x="1672044" y="2899792"/>
                <a:ext cx="309970" cy="64807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4" name="楕円 1">
                <a:extLst>
                  <a:ext uri="{FF2B5EF4-FFF2-40B4-BE49-F238E27FC236}">
                    <a16:creationId xmlns:a16="http://schemas.microsoft.com/office/drawing/2014/main" id="{C04F0B09-012D-01FC-273A-63C76599BF25}"/>
                  </a:ext>
                </a:extLst>
              </p:cNvPr>
              <p:cNvSpPr/>
              <p:nvPr/>
            </p:nvSpPr>
            <p:spPr>
              <a:xfrm>
                <a:off x="1447488" y="1890462"/>
                <a:ext cx="1128072" cy="149281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15" name="楕円 1">
                <a:extLst>
                  <a:ext uri="{FF2B5EF4-FFF2-40B4-BE49-F238E27FC236}">
                    <a16:creationId xmlns:a16="http://schemas.microsoft.com/office/drawing/2014/main" id="{9DDEB1E6-193B-CEB2-A198-A7ADADC2F9DB}"/>
                  </a:ext>
                </a:extLst>
              </p:cNvPr>
              <p:cNvSpPr/>
              <p:nvPr/>
            </p:nvSpPr>
            <p:spPr>
              <a:xfrm>
                <a:off x="1521388" y="1924123"/>
                <a:ext cx="980272" cy="144361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16" name="二等辺三角形 6">
                <a:extLst>
                  <a:ext uri="{FF2B5EF4-FFF2-40B4-BE49-F238E27FC236}">
                    <a16:creationId xmlns:a16="http://schemas.microsoft.com/office/drawing/2014/main" id="{D2C31FAA-BD65-7CCE-08B1-97D7CCD12B92}"/>
                  </a:ext>
                </a:extLst>
              </p:cNvPr>
              <p:cNvSpPr/>
              <p:nvPr/>
            </p:nvSpPr>
            <p:spPr>
              <a:xfrm rot="19800000">
                <a:off x="1122334" y="400131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7" name="二等辺三角形 6">
                <a:extLst>
                  <a:ext uri="{FF2B5EF4-FFF2-40B4-BE49-F238E27FC236}">
                    <a16:creationId xmlns:a16="http://schemas.microsoft.com/office/drawing/2014/main" id="{B97E0DE1-CA33-490D-2EFF-6FB7B0F606E0}"/>
                  </a:ext>
                </a:extLst>
              </p:cNvPr>
              <p:cNvSpPr/>
              <p:nvPr/>
            </p:nvSpPr>
            <p:spPr>
              <a:xfrm rot="1800000" flipH="1">
                <a:off x="2202453" y="40013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8" name="楕円 117">
                <a:extLst>
                  <a:ext uri="{FF2B5EF4-FFF2-40B4-BE49-F238E27FC236}">
                    <a16:creationId xmlns:a16="http://schemas.microsoft.com/office/drawing/2014/main" id="{C3AC656B-09AB-87D1-9CE6-4D652985665C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21" name="グループ化 120">
                <a:extLst>
                  <a:ext uri="{FF2B5EF4-FFF2-40B4-BE49-F238E27FC236}">
                    <a16:creationId xmlns:a16="http://schemas.microsoft.com/office/drawing/2014/main" id="{451611A8-A93E-0A11-A37F-77EC04DA8FE4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355" name="楕円 27">
                  <a:extLst>
                    <a:ext uri="{FF2B5EF4-FFF2-40B4-BE49-F238E27FC236}">
                      <a16:creationId xmlns:a16="http://schemas.microsoft.com/office/drawing/2014/main" id="{790C58C4-8121-7D78-5016-20D731130A8C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56" name="楕円 27">
                  <a:extLst>
                    <a:ext uri="{FF2B5EF4-FFF2-40B4-BE49-F238E27FC236}">
                      <a16:creationId xmlns:a16="http://schemas.microsoft.com/office/drawing/2014/main" id="{F7D00684-57FC-AF22-2F06-390884852ADA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123" name="フリーフォーム: 図形 122">
                <a:extLst>
                  <a:ext uri="{FF2B5EF4-FFF2-40B4-BE49-F238E27FC236}">
                    <a16:creationId xmlns:a16="http://schemas.microsoft.com/office/drawing/2014/main" id="{1DC204C0-A0A6-4E9D-6413-96BCCFFA34DE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4" name="正方形/長方形 123">
                <a:extLst>
                  <a:ext uri="{FF2B5EF4-FFF2-40B4-BE49-F238E27FC236}">
                    <a16:creationId xmlns:a16="http://schemas.microsoft.com/office/drawing/2014/main" id="{BE1CD381-CFA7-CAEE-B7E7-92450E001630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5" name="正方形/長方形 124">
                <a:extLst>
                  <a:ext uri="{FF2B5EF4-FFF2-40B4-BE49-F238E27FC236}">
                    <a16:creationId xmlns:a16="http://schemas.microsoft.com/office/drawing/2014/main" id="{E6B70C52-2078-9870-8E7A-8255B7423122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6" name="正方形/長方形 125">
                <a:extLst>
                  <a:ext uri="{FF2B5EF4-FFF2-40B4-BE49-F238E27FC236}">
                    <a16:creationId xmlns:a16="http://schemas.microsoft.com/office/drawing/2014/main" id="{4EAC277B-9938-E565-58CB-9CDD20DF595F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7" name="正方形/長方形 126">
                <a:extLst>
                  <a:ext uri="{FF2B5EF4-FFF2-40B4-BE49-F238E27FC236}">
                    <a16:creationId xmlns:a16="http://schemas.microsoft.com/office/drawing/2014/main" id="{FA75B581-6767-9E9B-EBA0-7BE8512CD74B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2" name="フリーフォーム: 図形 351">
                <a:extLst>
                  <a:ext uri="{FF2B5EF4-FFF2-40B4-BE49-F238E27FC236}">
                    <a16:creationId xmlns:a16="http://schemas.microsoft.com/office/drawing/2014/main" id="{C0662778-33FA-AC07-3538-24E15C0D2C1E}"/>
                  </a:ext>
                </a:extLst>
              </p:cNvPr>
              <p:cNvSpPr/>
              <p:nvPr/>
            </p:nvSpPr>
            <p:spPr>
              <a:xfrm>
                <a:off x="1472062" y="541557"/>
                <a:ext cx="1079773" cy="957420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4" name="楕円 1">
                <a:extLst>
                  <a:ext uri="{FF2B5EF4-FFF2-40B4-BE49-F238E27FC236}">
                    <a16:creationId xmlns:a16="http://schemas.microsoft.com/office/drawing/2014/main" id="{43409FB2-45CD-EA18-BE6E-81C1D9B7E6AC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59" name="グループ化 158">
              <a:extLst>
                <a:ext uri="{FF2B5EF4-FFF2-40B4-BE49-F238E27FC236}">
                  <a16:creationId xmlns:a16="http://schemas.microsoft.com/office/drawing/2014/main" id="{7195B006-8AD0-1B18-0905-3E018075CE40}"/>
                </a:ext>
              </a:extLst>
            </p:cNvPr>
            <p:cNvGrpSpPr/>
            <p:nvPr/>
          </p:nvGrpSpPr>
          <p:grpSpPr>
            <a:xfrm>
              <a:off x="7725505" y="1367897"/>
              <a:ext cx="755887" cy="94733"/>
              <a:chOff x="7743706" y="1471644"/>
              <a:chExt cx="755887" cy="94733"/>
            </a:xfrm>
          </p:grpSpPr>
          <p:sp>
            <p:nvSpPr>
              <p:cNvPr id="160" name="楕円 159">
                <a:extLst>
                  <a:ext uri="{FF2B5EF4-FFF2-40B4-BE49-F238E27FC236}">
                    <a16:creationId xmlns:a16="http://schemas.microsoft.com/office/drawing/2014/main" id="{23EDD183-13F0-975D-ABFF-D6E873E47E05}"/>
                  </a:ext>
                </a:extLst>
              </p:cNvPr>
              <p:cNvSpPr/>
              <p:nvPr/>
            </p:nvSpPr>
            <p:spPr>
              <a:xfrm>
                <a:off x="7743706" y="1471644"/>
                <a:ext cx="94733" cy="94733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2" name="楕円 161">
                <a:extLst>
                  <a:ext uri="{FF2B5EF4-FFF2-40B4-BE49-F238E27FC236}">
                    <a16:creationId xmlns:a16="http://schemas.microsoft.com/office/drawing/2014/main" id="{F5164DD5-73E8-AEEB-363C-8A620432B3C3}"/>
                  </a:ext>
                </a:extLst>
              </p:cNvPr>
              <p:cNvSpPr/>
              <p:nvPr/>
            </p:nvSpPr>
            <p:spPr>
              <a:xfrm>
                <a:off x="8404860" y="1471644"/>
                <a:ext cx="94733" cy="94733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63" name="グループ化 162">
              <a:extLst>
                <a:ext uri="{FF2B5EF4-FFF2-40B4-BE49-F238E27FC236}">
                  <a16:creationId xmlns:a16="http://schemas.microsoft.com/office/drawing/2014/main" id="{730EAB5A-8A50-B50F-6591-FB50123BB33A}"/>
                </a:ext>
              </a:extLst>
            </p:cNvPr>
            <p:cNvGrpSpPr/>
            <p:nvPr/>
          </p:nvGrpSpPr>
          <p:grpSpPr>
            <a:xfrm>
              <a:off x="6962255" y="605447"/>
              <a:ext cx="2351020" cy="2658119"/>
              <a:chOff x="22941" y="3362243"/>
              <a:chExt cx="3183809" cy="3599690"/>
            </a:xfrm>
          </p:grpSpPr>
          <p:sp>
            <p:nvSpPr>
              <p:cNvPr id="171" name="楕円 170">
                <a:extLst>
                  <a:ext uri="{FF2B5EF4-FFF2-40B4-BE49-F238E27FC236}">
                    <a16:creationId xmlns:a16="http://schemas.microsoft.com/office/drawing/2014/main" id="{D63BEAB1-4CFA-8229-C2D8-AB9CAF0D8E75}"/>
                  </a:ext>
                </a:extLst>
              </p:cNvPr>
              <p:cNvSpPr/>
              <p:nvPr/>
            </p:nvSpPr>
            <p:spPr>
              <a:xfrm>
                <a:off x="2959100" y="4679950"/>
                <a:ext cx="247650" cy="24765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rgbClr val="00B0F0">
                    <a:alpha val="20000"/>
                  </a:srgb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72" name="グループ化 171">
                <a:extLst>
                  <a:ext uri="{FF2B5EF4-FFF2-40B4-BE49-F238E27FC236}">
                    <a16:creationId xmlns:a16="http://schemas.microsoft.com/office/drawing/2014/main" id="{FD7C71B8-C385-E7F5-D50B-A3642A529ADC}"/>
                  </a:ext>
                </a:extLst>
              </p:cNvPr>
              <p:cNvGrpSpPr/>
              <p:nvPr/>
            </p:nvGrpSpPr>
            <p:grpSpPr>
              <a:xfrm>
                <a:off x="22941" y="3362243"/>
                <a:ext cx="3028601" cy="3599690"/>
                <a:chOff x="22941" y="3362243"/>
                <a:chExt cx="3028601" cy="3599690"/>
              </a:xfrm>
            </p:grpSpPr>
            <p:grpSp>
              <p:nvGrpSpPr>
                <p:cNvPr id="173" name="グループ化 172">
                  <a:extLst>
                    <a:ext uri="{FF2B5EF4-FFF2-40B4-BE49-F238E27FC236}">
                      <a16:creationId xmlns:a16="http://schemas.microsoft.com/office/drawing/2014/main" id="{051E76F7-9C98-4B12-EB53-0A7488F8F558}"/>
                    </a:ext>
                  </a:extLst>
                </p:cNvPr>
                <p:cNvGrpSpPr/>
                <p:nvPr/>
              </p:nvGrpSpPr>
              <p:grpSpPr>
                <a:xfrm>
                  <a:off x="169407" y="3362243"/>
                  <a:ext cx="2882135" cy="3599690"/>
                  <a:chOff x="200422" y="3362243"/>
                  <a:chExt cx="2882135" cy="3599690"/>
                </a:xfrm>
              </p:grpSpPr>
              <p:sp>
                <p:nvSpPr>
                  <p:cNvPr id="193" name="フリーフォーム: 図形 192">
                    <a:extLst>
                      <a:ext uri="{FF2B5EF4-FFF2-40B4-BE49-F238E27FC236}">
                        <a16:creationId xmlns:a16="http://schemas.microsoft.com/office/drawing/2014/main" id="{385EC627-B50B-141E-F28C-B55CA04ADE0B}"/>
                      </a:ext>
                    </a:extLst>
                  </p:cNvPr>
                  <p:cNvSpPr/>
                  <p:nvPr/>
                </p:nvSpPr>
                <p:spPr>
                  <a:xfrm>
                    <a:off x="207765" y="3362243"/>
                    <a:ext cx="2847213" cy="3599690"/>
                  </a:xfrm>
                  <a:custGeom>
                    <a:avLst/>
                    <a:gdLst>
                      <a:gd name="connsiteX0" fmla="*/ 1371219 w 2847213"/>
                      <a:gd name="connsiteY0" fmla="*/ 0 h 3599690"/>
                      <a:gd name="connsiteX1" fmla="*/ 1724110 w 2847213"/>
                      <a:gd name="connsiteY1" fmla="*/ 174314 h 3599690"/>
                      <a:gd name="connsiteX2" fmla="*/ 1999869 w 2847213"/>
                      <a:gd name="connsiteY2" fmla="*/ 38100 h 3599690"/>
                      <a:gd name="connsiteX3" fmla="*/ 2358570 w 2847213"/>
                      <a:gd name="connsiteY3" fmla="*/ 215284 h 3599690"/>
                      <a:gd name="connsiteX4" fmla="*/ 2430354 w 2847213"/>
                      <a:gd name="connsiteY4" fmla="*/ 537873 h 3599690"/>
                      <a:gd name="connsiteX5" fmla="*/ 2587170 w 2847213"/>
                      <a:gd name="connsiteY5" fmla="*/ 615334 h 3599690"/>
                      <a:gd name="connsiteX6" fmla="*/ 2675763 w 2847213"/>
                      <a:gd name="connsiteY6" fmla="*/ 1013464 h 3599690"/>
                      <a:gd name="connsiteX7" fmla="*/ 2622767 w 2847213"/>
                      <a:gd name="connsiteY7" fmla="*/ 1081628 h 3599690"/>
                      <a:gd name="connsiteX8" fmla="*/ 2758620 w 2847213"/>
                      <a:gd name="connsiteY8" fmla="*/ 1148734 h 3599690"/>
                      <a:gd name="connsiteX9" fmla="*/ 2847213 w 2847213"/>
                      <a:gd name="connsiteY9" fmla="*/ 1546864 h 3599690"/>
                      <a:gd name="connsiteX10" fmla="*/ 2598981 w 2847213"/>
                      <a:gd name="connsiteY10" fmla="*/ 1866140 h 3599690"/>
                      <a:gd name="connsiteX11" fmla="*/ 2552988 w 2847213"/>
                      <a:gd name="connsiteY11" fmla="*/ 1866140 h 3599690"/>
                      <a:gd name="connsiteX12" fmla="*/ 2590038 w 2847213"/>
                      <a:gd name="connsiteY12" fmla="*/ 2032639 h 3599690"/>
                      <a:gd name="connsiteX13" fmla="*/ 2526147 w 2847213"/>
                      <a:gd name="connsiteY13" fmla="*/ 2114816 h 3599690"/>
                      <a:gd name="connsiteX14" fmla="*/ 2730045 w 2847213"/>
                      <a:gd name="connsiteY14" fmla="*/ 2215534 h 3599690"/>
                      <a:gd name="connsiteX15" fmla="*/ 2818638 w 2847213"/>
                      <a:gd name="connsiteY15" fmla="*/ 2613664 h 3599690"/>
                      <a:gd name="connsiteX16" fmla="*/ 2570406 w 2847213"/>
                      <a:gd name="connsiteY16" fmla="*/ 2932940 h 3599690"/>
                      <a:gd name="connsiteX17" fmla="*/ 2490552 w 2847213"/>
                      <a:gd name="connsiteY17" fmla="*/ 2932940 h 3599690"/>
                      <a:gd name="connsiteX18" fmla="*/ 2523363 w 2847213"/>
                      <a:gd name="connsiteY18" fmla="*/ 3080389 h 3599690"/>
                      <a:gd name="connsiteX19" fmla="*/ 2275131 w 2847213"/>
                      <a:gd name="connsiteY19" fmla="*/ 3399665 h 3599690"/>
                      <a:gd name="connsiteX20" fmla="*/ 2039740 w 2847213"/>
                      <a:gd name="connsiteY20" fmla="*/ 3399665 h 3599690"/>
                      <a:gd name="connsiteX21" fmla="*/ 1884224 w 2847213"/>
                      <a:gd name="connsiteY21" fmla="*/ 3599690 h 3599690"/>
                      <a:gd name="connsiteX22" fmla="*/ 1486099 w 2847213"/>
                      <a:gd name="connsiteY22" fmla="*/ 3599690 h 3599690"/>
                      <a:gd name="connsiteX23" fmla="*/ 1347215 w 2847213"/>
                      <a:gd name="connsiteY23" fmla="*/ 3421058 h 3599690"/>
                      <a:gd name="connsiteX24" fmla="*/ 1208331 w 2847213"/>
                      <a:gd name="connsiteY24" fmla="*/ 3599690 h 3599690"/>
                      <a:gd name="connsiteX25" fmla="*/ 810207 w 2847213"/>
                      <a:gd name="connsiteY25" fmla="*/ 3599690 h 3599690"/>
                      <a:gd name="connsiteX26" fmla="*/ 639879 w 2847213"/>
                      <a:gd name="connsiteY26" fmla="*/ 3380615 h 3599690"/>
                      <a:gd name="connsiteX27" fmla="*/ 419682 w 2847213"/>
                      <a:gd name="connsiteY27" fmla="*/ 3380615 h 3599690"/>
                      <a:gd name="connsiteX28" fmla="*/ 171450 w 2847213"/>
                      <a:gd name="connsiteY28" fmla="*/ 3061339 h 3599690"/>
                      <a:gd name="connsiteX29" fmla="*/ 247946 w 2847213"/>
                      <a:gd name="connsiteY29" fmla="*/ 2717571 h 3599690"/>
                      <a:gd name="connsiteX30" fmla="*/ 19050 w 2847213"/>
                      <a:gd name="connsiteY30" fmla="*/ 2423164 h 3599690"/>
                      <a:gd name="connsiteX31" fmla="*/ 107643 w 2847213"/>
                      <a:gd name="connsiteY31" fmla="*/ 2025034 h 3599690"/>
                      <a:gd name="connsiteX32" fmla="*/ 282446 w 2847213"/>
                      <a:gd name="connsiteY32" fmla="*/ 1938688 h 3599690"/>
                      <a:gd name="connsiteX33" fmla="*/ 66675 w 2847213"/>
                      <a:gd name="connsiteY33" fmla="*/ 1661164 h 3599690"/>
                      <a:gd name="connsiteX34" fmla="*/ 154007 w 2847213"/>
                      <a:gd name="connsiteY34" fmla="*/ 1268698 h 3599690"/>
                      <a:gd name="connsiteX35" fmla="*/ 0 w 2847213"/>
                      <a:gd name="connsiteY35" fmla="*/ 1070614 h 3599690"/>
                      <a:gd name="connsiteX36" fmla="*/ 88593 w 2847213"/>
                      <a:gd name="connsiteY36" fmla="*/ 672484 h 3599690"/>
                      <a:gd name="connsiteX37" fmla="*/ 291772 w 2847213"/>
                      <a:gd name="connsiteY37" fmla="*/ 572122 h 3599690"/>
                      <a:gd name="connsiteX38" fmla="*/ 364818 w 2847213"/>
                      <a:gd name="connsiteY38" fmla="*/ 243859 h 3599690"/>
                      <a:gd name="connsiteX39" fmla="*/ 723520 w 2847213"/>
                      <a:gd name="connsiteY39" fmla="*/ 66675 h 3599690"/>
                      <a:gd name="connsiteX40" fmla="*/ 1006053 w 2847213"/>
                      <a:gd name="connsiteY40" fmla="*/ 206235 h 3599690"/>
                      <a:gd name="connsiteX41" fmla="*/ 1012517 w 2847213"/>
                      <a:gd name="connsiteY41" fmla="*/ 177184 h 35996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</a:cxnLst>
                    <a:rect l="l" t="t" r="r" b="b"/>
                    <a:pathLst>
                      <a:path w="2847213" h="3599690">
                        <a:moveTo>
                          <a:pt x="1371219" y="0"/>
                        </a:moveTo>
                        <a:lnTo>
                          <a:pt x="1724110" y="174314"/>
                        </a:lnTo>
                        <a:lnTo>
                          <a:pt x="1999869" y="38100"/>
                        </a:lnTo>
                        <a:lnTo>
                          <a:pt x="2358570" y="215284"/>
                        </a:lnTo>
                        <a:lnTo>
                          <a:pt x="2430354" y="537873"/>
                        </a:lnTo>
                        <a:lnTo>
                          <a:pt x="2587170" y="615334"/>
                        </a:lnTo>
                        <a:lnTo>
                          <a:pt x="2675763" y="1013464"/>
                        </a:lnTo>
                        <a:lnTo>
                          <a:pt x="2622767" y="1081628"/>
                        </a:lnTo>
                        <a:lnTo>
                          <a:pt x="2758620" y="1148734"/>
                        </a:lnTo>
                        <a:lnTo>
                          <a:pt x="2847213" y="1546864"/>
                        </a:lnTo>
                        <a:lnTo>
                          <a:pt x="2598981" y="1866140"/>
                        </a:lnTo>
                        <a:lnTo>
                          <a:pt x="2552988" y="1866140"/>
                        </a:lnTo>
                        <a:lnTo>
                          <a:pt x="2590038" y="2032639"/>
                        </a:lnTo>
                        <a:lnTo>
                          <a:pt x="2526147" y="2114816"/>
                        </a:lnTo>
                        <a:lnTo>
                          <a:pt x="2730045" y="2215534"/>
                        </a:lnTo>
                        <a:lnTo>
                          <a:pt x="2818638" y="2613664"/>
                        </a:lnTo>
                        <a:lnTo>
                          <a:pt x="2570406" y="2932940"/>
                        </a:lnTo>
                        <a:lnTo>
                          <a:pt x="2490552" y="2932940"/>
                        </a:lnTo>
                        <a:lnTo>
                          <a:pt x="2523363" y="3080389"/>
                        </a:lnTo>
                        <a:lnTo>
                          <a:pt x="2275131" y="3399665"/>
                        </a:lnTo>
                        <a:lnTo>
                          <a:pt x="2039740" y="3399665"/>
                        </a:lnTo>
                        <a:lnTo>
                          <a:pt x="1884224" y="3599690"/>
                        </a:lnTo>
                        <a:lnTo>
                          <a:pt x="1486099" y="3599690"/>
                        </a:lnTo>
                        <a:lnTo>
                          <a:pt x="1347215" y="3421058"/>
                        </a:lnTo>
                        <a:lnTo>
                          <a:pt x="1208331" y="3599690"/>
                        </a:lnTo>
                        <a:lnTo>
                          <a:pt x="810207" y="3599690"/>
                        </a:lnTo>
                        <a:lnTo>
                          <a:pt x="639879" y="3380615"/>
                        </a:lnTo>
                        <a:lnTo>
                          <a:pt x="419682" y="3380615"/>
                        </a:lnTo>
                        <a:lnTo>
                          <a:pt x="171450" y="3061339"/>
                        </a:lnTo>
                        <a:lnTo>
                          <a:pt x="247946" y="2717571"/>
                        </a:lnTo>
                        <a:lnTo>
                          <a:pt x="19050" y="2423164"/>
                        </a:lnTo>
                        <a:lnTo>
                          <a:pt x="107643" y="2025034"/>
                        </a:lnTo>
                        <a:lnTo>
                          <a:pt x="282446" y="1938688"/>
                        </a:lnTo>
                        <a:lnTo>
                          <a:pt x="66675" y="1661164"/>
                        </a:lnTo>
                        <a:lnTo>
                          <a:pt x="154007" y="1268698"/>
                        </a:lnTo>
                        <a:lnTo>
                          <a:pt x="0" y="1070614"/>
                        </a:lnTo>
                        <a:lnTo>
                          <a:pt x="88593" y="672484"/>
                        </a:lnTo>
                        <a:lnTo>
                          <a:pt x="291772" y="572122"/>
                        </a:lnTo>
                        <a:lnTo>
                          <a:pt x="364818" y="243859"/>
                        </a:lnTo>
                        <a:lnTo>
                          <a:pt x="723520" y="66675"/>
                        </a:lnTo>
                        <a:lnTo>
                          <a:pt x="1006053" y="206235"/>
                        </a:lnTo>
                        <a:lnTo>
                          <a:pt x="1012517" y="177184"/>
                        </a:lnTo>
                        <a:close/>
                      </a:path>
                    </a:pathLst>
                  </a:custGeom>
                  <a:solidFill>
                    <a:srgbClr val="00B0F0">
                      <a:alpha val="30000"/>
                    </a:srgbClr>
                  </a:solidFill>
                  <a:ln>
                    <a:solidFill>
                      <a:srgbClr val="00B0F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94" name="七角形 193">
                    <a:extLst>
                      <a:ext uri="{FF2B5EF4-FFF2-40B4-BE49-F238E27FC236}">
                        <a16:creationId xmlns:a16="http://schemas.microsoft.com/office/drawing/2014/main" id="{29E40178-01B2-5A73-0DCF-41EA9E7EE778}"/>
                      </a:ext>
                    </a:extLst>
                  </p:cNvPr>
                  <p:cNvSpPr/>
                  <p:nvPr/>
                </p:nvSpPr>
                <p:spPr>
                  <a:xfrm>
                    <a:off x="1133872" y="33697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95" name="七角形 194">
                    <a:extLst>
                      <a:ext uri="{FF2B5EF4-FFF2-40B4-BE49-F238E27FC236}">
                        <a16:creationId xmlns:a16="http://schemas.microsoft.com/office/drawing/2014/main" id="{53F1F2E7-E845-1200-AD46-6C20F377D4EC}"/>
                      </a:ext>
                    </a:extLst>
                  </p:cNvPr>
                  <p:cNvSpPr/>
                  <p:nvPr/>
                </p:nvSpPr>
                <p:spPr>
                  <a:xfrm>
                    <a:off x="200422" y="38650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96" name="七角形 195">
                    <a:extLst>
                      <a:ext uri="{FF2B5EF4-FFF2-40B4-BE49-F238E27FC236}">
                        <a16:creationId xmlns:a16="http://schemas.microsoft.com/office/drawing/2014/main" id="{B1898C59-A012-9D10-10E5-4F1BD6F72992}"/>
                      </a:ext>
                    </a:extLst>
                  </p:cNvPr>
                  <p:cNvSpPr/>
                  <p:nvPr/>
                </p:nvSpPr>
                <p:spPr>
                  <a:xfrm>
                    <a:off x="2187972" y="434132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97" name="七角形 196">
                    <a:extLst>
                      <a:ext uri="{FF2B5EF4-FFF2-40B4-BE49-F238E27FC236}">
                        <a16:creationId xmlns:a16="http://schemas.microsoft.com/office/drawing/2014/main" id="{60065C46-DF8B-ED6E-9BE2-3CC8282D4A32}"/>
                      </a:ext>
                    </a:extLst>
                  </p:cNvPr>
                  <p:cNvSpPr/>
                  <p:nvPr/>
                </p:nvSpPr>
                <p:spPr>
                  <a:xfrm>
                    <a:off x="245479" y="521991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198" name="七角形 197">
                    <a:extLst>
                      <a:ext uri="{FF2B5EF4-FFF2-40B4-BE49-F238E27FC236}">
                        <a16:creationId xmlns:a16="http://schemas.microsoft.com/office/drawing/2014/main" id="{B7B8D2F0-74F2-6B0D-1826-8F4B56008A8C}"/>
                      </a:ext>
                    </a:extLst>
                  </p:cNvPr>
                  <p:cNvSpPr/>
                  <p:nvPr/>
                </p:nvSpPr>
                <p:spPr>
                  <a:xfrm>
                    <a:off x="2175879" y="544216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176" name="楕円 175">
                  <a:extLst>
                    <a:ext uri="{FF2B5EF4-FFF2-40B4-BE49-F238E27FC236}">
                      <a16:creationId xmlns:a16="http://schemas.microsoft.com/office/drawing/2014/main" id="{841BF620-6A18-A8AD-BCBE-A99A2E2E7C06}"/>
                    </a:ext>
                  </a:extLst>
                </p:cNvPr>
                <p:cNvSpPr/>
                <p:nvPr/>
              </p:nvSpPr>
              <p:spPr>
                <a:xfrm>
                  <a:off x="33725" y="48260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9" name="楕円 178">
                  <a:extLst>
                    <a:ext uri="{FF2B5EF4-FFF2-40B4-BE49-F238E27FC236}">
                      <a16:creationId xmlns:a16="http://schemas.microsoft.com/office/drawing/2014/main" id="{BDEF9063-F9F0-DB7D-2A40-C18503D866E7}"/>
                    </a:ext>
                  </a:extLst>
                </p:cNvPr>
                <p:cNvSpPr/>
                <p:nvPr/>
              </p:nvSpPr>
              <p:spPr>
                <a:xfrm>
                  <a:off x="566079" y="336297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0" name="楕円 179">
                  <a:extLst>
                    <a:ext uri="{FF2B5EF4-FFF2-40B4-BE49-F238E27FC236}">
                      <a16:creationId xmlns:a16="http://schemas.microsoft.com/office/drawing/2014/main" id="{8571B644-0660-94E5-3525-32BE9BC706C7}"/>
                    </a:ext>
                  </a:extLst>
                </p:cNvPr>
                <p:cNvSpPr/>
                <p:nvPr/>
              </p:nvSpPr>
              <p:spPr>
                <a:xfrm>
                  <a:off x="2464648" y="5413507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1" name="楕円 180">
                  <a:extLst>
                    <a:ext uri="{FF2B5EF4-FFF2-40B4-BE49-F238E27FC236}">
                      <a16:creationId xmlns:a16="http://schemas.microsoft.com/office/drawing/2014/main" id="{B325CD4D-D2F2-1BF6-148E-B38D4FB2D519}"/>
                    </a:ext>
                  </a:extLst>
                </p:cNvPr>
                <p:cNvSpPr/>
                <p:nvPr/>
              </p:nvSpPr>
              <p:spPr>
                <a:xfrm>
                  <a:off x="664291" y="56282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2" name="楕円 181">
                  <a:extLst>
                    <a:ext uri="{FF2B5EF4-FFF2-40B4-BE49-F238E27FC236}">
                      <a16:creationId xmlns:a16="http://schemas.microsoft.com/office/drawing/2014/main" id="{FE5C0C84-31D2-D33F-69D2-2B1BD73BB691}"/>
                    </a:ext>
                  </a:extLst>
                </p:cNvPr>
                <p:cNvSpPr/>
                <p:nvPr/>
              </p:nvSpPr>
              <p:spPr>
                <a:xfrm>
                  <a:off x="22941" y="63584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3" name="楕円 182">
                  <a:extLst>
                    <a:ext uri="{FF2B5EF4-FFF2-40B4-BE49-F238E27FC236}">
                      <a16:creationId xmlns:a16="http://schemas.microsoft.com/office/drawing/2014/main" id="{881D1BDB-A49F-4B97-622B-671D3A913123}"/>
                    </a:ext>
                  </a:extLst>
                </p:cNvPr>
                <p:cNvSpPr/>
                <p:nvPr/>
              </p:nvSpPr>
              <p:spPr>
                <a:xfrm>
                  <a:off x="2131141" y="35327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4" name="楕円 183">
                  <a:extLst>
                    <a:ext uri="{FF2B5EF4-FFF2-40B4-BE49-F238E27FC236}">
                      <a16:creationId xmlns:a16="http://schemas.microsoft.com/office/drawing/2014/main" id="{AF08907B-A21C-C970-E035-F585AF8FE506}"/>
                    </a:ext>
                  </a:extLst>
                </p:cNvPr>
                <p:cNvSpPr/>
                <p:nvPr/>
              </p:nvSpPr>
              <p:spPr>
                <a:xfrm>
                  <a:off x="1851741" y="59203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5" name="楕円 184">
                  <a:extLst>
                    <a:ext uri="{FF2B5EF4-FFF2-40B4-BE49-F238E27FC236}">
                      <a16:creationId xmlns:a16="http://schemas.microsoft.com/office/drawing/2014/main" id="{4634CBA7-7392-89B2-4D0F-89EC23EA6947}"/>
                    </a:ext>
                  </a:extLst>
                </p:cNvPr>
                <p:cNvSpPr/>
                <p:nvPr/>
              </p:nvSpPr>
              <p:spPr>
                <a:xfrm>
                  <a:off x="2460400" y="6356351"/>
                  <a:ext cx="402198" cy="40219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86" name="楕円 185">
                  <a:extLst>
                    <a:ext uri="{FF2B5EF4-FFF2-40B4-BE49-F238E27FC236}">
                      <a16:creationId xmlns:a16="http://schemas.microsoft.com/office/drawing/2014/main" id="{9DE34F1B-97CE-4E06-A231-89861102B4C7}"/>
                    </a:ext>
                  </a:extLst>
                </p:cNvPr>
                <p:cNvSpPr/>
                <p:nvPr/>
              </p:nvSpPr>
              <p:spPr>
                <a:xfrm>
                  <a:off x="1500575" y="38862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7" name="楕円 186">
                  <a:extLst>
                    <a:ext uri="{FF2B5EF4-FFF2-40B4-BE49-F238E27FC236}">
                      <a16:creationId xmlns:a16="http://schemas.microsoft.com/office/drawing/2014/main" id="{E5B9423D-981C-A9F1-DA01-49871F125931}"/>
                    </a:ext>
                  </a:extLst>
                </p:cNvPr>
                <p:cNvSpPr/>
                <p:nvPr/>
              </p:nvSpPr>
              <p:spPr>
                <a:xfrm>
                  <a:off x="2484825" y="403860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8" name="楕円 187">
                  <a:extLst>
                    <a:ext uri="{FF2B5EF4-FFF2-40B4-BE49-F238E27FC236}">
                      <a16:creationId xmlns:a16="http://schemas.microsoft.com/office/drawing/2014/main" id="{C8398E18-88A1-1E2A-6768-3FD6C08C55C2}"/>
                    </a:ext>
                  </a:extLst>
                </p:cNvPr>
                <p:cNvSpPr/>
                <p:nvPr/>
              </p:nvSpPr>
              <p:spPr>
                <a:xfrm>
                  <a:off x="440125" y="419735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9" name="楕円 188">
                  <a:extLst>
                    <a:ext uri="{FF2B5EF4-FFF2-40B4-BE49-F238E27FC236}">
                      <a16:creationId xmlns:a16="http://schemas.microsoft.com/office/drawing/2014/main" id="{EBB7112F-3186-DA6E-7E51-C2840B8B32A1}"/>
                    </a:ext>
                  </a:extLst>
                </p:cNvPr>
                <p:cNvSpPr/>
                <p:nvPr/>
              </p:nvSpPr>
              <p:spPr>
                <a:xfrm>
                  <a:off x="37188" y="3749963"/>
                  <a:ext cx="197762" cy="19776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0" name="楕円 189">
                  <a:extLst>
                    <a:ext uri="{FF2B5EF4-FFF2-40B4-BE49-F238E27FC236}">
                      <a16:creationId xmlns:a16="http://schemas.microsoft.com/office/drawing/2014/main" id="{E2328E4D-96F6-9542-1F5B-C8CF1571D91B}"/>
                    </a:ext>
                  </a:extLst>
                </p:cNvPr>
                <p:cNvSpPr/>
                <p:nvPr/>
              </p:nvSpPr>
              <p:spPr>
                <a:xfrm>
                  <a:off x="889716" y="644421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92" name="楕円 191">
                  <a:extLst>
                    <a:ext uri="{FF2B5EF4-FFF2-40B4-BE49-F238E27FC236}">
                      <a16:creationId xmlns:a16="http://schemas.microsoft.com/office/drawing/2014/main" id="{F9CAE186-C524-ED45-96FB-163F0FF8F33D}"/>
                    </a:ext>
                  </a:extLst>
                </p:cNvPr>
                <p:cNvSpPr/>
                <p:nvPr/>
              </p:nvSpPr>
              <p:spPr>
                <a:xfrm>
                  <a:off x="432516" y="65870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</p:grpSp>
      </p:grpSp>
      <p:grpSp>
        <p:nvGrpSpPr>
          <p:cNvPr id="591" name="グループ化 590">
            <a:extLst>
              <a:ext uri="{FF2B5EF4-FFF2-40B4-BE49-F238E27FC236}">
                <a16:creationId xmlns:a16="http://schemas.microsoft.com/office/drawing/2014/main" id="{B58AADDA-9A65-93A4-B327-B8D7980A37A6}"/>
              </a:ext>
            </a:extLst>
          </p:cNvPr>
          <p:cNvGrpSpPr/>
          <p:nvPr/>
        </p:nvGrpSpPr>
        <p:grpSpPr>
          <a:xfrm>
            <a:off x="6778600" y="3859314"/>
            <a:ext cx="2761753" cy="2539724"/>
            <a:chOff x="6778600" y="3859314"/>
            <a:chExt cx="2761753" cy="2539724"/>
          </a:xfrm>
        </p:grpSpPr>
        <p:grpSp>
          <p:nvGrpSpPr>
            <p:cNvPr id="407" name="グループ化 406">
              <a:extLst>
                <a:ext uri="{FF2B5EF4-FFF2-40B4-BE49-F238E27FC236}">
                  <a16:creationId xmlns:a16="http://schemas.microsoft.com/office/drawing/2014/main" id="{85912B05-C548-D786-4E6F-7C9924A597D6}"/>
                </a:ext>
              </a:extLst>
            </p:cNvPr>
            <p:cNvGrpSpPr/>
            <p:nvPr/>
          </p:nvGrpSpPr>
          <p:grpSpPr>
            <a:xfrm>
              <a:off x="7489868" y="3859314"/>
              <a:ext cx="1439073" cy="1340392"/>
              <a:chOff x="1036132" y="400131"/>
              <a:chExt cx="1948827" cy="1815191"/>
            </a:xfrm>
          </p:grpSpPr>
          <p:sp>
            <p:nvSpPr>
              <p:cNvPr id="415" name="二等辺三角形 6">
                <a:extLst>
                  <a:ext uri="{FF2B5EF4-FFF2-40B4-BE49-F238E27FC236}">
                    <a16:creationId xmlns:a16="http://schemas.microsoft.com/office/drawing/2014/main" id="{BAB95C59-6259-E048-62B8-71A467B0D365}"/>
                  </a:ext>
                </a:extLst>
              </p:cNvPr>
              <p:cNvSpPr/>
              <p:nvPr/>
            </p:nvSpPr>
            <p:spPr>
              <a:xfrm rot="19800000">
                <a:off x="1122334" y="400131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6" name="二等辺三角形 6">
                <a:extLst>
                  <a:ext uri="{FF2B5EF4-FFF2-40B4-BE49-F238E27FC236}">
                    <a16:creationId xmlns:a16="http://schemas.microsoft.com/office/drawing/2014/main" id="{0536887F-E729-4D75-35EC-31C31ACE7357}"/>
                  </a:ext>
                </a:extLst>
              </p:cNvPr>
              <p:cNvSpPr/>
              <p:nvPr/>
            </p:nvSpPr>
            <p:spPr>
              <a:xfrm rot="1800000" flipH="1">
                <a:off x="2202453" y="40013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7" name="楕円 416">
                <a:extLst>
                  <a:ext uri="{FF2B5EF4-FFF2-40B4-BE49-F238E27FC236}">
                    <a16:creationId xmlns:a16="http://schemas.microsoft.com/office/drawing/2014/main" id="{B177C052-A96E-ADE9-EEAB-04ABFF2430B9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8" name="楕円 417">
                <a:extLst>
                  <a:ext uri="{FF2B5EF4-FFF2-40B4-BE49-F238E27FC236}">
                    <a16:creationId xmlns:a16="http://schemas.microsoft.com/office/drawing/2014/main" id="{89680126-356F-1F31-2EC3-00A4CBC386D6}"/>
                  </a:ext>
                </a:extLst>
              </p:cNvPr>
              <p:cNvSpPr/>
              <p:nvPr/>
            </p:nvSpPr>
            <p:spPr>
              <a:xfrm rot="20700000">
                <a:off x="1515930" y="1261961"/>
                <a:ext cx="268648" cy="45720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9" name="楕円 418">
                <a:extLst>
                  <a:ext uri="{FF2B5EF4-FFF2-40B4-BE49-F238E27FC236}">
                    <a16:creationId xmlns:a16="http://schemas.microsoft.com/office/drawing/2014/main" id="{E508F161-31FA-C113-652B-C969F7FF4508}"/>
                  </a:ext>
                </a:extLst>
              </p:cNvPr>
              <p:cNvSpPr/>
              <p:nvPr/>
            </p:nvSpPr>
            <p:spPr>
              <a:xfrm rot="900000">
                <a:off x="2214202" y="1261961"/>
                <a:ext cx="268648" cy="45720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420" name="グループ化 419">
                <a:extLst>
                  <a:ext uri="{FF2B5EF4-FFF2-40B4-BE49-F238E27FC236}">
                    <a16:creationId xmlns:a16="http://schemas.microsoft.com/office/drawing/2014/main" id="{F80BB8A6-FAF4-4795-031E-F7D320FF0F36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428" name="楕円 27">
                  <a:extLst>
                    <a:ext uri="{FF2B5EF4-FFF2-40B4-BE49-F238E27FC236}">
                      <a16:creationId xmlns:a16="http://schemas.microsoft.com/office/drawing/2014/main" id="{3A94ADEC-4A20-482C-F3AC-C0606637CFC1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29" name="楕円 27">
                  <a:extLst>
                    <a:ext uri="{FF2B5EF4-FFF2-40B4-BE49-F238E27FC236}">
                      <a16:creationId xmlns:a16="http://schemas.microsoft.com/office/drawing/2014/main" id="{594F1984-35F4-8A30-430C-C93449B408B7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21" name="フリーフォーム: 図形 420">
                <a:extLst>
                  <a:ext uri="{FF2B5EF4-FFF2-40B4-BE49-F238E27FC236}">
                    <a16:creationId xmlns:a16="http://schemas.microsoft.com/office/drawing/2014/main" id="{12B8DEB1-8F51-0B82-6DC0-42F5CED82F44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2" name="正方形/長方形 421">
                <a:extLst>
                  <a:ext uri="{FF2B5EF4-FFF2-40B4-BE49-F238E27FC236}">
                    <a16:creationId xmlns:a16="http://schemas.microsoft.com/office/drawing/2014/main" id="{16FEC661-A691-4086-8493-6942DAECCECD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3" name="正方形/長方形 422">
                <a:extLst>
                  <a:ext uri="{FF2B5EF4-FFF2-40B4-BE49-F238E27FC236}">
                    <a16:creationId xmlns:a16="http://schemas.microsoft.com/office/drawing/2014/main" id="{6862AA6F-E9AB-791D-E284-2B38FD6EA5C4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4" name="正方形/長方形 423">
                <a:extLst>
                  <a:ext uri="{FF2B5EF4-FFF2-40B4-BE49-F238E27FC236}">
                    <a16:creationId xmlns:a16="http://schemas.microsoft.com/office/drawing/2014/main" id="{D2D3E648-8FD1-BDAB-0499-FD019505E662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5" name="正方形/長方形 424">
                <a:extLst>
                  <a:ext uri="{FF2B5EF4-FFF2-40B4-BE49-F238E27FC236}">
                    <a16:creationId xmlns:a16="http://schemas.microsoft.com/office/drawing/2014/main" id="{8DDA8558-C8E7-1E87-91F1-5C08A1F237CE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6" name="フリーフォーム: 図形 425">
                <a:extLst>
                  <a:ext uri="{FF2B5EF4-FFF2-40B4-BE49-F238E27FC236}">
                    <a16:creationId xmlns:a16="http://schemas.microsoft.com/office/drawing/2014/main" id="{3AB231C2-505A-3BA9-A27C-B4DC44013157}"/>
                  </a:ext>
                </a:extLst>
              </p:cNvPr>
              <p:cNvSpPr/>
              <p:nvPr/>
            </p:nvSpPr>
            <p:spPr>
              <a:xfrm>
                <a:off x="1472062" y="541557"/>
                <a:ext cx="1079773" cy="957420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7" name="楕円 1">
                <a:extLst>
                  <a:ext uri="{FF2B5EF4-FFF2-40B4-BE49-F238E27FC236}">
                    <a16:creationId xmlns:a16="http://schemas.microsoft.com/office/drawing/2014/main" id="{EC124320-7E56-BB15-5C98-37B499EC83BB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99" name="グループ化 198">
              <a:extLst>
                <a:ext uri="{FF2B5EF4-FFF2-40B4-BE49-F238E27FC236}">
                  <a16:creationId xmlns:a16="http://schemas.microsoft.com/office/drawing/2014/main" id="{4CAD0625-3CEE-63D4-831C-510E024D0743}"/>
                </a:ext>
              </a:extLst>
            </p:cNvPr>
            <p:cNvGrpSpPr/>
            <p:nvPr/>
          </p:nvGrpSpPr>
          <p:grpSpPr>
            <a:xfrm>
              <a:off x="6778600" y="4948015"/>
              <a:ext cx="2761753" cy="1451023"/>
              <a:chOff x="6778600" y="4948015"/>
              <a:chExt cx="2761753" cy="1451023"/>
            </a:xfrm>
          </p:grpSpPr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B8DF5D7C-8449-BB93-E39D-E5C167A93709}"/>
                  </a:ext>
                </a:extLst>
              </p:cNvPr>
              <p:cNvSpPr/>
              <p:nvPr/>
            </p:nvSpPr>
            <p:spPr>
              <a:xfrm>
                <a:off x="6778601" y="5331782"/>
                <a:ext cx="2761752" cy="1067256"/>
              </a:xfrm>
              <a:custGeom>
                <a:avLst/>
                <a:gdLst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68477 w 1736952"/>
                  <a:gd name="connsiteY10" fmla="*/ 1164952 h 1222960"/>
                  <a:gd name="connsiteX11" fmla="*/ 826550 w 1736952"/>
                  <a:gd name="connsiteY11" fmla="*/ 1222960 h 1222960"/>
                  <a:gd name="connsiteX12" fmla="*/ 715190 w 1736952"/>
                  <a:gd name="connsiteY12" fmla="*/ 1221746 h 1222960"/>
                  <a:gd name="connsiteX13" fmla="*/ 25153 w 1736952"/>
                  <a:gd name="connsiteY13" fmla="*/ 1138653 h 1222960"/>
                  <a:gd name="connsiteX14" fmla="*/ 23193 w 1736952"/>
                  <a:gd name="connsiteY14" fmla="*/ 1136253 h 1222960"/>
                  <a:gd name="connsiteX15" fmla="*/ 22813 w 1736952"/>
                  <a:gd name="connsiteY15" fmla="*/ 1136374 h 1222960"/>
                  <a:gd name="connsiteX16" fmla="*/ 8524 w 1736952"/>
                  <a:gd name="connsiteY16" fmla="*/ 1120961 h 1222960"/>
                  <a:gd name="connsiteX17" fmla="*/ 7786 w 1736952"/>
                  <a:gd name="connsiteY17" fmla="*/ 1117382 h 1222960"/>
                  <a:gd name="connsiteX18" fmla="*/ 7687 w 1736952"/>
                  <a:gd name="connsiteY18" fmla="*/ 1117261 h 1222960"/>
                  <a:gd name="connsiteX19" fmla="*/ 7746 w 1736952"/>
                  <a:gd name="connsiteY19" fmla="*/ 1117189 h 1222960"/>
                  <a:gd name="connsiteX20" fmla="*/ 1181 w 1736952"/>
                  <a:gd name="connsiteY20" fmla="*/ 1085356 h 1222960"/>
                  <a:gd name="connsiteX21" fmla="*/ 88247 w 1736952"/>
                  <a:gd name="connsiteY21" fmla="*/ 574301 h 1222960"/>
                  <a:gd name="connsiteX22" fmla="*/ 305602 w 1736952"/>
                  <a:gd name="connsiteY22" fmla="*/ 62838 h 1222960"/>
                  <a:gd name="connsiteX23" fmla="*/ 306554 w 1736952"/>
                  <a:gd name="connsiteY23" fmla="*/ 62534 h 1222960"/>
                  <a:gd name="connsiteX24" fmla="*/ 309322 w 1736952"/>
                  <a:gd name="connsiteY24" fmla="*/ 58973 h 1222960"/>
                  <a:gd name="connsiteX25" fmla="*/ 867366 w 1736952"/>
                  <a:gd name="connsiteY25" fmla="*/ 0 h 1222960"/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26550 w 1736952"/>
                  <a:gd name="connsiteY10" fmla="*/ 1222960 h 1222960"/>
                  <a:gd name="connsiteX11" fmla="*/ 715190 w 1736952"/>
                  <a:gd name="connsiteY11" fmla="*/ 1221746 h 1222960"/>
                  <a:gd name="connsiteX12" fmla="*/ 25153 w 1736952"/>
                  <a:gd name="connsiteY12" fmla="*/ 1138653 h 1222960"/>
                  <a:gd name="connsiteX13" fmla="*/ 23193 w 1736952"/>
                  <a:gd name="connsiteY13" fmla="*/ 1136253 h 1222960"/>
                  <a:gd name="connsiteX14" fmla="*/ 22813 w 1736952"/>
                  <a:gd name="connsiteY14" fmla="*/ 1136374 h 1222960"/>
                  <a:gd name="connsiteX15" fmla="*/ 8524 w 1736952"/>
                  <a:gd name="connsiteY15" fmla="*/ 1120961 h 1222960"/>
                  <a:gd name="connsiteX16" fmla="*/ 7786 w 1736952"/>
                  <a:gd name="connsiteY16" fmla="*/ 1117382 h 1222960"/>
                  <a:gd name="connsiteX17" fmla="*/ 7687 w 1736952"/>
                  <a:gd name="connsiteY17" fmla="*/ 1117261 h 1222960"/>
                  <a:gd name="connsiteX18" fmla="*/ 7746 w 1736952"/>
                  <a:gd name="connsiteY18" fmla="*/ 1117189 h 1222960"/>
                  <a:gd name="connsiteX19" fmla="*/ 1181 w 1736952"/>
                  <a:gd name="connsiteY19" fmla="*/ 1085356 h 1222960"/>
                  <a:gd name="connsiteX20" fmla="*/ 88247 w 1736952"/>
                  <a:gd name="connsiteY20" fmla="*/ 574301 h 1222960"/>
                  <a:gd name="connsiteX21" fmla="*/ 305602 w 1736952"/>
                  <a:gd name="connsiteY21" fmla="*/ 62838 h 1222960"/>
                  <a:gd name="connsiteX22" fmla="*/ 306554 w 1736952"/>
                  <a:gd name="connsiteY22" fmla="*/ 62534 h 1222960"/>
                  <a:gd name="connsiteX23" fmla="*/ 309322 w 1736952"/>
                  <a:gd name="connsiteY23" fmla="*/ 58973 h 1222960"/>
                  <a:gd name="connsiteX24" fmla="*/ 867366 w 1736952"/>
                  <a:gd name="connsiteY24" fmla="*/ 0 h 122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736952" h="1222960">
                    <a:moveTo>
                      <a:pt x="867366" y="0"/>
                    </a:moveTo>
                    <a:cubicBezTo>
                      <a:pt x="1142633" y="0"/>
                      <a:pt x="1372296" y="25317"/>
                      <a:pt x="1425410" y="58973"/>
                    </a:cubicBezTo>
                    <a:lnTo>
                      <a:pt x="1427446" y="61592"/>
                    </a:lnTo>
                    <a:lnTo>
                      <a:pt x="1431349" y="62838"/>
                    </a:lnTo>
                    <a:cubicBezTo>
                      <a:pt x="1484761" y="103152"/>
                      <a:pt x="1575435" y="313332"/>
                      <a:pt x="1648705" y="574301"/>
                    </a:cubicBezTo>
                    <a:cubicBezTo>
                      <a:pt x="1732442" y="872553"/>
                      <a:pt x="1761738" y="1124201"/>
                      <a:pt x="1714138" y="1136374"/>
                    </a:cubicBezTo>
                    <a:lnTo>
                      <a:pt x="1712000" y="1135691"/>
                    </a:lnTo>
                    <a:lnTo>
                      <a:pt x="1709581" y="1138653"/>
                    </a:lnTo>
                    <a:cubicBezTo>
                      <a:pt x="1639439" y="1180974"/>
                      <a:pt x="1365297" y="1214121"/>
                      <a:pt x="1019545" y="1221746"/>
                    </a:cubicBezTo>
                    <a:lnTo>
                      <a:pt x="910387" y="1222936"/>
                    </a:lnTo>
                    <a:lnTo>
                      <a:pt x="826550" y="1222960"/>
                    </a:lnTo>
                    <a:lnTo>
                      <a:pt x="715190" y="1221746"/>
                    </a:lnTo>
                    <a:cubicBezTo>
                      <a:pt x="369437" y="1214121"/>
                      <a:pt x="95295" y="1180974"/>
                      <a:pt x="25153" y="1138653"/>
                    </a:cubicBezTo>
                    <a:lnTo>
                      <a:pt x="23193" y="1136253"/>
                    </a:lnTo>
                    <a:lnTo>
                      <a:pt x="22813" y="1136374"/>
                    </a:lnTo>
                    <a:cubicBezTo>
                      <a:pt x="16864" y="1134853"/>
                      <a:pt x="12115" y="1129589"/>
                      <a:pt x="8524" y="1120961"/>
                    </a:cubicBezTo>
                    <a:lnTo>
                      <a:pt x="7786" y="1117382"/>
                    </a:lnTo>
                    <a:cubicBezTo>
                      <a:pt x="7753" y="1117342"/>
                      <a:pt x="7720" y="1117301"/>
                      <a:pt x="7687" y="1117261"/>
                    </a:cubicBezTo>
                    <a:cubicBezTo>
                      <a:pt x="7707" y="1117237"/>
                      <a:pt x="7726" y="1117213"/>
                      <a:pt x="7746" y="1117189"/>
                    </a:cubicBezTo>
                    <a:lnTo>
                      <a:pt x="1181" y="1085356"/>
                    </a:lnTo>
                    <a:cubicBezTo>
                      <a:pt x="-6737" y="995465"/>
                      <a:pt x="25444" y="797990"/>
                      <a:pt x="88247" y="574301"/>
                    </a:cubicBezTo>
                    <a:cubicBezTo>
                      <a:pt x="161517" y="313332"/>
                      <a:pt x="252190" y="103152"/>
                      <a:pt x="305602" y="62838"/>
                    </a:cubicBezTo>
                    <a:lnTo>
                      <a:pt x="306554" y="62534"/>
                    </a:lnTo>
                    <a:lnTo>
                      <a:pt x="309322" y="58973"/>
                    </a:lnTo>
                    <a:cubicBezTo>
                      <a:pt x="362437" y="25317"/>
                      <a:pt x="592100" y="0"/>
                      <a:pt x="867366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D1302B40-FEAF-9231-3C96-2F73C716682B}"/>
                  </a:ext>
                </a:extLst>
              </p:cNvPr>
              <p:cNvSpPr/>
              <p:nvPr/>
            </p:nvSpPr>
            <p:spPr>
              <a:xfrm>
                <a:off x="6778600" y="5332225"/>
                <a:ext cx="2761753" cy="1066813"/>
              </a:xfrm>
              <a:custGeom>
                <a:avLst/>
                <a:gdLst>
                  <a:gd name="connsiteX0" fmla="*/ 2839929 w 3740033"/>
                  <a:gd name="connsiteY0" fmla="*/ 601478 h 1444704"/>
                  <a:gd name="connsiteX1" fmla="*/ 2619514 w 3740033"/>
                  <a:gd name="connsiteY1" fmla="*/ 923408 h 1444704"/>
                  <a:gd name="connsiteX2" fmla="*/ 2839929 w 3740033"/>
                  <a:gd name="connsiteY2" fmla="*/ 1245338 h 1444704"/>
                  <a:gd name="connsiteX3" fmla="*/ 3060345 w 3740033"/>
                  <a:gd name="connsiteY3" fmla="*/ 923408 h 1444704"/>
                  <a:gd name="connsiteX4" fmla="*/ 2354972 w 3740033"/>
                  <a:gd name="connsiteY4" fmla="*/ 601478 h 1444704"/>
                  <a:gd name="connsiteX5" fmla="*/ 2134557 w 3740033"/>
                  <a:gd name="connsiteY5" fmla="*/ 923408 h 1444704"/>
                  <a:gd name="connsiteX6" fmla="*/ 2354972 w 3740033"/>
                  <a:gd name="connsiteY6" fmla="*/ 1245338 h 1444704"/>
                  <a:gd name="connsiteX7" fmla="*/ 2575389 w 3740033"/>
                  <a:gd name="connsiteY7" fmla="*/ 923408 h 1444704"/>
                  <a:gd name="connsiteX8" fmla="*/ 1870015 w 3740033"/>
                  <a:gd name="connsiteY8" fmla="*/ 601478 h 1444704"/>
                  <a:gd name="connsiteX9" fmla="*/ 1649600 w 3740033"/>
                  <a:gd name="connsiteY9" fmla="*/ 923408 h 1444704"/>
                  <a:gd name="connsiteX10" fmla="*/ 1870015 w 3740033"/>
                  <a:gd name="connsiteY10" fmla="*/ 1245338 h 1444704"/>
                  <a:gd name="connsiteX11" fmla="*/ 2090431 w 3740033"/>
                  <a:gd name="connsiteY11" fmla="*/ 923408 h 1444704"/>
                  <a:gd name="connsiteX12" fmla="*/ 1385059 w 3740033"/>
                  <a:gd name="connsiteY12" fmla="*/ 601478 h 1444704"/>
                  <a:gd name="connsiteX13" fmla="*/ 1164643 w 3740033"/>
                  <a:gd name="connsiteY13" fmla="*/ 923408 h 1444704"/>
                  <a:gd name="connsiteX14" fmla="*/ 1385059 w 3740033"/>
                  <a:gd name="connsiteY14" fmla="*/ 1245338 h 1444704"/>
                  <a:gd name="connsiteX15" fmla="*/ 1605474 w 3740033"/>
                  <a:gd name="connsiteY15" fmla="*/ 923408 h 1444704"/>
                  <a:gd name="connsiteX16" fmla="*/ 900101 w 3740033"/>
                  <a:gd name="connsiteY16" fmla="*/ 601478 h 1444704"/>
                  <a:gd name="connsiteX17" fmla="*/ 679686 w 3740033"/>
                  <a:gd name="connsiteY17" fmla="*/ 923408 h 1444704"/>
                  <a:gd name="connsiteX18" fmla="*/ 900101 w 3740033"/>
                  <a:gd name="connsiteY18" fmla="*/ 1245338 h 1444704"/>
                  <a:gd name="connsiteX19" fmla="*/ 1120517 w 3740033"/>
                  <a:gd name="connsiteY19" fmla="*/ 923408 h 1444704"/>
                  <a:gd name="connsiteX20" fmla="*/ 415145 w 3740033"/>
                  <a:gd name="connsiteY20" fmla="*/ 601478 h 1444704"/>
                  <a:gd name="connsiteX21" fmla="*/ 194729 w 3740033"/>
                  <a:gd name="connsiteY21" fmla="*/ 923408 h 1444704"/>
                  <a:gd name="connsiteX22" fmla="*/ 415145 w 3740033"/>
                  <a:gd name="connsiteY22" fmla="*/ 1245338 h 1444704"/>
                  <a:gd name="connsiteX23" fmla="*/ 635560 w 3740033"/>
                  <a:gd name="connsiteY23" fmla="*/ 923408 h 1444704"/>
                  <a:gd name="connsiteX24" fmla="*/ 3324889 w 3740033"/>
                  <a:gd name="connsiteY24" fmla="*/ 601476 h 1444704"/>
                  <a:gd name="connsiteX25" fmla="*/ 3104471 w 3740033"/>
                  <a:gd name="connsiteY25" fmla="*/ 923408 h 1444704"/>
                  <a:gd name="connsiteX26" fmla="*/ 3324889 w 3740033"/>
                  <a:gd name="connsiteY26" fmla="*/ 1245339 h 1444704"/>
                  <a:gd name="connsiteX27" fmla="*/ 3545305 w 3740033"/>
                  <a:gd name="connsiteY27" fmla="*/ 923408 h 1444704"/>
                  <a:gd name="connsiteX28" fmla="*/ 1785114 w 3740033"/>
                  <a:gd name="connsiteY28" fmla="*/ 0 h 1444704"/>
                  <a:gd name="connsiteX29" fmla="*/ 1637885 w 3740033"/>
                  <a:gd name="connsiteY29" fmla="*/ 215037 h 1444704"/>
                  <a:gd name="connsiteX30" fmla="*/ 1870015 w 3740033"/>
                  <a:gd name="connsiteY30" fmla="*/ 554077 h 1444704"/>
                  <a:gd name="connsiteX31" fmla="*/ 2102146 w 3740033"/>
                  <a:gd name="connsiteY31" fmla="*/ 215037 h 1444704"/>
                  <a:gd name="connsiteX32" fmla="*/ 1954937 w 3740033"/>
                  <a:gd name="connsiteY32" fmla="*/ 30 h 1444704"/>
                  <a:gd name="connsiteX33" fmla="*/ 2084739 w 3740033"/>
                  <a:gd name="connsiteY33" fmla="*/ 845 h 1444704"/>
                  <a:gd name="connsiteX34" fmla="*/ 2267092 w 3740033"/>
                  <a:gd name="connsiteY34" fmla="*/ 4351 h 1444704"/>
                  <a:gd name="connsiteX35" fmla="*/ 2122842 w 3740033"/>
                  <a:gd name="connsiteY35" fmla="*/ 215037 h 1444704"/>
                  <a:gd name="connsiteX36" fmla="*/ 2354972 w 3740033"/>
                  <a:gd name="connsiteY36" fmla="*/ 554077 h 1444704"/>
                  <a:gd name="connsiteX37" fmla="*/ 2587103 w 3740033"/>
                  <a:gd name="connsiteY37" fmla="*/ 215037 h 1444704"/>
                  <a:gd name="connsiteX38" fmla="*/ 2446723 w 3740033"/>
                  <a:gd name="connsiteY38" fmla="*/ 10004 h 1444704"/>
                  <a:gd name="connsiteX39" fmla="*/ 2478130 w 3740033"/>
                  <a:gd name="connsiteY39" fmla="*/ 11046 h 1444704"/>
                  <a:gd name="connsiteX40" fmla="*/ 2647800 w 3740033"/>
                  <a:gd name="connsiteY40" fmla="*/ 19414 h 1444704"/>
                  <a:gd name="connsiteX41" fmla="*/ 2737470 w 3740033"/>
                  <a:gd name="connsiteY41" fmla="*/ 25645 h 1444704"/>
                  <a:gd name="connsiteX42" fmla="*/ 2607799 w 3740033"/>
                  <a:gd name="connsiteY42" fmla="*/ 215037 h 1444704"/>
                  <a:gd name="connsiteX43" fmla="*/ 2839929 w 3740033"/>
                  <a:gd name="connsiteY43" fmla="*/ 554077 h 1444704"/>
                  <a:gd name="connsiteX44" fmla="*/ 3072061 w 3740033"/>
                  <a:gd name="connsiteY44" fmla="*/ 215037 h 1444704"/>
                  <a:gd name="connsiteX45" fmla="*/ 2957240 w 3740033"/>
                  <a:gd name="connsiteY45" fmla="*/ 47336 h 1444704"/>
                  <a:gd name="connsiteX46" fmla="*/ 3009060 w 3740033"/>
                  <a:gd name="connsiteY46" fmla="*/ 54762 h 1444704"/>
                  <a:gd name="connsiteX47" fmla="*/ 3069216 w 3740033"/>
                  <a:gd name="connsiteY47" fmla="*/ 69177 h 1444704"/>
                  <a:gd name="connsiteX48" fmla="*/ 3073600 w 3740033"/>
                  <a:gd name="connsiteY48" fmla="*/ 72272 h 1444704"/>
                  <a:gd name="connsiteX49" fmla="*/ 3082004 w 3740033"/>
                  <a:gd name="connsiteY49" fmla="*/ 73745 h 1444704"/>
                  <a:gd name="connsiteX50" fmla="*/ 3128663 w 3740033"/>
                  <a:gd name="connsiteY50" fmla="*/ 100746 h 1444704"/>
                  <a:gd name="connsiteX51" fmla="*/ 3155587 w 3740033"/>
                  <a:gd name="connsiteY51" fmla="*/ 123270 h 1444704"/>
                  <a:gd name="connsiteX52" fmla="*/ 3092757 w 3740033"/>
                  <a:gd name="connsiteY52" fmla="*/ 215037 h 1444704"/>
                  <a:gd name="connsiteX53" fmla="*/ 3324889 w 3740033"/>
                  <a:gd name="connsiteY53" fmla="*/ 554079 h 1444704"/>
                  <a:gd name="connsiteX54" fmla="*/ 3408136 w 3740033"/>
                  <a:gd name="connsiteY54" fmla="*/ 432493 h 1444704"/>
                  <a:gd name="connsiteX55" fmla="*/ 3426506 w 3740033"/>
                  <a:gd name="connsiteY55" fmla="*/ 460338 h 1444704"/>
                  <a:gd name="connsiteX56" fmla="*/ 3550018 w 3740033"/>
                  <a:gd name="connsiteY56" fmla="*/ 678196 h 1444704"/>
                  <a:gd name="connsiteX57" fmla="*/ 3612043 w 3740033"/>
                  <a:gd name="connsiteY57" fmla="*/ 807348 h 1444704"/>
                  <a:gd name="connsiteX58" fmla="*/ 3633530 w 3740033"/>
                  <a:gd name="connsiteY58" fmla="*/ 858999 h 1444704"/>
                  <a:gd name="connsiteX59" fmla="*/ 3589431 w 3740033"/>
                  <a:gd name="connsiteY59" fmla="*/ 923408 h 1444704"/>
                  <a:gd name="connsiteX60" fmla="*/ 3720761 w 3740033"/>
                  <a:gd name="connsiteY60" fmla="*/ 1115223 h 1444704"/>
                  <a:gd name="connsiteX61" fmla="*/ 3726513 w 3740033"/>
                  <a:gd name="connsiteY61" fmla="*/ 1137111 h 1444704"/>
                  <a:gd name="connsiteX62" fmla="*/ 3690909 w 3740033"/>
                  <a:gd name="connsiteY62" fmla="*/ 1342458 h 1444704"/>
                  <a:gd name="connsiteX63" fmla="*/ 3686306 w 3740033"/>
                  <a:gd name="connsiteY63" fmla="*/ 1341651 h 1444704"/>
                  <a:gd name="connsiteX64" fmla="*/ 3681097 w 3740033"/>
                  <a:gd name="connsiteY64" fmla="*/ 1345151 h 1444704"/>
                  <a:gd name="connsiteX65" fmla="*/ 3489918 w 3740033"/>
                  <a:gd name="connsiteY65" fmla="*/ 1380328 h 1444704"/>
                  <a:gd name="connsiteX66" fmla="*/ 3391844 w 3740033"/>
                  <a:gd name="connsiteY66" fmla="*/ 1390528 h 1444704"/>
                  <a:gd name="connsiteX67" fmla="*/ 3324889 w 3740033"/>
                  <a:gd name="connsiteY67" fmla="*/ 1292736 h 1444704"/>
                  <a:gd name="connsiteX68" fmla="*/ 3249513 w 3740033"/>
                  <a:gd name="connsiteY68" fmla="*/ 1402828 h 1444704"/>
                  <a:gd name="connsiteX69" fmla="*/ 3160742 w 3740033"/>
                  <a:gd name="connsiteY69" fmla="*/ 1409628 h 1444704"/>
                  <a:gd name="connsiteX70" fmla="*/ 2952757 w 3740033"/>
                  <a:gd name="connsiteY70" fmla="*/ 1421508 h 1444704"/>
                  <a:gd name="connsiteX71" fmla="*/ 2928781 w 3740033"/>
                  <a:gd name="connsiteY71" fmla="*/ 1422512 h 1444704"/>
                  <a:gd name="connsiteX72" fmla="*/ 2839929 w 3740033"/>
                  <a:gd name="connsiteY72" fmla="*/ 1292738 h 1444704"/>
                  <a:gd name="connsiteX73" fmla="*/ 2745834 w 3740033"/>
                  <a:gd name="connsiteY73" fmla="*/ 1430170 h 1444704"/>
                  <a:gd name="connsiteX74" fmla="*/ 2720295 w 3740033"/>
                  <a:gd name="connsiteY74" fmla="*/ 1431239 h 1444704"/>
                  <a:gd name="connsiteX75" fmla="*/ 2466696 w 3740033"/>
                  <a:gd name="connsiteY75" fmla="*/ 1438596 h 1444704"/>
                  <a:gd name="connsiteX76" fmla="*/ 2454977 w 3740033"/>
                  <a:gd name="connsiteY76" fmla="*/ 1438801 h 1444704"/>
                  <a:gd name="connsiteX77" fmla="*/ 2354972 w 3740033"/>
                  <a:gd name="connsiteY77" fmla="*/ 1292738 h 1444704"/>
                  <a:gd name="connsiteX78" fmla="*/ 2252539 w 3740033"/>
                  <a:gd name="connsiteY78" fmla="*/ 1442348 h 1444704"/>
                  <a:gd name="connsiteX79" fmla="*/ 2195301 w 3740033"/>
                  <a:gd name="connsiteY79" fmla="*/ 1443351 h 1444704"/>
                  <a:gd name="connsiteX80" fmla="*/ 1974042 w 3740033"/>
                  <a:gd name="connsiteY80" fmla="*/ 1444675 h 1444704"/>
                  <a:gd name="connsiteX81" fmla="*/ 1870015 w 3740033"/>
                  <a:gd name="connsiteY81" fmla="*/ 1292738 h 1444704"/>
                  <a:gd name="connsiteX82" fmla="*/ 1765969 w 3740033"/>
                  <a:gd name="connsiteY82" fmla="*/ 1444704 h 1444704"/>
                  <a:gd name="connsiteX83" fmla="*/ 1539959 w 3740033"/>
                  <a:gd name="connsiteY83" fmla="*/ 1443351 h 1444704"/>
                  <a:gd name="connsiteX84" fmla="*/ 1487550 w 3740033"/>
                  <a:gd name="connsiteY84" fmla="*/ 1442433 h 1444704"/>
                  <a:gd name="connsiteX85" fmla="*/ 1385059 w 3740033"/>
                  <a:gd name="connsiteY85" fmla="*/ 1292738 h 1444704"/>
                  <a:gd name="connsiteX86" fmla="*/ 1284997 w 3740033"/>
                  <a:gd name="connsiteY86" fmla="*/ 1438884 h 1444704"/>
                  <a:gd name="connsiteX87" fmla="*/ 1268564 w 3740033"/>
                  <a:gd name="connsiteY87" fmla="*/ 1438596 h 1444704"/>
                  <a:gd name="connsiteX88" fmla="*/ 1014964 w 3740033"/>
                  <a:gd name="connsiteY88" fmla="*/ 1431239 h 1444704"/>
                  <a:gd name="connsiteX89" fmla="*/ 994338 w 3740033"/>
                  <a:gd name="connsiteY89" fmla="*/ 1430376 h 1444704"/>
                  <a:gd name="connsiteX90" fmla="*/ 900101 w 3740033"/>
                  <a:gd name="connsiteY90" fmla="*/ 1292738 h 1444704"/>
                  <a:gd name="connsiteX91" fmla="*/ 811116 w 3740033"/>
                  <a:gd name="connsiteY91" fmla="*/ 1422706 h 1444704"/>
                  <a:gd name="connsiteX92" fmla="*/ 782502 w 3740033"/>
                  <a:gd name="connsiteY92" fmla="*/ 1421508 h 1444704"/>
                  <a:gd name="connsiteX93" fmla="*/ 574517 w 3740033"/>
                  <a:gd name="connsiteY93" fmla="*/ 1409628 h 1444704"/>
                  <a:gd name="connsiteX94" fmla="*/ 490784 w 3740033"/>
                  <a:gd name="connsiteY94" fmla="*/ 1403213 h 1444704"/>
                  <a:gd name="connsiteX95" fmla="*/ 415145 w 3740033"/>
                  <a:gd name="connsiteY95" fmla="*/ 1292738 h 1444704"/>
                  <a:gd name="connsiteX96" fmla="*/ 347873 w 3740033"/>
                  <a:gd name="connsiteY96" fmla="*/ 1390992 h 1444704"/>
                  <a:gd name="connsiteX97" fmla="*/ 245341 w 3740033"/>
                  <a:gd name="connsiteY97" fmla="*/ 1380328 h 1444704"/>
                  <a:gd name="connsiteX98" fmla="*/ 54161 w 3740033"/>
                  <a:gd name="connsiteY98" fmla="*/ 1345151 h 1444704"/>
                  <a:gd name="connsiteX99" fmla="*/ 49941 w 3740033"/>
                  <a:gd name="connsiteY99" fmla="*/ 1342315 h 1444704"/>
                  <a:gd name="connsiteX100" fmla="*/ 49122 w 3740033"/>
                  <a:gd name="connsiteY100" fmla="*/ 1342458 h 1444704"/>
                  <a:gd name="connsiteX101" fmla="*/ 18355 w 3740033"/>
                  <a:gd name="connsiteY101" fmla="*/ 1324243 h 1444704"/>
                  <a:gd name="connsiteX102" fmla="*/ 16766 w 3740033"/>
                  <a:gd name="connsiteY102" fmla="*/ 1320013 h 1444704"/>
                  <a:gd name="connsiteX103" fmla="*/ 16553 w 3740033"/>
                  <a:gd name="connsiteY103" fmla="*/ 1319870 h 1444704"/>
                  <a:gd name="connsiteX104" fmla="*/ 16680 w 3740033"/>
                  <a:gd name="connsiteY104" fmla="*/ 1319785 h 1444704"/>
                  <a:gd name="connsiteX105" fmla="*/ 2544 w 3740033"/>
                  <a:gd name="connsiteY105" fmla="*/ 1282165 h 1444704"/>
                  <a:gd name="connsiteX106" fmla="*/ 5627 w 3740033"/>
                  <a:gd name="connsiteY106" fmla="*/ 1180152 h 1444704"/>
                  <a:gd name="connsiteX107" fmla="*/ 18168 w 3740033"/>
                  <a:gd name="connsiteY107" fmla="*/ 1116837 h 1444704"/>
                  <a:gd name="connsiteX108" fmla="*/ 150603 w 3740033"/>
                  <a:gd name="connsiteY108" fmla="*/ 923408 h 1444704"/>
                  <a:gd name="connsiteX109" fmla="*/ 106201 w 3740033"/>
                  <a:gd name="connsiteY109" fmla="*/ 858556 h 1444704"/>
                  <a:gd name="connsiteX110" fmla="*/ 190016 w 3740033"/>
                  <a:gd name="connsiteY110" fmla="*/ 678196 h 1444704"/>
                  <a:gd name="connsiteX111" fmla="*/ 313527 w 3740033"/>
                  <a:gd name="connsiteY111" fmla="*/ 460338 h 1444704"/>
                  <a:gd name="connsiteX112" fmla="*/ 331899 w 3740033"/>
                  <a:gd name="connsiteY112" fmla="*/ 432492 h 1444704"/>
                  <a:gd name="connsiteX113" fmla="*/ 415145 w 3740033"/>
                  <a:gd name="connsiteY113" fmla="*/ 554077 h 1444704"/>
                  <a:gd name="connsiteX114" fmla="*/ 647275 w 3740033"/>
                  <a:gd name="connsiteY114" fmla="*/ 215037 h 1444704"/>
                  <a:gd name="connsiteX115" fmla="*/ 584445 w 3740033"/>
                  <a:gd name="connsiteY115" fmla="*/ 123270 h 1444704"/>
                  <a:gd name="connsiteX116" fmla="*/ 611369 w 3740033"/>
                  <a:gd name="connsiteY116" fmla="*/ 100746 h 1444704"/>
                  <a:gd name="connsiteX117" fmla="*/ 658028 w 3740033"/>
                  <a:gd name="connsiteY117" fmla="*/ 73745 h 1444704"/>
                  <a:gd name="connsiteX118" fmla="*/ 660078 w 3740033"/>
                  <a:gd name="connsiteY118" fmla="*/ 73385 h 1444704"/>
                  <a:gd name="connsiteX119" fmla="*/ 666038 w 3740033"/>
                  <a:gd name="connsiteY119" fmla="*/ 69177 h 1444704"/>
                  <a:gd name="connsiteX120" fmla="*/ 726195 w 3740033"/>
                  <a:gd name="connsiteY120" fmla="*/ 54762 h 1444704"/>
                  <a:gd name="connsiteX121" fmla="*/ 783310 w 3740033"/>
                  <a:gd name="connsiteY121" fmla="*/ 46577 h 1444704"/>
                  <a:gd name="connsiteX122" fmla="*/ 667971 w 3740033"/>
                  <a:gd name="connsiteY122" fmla="*/ 215037 h 1444704"/>
                  <a:gd name="connsiteX123" fmla="*/ 900101 w 3740033"/>
                  <a:gd name="connsiteY123" fmla="*/ 554077 h 1444704"/>
                  <a:gd name="connsiteX124" fmla="*/ 1132232 w 3740033"/>
                  <a:gd name="connsiteY124" fmla="*/ 215037 h 1444704"/>
                  <a:gd name="connsiteX125" fmla="*/ 1002344 w 3740033"/>
                  <a:gd name="connsiteY125" fmla="*/ 25328 h 1444704"/>
                  <a:gd name="connsiteX126" fmla="*/ 1087455 w 3740033"/>
                  <a:gd name="connsiteY126" fmla="*/ 19414 h 1444704"/>
                  <a:gd name="connsiteX127" fmla="*/ 1257125 w 3740033"/>
                  <a:gd name="connsiteY127" fmla="*/ 11046 h 1444704"/>
                  <a:gd name="connsiteX128" fmla="*/ 1293420 w 3740033"/>
                  <a:gd name="connsiteY128" fmla="*/ 9841 h 1444704"/>
                  <a:gd name="connsiteX129" fmla="*/ 1152928 w 3740033"/>
                  <a:gd name="connsiteY129" fmla="*/ 215037 h 1444704"/>
                  <a:gd name="connsiteX130" fmla="*/ 1385059 w 3740033"/>
                  <a:gd name="connsiteY130" fmla="*/ 554077 h 1444704"/>
                  <a:gd name="connsiteX131" fmla="*/ 1617189 w 3740033"/>
                  <a:gd name="connsiteY131" fmla="*/ 215037 h 1444704"/>
                  <a:gd name="connsiteX132" fmla="*/ 1472877 w 3740033"/>
                  <a:gd name="connsiteY132" fmla="*/ 4260 h 1444704"/>
                  <a:gd name="connsiteX133" fmla="*/ 1650515 w 3740033"/>
                  <a:gd name="connsiteY133" fmla="*/ 845 h 14447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</a:cxnLst>
                <a:rect l="l" t="t" r="r" b="b"/>
                <a:pathLst>
                  <a:path w="3740033" h="1444704">
                    <a:moveTo>
                      <a:pt x="2839929" y="601478"/>
                    </a:moveTo>
                    <a:lnTo>
                      <a:pt x="2619514" y="923408"/>
                    </a:lnTo>
                    <a:lnTo>
                      <a:pt x="2839929" y="1245338"/>
                    </a:lnTo>
                    <a:lnTo>
                      <a:pt x="3060345" y="923408"/>
                    </a:lnTo>
                    <a:close/>
                    <a:moveTo>
                      <a:pt x="2354972" y="601478"/>
                    </a:moveTo>
                    <a:lnTo>
                      <a:pt x="2134557" y="923408"/>
                    </a:lnTo>
                    <a:lnTo>
                      <a:pt x="2354972" y="1245338"/>
                    </a:lnTo>
                    <a:lnTo>
                      <a:pt x="2575389" y="923408"/>
                    </a:lnTo>
                    <a:close/>
                    <a:moveTo>
                      <a:pt x="1870015" y="601478"/>
                    </a:moveTo>
                    <a:lnTo>
                      <a:pt x="1649600" y="923408"/>
                    </a:lnTo>
                    <a:lnTo>
                      <a:pt x="1870015" y="1245338"/>
                    </a:lnTo>
                    <a:lnTo>
                      <a:pt x="2090431" y="923408"/>
                    </a:lnTo>
                    <a:close/>
                    <a:moveTo>
                      <a:pt x="1385059" y="601478"/>
                    </a:moveTo>
                    <a:lnTo>
                      <a:pt x="1164643" y="923408"/>
                    </a:lnTo>
                    <a:lnTo>
                      <a:pt x="1385059" y="1245338"/>
                    </a:lnTo>
                    <a:lnTo>
                      <a:pt x="1605474" y="923408"/>
                    </a:lnTo>
                    <a:close/>
                    <a:moveTo>
                      <a:pt x="900101" y="601478"/>
                    </a:moveTo>
                    <a:lnTo>
                      <a:pt x="679686" y="923408"/>
                    </a:lnTo>
                    <a:lnTo>
                      <a:pt x="900101" y="1245338"/>
                    </a:lnTo>
                    <a:lnTo>
                      <a:pt x="1120517" y="923408"/>
                    </a:lnTo>
                    <a:close/>
                    <a:moveTo>
                      <a:pt x="415145" y="601478"/>
                    </a:moveTo>
                    <a:lnTo>
                      <a:pt x="194729" y="923408"/>
                    </a:lnTo>
                    <a:lnTo>
                      <a:pt x="415145" y="1245338"/>
                    </a:lnTo>
                    <a:lnTo>
                      <a:pt x="635560" y="923408"/>
                    </a:lnTo>
                    <a:close/>
                    <a:moveTo>
                      <a:pt x="3324889" y="601476"/>
                    </a:moveTo>
                    <a:lnTo>
                      <a:pt x="3104471" y="923408"/>
                    </a:lnTo>
                    <a:lnTo>
                      <a:pt x="3324889" y="1245339"/>
                    </a:lnTo>
                    <a:lnTo>
                      <a:pt x="3545305" y="923408"/>
                    </a:lnTo>
                    <a:close/>
                    <a:moveTo>
                      <a:pt x="1785114" y="0"/>
                    </a:moveTo>
                    <a:lnTo>
                      <a:pt x="1637885" y="215037"/>
                    </a:lnTo>
                    <a:lnTo>
                      <a:pt x="1870015" y="554077"/>
                    </a:lnTo>
                    <a:lnTo>
                      <a:pt x="2102146" y="215037"/>
                    </a:lnTo>
                    <a:lnTo>
                      <a:pt x="1954937" y="30"/>
                    </a:lnTo>
                    <a:lnTo>
                      <a:pt x="2084739" y="845"/>
                    </a:lnTo>
                    <a:lnTo>
                      <a:pt x="2267092" y="4351"/>
                    </a:lnTo>
                    <a:lnTo>
                      <a:pt x="2122842" y="215037"/>
                    </a:lnTo>
                    <a:lnTo>
                      <a:pt x="2354972" y="554077"/>
                    </a:lnTo>
                    <a:lnTo>
                      <a:pt x="2587103" y="215037"/>
                    </a:lnTo>
                    <a:lnTo>
                      <a:pt x="2446723" y="10004"/>
                    </a:lnTo>
                    <a:lnTo>
                      <a:pt x="2478130" y="11046"/>
                    </a:lnTo>
                    <a:cubicBezTo>
                      <a:pt x="2538057" y="13499"/>
                      <a:pt x="2594797" y="16301"/>
                      <a:pt x="2647800" y="19414"/>
                    </a:cubicBezTo>
                    <a:lnTo>
                      <a:pt x="2737470" y="25645"/>
                    </a:lnTo>
                    <a:lnTo>
                      <a:pt x="2607799" y="215037"/>
                    </a:lnTo>
                    <a:lnTo>
                      <a:pt x="2839929" y="554077"/>
                    </a:lnTo>
                    <a:lnTo>
                      <a:pt x="3072061" y="215037"/>
                    </a:lnTo>
                    <a:lnTo>
                      <a:pt x="2957240" y="47336"/>
                    </a:lnTo>
                    <a:lnTo>
                      <a:pt x="3009060" y="54762"/>
                    </a:lnTo>
                    <a:cubicBezTo>
                      <a:pt x="3034685" y="59387"/>
                      <a:pt x="3054920" y="64205"/>
                      <a:pt x="3069216" y="69177"/>
                    </a:cubicBezTo>
                    <a:lnTo>
                      <a:pt x="3073600" y="72272"/>
                    </a:lnTo>
                    <a:lnTo>
                      <a:pt x="3082004" y="73745"/>
                    </a:lnTo>
                    <a:cubicBezTo>
                      <a:pt x="3096380" y="79700"/>
                      <a:pt x="3112009" y="88792"/>
                      <a:pt x="3128663" y="100746"/>
                    </a:cubicBezTo>
                    <a:lnTo>
                      <a:pt x="3155587" y="123270"/>
                    </a:lnTo>
                    <a:lnTo>
                      <a:pt x="3092757" y="215037"/>
                    </a:lnTo>
                    <a:lnTo>
                      <a:pt x="3324889" y="554079"/>
                    </a:lnTo>
                    <a:lnTo>
                      <a:pt x="3408136" y="432493"/>
                    </a:lnTo>
                    <a:lnTo>
                      <a:pt x="3426506" y="460338"/>
                    </a:lnTo>
                    <a:cubicBezTo>
                      <a:pt x="3468793" y="527740"/>
                      <a:pt x="3510576" y="601092"/>
                      <a:pt x="3550018" y="678196"/>
                    </a:cubicBezTo>
                    <a:cubicBezTo>
                      <a:pt x="3572556" y="722255"/>
                      <a:pt x="3593262" y="765454"/>
                      <a:pt x="3612043" y="807348"/>
                    </a:cubicBezTo>
                    <a:lnTo>
                      <a:pt x="3633530" y="858999"/>
                    </a:lnTo>
                    <a:lnTo>
                      <a:pt x="3589431" y="923408"/>
                    </a:lnTo>
                    <a:lnTo>
                      <a:pt x="3720761" y="1115223"/>
                    </a:lnTo>
                    <a:lnTo>
                      <a:pt x="3726513" y="1137111"/>
                    </a:lnTo>
                    <a:cubicBezTo>
                      <a:pt x="3752009" y="1257319"/>
                      <a:pt x="3742156" y="1335265"/>
                      <a:pt x="3690909" y="1342458"/>
                    </a:cubicBezTo>
                    <a:lnTo>
                      <a:pt x="3686306" y="1341651"/>
                    </a:lnTo>
                    <a:lnTo>
                      <a:pt x="3681097" y="1345151"/>
                    </a:lnTo>
                    <a:cubicBezTo>
                      <a:pt x="3643340" y="1357655"/>
                      <a:pt x="3578128" y="1369481"/>
                      <a:pt x="3489918" y="1380328"/>
                    </a:cubicBezTo>
                    <a:lnTo>
                      <a:pt x="3391844" y="1390528"/>
                    </a:lnTo>
                    <a:lnTo>
                      <a:pt x="3324889" y="1292736"/>
                    </a:lnTo>
                    <a:lnTo>
                      <a:pt x="3249513" y="1402828"/>
                    </a:lnTo>
                    <a:lnTo>
                      <a:pt x="3160742" y="1409628"/>
                    </a:lnTo>
                    <a:cubicBezTo>
                      <a:pt x="3095865" y="1413921"/>
                      <a:pt x="3026351" y="1417893"/>
                      <a:pt x="2952757" y="1421508"/>
                    </a:cubicBezTo>
                    <a:lnTo>
                      <a:pt x="2928781" y="1422512"/>
                    </a:lnTo>
                    <a:lnTo>
                      <a:pt x="2839929" y="1292738"/>
                    </a:lnTo>
                    <a:lnTo>
                      <a:pt x="2745834" y="1430170"/>
                    </a:lnTo>
                    <a:lnTo>
                      <a:pt x="2720295" y="1431239"/>
                    </a:lnTo>
                    <a:cubicBezTo>
                      <a:pt x="2639099" y="1434100"/>
                      <a:pt x="2554381" y="1436565"/>
                      <a:pt x="2466696" y="1438596"/>
                    </a:cubicBezTo>
                    <a:lnTo>
                      <a:pt x="2454977" y="1438801"/>
                    </a:lnTo>
                    <a:lnTo>
                      <a:pt x="2354972" y="1292738"/>
                    </a:lnTo>
                    <a:lnTo>
                      <a:pt x="2252539" y="1442348"/>
                    </a:lnTo>
                    <a:lnTo>
                      <a:pt x="2195301" y="1443351"/>
                    </a:lnTo>
                    <a:lnTo>
                      <a:pt x="1974042" y="1444675"/>
                    </a:lnTo>
                    <a:lnTo>
                      <a:pt x="1870015" y="1292738"/>
                    </a:lnTo>
                    <a:lnTo>
                      <a:pt x="1765969" y="1444704"/>
                    </a:lnTo>
                    <a:lnTo>
                      <a:pt x="1539959" y="1443351"/>
                    </a:lnTo>
                    <a:lnTo>
                      <a:pt x="1487550" y="1442433"/>
                    </a:lnTo>
                    <a:lnTo>
                      <a:pt x="1385059" y="1292738"/>
                    </a:lnTo>
                    <a:lnTo>
                      <a:pt x="1284997" y="1438884"/>
                    </a:lnTo>
                    <a:lnTo>
                      <a:pt x="1268564" y="1438596"/>
                    </a:lnTo>
                    <a:cubicBezTo>
                      <a:pt x="1180879" y="1436565"/>
                      <a:pt x="1096160" y="1434100"/>
                      <a:pt x="1014964" y="1431239"/>
                    </a:cubicBezTo>
                    <a:lnTo>
                      <a:pt x="994338" y="1430376"/>
                    </a:lnTo>
                    <a:lnTo>
                      <a:pt x="900101" y="1292738"/>
                    </a:lnTo>
                    <a:lnTo>
                      <a:pt x="811116" y="1422706"/>
                    </a:lnTo>
                    <a:lnTo>
                      <a:pt x="782502" y="1421508"/>
                    </a:lnTo>
                    <a:cubicBezTo>
                      <a:pt x="708908" y="1417893"/>
                      <a:pt x="639394" y="1413921"/>
                      <a:pt x="574517" y="1409628"/>
                    </a:cubicBezTo>
                    <a:lnTo>
                      <a:pt x="490784" y="1403213"/>
                    </a:lnTo>
                    <a:lnTo>
                      <a:pt x="415145" y="1292738"/>
                    </a:lnTo>
                    <a:lnTo>
                      <a:pt x="347873" y="1390992"/>
                    </a:lnTo>
                    <a:lnTo>
                      <a:pt x="245341" y="1380328"/>
                    </a:lnTo>
                    <a:cubicBezTo>
                      <a:pt x="157130" y="1369481"/>
                      <a:pt x="91919" y="1357655"/>
                      <a:pt x="54161" y="1345151"/>
                    </a:cubicBezTo>
                    <a:lnTo>
                      <a:pt x="49941" y="1342315"/>
                    </a:lnTo>
                    <a:lnTo>
                      <a:pt x="49122" y="1342458"/>
                    </a:lnTo>
                    <a:cubicBezTo>
                      <a:pt x="36313" y="1340661"/>
                      <a:pt x="26087" y="1334440"/>
                      <a:pt x="18355" y="1324243"/>
                    </a:cubicBezTo>
                    <a:lnTo>
                      <a:pt x="16766" y="1320013"/>
                    </a:lnTo>
                    <a:cubicBezTo>
                      <a:pt x="16695" y="1319966"/>
                      <a:pt x="16624" y="1319918"/>
                      <a:pt x="16553" y="1319870"/>
                    </a:cubicBezTo>
                    <a:cubicBezTo>
                      <a:pt x="16596" y="1319842"/>
                      <a:pt x="16637" y="1319814"/>
                      <a:pt x="16680" y="1319785"/>
                    </a:cubicBezTo>
                    <a:lnTo>
                      <a:pt x="2544" y="1282165"/>
                    </a:lnTo>
                    <a:cubicBezTo>
                      <a:pt x="-1718" y="1255606"/>
                      <a:pt x="-584" y="1221101"/>
                      <a:pt x="5627" y="1180152"/>
                    </a:cubicBezTo>
                    <a:lnTo>
                      <a:pt x="18168" y="1116837"/>
                    </a:lnTo>
                    <a:lnTo>
                      <a:pt x="150603" y="923408"/>
                    </a:lnTo>
                    <a:lnTo>
                      <a:pt x="106201" y="858556"/>
                    </a:lnTo>
                    <a:lnTo>
                      <a:pt x="190016" y="678196"/>
                    </a:lnTo>
                    <a:cubicBezTo>
                      <a:pt x="229458" y="601092"/>
                      <a:pt x="271241" y="527740"/>
                      <a:pt x="313527" y="460338"/>
                    </a:cubicBezTo>
                    <a:lnTo>
                      <a:pt x="331899" y="432492"/>
                    </a:lnTo>
                    <a:lnTo>
                      <a:pt x="415145" y="554077"/>
                    </a:lnTo>
                    <a:lnTo>
                      <a:pt x="647275" y="215037"/>
                    </a:lnTo>
                    <a:lnTo>
                      <a:pt x="584445" y="123270"/>
                    </a:lnTo>
                    <a:lnTo>
                      <a:pt x="611369" y="100746"/>
                    </a:lnTo>
                    <a:cubicBezTo>
                      <a:pt x="628022" y="88792"/>
                      <a:pt x="643652" y="79700"/>
                      <a:pt x="658028" y="73745"/>
                    </a:cubicBezTo>
                    <a:lnTo>
                      <a:pt x="660078" y="73385"/>
                    </a:lnTo>
                    <a:lnTo>
                      <a:pt x="666038" y="69177"/>
                    </a:lnTo>
                    <a:cubicBezTo>
                      <a:pt x="680334" y="64205"/>
                      <a:pt x="700570" y="59387"/>
                      <a:pt x="726195" y="54762"/>
                    </a:cubicBezTo>
                    <a:lnTo>
                      <a:pt x="783310" y="46577"/>
                    </a:lnTo>
                    <a:lnTo>
                      <a:pt x="667971" y="215037"/>
                    </a:lnTo>
                    <a:lnTo>
                      <a:pt x="900101" y="554077"/>
                    </a:lnTo>
                    <a:lnTo>
                      <a:pt x="1132232" y="215037"/>
                    </a:lnTo>
                    <a:lnTo>
                      <a:pt x="1002344" y="25328"/>
                    </a:lnTo>
                    <a:lnTo>
                      <a:pt x="1087455" y="19414"/>
                    </a:lnTo>
                    <a:cubicBezTo>
                      <a:pt x="1140459" y="16301"/>
                      <a:pt x="1197199" y="13499"/>
                      <a:pt x="1257125" y="11046"/>
                    </a:cubicBezTo>
                    <a:lnTo>
                      <a:pt x="1293420" y="9841"/>
                    </a:lnTo>
                    <a:lnTo>
                      <a:pt x="1152928" y="215037"/>
                    </a:lnTo>
                    <a:lnTo>
                      <a:pt x="1385059" y="554077"/>
                    </a:lnTo>
                    <a:lnTo>
                      <a:pt x="1617189" y="215037"/>
                    </a:lnTo>
                    <a:lnTo>
                      <a:pt x="1472877" y="4260"/>
                    </a:lnTo>
                    <a:lnTo>
                      <a:pt x="1650515" y="845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0" name="フリーフォーム: 図形 209">
                <a:extLst>
                  <a:ext uri="{FF2B5EF4-FFF2-40B4-BE49-F238E27FC236}">
                    <a16:creationId xmlns:a16="http://schemas.microsoft.com/office/drawing/2014/main" id="{A80AC036-D3DD-1B87-04CC-87AD4FEFF7BA}"/>
                  </a:ext>
                </a:extLst>
              </p:cNvPr>
              <p:cNvSpPr/>
              <p:nvPr/>
            </p:nvSpPr>
            <p:spPr>
              <a:xfrm>
                <a:off x="7399968" y="5050422"/>
                <a:ext cx="1563633" cy="473081"/>
              </a:xfrm>
              <a:custGeom>
                <a:avLst/>
                <a:gdLst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30971 w 1861942"/>
                  <a:gd name="connsiteY22" fmla="*/ 30429 h 1521540"/>
                  <a:gd name="connsiteX23" fmla="*/ 1371156 w 1861942"/>
                  <a:gd name="connsiteY23" fmla="*/ 11418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25387 w 1861942"/>
                  <a:gd name="connsiteY22" fmla="*/ 301886 h 1521540"/>
                  <a:gd name="connsiteX23" fmla="*/ 1371156 w 1861942"/>
                  <a:gd name="connsiteY23" fmla="*/ 11418 h 1521540"/>
                  <a:gd name="connsiteX24" fmla="*/ 1475777 w 1861942"/>
                  <a:gd name="connsiteY24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371156 w 1861942"/>
                  <a:gd name="connsiteY22" fmla="*/ 11418 h 1521540"/>
                  <a:gd name="connsiteX23" fmla="*/ 1475777 w 1861942"/>
                  <a:gd name="connsiteY23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861942" h="1521540">
                    <a:moveTo>
                      <a:pt x="1475777" y="0"/>
                    </a:moveTo>
                    <a:lnTo>
                      <a:pt x="1484078" y="9011"/>
                    </a:lnTo>
                    <a:cubicBezTo>
                      <a:pt x="1522101" y="55261"/>
                      <a:pt x="1543569" y="105948"/>
                      <a:pt x="1498815" y="174378"/>
                    </a:cubicBezTo>
                    <a:cubicBezTo>
                      <a:pt x="1386930" y="345456"/>
                      <a:pt x="1688930" y="405633"/>
                      <a:pt x="1628782" y="562847"/>
                    </a:cubicBezTo>
                    <a:lnTo>
                      <a:pt x="1613316" y="592532"/>
                    </a:lnTo>
                    <a:lnTo>
                      <a:pt x="1611088" y="593387"/>
                    </a:lnTo>
                    <a:cubicBezTo>
                      <a:pt x="1491745" y="775869"/>
                      <a:pt x="1843309" y="832172"/>
                      <a:pt x="1723966" y="1014653"/>
                    </a:cubicBezTo>
                    <a:cubicBezTo>
                      <a:pt x="1612082" y="1185731"/>
                      <a:pt x="1914081" y="1245908"/>
                      <a:pt x="1853933" y="1403123"/>
                    </a:cubicBezTo>
                    <a:lnTo>
                      <a:pt x="1850704" y="1409321"/>
                    </a:lnTo>
                    <a:lnTo>
                      <a:pt x="1772892" y="1436541"/>
                    </a:lnTo>
                    <a:cubicBezTo>
                      <a:pt x="1590432" y="1487824"/>
                      <a:pt x="1281438" y="1521540"/>
                      <a:pt x="930971" y="1521540"/>
                    </a:cubicBezTo>
                    <a:cubicBezTo>
                      <a:pt x="580505" y="1521540"/>
                      <a:pt x="271511" y="1487824"/>
                      <a:pt x="89050" y="1436541"/>
                    </a:cubicBezTo>
                    <a:lnTo>
                      <a:pt x="11239" y="1409321"/>
                    </a:lnTo>
                    <a:lnTo>
                      <a:pt x="8010" y="1403124"/>
                    </a:lnTo>
                    <a:cubicBezTo>
                      <a:pt x="-52139" y="1245909"/>
                      <a:pt x="249861" y="1185732"/>
                      <a:pt x="137976" y="1014654"/>
                    </a:cubicBezTo>
                    <a:cubicBezTo>
                      <a:pt x="18633" y="832173"/>
                      <a:pt x="370198" y="775870"/>
                      <a:pt x="250854" y="593388"/>
                    </a:cubicBezTo>
                    <a:lnTo>
                      <a:pt x="248626" y="592533"/>
                    </a:lnTo>
                    <a:lnTo>
                      <a:pt x="233160" y="562848"/>
                    </a:lnTo>
                    <a:cubicBezTo>
                      <a:pt x="173012" y="405634"/>
                      <a:pt x="475012" y="345457"/>
                      <a:pt x="363127" y="174379"/>
                    </a:cubicBezTo>
                    <a:cubicBezTo>
                      <a:pt x="318374" y="105949"/>
                      <a:pt x="339841" y="55262"/>
                      <a:pt x="377865" y="9012"/>
                    </a:cubicBezTo>
                    <a:lnTo>
                      <a:pt x="386167" y="0"/>
                    </a:lnTo>
                    <a:cubicBezTo>
                      <a:pt x="565907" y="100629"/>
                      <a:pt x="665615" y="286804"/>
                      <a:pt x="925387" y="301886"/>
                    </a:cubicBezTo>
                    <a:cubicBezTo>
                      <a:pt x="1185159" y="316968"/>
                      <a:pt x="1382662" y="48812"/>
                      <a:pt x="1475777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13" name="グループ化 212">
                <a:extLst>
                  <a:ext uri="{FF2B5EF4-FFF2-40B4-BE49-F238E27FC236}">
                    <a16:creationId xmlns:a16="http://schemas.microsoft.com/office/drawing/2014/main" id="{9A24A3A3-813E-91E3-021E-ABBC0CDFE75F}"/>
                  </a:ext>
                </a:extLst>
              </p:cNvPr>
              <p:cNvGrpSpPr/>
              <p:nvPr/>
            </p:nvGrpSpPr>
            <p:grpSpPr>
              <a:xfrm>
                <a:off x="7024547" y="5209937"/>
                <a:ext cx="2269858" cy="381045"/>
                <a:chOff x="6165382" y="5445224"/>
                <a:chExt cx="3442168" cy="451834"/>
              </a:xfrm>
            </p:grpSpPr>
            <p:sp>
              <p:nvSpPr>
                <p:cNvPr id="405" name="台形 404">
                  <a:extLst>
                    <a:ext uri="{FF2B5EF4-FFF2-40B4-BE49-F238E27FC236}">
                      <a16:creationId xmlns:a16="http://schemas.microsoft.com/office/drawing/2014/main" id="{9AEE0FDC-2A6F-2446-FCE2-2A0FE1BB8D25}"/>
                    </a:ext>
                  </a:extLst>
                </p:cNvPr>
                <p:cNvSpPr/>
                <p:nvPr/>
              </p:nvSpPr>
              <p:spPr>
                <a:xfrm>
                  <a:off x="6165382" y="5445224"/>
                  <a:ext cx="3442168" cy="360040"/>
                </a:xfrm>
                <a:prstGeom prst="trapezoid">
                  <a:avLst>
                    <a:gd name="adj" fmla="val 124408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6" name="四角形: 角を丸くする 405">
                  <a:extLst>
                    <a:ext uri="{FF2B5EF4-FFF2-40B4-BE49-F238E27FC236}">
                      <a16:creationId xmlns:a16="http://schemas.microsoft.com/office/drawing/2014/main" id="{331411F3-7171-1F0A-F822-D3555FD52212}"/>
                    </a:ext>
                  </a:extLst>
                </p:cNvPr>
                <p:cNvSpPr/>
                <p:nvPr/>
              </p:nvSpPr>
              <p:spPr>
                <a:xfrm>
                  <a:off x="6165382" y="5792753"/>
                  <a:ext cx="3442168" cy="104305"/>
                </a:xfrm>
                <a:prstGeom prst="round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17" name="楕円 216">
                <a:extLst>
                  <a:ext uri="{FF2B5EF4-FFF2-40B4-BE49-F238E27FC236}">
                    <a16:creationId xmlns:a16="http://schemas.microsoft.com/office/drawing/2014/main" id="{3D58CA9D-5434-3100-92C6-288AC2C3C8D2}"/>
                  </a:ext>
                </a:extLst>
              </p:cNvPr>
              <p:cNvSpPr/>
              <p:nvPr/>
            </p:nvSpPr>
            <p:spPr>
              <a:xfrm>
                <a:off x="7920199" y="5320225"/>
                <a:ext cx="478556" cy="106346"/>
              </a:xfrm>
              <a:prstGeom prst="ellipse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19" name="グループ化 218">
                <a:extLst>
                  <a:ext uri="{FF2B5EF4-FFF2-40B4-BE49-F238E27FC236}">
                    <a16:creationId xmlns:a16="http://schemas.microsoft.com/office/drawing/2014/main" id="{ED8CAFE8-F8FF-AAE0-CE79-1107740E5D43}"/>
                  </a:ext>
                </a:extLst>
              </p:cNvPr>
              <p:cNvGrpSpPr/>
              <p:nvPr/>
            </p:nvGrpSpPr>
            <p:grpSpPr>
              <a:xfrm>
                <a:off x="7863260" y="4948015"/>
                <a:ext cx="592434" cy="437077"/>
                <a:chOff x="9201472" y="4580520"/>
                <a:chExt cx="1152128" cy="850000"/>
              </a:xfrm>
            </p:grpSpPr>
            <p:sp>
              <p:nvSpPr>
                <p:cNvPr id="220" name="フリーフォーム: 図形 219">
                  <a:extLst>
                    <a:ext uri="{FF2B5EF4-FFF2-40B4-BE49-F238E27FC236}">
                      <a16:creationId xmlns:a16="http://schemas.microsoft.com/office/drawing/2014/main" id="{8C2916F9-C43A-9AF6-9B19-336B3025FA58}"/>
                    </a:ext>
                  </a:extLst>
                </p:cNvPr>
                <p:cNvSpPr/>
                <p:nvPr/>
              </p:nvSpPr>
              <p:spPr>
                <a:xfrm>
                  <a:off x="9201472" y="4747580"/>
                  <a:ext cx="1152128" cy="682940"/>
                </a:xfrm>
                <a:custGeom>
                  <a:avLst/>
                  <a:gdLst>
                    <a:gd name="connsiteX0" fmla="*/ 576064 w 1152128"/>
                    <a:gd name="connsiteY0" fmla="*/ 0 h 682940"/>
                    <a:gd name="connsiteX1" fmla="*/ 1152128 w 1152128"/>
                    <a:gd name="connsiteY1" fmla="*/ 180020 h 682940"/>
                    <a:gd name="connsiteX2" fmla="*/ 1144132 w 1152128"/>
                    <a:gd name="connsiteY2" fmla="*/ 204806 h 682940"/>
                    <a:gd name="connsiteX3" fmla="*/ 1152128 w 1152128"/>
                    <a:gd name="connsiteY3" fmla="*/ 229592 h 682940"/>
                    <a:gd name="connsiteX4" fmla="*/ 1106858 w 1152128"/>
                    <a:gd name="connsiteY4" fmla="*/ 299664 h 682940"/>
                    <a:gd name="connsiteX5" fmla="*/ 1106628 w 1152128"/>
                    <a:gd name="connsiteY5" fmla="*/ 299797 h 682940"/>
                    <a:gd name="connsiteX6" fmla="*/ 1114103 w 1152128"/>
                    <a:gd name="connsiteY6" fmla="*/ 340958 h 682940"/>
                    <a:gd name="connsiteX7" fmla="*/ 576064 w 1152128"/>
                    <a:gd name="connsiteY7" fmla="*/ 682785 h 682940"/>
                    <a:gd name="connsiteX8" fmla="*/ 38025 w 1152128"/>
                    <a:gd name="connsiteY8" fmla="*/ 340958 h 682940"/>
                    <a:gd name="connsiteX9" fmla="*/ 44915 w 1152128"/>
                    <a:gd name="connsiteY9" fmla="*/ 299307 h 682940"/>
                    <a:gd name="connsiteX10" fmla="*/ 11704 w 1152128"/>
                    <a:gd name="connsiteY10" fmla="*/ 265872 h 682940"/>
                    <a:gd name="connsiteX11" fmla="*/ 0 w 1152128"/>
                    <a:gd name="connsiteY11" fmla="*/ 229592 h 682940"/>
                    <a:gd name="connsiteX12" fmla="*/ 7996 w 1152128"/>
                    <a:gd name="connsiteY12" fmla="*/ 204806 h 682940"/>
                    <a:gd name="connsiteX13" fmla="*/ 0 w 1152128"/>
                    <a:gd name="connsiteY13" fmla="*/ 180020 h 682940"/>
                    <a:gd name="connsiteX14" fmla="*/ 576064 w 1152128"/>
                    <a:gd name="connsiteY14" fmla="*/ 0 h 6829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152128" h="682940">
                      <a:moveTo>
                        <a:pt x="576064" y="0"/>
                      </a:moveTo>
                      <a:cubicBezTo>
                        <a:pt x="894215" y="0"/>
                        <a:pt x="1152128" y="80598"/>
                        <a:pt x="1152128" y="180020"/>
                      </a:cubicBezTo>
                      <a:lnTo>
                        <a:pt x="1144132" y="204806"/>
                      </a:lnTo>
                      <a:lnTo>
                        <a:pt x="1152128" y="229592"/>
                      </a:lnTo>
                      <a:cubicBezTo>
                        <a:pt x="1152128" y="254448"/>
                        <a:pt x="1136008" y="278127"/>
                        <a:pt x="1106858" y="299664"/>
                      </a:cubicBezTo>
                      <a:lnTo>
                        <a:pt x="1106628" y="299797"/>
                      </a:lnTo>
                      <a:lnTo>
                        <a:pt x="1114103" y="340958"/>
                      </a:lnTo>
                      <a:cubicBezTo>
                        <a:pt x="1114103" y="529744"/>
                        <a:pt x="985900" y="688621"/>
                        <a:pt x="576064" y="682785"/>
                      </a:cubicBezTo>
                      <a:cubicBezTo>
                        <a:pt x="166228" y="676949"/>
                        <a:pt x="38025" y="529744"/>
                        <a:pt x="38025" y="340958"/>
                      </a:cubicBezTo>
                      <a:lnTo>
                        <a:pt x="44915" y="299307"/>
                      </a:lnTo>
                      <a:lnTo>
                        <a:pt x="11704" y="265872"/>
                      </a:lnTo>
                      <a:cubicBezTo>
                        <a:pt x="4030" y="254154"/>
                        <a:pt x="0" y="242020"/>
                        <a:pt x="0" y="229592"/>
                      </a:cubicBezTo>
                      <a:lnTo>
                        <a:pt x="7996" y="204806"/>
                      </a:lnTo>
                      <a:lnTo>
                        <a:pt x="0" y="180020"/>
                      </a:lnTo>
                      <a:cubicBezTo>
                        <a:pt x="0" y="80598"/>
                        <a:pt x="257913" y="0"/>
                        <a:pt x="576064" y="0"/>
                      </a:cubicBezTo>
                      <a:close/>
                    </a:path>
                  </a:pathLst>
                </a:custGeom>
                <a:pattFill prst="openDmnd">
                  <a:fgClr>
                    <a:srgbClr val="FFFF00"/>
                  </a:fgClr>
                  <a:bgClr>
                    <a:srgbClr val="FFCC00"/>
                  </a:bgClr>
                </a:patt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84" name="グループ化 383">
                  <a:extLst>
                    <a:ext uri="{FF2B5EF4-FFF2-40B4-BE49-F238E27FC236}">
                      <a16:creationId xmlns:a16="http://schemas.microsoft.com/office/drawing/2014/main" id="{352482C7-E2B8-B79B-2B8A-1A1671370B53}"/>
                    </a:ext>
                  </a:extLst>
                </p:cNvPr>
                <p:cNvGrpSpPr/>
                <p:nvPr/>
              </p:nvGrpSpPr>
              <p:grpSpPr>
                <a:xfrm>
                  <a:off x="9237878" y="4580520"/>
                  <a:ext cx="1079317" cy="489955"/>
                  <a:chOff x="9237878" y="4580520"/>
                  <a:chExt cx="1079317" cy="489955"/>
                </a:xfrm>
              </p:grpSpPr>
              <p:sp>
                <p:nvSpPr>
                  <p:cNvPr id="385" name="楕円 384">
                    <a:extLst>
                      <a:ext uri="{FF2B5EF4-FFF2-40B4-BE49-F238E27FC236}">
                        <a16:creationId xmlns:a16="http://schemas.microsoft.com/office/drawing/2014/main" id="{AEB0ACE7-0235-3D25-713A-AA45929F2B4C}"/>
                      </a:ext>
                    </a:extLst>
                  </p:cNvPr>
                  <p:cNvSpPr/>
                  <p:nvPr/>
                </p:nvSpPr>
                <p:spPr>
                  <a:xfrm>
                    <a:off x="9255372" y="4784725"/>
                    <a:ext cx="1044328" cy="285750"/>
                  </a:xfrm>
                  <a:prstGeom prst="ellipse">
                    <a:avLst/>
                  </a:prstGeom>
                  <a:pattFill prst="openDmnd">
                    <a:fgClr>
                      <a:srgbClr val="663300"/>
                    </a:fgClr>
                    <a:bgClr>
                      <a:srgbClr val="CC6600"/>
                    </a:bgClr>
                  </a:patt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386" name="グループ化 385">
                    <a:extLst>
                      <a:ext uri="{FF2B5EF4-FFF2-40B4-BE49-F238E27FC236}">
                        <a16:creationId xmlns:a16="http://schemas.microsoft.com/office/drawing/2014/main" id="{2BC498D8-7746-B048-C4C8-16D30D815147}"/>
                      </a:ext>
                    </a:extLst>
                  </p:cNvPr>
                  <p:cNvGrpSpPr/>
                  <p:nvPr/>
                </p:nvGrpSpPr>
                <p:grpSpPr>
                  <a:xfrm rot="900000">
                    <a:off x="9237878" y="4695702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403" name="楕円 402">
                      <a:extLst>
                        <a:ext uri="{FF2B5EF4-FFF2-40B4-BE49-F238E27FC236}">
                          <a16:creationId xmlns:a16="http://schemas.microsoft.com/office/drawing/2014/main" id="{4766BCA7-9F16-9E74-51E9-6CB131CC2D3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04" name="星: 6 pt 403">
                      <a:extLst>
                        <a:ext uri="{FF2B5EF4-FFF2-40B4-BE49-F238E27FC236}">
                          <a16:creationId xmlns:a16="http://schemas.microsoft.com/office/drawing/2014/main" id="{4F27555E-9549-9F74-3088-DB5F8BA0F71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87" name="グループ化 386">
                    <a:extLst>
                      <a:ext uri="{FF2B5EF4-FFF2-40B4-BE49-F238E27FC236}">
                        <a16:creationId xmlns:a16="http://schemas.microsoft.com/office/drawing/2014/main" id="{F4234933-5836-7DEE-31E2-CA9C498AB2CE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9916127" y="4701356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401" name="楕円 400">
                      <a:extLst>
                        <a:ext uri="{FF2B5EF4-FFF2-40B4-BE49-F238E27FC236}">
                          <a16:creationId xmlns:a16="http://schemas.microsoft.com/office/drawing/2014/main" id="{D0492435-8E9A-4A93-D1AA-688FD320F3E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02" name="星: 6 pt 401">
                      <a:extLst>
                        <a:ext uri="{FF2B5EF4-FFF2-40B4-BE49-F238E27FC236}">
                          <a16:creationId xmlns:a16="http://schemas.microsoft.com/office/drawing/2014/main" id="{A0A9E11A-317A-EA14-1826-586C677FCB0A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88" name="グループ化 387">
                    <a:extLst>
                      <a:ext uri="{FF2B5EF4-FFF2-40B4-BE49-F238E27FC236}">
                        <a16:creationId xmlns:a16="http://schemas.microsoft.com/office/drawing/2014/main" id="{E5E659C7-24D0-8C56-2670-8E671F9A55B7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580520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399" name="楕円 398">
                      <a:extLst>
                        <a:ext uri="{FF2B5EF4-FFF2-40B4-BE49-F238E27FC236}">
                          <a16:creationId xmlns:a16="http://schemas.microsoft.com/office/drawing/2014/main" id="{24BE8B1B-A8B9-EB2D-2E7A-D5CF049F5A7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00" name="星: 6 pt 399">
                      <a:extLst>
                        <a:ext uri="{FF2B5EF4-FFF2-40B4-BE49-F238E27FC236}">
                          <a16:creationId xmlns:a16="http://schemas.microsoft.com/office/drawing/2014/main" id="{C6148DA1-C988-A40A-744A-07F030ECD9C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89" name="グループ化 388">
                    <a:extLst>
                      <a:ext uri="{FF2B5EF4-FFF2-40B4-BE49-F238E27FC236}">
                        <a16:creationId xmlns:a16="http://schemas.microsoft.com/office/drawing/2014/main" id="{AD981DC5-6F5D-51B1-B7C9-9802ED4EDAF1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725777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397" name="楕円 396">
                      <a:extLst>
                        <a:ext uri="{FF2B5EF4-FFF2-40B4-BE49-F238E27FC236}">
                          <a16:creationId xmlns:a16="http://schemas.microsoft.com/office/drawing/2014/main" id="{697AB2A9-78B5-A1E5-6BFD-A7B22745C04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8" name="星: 6 pt 397">
                      <a:extLst>
                        <a:ext uri="{FF2B5EF4-FFF2-40B4-BE49-F238E27FC236}">
                          <a16:creationId xmlns:a16="http://schemas.microsoft.com/office/drawing/2014/main" id="{89D58256-4979-5AE9-538E-220CDC6CEEA8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90" name="グループ化 389">
                    <a:extLst>
                      <a:ext uri="{FF2B5EF4-FFF2-40B4-BE49-F238E27FC236}">
                        <a16:creationId xmlns:a16="http://schemas.microsoft.com/office/drawing/2014/main" id="{F341A8C7-D198-E0E5-8ED6-5AAC863A71F0}"/>
                      </a:ext>
                    </a:extLst>
                  </p:cNvPr>
                  <p:cNvGrpSpPr/>
                  <p:nvPr/>
                </p:nvGrpSpPr>
                <p:grpSpPr>
                  <a:xfrm>
                    <a:off x="9290744" y="4889957"/>
                    <a:ext cx="968027" cy="180518"/>
                    <a:chOff x="9290744" y="4889957"/>
                    <a:chExt cx="968027" cy="180518"/>
                  </a:xfrm>
                </p:grpSpPr>
                <p:sp>
                  <p:nvSpPr>
                    <p:cNvPr id="391" name="フリーフォーム: 図形 390">
                      <a:extLst>
                        <a:ext uri="{FF2B5EF4-FFF2-40B4-BE49-F238E27FC236}">
                          <a16:creationId xmlns:a16="http://schemas.microsoft.com/office/drawing/2014/main" id="{5028271F-62DF-AE55-C1E4-B98DCE4885D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90744" y="4889957"/>
                      <a:ext cx="370621" cy="169686"/>
                    </a:xfrm>
                    <a:custGeom>
                      <a:avLst/>
                      <a:gdLst>
                        <a:gd name="connsiteX0" fmla="*/ 170087 w 370621"/>
                        <a:gd name="connsiteY0" fmla="*/ 0 h 169686"/>
                        <a:gd name="connsiteX1" fmla="*/ 370621 w 370621"/>
                        <a:gd name="connsiteY1" fmla="*/ 167060 h 169686"/>
                        <a:gd name="connsiteX2" fmla="*/ 369985 w 370621"/>
                        <a:gd name="connsiteY2" fmla="*/ 169686 h 169686"/>
                        <a:gd name="connsiteX3" fmla="*/ 283543 w 370621"/>
                        <a:gd name="connsiteY3" fmla="*/ 164910 h 169686"/>
                        <a:gd name="connsiteX4" fmla="*/ 5663 w 370621"/>
                        <a:gd name="connsiteY4" fmla="*/ 88877 h 169686"/>
                        <a:gd name="connsiteX5" fmla="*/ 0 w 370621"/>
                        <a:gd name="connsiteY5" fmla="*/ 83884 h 169686"/>
                        <a:gd name="connsiteX6" fmla="*/ 28288 w 370621"/>
                        <a:gd name="connsiteY6" fmla="*/ 48931 h 169686"/>
                        <a:gd name="connsiteX7" fmla="*/ 170087 w 370621"/>
                        <a:gd name="connsiteY7" fmla="*/ 0 h 1696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0621" h="169686">
                          <a:moveTo>
                            <a:pt x="170087" y="0"/>
                          </a:moveTo>
                          <a:cubicBezTo>
                            <a:pt x="280839" y="0"/>
                            <a:pt x="370621" y="74795"/>
                            <a:pt x="370621" y="167060"/>
                          </a:cubicBezTo>
                          <a:lnTo>
                            <a:pt x="369985" y="169686"/>
                          </a:lnTo>
                          <a:lnTo>
                            <a:pt x="283543" y="164910"/>
                          </a:lnTo>
                          <a:cubicBezTo>
                            <a:pt x="158602" y="150451"/>
                            <a:pt x="58509" y="123063"/>
                            <a:pt x="5663" y="88877"/>
                          </a:cubicBezTo>
                          <a:lnTo>
                            <a:pt x="0" y="83884"/>
                          </a:lnTo>
                          <a:lnTo>
                            <a:pt x="28288" y="48931"/>
                          </a:lnTo>
                          <a:cubicBezTo>
                            <a:pt x="64578" y="18699"/>
                            <a:pt x="114711" y="0"/>
                            <a:pt x="170087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2" name="フリーフォーム: 図形 391">
                      <a:extLst>
                        <a:ext uri="{FF2B5EF4-FFF2-40B4-BE49-F238E27FC236}">
                          <a16:creationId xmlns:a16="http://schemas.microsoft.com/office/drawing/2014/main" id="{6D4E4F21-8E69-140F-1083-F47175D5DB1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884184" y="4894733"/>
                      <a:ext cx="374587" cy="170205"/>
                    </a:xfrm>
                    <a:custGeom>
                      <a:avLst/>
                      <a:gdLst>
                        <a:gd name="connsiteX0" fmla="*/ 200534 w 374587"/>
                        <a:gd name="connsiteY0" fmla="*/ 0 h 170205"/>
                        <a:gd name="connsiteX1" fmla="*/ 342333 w 374587"/>
                        <a:gd name="connsiteY1" fmla="*/ 48931 h 170205"/>
                        <a:gd name="connsiteX2" fmla="*/ 374587 w 374587"/>
                        <a:gd name="connsiteY2" fmla="*/ 88785 h 170205"/>
                        <a:gd name="connsiteX3" fmla="*/ 374483 w 374587"/>
                        <a:gd name="connsiteY3" fmla="*/ 88877 h 170205"/>
                        <a:gd name="connsiteX4" fmla="*/ 96603 w 374587"/>
                        <a:gd name="connsiteY4" fmla="*/ 164910 h 170205"/>
                        <a:gd name="connsiteX5" fmla="*/ 762 w 374587"/>
                        <a:gd name="connsiteY5" fmla="*/ 170205 h 170205"/>
                        <a:gd name="connsiteX6" fmla="*/ 0 w 374587"/>
                        <a:gd name="connsiteY6" fmla="*/ 167060 h 170205"/>
                        <a:gd name="connsiteX7" fmla="*/ 200534 w 374587"/>
                        <a:gd name="connsiteY7" fmla="*/ 0 h 17020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4587" h="170205">
                          <a:moveTo>
                            <a:pt x="200534" y="0"/>
                          </a:moveTo>
                          <a:cubicBezTo>
                            <a:pt x="255910" y="0"/>
                            <a:pt x="306044" y="18699"/>
                            <a:pt x="342333" y="48931"/>
                          </a:cubicBezTo>
                          <a:lnTo>
                            <a:pt x="374587" y="88785"/>
                          </a:lnTo>
                          <a:lnTo>
                            <a:pt x="374483" y="88877"/>
                          </a:lnTo>
                          <a:cubicBezTo>
                            <a:pt x="321637" y="123063"/>
                            <a:pt x="221544" y="150451"/>
                            <a:pt x="96603" y="164910"/>
                          </a:cubicBezTo>
                          <a:lnTo>
                            <a:pt x="762" y="170205"/>
                          </a:lnTo>
                          <a:lnTo>
                            <a:pt x="0" y="167060"/>
                          </a:lnTo>
                          <a:cubicBezTo>
                            <a:pt x="0" y="74795"/>
                            <a:pt x="89782" y="0"/>
                            <a:pt x="200534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3" name="星: 6 pt 392">
                      <a:extLst>
                        <a:ext uri="{FF2B5EF4-FFF2-40B4-BE49-F238E27FC236}">
                          <a16:creationId xmlns:a16="http://schemas.microsoft.com/office/drawing/2014/main" id="{0BD3EF93-C50F-5977-3693-2BD8C380D0D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11841" y="4919135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4" name="フリーフォーム: 図形 393">
                      <a:extLst>
                        <a:ext uri="{FF2B5EF4-FFF2-40B4-BE49-F238E27FC236}">
                          <a16:creationId xmlns:a16="http://schemas.microsoft.com/office/drawing/2014/main" id="{C7270BE3-B150-2238-3677-10CAFDAE879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88534" y="4940560"/>
                      <a:ext cx="378004" cy="129915"/>
                    </a:xfrm>
                    <a:custGeom>
                      <a:avLst/>
                      <a:gdLst>
                        <a:gd name="connsiteX0" fmla="*/ 189002 w 378004"/>
                        <a:gd name="connsiteY0" fmla="*/ 0 h 129915"/>
                        <a:gd name="connsiteX1" fmla="*/ 373777 w 378004"/>
                        <a:gd name="connsiteY1" fmla="*/ 102033 h 129915"/>
                        <a:gd name="connsiteX2" fmla="*/ 378004 w 378004"/>
                        <a:gd name="connsiteY2" fmla="*/ 119475 h 129915"/>
                        <a:gd name="connsiteX3" fmla="*/ 189002 w 378004"/>
                        <a:gd name="connsiteY3" fmla="*/ 129915 h 129915"/>
                        <a:gd name="connsiteX4" fmla="*/ 0 w 378004"/>
                        <a:gd name="connsiteY4" fmla="*/ 119475 h 129915"/>
                        <a:gd name="connsiteX5" fmla="*/ 4227 w 378004"/>
                        <a:gd name="connsiteY5" fmla="*/ 102033 h 129915"/>
                        <a:gd name="connsiteX6" fmla="*/ 189002 w 378004"/>
                        <a:gd name="connsiteY6" fmla="*/ 0 h 12991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378004" h="129915">
                          <a:moveTo>
                            <a:pt x="189002" y="0"/>
                          </a:moveTo>
                          <a:cubicBezTo>
                            <a:pt x="272066" y="0"/>
                            <a:pt x="343334" y="42072"/>
                            <a:pt x="373777" y="102033"/>
                          </a:cubicBezTo>
                          <a:lnTo>
                            <a:pt x="378004" y="119475"/>
                          </a:lnTo>
                          <a:lnTo>
                            <a:pt x="189002" y="129915"/>
                          </a:lnTo>
                          <a:lnTo>
                            <a:pt x="0" y="119475"/>
                          </a:lnTo>
                          <a:lnTo>
                            <a:pt x="4227" y="102033"/>
                          </a:lnTo>
                          <a:cubicBezTo>
                            <a:pt x="34670" y="42072"/>
                            <a:pt x="105938" y="0"/>
                            <a:pt x="189002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5" name="星: 6 pt 394">
                      <a:extLst>
                        <a:ext uri="{FF2B5EF4-FFF2-40B4-BE49-F238E27FC236}">
                          <a16:creationId xmlns:a16="http://schemas.microsoft.com/office/drawing/2014/main" id="{44F66269-47F7-D8EE-2850-0123B5A75CBF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26166" y="49619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6" name="星: 6 pt 395">
                      <a:extLst>
                        <a:ext uri="{FF2B5EF4-FFF2-40B4-BE49-F238E27FC236}">
                          <a16:creationId xmlns:a16="http://schemas.microsoft.com/office/drawing/2014/main" id="{FAE90134-B79D-22F5-24AA-9CCC27DFFBF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021441" y="49238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  <p:grpSp>
        <p:nvGrpSpPr>
          <p:cNvPr id="593" name="グループ化 592">
            <a:extLst>
              <a:ext uri="{FF2B5EF4-FFF2-40B4-BE49-F238E27FC236}">
                <a16:creationId xmlns:a16="http://schemas.microsoft.com/office/drawing/2014/main" id="{270D85AC-DE64-A3BA-1AFC-E27343B697B5}"/>
              </a:ext>
            </a:extLst>
          </p:cNvPr>
          <p:cNvGrpSpPr/>
          <p:nvPr/>
        </p:nvGrpSpPr>
        <p:grpSpPr>
          <a:xfrm>
            <a:off x="4277844" y="919264"/>
            <a:ext cx="1632061" cy="2282304"/>
            <a:chOff x="4277844" y="919264"/>
            <a:chExt cx="1632061" cy="2282304"/>
          </a:xfrm>
        </p:grpSpPr>
        <p:grpSp>
          <p:nvGrpSpPr>
            <p:cNvPr id="438" name="グループ化 437">
              <a:extLst>
                <a:ext uri="{FF2B5EF4-FFF2-40B4-BE49-F238E27FC236}">
                  <a16:creationId xmlns:a16="http://schemas.microsoft.com/office/drawing/2014/main" id="{8D8AC385-A064-9F09-A0BB-DB236B2E6537}"/>
                </a:ext>
              </a:extLst>
            </p:cNvPr>
            <p:cNvGrpSpPr/>
            <p:nvPr/>
          </p:nvGrpSpPr>
          <p:grpSpPr>
            <a:xfrm>
              <a:off x="4277844" y="2035332"/>
              <a:ext cx="1632061" cy="1166236"/>
              <a:chOff x="4239744" y="2035332"/>
              <a:chExt cx="1632061" cy="1166236"/>
            </a:xfrm>
          </p:grpSpPr>
          <p:sp>
            <p:nvSpPr>
              <p:cNvPr id="439" name="フリーフォーム: 図形 438">
                <a:extLst>
                  <a:ext uri="{FF2B5EF4-FFF2-40B4-BE49-F238E27FC236}">
                    <a16:creationId xmlns:a16="http://schemas.microsoft.com/office/drawing/2014/main" id="{4EEC517E-F149-6433-908C-8199B8B22A8A}"/>
                  </a:ext>
                </a:extLst>
              </p:cNvPr>
              <p:cNvSpPr/>
              <p:nvPr/>
            </p:nvSpPr>
            <p:spPr>
              <a:xfrm rot="900000">
                <a:off x="4255328" y="203533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0" name="フリーフォーム: 図形 439">
                <a:extLst>
                  <a:ext uri="{FF2B5EF4-FFF2-40B4-BE49-F238E27FC236}">
                    <a16:creationId xmlns:a16="http://schemas.microsoft.com/office/drawing/2014/main" id="{2F5B298C-45E8-590D-3EE7-69180FB40E48}"/>
                  </a:ext>
                </a:extLst>
              </p:cNvPr>
              <p:cNvSpPr/>
              <p:nvPr/>
            </p:nvSpPr>
            <p:spPr>
              <a:xfrm rot="900000">
                <a:off x="4290495" y="227447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1" name="フリーフォーム: 図形 440">
                <a:extLst>
                  <a:ext uri="{FF2B5EF4-FFF2-40B4-BE49-F238E27FC236}">
                    <a16:creationId xmlns:a16="http://schemas.microsoft.com/office/drawing/2014/main" id="{54BF69EE-C83C-6BD2-D6A2-15659208C567}"/>
                  </a:ext>
                </a:extLst>
              </p:cNvPr>
              <p:cNvSpPr/>
              <p:nvPr/>
            </p:nvSpPr>
            <p:spPr>
              <a:xfrm rot="20700000" flipH="1">
                <a:off x="5816775" y="207753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2" name="フリーフォーム: 図形 441">
                <a:extLst>
                  <a:ext uri="{FF2B5EF4-FFF2-40B4-BE49-F238E27FC236}">
                    <a16:creationId xmlns:a16="http://schemas.microsoft.com/office/drawing/2014/main" id="{B11610B2-2CFF-73C5-46E0-4D6DF564122A}"/>
                  </a:ext>
                </a:extLst>
              </p:cNvPr>
              <p:cNvSpPr/>
              <p:nvPr/>
            </p:nvSpPr>
            <p:spPr>
              <a:xfrm rot="20700000" flipH="1">
                <a:off x="5823809" y="2450311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43" name="グループ化 442">
                <a:extLst>
                  <a:ext uri="{FF2B5EF4-FFF2-40B4-BE49-F238E27FC236}">
                    <a16:creationId xmlns:a16="http://schemas.microsoft.com/office/drawing/2014/main" id="{551D2F47-DE11-4E02-5CE8-51057BA8BB45}"/>
                  </a:ext>
                </a:extLst>
              </p:cNvPr>
              <p:cNvGrpSpPr/>
              <p:nvPr/>
            </p:nvGrpSpPr>
            <p:grpSpPr>
              <a:xfrm>
                <a:off x="4239744" y="2049020"/>
                <a:ext cx="1607691" cy="1152548"/>
                <a:chOff x="3677526" y="2017114"/>
                <a:chExt cx="2177174" cy="1560809"/>
              </a:xfrm>
            </p:grpSpPr>
            <p:sp>
              <p:nvSpPr>
                <p:cNvPr id="444" name="フリーフォーム: 図形 443">
                  <a:extLst>
                    <a:ext uri="{FF2B5EF4-FFF2-40B4-BE49-F238E27FC236}">
                      <a16:creationId xmlns:a16="http://schemas.microsoft.com/office/drawing/2014/main" id="{D5959023-8E26-BDC6-6E37-2A7B37EBB020}"/>
                    </a:ext>
                  </a:extLst>
                </p:cNvPr>
                <p:cNvSpPr/>
                <p:nvPr/>
              </p:nvSpPr>
              <p:spPr>
                <a:xfrm>
                  <a:off x="3677526" y="2017114"/>
                  <a:ext cx="2177174" cy="1560809"/>
                </a:xfrm>
                <a:custGeom>
                  <a:avLst/>
                  <a:gdLst>
                    <a:gd name="connsiteX0" fmla="*/ 1475777 w 1861942"/>
                    <a:gd name="connsiteY0" fmla="*/ 0 h 1521540"/>
                    <a:gd name="connsiteX1" fmla="*/ 1484078 w 1861942"/>
                    <a:gd name="connsiteY1" fmla="*/ 9011 h 1521540"/>
                    <a:gd name="connsiteX2" fmla="*/ 1498815 w 1861942"/>
                    <a:gd name="connsiteY2" fmla="*/ 174378 h 1521540"/>
                    <a:gd name="connsiteX3" fmla="*/ 1628782 w 1861942"/>
                    <a:gd name="connsiteY3" fmla="*/ 562847 h 1521540"/>
                    <a:gd name="connsiteX4" fmla="*/ 1613316 w 1861942"/>
                    <a:gd name="connsiteY4" fmla="*/ 592532 h 1521540"/>
                    <a:gd name="connsiteX5" fmla="*/ 1611088 w 1861942"/>
                    <a:gd name="connsiteY5" fmla="*/ 593387 h 1521540"/>
                    <a:gd name="connsiteX6" fmla="*/ 1723966 w 1861942"/>
                    <a:gd name="connsiteY6" fmla="*/ 1014653 h 1521540"/>
                    <a:gd name="connsiteX7" fmla="*/ 1853933 w 1861942"/>
                    <a:gd name="connsiteY7" fmla="*/ 1403123 h 1521540"/>
                    <a:gd name="connsiteX8" fmla="*/ 1850704 w 1861942"/>
                    <a:gd name="connsiteY8" fmla="*/ 1409321 h 1521540"/>
                    <a:gd name="connsiteX9" fmla="*/ 1772892 w 1861942"/>
                    <a:gd name="connsiteY9" fmla="*/ 1436541 h 1521540"/>
                    <a:gd name="connsiteX10" fmla="*/ 930971 w 1861942"/>
                    <a:gd name="connsiteY10" fmla="*/ 1521540 h 1521540"/>
                    <a:gd name="connsiteX11" fmla="*/ 89050 w 1861942"/>
                    <a:gd name="connsiteY11" fmla="*/ 1436541 h 1521540"/>
                    <a:gd name="connsiteX12" fmla="*/ 11239 w 1861942"/>
                    <a:gd name="connsiteY12" fmla="*/ 1409321 h 1521540"/>
                    <a:gd name="connsiteX13" fmla="*/ 8010 w 1861942"/>
                    <a:gd name="connsiteY13" fmla="*/ 1403124 h 1521540"/>
                    <a:gd name="connsiteX14" fmla="*/ 137976 w 1861942"/>
                    <a:gd name="connsiteY14" fmla="*/ 1014654 h 1521540"/>
                    <a:gd name="connsiteX15" fmla="*/ 250854 w 1861942"/>
                    <a:gd name="connsiteY15" fmla="*/ 593388 h 1521540"/>
                    <a:gd name="connsiteX16" fmla="*/ 248626 w 1861942"/>
                    <a:gd name="connsiteY16" fmla="*/ 592533 h 1521540"/>
                    <a:gd name="connsiteX17" fmla="*/ 233160 w 1861942"/>
                    <a:gd name="connsiteY17" fmla="*/ 562848 h 1521540"/>
                    <a:gd name="connsiteX18" fmla="*/ 363127 w 1861942"/>
                    <a:gd name="connsiteY18" fmla="*/ 174379 h 1521540"/>
                    <a:gd name="connsiteX19" fmla="*/ 377865 w 1861942"/>
                    <a:gd name="connsiteY19" fmla="*/ 9012 h 1521540"/>
                    <a:gd name="connsiteX20" fmla="*/ 386167 w 1861942"/>
                    <a:gd name="connsiteY20" fmla="*/ 0 h 1521540"/>
                    <a:gd name="connsiteX21" fmla="*/ 490787 w 1861942"/>
                    <a:gd name="connsiteY21" fmla="*/ 11418 h 1521540"/>
                    <a:gd name="connsiteX22" fmla="*/ 930971 w 1861942"/>
                    <a:gd name="connsiteY22" fmla="*/ 30429 h 1521540"/>
                    <a:gd name="connsiteX23" fmla="*/ 1371156 w 1861942"/>
                    <a:gd name="connsiteY23" fmla="*/ 11418 h 15215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861942" h="1521540">
                      <a:moveTo>
                        <a:pt x="1475777" y="0"/>
                      </a:moveTo>
                      <a:lnTo>
                        <a:pt x="1484078" y="9011"/>
                      </a:lnTo>
                      <a:cubicBezTo>
                        <a:pt x="1522101" y="55261"/>
                        <a:pt x="1543569" y="105948"/>
                        <a:pt x="1498815" y="174378"/>
                      </a:cubicBezTo>
                      <a:cubicBezTo>
                        <a:pt x="1386930" y="345456"/>
                        <a:pt x="1688930" y="405633"/>
                        <a:pt x="1628782" y="562847"/>
                      </a:cubicBezTo>
                      <a:lnTo>
                        <a:pt x="1613316" y="592532"/>
                      </a:lnTo>
                      <a:lnTo>
                        <a:pt x="1611088" y="593387"/>
                      </a:lnTo>
                      <a:cubicBezTo>
                        <a:pt x="1491745" y="775869"/>
                        <a:pt x="1843309" y="832172"/>
                        <a:pt x="1723966" y="1014653"/>
                      </a:cubicBezTo>
                      <a:cubicBezTo>
                        <a:pt x="1612082" y="1185731"/>
                        <a:pt x="1914081" y="1245908"/>
                        <a:pt x="1853933" y="1403123"/>
                      </a:cubicBezTo>
                      <a:lnTo>
                        <a:pt x="1850704" y="1409321"/>
                      </a:lnTo>
                      <a:lnTo>
                        <a:pt x="1772892" y="1436541"/>
                      </a:lnTo>
                      <a:cubicBezTo>
                        <a:pt x="1590432" y="1487824"/>
                        <a:pt x="1281438" y="1521540"/>
                        <a:pt x="930971" y="1521540"/>
                      </a:cubicBezTo>
                      <a:cubicBezTo>
                        <a:pt x="580505" y="1521540"/>
                        <a:pt x="271511" y="1487824"/>
                        <a:pt x="89050" y="1436541"/>
                      </a:cubicBezTo>
                      <a:lnTo>
                        <a:pt x="11239" y="1409321"/>
                      </a:lnTo>
                      <a:lnTo>
                        <a:pt x="8010" y="1403124"/>
                      </a:lnTo>
                      <a:cubicBezTo>
                        <a:pt x="-52139" y="1245909"/>
                        <a:pt x="249861" y="1185732"/>
                        <a:pt x="137976" y="1014654"/>
                      </a:cubicBezTo>
                      <a:cubicBezTo>
                        <a:pt x="18633" y="832173"/>
                        <a:pt x="370198" y="775870"/>
                        <a:pt x="250854" y="593388"/>
                      </a:cubicBezTo>
                      <a:lnTo>
                        <a:pt x="248626" y="592533"/>
                      </a:lnTo>
                      <a:lnTo>
                        <a:pt x="233160" y="562848"/>
                      </a:lnTo>
                      <a:cubicBezTo>
                        <a:pt x="173012" y="405634"/>
                        <a:pt x="475012" y="345457"/>
                        <a:pt x="363127" y="174379"/>
                      </a:cubicBezTo>
                      <a:cubicBezTo>
                        <a:pt x="318374" y="105949"/>
                        <a:pt x="339841" y="55262"/>
                        <a:pt x="377865" y="9012"/>
                      </a:cubicBezTo>
                      <a:lnTo>
                        <a:pt x="386167" y="0"/>
                      </a:lnTo>
                      <a:lnTo>
                        <a:pt x="490787" y="11418"/>
                      </a:lnTo>
                      <a:cubicBezTo>
                        <a:pt x="623949" y="23601"/>
                        <a:pt x="773261" y="30429"/>
                        <a:pt x="930971" y="30429"/>
                      </a:cubicBezTo>
                      <a:cubicBezTo>
                        <a:pt x="1088682" y="30429"/>
                        <a:pt x="1237994" y="23601"/>
                        <a:pt x="1371156" y="11418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45" name="月 444">
                  <a:extLst>
                    <a:ext uri="{FF2B5EF4-FFF2-40B4-BE49-F238E27FC236}">
                      <a16:creationId xmlns:a16="http://schemas.microsoft.com/office/drawing/2014/main" id="{F5126FFB-AC77-B0B5-D00C-8EB114ACBF49}"/>
                    </a:ext>
                  </a:extLst>
                </p:cNvPr>
                <p:cNvSpPr/>
                <p:nvPr/>
              </p:nvSpPr>
              <p:spPr>
                <a:xfrm rot="16200000">
                  <a:off x="4642512" y="2202317"/>
                  <a:ext cx="212633" cy="1716444"/>
                </a:xfrm>
                <a:prstGeom prst="moon">
                  <a:avLst>
                    <a:gd name="adj" fmla="val 34568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6" name="月 445">
                  <a:extLst>
                    <a:ext uri="{FF2B5EF4-FFF2-40B4-BE49-F238E27FC236}">
                      <a16:creationId xmlns:a16="http://schemas.microsoft.com/office/drawing/2014/main" id="{321FC75C-97AD-399C-35E8-2BE179F49BDE}"/>
                    </a:ext>
                  </a:extLst>
                </p:cNvPr>
                <p:cNvSpPr/>
                <p:nvPr/>
              </p:nvSpPr>
              <p:spPr>
                <a:xfrm rot="16200000">
                  <a:off x="4686964" y="1961161"/>
                  <a:ext cx="161833" cy="1462440"/>
                </a:xfrm>
                <a:prstGeom prst="moon">
                  <a:avLst>
                    <a:gd name="adj" fmla="val 49500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7" name="月 446">
                  <a:extLst>
                    <a:ext uri="{FF2B5EF4-FFF2-40B4-BE49-F238E27FC236}">
                      <a16:creationId xmlns:a16="http://schemas.microsoft.com/office/drawing/2014/main" id="{4615A210-2BDC-5592-277A-CACFEB0BC9CD}"/>
                    </a:ext>
                  </a:extLst>
                </p:cNvPr>
                <p:cNvSpPr/>
                <p:nvPr/>
              </p:nvSpPr>
              <p:spPr>
                <a:xfrm rot="16200000">
                  <a:off x="4696490" y="1721512"/>
                  <a:ext cx="123733" cy="1170344"/>
                </a:xfrm>
                <a:prstGeom prst="moon">
                  <a:avLst>
                    <a:gd name="adj" fmla="val 60772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48" name="グループ化 447">
              <a:extLst>
                <a:ext uri="{FF2B5EF4-FFF2-40B4-BE49-F238E27FC236}">
                  <a16:creationId xmlns:a16="http://schemas.microsoft.com/office/drawing/2014/main" id="{AE563EA9-5877-63CA-BC03-D6BF1D5D4DBB}"/>
                </a:ext>
              </a:extLst>
            </p:cNvPr>
            <p:cNvGrpSpPr/>
            <p:nvPr/>
          </p:nvGrpSpPr>
          <p:grpSpPr>
            <a:xfrm>
              <a:off x="4359318" y="919264"/>
              <a:ext cx="1439073" cy="1340392"/>
              <a:chOff x="1036132" y="400131"/>
              <a:chExt cx="1948827" cy="1815191"/>
            </a:xfrm>
          </p:grpSpPr>
          <p:sp>
            <p:nvSpPr>
              <p:cNvPr id="449" name="二等辺三角形 6">
                <a:extLst>
                  <a:ext uri="{FF2B5EF4-FFF2-40B4-BE49-F238E27FC236}">
                    <a16:creationId xmlns:a16="http://schemas.microsoft.com/office/drawing/2014/main" id="{64411CF5-D4B5-09C4-D3CA-1044B56CD56F}"/>
                  </a:ext>
                </a:extLst>
              </p:cNvPr>
              <p:cNvSpPr/>
              <p:nvPr/>
            </p:nvSpPr>
            <p:spPr>
              <a:xfrm rot="19800000">
                <a:off x="1122334" y="400131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0" name="二等辺三角形 6">
                <a:extLst>
                  <a:ext uri="{FF2B5EF4-FFF2-40B4-BE49-F238E27FC236}">
                    <a16:creationId xmlns:a16="http://schemas.microsoft.com/office/drawing/2014/main" id="{1DC8765C-7DDC-EDD1-3A13-904838729B9F}"/>
                  </a:ext>
                </a:extLst>
              </p:cNvPr>
              <p:cNvSpPr/>
              <p:nvPr/>
            </p:nvSpPr>
            <p:spPr>
              <a:xfrm rot="1800000" flipH="1">
                <a:off x="2202453" y="40013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1" name="楕円 450">
                <a:extLst>
                  <a:ext uri="{FF2B5EF4-FFF2-40B4-BE49-F238E27FC236}">
                    <a16:creationId xmlns:a16="http://schemas.microsoft.com/office/drawing/2014/main" id="{1A77B722-59A4-72E5-3B3A-48803E37C3C3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54" name="グループ化 453">
                <a:extLst>
                  <a:ext uri="{FF2B5EF4-FFF2-40B4-BE49-F238E27FC236}">
                    <a16:creationId xmlns:a16="http://schemas.microsoft.com/office/drawing/2014/main" id="{25F77DA1-475E-E16B-75BC-86616882A7F2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462" name="楕円 27">
                  <a:extLst>
                    <a:ext uri="{FF2B5EF4-FFF2-40B4-BE49-F238E27FC236}">
                      <a16:creationId xmlns:a16="http://schemas.microsoft.com/office/drawing/2014/main" id="{07B190C2-6872-00F4-71FC-16B403EC66E8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3" name="楕円 27">
                  <a:extLst>
                    <a:ext uri="{FF2B5EF4-FFF2-40B4-BE49-F238E27FC236}">
                      <a16:creationId xmlns:a16="http://schemas.microsoft.com/office/drawing/2014/main" id="{60BF4775-EC6A-71C4-DCC8-53C52F68CF5F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55" name="フリーフォーム: 図形 454">
                <a:extLst>
                  <a:ext uri="{FF2B5EF4-FFF2-40B4-BE49-F238E27FC236}">
                    <a16:creationId xmlns:a16="http://schemas.microsoft.com/office/drawing/2014/main" id="{BA430703-1BEE-169D-940C-381AF9FF505B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6" name="正方形/長方形 455">
                <a:extLst>
                  <a:ext uri="{FF2B5EF4-FFF2-40B4-BE49-F238E27FC236}">
                    <a16:creationId xmlns:a16="http://schemas.microsoft.com/office/drawing/2014/main" id="{DD1F8916-B6FB-4BFC-5F1A-86B91204C69F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7" name="正方形/長方形 456">
                <a:extLst>
                  <a:ext uri="{FF2B5EF4-FFF2-40B4-BE49-F238E27FC236}">
                    <a16:creationId xmlns:a16="http://schemas.microsoft.com/office/drawing/2014/main" id="{9CA471FA-B217-0371-2C04-3DC90607F96C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8" name="正方形/長方形 457">
                <a:extLst>
                  <a:ext uri="{FF2B5EF4-FFF2-40B4-BE49-F238E27FC236}">
                    <a16:creationId xmlns:a16="http://schemas.microsoft.com/office/drawing/2014/main" id="{4899BE54-20C6-4B13-2712-CCB7B3EC9652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9" name="正方形/長方形 458">
                <a:extLst>
                  <a:ext uri="{FF2B5EF4-FFF2-40B4-BE49-F238E27FC236}">
                    <a16:creationId xmlns:a16="http://schemas.microsoft.com/office/drawing/2014/main" id="{C74F45D0-328A-4428-4EE3-FD2030153F5D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0" name="フリーフォーム: 図形 459">
                <a:extLst>
                  <a:ext uri="{FF2B5EF4-FFF2-40B4-BE49-F238E27FC236}">
                    <a16:creationId xmlns:a16="http://schemas.microsoft.com/office/drawing/2014/main" id="{225EB018-04D8-0885-ECD8-C97F0C83056F}"/>
                  </a:ext>
                </a:extLst>
              </p:cNvPr>
              <p:cNvSpPr/>
              <p:nvPr/>
            </p:nvSpPr>
            <p:spPr>
              <a:xfrm>
                <a:off x="1472062" y="541557"/>
                <a:ext cx="1079773" cy="957420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1" name="楕円 1">
                <a:extLst>
                  <a:ext uri="{FF2B5EF4-FFF2-40B4-BE49-F238E27FC236}">
                    <a16:creationId xmlns:a16="http://schemas.microsoft.com/office/drawing/2014/main" id="{0B6F49B1-9D5F-9245-0EC7-2964CC740F6C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64" name="グループ化 463">
              <a:extLst>
                <a:ext uri="{FF2B5EF4-FFF2-40B4-BE49-F238E27FC236}">
                  <a16:creationId xmlns:a16="http://schemas.microsoft.com/office/drawing/2014/main" id="{6FDF2A91-3B16-3B5B-A70B-E978F8914878}"/>
                </a:ext>
              </a:extLst>
            </p:cNvPr>
            <p:cNvGrpSpPr/>
            <p:nvPr/>
          </p:nvGrpSpPr>
          <p:grpSpPr>
            <a:xfrm>
              <a:off x="5050408" y="1800126"/>
              <a:ext cx="176433" cy="258588"/>
              <a:chOff x="986766" y="914731"/>
              <a:chExt cx="238930" cy="350186"/>
            </a:xfrm>
          </p:grpSpPr>
          <p:sp>
            <p:nvSpPr>
              <p:cNvPr id="465" name="楕円 66">
                <a:extLst>
                  <a:ext uri="{FF2B5EF4-FFF2-40B4-BE49-F238E27FC236}">
                    <a16:creationId xmlns:a16="http://schemas.microsoft.com/office/drawing/2014/main" id="{8087B27E-4F65-3633-D79F-D7810A291F50}"/>
                  </a:ext>
                </a:extLst>
              </p:cNvPr>
              <p:cNvSpPr/>
              <p:nvPr/>
            </p:nvSpPr>
            <p:spPr>
              <a:xfrm>
                <a:off x="986766" y="914731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66" name="フリーフォーム: 図形 465">
                <a:extLst>
                  <a:ext uri="{FF2B5EF4-FFF2-40B4-BE49-F238E27FC236}">
                    <a16:creationId xmlns:a16="http://schemas.microsoft.com/office/drawing/2014/main" id="{BA4D904F-A9D0-778D-A26C-D477E8B4CA56}"/>
                  </a:ext>
                </a:extLst>
              </p:cNvPr>
              <p:cNvSpPr/>
              <p:nvPr/>
            </p:nvSpPr>
            <p:spPr>
              <a:xfrm rot="900000" flipH="1">
                <a:off x="1002545" y="1130060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67" name="グループ化 466">
              <a:extLst>
                <a:ext uri="{FF2B5EF4-FFF2-40B4-BE49-F238E27FC236}">
                  <a16:creationId xmlns:a16="http://schemas.microsoft.com/office/drawing/2014/main" id="{B7E8C2A0-FD7C-76E3-EDCF-7F301645CEAC}"/>
                </a:ext>
              </a:extLst>
            </p:cNvPr>
            <p:cNvGrpSpPr/>
            <p:nvPr/>
          </p:nvGrpSpPr>
          <p:grpSpPr>
            <a:xfrm>
              <a:off x="4583258" y="1346200"/>
              <a:ext cx="995938" cy="386378"/>
              <a:chOff x="4496994" y="1173812"/>
              <a:chExt cx="1078478" cy="418400"/>
            </a:xfrm>
          </p:grpSpPr>
          <p:sp>
            <p:nvSpPr>
              <p:cNvPr id="468" name="星: 7 pt 234">
                <a:extLst>
                  <a:ext uri="{FF2B5EF4-FFF2-40B4-BE49-F238E27FC236}">
                    <a16:creationId xmlns:a16="http://schemas.microsoft.com/office/drawing/2014/main" id="{970D42D2-1F35-F81E-3F4A-55D2FEE27F45}"/>
                  </a:ext>
                </a:extLst>
              </p:cNvPr>
              <p:cNvSpPr/>
              <p:nvPr/>
            </p:nvSpPr>
            <p:spPr>
              <a:xfrm>
                <a:off x="4496994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69" name="星: 7 pt 234">
                <a:extLst>
                  <a:ext uri="{FF2B5EF4-FFF2-40B4-BE49-F238E27FC236}">
                    <a16:creationId xmlns:a16="http://schemas.microsoft.com/office/drawing/2014/main" id="{A769B74D-1FB5-B535-0C34-5F71D4325FFA}"/>
                  </a:ext>
                </a:extLst>
              </p:cNvPr>
              <p:cNvSpPr/>
              <p:nvPr/>
            </p:nvSpPr>
            <p:spPr>
              <a:xfrm>
                <a:off x="4644899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70" name="星: 7 pt 234">
                <a:extLst>
                  <a:ext uri="{FF2B5EF4-FFF2-40B4-BE49-F238E27FC236}">
                    <a16:creationId xmlns:a16="http://schemas.microsoft.com/office/drawing/2014/main" id="{B6772F77-A45C-F6BF-640A-E89B97CA726D}"/>
                  </a:ext>
                </a:extLst>
              </p:cNvPr>
              <p:cNvSpPr/>
              <p:nvPr/>
            </p:nvSpPr>
            <p:spPr>
              <a:xfrm>
                <a:off x="5160492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71" name="星: 7 pt 234">
                <a:extLst>
                  <a:ext uri="{FF2B5EF4-FFF2-40B4-BE49-F238E27FC236}">
                    <a16:creationId xmlns:a16="http://schemas.microsoft.com/office/drawing/2014/main" id="{0F13B07D-E4BE-1401-8729-1F72E3ED4BA2}"/>
                  </a:ext>
                </a:extLst>
              </p:cNvPr>
              <p:cNvSpPr/>
              <p:nvPr/>
            </p:nvSpPr>
            <p:spPr>
              <a:xfrm>
                <a:off x="5308397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588" name="グループ化 587">
            <a:extLst>
              <a:ext uri="{FF2B5EF4-FFF2-40B4-BE49-F238E27FC236}">
                <a16:creationId xmlns:a16="http://schemas.microsoft.com/office/drawing/2014/main" id="{FB1182F8-933C-D40C-42C1-68D66553B6D6}"/>
              </a:ext>
            </a:extLst>
          </p:cNvPr>
          <p:cNvGrpSpPr/>
          <p:nvPr/>
        </p:nvGrpSpPr>
        <p:grpSpPr>
          <a:xfrm>
            <a:off x="1011658" y="820092"/>
            <a:ext cx="2025029" cy="2324381"/>
            <a:chOff x="1011658" y="820092"/>
            <a:chExt cx="2025029" cy="2324381"/>
          </a:xfrm>
        </p:grpSpPr>
        <p:sp>
          <p:nvSpPr>
            <p:cNvPr id="343" name="楕円 342">
              <a:extLst>
                <a:ext uri="{FF2B5EF4-FFF2-40B4-BE49-F238E27FC236}">
                  <a16:creationId xmlns:a16="http://schemas.microsoft.com/office/drawing/2014/main" id="{07A3ABB6-D815-BE93-2889-CDADD65C46BD}"/>
                </a:ext>
              </a:extLst>
            </p:cNvPr>
            <p:cNvSpPr/>
            <p:nvPr/>
          </p:nvSpPr>
          <p:spPr>
            <a:xfrm rot="900000">
              <a:off x="1670024" y="1468810"/>
              <a:ext cx="1083888" cy="1529778"/>
            </a:xfrm>
            <a:prstGeom prst="ellipse">
              <a:avLst/>
            </a:pr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5" name="楕円 1">
              <a:extLst>
                <a:ext uri="{FF2B5EF4-FFF2-40B4-BE49-F238E27FC236}">
                  <a16:creationId xmlns:a16="http://schemas.microsoft.com/office/drawing/2014/main" id="{256B5694-9365-293A-B5D6-F2B1EBC94446}"/>
                </a:ext>
              </a:extLst>
            </p:cNvPr>
            <p:cNvSpPr/>
            <p:nvPr/>
          </p:nvSpPr>
          <p:spPr>
            <a:xfrm rot="10800000">
              <a:off x="2019476" y="2665917"/>
              <a:ext cx="228891" cy="47855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6" name="楕円 1">
              <a:extLst>
                <a:ext uri="{FF2B5EF4-FFF2-40B4-BE49-F238E27FC236}">
                  <a16:creationId xmlns:a16="http://schemas.microsoft.com/office/drawing/2014/main" id="{8C5C7B0B-A8BD-8842-5CEA-B019F781A325}"/>
                </a:ext>
              </a:extLst>
            </p:cNvPr>
            <p:cNvSpPr/>
            <p:nvPr/>
          </p:nvSpPr>
          <p:spPr>
            <a:xfrm rot="10800000">
              <a:off x="1754798" y="2665917"/>
              <a:ext cx="228891" cy="47855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7" name="楕円 1">
              <a:extLst>
                <a:ext uri="{FF2B5EF4-FFF2-40B4-BE49-F238E27FC236}">
                  <a16:creationId xmlns:a16="http://schemas.microsoft.com/office/drawing/2014/main" id="{C13EFF4D-CA46-CB5A-8B90-434978BB9F87}"/>
                </a:ext>
              </a:extLst>
            </p:cNvPr>
            <p:cNvSpPr/>
            <p:nvPr/>
          </p:nvSpPr>
          <p:spPr>
            <a:xfrm>
              <a:off x="1588979" y="1920597"/>
              <a:ext cx="833003" cy="110234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8" name="楕円 1">
              <a:extLst>
                <a:ext uri="{FF2B5EF4-FFF2-40B4-BE49-F238E27FC236}">
                  <a16:creationId xmlns:a16="http://schemas.microsoft.com/office/drawing/2014/main" id="{F5D4654E-9F0D-1D1B-F96C-F12CCA87853E}"/>
                </a:ext>
              </a:extLst>
            </p:cNvPr>
            <p:cNvSpPr/>
            <p:nvPr/>
          </p:nvSpPr>
          <p:spPr>
            <a:xfrm>
              <a:off x="1643549" y="1945454"/>
              <a:ext cx="723863" cy="106600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rgbClr val="FFCC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72" name="グループ化 471">
              <a:extLst>
                <a:ext uri="{FF2B5EF4-FFF2-40B4-BE49-F238E27FC236}">
                  <a16:creationId xmlns:a16="http://schemas.microsoft.com/office/drawing/2014/main" id="{012AAD2E-B5C6-2993-84EC-32006CCBE839}"/>
                </a:ext>
              </a:extLst>
            </p:cNvPr>
            <p:cNvGrpSpPr/>
            <p:nvPr/>
          </p:nvGrpSpPr>
          <p:grpSpPr>
            <a:xfrm>
              <a:off x="1011658" y="903528"/>
              <a:ext cx="2025029" cy="2101927"/>
              <a:chOff x="1042904" y="854050"/>
              <a:chExt cx="2025029" cy="2101927"/>
            </a:xfrm>
          </p:grpSpPr>
          <p:sp>
            <p:nvSpPr>
              <p:cNvPr id="473" name="フリーフォーム: 図形 472">
                <a:extLst>
                  <a:ext uri="{FF2B5EF4-FFF2-40B4-BE49-F238E27FC236}">
                    <a16:creationId xmlns:a16="http://schemas.microsoft.com/office/drawing/2014/main" id="{DDBD261A-4878-1E62-FFC9-DC78560092DD}"/>
                  </a:ext>
                </a:extLst>
              </p:cNvPr>
              <p:cNvSpPr/>
              <p:nvPr/>
            </p:nvSpPr>
            <p:spPr>
              <a:xfrm>
                <a:off x="1290251" y="2103677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4" name="フリーフォーム: 図形 473">
                <a:extLst>
                  <a:ext uri="{FF2B5EF4-FFF2-40B4-BE49-F238E27FC236}">
                    <a16:creationId xmlns:a16="http://schemas.microsoft.com/office/drawing/2014/main" id="{61B135F7-7897-0C98-3490-006BAC838005}"/>
                  </a:ext>
                </a:extLst>
              </p:cNvPr>
              <p:cNvSpPr/>
              <p:nvPr/>
            </p:nvSpPr>
            <p:spPr>
              <a:xfrm>
                <a:off x="1177714" y="23287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5" name="フリーフォーム: 図形 474">
                <a:extLst>
                  <a:ext uri="{FF2B5EF4-FFF2-40B4-BE49-F238E27FC236}">
                    <a16:creationId xmlns:a16="http://schemas.microsoft.com/office/drawing/2014/main" id="{27A0E099-22FA-474D-9E39-B7CD46A700BD}"/>
                  </a:ext>
                </a:extLst>
              </p:cNvPr>
              <p:cNvSpPr/>
              <p:nvPr/>
            </p:nvSpPr>
            <p:spPr>
              <a:xfrm>
                <a:off x="2953219" y="1233444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6" name="フリーフォーム: 図形 475">
                <a:extLst>
                  <a:ext uri="{FF2B5EF4-FFF2-40B4-BE49-F238E27FC236}">
                    <a16:creationId xmlns:a16="http://schemas.microsoft.com/office/drawing/2014/main" id="{A819BA8E-3D0F-85A5-4BAB-14DE37F00EF8}"/>
                  </a:ext>
                </a:extLst>
              </p:cNvPr>
              <p:cNvSpPr/>
              <p:nvPr/>
            </p:nvSpPr>
            <p:spPr>
              <a:xfrm>
                <a:off x="2844230" y="91735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7" name="フリーフォーム: 図形 476">
                <a:extLst>
                  <a:ext uri="{FF2B5EF4-FFF2-40B4-BE49-F238E27FC236}">
                    <a16:creationId xmlns:a16="http://schemas.microsoft.com/office/drawing/2014/main" id="{A3A330A2-8BD6-33A7-4307-A1A016533239}"/>
                  </a:ext>
                </a:extLst>
              </p:cNvPr>
              <p:cNvSpPr/>
              <p:nvPr/>
            </p:nvSpPr>
            <p:spPr>
              <a:xfrm>
                <a:off x="1180058" y="8540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8" name="フリーフォーム: 図形 477">
                <a:extLst>
                  <a:ext uri="{FF2B5EF4-FFF2-40B4-BE49-F238E27FC236}">
                    <a16:creationId xmlns:a16="http://schemas.microsoft.com/office/drawing/2014/main" id="{56F9DC2C-B7C1-618D-9E8D-0E8F09B99502}"/>
                  </a:ext>
                </a:extLst>
              </p:cNvPr>
              <p:cNvSpPr/>
              <p:nvPr/>
            </p:nvSpPr>
            <p:spPr>
              <a:xfrm>
                <a:off x="1042904" y="126551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9" name="フリーフォーム: 図形 478">
                <a:extLst>
                  <a:ext uri="{FF2B5EF4-FFF2-40B4-BE49-F238E27FC236}">
                    <a16:creationId xmlns:a16="http://schemas.microsoft.com/office/drawing/2014/main" id="{10A00236-7060-BC3B-42A3-B42E6C9F950A}"/>
                  </a:ext>
                </a:extLst>
              </p:cNvPr>
              <p:cNvSpPr/>
              <p:nvPr/>
            </p:nvSpPr>
            <p:spPr>
              <a:xfrm>
                <a:off x="3019937" y="210192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0" name="フリーフォーム: 図形 479">
                <a:extLst>
                  <a:ext uri="{FF2B5EF4-FFF2-40B4-BE49-F238E27FC236}">
                    <a16:creationId xmlns:a16="http://schemas.microsoft.com/office/drawing/2014/main" id="{5EF9F2CE-1B72-9EC7-56D9-0C2292776CD6}"/>
                  </a:ext>
                </a:extLst>
              </p:cNvPr>
              <p:cNvSpPr/>
              <p:nvPr/>
            </p:nvSpPr>
            <p:spPr>
              <a:xfrm>
                <a:off x="2848709" y="239753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4" name="グループ化 483">
              <a:extLst>
                <a:ext uri="{FF2B5EF4-FFF2-40B4-BE49-F238E27FC236}">
                  <a16:creationId xmlns:a16="http://schemas.microsoft.com/office/drawing/2014/main" id="{913775E5-EF90-90A4-32F5-473138FC665C}"/>
                </a:ext>
              </a:extLst>
            </p:cNvPr>
            <p:cNvGrpSpPr/>
            <p:nvPr/>
          </p:nvGrpSpPr>
          <p:grpSpPr>
            <a:xfrm>
              <a:off x="1556392" y="2017466"/>
              <a:ext cx="876618" cy="460813"/>
              <a:chOff x="1521467" y="2103191"/>
              <a:chExt cx="876618" cy="460813"/>
            </a:xfrm>
          </p:grpSpPr>
          <p:sp>
            <p:nvSpPr>
              <p:cNvPr id="485" name="フリーフォーム: 図形 484">
                <a:extLst>
                  <a:ext uri="{FF2B5EF4-FFF2-40B4-BE49-F238E27FC236}">
                    <a16:creationId xmlns:a16="http://schemas.microsoft.com/office/drawing/2014/main" id="{750EB3A4-C982-50A5-83FB-866FBD94D25E}"/>
                  </a:ext>
                </a:extLst>
              </p:cNvPr>
              <p:cNvSpPr/>
              <p:nvPr/>
            </p:nvSpPr>
            <p:spPr>
              <a:xfrm rot="5142625">
                <a:off x="1601606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1718 w 624044"/>
                  <a:gd name="connsiteY1" fmla="*/ 441437 h 841097"/>
                  <a:gd name="connsiteX2" fmla="*/ 214097 w 624044"/>
                  <a:gd name="connsiteY2" fmla="*/ 591826 h 841097"/>
                  <a:gd name="connsiteX3" fmla="*/ 226195 w 624044"/>
                  <a:gd name="connsiteY3" fmla="*/ 430541 h 841097"/>
                  <a:gd name="connsiteX4" fmla="*/ 252483 w 624044"/>
                  <a:gd name="connsiteY4" fmla="*/ 438714 h 841097"/>
                  <a:gd name="connsiteX5" fmla="*/ 363204 w 624044"/>
                  <a:gd name="connsiteY5" fmla="*/ 500221 h 841097"/>
                  <a:gd name="connsiteX6" fmla="*/ 391221 w 624044"/>
                  <a:gd name="connsiteY6" fmla="*/ 521265 h 841097"/>
                  <a:gd name="connsiteX7" fmla="*/ 389552 w 624044"/>
                  <a:gd name="connsiteY7" fmla="*/ 509423 h 841097"/>
                  <a:gd name="connsiteX8" fmla="*/ 422637 w 624044"/>
                  <a:gd name="connsiteY8" fmla="*/ 0 h 841097"/>
                  <a:gd name="connsiteX9" fmla="*/ 624044 w 624044"/>
                  <a:gd name="connsiteY9" fmla="*/ 509424 h 841097"/>
                  <a:gd name="connsiteX10" fmla="*/ 552436 w 624044"/>
                  <a:gd name="connsiteY10" fmla="*/ 800498 h 841097"/>
                  <a:gd name="connsiteX11" fmla="*/ 548134 w 624044"/>
                  <a:gd name="connsiteY11" fmla="*/ 804096 h 841097"/>
                  <a:gd name="connsiteX12" fmla="*/ 548046 w 624044"/>
                  <a:gd name="connsiteY12" fmla="*/ 804315 h 841097"/>
                  <a:gd name="connsiteX13" fmla="*/ 197451 w 624044"/>
                  <a:gd name="connsiteY13" fmla="*/ 743301 h 841097"/>
                  <a:gd name="connsiteX14" fmla="*/ 1345 w 624044"/>
                  <a:gd name="connsiteY14" fmla="*/ 467411 h 841097"/>
                  <a:gd name="connsiteX0" fmla="*/ 214097 w 624044"/>
                  <a:gd name="connsiteY0" fmla="*/ 591826 h 841097"/>
                  <a:gd name="connsiteX1" fmla="*/ 226195 w 624044"/>
                  <a:gd name="connsiteY1" fmla="*/ 430541 h 841097"/>
                  <a:gd name="connsiteX2" fmla="*/ 252483 w 624044"/>
                  <a:gd name="connsiteY2" fmla="*/ 438714 h 841097"/>
                  <a:gd name="connsiteX3" fmla="*/ 363204 w 624044"/>
                  <a:gd name="connsiteY3" fmla="*/ 500221 h 841097"/>
                  <a:gd name="connsiteX4" fmla="*/ 391221 w 624044"/>
                  <a:gd name="connsiteY4" fmla="*/ 521265 h 841097"/>
                  <a:gd name="connsiteX5" fmla="*/ 389552 w 624044"/>
                  <a:gd name="connsiteY5" fmla="*/ 509423 h 841097"/>
                  <a:gd name="connsiteX6" fmla="*/ 422637 w 624044"/>
                  <a:gd name="connsiteY6" fmla="*/ 0 h 841097"/>
                  <a:gd name="connsiteX7" fmla="*/ 624044 w 624044"/>
                  <a:gd name="connsiteY7" fmla="*/ 509424 h 841097"/>
                  <a:gd name="connsiteX8" fmla="*/ 552436 w 624044"/>
                  <a:gd name="connsiteY8" fmla="*/ 800498 h 841097"/>
                  <a:gd name="connsiteX9" fmla="*/ 548134 w 624044"/>
                  <a:gd name="connsiteY9" fmla="*/ 804096 h 841097"/>
                  <a:gd name="connsiteX10" fmla="*/ 548046 w 624044"/>
                  <a:gd name="connsiteY10" fmla="*/ 804315 h 841097"/>
                  <a:gd name="connsiteX11" fmla="*/ 197451 w 624044"/>
                  <a:gd name="connsiteY11" fmla="*/ 743301 h 841097"/>
                  <a:gd name="connsiteX12" fmla="*/ 1345 w 624044"/>
                  <a:gd name="connsiteY12" fmla="*/ 467411 h 841097"/>
                  <a:gd name="connsiteX13" fmla="*/ 11718 w 624044"/>
                  <a:gd name="connsiteY13" fmla="*/ 441437 h 841097"/>
                  <a:gd name="connsiteX14" fmla="*/ 305537 w 624044"/>
                  <a:gd name="connsiteY14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13" fmla="*/ 305537 w 624044"/>
                  <a:gd name="connsiteY13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0" fmla="*/ 252483 w 624044"/>
                  <a:gd name="connsiteY0" fmla="*/ 438714 h 841097"/>
                  <a:gd name="connsiteX1" fmla="*/ 363204 w 624044"/>
                  <a:gd name="connsiteY1" fmla="*/ 500221 h 841097"/>
                  <a:gd name="connsiteX2" fmla="*/ 391221 w 624044"/>
                  <a:gd name="connsiteY2" fmla="*/ 521265 h 841097"/>
                  <a:gd name="connsiteX3" fmla="*/ 389552 w 624044"/>
                  <a:gd name="connsiteY3" fmla="*/ 509423 h 841097"/>
                  <a:gd name="connsiteX4" fmla="*/ 422637 w 624044"/>
                  <a:gd name="connsiteY4" fmla="*/ 0 h 841097"/>
                  <a:gd name="connsiteX5" fmla="*/ 624044 w 624044"/>
                  <a:gd name="connsiteY5" fmla="*/ 509424 h 841097"/>
                  <a:gd name="connsiteX6" fmla="*/ 552436 w 624044"/>
                  <a:gd name="connsiteY6" fmla="*/ 800498 h 841097"/>
                  <a:gd name="connsiteX7" fmla="*/ 548134 w 624044"/>
                  <a:gd name="connsiteY7" fmla="*/ 804096 h 841097"/>
                  <a:gd name="connsiteX8" fmla="*/ 548046 w 624044"/>
                  <a:gd name="connsiteY8" fmla="*/ 804315 h 841097"/>
                  <a:gd name="connsiteX9" fmla="*/ 197451 w 624044"/>
                  <a:gd name="connsiteY9" fmla="*/ 743301 h 841097"/>
                  <a:gd name="connsiteX10" fmla="*/ 1345 w 624044"/>
                  <a:gd name="connsiteY10" fmla="*/ 467411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252483" y="438714"/>
                    </a:moveTo>
                    <a:cubicBezTo>
                      <a:pt x="288706" y="454404"/>
                      <a:pt x="326240" y="475016"/>
                      <a:pt x="363204" y="500221"/>
                    </a:cubicBezTo>
                    <a:lnTo>
                      <a:pt x="391221" y="521265"/>
                    </a:lnTo>
                    <a:lnTo>
                      <a:pt x="389552" y="509423"/>
                    </a:lnTo>
                    <a:cubicBezTo>
                      <a:pt x="375526" y="371870"/>
                      <a:pt x="336633" y="0"/>
                      <a:pt x="422637" y="0"/>
                    </a:cubicBezTo>
                    <a:cubicBezTo>
                      <a:pt x="508641" y="0"/>
                      <a:pt x="624044" y="334957"/>
                      <a:pt x="624044" y="509424"/>
                    </a:cubicBezTo>
                    <a:cubicBezTo>
                      <a:pt x="624044" y="640273"/>
                      <a:pt x="594517" y="752542"/>
                      <a:pt x="552436" y="800498"/>
                    </a:cubicBezTo>
                    <a:lnTo>
                      <a:pt x="548134" y="804096"/>
                    </a:lnTo>
                    <a:cubicBezTo>
                      <a:pt x="548105" y="804169"/>
                      <a:pt x="548075" y="804242"/>
                      <a:pt x="548046" y="804315"/>
                    </a:cubicBezTo>
                    <a:cubicBezTo>
                      <a:pt x="502275" y="871440"/>
                      <a:pt x="345308" y="844123"/>
                      <a:pt x="197451" y="743301"/>
                    </a:cubicBezTo>
                    <a:cubicBezTo>
                      <a:pt x="68076" y="655082"/>
                      <a:pt x="-11457" y="539816"/>
                      <a:pt x="1345" y="467411"/>
                    </a:cubicBezTo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6" name="フリーフォーム: 図形 485">
                <a:extLst>
                  <a:ext uri="{FF2B5EF4-FFF2-40B4-BE49-F238E27FC236}">
                    <a16:creationId xmlns:a16="http://schemas.microsoft.com/office/drawing/2014/main" id="{1855403D-7882-A48B-E4C2-37E686D141E9}"/>
                  </a:ext>
                </a:extLst>
              </p:cNvPr>
              <p:cNvSpPr/>
              <p:nvPr/>
            </p:nvSpPr>
            <p:spPr>
              <a:xfrm rot="16457375" flipH="1">
                <a:off x="1857133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  <a:gd name="connsiteX11" fmla="*/ 226195 w 624044"/>
                  <a:gd name="connsiteY11" fmla="*/ 430541 h 841097"/>
                  <a:gd name="connsiteX12" fmla="*/ 213827 w 624044"/>
                  <a:gd name="connsiteY12" fmla="*/ 595423 h 841097"/>
                  <a:gd name="connsiteX13" fmla="*/ 10549 w 624044"/>
                  <a:gd name="connsiteY13" fmla="*/ 444365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14" fmla="*/ 305267 w 624044"/>
                  <a:gd name="connsiteY14" fmla="*/ 686863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12" fmla="*/ 226195 w 624044"/>
                  <a:gd name="connsiteY12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1345" y="467411"/>
                    </a:moveTo>
                    <a:cubicBezTo>
                      <a:pt x="-11457" y="539816"/>
                      <a:pt x="68076" y="655082"/>
                      <a:pt x="197451" y="743301"/>
                    </a:cubicBezTo>
                    <a:cubicBezTo>
                      <a:pt x="345308" y="844123"/>
                      <a:pt x="502275" y="871440"/>
                      <a:pt x="548046" y="804315"/>
                    </a:cubicBezTo>
                    <a:cubicBezTo>
                      <a:pt x="548075" y="804242"/>
                      <a:pt x="548105" y="804169"/>
                      <a:pt x="548134" y="804096"/>
                    </a:cubicBezTo>
                    <a:lnTo>
                      <a:pt x="552436" y="800498"/>
                    </a:lnTo>
                    <a:cubicBezTo>
                      <a:pt x="594517" y="752542"/>
                      <a:pt x="624044" y="640273"/>
                      <a:pt x="624044" y="509424"/>
                    </a:cubicBezTo>
                    <a:cubicBezTo>
                      <a:pt x="624044" y="334957"/>
                      <a:pt x="508641" y="0"/>
                      <a:pt x="422637" y="0"/>
                    </a:cubicBezTo>
                    <a:cubicBezTo>
                      <a:pt x="336633" y="0"/>
                      <a:pt x="375526" y="371870"/>
                      <a:pt x="389552" y="509423"/>
                    </a:cubicBezTo>
                    <a:lnTo>
                      <a:pt x="391221" y="521265"/>
                    </a:lnTo>
                    <a:lnTo>
                      <a:pt x="363204" y="500221"/>
                    </a:lnTo>
                    <a:cubicBezTo>
                      <a:pt x="326240" y="475016"/>
                      <a:pt x="288706" y="454404"/>
                      <a:pt x="252483" y="438714"/>
                    </a:cubicBezTo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7" name="楕円 1">
                <a:extLst>
                  <a:ext uri="{FF2B5EF4-FFF2-40B4-BE49-F238E27FC236}">
                    <a16:creationId xmlns:a16="http://schemas.microsoft.com/office/drawing/2014/main" id="{E94800B8-88A1-E561-7FE9-7268C18C8618}"/>
                  </a:ext>
                </a:extLst>
              </p:cNvPr>
              <p:cNvSpPr/>
              <p:nvPr/>
            </p:nvSpPr>
            <p:spPr>
              <a:xfrm rot="5400000" flipH="1">
                <a:off x="1997847" y="2281097"/>
                <a:ext cx="137154" cy="18499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6" name="グループ化 505">
              <a:extLst>
                <a:ext uri="{FF2B5EF4-FFF2-40B4-BE49-F238E27FC236}">
                  <a16:creationId xmlns:a16="http://schemas.microsoft.com/office/drawing/2014/main" id="{D77935D0-C9FE-7F33-FA02-C2C0542FC2BE}"/>
                </a:ext>
              </a:extLst>
            </p:cNvPr>
            <p:cNvGrpSpPr/>
            <p:nvPr/>
          </p:nvGrpSpPr>
          <p:grpSpPr>
            <a:xfrm>
              <a:off x="1285221" y="820092"/>
              <a:ext cx="1439073" cy="1340392"/>
              <a:chOff x="1285221" y="820092"/>
              <a:chExt cx="1439073" cy="1340392"/>
            </a:xfrm>
          </p:grpSpPr>
          <p:sp>
            <p:nvSpPr>
              <p:cNvPr id="488" name="二等辺三角形 6">
                <a:extLst>
                  <a:ext uri="{FF2B5EF4-FFF2-40B4-BE49-F238E27FC236}">
                    <a16:creationId xmlns:a16="http://schemas.microsoft.com/office/drawing/2014/main" id="{FAACF8AC-3405-3AE9-158F-DFD3498EDD1B}"/>
                  </a:ext>
                </a:extLst>
              </p:cNvPr>
              <p:cNvSpPr/>
              <p:nvPr/>
            </p:nvSpPr>
            <p:spPr>
              <a:xfrm rot="19800000">
                <a:off x="1348875" y="820092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9" name="二等辺三角形 6">
                <a:extLst>
                  <a:ext uri="{FF2B5EF4-FFF2-40B4-BE49-F238E27FC236}">
                    <a16:creationId xmlns:a16="http://schemas.microsoft.com/office/drawing/2014/main" id="{D13A04DE-7BB0-850A-9D73-D9F8F6368AE9}"/>
                  </a:ext>
                </a:extLst>
              </p:cNvPr>
              <p:cNvSpPr/>
              <p:nvPr/>
            </p:nvSpPr>
            <p:spPr>
              <a:xfrm rot="1800000" flipH="1">
                <a:off x="2146468" y="820093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0" name="楕円 489">
                <a:extLst>
                  <a:ext uri="{FF2B5EF4-FFF2-40B4-BE49-F238E27FC236}">
                    <a16:creationId xmlns:a16="http://schemas.microsoft.com/office/drawing/2014/main" id="{9609A205-D15E-A9DE-C95E-DB1EC1F29C8E}"/>
                  </a:ext>
                </a:extLst>
              </p:cNvPr>
              <p:cNvSpPr/>
              <p:nvPr/>
            </p:nvSpPr>
            <p:spPr>
              <a:xfrm>
                <a:off x="1401488" y="929785"/>
                <a:ext cx="1207984" cy="1230699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1" name="楕円 490">
                <a:extLst>
                  <a:ext uri="{FF2B5EF4-FFF2-40B4-BE49-F238E27FC236}">
                    <a16:creationId xmlns:a16="http://schemas.microsoft.com/office/drawing/2014/main" id="{A264BD5E-F61A-4D0E-BCB8-0E21FC18D4EB}"/>
                  </a:ext>
                </a:extLst>
              </p:cNvPr>
              <p:cNvSpPr/>
              <p:nvPr/>
            </p:nvSpPr>
            <p:spPr>
              <a:xfrm rot="20700000">
                <a:off x="1639518" y="14564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2" name="楕円 491">
                <a:extLst>
                  <a:ext uri="{FF2B5EF4-FFF2-40B4-BE49-F238E27FC236}">
                    <a16:creationId xmlns:a16="http://schemas.microsoft.com/office/drawing/2014/main" id="{66EFDD21-B8D3-8C7C-FE5E-1CF0325E0F44}"/>
                  </a:ext>
                </a:extLst>
              </p:cNvPr>
              <p:cNvSpPr/>
              <p:nvPr/>
            </p:nvSpPr>
            <p:spPr>
              <a:xfrm rot="900000">
                <a:off x="2155144" y="14564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493" name="グループ化 492">
                <a:extLst>
                  <a:ext uri="{FF2B5EF4-FFF2-40B4-BE49-F238E27FC236}">
                    <a16:creationId xmlns:a16="http://schemas.microsoft.com/office/drawing/2014/main" id="{7E9D7042-8C93-B295-5DD8-399851861D65}"/>
                  </a:ext>
                </a:extLst>
              </p:cNvPr>
              <p:cNvGrpSpPr/>
              <p:nvPr/>
            </p:nvGrpSpPr>
            <p:grpSpPr>
              <a:xfrm>
                <a:off x="1893089" y="1711886"/>
                <a:ext cx="219417" cy="232117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494" name="楕円 27">
                  <a:extLst>
                    <a:ext uri="{FF2B5EF4-FFF2-40B4-BE49-F238E27FC236}">
                      <a16:creationId xmlns:a16="http://schemas.microsoft.com/office/drawing/2014/main" id="{B77E21CF-95E9-76E7-5AAB-14E05B97D4F4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95" name="楕円 27">
                  <a:extLst>
                    <a:ext uri="{FF2B5EF4-FFF2-40B4-BE49-F238E27FC236}">
                      <a16:creationId xmlns:a16="http://schemas.microsoft.com/office/drawing/2014/main" id="{A35FDC1F-91CD-69DE-0138-4ACAF866CF95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96" name="フリーフォーム: 図形 495">
                <a:extLst>
                  <a:ext uri="{FF2B5EF4-FFF2-40B4-BE49-F238E27FC236}">
                    <a16:creationId xmlns:a16="http://schemas.microsoft.com/office/drawing/2014/main" id="{4A26BE3B-6BC3-28AB-6BA9-DB1C0079DAA7}"/>
                  </a:ext>
                </a:extLst>
              </p:cNvPr>
              <p:cNvSpPr/>
              <p:nvPr/>
            </p:nvSpPr>
            <p:spPr>
              <a:xfrm>
                <a:off x="1779354" y="1621857"/>
                <a:ext cx="452253" cy="226103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7" name="正方形/長方形 496">
                <a:extLst>
                  <a:ext uri="{FF2B5EF4-FFF2-40B4-BE49-F238E27FC236}">
                    <a16:creationId xmlns:a16="http://schemas.microsoft.com/office/drawing/2014/main" id="{EB71158F-0D15-31B8-DC1C-4788F980CE1E}"/>
                  </a:ext>
                </a:extLst>
              </p:cNvPr>
              <p:cNvSpPr/>
              <p:nvPr/>
            </p:nvSpPr>
            <p:spPr>
              <a:xfrm>
                <a:off x="1285221" y="1730777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8" name="正方形/長方形 497">
                <a:extLst>
                  <a:ext uri="{FF2B5EF4-FFF2-40B4-BE49-F238E27FC236}">
                    <a16:creationId xmlns:a16="http://schemas.microsoft.com/office/drawing/2014/main" id="{296D650D-A980-B0A7-1F63-503ABB0E1A71}"/>
                  </a:ext>
                </a:extLst>
              </p:cNvPr>
              <p:cNvSpPr/>
              <p:nvPr/>
            </p:nvSpPr>
            <p:spPr>
              <a:xfrm rot="20700000" flipV="1">
                <a:off x="1310263" y="1837520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9" name="正方形/長方形 498">
                <a:extLst>
                  <a:ext uri="{FF2B5EF4-FFF2-40B4-BE49-F238E27FC236}">
                    <a16:creationId xmlns:a16="http://schemas.microsoft.com/office/drawing/2014/main" id="{79C44C34-A933-634C-4566-06EB9CBD4D7D}"/>
                  </a:ext>
                </a:extLst>
              </p:cNvPr>
              <p:cNvSpPr/>
              <p:nvPr/>
            </p:nvSpPr>
            <p:spPr>
              <a:xfrm flipH="1">
                <a:off x="2169368" y="1730779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0" name="正方形/長方形 499">
                <a:extLst>
                  <a:ext uri="{FF2B5EF4-FFF2-40B4-BE49-F238E27FC236}">
                    <a16:creationId xmlns:a16="http://schemas.microsoft.com/office/drawing/2014/main" id="{DF50AFA6-26D6-A84E-86A1-1EC92912D2FB}"/>
                  </a:ext>
                </a:extLst>
              </p:cNvPr>
              <p:cNvSpPr/>
              <p:nvPr/>
            </p:nvSpPr>
            <p:spPr>
              <a:xfrm rot="900000" flipH="1" flipV="1">
                <a:off x="2145772" y="1837521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1" name="フリーフォーム: 図形 500">
                <a:extLst>
                  <a:ext uri="{FF2B5EF4-FFF2-40B4-BE49-F238E27FC236}">
                    <a16:creationId xmlns:a16="http://schemas.microsoft.com/office/drawing/2014/main" id="{1E4C592B-23B8-FB86-E491-2BED9B4A6010}"/>
                  </a:ext>
                </a:extLst>
              </p:cNvPr>
              <p:cNvSpPr/>
              <p:nvPr/>
            </p:nvSpPr>
            <p:spPr>
              <a:xfrm>
                <a:off x="1607125" y="924525"/>
                <a:ext cx="797337" cy="706988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2" name="楕円 1">
                <a:extLst>
                  <a:ext uri="{FF2B5EF4-FFF2-40B4-BE49-F238E27FC236}">
                    <a16:creationId xmlns:a16="http://schemas.microsoft.com/office/drawing/2014/main" id="{229783C2-D2A9-4A4B-00B0-303E33339A36}"/>
                  </a:ext>
                </a:extLst>
              </p:cNvPr>
              <p:cNvSpPr/>
              <p:nvPr/>
            </p:nvSpPr>
            <p:spPr>
              <a:xfrm flipV="1">
                <a:off x="1920025" y="1590185"/>
                <a:ext cx="170911" cy="9605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03" name="グループ化 502">
                <a:extLst>
                  <a:ext uri="{FF2B5EF4-FFF2-40B4-BE49-F238E27FC236}">
                    <a16:creationId xmlns:a16="http://schemas.microsoft.com/office/drawing/2014/main" id="{EB90FC7A-736D-CB9F-5966-34A1747DF283}"/>
                  </a:ext>
                </a:extLst>
              </p:cNvPr>
              <p:cNvGrpSpPr/>
              <p:nvPr/>
            </p:nvGrpSpPr>
            <p:grpSpPr>
              <a:xfrm>
                <a:off x="1978829" y="1706243"/>
                <a:ext cx="176433" cy="258588"/>
                <a:chOff x="986766" y="914731"/>
                <a:chExt cx="238930" cy="350186"/>
              </a:xfrm>
            </p:grpSpPr>
            <p:sp>
              <p:nvSpPr>
                <p:cNvPr id="504" name="楕円 66">
                  <a:extLst>
                    <a:ext uri="{FF2B5EF4-FFF2-40B4-BE49-F238E27FC236}">
                      <a16:creationId xmlns:a16="http://schemas.microsoft.com/office/drawing/2014/main" id="{26F4C279-0091-3A92-CE64-73B9CCDAF242}"/>
                    </a:ext>
                  </a:extLst>
                </p:cNvPr>
                <p:cNvSpPr/>
                <p:nvPr/>
              </p:nvSpPr>
              <p:spPr>
                <a:xfrm>
                  <a:off x="986766" y="914731"/>
                  <a:ext cx="238930" cy="350186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5" name="フリーフォーム: 図形 504">
                  <a:extLst>
                    <a:ext uri="{FF2B5EF4-FFF2-40B4-BE49-F238E27FC236}">
                      <a16:creationId xmlns:a16="http://schemas.microsoft.com/office/drawing/2014/main" id="{AE45934D-847C-268D-C269-A770D2A79B87}"/>
                    </a:ext>
                  </a:extLst>
                </p:cNvPr>
                <p:cNvSpPr/>
                <p:nvPr/>
              </p:nvSpPr>
              <p:spPr>
                <a:xfrm rot="900000" flipH="1">
                  <a:off x="1002545" y="1130060"/>
                  <a:ext cx="128110" cy="97560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590" name="グループ化 589">
            <a:extLst>
              <a:ext uri="{FF2B5EF4-FFF2-40B4-BE49-F238E27FC236}">
                <a16:creationId xmlns:a16="http://schemas.microsoft.com/office/drawing/2014/main" id="{2D8883DC-7A8E-CB01-48F0-42942054CB11}"/>
              </a:ext>
            </a:extLst>
          </p:cNvPr>
          <p:cNvGrpSpPr/>
          <p:nvPr/>
        </p:nvGrpSpPr>
        <p:grpSpPr>
          <a:xfrm>
            <a:off x="4172506" y="3749238"/>
            <a:ext cx="1709182" cy="2481335"/>
            <a:chOff x="4172506" y="3749238"/>
            <a:chExt cx="1709182" cy="2481335"/>
          </a:xfrm>
        </p:grpSpPr>
        <p:grpSp>
          <p:nvGrpSpPr>
            <p:cNvPr id="522" name="グループ化 521">
              <a:extLst>
                <a:ext uri="{FF2B5EF4-FFF2-40B4-BE49-F238E27FC236}">
                  <a16:creationId xmlns:a16="http://schemas.microsoft.com/office/drawing/2014/main" id="{1E1ABA5B-6203-9840-09EF-E3D227E8B1B2}"/>
                </a:ext>
              </a:extLst>
            </p:cNvPr>
            <p:cNvGrpSpPr/>
            <p:nvPr/>
          </p:nvGrpSpPr>
          <p:grpSpPr>
            <a:xfrm>
              <a:off x="4608404" y="4554910"/>
              <a:ext cx="1164933" cy="1675663"/>
              <a:chOff x="1588979" y="4554910"/>
              <a:chExt cx="1164933" cy="1675663"/>
            </a:xfrm>
          </p:grpSpPr>
          <p:sp>
            <p:nvSpPr>
              <p:cNvPr id="523" name="楕円 522">
                <a:extLst>
                  <a:ext uri="{FF2B5EF4-FFF2-40B4-BE49-F238E27FC236}">
                    <a16:creationId xmlns:a16="http://schemas.microsoft.com/office/drawing/2014/main" id="{8CA28B0F-2F5E-113E-A7CB-6EFD5652CFE7}"/>
                  </a:ext>
                </a:extLst>
              </p:cNvPr>
              <p:cNvSpPr/>
              <p:nvPr/>
            </p:nvSpPr>
            <p:spPr>
              <a:xfrm rot="900000">
                <a:off x="1670024" y="4554910"/>
                <a:ext cx="1083888" cy="1529778"/>
              </a:xfrm>
              <a:prstGeom prst="ellipse">
                <a:avLst/>
              </a:pr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6" name="楕円 1">
                <a:extLst>
                  <a:ext uri="{FF2B5EF4-FFF2-40B4-BE49-F238E27FC236}">
                    <a16:creationId xmlns:a16="http://schemas.microsoft.com/office/drawing/2014/main" id="{D87442EB-92D9-D45F-8147-9C5DF674D0D9}"/>
                  </a:ext>
                </a:extLst>
              </p:cNvPr>
              <p:cNvSpPr/>
              <p:nvPr/>
            </p:nvSpPr>
            <p:spPr>
              <a:xfrm rot="10800000">
                <a:off x="2019476" y="575201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7" name="楕円 1">
                <a:extLst>
                  <a:ext uri="{FF2B5EF4-FFF2-40B4-BE49-F238E27FC236}">
                    <a16:creationId xmlns:a16="http://schemas.microsoft.com/office/drawing/2014/main" id="{E2A99787-4370-A0DE-D43E-0F20557C0067}"/>
                  </a:ext>
                </a:extLst>
              </p:cNvPr>
              <p:cNvSpPr/>
              <p:nvPr/>
            </p:nvSpPr>
            <p:spPr>
              <a:xfrm rot="10800000">
                <a:off x="1754798" y="575201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8" name="楕円 1">
                <a:extLst>
                  <a:ext uri="{FF2B5EF4-FFF2-40B4-BE49-F238E27FC236}">
                    <a16:creationId xmlns:a16="http://schemas.microsoft.com/office/drawing/2014/main" id="{78BC8857-38A7-0137-72F9-B2595E085CAC}"/>
                  </a:ext>
                </a:extLst>
              </p:cNvPr>
              <p:cNvSpPr/>
              <p:nvPr/>
            </p:nvSpPr>
            <p:spPr>
              <a:xfrm>
                <a:off x="1588979" y="5006697"/>
                <a:ext cx="833003" cy="110234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9" name="楕円 1">
                <a:extLst>
                  <a:ext uri="{FF2B5EF4-FFF2-40B4-BE49-F238E27FC236}">
                    <a16:creationId xmlns:a16="http://schemas.microsoft.com/office/drawing/2014/main" id="{88B2C064-0939-3E6F-98D9-05E2458DBA18}"/>
                  </a:ext>
                </a:extLst>
              </p:cNvPr>
              <p:cNvSpPr/>
              <p:nvPr/>
            </p:nvSpPr>
            <p:spPr>
              <a:xfrm>
                <a:off x="1643549" y="5031554"/>
                <a:ext cx="723863" cy="106600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0" name="グループ化 529">
              <a:extLst>
                <a:ext uri="{FF2B5EF4-FFF2-40B4-BE49-F238E27FC236}">
                  <a16:creationId xmlns:a16="http://schemas.microsoft.com/office/drawing/2014/main" id="{C81A954A-D7A6-8F61-EEE6-111336298949}"/>
                </a:ext>
              </a:extLst>
            </p:cNvPr>
            <p:cNvGrpSpPr/>
            <p:nvPr/>
          </p:nvGrpSpPr>
          <p:grpSpPr>
            <a:xfrm>
              <a:off x="4304646" y="3906192"/>
              <a:ext cx="1439073" cy="1340392"/>
              <a:chOff x="1285221" y="3906192"/>
              <a:chExt cx="1439073" cy="1340392"/>
            </a:xfrm>
          </p:grpSpPr>
          <p:sp>
            <p:nvSpPr>
              <p:cNvPr id="531" name="二等辺三角形 6">
                <a:extLst>
                  <a:ext uri="{FF2B5EF4-FFF2-40B4-BE49-F238E27FC236}">
                    <a16:creationId xmlns:a16="http://schemas.microsoft.com/office/drawing/2014/main" id="{17A97877-88CF-822F-5718-F72CFE9FFB06}"/>
                  </a:ext>
                </a:extLst>
              </p:cNvPr>
              <p:cNvSpPr/>
              <p:nvPr/>
            </p:nvSpPr>
            <p:spPr>
              <a:xfrm rot="19800000">
                <a:off x="1348875" y="3906192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2" name="二等辺三角形 6">
                <a:extLst>
                  <a:ext uri="{FF2B5EF4-FFF2-40B4-BE49-F238E27FC236}">
                    <a16:creationId xmlns:a16="http://schemas.microsoft.com/office/drawing/2014/main" id="{B3041AF7-905C-CCFA-F453-81553E140E74}"/>
                  </a:ext>
                </a:extLst>
              </p:cNvPr>
              <p:cNvSpPr/>
              <p:nvPr/>
            </p:nvSpPr>
            <p:spPr>
              <a:xfrm rot="1800000" flipH="1">
                <a:off x="2146468" y="3906193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3" name="楕円 532">
                <a:extLst>
                  <a:ext uri="{FF2B5EF4-FFF2-40B4-BE49-F238E27FC236}">
                    <a16:creationId xmlns:a16="http://schemas.microsoft.com/office/drawing/2014/main" id="{6625FC2C-4C17-CED9-F32A-64A9E3EAB3C5}"/>
                  </a:ext>
                </a:extLst>
              </p:cNvPr>
              <p:cNvSpPr/>
              <p:nvPr/>
            </p:nvSpPr>
            <p:spPr>
              <a:xfrm>
                <a:off x="1401488" y="4015885"/>
                <a:ext cx="1207984" cy="1230699"/>
              </a:xfrm>
              <a:prstGeom prst="ellipse">
                <a:avLst/>
              </a:pr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34" name="楕円 533">
                <a:extLst>
                  <a:ext uri="{FF2B5EF4-FFF2-40B4-BE49-F238E27FC236}">
                    <a16:creationId xmlns:a16="http://schemas.microsoft.com/office/drawing/2014/main" id="{3400F866-86B7-1DA9-B1B8-A96A5291EA3C}"/>
                  </a:ext>
                </a:extLst>
              </p:cNvPr>
              <p:cNvSpPr/>
              <p:nvPr/>
            </p:nvSpPr>
            <p:spPr>
              <a:xfrm rot="20700000">
                <a:off x="1639518" y="45425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5" name="楕円 534">
                <a:extLst>
                  <a:ext uri="{FF2B5EF4-FFF2-40B4-BE49-F238E27FC236}">
                    <a16:creationId xmlns:a16="http://schemas.microsoft.com/office/drawing/2014/main" id="{CC79FE85-C673-A65B-F8D3-6E1030FDF5DC}"/>
                  </a:ext>
                </a:extLst>
              </p:cNvPr>
              <p:cNvSpPr/>
              <p:nvPr/>
            </p:nvSpPr>
            <p:spPr>
              <a:xfrm rot="900000">
                <a:off x="2155144" y="45425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536" name="グループ化 535">
                <a:extLst>
                  <a:ext uri="{FF2B5EF4-FFF2-40B4-BE49-F238E27FC236}">
                    <a16:creationId xmlns:a16="http://schemas.microsoft.com/office/drawing/2014/main" id="{B8DF0764-547E-60AB-69F3-463E44ABE90D}"/>
                  </a:ext>
                </a:extLst>
              </p:cNvPr>
              <p:cNvGrpSpPr/>
              <p:nvPr/>
            </p:nvGrpSpPr>
            <p:grpSpPr>
              <a:xfrm>
                <a:off x="1893089" y="4797986"/>
                <a:ext cx="219417" cy="232117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544" name="楕円 27">
                  <a:extLst>
                    <a:ext uri="{FF2B5EF4-FFF2-40B4-BE49-F238E27FC236}">
                      <a16:creationId xmlns:a16="http://schemas.microsoft.com/office/drawing/2014/main" id="{8BCBCC46-6A75-76E2-E8AE-14B34D729340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5" name="楕円 27">
                  <a:extLst>
                    <a:ext uri="{FF2B5EF4-FFF2-40B4-BE49-F238E27FC236}">
                      <a16:creationId xmlns:a16="http://schemas.microsoft.com/office/drawing/2014/main" id="{1219E79C-143C-31ED-0C97-6BB1CB66385E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37" name="フリーフォーム: 図形 536">
                <a:extLst>
                  <a:ext uri="{FF2B5EF4-FFF2-40B4-BE49-F238E27FC236}">
                    <a16:creationId xmlns:a16="http://schemas.microsoft.com/office/drawing/2014/main" id="{A70486EB-F734-98F6-FC7D-9F740EF5796E}"/>
                  </a:ext>
                </a:extLst>
              </p:cNvPr>
              <p:cNvSpPr/>
              <p:nvPr/>
            </p:nvSpPr>
            <p:spPr>
              <a:xfrm>
                <a:off x="1779354" y="4707957"/>
                <a:ext cx="452253" cy="226103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8" name="正方形/長方形 537">
                <a:extLst>
                  <a:ext uri="{FF2B5EF4-FFF2-40B4-BE49-F238E27FC236}">
                    <a16:creationId xmlns:a16="http://schemas.microsoft.com/office/drawing/2014/main" id="{D700364C-F086-3124-5647-E0CCA5C3B6ED}"/>
                  </a:ext>
                </a:extLst>
              </p:cNvPr>
              <p:cNvSpPr/>
              <p:nvPr/>
            </p:nvSpPr>
            <p:spPr>
              <a:xfrm>
                <a:off x="1285221" y="4816877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9" name="正方形/長方形 538">
                <a:extLst>
                  <a:ext uri="{FF2B5EF4-FFF2-40B4-BE49-F238E27FC236}">
                    <a16:creationId xmlns:a16="http://schemas.microsoft.com/office/drawing/2014/main" id="{58D5932E-241B-70DC-0D0C-BFDB6451D886}"/>
                  </a:ext>
                </a:extLst>
              </p:cNvPr>
              <p:cNvSpPr/>
              <p:nvPr/>
            </p:nvSpPr>
            <p:spPr>
              <a:xfrm rot="20700000" flipV="1">
                <a:off x="1310263" y="4923620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0" name="正方形/長方形 539">
                <a:extLst>
                  <a:ext uri="{FF2B5EF4-FFF2-40B4-BE49-F238E27FC236}">
                    <a16:creationId xmlns:a16="http://schemas.microsoft.com/office/drawing/2014/main" id="{1CE163B8-41E8-52FC-9D41-520BB41B5555}"/>
                  </a:ext>
                </a:extLst>
              </p:cNvPr>
              <p:cNvSpPr/>
              <p:nvPr/>
            </p:nvSpPr>
            <p:spPr>
              <a:xfrm flipH="1">
                <a:off x="2169368" y="4816879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1" name="正方形/長方形 540">
                <a:extLst>
                  <a:ext uri="{FF2B5EF4-FFF2-40B4-BE49-F238E27FC236}">
                    <a16:creationId xmlns:a16="http://schemas.microsoft.com/office/drawing/2014/main" id="{8213EE46-7CD7-209B-DF55-746BEB42AFAA}"/>
                  </a:ext>
                </a:extLst>
              </p:cNvPr>
              <p:cNvSpPr/>
              <p:nvPr/>
            </p:nvSpPr>
            <p:spPr>
              <a:xfrm rot="900000" flipH="1" flipV="1">
                <a:off x="2145772" y="4923621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2" name="フリーフォーム: 図形 541">
                <a:extLst>
                  <a:ext uri="{FF2B5EF4-FFF2-40B4-BE49-F238E27FC236}">
                    <a16:creationId xmlns:a16="http://schemas.microsoft.com/office/drawing/2014/main" id="{ADDD0CAF-5BE9-2F43-63F9-845804D20D99}"/>
                  </a:ext>
                </a:extLst>
              </p:cNvPr>
              <p:cNvSpPr/>
              <p:nvPr/>
            </p:nvSpPr>
            <p:spPr>
              <a:xfrm>
                <a:off x="1607125" y="4010625"/>
                <a:ext cx="797337" cy="706988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3" name="楕円 1">
                <a:extLst>
                  <a:ext uri="{FF2B5EF4-FFF2-40B4-BE49-F238E27FC236}">
                    <a16:creationId xmlns:a16="http://schemas.microsoft.com/office/drawing/2014/main" id="{D75FAAF2-6F87-B93C-FB52-69FE4E62A924}"/>
                  </a:ext>
                </a:extLst>
              </p:cNvPr>
              <p:cNvSpPr/>
              <p:nvPr/>
            </p:nvSpPr>
            <p:spPr>
              <a:xfrm flipV="1">
                <a:off x="1920025" y="4676285"/>
                <a:ext cx="170911" cy="9605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46" name="グループ化 545">
              <a:extLst>
                <a:ext uri="{FF2B5EF4-FFF2-40B4-BE49-F238E27FC236}">
                  <a16:creationId xmlns:a16="http://schemas.microsoft.com/office/drawing/2014/main" id="{85BDC7E8-DA4E-156F-F116-4E61ADADD92D}"/>
                </a:ext>
              </a:extLst>
            </p:cNvPr>
            <p:cNvGrpSpPr/>
            <p:nvPr/>
          </p:nvGrpSpPr>
          <p:grpSpPr>
            <a:xfrm>
              <a:off x="4172506" y="3872248"/>
              <a:ext cx="1709182" cy="1060338"/>
              <a:chOff x="4156667" y="3912113"/>
              <a:chExt cx="1810966" cy="1123483"/>
            </a:xfrm>
          </p:grpSpPr>
          <p:sp>
            <p:nvSpPr>
              <p:cNvPr id="547" name="フリーフォーム: 図形 546">
                <a:extLst>
                  <a:ext uri="{FF2B5EF4-FFF2-40B4-BE49-F238E27FC236}">
                    <a16:creationId xmlns:a16="http://schemas.microsoft.com/office/drawing/2014/main" id="{E36B2389-1836-396C-BCF8-5067E1FF74D0}"/>
                  </a:ext>
                </a:extLst>
              </p:cNvPr>
              <p:cNvSpPr/>
              <p:nvPr/>
            </p:nvSpPr>
            <p:spPr>
              <a:xfrm>
                <a:off x="4377300" y="3912113"/>
                <a:ext cx="1371542" cy="621296"/>
              </a:xfrm>
              <a:custGeom>
                <a:avLst/>
                <a:gdLst>
                  <a:gd name="connsiteX0" fmla="*/ 928688 w 1857376"/>
                  <a:gd name="connsiteY0" fmla="*/ 0 h 841374"/>
                  <a:gd name="connsiteX1" fmla="*/ 1857376 w 1857376"/>
                  <a:gd name="connsiteY1" fmla="*/ 809625 h 841374"/>
                  <a:gd name="connsiteX2" fmla="*/ 1854621 w 1857376"/>
                  <a:gd name="connsiteY2" fmla="*/ 841374 h 841374"/>
                  <a:gd name="connsiteX3" fmla="*/ 1805511 w 1857376"/>
                  <a:gd name="connsiteY3" fmla="*/ 841374 h 841374"/>
                  <a:gd name="connsiteX4" fmla="*/ 1796516 w 1857376"/>
                  <a:gd name="connsiteY4" fmla="*/ 757260 h 841374"/>
                  <a:gd name="connsiteX5" fmla="*/ 928688 w 1857376"/>
                  <a:gd name="connsiteY5" fmla="*/ 90487 h 841374"/>
                  <a:gd name="connsiteX6" fmla="*/ 60860 w 1857376"/>
                  <a:gd name="connsiteY6" fmla="*/ 757260 h 841374"/>
                  <a:gd name="connsiteX7" fmla="*/ 51865 w 1857376"/>
                  <a:gd name="connsiteY7" fmla="*/ 841374 h 841374"/>
                  <a:gd name="connsiteX8" fmla="*/ 2756 w 1857376"/>
                  <a:gd name="connsiteY8" fmla="*/ 841374 h 841374"/>
                  <a:gd name="connsiteX9" fmla="*/ 0 w 1857376"/>
                  <a:gd name="connsiteY9" fmla="*/ 809625 h 841374"/>
                  <a:gd name="connsiteX10" fmla="*/ 928688 w 1857376"/>
                  <a:gd name="connsiteY10" fmla="*/ 0 h 841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57376" h="841374">
                    <a:moveTo>
                      <a:pt x="928688" y="0"/>
                    </a:moveTo>
                    <a:cubicBezTo>
                      <a:pt x="1441588" y="0"/>
                      <a:pt x="1857376" y="362481"/>
                      <a:pt x="1857376" y="809625"/>
                    </a:cubicBezTo>
                    <a:lnTo>
                      <a:pt x="1854621" y="841374"/>
                    </a:lnTo>
                    <a:lnTo>
                      <a:pt x="1805511" y="841374"/>
                    </a:lnTo>
                    <a:lnTo>
                      <a:pt x="1796516" y="757260"/>
                    </a:lnTo>
                    <a:cubicBezTo>
                      <a:pt x="1713917" y="376734"/>
                      <a:pt x="1356763" y="90487"/>
                      <a:pt x="928688" y="90487"/>
                    </a:cubicBezTo>
                    <a:cubicBezTo>
                      <a:pt x="500614" y="90487"/>
                      <a:pt x="143460" y="376734"/>
                      <a:pt x="60860" y="757260"/>
                    </a:cubicBezTo>
                    <a:lnTo>
                      <a:pt x="51865" y="841374"/>
                    </a:lnTo>
                    <a:lnTo>
                      <a:pt x="2756" y="841374"/>
                    </a:lnTo>
                    <a:lnTo>
                      <a:pt x="0" y="809625"/>
                    </a:lnTo>
                    <a:cubicBezTo>
                      <a:pt x="0" y="362481"/>
                      <a:pt x="415788" y="0"/>
                      <a:pt x="92868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48" name="グループ化 547">
                <a:extLst>
                  <a:ext uri="{FF2B5EF4-FFF2-40B4-BE49-F238E27FC236}">
                    <a16:creationId xmlns:a16="http://schemas.microsoft.com/office/drawing/2014/main" id="{6E548A75-A2E0-5E8A-48A9-CBE86BBEEE6F}"/>
                  </a:ext>
                </a:extLst>
              </p:cNvPr>
              <p:cNvGrpSpPr/>
              <p:nvPr/>
            </p:nvGrpSpPr>
            <p:grpSpPr>
              <a:xfrm>
                <a:off x="4156667" y="4471279"/>
                <a:ext cx="302600" cy="564317"/>
                <a:chOff x="3109700" y="4691063"/>
                <a:chExt cx="409788" cy="875144"/>
              </a:xfrm>
            </p:grpSpPr>
            <p:sp>
              <p:nvSpPr>
                <p:cNvPr id="552" name="フリーフォーム: 図形 551">
                  <a:extLst>
                    <a:ext uri="{FF2B5EF4-FFF2-40B4-BE49-F238E27FC236}">
                      <a16:creationId xmlns:a16="http://schemas.microsoft.com/office/drawing/2014/main" id="{147EDF98-2EF6-923B-0386-7DEC3068282E}"/>
                    </a:ext>
                  </a:extLst>
                </p:cNvPr>
                <p:cNvSpPr/>
                <p:nvPr/>
              </p:nvSpPr>
              <p:spPr>
                <a:xfrm rot="16200000">
                  <a:off x="2844421" y="5001404"/>
                  <a:ext cx="801902" cy="271343"/>
                </a:xfrm>
                <a:custGeom>
                  <a:avLst/>
                  <a:gdLst>
                    <a:gd name="connsiteX0" fmla="*/ 801902 w 801902"/>
                    <a:gd name="connsiteY0" fmla="*/ 246344 h 271343"/>
                    <a:gd name="connsiteX1" fmla="*/ 782650 w 801902"/>
                    <a:gd name="connsiteY1" fmla="*/ 271343 h 271343"/>
                    <a:gd name="connsiteX2" fmla="*/ 19253 w 801902"/>
                    <a:gd name="connsiteY2" fmla="*/ 271343 h 271343"/>
                    <a:gd name="connsiteX3" fmla="*/ 0 w 801902"/>
                    <a:gd name="connsiteY3" fmla="*/ 246344 h 271343"/>
                    <a:gd name="connsiteX4" fmla="*/ 34490 w 801902"/>
                    <a:gd name="connsiteY4" fmla="*/ 201559 h 271343"/>
                    <a:gd name="connsiteX5" fmla="*/ 30520 w 801902"/>
                    <a:gd name="connsiteY5" fmla="*/ 152073 h 271343"/>
                    <a:gd name="connsiteX6" fmla="*/ 90282 w 801902"/>
                    <a:gd name="connsiteY6" fmla="*/ 118806 h 271343"/>
                    <a:gd name="connsiteX7" fmla="*/ 117435 w 801902"/>
                    <a:gd name="connsiteY7" fmla="*/ 72152 h 271343"/>
                    <a:gd name="connsiteX8" fmla="*/ 193369 w 801902"/>
                    <a:gd name="connsiteY8" fmla="*/ 55469 h 271343"/>
                    <a:gd name="connsiteX9" fmla="*/ 247515 w 801902"/>
                    <a:gd name="connsiteY9" fmla="*/ 18752 h 271343"/>
                    <a:gd name="connsiteX10" fmla="*/ 328058 w 801902"/>
                    <a:gd name="connsiteY10" fmla="*/ 21191 h 271343"/>
                    <a:gd name="connsiteX11" fmla="*/ 400951 w 801902"/>
                    <a:gd name="connsiteY11" fmla="*/ 0 h 271343"/>
                    <a:gd name="connsiteX12" fmla="*/ 473844 w 801902"/>
                    <a:gd name="connsiteY12" fmla="*/ 21191 h 271343"/>
                    <a:gd name="connsiteX13" fmla="*/ 554387 w 801902"/>
                    <a:gd name="connsiteY13" fmla="*/ 18752 h 271343"/>
                    <a:gd name="connsiteX14" fmla="*/ 608533 w 801902"/>
                    <a:gd name="connsiteY14" fmla="*/ 55469 h 271343"/>
                    <a:gd name="connsiteX15" fmla="*/ 684467 w 801902"/>
                    <a:gd name="connsiteY15" fmla="*/ 72152 h 271343"/>
                    <a:gd name="connsiteX16" fmla="*/ 711620 w 801902"/>
                    <a:gd name="connsiteY16" fmla="*/ 118806 h 271343"/>
                    <a:gd name="connsiteX17" fmla="*/ 771382 w 801902"/>
                    <a:gd name="connsiteY17" fmla="*/ 152073 h 271343"/>
                    <a:gd name="connsiteX18" fmla="*/ 767412 w 801902"/>
                    <a:gd name="connsiteY18" fmla="*/ 201559 h 271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801902" h="271343">
                      <a:moveTo>
                        <a:pt x="801902" y="246344"/>
                      </a:moveTo>
                      <a:lnTo>
                        <a:pt x="782650" y="271343"/>
                      </a:lnTo>
                      <a:lnTo>
                        <a:pt x="19253" y="271343"/>
                      </a:lnTo>
                      <a:lnTo>
                        <a:pt x="0" y="246344"/>
                      </a:lnTo>
                      <a:lnTo>
                        <a:pt x="34490" y="201559"/>
                      </a:lnTo>
                      <a:lnTo>
                        <a:pt x="30520" y="152073"/>
                      </a:lnTo>
                      <a:lnTo>
                        <a:pt x="90282" y="118806"/>
                      </a:lnTo>
                      <a:lnTo>
                        <a:pt x="117435" y="72152"/>
                      </a:lnTo>
                      <a:lnTo>
                        <a:pt x="193369" y="55469"/>
                      </a:lnTo>
                      <a:lnTo>
                        <a:pt x="247515" y="18752"/>
                      </a:lnTo>
                      <a:lnTo>
                        <a:pt x="328058" y="21191"/>
                      </a:lnTo>
                      <a:lnTo>
                        <a:pt x="400951" y="0"/>
                      </a:lnTo>
                      <a:lnTo>
                        <a:pt x="473844" y="21191"/>
                      </a:lnTo>
                      <a:lnTo>
                        <a:pt x="554387" y="18752"/>
                      </a:lnTo>
                      <a:lnTo>
                        <a:pt x="608533" y="55469"/>
                      </a:lnTo>
                      <a:lnTo>
                        <a:pt x="684467" y="72152"/>
                      </a:lnTo>
                      <a:lnTo>
                        <a:pt x="711620" y="118806"/>
                      </a:lnTo>
                      <a:lnTo>
                        <a:pt x="771382" y="152073"/>
                      </a:lnTo>
                      <a:lnTo>
                        <a:pt x="767412" y="201559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3" name="四角形: 角を丸くする 552">
                  <a:extLst>
                    <a:ext uri="{FF2B5EF4-FFF2-40B4-BE49-F238E27FC236}">
                      <a16:creationId xmlns:a16="http://schemas.microsoft.com/office/drawing/2014/main" id="{BAF06B5C-D236-9FBA-C67C-569BB955674E}"/>
                    </a:ext>
                  </a:extLst>
                </p:cNvPr>
                <p:cNvSpPr/>
                <p:nvPr/>
              </p:nvSpPr>
              <p:spPr>
                <a:xfrm>
                  <a:off x="3331286" y="4691063"/>
                  <a:ext cx="188202" cy="87514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549" name="グループ化 548">
                <a:extLst>
                  <a:ext uri="{FF2B5EF4-FFF2-40B4-BE49-F238E27FC236}">
                    <a16:creationId xmlns:a16="http://schemas.microsoft.com/office/drawing/2014/main" id="{B141BA6B-FA24-E0D5-4BFB-3BF4E58A050F}"/>
                  </a:ext>
                </a:extLst>
              </p:cNvPr>
              <p:cNvGrpSpPr/>
              <p:nvPr/>
            </p:nvGrpSpPr>
            <p:grpSpPr>
              <a:xfrm flipH="1">
                <a:off x="5665033" y="4471279"/>
                <a:ext cx="302600" cy="564317"/>
                <a:chOff x="3109700" y="4691063"/>
                <a:chExt cx="409788" cy="875144"/>
              </a:xfrm>
            </p:grpSpPr>
            <p:sp>
              <p:nvSpPr>
                <p:cNvPr id="550" name="フリーフォーム: 図形 549">
                  <a:extLst>
                    <a:ext uri="{FF2B5EF4-FFF2-40B4-BE49-F238E27FC236}">
                      <a16:creationId xmlns:a16="http://schemas.microsoft.com/office/drawing/2014/main" id="{961CCC49-79E8-54A6-9D7F-2CF4BF666092}"/>
                    </a:ext>
                  </a:extLst>
                </p:cNvPr>
                <p:cNvSpPr/>
                <p:nvPr/>
              </p:nvSpPr>
              <p:spPr>
                <a:xfrm rot="16200000">
                  <a:off x="2844421" y="5001404"/>
                  <a:ext cx="801902" cy="271343"/>
                </a:xfrm>
                <a:custGeom>
                  <a:avLst/>
                  <a:gdLst>
                    <a:gd name="connsiteX0" fmla="*/ 801902 w 801902"/>
                    <a:gd name="connsiteY0" fmla="*/ 246344 h 271343"/>
                    <a:gd name="connsiteX1" fmla="*/ 782650 w 801902"/>
                    <a:gd name="connsiteY1" fmla="*/ 271343 h 271343"/>
                    <a:gd name="connsiteX2" fmla="*/ 19253 w 801902"/>
                    <a:gd name="connsiteY2" fmla="*/ 271343 h 271343"/>
                    <a:gd name="connsiteX3" fmla="*/ 0 w 801902"/>
                    <a:gd name="connsiteY3" fmla="*/ 246344 h 271343"/>
                    <a:gd name="connsiteX4" fmla="*/ 34490 w 801902"/>
                    <a:gd name="connsiteY4" fmla="*/ 201559 h 271343"/>
                    <a:gd name="connsiteX5" fmla="*/ 30520 w 801902"/>
                    <a:gd name="connsiteY5" fmla="*/ 152073 h 271343"/>
                    <a:gd name="connsiteX6" fmla="*/ 90282 w 801902"/>
                    <a:gd name="connsiteY6" fmla="*/ 118806 h 271343"/>
                    <a:gd name="connsiteX7" fmla="*/ 117435 w 801902"/>
                    <a:gd name="connsiteY7" fmla="*/ 72152 h 271343"/>
                    <a:gd name="connsiteX8" fmla="*/ 193369 w 801902"/>
                    <a:gd name="connsiteY8" fmla="*/ 55469 h 271343"/>
                    <a:gd name="connsiteX9" fmla="*/ 247515 w 801902"/>
                    <a:gd name="connsiteY9" fmla="*/ 18752 h 271343"/>
                    <a:gd name="connsiteX10" fmla="*/ 328058 w 801902"/>
                    <a:gd name="connsiteY10" fmla="*/ 21191 h 271343"/>
                    <a:gd name="connsiteX11" fmla="*/ 400951 w 801902"/>
                    <a:gd name="connsiteY11" fmla="*/ 0 h 271343"/>
                    <a:gd name="connsiteX12" fmla="*/ 473844 w 801902"/>
                    <a:gd name="connsiteY12" fmla="*/ 21191 h 271343"/>
                    <a:gd name="connsiteX13" fmla="*/ 554387 w 801902"/>
                    <a:gd name="connsiteY13" fmla="*/ 18752 h 271343"/>
                    <a:gd name="connsiteX14" fmla="*/ 608533 w 801902"/>
                    <a:gd name="connsiteY14" fmla="*/ 55469 h 271343"/>
                    <a:gd name="connsiteX15" fmla="*/ 684467 w 801902"/>
                    <a:gd name="connsiteY15" fmla="*/ 72152 h 271343"/>
                    <a:gd name="connsiteX16" fmla="*/ 711620 w 801902"/>
                    <a:gd name="connsiteY16" fmla="*/ 118806 h 271343"/>
                    <a:gd name="connsiteX17" fmla="*/ 771382 w 801902"/>
                    <a:gd name="connsiteY17" fmla="*/ 152073 h 271343"/>
                    <a:gd name="connsiteX18" fmla="*/ 767412 w 801902"/>
                    <a:gd name="connsiteY18" fmla="*/ 201559 h 271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801902" h="271343">
                      <a:moveTo>
                        <a:pt x="801902" y="246344"/>
                      </a:moveTo>
                      <a:lnTo>
                        <a:pt x="782650" y="271343"/>
                      </a:lnTo>
                      <a:lnTo>
                        <a:pt x="19253" y="271343"/>
                      </a:lnTo>
                      <a:lnTo>
                        <a:pt x="0" y="246344"/>
                      </a:lnTo>
                      <a:lnTo>
                        <a:pt x="34490" y="201559"/>
                      </a:lnTo>
                      <a:lnTo>
                        <a:pt x="30520" y="152073"/>
                      </a:lnTo>
                      <a:lnTo>
                        <a:pt x="90282" y="118806"/>
                      </a:lnTo>
                      <a:lnTo>
                        <a:pt x="117435" y="72152"/>
                      </a:lnTo>
                      <a:lnTo>
                        <a:pt x="193369" y="55469"/>
                      </a:lnTo>
                      <a:lnTo>
                        <a:pt x="247515" y="18752"/>
                      </a:lnTo>
                      <a:lnTo>
                        <a:pt x="328058" y="21191"/>
                      </a:lnTo>
                      <a:lnTo>
                        <a:pt x="400951" y="0"/>
                      </a:lnTo>
                      <a:lnTo>
                        <a:pt x="473844" y="21191"/>
                      </a:lnTo>
                      <a:lnTo>
                        <a:pt x="554387" y="18752"/>
                      </a:lnTo>
                      <a:lnTo>
                        <a:pt x="608533" y="55469"/>
                      </a:lnTo>
                      <a:lnTo>
                        <a:pt x="684467" y="72152"/>
                      </a:lnTo>
                      <a:lnTo>
                        <a:pt x="711620" y="118806"/>
                      </a:lnTo>
                      <a:lnTo>
                        <a:pt x="771382" y="152073"/>
                      </a:lnTo>
                      <a:lnTo>
                        <a:pt x="767412" y="201559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1" name="四角形: 角を丸くする 550">
                  <a:extLst>
                    <a:ext uri="{FF2B5EF4-FFF2-40B4-BE49-F238E27FC236}">
                      <a16:creationId xmlns:a16="http://schemas.microsoft.com/office/drawing/2014/main" id="{D1E23320-29C8-B3F6-5DB2-97F8AD200A9F}"/>
                    </a:ext>
                  </a:extLst>
                </p:cNvPr>
                <p:cNvSpPr/>
                <p:nvPr/>
              </p:nvSpPr>
              <p:spPr>
                <a:xfrm>
                  <a:off x="3331286" y="4691063"/>
                  <a:ext cx="188202" cy="87514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554" name="グループ化 553">
              <a:extLst>
                <a:ext uri="{FF2B5EF4-FFF2-40B4-BE49-F238E27FC236}">
                  <a16:creationId xmlns:a16="http://schemas.microsoft.com/office/drawing/2014/main" id="{524DACC2-AD1D-D086-8553-6A4AF7CE0056}"/>
                </a:ext>
              </a:extLst>
            </p:cNvPr>
            <p:cNvGrpSpPr/>
            <p:nvPr/>
          </p:nvGrpSpPr>
          <p:grpSpPr>
            <a:xfrm>
              <a:off x="4365453" y="3749238"/>
              <a:ext cx="1325355" cy="650911"/>
              <a:chOff x="1100911" y="95250"/>
              <a:chExt cx="1794828" cy="881479"/>
            </a:xfrm>
          </p:grpSpPr>
          <p:sp>
            <p:nvSpPr>
              <p:cNvPr id="555" name="楕円 5">
                <a:extLst>
                  <a:ext uri="{FF2B5EF4-FFF2-40B4-BE49-F238E27FC236}">
                    <a16:creationId xmlns:a16="http://schemas.microsoft.com/office/drawing/2014/main" id="{7CA7FECD-1D9B-8A64-F7EA-CD10BED2EF56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556" name="楕円 555">
                <a:extLst>
                  <a:ext uri="{FF2B5EF4-FFF2-40B4-BE49-F238E27FC236}">
                    <a16:creationId xmlns:a16="http://schemas.microsoft.com/office/drawing/2014/main" id="{E0627EE1-BADE-208C-083C-2B7C47F9081B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57" name="グループ化 556">
                <a:extLst>
                  <a:ext uri="{FF2B5EF4-FFF2-40B4-BE49-F238E27FC236}">
                    <a16:creationId xmlns:a16="http://schemas.microsoft.com/office/drawing/2014/main" id="{0D0220B3-F396-E258-4CAC-2A76ECAA3BC2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558" name="楕円 5">
                  <a:extLst>
                    <a:ext uri="{FF2B5EF4-FFF2-40B4-BE49-F238E27FC236}">
                      <a16:creationId xmlns:a16="http://schemas.microsoft.com/office/drawing/2014/main" id="{CF57CDD0-B563-9290-F8A5-38D90466B925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559" name="フリーフォーム: 図形 558">
                  <a:extLst>
                    <a:ext uri="{FF2B5EF4-FFF2-40B4-BE49-F238E27FC236}">
                      <a16:creationId xmlns:a16="http://schemas.microsoft.com/office/drawing/2014/main" id="{6FC4162C-15C7-E6F1-6F07-B3DABC162363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560" name="グループ化 559">
              <a:extLst>
                <a:ext uri="{FF2B5EF4-FFF2-40B4-BE49-F238E27FC236}">
                  <a16:creationId xmlns:a16="http://schemas.microsoft.com/office/drawing/2014/main" id="{BDF23EF5-722E-FC60-FBB3-3D1CC45A6F6B}"/>
                </a:ext>
              </a:extLst>
            </p:cNvPr>
            <p:cNvGrpSpPr/>
            <p:nvPr/>
          </p:nvGrpSpPr>
          <p:grpSpPr>
            <a:xfrm>
              <a:off x="4376936" y="4885184"/>
              <a:ext cx="1299333" cy="1211368"/>
              <a:chOff x="4302325" y="3805549"/>
              <a:chExt cx="1299333" cy="1211368"/>
            </a:xfrm>
          </p:grpSpPr>
          <p:sp>
            <p:nvSpPr>
              <p:cNvPr id="561" name="楕円 1">
                <a:extLst>
                  <a:ext uri="{FF2B5EF4-FFF2-40B4-BE49-F238E27FC236}">
                    <a16:creationId xmlns:a16="http://schemas.microsoft.com/office/drawing/2014/main" id="{4D478EC3-F185-BB43-850F-E242C276053A}"/>
                  </a:ext>
                </a:extLst>
              </p:cNvPr>
              <p:cNvSpPr/>
              <p:nvPr/>
            </p:nvSpPr>
            <p:spPr>
              <a:xfrm rot="1800000" flipH="1">
                <a:off x="4481286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62" name="楕円 1">
                <a:extLst>
                  <a:ext uri="{FF2B5EF4-FFF2-40B4-BE49-F238E27FC236}">
                    <a16:creationId xmlns:a16="http://schemas.microsoft.com/office/drawing/2014/main" id="{6DE2CD4F-5B7C-134E-8BDE-DC2839F7166F}"/>
                  </a:ext>
                </a:extLst>
              </p:cNvPr>
              <p:cNvSpPr/>
              <p:nvPr/>
            </p:nvSpPr>
            <p:spPr>
              <a:xfrm rot="19800000">
                <a:off x="5223552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63" name="グループ化 562">
                <a:extLst>
                  <a:ext uri="{FF2B5EF4-FFF2-40B4-BE49-F238E27FC236}">
                    <a16:creationId xmlns:a16="http://schemas.microsoft.com/office/drawing/2014/main" id="{6746A64B-B0E5-A545-B2EE-77F3245DDA1E}"/>
                  </a:ext>
                </a:extLst>
              </p:cNvPr>
              <p:cNvGrpSpPr/>
              <p:nvPr/>
            </p:nvGrpSpPr>
            <p:grpSpPr>
              <a:xfrm>
                <a:off x="4302325" y="3933361"/>
                <a:ext cx="1299333" cy="1083556"/>
                <a:chOff x="3691058" y="5734557"/>
                <a:chExt cx="1759588" cy="1467378"/>
              </a:xfrm>
            </p:grpSpPr>
            <p:sp>
              <p:nvSpPr>
                <p:cNvPr id="564" name="フリーフォーム: 図形 563">
                  <a:extLst>
                    <a:ext uri="{FF2B5EF4-FFF2-40B4-BE49-F238E27FC236}">
                      <a16:creationId xmlns:a16="http://schemas.microsoft.com/office/drawing/2014/main" id="{A06E60BB-49F5-3264-5E32-4F589CDA5829}"/>
                    </a:ext>
                  </a:extLst>
                </p:cNvPr>
                <p:cNvSpPr/>
                <p:nvPr/>
              </p:nvSpPr>
              <p:spPr>
                <a:xfrm>
                  <a:off x="3801836" y="5936456"/>
                  <a:ext cx="1546452" cy="1222960"/>
                </a:xfrm>
                <a:custGeom>
                  <a:avLst/>
                  <a:gdLst>
                    <a:gd name="connsiteX0" fmla="*/ 867366 w 1736952"/>
                    <a:gd name="connsiteY0" fmla="*/ 0 h 1222960"/>
                    <a:gd name="connsiteX1" fmla="*/ 1425410 w 1736952"/>
                    <a:gd name="connsiteY1" fmla="*/ 58973 h 1222960"/>
                    <a:gd name="connsiteX2" fmla="*/ 1427446 w 1736952"/>
                    <a:gd name="connsiteY2" fmla="*/ 61592 h 1222960"/>
                    <a:gd name="connsiteX3" fmla="*/ 1431349 w 1736952"/>
                    <a:gd name="connsiteY3" fmla="*/ 62838 h 1222960"/>
                    <a:gd name="connsiteX4" fmla="*/ 1648705 w 1736952"/>
                    <a:gd name="connsiteY4" fmla="*/ 574301 h 1222960"/>
                    <a:gd name="connsiteX5" fmla="*/ 1714138 w 1736952"/>
                    <a:gd name="connsiteY5" fmla="*/ 1136374 h 1222960"/>
                    <a:gd name="connsiteX6" fmla="*/ 1712000 w 1736952"/>
                    <a:gd name="connsiteY6" fmla="*/ 1135691 h 1222960"/>
                    <a:gd name="connsiteX7" fmla="*/ 1709581 w 1736952"/>
                    <a:gd name="connsiteY7" fmla="*/ 1138653 h 1222960"/>
                    <a:gd name="connsiteX8" fmla="*/ 1019545 w 1736952"/>
                    <a:gd name="connsiteY8" fmla="*/ 1221746 h 1222960"/>
                    <a:gd name="connsiteX9" fmla="*/ 910387 w 1736952"/>
                    <a:gd name="connsiteY9" fmla="*/ 1222936 h 1222960"/>
                    <a:gd name="connsiteX10" fmla="*/ 868477 w 1736952"/>
                    <a:gd name="connsiteY10" fmla="*/ 1164952 h 1222960"/>
                    <a:gd name="connsiteX11" fmla="*/ 826550 w 1736952"/>
                    <a:gd name="connsiteY11" fmla="*/ 1222960 h 1222960"/>
                    <a:gd name="connsiteX12" fmla="*/ 715190 w 1736952"/>
                    <a:gd name="connsiteY12" fmla="*/ 1221746 h 1222960"/>
                    <a:gd name="connsiteX13" fmla="*/ 25153 w 1736952"/>
                    <a:gd name="connsiteY13" fmla="*/ 1138653 h 1222960"/>
                    <a:gd name="connsiteX14" fmla="*/ 23193 w 1736952"/>
                    <a:gd name="connsiteY14" fmla="*/ 1136253 h 1222960"/>
                    <a:gd name="connsiteX15" fmla="*/ 22813 w 1736952"/>
                    <a:gd name="connsiteY15" fmla="*/ 1136374 h 1222960"/>
                    <a:gd name="connsiteX16" fmla="*/ 8524 w 1736952"/>
                    <a:gd name="connsiteY16" fmla="*/ 1120961 h 1222960"/>
                    <a:gd name="connsiteX17" fmla="*/ 7786 w 1736952"/>
                    <a:gd name="connsiteY17" fmla="*/ 1117382 h 1222960"/>
                    <a:gd name="connsiteX18" fmla="*/ 7687 w 1736952"/>
                    <a:gd name="connsiteY18" fmla="*/ 1117261 h 1222960"/>
                    <a:gd name="connsiteX19" fmla="*/ 7746 w 1736952"/>
                    <a:gd name="connsiteY19" fmla="*/ 1117189 h 1222960"/>
                    <a:gd name="connsiteX20" fmla="*/ 1181 w 1736952"/>
                    <a:gd name="connsiteY20" fmla="*/ 1085356 h 1222960"/>
                    <a:gd name="connsiteX21" fmla="*/ 88247 w 1736952"/>
                    <a:gd name="connsiteY21" fmla="*/ 574301 h 1222960"/>
                    <a:gd name="connsiteX22" fmla="*/ 305602 w 1736952"/>
                    <a:gd name="connsiteY22" fmla="*/ 62838 h 1222960"/>
                    <a:gd name="connsiteX23" fmla="*/ 306554 w 1736952"/>
                    <a:gd name="connsiteY23" fmla="*/ 62534 h 1222960"/>
                    <a:gd name="connsiteX24" fmla="*/ 309322 w 1736952"/>
                    <a:gd name="connsiteY24" fmla="*/ 58973 h 1222960"/>
                    <a:gd name="connsiteX25" fmla="*/ 867366 w 1736952"/>
                    <a:gd name="connsiteY25" fmla="*/ 0 h 122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736952" h="1222960">
                      <a:moveTo>
                        <a:pt x="867366" y="0"/>
                      </a:moveTo>
                      <a:cubicBezTo>
                        <a:pt x="1142633" y="0"/>
                        <a:pt x="1372296" y="25317"/>
                        <a:pt x="1425410" y="58973"/>
                      </a:cubicBezTo>
                      <a:lnTo>
                        <a:pt x="1427446" y="61592"/>
                      </a:lnTo>
                      <a:lnTo>
                        <a:pt x="1431349" y="62838"/>
                      </a:lnTo>
                      <a:cubicBezTo>
                        <a:pt x="1484761" y="103152"/>
                        <a:pt x="1575435" y="313332"/>
                        <a:pt x="1648705" y="574301"/>
                      </a:cubicBezTo>
                      <a:cubicBezTo>
                        <a:pt x="1732442" y="872553"/>
                        <a:pt x="1761738" y="1124201"/>
                        <a:pt x="1714138" y="1136374"/>
                      </a:cubicBezTo>
                      <a:lnTo>
                        <a:pt x="1712000" y="1135691"/>
                      </a:lnTo>
                      <a:lnTo>
                        <a:pt x="1709581" y="1138653"/>
                      </a:lnTo>
                      <a:cubicBezTo>
                        <a:pt x="1639439" y="1180974"/>
                        <a:pt x="1365297" y="1214121"/>
                        <a:pt x="1019545" y="1221746"/>
                      </a:cubicBezTo>
                      <a:lnTo>
                        <a:pt x="910387" y="1222936"/>
                      </a:lnTo>
                      <a:lnTo>
                        <a:pt x="868477" y="1164952"/>
                      </a:lnTo>
                      <a:lnTo>
                        <a:pt x="826550" y="1222960"/>
                      </a:lnTo>
                      <a:lnTo>
                        <a:pt x="715190" y="1221746"/>
                      </a:lnTo>
                      <a:cubicBezTo>
                        <a:pt x="369437" y="1214121"/>
                        <a:pt x="95295" y="1180974"/>
                        <a:pt x="25153" y="1138653"/>
                      </a:cubicBezTo>
                      <a:lnTo>
                        <a:pt x="23193" y="1136253"/>
                      </a:lnTo>
                      <a:lnTo>
                        <a:pt x="22813" y="1136374"/>
                      </a:lnTo>
                      <a:cubicBezTo>
                        <a:pt x="16864" y="1134853"/>
                        <a:pt x="12115" y="1129589"/>
                        <a:pt x="8524" y="1120961"/>
                      </a:cubicBezTo>
                      <a:lnTo>
                        <a:pt x="7786" y="1117382"/>
                      </a:lnTo>
                      <a:lnTo>
                        <a:pt x="7687" y="1117261"/>
                      </a:lnTo>
                      <a:lnTo>
                        <a:pt x="7746" y="1117189"/>
                      </a:lnTo>
                      <a:lnTo>
                        <a:pt x="1181" y="1085356"/>
                      </a:lnTo>
                      <a:cubicBezTo>
                        <a:pt x="-6737" y="995465"/>
                        <a:pt x="25444" y="797990"/>
                        <a:pt x="88247" y="574301"/>
                      </a:cubicBezTo>
                      <a:cubicBezTo>
                        <a:pt x="161517" y="313332"/>
                        <a:pt x="252190" y="103152"/>
                        <a:pt x="305602" y="62838"/>
                      </a:cubicBezTo>
                      <a:lnTo>
                        <a:pt x="306554" y="62534"/>
                      </a:lnTo>
                      <a:lnTo>
                        <a:pt x="309322" y="58973"/>
                      </a:lnTo>
                      <a:cubicBezTo>
                        <a:pt x="362437" y="25317"/>
                        <a:pt x="592100" y="0"/>
                        <a:pt x="867366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5" name="フリーフォーム: 図形 564">
                  <a:extLst>
                    <a:ext uri="{FF2B5EF4-FFF2-40B4-BE49-F238E27FC236}">
                      <a16:creationId xmlns:a16="http://schemas.microsoft.com/office/drawing/2014/main" id="{B3F52CB6-3D73-F044-E961-CED62CE3EAD3}"/>
                    </a:ext>
                  </a:extLst>
                </p:cNvPr>
                <p:cNvSpPr/>
                <p:nvPr/>
              </p:nvSpPr>
              <p:spPr>
                <a:xfrm>
                  <a:off x="3919619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6" name="フリーフォーム: 図形 565">
                  <a:extLst>
                    <a:ext uri="{FF2B5EF4-FFF2-40B4-BE49-F238E27FC236}">
                      <a16:creationId xmlns:a16="http://schemas.microsoft.com/office/drawing/2014/main" id="{7612BB46-2A41-B38D-1D2D-857D68FA287D}"/>
                    </a:ext>
                  </a:extLst>
                </p:cNvPr>
                <p:cNvSpPr/>
                <p:nvPr/>
              </p:nvSpPr>
              <p:spPr>
                <a:xfrm>
                  <a:off x="4524417" y="6531769"/>
                  <a:ext cx="101290" cy="452722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7" name="フリーフォーム: 図形 566">
                  <a:extLst>
                    <a:ext uri="{FF2B5EF4-FFF2-40B4-BE49-F238E27FC236}">
                      <a16:creationId xmlns:a16="http://schemas.microsoft.com/office/drawing/2014/main" id="{98AC9FFA-BFDB-EF8C-2957-F1123C9200F2}"/>
                    </a:ext>
                  </a:extLst>
                </p:cNvPr>
                <p:cNvSpPr/>
                <p:nvPr/>
              </p:nvSpPr>
              <p:spPr>
                <a:xfrm>
                  <a:off x="4945938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8" name="フリーフォーム: 図形 567">
                  <a:extLst>
                    <a:ext uri="{FF2B5EF4-FFF2-40B4-BE49-F238E27FC236}">
                      <a16:creationId xmlns:a16="http://schemas.microsoft.com/office/drawing/2014/main" id="{CD5F7121-F0D3-A398-DD9A-FC7B6F4BD34A}"/>
                    </a:ext>
                  </a:extLst>
                </p:cNvPr>
                <p:cNvSpPr/>
                <p:nvPr/>
              </p:nvSpPr>
              <p:spPr>
                <a:xfrm>
                  <a:off x="3997282" y="5884070"/>
                  <a:ext cx="1165268" cy="184896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9" name="フリーフォーム: 図形 568">
                  <a:extLst>
                    <a:ext uri="{FF2B5EF4-FFF2-40B4-BE49-F238E27FC236}">
                      <a16:creationId xmlns:a16="http://schemas.microsoft.com/office/drawing/2014/main" id="{B4039774-BBB9-B5BC-0DBD-E1552E0EEAB3}"/>
                    </a:ext>
                  </a:extLst>
                </p:cNvPr>
                <p:cNvSpPr/>
                <p:nvPr/>
              </p:nvSpPr>
              <p:spPr>
                <a:xfrm rot="11131890">
                  <a:off x="3752838" y="7045428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70" name="フリーフォーム: 図形 569">
                  <a:extLst>
                    <a:ext uri="{FF2B5EF4-FFF2-40B4-BE49-F238E27FC236}">
                      <a16:creationId xmlns:a16="http://schemas.microsoft.com/office/drawing/2014/main" id="{D7012C80-DD53-B80E-0873-7329B2A50BDA}"/>
                    </a:ext>
                  </a:extLst>
                </p:cNvPr>
                <p:cNvSpPr/>
                <p:nvPr/>
              </p:nvSpPr>
              <p:spPr>
                <a:xfrm rot="10468110" flipH="1">
                  <a:off x="4612468" y="7045427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571" name="グループ化 570">
                  <a:extLst>
                    <a:ext uri="{FF2B5EF4-FFF2-40B4-BE49-F238E27FC236}">
                      <a16:creationId xmlns:a16="http://schemas.microsoft.com/office/drawing/2014/main" id="{A423F6C2-CBAF-80BD-F2E2-AD3AC25BB016}"/>
                    </a:ext>
                  </a:extLst>
                </p:cNvPr>
                <p:cNvGrpSpPr/>
                <p:nvPr/>
              </p:nvGrpSpPr>
              <p:grpSpPr>
                <a:xfrm>
                  <a:off x="4280831" y="5913843"/>
                  <a:ext cx="532507" cy="541735"/>
                  <a:chOff x="3087106" y="6899407"/>
                  <a:chExt cx="532507" cy="541735"/>
                </a:xfrm>
                <a:solidFill>
                  <a:srgbClr val="FF6699"/>
                </a:solidFill>
              </p:grpSpPr>
              <p:sp>
                <p:nvSpPr>
                  <p:cNvPr id="578" name="フリーフォーム: 図形 577">
                    <a:extLst>
                      <a:ext uri="{FF2B5EF4-FFF2-40B4-BE49-F238E27FC236}">
                        <a16:creationId xmlns:a16="http://schemas.microsoft.com/office/drawing/2014/main" id="{F5D6F9F0-A21C-2992-8B52-DD31535E41BF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340306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9" name="フリーフォーム: 図形 578">
                    <a:extLst>
                      <a:ext uri="{FF2B5EF4-FFF2-40B4-BE49-F238E27FC236}">
                        <a16:creationId xmlns:a16="http://schemas.microsoft.com/office/drawing/2014/main" id="{F5578226-4E0E-57E1-3A07-E5C6CC7FE18B}"/>
                      </a:ext>
                    </a:extLst>
                  </p:cNvPr>
                  <p:cNvSpPr/>
                  <p:nvPr/>
                </p:nvSpPr>
                <p:spPr>
                  <a:xfrm rot="2700000" flipH="1">
                    <a:off x="314062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0" name="台形 579">
                    <a:extLst>
                      <a:ext uri="{FF2B5EF4-FFF2-40B4-BE49-F238E27FC236}">
                        <a16:creationId xmlns:a16="http://schemas.microsoft.com/office/drawing/2014/main" id="{A539E4F8-9420-2F0F-F970-120F62FAE5E3}"/>
                      </a:ext>
                    </a:extLst>
                  </p:cNvPr>
                  <p:cNvSpPr/>
                  <p:nvPr/>
                </p:nvSpPr>
                <p:spPr>
                  <a:xfrm rot="884484">
                    <a:off x="3301817" y="6940538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1" name="台形 580">
                    <a:extLst>
                      <a:ext uri="{FF2B5EF4-FFF2-40B4-BE49-F238E27FC236}">
                        <a16:creationId xmlns:a16="http://schemas.microsoft.com/office/drawing/2014/main" id="{38489679-8338-2B0B-9D2C-78F1B1B9C800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3398547" y="6940539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2" name="四角形: 角を丸くする 581">
                    <a:extLst>
                      <a:ext uri="{FF2B5EF4-FFF2-40B4-BE49-F238E27FC236}">
                        <a16:creationId xmlns:a16="http://schemas.microsoft.com/office/drawing/2014/main" id="{C9E87677-073B-FB32-16AF-CA15645D4B69}"/>
                      </a:ext>
                    </a:extLst>
                  </p:cNvPr>
                  <p:cNvSpPr/>
                  <p:nvPr/>
                </p:nvSpPr>
                <p:spPr>
                  <a:xfrm>
                    <a:off x="3326030" y="6904086"/>
                    <a:ext cx="109702" cy="127596"/>
                  </a:xfrm>
                  <a:prstGeom prst="roundRect">
                    <a:avLst>
                      <a:gd name="adj" fmla="val 36203"/>
                    </a:avLst>
                  </a:prstGeom>
                  <a:grpFill/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3" name="星: 12 pt 582">
                    <a:extLst>
                      <a:ext uri="{FF2B5EF4-FFF2-40B4-BE49-F238E27FC236}">
                        <a16:creationId xmlns:a16="http://schemas.microsoft.com/office/drawing/2014/main" id="{FFB18081-CFF5-62E3-7B2F-8EE54AB2FF00}"/>
                      </a:ext>
                    </a:extLst>
                  </p:cNvPr>
                  <p:cNvSpPr/>
                  <p:nvPr/>
                </p:nvSpPr>
                <p:spPr>
                  <a:xfrm>
                    <a:off x="3200401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4" name="星: 12 pt 583">
                    <a:extLst>
                      <a:ext uri="{FF2B5EF4-FFF2-40B4-BE49-F238E27FC236}">
                        <a16:creationId xmlns:a16="http://schemas.microsoft.com/office/drawing/2014/main" id="{4F3127D6-477E-9082-0073-DB748452E631}"/>
                      </a:ext>
                    </a:extLst>
                  </p:cNvPr>
                  <p:cNvSpPr/>
                  <p:nvPr/>
                </p:nvSpPr>
                <p:spPr>
                  <a:xfrm>
                    <a:off x="3400426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572" name="グループ化 571">
                  <a:extLst>
                    <a:ext uri="{FF2B5EF4-FFF2-40B4-BE49-F238E27FC236}">
                      <a16:creationId xmlns:a16="http://schemas.microsoft.com/office/drawing/2014/main" id="{EBBB4CF8-D9F9-8991-9B03-012277D37A76}"/>
                    </a:ext>
                  </a:extLst>
                </p:cNvPr>
                <p:cNvGrpSpPr/>
                <p:nvPr/>
              </p:nvGrpSpPr>
              <p:grpSpPr>
                <a:xfrm rot="1800000">
                  <a:off x="3691058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576" name="フリーフォーム: 図形 575">
                    <a:extLst>
                      <a:ext uri="{FF2B5EF4-FFF2-40B4-BE49-F238E27FC236}">
                        <a16:creationId xmlns:a16="http://schemas.microsoft.com/office/drawing/2014/main" id="{D09DA138-A685-86AB-2650-781BC41D9BBE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7" name="星: 16 pt 576">
                    <a:extLst>
                      <a:ext uri="{FF2B5EF4-FFF2-40B4-BE49-F238E27FC236}">
                        <a16:creationId xmlns:a16="http://schemas.microsoft.com/office/drawing/2014/main" id="{930C7C4B-1ECD-721D-521B-70AC24D998BA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573" name="グループ化 572">
                  <a:extLst>
                    <a:ext uri="{FF2B5EF4-FFF2-40B4-BE49-F238E27FC236}">
                      <a16:creationId xmlns:a16="http://schemas.microsoft.com/office/drawing/2014/main" id="{51C82914-1A84-0B02-176D-EF000803E60D}"/>
                    </a:ext>
                  </a:extLst>
                </p:cNvPr>
                <p:cNvGrpSpPr/>
                <p:nvPr/>
              </p:nvGrpSpPr>
              <p:grpSpPr>
                <a:xfrm rot="19800000" flipH="1">
                  <a:off x="4979192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574" name="フリーフォーム: 図形 573">
                    <a:extLst>
                      <a:ext uri="{FF2B5EF4-FFF2-40B4-BE49-F238E27FC236}">
                        <a16:creationId xmlns:a16="http://schemas.microsoft.com/office/drawing/2014/main" id="{255D6B71-C392-C6C2-33F3-3B77FD636305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5" name="星: 16 pt 574">
                    <a:extLst>
                      <a:ext uri="{FF2B5EF4-FFF2-40B4-BE49-F238E27FC236}">
                        <a16:creationId xmlns:a16="http://schemas.microsoft.com/office/drawing/2014/main" id="{B8AB3E45-FF12-17AF-B6F9-EEF584CD5B0A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sp>
        <p:nvSpPr>
          <p:cNvPr id="587" name="テキスト ボックス 586">
            <a:extLst>
              <a:ext uri="{FF2B5EF4-FFF2-40B4-BE49-F238E27FC236}">
                <a16:creationId xmlns:a16="http://schemas.microsoft.com/office/drawing/2014/main" id="{3F342556-4FB4-DFE3-320E-DBB2F2376B5A}"/>
              </a:ext>
            </a:extLst>
          </p:cNvPr>
          <p:cNvSpPr txBox="1"/>
          <p:nvPr/>
        </p:nvSpPr>
        <p:spPr>
          <a:xfrm>
            <a:off x="3821940" y="211844"/>
            <a:ext cx="22621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リスの冬用イラスト</a:t>
            </a:r>
          </a:p>
        </p:txBody>
      </p:sp>
    </p:spTree>
    <p:extLst>
      <p:ext uri="{BB962C8B-B14F-4D97-AF65-F5344CB8AC3E}">
        <p14:creationId xmlns:p14="http://schemas.microsoft.com/office/powerpoint/2010/main" val="19937387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8A6363F-E619-4B4E-CD41-01DFCDB1B4B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89" name="グループ化 588">
            <a:extLst>
              <a:ext uri="{FF2B5EF4-FFF2-40B4-BE49-F238E27FC236}">
                <a16:creationId xmlns:a16="http://schemas.microsoft.com/office/drawing/2014/main" id="{27BD1EE1-256F-AB51-9AE5-6722B7C9F5D2}"/>
              </a:ext>
            </a:extLst>
          </p:cNvPr>
          <p:cNvGrpSpPr/>
          <p:nvPr/>
        </p:nvGrpSpPr>
        <p:grpSpPr>
          <a:xfrm>
            <a:off x="1285221" y="3791732"/>
            <a:ext cx="1468691" cy="2438841"/>
            <a:chOff x="1285221" y="3791732"/>
            <a:chExt cx="1468691" cy="2438841"/>
          </a:xfrm>
        </p:grpSpPr>
        <p:grpSp>
          <p:nvGrpSpPr>
            <p:cNvPr id="158" name="グループ化 157">
              <a:extLst>
                <a:ext uri="{FF2B5EF4-FFF2-40B4-BE49-F238E27FC236}">
                  <a16:creationId xmlns:a16="http://schemas.microsoft.com/office/drawing/2014/main" id="{2D84BCC6-AD3B-EF9C-67DD-A4B383F488B6}"/>
                </a:ext>
              </a:extLst>
            </p:cNvPr>
            <p:cNvGrpSpPr/>
            <p:nvPr/>
          </p:nvGrpSpPr>
          <p:grpSpPr>
            <a:xfrm>
              <a:off x="1521022" y="4554910"/>
              <a:ext cx="1232890" cy="1675663"/>
              <a:chOff x="1521022" y="4554910"/>
              <a:chExt cx="1232890" cy="1675663"/>
            </a:xfrm>
          </p:grpSpPr>
          <p:sp>
            <p:nvSpPr>
              <p:cNvPr id="369" name="楕円 368">
                <a:extLst>
                  <a:ext uri="{FF2B5EF4-FFF2-40B4-BE49-F238E27FC236}">
                    <a16:creationId xmlns:a16="http://schemas.microsoft.com/office/drawing/2014/main" id="{53F67E7D-C606-10BF-49A3-22D17B5184D7}"/>
                  </a:ext>
                </a:extLst>
              </p:cNvPr>
              <p:cNvSpPr/>
              <p:nvPr/>
            </p:nvSpPr>
            <p:spPr>
              <a:xfrm rot="900000">
                <a:off x="1670024" y="4554910"/>
                <a:ext cx="1083888" cy="1529778"/>
              </a:xfrm>
              <a:prstGeom prst="ellipse">
                <a:avLst/>
              </a:pr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0" name="楕円 1">
                <a:extLst>
                  <a:ext uri="{FF2B5EF4-FFF2-40B4-BE49-F238E27FC236}">
                    <a16:creationId xmlns:a16="http://schemas.microsoft.com/office/drawing/2014/main" id="{23AD67B7-49B3-C5A9-A2A6-948CBE60F670}"/>
                  </a:ext>
                </a:extLst>
              </p:cNvPr>
              <p:cNvSpPr/>
              <p:nvPr/>
            </p:nvSpPr>
            <p:spPr>
              <a:xfrm rot="9000000" flipH="1">
                <a:off x="2303018" y="5174870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1" name="楕円 1">
                <a:extLst>
                  <a:ext uri="{FF2B5EF4-FFF2-40B4-BE49-F238E27FC236}">
                    <a16:creationId xmlns:a16="http://schemas.microsoft.com/office/drawing/2014/main" id="{E3C6FBB4-9B33-C1F2-31EC-7F629EDE1C1F}"/>
                  </a:ext>
                </a:extLst>
              </p:cNvPr>
              <p:cNvSpPr/>
              <p:nvPr/>
            </p:nvSpPr>
            <p:spPr>
              <a:xfrm rot="12600000">
                <a:off x="1521022" y="5174870"/>
                <a:ext cx="200058" cy="6549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2" name="楕円 1">
                <a:extLst>
                  <a:ext uri="{FF2B5EF4-FFF2-40B4-BE49-F238E27FC236}">
                    <a16:creationId xmlns:a16="http://schemas.microsoft.com/office/drawing/2014/main" id="{9BEFF29F-0F12-A092-E7C8-74263390DCDA}"/>
                  </a:ext>
                </a:extLst>
              </p:cNvPr>
              <p:cNvSpPr/>
              <p:nvPr/>
            </p:nvSpPr>
            <p:spPr>
              <a:xfrm rot="10800000">
                <a:off x="2019476" y="575201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3" name="楕円 1">
                <a:extLst>
                  <a:ext uri="{FF2B5EF4-FFF2-40B4-BE49-F238E27FC236}">
                    <a16:creationId xmlns:a16="http://schemas.microsoft.com/office/drawing/2014/main" id="{418D07D9-0DD9-DA74-D26C-88600B415AFA}"/>
                  </a:ext>
                </a:extLst>
              </p:cNvPr>
              <p:cNvSpPr/>
              <p:nvPr/>
            </p:nvSpPr>
            <p:spPr>
              <a:xfrm rot="10800000">
                <a:off x="1754798" y="575201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4" name="楕円 1">
                <a:extLst>
                  <a:ext uri="{FF2B5EF4-FFF2-40B4-BE49-F238E27FC236}">
                    <a16:creationId xmlns:a16="http://schemas.microsoft.com/office/drawing/2014/main" id="{37A02907-17B5-48B6-48EA-42F5A31B0C33}"/>
                  </a:ext>
                </a:extLst>
              </p:cNvPr>
              <p:cNvSpPr/>
              <p:nvPr/>
            </p:nvSpPr>
            <p:spPr>
              <a:xfrm>
                <a:off x="1588979" y="5006697"/>
                <a:ext cx="833003" cy="110234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75" name="楕円 1">
                <a:extLst>
                  <a:ext uri="{FF2B5EF4-FFF2-40B4-BE49-F238E27FC236}">
                    <a16:creationId xmlns:a16="http://schemas.microsoft.com/office/drawing/2014/main" id="{4A94B04B-6CFC-5D71-3515-68AE256E8983}"/>
                  </a:ext>
                </a:extLst>
              </p:cNvPr>
              <p:cNvSpPr/>
              <p:nvPr/>
            </p:nvSpPr>
            <p:spPr>
              <a:xfrm>
                <a:off x="1643549" y="5031554"/>
                <a:ext cx="723863" cy="106600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56" name="グループ化 155">
              <a:extLst>
                <a:ext uri="{FF2B5EF4-FFF2-40B4-BE49-F238E27FC236}">
                  <a16:creationId xmlns:a16="http://schemas.microsoft.com/office/drawing/2014/main" id="{926AF39F-AF94-A67B-2739-DB13F73B7E7D}"/>
                </a:ext>
              </a:extLst>
            </p:cNvPr>
            <p:cNvGrpSpPr/>
            <p:nvPr/>
          </p:nvGrpSpPr>
          <p:grpSpPr>
            <a:xfrm>
              <a:off x="1285221" y="3906192"/>
              <a:ext cx="1439073" cy="1340392"/>
              <a:chOff x="1285221" y="3906192"/>
              <a:chExt cx="1439073" cy="1340392"/>
            </a:xfrm>
          </p:grpSpPr>
          <p:sp>
            <p:nvSpPr>
              <p:cNvPr id="376" name="二等辺三角形 6">
                <a:extLst>
                  <a:ext uri="{FF2B5EF4-FFF2-40B4-BE49-F238E27FC236}">
                    <a16:creationId xmlns:a16="http://schemas.microsoft.com/office/drawing/2014/main" id="{B51C8379-07F5-C11A-57C8-7B64A2EC4F51}"/>
                  </a:ext>
                </a:extLst>
              </p:cNvPr>
              <p:cNvSpPr/>
              <p:nvPr/>
            </p:nvSpPr>
            <p:spPr>
              <a:xfrm rot="19800000">
                <a:off x="1348875" y="3906192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7" name="二等辺三角形 6">
                <a:extLst>
                  <a:ext uri="{FF2B5EF4-FFF2-40B4-BE49-F238E27FC236}">
                    <a16:creationId xmlns:a16="http://schemas.microsoft.com/office/drawing/2014/main" id="{D7B3FA28-B59F-0114-6385-F5CBE9D21C6A}"/>
                  </a:ext>
                </a:extLst>
              </p:cNvPr>
              <p:cNvSpPr/>
              <p:nvPr/>
            </p:nvSpPr>
            <p:spPr>
              <a:xfrm rot="1800000" flipH="1">
                <a:off x="2146468" y="3906193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8" name="楕円 377">
                <a:extLst>
                  <a:ext uri="{FF2B5EF4-FFF2-40B4-BE49-F238E27FC236}">
                    <a16:creationId xmlns:a16="http://schemas.microsoft.com/office/drawing/2014/main" id="{7AFFA5A5-4C34-B65E-E1F5-63CFDC8F900F}"/>
                  </a:ext>
                </a:extLst>
              </p:cNvPr>
              <p:cNvSpPr/>
              <p:nvPr/>
            </p:nvSpPr>
            <p:spPr>
              <a:xfrm>
                <a:off x="1401488" y="4015885"/>
                <a:ext cx="1207984" cy="1230699"/>
              </a:xfrm>
              <a:prstGeom prst="ellipse">
                <a:avLst/>
              </a:pr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79" name="楕円 378">
                <a:extLst>
                  <a:ext uri="{FF2B5EF4-FFF2-40B4-BE49-F238E27FC236}">
                    <a16:creationId xmlns:a16="http://schemas.microsoft.com/office/drawing/2014/main" id="{688C1E7E-6421-1D17-CA56-D3C3C3610B3E}"/>
                  </a:ext>
                </a:extLst>
              </p:cNvPr>
              <p:cNvSpPr/>
              <p:nvPr/>
            </p:nvSpPr>
            <p:spPr>
              <a:xfrm rot="20700000">
                <a:off x="1639518" y="45425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0" name="楕円 379">
                <a:extLst>
                  <a:ext uri="{FF2B5EF4-FFF2-40B4-BE49-F238E27FC236}">
                    <a16:creationId xmlns:a16="http://schemas.microsoft.com/office/drawing/2014/main" id="{9706072C-3790-1FBA-A926-3721C55E2F0D}"/>
                  </a:ext>
                </a:extLst>
              </p:cNvPr>
              <p:cNvSpPr/>
              <p:nvPr/>
            </p:nvSpPr>
            <p:spPr>
              <a:xfrm rot="900000">
                <a:off x="2155144" y="45425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381" name="グループ化 380">
                <a:extLst>
                  <a:ext uri="{FF2B5EF4-FFF2-40B4-BE49-F238E27FC236}">
                    <a16:creationId xmlns:a16="http://schemas.microsoft.com/office/drawing/2014/main" id="{5B8C4EC9-ED71-C927-CDB6-51C07B968FA9}"/>
                  </a:ext>
                </a:extLst>
              </p:cNvPr>
              <p:cNvGrpSpPr/>
              <p:nvPr/>
            </p:nvGrpSpPr>
            <p:grpSpPr>
              <a:xfrm>
                <a:off x="1893089" y="4797986"/>
                <a:ext cx="219417" cy="232117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133" name="楕円 27">
                  <a:extLst>
                    <a:ext uri="{FF2B5EF4-FFF2-40B4-BE49-F238E27FC236}">
                      <a16:creationId xmlns:a16="http://schemas.microsoft.com/office/drawing/2014/main" id="{03A8359E-450B-4266-87E7-541D010D905C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4" name="楕円 27">
                  <a:extLst>
                    <a:ext uri="{FF2B5EF4-FFF2-40B4-BE49-F238E27FC236}">
                      <a16:creationId xmlns:a16="http://schemas.microsoft.com/office/drawing/2014/main" id="{B91B3A33-0DD7-FBF4-6CA8-590A93BDEB1F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382" name="フリーフォーム: 図形 381">
                <a:extLst>
                  <a:ext uri="{FF2B5EF4-FFF2-40B4-BE49-F238E27FC236}">
                    <a16:creationId xmlns:a16="http://schemas.microsoft.com/office/drawing/2014/main" id="{FCEB1B44-90E4-4936-A478-DAB714BDA5B9}"/>
                  </a:ext>
                </a:extLst>
              </p:cNvPr>
              <p:cNvSpPr/>
              <p:nvPr/>
            </p:nvSpPr>
            <p:spPr>
              <a:xfrm>
                <a:off x="1779354" y="4707957"/>
                <a:ext cx="452253" cy="226103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3" name="正方形/長方形 382">
                <a:extLst>
                  <a:ext uri="{FF2B5EF4-FFF2-40B4-BE49-F238E27FC236}">
                    <a16:creationId xmlns:a16="http://schemas.microsoft.com/office/drawing/2014/main" id="{F8C0354B-9CC6-0EFA-4DA6-890C4246FA78}"/>
                  </a:ext>
                </a:extLst>
              </p:cNvPr>
              <p:cNvSpPr/>
              <p:nvPr/>
            </p:nvSpPr>
            <p:spPr>
              <a:xfrm>
                <a:off x="1285221" y="4816877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8" name="正方形/長方形 127">
                <a:extLst>
                  <a:ext uri="{FF2B5EF4-FFF2-40B4-BE49-F238E27FC236}">
                    <a16:creationId xmlns:a16="http://schemas.microsoft.com/office/drawing/2014/main" id="{0FE73FAD-1266-38D0-0384-518D0E90572C}"/>
                  </a:ext>
                </a:extLst>
              </p:cNvPr>
              <p:cNvSpPr/>
              <p:nvPr/>
            </p:nvSpPr>
            <p:spPr>
              <a:xfrm rot="20700000" flipV="1">
                <a:off x="1310263" y="4923620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9" name="正方形/長方形 128">
                <a:extLst>
                  <a:ext uri="{FF2B5EF4-FFF2-40B4-BE49-F238E27FC236}">
                    <a16:creationId xmlns:a16="http://schemas.microsoft.com/office/drawing/2014/main" id="{0AC2D32B-F8CC-E0BA-F2D1-FED2B3DF5EC1}"/>
                  </a:ext>
                </a:extLst>
              </p:cNvPr>
              <p:cNvSpPr/>
              <p:nvPr/>
            </p:nvSpPr>
            <p:spPr>
              <a:xfrm flipH="1">
                <a:off x="2169368" y="4816879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0" name="正方形/長方形 129">
                <a:extLst>
                  <a:ext uri="{FF2B5EF4-FFF2-40B4-BE49-F238E27FC236}">
                    <a16:creationId xmlns:a16="http://schemas.microsoft.com/office/drawing/2014/main" id="{3D344DD3-3183-DD61-F4A8-0424256D2AA5}"/>
                  </a:ext>
                </a:extLst>
              </p:cNvPr>
              <p:cNvSpPr/>
              <p:nvPr/>
            </p:nvSpPr>
            <p:spPr>
              <a:xfrm rot="900000" flipH="1" flipV="1">
                <a:off x="2145772" y="4923621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1" name="フリーフォーム: 図形 130">
                <a:extLst>
                  <a:ext uri="{FF2B5EF4-FFF2-40B4-BE49-F238E27FC236}">
                    <a16:creationId xmlns:a16="http://schemas.microsoft.com/office/drawing/2014/main" id="{EEB11B98-2A51-A1DF-4A87-3EE4F26311D6}"/>
                  </a:ext>
                </a:extLst>
              </p:cNvPr>
              <p:cNvSpPr/>
              <p:nvPr/>
            </p:nvSpPr>
            <p:spPr>
              <a:xfrm>
                <a:off x="1607125" y="4010625"/>
                <a:ext cx="797337" cy="706988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2" name="楕円 1">
                <a:extLst>
                  <a:ext uri="{FF2B5EF4-FFF2-40B4-BE49-F238E27FC236}">
                    <a16:creationId xmlns:a16="http://schemas.microsoft.com/office/drawing/2014/main" id="{E99D43F6-C5A5-C3FE-6901-1F61BE69FDF2}"/>
                  </a:ext>
                </a:extLst>
              </p:cNvPr>
              <p:cNvSpPr/>
              <p:nvPr/>
            </p:nvSpPr>
            <p:spPr>
              <a:xfrm flipV="1">
                <a:off x="1920025" y="4676285"/>
                <a:ext cx="170911" cy="9605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44" name="グループ化 143">
              <a:extLst>
                <a:ext uri="{FF2B5EF4-FFF2-40B4-BE49-F238E27FC236}">
                  <a16:creationId xmlns:a16="http://schemas.microsoft.com/office/drawing/2014/main" id="{0A7836E5-F82D-4956-80F1-F0D7CC70C7B0}"/>
                </a:ext>
              </a:extLst>
            </p:cNvPr>
            <p:cNvGrpSpPr/>
            <p:nvPr/>
          </p:nvGrpSpPr>
          <p:grpSpPr>
            <a:xfrm>
              <a:off x="1339507" y="3791732"/>
              <a:ext cx="1325355" cy="650911"/>
              <a:chOff x="1100911" y="95250"/>
              <a:chExt cx="1794828" cy="881479"/>
            </a:xfrm>
          </p:grpSpPr>
          <p:sp>
            <p:nvSpPr>
              <p:cNvPr id="149" name="楕円 5">
                <a:extLst>
                  <a:ext uri="{FF2B5EF4-FFF2-40B4-BE49-F238E27FC236}">
                    <a16:creationId xmlns:a16="http://schemas.microsoft.com/office/drawing/2014/main" id="{A762C9DB-BEBA-CF8B-E676-936222FFB9E0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150" name="楕円 149">
                <a:extLst>
                  <a:ext uri="{FF2B5EF4-FFF2-40B4-BE49-F238E27FC236}">
                    <a16:creationId xmlns:a16="http://schemas.microsoft.com/office/drawing/2014/main" id="{5D4EC765-FE2B-B210-38B3-60FB05B3A029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51" name="グループ化 150">
                <a:extLst>
                  <a:ext uri="{FF2B5EF4-FFF2-40B4-BE49-F238E27FC236}">
                    <a16:creationId xmlns:a16="http://schemas.microsoft.com/office/drawing/2014/main" id="{174DD417-2B25-5BE0-52E4-A052DFB87C7C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152" name="楕円 5">
                  <a:extLst>
                    <a:ext uri="{FF2B5EF4-FFF2-40B4-BE49-F238E27FC236}">
                      <a16:creationId xmlns:a16="http://schemas.microsoft.com/office/drawing/2014/main" id="{ACA38F03-D4BD-6CB4-ABFD-729AE2FDAD3A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155" name="フリーフォーム: 図形 154">
                  <a:extLst>
                    <a:ext uri="{FF2B5EF4-FFF2-40B4-BE49-F238E27FC236}">
                      <a16:creationId xmlns:a16="http://schemas.microsoft.com/office/drawing/2014/main" id="{12545D19-3026-0419-A3D8-6565DAC5B0BC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135" name="グループ化 134">
              <a:extLst>
                <a:ext uri="{FF2B5EF4-FFF2-40B4-BE49-F238E27FC236}">
                  <a16:creationId xmlns:a16="http://schemas.microsoft.com/office/drawing/2014/main" id="{A2DD6F69-80FD-7824-DE2E-FE2A91564E83}"/>
                </a:ext>
              </a:extLst>
            </p:cNvPr>
            <p:cNvGrpSpPr/>
            <p:nvPr/>
          </p:nvGrpSpPr>
          <p:grpSpPr>
            <a:xfrm>
              <a:off x="1599674" y="5119338"/>
              <a:ext cx="824136" cy="568219"/>
              <a:chOff x="1443950" y="2053446"/>
              <a:chExt cx="1116065" cy="769496"/>
            </a:xfrm>
          </p:grpSpPr>
          <p:grpSp>
            <p:nvGrpSpPr>
              <p:cNvPr id="136" name="グループ化 135">
                <a:extLst>
                  <a:ext uri="{FF2B5EF4-FFF2-40B4-BE49-F238E27FC236}">
                    <a16:creationId xmlns:a16="http://schemas.microsoft.com/office/drawing/2014/main" id="{6DB6A74E-1DB1-8B0D-36F8-6278115EDDC4}"/>
                  </a:ext>
                </a:extLst>
              </p:cNvPr>
              <p:cNvGrpSpPr/>
              <p:nvPr/>
            </p:nvGrpSpPr>
            <p:grpSpPr>
              <a:xfrm>
                <a:off x="1443950" y="2053446"/>
                <a:ext cx="1116065" cy="769496"/>
                <a:chOff x="1443950" y="2053446"/>
                <a:chExt cx="1116065" cy="769496"/>
              </a:xfrm>
              <a:solidFill>
                <a:srgbClr val="FF0000"/>
              </a:solidFill>
            </p:grpSpPr>
            <p:sp>
              <p:nvSpPr>
                <p:cNvPr id="140" name="楕円 5">
                  <a:extLst>
                    <a:ext uri="{FF2B5EF4-FFF2-40B4-BE49-F238E27FC236}">
                      <a16:creationId xmlns:a16="http://schemas.microsoft.com/office/drawing/2014/main" id="{8B9E24C8-A08F-AE35-7E7F-3760B60703AA}"/>
                    </a:ext>
                  </a:extLst>
                </p:cNvPr>
                <p:cNvSpPr/>
                <p:nvPr/>
              </p:nvSpPr>
              <p:spPr>
                <a:xfrm rot="10800000">
                  <a:off x="1443950" y="2135816"/>
                  <a:ext cx="1108750" cy="190680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141" name="二等辺三角形 21">
                  <a:extLst>
                    <a:ext uri="{FF2B5EF4-FFF2-40B4-BE49-F238E27FC236}">
                      <a16:creationId xmlns:a16="http://schemas.microsoft.com/office/drawing/2014/main" id="{A8200397-1EB6-F60E-2A39-8FA75F063DFB}"/>
                    </a:ext>
                  </a:extLst>
                </p:cNvPr>
                <p:cNvSpPr/>
                <p:nvPr/>
              </p:nvSpPr>
              <p:spPr>
                <a:xfrm rot="400418">
                  <a:off x="2088302" y="2106518"/>
                  <a:ext cx="340963" cy="639706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2" name="二等辺三角形 21">
                  <a:extLst>
                    <a:ext uri="{FF2B5EF4-FFF2-40B4-BE49-F238E27FC236}">
                      <a16:creationId xmlns:a16="http://schemas.microsoft.com/office/drawing/2014/main" id="{C3E4E583-6AA8-CBF0-197C-73B41EB5CB7B}"/>
                    </a:ext>
                  </a:extLst>
                </p:cNvPr>
                <p:cNvSpPr/>
                <p:nvPr/>
              </p:nvSpPr>
              <p:spPr>
                <a:xfrm rot="20700000">
                  <a:off x="2219052" y="2105188"/>
                  <a:ext cx="340963" cy="717754"/>
                </a:xfrm>
                <a:custGeom>
                  <a:avLst/>
                  <a:gdLst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569414"/>
                    <a:gd name="connsiteX1" fmla="*/ 253752 w 507504"/>
                    <a:gd name="connsiteY1" fmla="*/ 0 h 569414"/>
                    <a:gd name="connsiteX2" fmla="*/ 507504 w 507504"/>
                    <a:gd name="connsiteY2" fmla="*/ 569414 h 569414"/>
                    <a:gd name="connsiteX3" fmla="*/ 0 w 507504"/>
                    <a:gd name="connsiteY3" fmla="*/ 569414 h 569414"/>
                    <a:gd name="connsiteX0" fmla="*/ 0 w 507504"/>
                    <a:gd name="connsiteY0" fmla="*/ 569414 h 608925"/>
                    <a:gd name="connsiteX1" fmla="*/ 253752 w 507504"/>
                    <a:gd name="connsiteY1" fmla="*/ 0 h 608925"/>
                    <a:gd name="connsiteX2" fmla="*/ 507504 w 507504"/>
                    <a:gd name="connsiteY2" fmla="*/ 569414 h 608925"/>
                    <a:gd name="connsiteX3" fmla="*/ 0 w 507504"/>
                    <a:gd name="connsiteY3" fmla="*/ 569414 h 608925"/>
                    <a:gd name="connsiteX0" fmla="*/ 0 w 507504"/>
                    <a:gd name="connsiteY0" fmla="*/ 569414 h 631417"/>
                    <a:gd name="connsiteX1" fmla="*/ 253752 w 507504"/>
                    <a:gd name="connsiteY1" fmla="*/ 0 h 631417"/>
                    <a:gd name="connsiteX2" fmla="*/ 507504 w 507504"/>
                    <a:gd name="connsiteY2" fmla="*/ 569414 h 631417"/>
                    <a:gd name="connsiteX3" fmla="*/ 0 w 507504"/>
                    <a:gd name="connsiteY3" fmla="*/ 569414 h 631417"/>
                    <a:gd name="connsiteX0" fmla="*/ 0 w 507504"/>
                    <a:gd name="connsiteY0" fmla="*/ 569414 h 639706"/>
                    <a:gd name="connsiteX1" fmla="*/ 253752 w 507504"/>
                    <a:gd name="connsiteY1" fmla="*/ 0 h 639706"/>
                    <a:gd name="connsiteX2" fmla="*/ 507504 w 507504"/>
                    <a:gd name="connsiteY2" fmla="*/ 569414 h 639706"/>
                    <a:gd name="connsiteX3" fmla="*/ 0 w 507504"/>
                    <a:gd name="connsiteY3" fmla="*/ 569414 h 6397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507504" h="639706">
                      <a:moveTo>
                        <a:pt x="0" y="569414"/>
                      </a:moveTo>
                      <a:cubicBezTo>
                        <a:pt x="151259" y="379609"/>
                        <a:pt x="194568" y="370780"/>
                        <a:pt x="253752" y="0"/>
                      </a:cubicBezTo>
                      <a:cubicBezTo>
                        <a:pt x="430411" y="234255"/>
                        <a:pt x="464195" y="351034"/>
                        <a:pt x="507504" y="569414"/>
                      </a:cubicBezTo>
                      <a:cubicBezTo>
                        <a:pt x="370086" y="667839"/>
                        <a:pt x="118368" y="658314"/>
                        <a:pt x="0" y="569414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43" name="楕円 5">
                  <a:extLst>
                    <a:ext uri="{FF2B5EF4-FFF2-40B4-BE49-F238E27FC236}">
                      <a16:creationId xmlns:a16="http://schemas.microsoft.com/office/drawing/2014/main" id="{2E922832-5F43-96E5-DA1E-B435535D6916}"/>
                    </a:ext>
                  </a:extLst>
                </p:cNvPr>
                <p:cNvSpPr/>
                <p:nvPr/>
              </p:nvSpPr>
              <p:spPr>
                <a:xfrm rot="10800000">
                  <a:off x="1443950" y="2053446"/>
                  <a:ext cx="1108750" cy="202498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</p:grp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0457ADF3-DCE5-0328-AC85-E4BA9DC2DD92}"/>
                  </a:ext>
                </a:extLst>
              </p:cNvPr>
              <p:cNvSpPr/>
              <p:nvPr/>
            </p:nvSpPr>
            <p:spPr>
              <a:xfrm rot="20700000">
                <a:off x="2192524" y="2066951"/>
                <a:ext cx="238125" cy="248052"/>
              </a:xfrm>
              <a:custGeom>
                <a:avLst/>
                <a:gdLst>
                  <a:gd name="connsiteX0" fmla="*/ 194227 w 238125"/>
                  <a:gd name="connsiteY0" fmla="*/ 5649 h 233293"/>
                  <a:gd name="connsiteX1" fmla="*/ 238125 w 238125"/>
                  <a:gd name="connsiteY1" fmla="*/ 71875 h 233293"/>
                  <a:gd name="connsiteX2" fmla="*/ 238125 w 238125"/>
                  <a:gd name="connsiteY2" fmla="*/ 161418 h 233293"/>
                  <a:gd name="connsiteX3" fmla="*/ 166250 w 238125"/>
                  <a:gd name="connsiteY3" fmla="*/ 233293 h 233293"/>
                  <a:gd name="connsiteX4" fmla="*/ 71875 w 238125"/>
                  <a:gd name="connsiteY4" fmla="*/ 233293 h 233293"/>
                  <a:gd name="connsiteX5" fmla="*/ 0 w 238125"/>
                  <a:gd name="connsiteY5" fmla="*/ 161418 h 233293"/>
                  <a:gd name="connsiteX6" fmla="*/ 0 w 238125"/>
                  <a:gd name="connsiteY6" fmla="*/ 71875 h 233293"/>
                  <a:gd name="connsiteX7" fmla="*/ 71875 w 238125"/>
                  <a:gd name="connsiteY7" fmla="*/ 0 h 233293"/>
                  <a:gd name="connsiteX8" fmla="*/ 166250 w 238125"/>
                  <a:gd name="connsiteY8" fmla="*/ 0 h 233293"/>
                  <a:gd name="connsiteX9" fmla="*/ 194227 w 238125"/>
                  <a:gd name="connsiteY9" fmla="*/ 5649 h 233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238125" h="233293">
                    <a:moveTo>
                      <a:pt x="194227" y="5649"/>
                    </a:moveTo>
                    <a:cubicBezTo>
                      <a:pt x="220024" y="16560"/>
                      <a:pt x="238125" y="42104"/>
                      <a:pt x="238125" y="71875"/>
                    </a:cubicBezTo>
                    <a:lnTo>
                      <a:pt x="238125" y="161418"/>
                    </a:lnTo>
                    <a:cubicBezTo>
                      <a:pt x="238125" y="201113"/>
                      <a:pt x="205945" y="233293"/>
                      <a:pt x="166250" y="233293"/>
                    </a:cubicBezTo>
                    <a:lnTo>
                      <a:pt x="71875" y="233293"/>
                    </a:lnTo>
                    <a:cubicBezTo>
                      <a:pt x="32180" y="233293"/>
                      <a:pt x="0" y="201113"/>
                      <a:pt x="0" y="161418"/>
                    </a:cubicBezTo>
                    <a:lnTo>
                      <a:pt x="0" y="71875"/>
                    </a:lnTo>
                    <a:cubicBezTo>
                      <a:pt x="0" y="32180"/>
                      <a:pt x="32180" y="0"/>
                      <a:pt x="71875" y="0"/>
                    </a:cubicBezTo>
                    <a:lnTo>
                      <a:pt x="166250" y="0"/>
                    </a:lnTo>
                    <a:cubicBezTo>
                      <a:pt x="176174" y="0"/>
                      <a:pt x="185628" y="2012"/>
                      <a:pt x="194227" y="5649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591" name="グループ化 590">
            <a:extLst>
              <a:ext uri="{FF2B5EF4-FFF2-40B4-BE49-F238E27FC236}">
                <a16:creationId xmlns:a16="http://schemas.microsoft.com/office/drawing/2014/main" id="{FC9CA8F9-9305-2089-BAB1-3DBFB48A2A2B}"/>
              </a:ext>
            </a:extLst>
          </p:cNvPr>
          <p:cNvGrpSpPr/>
          <p:nvPr/>
        </p:nvGrpSpPr>
        <p:grpSpPr>
          <a:xfrm>
            <a:off x="6778600" y="3859314"/>
            <a:ext cx="2761753" cy="2539724"/>
            <a:chOff x="6778600" y="3859314"/>
            <a:chExt cx="2761753" cy="2539724"/>
          </a:xfrm>
        </p:grpSpPr>
        <p:grpSp>
          <p:nvGrpSpPr>
            <p:cNvPr id="407" name="グループ化 406">
              <a:extLst>
                <a:ext uri="{FF2B5EF4-FFF2-40B4-BE49-F238E27FC236}">
                  <a16:creationId xmlns:a16="http://schemas.microsoft.com/office/drawing/2014/main" id="{AC2FB9A1-4311-C02E-7E14-68807E54BF15}"/>
                </a:ext>
              </a:extLst>
            </p:cNvPr>
            <p:cNvGrpSpPr/>
            <p:nvPr/>
          </p:nvGrpSpPr>
          <p:grpSpPr>
            <a:xfrm>
              <a:off x="7489868" y="3859314"/>
              <a:ext cx="1439073" cy="1340392"/>
              <a:chOff x="1036132" y="400131"/>
              <a:chExt cx="1948827" cy="1815191"/>
            </a:xfrm>
          </p:grpSpPr>
          <p:sp>
            <p:nvSpPr>
              <p:cNvPr id="415" name="二等辺三角形 6">
                <a:extLst>
                  <a:ext uri="{FF2B5EF4-FFF2-40B4-BE49-F238E27FC236}">
                    <a16:creationId xmlns:a16="http://schemas.microsoft.com/office/drawing/2014/main" id="{6B2710D1-C42B-BC26-83ED-37ECD0026D8F}"/>
                  </a:ext>
                </a:extLst>
              </p:cNvPr>
              <p:cNvSpPr/>
              <p:nvPr/>
            </p:nvSpPr>
            <p:spPr>
              <a:xfrm rot="19800000">
                <a:off x="1122334" y="400131"/>
                <a:ext cx="698259" cy="523695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6" name="二等辺三角形 6">
                <a:extLst>
                  <a:ext uri="{FF2B5EF4-FFF2-40B4-BE49-F238E27FC236}">
                    <a16:creationId xmlns:a16="http://schemas.microsoft.com/office/drawing/2014/main" id="{0E6F009A-8EBF-1EC5-2053-290E5F89C874}"/>
                  </a:ext>
                </a:extLst>
              </p:cNvPr>
              <p:cNvSpPr/>
              <p:nvPr/>
            </p:nvSpPr>
            <p:spPr>
              <a:xfrm rot="1800000" flipH="1">
                <a:off x="2202453" y="400132"/>
                <a:ext cx="698259" cy="523695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7" name="楕円 416">
                <a:extLst>
                  <a:ext uri="{FF2B5EF4-FFF2-40B4-BE49-F238E27FC236}">
                    <a16:creationId xmlns:a16="http://schemas.microsoft.com/office/drawing/2014/main" id="{F4FA6504-8C66-049F-8D94-88D2E727A553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8" name="楕円 417">
                <a:extLst>
                  <a:ext uri="{FF2B5EF4-FFF2-40B4-BE49-F238E27FC236}">
                    <a16:creationId xmlns:a16="http://schemas.microsoft.com/office/drawing/2014/main" id="{1CD30C87-098F-A50B-B301-2861862A8F27}"/>
                  </a:ext>
                </a:extLst>
              </p:cNvPr>
              <p:cNvSpPr/>
              <p:nvPr/>
            </p:nvSpPr>
            <p:spPr>
              <a:xfrm rot="20700000">
                <a:off x="1515930" y="1261961"/>
                <a:ext cx="268648" cy="45720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9" name="楕円 418">
                <a:extLst>
                  <a:ext uri="{FF2B5EF4-FFF2-40B4-BE49-F238E27FC236}">
                    <a16:creationId xmlns:a16="http://schemas.microsoft.com/office/drawing/2014/main" id="{7F7D866B-6DCA-EF87-F058-F72076EABBCE}"/>
                  </a:ext>
                </a:extLst>
              </p:cNvPr>
              <p:cNvSpPr/>
              <p:nvPr/>
            </p:nvSpPr>
            <p:spPr>
              <a:xfrm rot="900000">
                <a:off x="2214202" y="1261961"/>
                <a:ext cx="268648" cy="45720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420" name="グループ化 419">
                <a:extLst>
                  <a:ext uri="{FF2B5EF4-FFF2-40B4-BE49-F238E27FC236}">
                    <a16:creationId xmlns:a16="http://schemas.microsoft.com/office/drawing/2014/main" id="{EFBD54B6-0D15-7CE7-9EEF-5F3C6B331B46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428" name="楕円 27">
                  <a:extLst>
                    <a:ext uri="{FF2B5EF4-FFF2-40B4-BE49-F238E27FC236}">
                      <a16:creationId xmlns:a16="http://schemas.microsoft.com/office/drawing/2014/main" id="{0757AC8D-D8F3-5204-AC37-8B8EDAAFDD65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29" name="楕円 27">
                  <a:extLst>
                    <a:ext uri="{FF2B5EF4-FFF2-40B4-BE49-F238E27FC236}">
                      <a16:creationId xmlns:a16="http://schemas.microsoft.com/office/drawing/2014/main" id="{40F19873-A160-1FEB-85DC-C2FFDB090A76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21" name="フリーフォーム: 図形 420">
                <a:extLst>
                  <a:ext uri="{FF2B5EF4-FFF2-40B4-BE49-F238E27FC236}">
                    <a16:creationId xmlns:a16="http://schemas.microsoft.com/office/drawing/2014/main" id="{B5D5BCB4-613B-13F9-B2B9-3567DBAE2278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2" name="正方形/長方形 421">
                <a:extLst>
                  <a:ext uri="{FF2B5EF4-FFF2-40B4-BE49-F238E27FC236}">
                    <a16:creationId xmlns:a16="http://schemas.microsoft.com/office/drawing/2014/main" id="{096D5D19-6B15-E3A1-88B0-80A7AB09EEF4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3" name="正方形/長方形 422">
                <a:extLst>
                  <a:ext uri="{FF2B5EF4-FFF2-40B4-BE49-F238E27FC236}">
                    <a16:creationId xmlns:a16="http://schemas.microsoft.com/office/drawing/2014/main" id="{27236F5F-D78D-E325-BF1C-EBEB4CC178EE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4" name="正方形/長方形 423">
                <a:extLst>
                  <a:ext uri="{FF2B5EF4-FFF2-40B4-BE49-F238E27FC236}">
                    <a16:creationId xmlns:a16="http://schemas.microsoft.com/office/drawing/2014/main" id="{E9DACDB1-8B6D-F195-F6B7-C38440278D21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5" name="正方形/長方形 424">
                <a:extLst>
                  <a:ext uri="{FF2B5EF4-FFF2-40B4-BE49-F238E27FC236}">
                    <a16:creationId xmlns:a16="http://schemas.microsoft.com/office/drawing/2014/main" id="{23F8C480-D43B-15C3-5A62-B97F91FB6C40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6" name="フリーフォーム: 図形 425">
                <a:extLst>
                  <a:ext uri="{FF2B5EF4-FFF2-40B4-BE49-F238E27FC236}">
                    <a16:creationId xmlns:a16="http://schemas.microsoft.com/office/drawing/2014/main" id="{3B107A2A-57E7-AEA8-4BC0-911526403399}"/>
                  </a:ext>
                </a:extLst>
              </p:cNvPr>
              <p:cNvSpPr/>
              <p:nvPr/>
            </p:nvSpPr>
            <p:spPr>
              <a:xfrm>
                <a:off x="1472062" y="541558"/>
                <a:ext cx="1079773" cy="957420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7" name="楕円 1">
                <a:extLst>
                  <a:ext uri="{FF2B5EF4-FFF2-40B4-BE49-F238E27FC236}">
                    <a16:creationId xmlns:a16="http://schemas.microsoft.com/office/drawing/2014/main" id="{1F5D73DC-55AC-49DE-E69B-A3E8508BB49A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199" name="グループ化 198">
              <a:extLst>
                <a:ext uri="{FF2B5EF4-FFF2-40B4-BE49-F238E27FC236}">
                  <a16:creationId xmlns:a16="http://schemas.microsoft.com/office/drawing/2014/main" id="{0E1CB212-0984-2947-024B-49FC8E24DDE9}"/>
                </a:ext>
              </a:extLst>
            </p:cNvPr>
            <p:cNvGrpSpPr/>
            <p:nvPr/>
          </p:nvGrpSpPr>
          <p:grpSpPr>
            <a:xfrm>
              <a:off x="6778600" y="4948015"/>
              <a:ext cx="2761753" cy="1451023"/>
              <a:chOff x="6778600" y="4948015"/>
              <a:chExt cx="2761753" cy="1451023"/>
            </a:xfrm>
          </p:grpSpPr>
          <p:sp>
            <p:nvSpPr>
              <p:cNvPr id="200" name="フリーフォーム: 図形 199">
                <a:extLst>
                  <a:ext uri="{FF2B5EF4-FFF2-40B4-BE49-F238E27FC236}">
                    <a16:creationId xmlns:a16="http://schemas.microsoft.com/office/drawing/2014/main" id="{29D0D63A-6F92-C77C-F0B7-C6112CE4809D}"/>
                  </a:ext>
                </a:extLst>
              </p:cNvPr>
              <p:cNvSpPr/>
              <p:nvPr/>
            </p:nvSpPr>
            <p:spPr>
              <a:xfrm>
                <a:off x="6778601" y="5331782"/>
                <a:ext cx="2761752" cy="1067256"/>
              </a:xfrm>
              <a:custGeom>
                <a:avLst/>
                <a:gdLst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68477 w 1736952"/>
                  <a:gd name="connsiteY10" fmla="*/ 1164952 h 1222960"/>
                  <a:gd name="connsiteX11" fmla="*/ 826550 w 1736952"/>
                  <a:gd name="connsiteY11" fmla="*/ 1222960 h 1222960"/>
                  <a:gd name="connsiteX12" fmla="*/ 715190 w 1736952"/>
                  <a:gd name="connsiteY12" fmla="*/ 1221746 h 1222960"/>
                  <a:gd name="connsiteX13" fmla="*/ 25153 w 1736952"/>
                  <a:gd name="connsiteY13" fmla="*/ 1138653 h 1222960"/>
                  <a:gd name="connsiteX14" fmla="*/ 23193 w 1736952"/>
                  <a:gd name="connsiteY14" fmla="*/ 1136253 h 1222960"/>
                  <a:gd name="connsiteX15" fmla="*/ 22813 w 1736952"/>
                  <a:gd name="connsiteY15" fmla="*/ 1136374 h 1222960"/>
                  <a:gd name="connsiteX16" fmla="*/ 8524 w 1736952"/>
                  <a:gd name="connsiteY16" fmla="*/ 1120961 h 1222960"/>
                  <a:gd name="connsiteX17" fmla="*/ 7786 w 1736952"/>
                  <a:gd name="connsiteY17" fmla="*/ 1117382 h 1222960"/>
                  <a:gd name="connsiteX18" fmla="*/ 7687 w 1736952"/>
                  <a:gd name="connsiteY18" fmla="*/ 1117261 h 1222960"/>
                  <a:gd name="connsiteX19" fmla="*/ 7746 w 1736952"/>
                  <a:gd name="connsiteY19" fmla="*/ 1117189 h 1222960"/>
                  <a:gd name="connsiteX20" fmla="*/ 1181 w 1736952"/>
                  <a:gd name="connsiteY20" fmla="*/ 1085356 h 1222960"/>
                  <a:gd name="connsiteX21" fmla="*/ 88247 w 1736952"/>
                  <a:gd name="connsiteY21" fmla="*/ 574301 h 1222960"/>
                  <a:gd name="connsiteX22" fmla="*/ 305602 w 1736952"/>
                  <a:gd name="connsiteY22" fmla="*/ 62838 h 1222960"/>
                  <a:gd name="connsiteX23" fmla="*/ 306554 w 1736952"/>
                  <a:gd name="connsiteY23" fmla="*/ 62534 h 1222960"/>
                  <a:gd name="connsiteX24" fmla="*/ 309322 w 1736952"/>
                  <a:gd name="connsiteY24" fmla="*/ 58973 h 1222960"/>
                  <a:gd name="connsiteX25" fmla="*/ 867366 w 1736952"/>
                  <a:gd name="connsiteY25" fmla="*/ 0 h 1222960"/>
                  <a:gd name="connsiteX0" fmla="*/ 867366 w 1736952"/>
                  <a:gd name="connsiteY0" fmla="*/ 0 h 1222960"/>
                  <a:gd name="connsiteX1" fmla="*/ 1425410 w 1736952"/>
                  <a:gd name="connsiteY1" fmla="*/ 58973 h 1222960"/>
                  <a:gd name="connsiteX2" fmla="*/ 1427446 w 1736952"/>
                  <a:gd name="connsiteY2" fmla="*/ 61592 h 1222960"/>
                  <a:gd name="connsiteX3" fmla="*/ 1431349 w 1736952"/>
                  <a:gd name="connsiteY3" fmla="*/ 62838 h 1222960"/>
                  <a:gd name="connsiteX4" fmla="*/ 1648705 w 1736952"/>
                  <a:gd name="connsiteY4" fmla="*/ 574301 h 1222960"/>
                  <a:gd name="connsiteX5" fmla="*/ 1714138 w 1736952"/>
                  <a:gd name="connsiteY5" fmla="*/ 1136374 h 1222960"/>
                  <a:gd name="connsiteX6" fmla="*/ 1712000 w 1736952"/>
                  <a:gd name="connsiteY6" fmla="*/ 1135691 h 1222960"/>
                  <a:gd name="connsiteX7" fmla="*/ 1709581 w 1736952"/>
                  <a:gd name="connsiteY7" fmla="*/ 1138653 h 1222960"/>
                  <a:gd name="connsiteX8" fmla="*/ 1019545 w 1736952"/>
                  <a:gd name="connsiteY8" fmla="*/ 1221746 h 1222960"/>
                  <a:gd name="connsiteX9" fmla="*/ 910387 w 1736952"/>
                  <a:gd name="connsiteY9" fmla="*/ 1222936 h 1222960"/>
                  <a:gd name="connsiteX10" fmla="*/ 826550 w 1736952"/>
                  <a:gd name="connsiteY10" fmla="*/ 1222960 h 1222960"/>
                  <a:gd name="connsiteX11" fmla="*/ 715190 w 1736952"/>
                  <a:gd name="connsiteY11" fmla="*/ 1221746 h 1222960"/>
                  <a:gd name="connsiteX12" fmla="*/ 25153 w 1736952"/>
                  <a:gd name="connsiteY12" fmla="*/ 1138653 h 1222960"/>
                  <a:gd name="connsiteX13" fmla="*/ 23193 w 1736952"/>
                  <a:gd name="connsiteY13" fmla="*/ 1136253 h 1222960"/>
                  <a:gd name="connsiteX14" fmla="*/ 22813 w 1736952"/>
                  <a:gd name="connsiteY14" fmla="*/ 1136374 h 1222960"/>
                  <a:gd name="connsiteX15" fmla="*/ 8524 w 1736952"/>
                  <a:gd name="connsiteY15" fmla="*/ 1120961 h 1222960"/>
                  <a:gd name="connsiteX16" fmla="*/ 7786 w 1736952"/>
                  <a:gd name="connsiteY16" fmla="*/ 1117382 h 1222960"/>
                  <a:gd name="connsiteX17" fmla="*/ 7687 w 1736952"/>
                  <a:gd name="connsiteY17" fmla="*/ 1117261 h 1222960"/>
                  <a:gd name="connsiteX18" fmla="*/ 7746 w 1736952"/>
                  <a:gd name="connsiteY18" fmla="*/ 1117189 h 1222960"/>
                  <a:gd name="connsiteX19" fmla="*/ 1181 w 1736952"/>
                  <a:gd name="connsiteY19" fmla="*/ 1085356 h 1222960"/>
                  <a:gd name="connsiteX20" fmla="*/ 88247 w 1736952"/>
                  <a:gd name="connsiteY20" fmla="*/ 574301 h 1222960"/>
                  <a:gd name="connsiteX21" fmla="*/ 305602 w 1736952"/>
                  <a:gd name="connsiteY21" fmla="*/ 62838 h 1222960"/>
                  <a:gd name="connsiteX22" fmla="*/ 306554 w 1736952"/>
                  <a:gd name="connsiteY22" fmla="*/ 62534 h 1222960"/>
                  <a:gd name="connsiteX23" fmla="*/ 309322 w 1736952"/>
                  <a:gd name="connsiteY23" fmla="*/ 58973 h 1222960"/>
                  <a:gd name="connsiteX24" fmla="*/ 867366 w 1736952"/>
                  <a:gd name="connsiteY24" fmla="*/ 0 h 122296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</a:cxnLst>
                <a:rect l="l" t="t" r="r" b="b"/>
                <a:pathLst>
                  <a:path w="1736952" h="1222960">
                    <a:moveTo>
                      <a:pt x="867366" y="0"/>
                    </a:moveTo>
                    <a:cubicBezTo>
                      <a:pt x="1142633" y="0"/>
                      <a:pt x="1372296" y="25317"/>
                      <a:pt x="1425410" y="58973"/>
                    </a:cubicBezTo>
                    <a:lnTo>
                      <a:pt x="1427446" y="61592"/>
                    </a:lnTo>
                    <a:lnTo>
                      <a:pt x="1431349" y="62838"/>
                    </a:lnTo>
                    <a:cubicBezTo>
                      <a:pt x="1484761" y="103152"/>
                      <a:pt x="1575435" y="313332"/>
                      <a:pt x="1648705" y="574301"/>
                    </a:cubicBezTo>
                    <a:cubicBezTo>
                      <a:pt x="1732442" y="872553"/>
                      <a:pt x="1761738" y="1124201"/>
                      <a:pt x="1714138" y="1136374"/>
                    </a:cubicBezTo>
                    <a:lnTo>
                      <a:pt x="1712000" y="1135691"/>
                    </a:lnTo>
                    <a:lnTo>
                      <a:pt x="1709581" y="1138653"/>
                    </a:lnTo>
                    <a:cubicBezTo>
                      <a:pt x="1639439" y="1180974"/>
                      <a:pt x="1365297" y="1214121"/>
                      <a:pt x="1019545" y="1221746"/>
                    </a:cubicBezTo>
                    <a:lnTo>
                      <a:pt x="910387" y="1222936"/>
                    </a:lnTo>
                    <a:lnTo>
                      <a:pt x="826550" y="1222960"/>
                    </a:lnTo>
                    <a:lnTo>
                      <a:pt x="715190" y="1221746"/>
                    </a:lnTo>
                    <a:cubicBezTo>
                      <a:pt x="369437" y="1214121"/>
                      <a:pt x="95295" y="1180974"/>
                      <a:pt x="25153" y="1138653"/>
                    </a:cubicBezTo>
                    <a:lnTo>
                      <a:pt x="23193" y="1136253"/>
                    </a:lnTo>
                    <a:lnTo>
                      <a:pt x="22813" y="1136374"/>
                    </a:lnTo>
                    <a:cubicBezTo>
                      <a:pt x="16864" y="1134853"/>
                      <a:pt x="12115" y="1129589"/>
                      <a:pt x="8524" y="1120961"/>
                    </a:cubicBezTo>
                    <a:lnTo>
                      <a:pt x="7786" y="1117382"/>
                    </a:lnTo>
                    <a:cubicBezTo>
                      <a:pt x="7753" y="1117342"/>
                      <a:pt x="7720" y="1117301"/>
                      <a:pt x="7687" y="1117261"/>
                    </a:cubicBezTo>
                    <a:cubicBezTo>
                      <a:pt x="7707" y="1117237"/>
                      <a:pt x="7726" y="1117213"/>
                      <a:pt x="7746" y="1117189"/>
                    </a:cubicBezTo>
                    <a:lnTo>
                      <a:pt x="1181" y="1085356"/>
                    </a:lnTo>
                    <a:cubicBezTo>
                      <a:pt x="-6737" y="995465"/>
                      <a:pt x="25444" y="797990"/>
                      <a:pt x="88247" y="574301"/>
                    </a:cubicBezTo>
                    <a:cubicBezTo>
                      <a:pt x="161517" y="313332"/>
                      <a:pt x="252190" y="103152"/>
                      <a:pt x="305602" y="62838"/>
                    </a:cubicBezTo>
                    <a:lnTo>
                      <a:pt x="306554" y="62534"/>
                    </a:lnTo>
                    <a:lnTo>
                      <a:pt x="309322" y="58973"/>
                    </a:lnTo>
                    <a:cubicBezTo>
                      <a:pt x="362437" y="25317"/>
                      <a:pt x="592100" y="0"/>
                      <a:pt x="867366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06" name="フリーフォーム: 図形 205">
                <a:extLst>
                  <a:ext uri="{FF2B5EF4-FFF2-40B4-BE49-F238E27FC236}">
                    <a16:creationId xmlns:a16="http://schemas.microsoft.com/office/drawing/2014/main" id="{62B60D04-C722-777B-82C2-E15BB1D0FD6F}"/>
                  </a:ext>
                </a:extLst>
              </p:cNvPr>
              <p:cNvSpPr/>
              <p:nvPr/>
            </p:nvSpPr>
            <p:spPr>
              <a:xfrm>
                <a:off x="6778600" y="5332225"/>
                <a:ext cx="2761753" cy="1066813"/>
              </a:xfrm>
              <a:custGeom>
                <a:avLst/>
                <a:gdLst>
                  <a:gd name="connsiteX0" fmla="*/ 2839929 w 3740033"/>
                  <a:gd name="connsiteY0" fmla="*/ 601478 h 1444704"/>
                  <a:gd name="connsiteX1" fmla="*/ 2619514 w 3740033"/>
                  <a:gd name="connsiteY1" fmla="*/ 923408 h 1444704"/>
                  <a:gd name="connsiteX2" fmla="*/ 2839929 w 3740033"/>
                  <a:gd name="connsiteY2" fmla="*/ 1245338 h 1444704"/>
                  <a:gd name="connsiteX3" fmla="*/ 3060345 w 3740033"/>
                  <a:gd name="connsiteY3" fmla="*/ 923408 h 1444704"/>
                  <a:gd name="connsiteX4" fmla="*/ 2354972 w 3740033"/>
                  <a:gd name="connsiteY4" fmla="*/ 601478 h 1444704"/>
                  <a:gd name="connsiteX5" fmla="*/ 2134557 w 3740033"/>
                  <a:gd name="connsiteY5" fmla="*/ 923408 h 1444704"/>
                  <a:gd name="connsiteX6" fmla="*/ 2354972 w 3740033"/>
                  <a:gd name="connsiteY6" fmla="*/ 1245338 h 1444704"/>
                  <a:gd name="connsiteX7" fmla="*/ 2575389 w 3740033"/>
                  <a:gd name="connsiteY7" fmla="*/ 923408 h 1444704"/>
                  <a:gd name="connsiteX8" fmla="*/ 1870015 w 3740033"/>
                  <a:gd name="connsiteY8" fmla="*/ 601478 h 1444704"/>
                  <a:gd name="connsiteX9" fmla="*/ 1649600 w 3740033"/>
                  <a:gd name="connsiteY9" fmla="*/ 923408 h 1444704"/>
                  <a:gd name="connsiteX10" fmla="*/ 1870015 w 3740033"/>
                  <a:gd name="connsiteY10" fmla="*/ 1245338 h 1444704"/>
                  <a:gd name="connsiteX11" fmla="*/ 2090431 w 3740033"/>
                  <a:gd name="connsiteY11" fmla="*/ 923408 h 1444704"/>
                  <a:gd name="connsiteX12" fmla="*/ 1385059 w 3740033"/>
                  <a:gd name="connsiteY12" fmla="*/ 601478 h 1444704"/>
                  <a:gd name="connsiteX13" fmla="*/ 1164643 w 3740033"/>
                  <a:gd name="connsiteY13" fmla="*/ 923408 h 1444704"/>
                  <a:gd name="connsiteX14" fmla="*/ 1385059 w 3740033"/>
                  <a:gd name="connsiteY14" fmla="*/ 1245338 h 1444704"/>
                  <a:gd name="connsiteX15" fmla="*/ 1605474 w 3740033"/>
                  <a:gd name="connsiteY15" fmla="*/ 923408 h 1444704"/>
                  <a:gd name="connsiteX16" fmla="*/ 900101 w 3740033"/>
                  <a:gd name="connsiteY16" fmla="*/ 601478 h 1444704"/>
                  <a:gd name="connsiteX17" fmla="*/ 679686 w 3740033"/>
                  <a:gd name="connsiteY17" fmla="*/ 923408 h 1444704"/>
                  <a:gd name="connsiteX18" fmla="*/ 900101 w 3740033"/>
                  <a:gd name="connsiteY18" fmla="*/ 1245338 h 1444704"/>
                  <a:gd name="connsiteX19" fmla="*/ 1120517 w 3740033"/>
                  <a:gd name="connsiteY19" fmla="*/ 923408 h 1444704"/>
                  <a:gd name="connsiteX20" fmla="*/ 415145 w 3740033"/>
                  <a:gd name="connsiteY20" fmla="*/ 601478 h 1444704"/>
                  <a:gd name="connsiteX21" fmla="*/ 194729 w 3740033"/>
                  <a:gd name="connsiteY21" fmla="*/ 923408 h 1444704"/>
                  <a:gd name="connsiteX22" fmla="*/ 415145 w 3740033"/>
                  <a:gd name="connsiteY22" fmla="*/ 1245338 h 1444704"/>
                  <a:gd name="connsiteX23" fmla="*/ 635560 w 3740033"/>
                  <a:gd name="connsiteY23" fmla="*/ 923408 h 1444704"/>
                  <a:gd name="connsiteX24" fmla="*/ 3324889 w 3740033"/>
                  <a:gd name="connsiteY24" fmla="*/ 601476 h 1444704"/>
                  <a:gd name="connsiteX25" fmla="*/ 3104471 w 3740033"/>
                  <a:gd name="connsiteY25" fmla="*/ 923408 h 1444704"/>
                  <a:gd name="connsiteX26" fmla="*/ 3324889 w 3740033"/>
                  <a:gd name="connsiteY26" fmla="*/ 1245339 h 1444704"/>
                  <a:gd name="connsiteX27" fmla="*/ 3545305 w 3740033"/>
                  <a:gd name="connsiteY27" fmla="*/ 923408 h 1444704"/>
                  <a:gd name="connsiteX28" fmla="*/ 1785114 w 3740033"/>
                  <a:gd name="connsiteY28" fmla="*/ 0 h 1444704"/>
                  <a:gd name="connsiteX29" fmla="*/ 1637885 w 3740033"/>
                  <a:gd name="connsiteY29" fmla="*/ 215037 h 1444704"/>
                  <a:gd name="connsiteX30" fmla="*/ 1870015 w 3740033"/>
                  <a:gd name="connsiteY30" fmla="*/ 554077 h 1444704"/>
                  <a:gd name="connsiteX31" fmla="*/ 2102146 w 3740033"/>
                  <a:gd name="connsiteY31" fmla="*/ 215037 h 1444704"/>
                  <a:gd name="connsiteX32" fmla="*/ 1954937 w 3740033"/>
                  <a:gd name="connsiteY32" fmla="*/ 30 h 1444704"/>
                  <a:gd name="connsiteX33" fmla="*/ 2084739 w 3740033"/>
                  <a:gd name="connsiteY33" fmla="*/ 845 h 1444704"/>
                  <a:gd name="connsiteX34" fmla="*/ 2267092 w 3740033"/>
                  <a:gd name="connsiteY34" fmla="*/ 4351 h 1444704"/>
                  <a:gd name="connsiteX35" fmla="*/ 2122842 w 3740033"/>
                  <a:gd name="connsiteY35" fmla="*/ 215037 h 1444704"/>
                  <a:gd name="connsiteX36" fmla="*/ 2354972 w 3740033"/>
                  <a:gd name="connsiteY36" fmla="*/ 554077 h 1444704"/>
                  <a:gd name="connsiteX37" fmla="*/ 2587103 w 3740033"/>
                  <a:gd name="connsiteY37" fmla="*/ 215037 h 1444704"/>
                  <a:gd name="connsiteX38" fmla="*/ 2446723 w 3740033"/>
                  <a:gd name="connsiteY38" fmla="*/ 10004 h 1444704"/>
                  <a:gd name="connsiteX39" fmla="*/ 2478130 w 3740033"/>
                  <a:gd name="connsiteY39" fmla="*/ 11046 h 1444704"/>
                  <a:gd name="connsiteX40" fmla="*/ 2647800 w 3740033"/>
                  <a:gd name="connsiteY40" fmla="*/ 19414 h 1444704"/>
                  <a:gd name="connsiteX41" fmla="*/ 2737470 w 3740033"/>
                  <a:gd name="connsiteY41" fmla="*/ 25645 h 1444704"/>
                  <a:gd name="connsiteX42" fmla="*/ 2607799 w 3740033"/>
                  <a:gd name="connsiteY42" fmla="*/ 215037 h 1444704"/>
                  <a:gd name="connsiteX43" fmla="*/ 2839929 w 3740033"/>
                  <a:gd name="connsiteY43" fmla="*/ 554077 h 1444704"/>
                  <a:gd name="connsiteX44" fmla="*/ 3072061 w 3740033"/>
                  <a:gd name="connsiteY44" fmla="*/ 215037 h 1444704"/>
                  <a:gd name="connsiteX45" fmla="*/ 2957240 w 3740033"/>
                  <a:gd name="connsiteY45" fmla="*/ 47336 h 1444704"/>
                  <a:gd name="connsiteX46" fmla="*/ 3009060 w 3740033"/>
                  <a:gd name="connsiteY46" fmla="*/ 54762 h 1444704"/>
                  <a:gd name="connsiteX47" fmla="*/ 3069216 w 3740033"/>
                  <a:gd name="connsiteY47" fmla="*/ 69177 h 1444704"/>
                  <a:gd name="connsiteX48" fmla="*/ 3073600 w 3740033"/>
                  <a:gd name="connsiteY48" fmla="*/ 72272 h 1444704"/>
                  <a:gd name="connsiteX49" fmla="*/ 3082004 w 3740033"/>
                  <a:gd name="connsiteY49" fmla="*/ 73745 h 1444704"/>
                  <a:gd name="connsiteX50" fmla="*/ 3128663 w 3740033"/>
                  <a:gd name="connsiteY50" fmla="*/ 100746 h 1444704"/>
                  <a:gd name="connsiteX51" fmla="*/ 3155587 w 3740033"/>
                  <a:gd name="connsiteY51" fmla="*/ 123270 h 1444704"/>
                  <a:gd name="connsiteX52" fmla="*/ 3092757 w 3740033"/>
                  <a:gd name="connsiteY52" fmla="*/ 215037 h 1444704"/>
                  <a:gd name="connsiteX53" fmla="*/ 3324889 w 3740033"/>
                  <a:gd name="connsiteY53" fmla="*/ 554079 h 1444704"/>
                  <a:gd name="connsiteX54" fmla="*/ 3408136 w 3740033"/>
                  <a:gd name="connsiteY54" fmla="*/ 432493 h 1444704"/>
                  <a:gd name="connsiteX55" fmla="*/ 3426506 w 3740033"/>
                  <a:gd name="connsiteY55" fmla="*/ 460338 h 1444704"/>
                  <a:gd name="connsiteX56" fmla="*/ 3550018 w 3740033"/>
                  <a:gd name="connsiteY56" fmla="*/ 678196 h 1444704"/>
                  <a:gd name="connsiteX57" fmla="*/ 3612043 w 3740033"/>
                  <a:gd name="connsiteY57" fmla="*/ 807348 h 1444704"/>
                  <a:gd name="connsiteX58" fmla="*/ 3633530 w 3740033"/>
                  <a:gd name="connsiteY58" fmla="*/ 858999 h 1444704"/>
                  <a:gd name="connsiteX59" fmla="*/ 3589431 w 3740033"/>
                  <a:gd name="connsiteY59" fmla="*/ 923408 h 1444704"/>
                  <a:gd name="connsiteX60" fmla="*/ 3720761 w 3740033"/>
                  <a:gd name="connsiteY60" fmla="*/ 1115223 h 1444704"/>
                  <a:gd name="connsiteX61" fmla="*/ 3726513 w 3740033"/>
                  <a:gd name="connsiteY61" fmla="*/ 1137111 h 1444704"/>
                  <a:gd name="connsiteX62" fmla="*/ 3690909 w 3740033"/>
                  <a:gd name="connsiteY62" fmla="*/ 1342458 h 1444704"/>
                  <a:gd name="connsiteX63" fmla="*/ 3686306 w 3740033"/>
                  <a:gd name="connsiteY63" fmla="*/ 1341651 h 1444704"/>
                  <a:gd name="connsiteX64" fmla="*/ 3681097 w 3740033"/>
                  <a:gd name="connsiteY64" fmla="*/ 1345151 h 1444704"/>
                  <a:gd name="connsiteX65" fmla="*/ 3489918 w 3740033"/>
                  <a:gd name="connsiteY65" fmla="*/ 1380328 h 1444704"/>
                  <a:gd name="connsiteX66" fmla="*/ 3391844 w 3740033"/>
                  <a:gd name="connsiteY66" fmla="*/ 1390528 h 1444704"/>
                  <a:gd name="connsiteX67" fmla="*/ 3324889 w 3740033"/>
                  <a:gd name="connsiteY67" fmla="*/ 1292736 h 1444704"/>
                  <a:gd name="connsiteX68" fmla="*/ 3249513 w 3740033"/>
                  <a:gd name="connsiteY68" fmla="*/ 1402828 h 1444704"/>
                  <a:gd name="connsiteX69" fmla="*/ 3160742 w 3740033"/>
                  <a:gd name="connsiteY69" fmla="*/ 1409628 h 1444704"/>
                  <a:gd name="connsiteX70" fmla="*/ 2952757 w 3740033"/>
                  <a:gd name="connsiteY70" fmla="*/ 1421508 h 1444704"/>
                  <a:gd name="connsiteX71" fmla="*/ 2928781 w 3740033"/>
                  <a:gd name="connsiteY71" fmla="*/ 1422512 h 1444704"/>
                  <a:gd name="connsiteX72" fmla="*/ 2839929 w 3740033"/>
                  <a:gd name="connsiteY72" fmla="*/ 1292738 h 1444704"/>
                  <a:gd name="connsiteX73" fmla="*/ 2745834 w 3740033"/>
                  <a:gd name="connsiteY73" fmla="*/ 1430170 h 1444704"/>
                  <a:gd name="connsiteX74" fmla="*/ 2720295 w 3740033"/>
                  <a:gd name="connsiteY74" fmla="*/ 1431239 h 1444704"/>
                  <a:gd name="connsiteX75" fmla="*/ 2466696 w 3740033"/>
                  <a:gd name="connsiteY75" fmla="*/ 1438596 h 1444704"/>
                  <a:gd name="connsiteX76" fmla="*/ 2454977 w 3740033"/>
                  <a:gd name="connsiteY76" fmla="*/ 1438801 h 1444704"/>
                  <a:gd name="connsiteX77" fmla="*/ 2354972 w 3740033"/>
                  <a:gd name="connsiteY77" fmla="*/ 1292738 h 1444704"/>
                  <a:gd name="connsiteX78" fmla="*/ 2252539 w 3740033"/>
                  <a:gd name="connsiteY78" fmla="*/ 1442348 h 1444704"/>
                  <a:gd name="connsiteX79" fmla="*/ 2195301 w 3740033"/>
                  <a:gd name="connsiteY79" fmla="*/ 1443351 h 1444704"/>
                  <a:gd name="connsiteX80" fmla="*/ 1974042 w 3740033"/>
                  <a:gd name="connsiteY80" fmla="*/ 1444675 h 1444704"/>
                  <a:gd name="connsiteX81" fmla="*/ 1870015 w 3740033"/>
                  <a:gd name="connsiteY81" fmla="*/ 1292738 h 1444704"/>
                  <a:gd name="connsiteX82" fmla="*/ 1765969 w 3740033"/>
                  <a:gd name="connsiteY82" fmla="*/ 1444704 h 1444704"/>
                  <a:gd name="connsiteX83" fmla="*/ 1539959 w 3740033"/>
                  <a:gd name="connsiteY83" fmla="*/ 1443351 h 1444704"/>
                  <a:gd name="connsiteX84" fmla="*/ 1487550 w 3740033"/>
                  <a:gd name="connsiteY84" fmla="*/ 1442433 h 1444704"/>
                  <a:gd name="connsiteX85" fmla="*/ 1385059 w 3740033"/>
                  <a:gd name="connsiteY85" fmla="*/ 1292738 h 1444704"/>
                  <a:gd name="connsiteX86" fmla="*/ 1284997 w 3740033"/>
                  <a:gd name="connsiteY86" fmla="*/ 1438884 h 1444704"/>
                  <a:gd name="connsiteX87" fmla="*/ 1268564 w 3740033"/>
                  <a:gd name="connsiteY87" fmla="*/ 1438596 h 1444704"/>
                  <a:gd name="connsiteX88" fmla="*/ 1014964 w 3740033"/>
                  <a:gd name="connsiteY88" fmla="*/ 1431239 h 1444704"/>
                  <a:gd name="connsiteX89" fmla="*/ 994338 w 3740033"/>
                  <a:gd name="connsiteY89" fmla="*/ 1430376 h 1444704"/>
                  <a:gd name="connsiteX90" fmla="*/ 900101 w 3740033"/>
                  <a:gd name="connsiteY90" fmla="*/ 1292738 h 1444704"/>
                  <a:gd name="connsiteX91" fmla="*/ 811116 w 3740033"/>
                  <a:gd name="connsiteY91" fmla="*/ 1422706 h 1444704"/>
                  <a:gd name="connsiteX92" fmla="*/ 782502 w 3740033"/>
                  <a:gd name="connsiteY92" fmla="*/ 1421508 h 1444704"/>
                  <a:gd name="connsiteX93" fmla="*/ 574517 w 3740033"/>
                  <a:gd name="connsiteY93" fmla="*/ 1409628 h 1444704"/>
                  <a:gd name="connsiteX94" fmla="*/ 490784 w 3740033"/>
                  <a:gd name="connsiteY94" fmla="*/ 1403213 h 1444704"/>
                  <a:gd name="connsiteX95" fmla="*/ 415145 w 3740033"/>
                  <a:gd name="connsiteY95" fmla="*/ 1292738 h 1444704"/>
                  <a:gd name="connsiteX96" fmla="*/ 347873 w 3740033"/>
                  <a:gd name="connsiteY96" fmla="*/ 1390992 h 1444704"/>
                  <a:gd name="connsiteX97" fmla="*/ 245341 w 3740033"/>
                  <a:gd name="connsiteY97" fmla="*/ 1380328 h 1444704"/>
                  <a:gd name="connsiteX98" fmla="*/ 54161 w 3740033"/>
                  <a:gd name="connsiteY98" fmla="*/ 1345151 h 1444704"/>
                  <a:gd name="connsiteX99" fmla="*/ 49941 w 3740033"/>
                  <a:gd name="connsiteY99" fmla="*/ 1342315 h 1444704"/>
                  <a:gd name="connsiteX100" fmla="*/ 49122 w 3740033"/>
                  <a:gd name="connsiteY100" fmla="*/ 1342458 h 1444704"/>
                  <a:gd name="connsiteX101" fmla="*/ 18355 w 3740033"/>
                  <a:gd name="connsiteY101" fmla="*/ 1324243 h 1444704"/>
                  <a:gd name="connsiteX102" fmla="*/ 16766 w 3740033"/>
                  <a:gd name="connsiteY102" fmla="*/ 1320013 h 1444704"/>
                  <a:gd name="connsiteX103" fmla="*/ 16553 w 3740033"/>
                  <a:gd name="connsiteY103" fmla="*/ 1319870 h 1444704"/>
                  <a:gd name="connsiteX104" fmla="*/ 16680 w 3740033"/>
                  <a:gd name="connsiteY104" fmla="*/ 1319785 h 1444704"/>
                  <a:gd name="connsiteX105" fmla="*/ 2544 w 3740033"/>
                  <a:gd name="connsiteY105" fmla="*/ 1282165 h 1444704"/>
                  <a:gd name="connsiteX106" fmla="*/ 5627 w 3740033"/>
                  <a:gd name="connsiteY106" fmla="*/ 1180152 h 1444704"/>
                  <a:gd name="connsiteX107" fmla="*/ 18168 w 3740033"/>
                  <a:gd name="connsiteY107" fmla="*/ 1116837 h 1444704"/>
                  <a:gd name="connsiteX108" fmla="*/ 150603 w 3740033"/>
                  <a:gd name="connsiteY108" fmla="*/ 923408 h 1444704"/>
                  <a:gd name="connsiteX109" fmla="*/ 106201 w 3740033"/>
                  <a:gd name="connsiteY109" fmla="*/ 858556 h 1444704"/>
                  <a:gd name="connsiteX110" fmla="*/ 190016 w 3740033"/>
                  <a:gd name="connsiteY110" fmla="*/ 678196 h 1444704"/>
                  <a:gd name="connsiteX111" fmla="*/ 313527 w 3740033"/>
                  <a:gd name="connsiteY111" fmla="*/ 460338 h 1444704"/>
                  <a:gd name="connsiteX112" fmla="*/ 331899 w 3740033"/>
                  <a:gd name="connsiteY112" fmla="*/ 432492 h 1444704"/>
                  <a:gd name="connsiteX113" fmla="*/ 415145 w 3740033"/>
                  <a:gd name="connsiteY113" fmla="*/ 554077 h 1444704"/>
                  <a:gd name="connsiteX114" fmla="*/ 647275 w 3740033"/>
                  <a:gd name="connsiteY114" fmla="*/ 215037 h 1444704"/>
                  <a:gd name="connsiteX115" fmla="*/ 584445 w 3740033"/>
                  <a:gd name="connsiteY115" fmla="*/ 123270 h 1444704"/>
                  <a:gd name="connsiteX116" fmla="*/ 611369 w 3740033"/>
                  <a:gd name="connsiteY116" fmla="*/ 100746 h 1444704"/>
                  <a:gd name="connsiteX117" fmla="*/ 658028 w 3740033"/>
                  <a:gd name="connsiteY117" fmla="*/ 73745 h 1444704"/>
                  <a:gd name="connsiteX118" fmla="*/ 660078 w 3740033"/>
                  <a:gd name="connsiteY118" fmla="*/ 73385 h 1444704"/>
                  <a:gd name="connsiteX119" fmla="*/ 666038 w 3740033"/>
                  <a:gd name="connsiteY119" fmla="*/ 69177 h 1444704"/>
                  <a:gd name="connsiteX120" fmla="*/ 726195 w 3740033"/>
                  <a:gd name="connsiteY120" fmla="*/ 54762 h 1444704"/>
                  <a:gd name="connsiteX121" fmla="*/ 783310 w 3740033"/>
                  <a:gd name="connsiteY121" fmla="*/ 46577 h 1444704"/>
                  <a:gd name="connsiteX122" fmla="*/ 667971 w 3740033"/>
                  <a:gd name="connsiteY122" fmla="*/ 215037 h 1444704"/>
                  <a:gd name="connsiteX123" fmla="*/ 900101 w 3740033"/>
                  <a:gd name="connsiteY123" fmla="*/ 554077 h 1444704"/>
                  <a:gd name="connsiteX124" fmla="*/ 1132232 w 3740033"/>
                  <a:gd name="connsiteY124" fmla="*/ 215037 h 1444704"/>
                  <a:gd name="connsiteX125" fmla="*/ 1002344 w 3740033"/>
                  <a:gd name="connsiteY125" fmla="*/ 25328 h 1444704"/>
                  <a:gd name="connsiteX126" fmla="*/ 1087455 w 3740033"/>
                  <a:gd name="connsiteY126" fmla="*/ 19414 h 1444704"/>
                  <a:gd name="connsiteX127" fmla="*/ 1257125 w 3740033"/>
                  <a:gd name="connsiteY127" fmla="*/ 11046 h 1444704"/>
                  <a:gd name="connsiteX128" fmla="*/ 1293420 w 3740033"/>
                  <a:gd name="connsiteY128" fmla="*/ 9841 h 1444704"/>
                  <a:gd name="connsiteX129" fmla="*/ 1152928 w 3740033"/>
                  <a:gd name="connsiteY129" fmla="*/ 215037 h 1444704"/>
                  <a:gd name="connsiteX130" fmla="*/ 1385059 w 3740033"/>
                  <a:gd name="connsiteY130" fmla="*/ 554077 h 1444704"/>
                  <a:gd name="connsiteX131" fmla="*/ 1617189 w 3740033"/>
                  <a:gd name="connsiteY131" fmla="*/ 215037 h 1444704"/>
                  <a:gd name="connsiteX132" fmla="*/ 1472877 w 3740033"/>
                  <a:gd name="connsiteY132" fmla="*/ 4260 h 1444704"/>
                  <a:gd name="connsiteX133" fmla="*/ 1650515 w 3740033"/>
                  <a:gd name="connsiteY133" fmla="*/ 845 h 144470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</a:cxnLst>
                <a:rect l="l" t="t" r="r" b="b"/>
                <a:pathLst>
                  <a:path w="3740033" h="1444704">
                    <a:moveTo>
                      <a:pt x="2839929" y="601478"/>
                    </a:moveTo>
                    <a:lnTo>
                      <a:pt x="2619514" y="923408"/>
                    </a:lnTo>
                    <a:lnTo>
                      <a:pt x="2839929" y="1245338"/>
                    </a:lnTo>
                    <a:lnTo>
                      <a:pt x="3060345" y="923408"/>
                    </a:lnTo>
                    <a:close/>
                    <a:moveTo>
                      <a:pt x="2354972" y="601478"/>
                    </a:moveTo>
                    <a:lnTo>
                      <a:pt x="2134557" y="923408"/>
                    </a:lnTo>
                    <a:lnTo>
                      <a:pt x="2354972" y="1245338"/>
                    </a:lnTo>
                    <a:lnTo>
                      <a:pt x="2575389" y="923408"/>
                    </a:lnTo>
                    <a:close/>
                    <a:moveTo>
                      <a:pt x="1870015" y="601478"/>
                    </a:moveTo>
                    <a:lnTo>
                      <a:pt x="1649600" y="923408"/>
                    </a:lnTo>
                    <a:lnTo>
                      <a:pt x="1870015" y="1245338"/>
                    </a:lnTo>
                    <a:lnTo>
                      <a:pt x="2090431" y="923408"/>
                    </a:lnTo>
                    <a:close/>
                    <a:moveTo>
                      <a:pt x="1385059" y="601478"/>
                    </a:moveTo>
                    <a:lnTo>
                      <a:pt x="1164643" y="923408"/>
                    </a:lnTo>
                    <a:lnTo>
                      <a:pt x="1385059" y="1245338"/>
                    </a:lnTo>
                    <a:lnTo>
                      <a:pt x="1605474" y="923408"/>
                    </a:lnTo>
                    <a:close/>
                    <a:moveTo>
                      <a:pt x="900101" y="601478"/>
                    </a:moveTo>
                    <a:lnTo>
                      <a:pt x="679686" y="923408"/>
                    </a:lnTo>
                    <a:lnTo>
                      <a:pt x="900101" y="1245338"/>
                    </a:lnTo>
                    <a:lnTo>
                      <a:pt x="1120517" y="923408"/>
                    </a:lnTo>
                    <a:close/>
                    <a:moveTo>
                      <a:pt x="415145" y="601478"/>
                    </a:moveTo>
                    <a:lnTo>
                      <a:pt x="194729" y="923408"/>
                    </a:lnTo>
                    <a:lnTo>
                      <a:pt x="415145" y="1245338"/>
                    </a:lnTo>
                    <a:lnTo>
                      <a:pt x="635560" y="923408"/>
                    </a:lnTo>
                    <a:close/>
                    <a:moveTo>
                      <a:pt x="3324889" y="601476"/>
                    </a:moveTo>
                    <a:lnTo>
                      <a:pt x="3104471" y="923408"/>
                    </a:lnTo>
                    <a:lnTo>
                      <a:pt x="3324889" y="1245339"/>
                    </a:lnTo>
                    <a:lnTo>
                      <a:pt x="3545305" y="923408"/>
                    </a:lnTo>
                    <a:close/>
                    <a:moveTo>
                      <a:pt x="1785114" y="0"/>
                    </a:moveTo>
                    <a:lnTo>
                      <a:pt x="1637885" y="215037"/>
                    </a:lnTo>
                    <a:lnTo>
                      <a:pt x="1870015" y="554077"/>
                    </a:lnTo>
                    <a:lnTo>
                      <a:pt x="2102146" y="215037"/>
                    </a:lnTo>
                    <a:lnTo>
                      <a:pt x="1954937" y="30"/>
                    </a:lnTo>
                    <a:lnTo>
                      <a:pt x="2084739" y="845"/>
                    </a:lnTo>
                    <a:lnTo>
                      <a:pt x="2267092" y="4351"/>
                    </a:lnTo>
                    <a:lnTo>
                      <a:pt x="2122842" y="215037"/>
                    </a:lnTo>
                    <a:lnTo>
                      <a:pt x="2354972" y="554077"/>
                    </a:lnTo>
                    <a:lnTo>
                      <a:pt x="2587103" y="215037"/>
                    </a:lnTo>
                    <a:lnTo>
                      <a:pt x="2446723" y="10004"/>
                    </a:lnTo>
                    <a:lnTo>
                      <a:pt x="2478130" y="11046"/>
                    </a:lnTo>
                    <a:cubicBezTo>
                      <a:pt x="2538057" y="13499"/>
                      <a:pt x="2594797" y="16301"/>
                      <a:pt x="2647800" y="19414"/>
                    </a:cubicBezTo>
                    <a:lnTo>
                      <a:pt x="2737470" y="25645"/>
                    </a:lnTo>
                    <a:lnTo>
                      <a:pt x="2607799" y="215037"/>
                    </a:lnTo>
                    <a:lnTo>
                      <a:pt x="2839929" y="554077"/>
                    </a:lnTo>
                    <a:lnTo>
                      <a:pt x="3072061" y="215037"/>
                    </a:lnTo>
                    <a:lnTo>
                      <a:pt x="2957240" y="47336"/>
                    </a:lnTo>
                    <a:lnTo>
                      <a:pt x="3009060" y="54762"/>
                    </a:lnTo>
                    <a:cubicBezTo>
                      <a:pt x="3034685" y="59387"/>
                      <a:pt x="3054920" y="64205"/>
                      <a:pt x="3069216" y="69177"/>
                    </a:cubicBezTo>
                    <a:lnTo>
                      <a:pt x="3073600" y="72272"/>
                    </a:lnTo>
                    <a:lnTo>
                      <a:pt x="3082004" y="73745"/>
                    </a:lnTo>
                    <a:cubicBezTo>
                      <a:pt x="3096380" y="79700"/>
                      <a:pt x="3112009" y="88792"/>
                      <a:pt x="3128663" y="100746"/>
                    </a:cubicBezTo>
                    <a:lnTo>
                      <a:pt x="3155587" y="123270"/>
                    </a:lnTo>
                    <a:lnTo>
                      <a:pt x="3092757" y="215037"/>
                    </a:lnTo>
                    <a:lnTo>
                      <a:pt x="3324889" y="554079"/>
                    </a:lnTo>
                    <a:lnTo>
                      <a:pt x="3408136" y="432493"/>
                    </a:lnTo>
                    <a:lnTo>
                      <a:pt x="3426506" y="460338"/>
                    </a:lnTo>
                    <a:cubicBezTo>
                      <a:pt x="3468793" y="527740"/>
                      <a:pt x="3510576" y="601092"/>
                      <a:pt x="3550018" y="678196"/>
                    </a:cubicBezTo>
                    <a:cubicBezTo>
                      <a:pt x="3572556" y="722255"/>
                      <a:pt x="3593262" y="765454"/>
                      <a:pt x="3612043" y="807348"/>
                    </a:cubicBezTo>
                    <a:lnTo>
                      <a:pt x="3633530" y="858999"/>
                    </a:lnTo>
                    <a:lnTo>
                      <a:pt x="3589431" y="923408"/>
                    </a:lnTo>
                    <a:lnTo>
                      <a:pt x="3720761" y="1115223"/>
                    </a:lnTo>
                    <a:lnTo>
                      <a:pt x="3726513" y="1137111"/>
                    </a:lnTo>
                    <a:cubicBezTo>
                      <a:pt x="3752009" y="1257319"/>
                      <a:pt x="3742156" y="1335265"/>
                      <a:pt x="3690909" y="1342458"/>
                    </a:cubicBezTo>
                    <a:lnTo>
                      <a:pt x="3686306" y="1341651"/>
                    </a:lnTo>
                    <a:lnTo>
                      <a:pt x="3681097" y="1345151"/>
                    </a:lnTo>
                    <a:cubicBezTo>
                      <a:pt x="3643340" y="1357655"/>
                      <a:pt x="3578128" y="1369481"/>
                      <a:pt x="3489918" y="1380328"/>
                    </a:cubicBezTo>
                    <a:lnTo>
                      <a:pt x="3391844" y="1390528"/>
                    </a:lnTo>
                    <a:lnTo>
                      <a:pt x="3324889" y="1292736"/>
                    </a:lnTo>
                    <a:lnTo>
                      <a:pt x="3249513" y="1402828"/>
                    </a:lnTo>
                    <a:lnTo>
                      <a:pt x="3160742" y="1409628"/>
                    </a:lnTo>
                    <a:cubicBezTo>
                      <a:pt x="3095865" y="1413921"/>
                      <a:pt x="3026351" y="1417893"/>
                      <a:pt x="2952757" y="1421508"/>
                    </a:cubicBezTo>
                    <a:lnTo>
                      <a:pt x="2928781" y="1422512"/>
                    </a:lnTo>
                    <a:lnTo>
                      <a:pt x="2839929" y="1292738"/>
                    </a:lnTo>
                    <a:lnTo>
                      <a:pt x="2745834" y="1430170"/>
                    </a:lnTo>
                    <a:lnTo>
                      <a:pt x="2720295" y="1431239"/>
                    </a:lnTo>
                    <a:cubicBezTo>
                      <a:pt x="2639099" y="1434100"/>
                      <a:pt x="2554381" y="1436565"/>
                      <a:pt x="2466696" y="1438596"/>
                    </a:cubicBezTo>
                    <a:lnTo>
                      <a:pt x="2454977" y="1438801"/>
                    </a:lnTo>
                    <a:lnTo>
                      <a:pt x="2354972" y="1292738"/>
                    </a:lnTo>
                    <a:lnTo>
                      <a:pt x="2252539" y="1442348"/>
                    </a:lnTo>
                    <a:lnTo>
                      <a:pt x="2195301" y="1443351"/>
                    </a:lnTo>
                    <a:lnTo>
                      <a:pt x="1974042" y="1444675"/>
                    </a:lnTo>
                    <a:lnTo>
                      <a:pt x="1870015" y="1292738"/>
                    </a:lnTo>
                    <a:lnTo>
                      <a:pt x="1765969" y="1444704"/>
                    </a:lnTo>
                    <a:lnTo>
                      <a:pt x="1539959" y="1443351"/>
                    </a:lnTo>
                    <a:lnTo>
                      <a:pt x="1487550" y="1442433"/>
                    </a:lnTo>
                    <a:lnTo>
                      <a:pt x="1385059" y="1292738"/>
                    </a:lnTo>
                    <a:lnTo>
                      <a:pt x="1284997" y="1438884"/>
                    </a:lnTo>
                    <a:lnTo>
                      <a:pt x="1268564" y="1438596"/>
                    </a:lnTo>
                    <a:cubicBezTo>
                      <a:pt x="1180879" y="1436565"/>
                      <a:pt x="1096160" y="1434100"/>
                      <a:pt x="1014964" y="1431239"/>
                    </a:cubicBezTo>
                    <a:lnTo>
                      <a:pt x="994338" y="1430376"/>
                    </a:lnTo>
                    <a:lnTo>
                      <a:pt x="900101" y="1292738"/>
                    </a:lnTo>
                    <a:lnTo>
                      <a:pt x="811116" y="1422706"/>
                    </a:lnTo>
                    <a:lnTo>
                      <a:pt x="782502" y="1421508"/>
                    </a:lnTo>
                    <a:cubicBezTo>
                      <a:pt x="708908" y="1417893"/>
                      <a:pt x="639394" y="1413921"/>
                      <a:pt x="574517" y="1409628"/>
                    </a:cubicBezTo>
                    <a:lnTo>
                      <a:pt x="490784" y="1403213"/>
                    </a:lnTo>
                    <a:lnTo>
                      <a:pt x="415145" y="1292738"/>
                    </a:lnTo>
                    <a:lnTo>
                      <a:pt x="347873" y="1390992"/>
                    </a:lnTo>
                    <a:lnTo>
                      <a:pt x="245341" y="1380328"/>
                    </a:lnTo>
                    <a:cubicBezTo>
                      <a:pt x="157130" y="1369481"/>
                      <a:pt x="91919" y="1357655"/>
                      <a:pt x="54161" y="1345151"/>
                    </a:cubicBezTo>
                    <a:lnTo>
                      <a:pt x="49941" y="1342315"/>
                    </a:lnTo>
                    <a:lnTo>
                      <a:pt x="49122" y="1342458"/>
                    </a:lnTo>
                    <a:cubicBezTo>
                      <a:pt x="36313" y="1340661"/>
                      <a:pt x="26087" y="1334440"/>
                      <a:pt x="18355" y="1324243"/>
                    </a:cubicBezTo>
                    <a:lnTo>
                      <a:pt x="16766" y="1320013"/>
                    </a:lnTo>
                    <a:cubicBezTo>
                      <a:pt x="16695" y="1319966"/>
                      <a:pt x="16624" y="1319918"/>
                      <a:pt x="16553" y="1319870"/>
                    </a:cubicBezTo>
                    <a:cubicBezTo>
                      <a:pt x="16596" y="1319842"/>
                      <a:pt x="16637" y="1319814"/>
                      <a:pt x="16680" y="1319785"/>
                    </a:cubicBezTo>
                    <a:lnTo>
                      <a:pt x="2544" y="1282165"/>
                    </a:lnTo>
                    <a:cubicBezTo>
                      <a:pt x="-1718" y="1255606"/>
                      <a:pt x="-584" y="1221101"/>
                      <a:pt x="5627" y="1180152"/>
                    </a:cubicBezTo>
                    <a:lnTo>
                      <a:pt x="18168" y="1116837"/>
                    </a:lnTo>
                    <a:lnTo>
                      <a:pt x="150603" y="923408"/>
                    </a:lnTo>
                    <a:lnTo>
                      <a:pt x="106201" y="858556"/>
                    </a:lnTo>
                    <a:lnTo>
                      <a:pt x="190016" y="678196"/>
                    </a:lnTo>
                    <a:cubicBezTo>
                      <a:pt x="229458" y="601092"/>
                      <a:pt x="271241" y="527740"/>
                      <a:pt x="313527" y="460338"/>
                    </a:cubicBezTo>
                    <a:lnTo>
                      <a:pt x="331899" y="432492"/>
                    </a:lnTo>
                    <a:lnTo>
                      <a:pt x="415145" y="554077"/>
                    </a:lnTo>
                    <a:lnTo>
                      <a:pt x="647275" y="215037"/>
                    </a:lnTo>
                    <a:lnTo>
                      <a:pt x="584445" y="123270"/>
                    </a:lnTo>
                    <a:lnTo>
                      <a:pt x="611369" y="100746"/>
                    </a:lnTo>
                    <a:cubicBezTo>
                      <a:pt x="628022" y="88792"/>
                      <a:pt x="643652" y="79700"/>
                      <a:pt x="658028" y="73745"/>
                    </a:cubicBezTo>
                    <a:lnTo>
                      <a:pt x="660078" y="73385"/>
                    </a:lnTo>
                    <a:lnTo>
                      <a:pt x="666038" y="69177"/>
                    </a:lnTo>
                    <a:cubicBezTo>
                      <a:pt x="680334" y="64205"/>
                      <a:pt x="700570" y="59387"/>
                      <a:pt x="726195" y="54762"/>
                    </a:cubicBezTo>
                    <a:lnTo>
                      <a:pt x="783310" y="46577"/>
                    </a:lnTo>
                    <a:lnTo>
                      <a:pt x="667971" y="215037"/>
                    </a:lnTo>
                    <a:lnTo>
                      <a:pt x="900101" y="554077"/>
                    </a:lnTo>
                    <a:lnTo>
                      <a:pt x="1132232" y="215037"/>
                    </a:lnTo>
                    <a:lnTo>
                      <a:pt x="1002344" y="25328"/>
                    </a:lnTo>
                    <a:lnTo>
                      <a:pt x="1087455" y="19414"/>
                    </a:lnTo>
                    <a:cubicBezTo>
                      <a:pt x="1140459" y="16301"/>
                      <a:pt x="1197199" y="13499"/>
                      <a:pt x="1257125" y="11046"/>
                    </a:cubicBezTo>
                    <a:lnTo>
                      <a:pt x="1293420" y="9841"/>
                    </a:lnTo>
                    <a:lnTo>
                      <a:pt x="1152928" y="215037"/>
                    </a:lnTo>
                    <a:lnTo>
                      <a:pt x="1385059" y="554077"/>
                    </a:lnTo>
                    <a:lnTo>
                      <a:pt x="1617189" y="215037"/>
                    </a:lnTo>
                    <a:lnTo>
                      <a:pt x="1472877" y="4260"/>
                    </a:lnTo>
                    <a:lnTo>
                      <a:pt x="1650515" y="845"/>
                    </a:lnTo>
                    <a:close/>
                  </a:path>
                </a:pathLst>
              </a:custGeom>
              <a:solidFill>
                <a:schemeClr val="accent2">
                  <a:lumMod val="50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10" name="フリーフォーム: 図形 209">
                <a:extLst>
                  <a:ext uri="{FF2B5EF4-FFF2-40B4-BE49-F238E27FC236}">
                    <a16:creationId xmlns:a16="http://schemas.microsoft.com/office/drawing/2014/main" id="{D1291D56-2603-D7F4-78C8-30C10DE08930}"/>
                  </a:ext>
                </a:extLst>
              </p:cNvPr>
              <p:cNvSpPr/>
              <p:nvPr/>
            </p:nvSpPr>
            <p:spPr>
              <a:xfrm>
                <a:off x="7399968" y="5050422"/>
                <a:ext cx="1563633" cy="473081"/>
              </a:xfrm>
              <a:custGeom>
                <a:avLst/>
                <a:gdLst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30971 w 1861942"/>
                  <a:gd name="connsiteY22" fmla="*/ 30429 h 1521540"/>
                  <a:gd name="connsiteX23" fmla="*/ 1371156 w 1861942"/>
                  <a:gd name="connsiteY23" fmla="*/ 11418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490787 w 1861942"/>
                  <a:gd name="connsiteY21" fmla="*/ 11418 h 1521540"/>
                  <a:gd name="connsiteX22" fmla="*/ 925387 w 1861942"/>
                  <a:gd name="connsiteY22" fmla="*/ 301886 h 1521540"/>
                  <a:gd name="connsiteX23" fmla="*/ 1371156 w 1861942"/>
                  <a:gd name="connsiteY23" fmla="*/ 11418 h 1521540"/>
                  <a:gd name="connsiteX24" fmla="*/ 1475777 w 1861942"/>
                  <a:gd name="connsiteY24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371156 w 1861942"/>
                  <a:gd name="connsiteY22" fmla="*/ 11418 h 1521540"/>
                  <a:gd name="connsiteX23" fmla="*/ 1475777 w 1861942"/>
                  <a:gd name="connsiteY23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  <a:gd name="connsiteX0" fmla="*/ 1475777 w 1861942"/>
                  <a:gd name="connsiteY0" fmla="*/ 0 h 1521540"/>
                  <a:gd name="connsiteX1" fmla="*/ 1484078 w 1861942"/>
                  <a:gd name="connsiteY1" fmla="*/ 9011 h 1521540"/>
                  <a:gd name="connsiteX2" fmla="*/ 1498815 w 1861942"/>
                  <a:gd name="connsiteY2" fmla="*/ 174378 h 1521540"/>
                  <a:gd name="connsiteX3" fmla="*/ 1628782 w 1861942"/>
                  <a:gd name="connsiteY3" fmla="*/ 562847 h 1521540"/>
                  <a:gd name="connsiteX4" fmla="*/ 1613316 w 1861942"/>
                  <a:gd name="connsiteY4" fmla="*/ 592532 h 1521540"/>
                  <a:gd name="connsiteX5" fmla="*/ 1611088 w 1861942"/>
                  <a:gd name="connsiteY5" fmla="*/ 593387 h 1521540"/>
                  <a:gd name="connsiteX6" fmla="*/ 1723966 w 1861942"/>
                  <a:gd name="connsiteY6" fmla="*/ 1014653 h 1521540"/>
                  <a:gd name="connsiteX7" fmla="*/ 1853933 w 1861942"/>
                  <a:gd name="connsiteY7" fmla="*/ 1403123 h 1521540"/>
                  <a:gd name="connsiteX8" fmla="*/ 1850704 w 1861942"/>
                  <a:gd name="connsiteY8" fmla="*/ 1409321 h 1521540"/>
                  <a:gd name="connsiteX9" fmla="*/ 1772892 w 1861942"/>
                  <a:gd name="connsiteY9" fmla="*/ 1436541 h 1521540"/>
                  <a:gd name="connsiteX10" fmla="*/ 930971 w 1861942"/>
                  <a:gd name="connsiteY10" fmla="*/ 1521540 h 1521540"/>
                  <a:gd name="connsiteX11" fmla="*/ 89050 w 1861942"/>
                  <a:gd name="connsiteY11" fmla="*/ 1436541 h 1521540"/>
                  <a:gd name="connsiteX12" fmla="*/ 11239 w 1861942"/>
                  <a:gd name="connsiteY12" fmla="*/ 1409321 h 1521540"/>
                  <a:gd name="connsiteX13" fmla="*/ 8010 w 1861942"/>
                  <a:gd name="connsiteY13" fmla="*/ 1403124 h 1521540"/>
                  <a:gd name="connsiteX14" fmla="*/ 137976 w 1861942"/>
                  <a:gd name="connsiteY14" fmla="*/ 1014654 h 1521540"/>
                  <a:gd name="connsiteX15" fmla="*/ 250854 w 1861942"/>
                  <a:gd name="connsiteY15" fmla="*/ 593388 h 1521540"/>
                  <a:gd name="connsiteX16" fmla="*/ 248626 w 1861942"/>
                  <a:gd name="connsiteY16" fmla="*/ 592533 h 1521540"/>
                  <a:gd name="connsiteX17" fmla="*/ 233160 w 1861942"/>
                  <a:gd name="connsiteY17" fmla="*/ 562848 h 1521540"/>
                  <a:gd name="connsiteX18" fmla="*/ 363127 w 1861942"/>
                  <a:gd name="connsiteY18" fmla="*/ 174379 h 1521540"/>
                  <a:gd name="connsiteX19" fmla="*/ 377865 w 1861942"/>
                  <a:gd name="connsiteY19" fmla="*/ 9012 h 1521540"/>
                  <a:gd name="connsiteX20" fmla="*/ 386167 w 1861942"/>
                  <a:gd name="connsiteY20" fmla="*/ 0 h 1521540"/>
                  <a:gd name="connsiteX21" fmla="*/ 925387 w 1861942"/>
                  <a:gd name="connsiteY21" fmla="*/ 301886 h 1521540"/>
                  <a:gd name="connsiteX22" fmla="*/ 1475777 w 1861942"/>
                  <a:gd name="connsiteY22" fmla="*/ 0 h 15215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1861942" h="1521540">
                    <a:moveTo>
                      <a:pt x="1475777" y="0"/>
                    </a:moveTo>
                    <a:lnTo>
                      <a:pt x="1484078" y="9011"/>
                    </a:lnTo>
                    <a:cubicBezTo>
                      <a:pt x="1522101" y="55261"/>
                      <a:pt x="1543569" y="105948"/>
                      <a:pt x="1498815" y="174378"/>
                    </a:cubicBezTo>
                    <a:cubicBezTo>
                      <a:pt x="1386930" y="345456"/>
                      <a:pt x="1688930" y="405633"/>
                      <a:pt x="1628782" y="562847"/>
                    </a:cubicBezTo>
                    <a:lnTo>
                      <a:pt x="1613316" y="592532"/>
                    </a:lnTo>
                    <a:lnTo>
                      <a:pt x="1611088" y="593387"/>
                    </a:lnTo>
                    <a:cubicBezTo>
                      <a:pt x="1491745" y="775869"/>
                      <a:pt x="1843309" y="832172"/>
                      <a:pt x="1723966" y="1014653"/>
                    </a:cubicBezTo>
                    <a:cubicBezTo>
                      <a:pt x="1612082" y="1185731"/>
                      <a:pt x="1914081" y="1245908"/>
                      <a:pt x="1853933" y="1403123"/>
                    </a:cubicBezTo>
                    <a:lnTo>
                      <a:pt x="1850704" y="1409321"/>
                    </a:lnTo>
                    <a:lnTo>
                      <a:pt x="1772892" y="1436541"/>
                    </a:lnTo>
                    <a:cubicBezTo>
                      <a:pt x="1590432" y="1487824"/>
                      <a:pt x="1281438" y="1521540"/>
                      <a:pt x="930971" y="1521540"/>
                    </a:cubicBezTo>
                    <a:cubicBezTo>
                      <a:pt x="580505" y="1521540"/>
                      <a:pt x="271511" y="1487824"/>
                      <a:pt x="89050" y="1436541"/>
                    </a:cubicBezTo>
                    <a:lnTo>
                      <a:pt x="11239" y="1409321"/>
                    </a:lnTo>
                    <a:lnTo>
                      <a:pt x="8010" y="1403124"/>
                    </a:lnTo>
                    <a:cubicBezTo>
                      <a:pt x="-52139" y="1245909"/>
                      <a:pt x="249861" y="1185732"/>
                      <a:pt x="137976" y="1014654"/>
                    </a:cubicBezTo>
                    <a:cubicBezTo>
                      <a:pt x="18633" y="832173"/>
                      <a:pt x="370198" y="775870"/>
                      <a:pt x="250854" y="593388"/>
                    </a:cubicBezTo>
                    <a:lnTo>
                      <a:pt x="248626" y="592533"/>
                    </a:lnTo>
                    <a:lnTo>
                      <a:pt x="233160" y="562848"/>
                    </a:lnTo>
                    <a:cubicBezTo>
                      <a:pt x="173012" y="405634"/>
                      <a:pt x="475012" y="345457"/>
                      <a:pt x="363127" y="174379"/>
                    </a:cubicBezTo>
                    <a:cubicBezTo>
                      <a:pt x="318374" y="105949"/>
                      <a:pt x="339841" y="55262"/>
                      <a:pt x="377865" y="9012"/>
                    </a:cubicBezTo>
                    <a:lnTo>
                      <a:pt x="386167" y="0"/>
                    </a:lnTo>
                    <a:cubicBezTo>
                      <a:pt x="565907" y="100629"/>
                      <a:pt x="665615" y="286804"/>
                      <a:pt x="925387" y="301886"/>
                    </a:cubicBezTo>
                    <a:cubicBezTo>
                      <a:pt x="1185159" y="316968"/>
                      <a:pt x="1382662" y="48812"/>
                      <a:pt x="1475777" y="0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213" name="グループ化 212">
                <a:extLst>
                  <a:ext uri="{FF2B5EF4-FFF2-40B4-BE49-F238E27FC236}">
                    <a16:creationId xmlns:a16="http://schemas.microsoft.com/office/drawing/2014/main" id="{1606383D-A8F8-CF93-11C9-3054F58B41BF}"/>
                  </a:ext>
                </a:extLst>
              </p:cNvPr>
              <p:cNvGrpSpPr/>
              <p:nvPr/>
            </p:nvGrpSpPr>
            <p:grpSpPr>
              <a:xfrm>
                <a:off x="7024547" y="5209937"/>
                <a:ext cx="2269858" cy="381045"/>
                <a:chOff x="6165382" y="5445224"/>
                <a:chExt cx="3442168" cy="451834"/>
              </a:xfrm>
            </p:grpSpPr>
            <p:sp>
              <p:nvSpPr>
                <p:cNvPr id="405" name="台形 404">
                  <a:extLst>
                    <a:ext uri="{FF2B5EF4-FFF2-40B4-BE49-F238E27FC236}">
                      <a16:creationId xmlns:a16="http://schemas.microsoft.com/office/drawing/2014/main" id="{6C2052D2-686B-49B7-C653-737070717F97}"/>
                    </a:ext>
                  </a:extLst>
                </p:cNvPr>
                <p:cNvSpPr/>
                <p:nvPr/>
              </p:nvSpPr>
              <p:spPr>
                <a:xfrm>
                  <a:off x="6165382" y="5445224"/>
                  <a:ext cx="3442168" cy="360040"/>
                </a:xfrm>
                <a:prstGeom prst="trapezoid">
                  <a:avLst>
                    <a:gd name="adj" fmla="val 124408"/>
                  </a:avLst>
                </a:prstGeom>
                <a:solidFill>
                  <a:schemeClr val="tx1">
                    <a:lumMod val="50000"/>
                    <a:lumOff val="50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06" name="四角形: 角を丸くする 405">
                  <a:extLst>
                    <a:ext uri="{FF2B5EF4-FFF2-40B4-BE49-F238E27FC236}">
                      <a16:creationId xmlns:a16="http://schemas.microsoft.com/office/drawing/2014/main" id="{543689B6-9711-F9BE-BCBE-99AEB1A95E57}"/>
                    </a:ext>
                  </a:extLst>
                </p:cNvPr>
                <p:cNvSpPr/>
                <p:nvPr/>
              </p:nvSpPr>
              <p:spPr>
                <a:xfrm>
                  <a:off x="6165382" y="5792753"/>
                  <a:ext cx="3442168" cy="104305"/>
                </a:xfrm>
                <a:prstGeom prst="roundRect">
                  <a:avLst/>
                </a:prstGeom>
                <a:solidFill>
                  <a:schemeClr val="tx1">
                    <a:lumMod val="85000"/>
                    <a:lumOff val="15000"/>
                  </a:scheme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217" name="楕円 216">
                <a:extLst>
                  <a:ext uri="{FF2B5EF4-FFF2-40B4-BE49-F238E27FC236}">
                    <a16:creationId xmlns:a16="http://schemas.microsoft.com/office/drawing/2014/main" id="{E37538C4-2180-7B78-369E-26E3F74EF584}"/>
                  </a:ext>
                </a:extLst>
              </p:cNvPr>
              <p:cNvSpPr/>
              <p:nvPr/>
            </p:nvSpPr>
            <p:spPr>
              <a:xfrm>
                <a:off x="7920199" y="5320225"/>
                <a:ext cx="478556" cy="106346"/>
              </a:xfrm>
              <a:prstGeom prst="ellipse">
                <a:avLst/>
              </a:pr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19" name="グループ化 218">
                <a:extLst>
                  <a:ext uri="{FF2B5EF4-FFF2-40B4-BE49-F238E27FC236}">
                    <a16:creationId xmlns:a16="http://schemas.microsoft.com/office/drawing/2014/main" id="{431AA2B7-D92E-394E-0136-57C6A17B67D8}"/>
                  </a:ext>
                </a:extLst>
              </p:cNvPr>
              <p:cNvGrpSpPr/>
              <p:nvPr/>
            </p:nvGrpSpPr>
            <p:grpSpPr>
              <a:xfrm>
                <a:off x="7863260" y="4948015"/>
                <a:ext cx="592434" cy="437077"/>
                <a:chOff x="9201472" y="4580520"/>
                <a:chExt cx="1152128" cy="850000"/>
              </a:xfrm>
            </p:grpSpPr>
            <p:sp>
              <p:nvSpPr>
                <p:cNvPr id="220" name="フリーフォーム: 図形 219">
                  <a:extLst>
                    <a:ext uri="{FF2B5EF4-FFF2-40B4-BE49-F238E27FC236}">
                      <a16:creationId xmlns:a16="http://schemas.microsoft.com/office/drawing/2014/main" id="{6A83031D-B04A-7BE6-D14D-9CC5DB24203A}"/>
                    </a:ext>
                  </a:extLst>
                </p:cNvPr>
                <p:cNvSpPr/>
                <p:nvPr/>
              </p:nvSpPr>
              <p:spPr>
                <a:xfrm>
                  <a:off x="9201472" y="4747580"/>
                  <a:ext cx="1152128" cy="682940"/>
                </a:xfrm>
                <a:custGeom>
                  <a:avLst/>
                  <a:gdLst>
                    <a:gd name="connsiteX0" fmla="*/ 576064 w 1152128"/>
                    <a:gd name="connsiteY0" fmla="*/ 0 h 682940"/>
                    <a:gd name="connsiteX1" fmla="*/ 1152128 w 1152128"/>
                    <a:gd name="connsiteY1" fmla="*/ 180020 h 682940"/>
                    <a:gd name="connsiteX2" fmla="*/ 1144132 w 1152128"/>
                    <a:gd name="connsiteY2" fmla="*/ 204806 h 682940"/>
                    <a:gd name="connsiteX3" fmla="*/ 1152128 w 1152128"/>
                    <a:gd name="connsiteY3" fmla="*/ 229592 h 682940"/>
                    <a:gd name="connsiteX4" fmla="*/ 1106858 w 1152128"/>
                    <a:gd name="connsiteY4" fmla="*/ 299664 h 682940"/>
                    <a:gd name="connsiteX5" fmla="*/ 1106628 w 1152128"/>
                    <a:gd name="connsiteY5" fmla="*/ 299797 h 682940"/>
                    <a:gd name="connsiteX6" fmla="*/ 1114103 w 1152128"/>
                    <a:gd name="connsiteY6" fmla="*/ 340958 h 682940"/>
                    <a:gd name="connsiteX7" fmla="*/ 576064 w 1152128"/>
                    <a:gd name="connsiteY7" fmla="*/ 682785 h 682940"/>
                    <a:gd name="connsiteX8" fmla="*/ 38025 w 1152128"/>
                    <a:gd name="connsiteY8" fmla="*/ 340958 h 682940"/>
                    <a:gd name="connsiteX9" fmla="*/ 44915 w 1152128"/>
                    <a:gd name="connsiteY9" fmla="*/ 299307 h 682940"/>
                    <a:gd name="connsiteX10" fmla="*/ 11704 w 1152128"/>
                    <a:gd name="connsiteY10" fmla="*/ 265872 h 682940"/>
                    <a:gd name="connsiteX11" fmla="*/ 0 w 1152128"/>
                    <a:gd name="connsiteY11" fmla="*/ 229592 h 682940"/>
                    <a:gd name="connsiteX12" fmla="*/ 7996 w 1152128"/>
                    <a:gd name="connsiteY12" fmla="*/ 204806 h 682940"/>
                    <a:gd name="connsiteX13" fmla="*/ 0 w 1152128"/>
                    <a:gd name="connsiteY13" fmla="*/ 180020 h 682940"/>
                    <a:gd name="connsiteX14" fmla="*/ 576064 w 1152128"/>
                    <a:gd name="connsiteY14" fmla="*/ 0 h 6829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152128" h="682940">
                      <a:moveTo>
                        <a:pt x="576064" y="0"/>
                      </a:moveTo>
                      <a:cubicBezTo>
                        <a:pt x="894215" y="0"/>
                        <a:pt x="1152128" y="80598"/>
                        <a:pt x="1152128" y="180020"/>
                      </a:cubicBezTo>
                      <a:lnTo>
                        <a:pt x="1144132" y="204806"/>
                      </a:lnTo>
                      <a:lnTo>
                        <a:pt x="1152128" y="229592"/>
                      </a:lnTo>
                      <a:cubicBezTo>
                        <a:pt x="1152128" y="254448"/>
                        <a:pt x="1136008" y="278127"/>
                        <a:pt x="1106858" y="299664"/>
                      </a:cubicBezTo>
                      <a:lnTo>
                        <a:pt x="1106628" y="299797"/>
                      </a:lnTo>
                      <a:lnTo>
                        <a:pt x="1114103" y="340958"/>
                      </a:lnTo>
                      <a:cubicBezTo>
                        <a:pt x="1114103" y="529744"/>
                        <a:pt x="985900" y="688621"/>
                        <a:pt x="576064" y="682785"/>
                      </a:cubicBezTo>
                      <a:cubicBezTo>
                        <a:pt x="166228" y="676949"/>
                        <a:pt x="38025" y="529744"/>
                        <a:pt x="38025" y="340958"/>
                      </a:cubicBezTo>
                      <a:lnTo>
                        <a:pt x="44915" y="299307"/>
                      </a:lnTo>
                      <a:lnTo>
                        <a:pt x="11704" y="265872"/>
                      </a:lnTo>
                      <a:cubicBezTo>
                        <a:pt x="4030" y="254154"/>
                        <a:pt x="0" y="242020"/>
                        <a:pt x="0" y="229592"/>
                      </a:cubicBezTo>
                      <a:lnTo>
                        <a:pt x="7996" y="204806"/>
                      </a:lnTo>
                      <a:lnTo>
                        <a:pt x="0" y="180020"/>
                      </a:lnTo>
                      <a:cubicBezTo>
                        <a:pt x="0" y="80598"/>
                        <a:pt x="257913" y="0"/>
                        <a:pt x="576064" y="0"/>
                      </a:cubicBezTo>
                      <a:close/>
                    </a:path>
                  </a:pathLst>
                </a:custGeom>
                <a:pattFill prst="openDmnd">
                  <a:fgClr>
                    <a:srgbClr val="FFFF00"/>
                  </a:fgClr>
                  <a:bgClr>
                    <a:srgbClr val="FFCC00"/>
                  </a:bgClr>
                </a:patt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384" name="グループ化 383">
                  <a:extLst>
                    <a:ext uri="{FF2B5EF4-FFF2-40B4-BE49-F238E27FC236}">
                      <a16:creationId xmlns:a16="http://schemas.microsoft.com/office/drawing/2014/main" id="{39AB6399-24B5-80AC-E42B-1A23AF3D7D79}"/>
                    </a:ext>
                  </a:extLst>
                </p:cNvPr>
                <p:cNvGrpSpPr/>
                <p:nvPr/>
              </p:nvGrpSpPr>
              <p:grpSpPr>
                <a:xfrm>
                  <a:off x="9237878" y="4580520"/>
                  <a:ext cx="1079317" cy="489955"/>
                  <a:chOff x="9237878" y="4580520"/>
                  <a:chExt cx="1079317" cy="489955"/>
                </a:xfrm>
              </p:grpSpPr>
              <p:sp>
                <p:nvSpPr>
                  <p:cNvPr id="385" name="楕円 384">
                    <a:extLst>
                      <a:ext uri="{FF2B5EF4-FFF2-40B4-BE49-F238E27FC236}">
                        <a16:creationId xmlns:a16="http://schemas.microsoft.com/office/drawing/2014/main" id="{B2DC85A5-89AB-6C9A-B460-8174690049AF}"/>
                      </a:ext>
                    </a:extLst>
                  </p:cNvPr>
                  <p:cNvSpPr/>
                  <p:nvPr/>
                </p:nvSpPr>
                <p:spPr>
                  <a:xfrm>
                    <a:off x="9255372" y="4784725"/>
                    <a:ext cx="1044328" cy="285750"/>
                  </a:xfrm>
                  <a:prstGeom prst="ellipse">
                    <a:avLst/>
                  </a:prstGeom>
                  <a:pattFill prst="openDmnd">
                    <a:fgClr>
                      <a:srgbClr val="663300"/>
                    </a:fgClr>
                    <a:bgClr>
                      <a:srgbClr val="CC6600"/>
                    </a:bgClr>
                  </a:patt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grpSp>
                <p:nvGrpSpPr>
                  <p:cNvPr id="386" name="グループ化 385">
                    <a:extLst>
                      <a:ext uri="{FF2B5EF4-FFF2-40B4-BE49-F238E27FC236}">
                        <a16:creationId xmlns:a16="http://schemas.microsoft.com/office/drawing/2014/main" id="{FE08C174-FE22-034C-4771-E00FCA1BCC58}"/>
                      </a:ext>
                    </a:extLst>
                  </p:cNvPr>
                  <p:cNvGrpSpPr/>
                  <p:nvPr/>
                </p:nvGrpSpPr>
                <p:grpSpPr>
                  <a:xfrm rot="900000">
                    <a:off x="9237878" y="4695702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403" name="楕円 402">
                      <a:extLst>
                        <a:ext uri="{FF2B5EF4-FFF2-40B4-BE49-F238E27FC236}">
                          <a16:creationId xmlns:a16="http://schemas.microsoft.com/office/drawing/2014/main" id="{90B0616A-7A2A-07E9-B992-4E00B2C8008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04" name="星: 6 pt 403">
                      <a:extLst>
                        <a:ext uri="{FF2B5EF4-FFF2-40B4-BE49-F238E27FC236}">
                          <a16:creationId xmlns:a16="http://schemas.microsoft.com/office/drawing/2014/main" id="{3A337D15-1841-3819-CCA9-A01D84928A3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87" name="グループ化 386">
                    <a:extLst>
                      <a:ext uri="{FF2B5EF4-FFF2-40B4-BE49-F238E27FC236}">
                        <a16:creationId xmlns:a16="http://schemas.microsoft.com/office/drawing/2014/main" id="{3A29098D-C6EA-41D1-F903-9C62B21C0659}"/>
                      </a:ext>
                    </a:extLst>
                  </p:cNvPr>
                  <p:cNvGrpSpPr/>
                  <p:nvPr/>
                </p:nvGrpSpPr>
                <p:grpSpPr>
                  <a:xfrm rot="20700000">
                    <a:off x="9916127" y="4701356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401" name="楕円 400">
                      <a:extLst>
                        <a:ext uri="{FF2B5EF4-FFF2-40B4-BE49-F238E27FC236}">
                          <a16:creationId xmlns:a16="http://schemas.microsoft.com/office/drawing/2014/main" id="{AAAB3E0F-FB25-F9BB-C614-9528F010CBF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02" name="星: 6 pt 401">
                      <a:extLst>
                        <a:ext uri="{FF2B5EF4-FFF2-40B4-BE49-F238E27FC236}">
                          <a16:creationId xmlns:a16="http://schemas.microsoft.com/office/drawing/2014/main" id="{9DBA0A3B-D472-82CF-7B62-4B9ACA21ADBB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88" name="グループ化 387">
                    <a:extLst>
                      <a:ext uri="{FF2B5EF4-FFF2-40B4-BE49-F238E27FC236}">
                        <a16:creationId xmlns:a16="http://schemas.microsoft.com/office/drawing/2014/main" id="{21A783A4-38D8-A30E-5186-03F7FFEC15D2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580520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399" name="楕円 398">
                      <a:extLst>
                        <a:ext uri="{FF2B5EF4-FFF2-40B4-BE49-F238E27FC236}">
                          <a16:creationId xmlns:a16="http://schemas.microsoft.com/office/drawing/2014/main" id="{37898E17-BDC4-7FA9-8577-19BDB554A146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400" name="星: 6 pt 399">
                      <a:extLst>
                        <a:ext uri="{FF2B5EF4-FFF2-40B4-BE49-F238E27FC236}">
                          <a16:creationId xmlns:a16="http://schemas.microsoft.com/office/drawing/2014/main" id="{5BEE1C61-8AC8-5AE5-C86C-E92A5BB3DCB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89" name="グループ化 388">
                    <a:extLst>
                      <a:ext uri="{FF2B5EF4-FFF2-40B4-BE49-F238E27FC236}">
                        <a16:creationId xmlns:a16="http://schemas.microsoft.com/office/drawing/2014/main" id="{5483C7D5-B152-046F-AF07-DC80B1C946C6}"/>
                      </a:ext>
                    </a:extLst>
                  </p:cNvPr>
                  <p:cNvGrpSpPr/>
                  <p:nvPr/>
                </p:nvGrpSpPr>
                <p:grpSpPr>
                  <a:xfrm>
                    <a:off x="9577002" y="4725777"/>
                    <a:ext cx="401068" cy="334119"/>
                    <a:chOff x="9259663" y="4260007"/>
                    <a:chExt cx="478062" cy="374650"/>
                  </a:xfrm>
                </p:grpSpPr>
                <p:sp>
                  <p:nvSpPr>
                    <p:cNvPr id="397" name="楕円 396">
                      <a:extLst>
                        <a:ext uri="{FF2B5EF4-FFF2-40B4-BE49-F238E27FC236}">
                          <a16:creationId xmlns:a16="http://schemas.microsoft.com/office/drawing/2014/main" id="{073CDA4B-CB38-D7C4-7FBE-926FF0AE2E3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59663" y="4260007"/>
                      <a:ext cx="478062" cy="374650"/>
                    </a:xfrm>
                    <a:prstGeom prst="ellipse">
                      <a:avLst/>
                    </a:pr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8" name="星: 6 pt 397">
                      <a:extLst>
                        <a:ext uri="{FF2B5EF4-FFF2-40B4-BE49-F238E27FC236}">
                          <a16:creationId xmlns:a16="http://schemas.microsoft.com/office/drawing/2014/main" id="{DFC828D1-CA5A-AEBD-ABBC-3E28E3AF262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37463" y="4279901"/>
                      <a:ext cx="122462" cy="73040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390" name="グループ化 389">
                    <a:extLst>
                      <a:ext uri="{FF2B5EF4-FFF2-40B4-BE49-F238E27FC236}">
                        <a16:creationId xmlns:a16="http://schemas.microsoft.com/office/drawing/2014/main" id="{8613E78B-41FD-DCDE-A348-2E5145EE90C3}"/>
                      </a:ext>
                    </a:extLst>
                  </p:cNvPr>
                  <p:cNvGrpSpPr/>
                  <p:nvPr/>
                </p:nvGrpSpPr>
                <p:grpSpPr>
                  <a:xfrm>
                    <a:off x="9290744" y="4889957"/>
                    <a:ext cx="968027" cy="180518"/>
                    <a:chOff x="9290744" y="4889957"/>
                    <a:chExt cx="968027" cy="180518"/>
                  </a:xfrm>
                </p:grpSpPr>
                <p:sp>
                  <p:nvSpPr>
                    <p:cNvPr id="391" name="フリーフォーム: 図形 390">
                      <a:extLst>
                        <a:ext uri="{FF2B5EF4-FFF2-40B4-BE49-F238E27FC236}">
                          <a16:creationId xmlns:a16="http://schemas.microsoft.com/office/drawing/2014/main" id="{93B4333F-EFF0-7212-CC16-818A8C88163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290744" y="4889957"/>
                      <a:ext cx="370621" cy="169686"/>
                    </a:xfrm>
                    <a:custGeom>
                      <a:avLst/>
                      <a:gdLst>
                        <a:gd name="connsiteX0" fmla="*/ 170087 w 370621"/>
                        <a:gd name="connsiteY0" fmla="*/ 0 h 169686"/>
                        <a:gd name="connsiteX1" fmla="*/ 370621 w 370621"/>
                        <a:gd name="connsiteY1" fmla="*/ 167060 h 169686"/>
                        <a:gd name="connsiteX2" fmla="*/ 369985 w 370621"/>
                        <a:gd name="connsiteY2" fmla="*/ 169686 h 169686"/>
                        <a:gd name="connsiteX3" fmla="*/ 283543 w 370621"/>
                        <a:gd name="connsiteY3" fmla="*/ 164910 h 169686"/>
                        <a:gd name="connsiteX4" fmla="*/ 5663 w 370621"/>
                        <a:gd name="connsiteY4" fmla="*/ 88877 h 169686"/>
                        <a:gd name="connsiteX5" fmla="*/ 0 w 370621"/>
                        <a:gd name="connsiteY5" fmla="*/ 83884 h 169686"/>
                        <a:gd name="connsiteX6" fmla="*/ 28288 w 370621"/>
                        <a:gd name="connsiteY6" fmla="*/ 48931 h 169686"/>
                        <a:gd name="connsiteX7" fmla="*/ 170087 w 370621"/>
                        <a:gd name="connsiteY7" fmla="*/ 0 h 16968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0621" h="169686">
                          <a:moveTo>
                            <a:pt x="170087" y="0"/>
                          </a:moveTo>
                          <a:cubicBezTo>
                            <a:pt x="280839" y="0"/>
                            <a:pt x="370621" y="74795"/>
                            <a:pt x="370621" y="167060"/>
                          </a:cubicBezTo>
                          <a:lnTo>
                            <a:pt x="369985" y="169686"/>
                          </a:lnTo>
                          <a:lnTo>
                            <a:pt x="283543" y="164910"/>
                          </a:lnTo>
                          <a:cubicBezTo>
                            <a:pt x="158602" y="150451"/>
                            <a:pt x="58509" y="123063"/>
                            <a:pt x="5663" y="88877"/>
                          </a:cubicBezTo>
                          <a:lnTo>
                            <a:pt x="0" y="83884"/>
                          </a:lnTo>
                          <a:lnTo>
                            <a:pt x="28288" y="48931"/>
                          </a:lnTo>
                          <a:cubicBezTo>
                            <a:pt x="64578" y="18699"/>
                            <a:pt x="114711" y="0"/>
                            <a:pt x="170087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2" name="フリーフォーム: 図形 391">
                      <a:extLst>
                        <a:ext uri="{FF2B5EF4-FFF2-40B4-BE49-F238E27FC236}">
                          <a16:creationId xmlns:a16="http://schemas.microsoft.com/office/drawing/2014/main" id="{9BC0A7B7-2918-DB34-1FB4-B92F0854796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884184" y="4894733"/>
                      <a:ext cx="374587" cy="170205"/>
                    </a:xfrm>
                    <a:custGeom>
                      <a:avLst/>
                      <a:gdLst>
                        <a:gd name="connsiteX0" fmla="*/ 200534 w 374587"/>
                        <a:gd name="connsiteY0" fmla="*/ 0 h 170205"/>
                        <a:gd name="connsiteX1" fmla="*/ 342333 w 374587"/>
                        <a:gd name="connsiteY1" fmla="*/ 48931 h 170205"/>
                        <a:gd name="connsiteX2" fmla="*/ 374587 w 374587"/>
                        <a:gd name="connsiteY2" fmla="*/ 88785 h 170205"/>
                        <a:gd name="connsiteX3" fmla="*/ 374483 w 374587"/>
                        <a:gd name="connsiteY3" fmla="*/ 88877 h 170205"/>
                        <a:gd name="connsiteX4" fmla="*/ 96603 w 374587"/>
                        <a:gd name="connsiteY4" fmla="*/ 164910 h 170205"/>
                        <a:gd name="connsiteX5" fmla="*/ 762 w 374587"/>
                        <a:gd name="connsiteY5" fmla="*/ 170205 h 170205"/>
                        <a:gd name="connsiteX6" fmla="*/ 0 w 374587"/>
                        <a:gd name="connsiteY6" fmla="*/ 167060 h 170205"/>
                        <a:gd name="connsiteX7" fmla="*/ 200534 w 374587"/>
                        <a:gd name="connsiteY7" fmla="*/ 0 h 17020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</a:cxnLst>
                      <a:rect l="l" t="t" r="r" b="b"/>
                      <a:pathLst>
                        <a:path w="374587" h="170205">
                          <a:moveTo>
                            <a:pt x="200534" y="0"/>
                          </a:moveTo>
                          <a:cubicBezTo>
                            <a:pt x="255910" y="0"/>
                            <a:pt x="306044" y="18699"/>
                            <a:pt x="342333" y="48931"/>
                          </a:cubicBezTo>
                          <a:lnTo>
                            <a:pt x="374587" y="88785"/>
                          </a:lnTo>
                          <a:lnTo>
                            <a:pt x="374483" y="88877"/>
                          </a:lnTo>
                          <a:cubicBezTo>
                            <a:pt x="321637" y="123063"/>
                            <a:pt x="221544" y="150451"/>
                            <a:pt x="96603" y="164910"/>
                          </a:cubicBezTo>
                          <a:lnTo>
                            <a:pt x="762" y="170205"/>
                          </a:lnTo>
                          <a:lnTo>
                            <a:pt x="0" y="167060"/>
                          </a:lnTo>
                          <a:cubicBezTo>
                            <a:pt x="0" y="74795"/>
                            <a:pt x="89782" y="0"/>
                            <a:pt x="200534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3" name="星: 6 pt 392">
                      <a:extLst>
                        <a:ext uri="{FF2B5EF4-FFF2-40B4-BE49-F238E27FC236}">
                          <a16:creationId xmlns:a16="http://schemas.microsoft.com/office/drawing/2014/main" id="{AC8ACE7C-2991-71EB-FD82-DA00F3D56B07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411841" y="4919135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4" name="フリーフォーム: 図形 393">
                      <a:extLst>
                        <a:ext uri="{FF2B5EF4-FFF2-40B4-BE49-F238E27FC236}">
                          <a16:creationId xmlns:a16="http://schemas.microsoft.com/office/drawing/2014/main" id="{1B35A019-D47D-398A-6E0D-10A9AF1BD12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588534" y="4940560"/>
                      <a:ext cx="378004" cy="129915"/>
                    </a:xfrm>
                    <a:custGeom>
                      <a:avLst/>
                      <a:gdLst>
                        <a:gd name="connsiteX0" fmla="*/ 189002 w 378004"/>
                        <a:gd name="connsiteY0" fmla="*/ 0 h 129915"/>
                        <a:gd name="connsiteX1" fmla="*/ 373777 w 378004"/>
                        <a:gd name="connsiteY1" fmla="*/ 102033 h 129915"/>
                        <a:gd name="connsiteX2" fmla="*/ 378004 w 378004"/>
                        <a:gd name="connsiteY2" fmla="*/ 119475 h 129915"/>
                        <a:gd name="connsiteX3" fmla="*/ 189002 w 378004"/>
                        <a:gd name="connsiteY3" fmla="*/ 129915 h 129915"/>
                        <a:gd name="connsiteX4" fmla="*/ 0 w 378004"/>
                        <a:gd name="connsiteY4" fmla="*/ 119475 h 129915"/>
                        <a:gd name="connsiteX5" fmla="*/ 4227 w 378004"/>
                        <a:gd name="connsiteY5" fmla="*/ 102033 h 129915"/>
                        <a:gd name="connsiteX6" fmla="*/ 189002 w 378004"/>
                        <a:gd name="connsiteY6" fmla="*/ 0 h 129915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</a:cxnLst>
                      <a:rect l="l" t="t" r="r" b="b"/>
                      <a:pathLst>
                        <a:path w="378004" h="129915">
                          <a:moveTo>
                            <a:pt x="189002" y="0"/>
                          </a:moveTo>
                          <a:cubicBezTo>
                            <a:pt x="272066" y="0"/>
                            <a:pt x="343334" y="42072"/>
                            <a:pt x="373777" y="102033"/>
                          </a:cubicBezTo>
                          <a:lnTo>
                            <a:pt x="378004" y="119475"/>
                          </a:lnTo>
                          <a:lnTo>
                            <a:pt x="189002" y="129915"/>
                          </a:lnTo>
                          <a:lnTo>
                            <a:pt x="0" y="119475"/>
                          </a:lnTo>
                          <a:lnTo>
                            <a:pt x="4227" y="102033"/>
                          </a:lnTo>
                          <a:cubicBezTo>
                            <a:pt x="34670" y="42072"/>
                            <a:pt x="105938" y="0"/>
                            <a:pt x="189002" y="0"/>
                          </a:cubicBezTo>
                          <a:close/>
                        </a:path>
                      </a:pathLst>
                    </a:custGeom>
                    <a:pattFill prst="lgConfetti">
                      <a:fgClr>
                        <a:srgbClr val="FF6600"/>
                      </a:fgClr>
                      <a:bgClr>
                        <a:srgbClr val="FFC000"/>
                      </a:bgClr>
                    </a:patt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wrap="square" rtlCol="0" anchor="ctr">
                      <a:noAutofit/>
                    </a:bodyPr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5" name="星: 6 pt 394">
                      <a:extLst>
                        <a:ext uri="{FF2B5EF4-FFF2-40B4-BE49-F238E27FC236}">
                          <a16:creationId xmlns:a16="http://schemas.microsoft.com/office/drawing/2014/main" id="{583D4A8A-77F1-9FC2-B210-802703DED02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9726166" y="49619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96" name="星: 6 pt 395">
                      <a:extLst>
                        <a:ext uri="{FF2B5EF4-FFF2-40B4-BE49-F238E27FC236}">
                          <a16:creationId xmlns:a16="http://schemas.microsoft.com/office/drawing/2014/main" id="{797D27BD-CB64-9E0A-3E38-8228FD760F7E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10021441" y="4923898"/>
                      <a:ext cx="102739" cy="65138"/>
                    </a:xfrm>
                    <a:prstGeom prst="star6">
                      <a:avLst/>
                    </a:prstGeom>
                    <a:solidFill>
                      <a:srgbClr val="339933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15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</p:grpSp>
      </p:grpSp>
      <p:grpSp>
        <p:nvGrpSpPr>
          <p:cNvPr id="593" name="グループ化 592">
            <a:extLst>
              <a:ext uri="{FF2B5EF4-FFF2-40B4-BE49-F238E27FC236}">
                <a16:creationId xmlns:a16="http://schemas.microsoft.com/office/drawing/2014/main" id="{61E81958-984C-3681-E1D9-F96F71FA87CD}"/>
              </a:ext>
            </a:extLst>
          </p:cNvPr>
          <p:cNvGrpSpPr/>
          <p:nvPr/>
        </p:nvGrpSpPr>
        <p:grpSpPr>
          <a:xfrm>
            <a:off x="4277844" y="919264"/>
            <a:ext cx="1632061" cy="2282304"/>
            <a:chOff x="4277844" y="919264"/>
            <a:chExt cx="1632061" cy="2282304"/>
          </a:xfrm>
        </p:grpSpPr>
        <p:grpSp>
          <p:nvGrpSpPr>
            <p:cNvPr id="438" name="グループ化 437">
              <a:extLst>
                <a:ext uri="{FF2B5EF4-FFF2-40B4-BE49-F238E27FC236}">
                  <a16:creationId xmlns:a16="http://schemas.microsoft.com/office/drawing/2014/main" id="{2548F186-8C2E-8A03-A92C-2C1DB30FEA8B}"/>
                </a:ext>
              </a:extLst>
            </p:cNvPr>
            <p:cNvGrpSpPr/>
            <p:nvPr/>
          </p:nvGrpSpPr>
          <p:grpSpPr>
            <a:xfrm>
              <a:off x="4277844" y="2035332"/>
              <a:ext cx="1632061" cy="1166236"/>
              <a:chOff x="4239744" y="2035332"/>
              <a:chExt cx="1632061" cy="1166236"/>
            </a:xfrm>
          </p:grpSpPr>
          <p:sp>
            <p:nvSpPr>
              <p:cNvPr id="439" name="フリーフォーム: 図形 438">
                <a:extLst>
                  <a:ext uri="{FF2B5EF4-FFF2-40B4-BE49-F238E27FC236}">
                    <a16:creationId xmlns:a16="http://schemas.microsoft.com/office/drawing/2014/main" id="{3CFC61E3-0C6C-4690-EB34-143389DBD31B}"/>
                  </a:ext>
                </a:extLst>
              </p:cNvPr>
              <p:cNvSpPr/>
              <p:nvPr/>
            </p:nvSpPr>
            <p:spPr>
              <a:xfrm rot="900000">
                <a:off x="4255328" y="203533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0" name="フリーフォーム: 図形 439">
                <a:extLst>
                  <a:ext uri="{FF2B5EF4-FFF2-40B4-BE49-F238E27FC236}">
                    <a16:creationId xmlns:a16="http://schemas.microsoft.com/office/drawing/2014/main" id="{4376AF06-652A-F4B1-F188-40EC89089265}"/>
                  </a:ext>
                </a:extLst>
              </p:cNvPr>
              <p:cNvSpPr/>
              <p:nvPr/>
            </p:nvSpPr>
            <p:spPr>
              <a:xfrm rot="900000">
                <a:off x="4290495" y="227447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1" name="フリーフォーム: 図形 440">
                <a:extLst>
                  <a:ext uri="{FF2B5EF4-FFF2-40B4-BE49-F238E27FC236}">
                    <a16:creationId xmlns:a16="http://schemas.microsoft.com/office/drawing/2014/main" id="{F5291E28-4171-AD34-D7A5-965E60F28769}"/>
                  </a:ext>
                </a:extLst>
              </p:cNvPr>
              <p:cNvSpPr/>
              <p:nvPr/>
            </p:nvSpPr>
            <p:spPr>
              <a:xfrm rot="20700000" flipH="1">
                <a:off x="5816775" y="2077533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2" name="フリーフォーム: 図形 441">
                <a:extLst>
                  <a:ext uri="{FF2B5EF4-FFF2-40B4-BE49-F238E27FC236}">
                    <a16:creationId xmlns:a16="http://schemas.microsoft.com/office/drawing/2014/main" id="{754264EB-3C35-57EE-4464-EB2D663E2BC7}"/>
                  </a:ext>
                </a:extLst>
              </p:cNvPr>
              <p:cNvSpPr/>
              <p:nvPr/>
            </p:nvSpPr>
            <p:spPr>
              <a:xfrm rot="20700000" flipH="1">
                <a:off x="5823809" y="2450311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443" name="グループ化 442">
                <a:extLst>
                  <a:ext uri="{FF2B5EF4-FFF2-40B4-BE49-F238E27FC236}">
                    <a16:creationId xmlns:a16="http://schemas.microsoft.com/office/drawing/2014/main" id="{2CE7CFE6-F4F0-46FF-B3AA-78286B8276FD}"/>
                  </a:ext>
                </a:extLst>
              </p:cNvPr>
              <p:cNvGrpSpPr/>
              <p:nvPr/>
            </p:nvGrpSpPr>
            <p:grpSpPr>
              <a:xfrm>
                <a:off x="4239744" y="2049020"/>
                <a:ext cx="1607691" cy="1152548"/>
                <a:chOff x="3677526" y="2017114"/>
                <a:chExt cx="2177174" cy="1560809"/>
              </a:xfrm>
            </p:grpSpPr>
            <p:sp>
              <p:nvSpPr>
                <p:cNvPr id="444" name="フリーフォーム: 図形 443">
                  <a:extLst>
                    <a:ext uri="{FF2B5EF4-FFF2-40B4-BE49-F238E27FC236}">
                      <a16:creationId xmlns:a16="http://schemas.microsoft.com/office/drawing/2014/main" id="{90058B07-CC35-0C86-7D16-E6F318FD962F}"/>
                    </a:ext>
                  </a:extLst>
                </p:cNvPr>
                <p:cNvSpPr/>
                <p:nvPr/>
              </p:nvSpPr>
              <p:spPr>
                <a:xfrm>
                  <a:off x="3677526" y="2017114"/>
                  <a:ext cx="2177174" cy="1560809"/>
                </a:xfrm>
                <a:custGeom>
                  <a:avLst/>
                  <a:gdLst>
                    <a:gd name="connsiteX0" fmla="*/ 1475777 w 1861942"/>
                    <a:gd name="connsiteY0" fmla="*/ 0 h 1521540"/>
                    <a:gd name="connsiteX1" fmla="*/ 1484078 w 1861942"/>
                    <a:gd name="connsiteY1" fmla="*/ 9011 h 1521540"/>
                    <a:gd name="connsiteX2" fmla="*/ 1498815 w 1861942"/>
                    <a:gd name="connsiteY2" fmla="*/ 174378 h 1521540"/>
                    <a:gd name="connsiteX3" fmla="*/ 1628782 w 1861942"/>
                    <a:gd name="connsiteY3" fmla="*/ 562847 h 1521540"/>
                    <a:gd name="connsiteX4" fmla="*/ 1613316 w 1861942"/>
                    <a:gd name="connsiteY4" fmla="*/ 592532 h 1521540"/>
                    <a:gd name="connsiteX5" fmla="*/ 1611088 w 1861942"/>
                    <a:gd name="connsiteY5" fmla="*/ 593387 h 1521540"/>
                    <a:gd name="connsiteX6" fmla="*/ 1723966 w 1861942"/>
                    <a:gd name="connsiteY6" fmla="*/ 1014653 h 1521540"/>
                    <a:gd name="connsiteX7" fmla="*/ 1853933 w 1861942"/>
                    <a:gd name="connsiteY7" fmla="*/ 1403123 h 1521540"/>
                    <a:gd name="connsiteX8" fmla="*/ 1850704 w 1861942"/>
                    <a:gd name="connsiteY8" fmla="*/ 1409321 h 1521540"/>
                    <a:gd name="connsiteX9" fmla="*/ 1772892 w 1861942"/>
                    <a:gd name="connsiteY9" fmla="*/ 1436541 h 1521540"/>
                    <a:gd name="connsiteX10" fmla="*/ 930971 w 1861942"/>
                    <a:gd name="connsiteY10" fmla="*/ 1521540 h 1521540"/>
                    <a:gd name="connsiteX11" fmla="*/ 89050 w 1861942"/>
                    <a:gd name="connsiteY11" fmla="*/ 1436541 h 1521540"/>
                    <a:gd name="connsiteX12" fmla="*/ 11239 w 1861942"/>
                    <a:gd name="connsiteY12" fmla="*/ 1409321 h 1521540"/>
                    <a:gd name="connsiteX13" fmla="*/ 8010 w 1861942"/>
                    <a:gd name="connsiteY13" fmla="*/ 1403124 h 1521540"/>
                    <a:gd name="connsiteX14" fmla="*/ 137976 w 1861942"/>
                    <a:gd name="connsiteY14" fmla="*/ 1014654 h 1521540"/>
                    <a:gd name="connsiteX15" fmla="*/ 250854 w 1861942"/>
                    <a:gd name="connsiteY15" fmla="*/ 593388 h 1521540"/>
                    <a:gd name="connsiteX16" fmla="*/ 248626 w 1861942"/>
                    <a:gd name="connsiteY16" fmla="*/ 592533 h 1521540"/>
                    <a:gd name="connsiteX17" fmla="*/ 233160 w 1861942"/>
                    <a:gd name="connsiteY17" fmla="*/ 562848 h 1521540"/>
                    <a:gd name="connsiteX18" fmla="*/ 363127 w 1861942"/>
                    <a:gd name="connsiteY18" fmla="*/ 174379 h 1521540"/>
                    <a:gd name="connsiteX19" fmla="*/ 377865 w 1861942"/>
                    <a:gd name="connsiteY19" fmla="*/ 9012 h 1521540"/>
                    <a:gd name="connsiteX20" fmla="*/ 386167 w 1861942"/>
                    <a:gd name="connsiteY20" fmla="*/ 0 h 1521540"/>
                    <a:gd name="connsiteX21" fmla="*/ 490787 w 1861942"/>
                    <a:gd name="connsiteY21" fmla="*/ 11418 h 1521540"/>
                    <a:gd name="connsiteX22" fmla="*/ 930971 w 1861942"/>
                    <a:gd name="connsiteY22" fmla="*/ 30429 h 1521540"/>
                    <a:gd name="connsiteX23" fmla="*/ 1371156 w 1861942"/>
                    <a:gd name="connsiteY23" fmla="*/ 11418 h 152154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</a:cxnLst>
                  <a:rect l="l" t="t" r="r" b="b"/>
                  <a:pathLst>
                    <a:path w="1861942" h="1521540">
                      <a:moveTo>
                        <a:pt x="1475777" y="0"/>
                      </a:moveTo>
                      <a:lnTo>
                        <a:pt x="1484078" y="9011"/>
                      </a:lnTo>
                      <a:cubicBezTo>
                        <a:pt x="1522101" y="55261"/>
                        <a:pt x="1543569" y="105948"/>
                        <a:pt x="1498815" y="174378"/>
                      </a:cubicBezTo>
                      <a:cubicBezTo>
                        <a:pt x="1386930" y="345456"/>
                        <a:pt x="1688930" y="405633"/>
                        <a:pt x="1628782" y="562847"/>
                      </a:cubicBezTo>
                      <a:lnTo>
                        <a:pt x="1613316" y="592532"/>
                      </a:lnTo>
                      <a:lnTo>
                        <a:pt x="1611088" y="593387"/>
                      </a:lnTo>
                      <a:cubicBezTo>
                        <a:pt x="1491745" y="775869"/>
                        <a:pt x="1843309" y="832172"/>
                        <a:pt x="1723966" y="1014653"/>
                      </a:cubicBezTo>
                      <a:cubicBezTo>
                        <a:pt x="1612082" y="1185731"/>
                        <a:pt x="1914081" y="1245908"/>
                        <a:pt x="1853933" y="1403123"/>
                      </a:cubicBezTo>
                      <a:lnTo>
                        <a:pt x="1850704" y="1409321"/>
                      </a:lnTo>
                      <a:lnTo>
                        <a:pt x="1772892" y="1436541"/>
                      </a:lnTo>
                      <a:cubicBezTo>
                        <a:pt x="1590432" y="1487824"/>
                        <a:pt x="1281438" y="1521540"/>
                        <a:pt x="930971" y="1521540"/>
                      </a:cubicBezTo>
                      <a:cubicBezTo>
                        <a:pt x="580505" y="1521540"/>
                        <a:pt x="271511" y="1487824"/>
                        <a:pt x="89050" y="1436541"/>
                      </a:cubicBezTo>
                      <a:lnTo>
                        <a:pt x="11239" y="1409321"/>
                      </a:lnTo>
                      <a:lnTo>
                        <a:pt x="8010" y="1403124"/>
                      </a:lnTo>
                      <a:cubicBezTo>
                        <a:pt x="-52139" y="1245909"/>
                        <a:pt x="249861" y="1185732"/>
                        <a:pt x="137976" y="1014654"/>
                      </a:cubicBezTo>
                      <a:cubicBezTo>
                        <a:pt x="18633" y="832173"/>
                        <a:pt x="370198" y="775870"/>
                        <a:pt x="250854" y="593388"/>
                      </a:cubicBezTo>
                      <a:lnTo>
                        <a:pt x="248626" y="592533"/>
                      </a:lnTo>
                      <a:lnTo>
                        <a:pt x="233160" y="562848"/>
                      </a:lnTo>
                      <a:cubicBezTo>
                        <a:pt x="173012" y="405634"/>
                        <a:pt x="475012" y="345457"/>
                        <a:pt x="363127" y="174379"/>
                      </a:cubicBezTo>
                      <a:cubicBezTo>
                        <a:pt x="318374" y="105949"/>
                        <a:pt x="339841" y="55262"/>
                        <a:pt x="377865" y="9012"/>
                      </a:cubicBezTo>
                      <a:lnTo>
                        <a:pt x="386167" y="0"/>
                      </a:lnTo>
                      <a:lnTo>
                        <a:pt x="490787" y="11418"/>
                      </a:lnTo>
                      <a:cubicBezTo>
                        <a:pt x="623949" y="23601"/>
                        <a:pt x="773261" y="30429"/>
                        <a:pt x="930971" y="30429"/>
                      </a:cubicBezTo>
                      <a:cubicBezTo>
                        <a:pt x="1088682" y="30429"/>
                        <a:pt x="1237994" y="23601"/>
                        <a:pt x="1371156" y="11418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45" name="月 444">
                  <a:extLst>
                    <a:ext uri="{FF2B5EF4-FFF2-40B4-BE49-F238E27FC236}">
                      <a16:creationId xmlns:a16="http://schemas.microsoft.com/office/drawing/2014/main" id="{C17594A8-6D55-82CB-D74C-7ED5EBA33DBD}"/>
                    </a:ext>
                  </a:extLst>
                </p:cNvPr>
                <p:cNvSpPr/>
                <p:nvPr/>
              </p:nvSpPr>
              <p:spPr>
                <a:xfrm rot="16200000">
                  <a:off x="4642512" y="2202317"/>
                  <a:ext cx="212633" cy="1716444"/>
                </a:xfrm>
                <a:prstGeom prst="moon">
                  <a:avLst>
                    <a:gd name="adj" fmla="val 34568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6" name="月 445">
                  <a:extLst>
                    <a:ext uri="{FF2B5EF4-FFF2-40B4-BE49-F238E27FC236}">
                      <a16:creationId xmlns:a16="http://schemas.microsoft.com/office/drawing/2014/main" id="{53B5E3E0-F335-5943-6181-0C77B06411D9}"/>
                    </a:ext>
                  </a:extLst>
                </p:cNvPr>
                <p:cNvSpPr/>
                <p:nvPr/>
              </p:nvSpPr>
              <p:spPr>
                <a:xfrm rot="16200000">
                  <a:off x="4686964" y="1961161"/>
                  <a:ext cx="161833" cy="1462440"/>
                </a:xfrm>
                <a:prstGeom prst="moon">
                  <a:avLst>
                    <a:gd name="adj" fmla="val 49500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7" name="月 446">
                  <a:extLst>
                    <a:ext uri="{FF2B5EF4-FFF2-40B4-BE49-F238E27FC236}">
                      <a16:creationId xmlns:a16="http://schemas.microsoft.com/office/drawing/2014/main" id="{A789A21F-5DFA-1247-E461-3AE122958E07}"/>
                    </a:ext>
                  </a:extLst>
                </p:cNvPr>
                <p:cNvSpPr/>
                <p:nvPr/>
              </p:nvSpPr>
              <p:spPr>
                <a:xfrm rot="16200000">
                  <a:off x="4696490" y="1721512"/>
                  <a:ext cx="123733" cy="1170344"/>
                </a:xfrm>
                <a:prstGeom prst="moon">
                  <a:avLst>
                    <a:gd name="adj" fmla="val 60772"/>
                  </a:avLst>
                </a:prstGeom>
                <a:solidFill>
                  <a:schemeClr val="tx1">
                    <a:alpha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448" name="グループ化 447">
              <a:extLst>
                <a:ext uri="{FF2B5EF4-FFF2-40B4-BE49-F238E27FC236}">
                  <a16:creationId xmlns:a16="http://schemas.microsoft.com/office/drawing/2014/main" id="{2419BC53-F63B-6215-F74E-1CEFF85EFE40}"/>
                </a:ext>
              </a:extLst>
            </p:cNvPr>
            <p:cNvGrpSpPr/>
            <p:nvPr/>
          </p:nvGrpSpPr>
          <p:grpSpPr>
            <a:xfrm>
              <a:off x="4359318" y="919264"/>
              <a:ext cx="1439073" cy="1340392"/>
              <a:chOff x="1036132" y="400131"/>
              <a:chExt cx="1948827" cy="1815191"/>
            </a:xfrm>
          </p:grpSpPr>
          <p:sp>
            <p:nvSpPr>
              <p:cNvPr id="449" name="二等辺三角形 6">
                <a:extLst>
                  <a:ext uri="{FF2B5EF4-FFF2-40B4-BE49-F238E27FC236}">
                    <a16:creationId xmlns:a16="http://schemas.microsoft.com/office/drawing/2014/main" id="{CD87B7E3-532B-049A-9990-0AE360181C08}"/>
                  </a:ext>
                </a:extLst>
              </p:cNvPr>
              <p:cNvSpPr/>
              <p:nvPr/>
            </p:nvSpPr>
            <p:spPr>
              <a:xfrm rot="19800000">
                <a:off x="1122334" y="400131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0" name="二等辺三角形 6">
                <a:extLst>
                  <a:ext uri="{FF2B5EF4-FFF2-40B4-BE49-F238E27FC236}">
                    <a16:creationId xmlns:a16="http://schemas.microsoft.com/office/drawing/2014/main" id="{C39C75EF-815C-4336-4E16-56F6CC7F9629}"/>
                  </a:ext>
                </a:extLst>
              </p:cNvPr>
              <p:cNvSpPr/>
              <p:nvPr/>
            </p:nvSpPr>
            <p:spPr>
              <a:xfrm rot="1800000" flipH="1">
                <a:off x="2202453" y="400132"/>
                <a:ext cx="698259" cy="523694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1" name="楕円 450">
                <a:extLst>
                  <a:ext uri="{FF2B5EF4-FFF2-40B4-BE49-F238E27FC236}">
                    <a16:creationId xmlns:a16="http://schemas.microsoft.com/office/drawing/2014/main" id="{75C8672B-1A1F-7927-7887-1C1E949D3C4C}"/>
                  </a:ext>
                </a:extLst>
              </p:cNvPr>
              <p:cNvSpPr/>
              <p:nvPr/>
            </p:nvSpPr>
            <p:spPr>
              <a:xfrm>
                <a:off x="1193584" y="548680"/>
                <a:ext cx="1635880" cy="1666642"/>
              </a:xfrm>
              <a:prstGeom prst="ellipse">
                <a:avLst/>
              </a:pr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54" name="グループ化 453">
                <a:extLst>
                  <a:ext uri="{FF2B5EF4-FFF2-40B4-BE49-F238E27FC236}">
                    <a16:creationId xmlns:a16="http://schemas.microsoft.com/office/drawing/2014/main" id="{BAB1BBAE-EFDC-165C-6CCB-5EFED68393DC}"/>
                  </a:ext>
                </a:extLst>
              </p:cNvPr>
              <p:cNvGrpSpPr/>
              <p:nvPr/>
            </p:nvGrpSpPr>
            <p:grpSpPr>
              <a:xfrm>
                <a:off x="1859321" y="1607820"/>
                <a:ext cx="297140" cy="314338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462" name="楕円 27">
                  <a:extLst>
                    <a:ext uri="{FF2B5EF4-FFF2-40B4-BE49-F238E27FC236}">
                      <a16:creationId xmlns:a16="http://schemas.microsoft.com/office/drawing/2014/main" id="{8C7FDF04-F597-49D0-25E0-85211F82CC67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63" name="楕円 27">
                  <a:extLst>
                    <a:ext uri="{FF2B5EF4-FFF2-40B4-BE49-F238E27FC236}">
                      <a16:creationId xmlns:a16="http://schemas.microsoft.com/office/drawing/2014/main" id="{DF17406E-A787-D70C-6745-1239FBDC6BF6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55" name="フリーフォーム: 図形 454">
                <a:extLst>
                  <a:ext uri="{FF2B5EF4-FFF2-40B4-BE49-F238E27FC236}">
                    <a16:creationId xmlns:a16="http://schemas.microsoft.com/office/drawing/2014/main" id="{0816F587-BFF2-D7BF-A533-7C6379186AF0}"/>
                  </a:ext>
                </a:extLst>
              </p:cNvPr>
              <p:cNvSpPr/>
              <p:nvPr/>
            </p:nvSpPr>
            <p:spPr>
              <a:xfrm>
                <a:off x="1705298" y="1485900"/>
                <a:ext cx="612452" cy="306194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456" name="正方形/長方形 455">
                <a:extLst>
                  <a:ext uri="{FF2B5EF4-FFF2-40B4-BE49-F238E27FC236}">
                    <a16:creationId xmlns:a16="http://schemas.microsoft.com/office/drawing/2014/main" id="{D5860B32-12B1-853E-293A-9A3A4F40723C}"/>
                  </a:ext>
                </a:extLst>
              </p:cNvPr>
              <p:cNvSpPr/>
              <p:nvPr/>
            </p:nvSpPr>
            <p:spPr>
              <a:xfrm>
                <a:off x="1036132" y="1633403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7" name="正方形/長方形 456">
                <a:extLst>
                  <a:ext uri="{FF2B5EF4-FFF2-40B4-BE49-F238E27FC236}">
                    <a16:creationId xmlns:a16="http://schemas.microsoft.com/office/drawing/2014/main" id="{43794C6E-3701-F8B0-568B-AC02B7FA0A1A}"/>
                  </a:ext>
                </a:extLst>
              </p:cNvPr>
              <p:cNvSpPr/>
              <p:nvPr/>
            </p:nvSpPr>
            <p:spPr>
              <a:xfrm rot="20700000" flipV="1">
                <a:off x="1070044" y="1777957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8" name="正方形/長方形 457">
                <a:extLst>
                  <a:ext uri="{FF2B5EF4-FFF2-40B4-BE49-F238E27FC236}">
                    <a16:creationId xmlns:a16="http://schemas.microsoft.com/office/drawing/2014/main" id="{1E265077-0B04-C92F-DF00-6A5D50935ABB}"/>
                  </a:ext>
                </a:extLst>
              </p:cNvPr>
              <p:cNvSpPr/>
              <p:nvPr/>
            </p:nvSpPr>
            <p:spPr>
              <a:xfrm flipH="1">
                <a:off x="2233465" y="1633405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9" name="正方形/長方形 458">
                <a:extLst>
                  <a:ext uri="{FF2B5EF4-FFF2-40B4-BE49-F238E27FC236}">
                    <a16:creationId xmlns:a16="http://schemas.microsoft.com/office/drawing/2014/main" id="{395F6252-C311-4C40-0F2C-6DD3A7713196}"/>
                  </a:ext>
                </a:extLst>
              </p:cNvPr>
              <p:cNvSpPr/>
              <p:nvPr/>
            </p:nvSpPr>
            <p:spPr>
              <a:xfrm rot="900000" flipH="1" flipV="1">
                <a:off x="2201510" y="1777958"/>
                <a:ext cx="751494" cy="26720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0" name="フリーフォーム: 図形 459">
                <a:extLst>
                  <a:ext uri="{FF2B5EF4-FFF2-40B4-BE49-F238E27FC236}">
                    <a16:creationId xmlns:a16="http://schemas.microsoft.com/office/drawing/2014/main" id="{F5DC04E3-5B37-A7BA-B69D-8F49DE27823D}"/>
                  </a:ext>
                </a:extLst>
              </p:cNvPr>
              <p:cNvSpPr/>
              <p:nvPr/>
            </p:nvSpPr>
            <p:spPr>
              <a:xfrm>
                <a:off x="1472062" y="541557"/>
                <a:ext cx="1079773" cy="957420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1" name="楕円 1">
                <a:extLst>
                  <a:ext uri="{FF2B5EF4-FFF2-40B4-BE49-F238E27FC236}">
                    <a16:creationId xmlns:a16="http://schemas.microsoft.com/office/drawing/2014/main" id="{46885D1A-FBC8-FFBE-3334-D7502357F275}"/>
                  </a:ext>
                </a:extLst>
              </p:cNvPr>
              <p:cNvSpPr/>
              <p:nvPr/>
            </p:nvSpPr>
            <p:spPr>
              <a:xfrm flipV="1">
                <a:off x="1895798" y="1443009"/>
                <a:ext cx="231452" cy="13008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64" name="グループ化 463">
              <a:extLst>
                <a:ext uri="{FF2B5EF4-FFF2-40B4-BE49-F238E27FC236}">
                  <a16:creationId xmlns:a16="http://schemas.microsoft.com/office/drawing/2014/main" id="{25A54EC1-4B47-F55D-4EFD-A6D88B0AFFB3}"/>
                </a:ext>
              </a:extLst>
            </p:cNvPr>
            <p:cNvGrpSpPr/>
            <p:nvPr/>
          </p:nvGrpSpPr>
          <p:grpSpPr>
            <a:xfrm>
              <a:off x="5050409" y="1754883"/>
              <a:ext cx="176433" cy="258588"/>
              <a:chOff x="986767" y="853462"/>
              <a:chExt cx="238930" cy="350186"/>
            </a:xfrm>
          </p:grpSpPr>
          <p:sp>
            <p:nvSpPr>
              <p:cNvPr id="465" name="楕円 66">
                <a:extLst>
                  <a:ext uri="{FF2B5EF4-FFF2-40B4-BE49-F238E27FC236}">
                    <a16:creationId xmlns:a16="http://schemas.microsoft.com/office/drawing/2014/main" id="{3E8B942E-A6C5-35D1-387A-7F71BF88D796}"/>
                  </a:ext>
                </a:extLst>
              </p:cNvPr>
              <p:cNvSpPr/>
              <p:nvPr/>
            </p:nvSpPr>
            <p:spPr>
              <a:xfrm>
                <a:off x="986767" y="853462"/>
                <a:ext cx="238930" cy="350186"/>
              </a:xfrm>
              <a:custGeom>
                <a:avLst/>
                <a:gdLst>
                  <a:gd name="connsiteX0" fmla="*/ 0 w 920501"/>
                  <a:gd name="connsiteY0" fmla="*/ 460251 h 920501"/>
                  <a:gd name="connsiteX1" fmla="*/ 460251 w 920501"/>
                  <a:gd name="connsiteY1" fmla="*/ 0 h 920501"/>
                  <a:gd name="connsiteX2" fmla="*/ 920502 w 920501"/>
                  <a:gd name="connsiteY2" fmla="*/ 460251 h 920501"/>
                  <a:gd name="connsiteX3" fmla="*/ 460251 w 920501"/>
                  <a:gd name="connsiteY3" fmla="*/ 920502 h 920501"/>
                  <a:gd name="connsiteX4" fmla="*/ 0 w 920501"/>
                  <a:gd name="connsiteY4" fmla="*/ 460251 h 920501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460251 h 920502"/>
                  <a:gd name="connsiteX1" fmla="*/ 460251 w 920502"/>
                  <a:gd name="connsiteY1" fmla="*/ 0 h 920502"/>
                  <a:gd name="connsiteX2" fmla="*/ 920502 w 920502"/>
                  <a:gd name="connsiteY2" fmla="*/ 460251 h 920502"/>
                  <a:gd name="connsiteX3" fmla="*/ 460251 w 920502"/>
                  <a:gd name="connsiteY3" fmla="*/ 920502 h 920502"/>
                  <a:gd name="connsiteX4" fmla="*/ 0 w 920502"/>
                  <a:gd name="connsiteY4" fmla="*/ 460251 h 920502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  <a:gd name="connsiteX0" fmla="*/ 0 w 920502"/>
                  <a:gd name="connsiteY0" fmla="*/ 888876 h 1349127"/>
                  <a:gd name="connsiteX1" fmla="*/ 455489 w 920502"/>
                  <a:gd name="connsiteY1" fmla="*/ 0 h 1349127"/>
                  <a:gd name="connsiteX2" fmla="*/ 920502 w 920502"/>
                  <a:gd name="connsiteY2" fmla="*/ 888876 h 1349127"/>
                  <a:gd name="connsiteX3" fmla="*/ 460251 w 920502"/>
                  <a:gd name="connsiteY3" fmla="*/ 1349127 h 1349127"/>
                  <a:gd name="connsiteX4" fmla="*/ 0 w 920502"/>
                  <a:gd name="connsiteY4" fmla="*/ 888876 h 13491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920502" h="1349127">
                    <a:moveTo>
                      <a:pt x="0" y="888876"/>
                    </a:moveTo>
                    <a:cubicBezTo>
                      <a:pt x="0" y="634686"/>
                      <a:pt x="315599" y="209550"/>
                      <a:pt x="455489" y="0"/>
                    </a:cubicBezTo>
                    <a:cubicBezTo>
                      <a:pt x="581091" y="204787"/>
                      <a:pt x="920502" y="634686"/>
                      <a:pt x="920502" y="888876"/>
                    </a:cubicBezTo>
                    <a:cubicBezTo>
                      <a:pt x="920502" y="1143066"/>
                      <a:pt x="714441" y="1349127"/>
                      <a:pt x="460251" y="1349127"/>
                    </a:cubicBezTo>
                    <a:cubicBezTo>
                      <a:pt x="206061" y="1349127"/>
                      <a:pt x="0" y="1143066"/>
                      <a:pt x="0" y="888876"/>
                    </a:cubicBezTo>
                    <a:close/>
                  </a:path>
                </a:pathLst>
              </a:custGeom>
              <a:solidFill>
                <a:srgbClr val="00B0F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66" name="フリーフォーム: 図形 465">
                <a:extLst>
                  <a:ext uri="{FF2B5EF4-FFF2-40B4-BE49-F238E27FC236}">
                    <a16:creationId xmlns:a16="http://schemas.microsoft.com/office/drawing/2014/main" id="{B7E51FCA-C9A7-A305-C926-6276CC3F1DAB}"/>
                  </a:ext>
                </a:extLst>
              </p:cNvPr>
              <p:cNvSpPr/>
              <p:nvPr/>
            </p:nvSpPr>
            <p:spPr>
              <a:xfrm rot="900000" flipH="1">
                <a:off x="1002546" y="1068789"/>
                <a:ext cx="128110" cy="97560"/>
              </a:xfrm>
              <a:custGeom>
                <a:avLst/>
                <a:gdLst>
                  <a:gd name="connsiteX0" fmla="*/ 55471 w 427286"/>
                  <a:gd name="connsiteY0" fmla="*/ 214452 h 325394"/>
                  <a:gd name="connsiteX1" fmla="*/ 110942 w 427286"/>
                  <a:gd name="connsiteY1" fmla="*/ 269923 h 325394"/>
                  <a:gd name="connsiteX2" fmla="*/ 55471 w 427286"/>
                  <a:gd name="connsiteY2" fmla="*/ 325394 h 325394"/>
                  <a:gd name="connsiteX3" fmla="*/ 0 w 427286"/>
                  <a:gd name="connsiteY3" fmla="*/ 269923 h 325394"/>
                  <a:gd name="connsiteX4" fmla="*/ 55471 w 427286"/>
                  <a:gd name="connsiteY4" fmla="*/ 214452 h 325394"/>
                  <a:gd name="connsiteX5" fmla="*/ 371291 w 427286"/>
                  <a:gd name="connsiteY5" fmla="*/ 651 h 325394"/>
                  <a:gd name="connsiteX6" fmla="*/ 395286 w 427286"/>
                  <a:gd name="connsiteY6" fmla="*/ 1731 h 325394"/>
                  <a:gd name="connsiteX7" fmla="*/ 353639 w 427286"/>
                  <a:gd name="connsiteY7" fmla="*/ 204250 h 325394"/>
                  <a:gd name="connsiteX8" fmla="*/ 172037 w 427286"/>
                  <a:gd name="connsiteY8" fmla="*/ 261589 h 325394"/>
                  <a:gd name="connsiteX9" fmla="*/ 289885 w 427286"/>
                  <a:gd name="connsiteY9" fmla="*/ 140497 h 325394"/>
                  <a:gd name="connsiteX10" fmla="*/ 371291 w 427286"/>
                  <a:gd name="connsiteY10" fmla="*/ 651 h 3253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427286" h="325394">
                    <a:moveTo>
                      <a:pt x="55471" y="214452"/>
                    </a:moveTo>
                    <a:cubicBezTo>
                      <a:pt x="86107" y="214452"/>
                      <a:pt x="110942" y="239287"/>
                      <a:pt x="110942" y="269923"/>
                    </a:cubicBezTo>
                    <a:cubicBezTo>
                      <a:pt x="110942" y="300559"/>
                      <a:pt x="86107" y="325394"/>
                      <a:pt x="55471" y="325394"/>
                    </a:cubicBezTo>
                    <a:cubicBezTo>
                      <a:pt x="24835" y="325394"/>
                      <a:pt x="0" y="300559"/>
                      <a:pt x="0" y="269923"/>
                    </a:cubicBezTo>
                    <a:cubicBezTo>
                      <a:pt x="0" y="239287"/>
                      <a:pt x="24835" y="214452"/>
                      <a:pt x="55471" y="214452"/>
                    </a:cubicBezTo>
                    <a:close/>
                    <a:moveTo>
                      <a:pt x="371291" y="651"/>
                    </a:moveTo>
                    <a:cubicBezTo>
                      <a:pt x="377800" y="-459"/>
                      <a:pt x="385660" y="-183"/>
                      <a:pt x="395286" y="1731"/>
                    </a:cubicBezTo>
                    <a:cubicBezTo>
                      <a:pt x="472301" y="17043"/>
                      <a:pt x="390846" y="160940"/>
                      <a:pt x="353639" y="204250"/>
                    </a:cubicBezTo>
                    <a:cubicBezTo>
                      <a:pt x="316431" y="247559"/>
                      <a:pt x="211077" y="326779"/>
                      <a:pt x="172037" y="261589"/>
                    </a:cubicBezTo>
                    <a:cubicBezTo>
                      <a:pt x="132998" y="196399"/>
                      <a:pt x="225389" y="204993"/>
                      <a:pt x="289885" y="140497"/>
                    </a:cubicBezTo>
                    <a:cubicBezTo>
                      <a:pt x="346318" y="84063"/>
                      <a:pt x="325727" y="8422"/>
                      <a:pt x="371291" y="651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67" name="グループ化 466">
              <a:extLst>
                <a:ext uri="{FF2B5EF4-FFF2-40B4-BE49-F238E27FC236}">
                  <a16:creationId xmlns:a16="http://schemas.microsoft.com/office/drawing/2014/main" id="{95B39D17-BC87-78D4-3C50-F378BA0BF324}"/>
                </a:ext>
              </a:extLst>
            </p:cNvPr>
            <p:cNvGrpSpPr/>
            <p:nvPr/>
          </p:nvGrpSpPr>
          <p:grpSpPr>
            <a:xfrm>
              <a:off x="4583258" y="1346200"/>
              <a:ext cx="995938" cy="386378"/>
              <a:chOff x="4496994" y="1173812"/>
              <a:chExt cx="1078478" cy="418400"/>
            </a:xfrm>
          </p:grpSpPr>
          <p:sp>
            <p:nvSpPr>
              <p:cNvPr id="468" name="星: 7 pt 234">
                <a:extLst>
                  <a:ext uri="{FF2B5EF4-FFF2-40B4-BE49-F238E27FC236}">
                    <a16:creationId xmlns:a16="http://schemas.microsoft.com/office/drawing/2014/main" id="{9D80DA2E-08BC-6254-95C0-97D377B04EEA}"/>
                  </a:ext>
                </a:extLst>
              </p:cNvPr>
              <p:cNvSpPr/>
              <p:nvPr/>
            </p:nvSpPr>
            <p:spPr>
              <a:xfrm>
                <a:off x="4496994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69" name="星: 7 pt 234">
                <a:extLst>
                  <a:ext uri="{FF2B5EF4-FFF2-40B4-BE49-F238E27FC236}">
                    <a16:creationId xmlns:a16="http://schemas.microsoft.com/office/drawing/2014/main" id="{D2508297-B880-BC1D-0050-976A2F40CD54}"/>
                  </a:ext>
                </a:extLst>
              </p:cNvPr>
              <p:cNvSpPr/>
              <p:nvPr/>
            </p:nvSpPr>
            <p:spPr>
              <a:xfrm>
                <a:off x="4644899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70" name="星: 7 pt 234">
                <a:extLst>
                  <a:ext uri="{FF2B5EF4-FFF2-40B4-BE49-F238E27FC236}">
                    <a16:creationId xmlns:a16="http://schemas.microsoft.com/office/drawing/2014/main" id="{3EA24812-2F47-CF4D-8F8F-21C02EB5F30B}"/>
                  </a:ext>
                </a:extLst>
              </p:cNvPr>
              <p:cNvSpPr/>
              <p:nvPr/>
            </p:nvSpPr>
            <p:spPr>
              <a:xfrm>
                <a:off x="5160492" y="1173812"/>
                <a:ext cx="414980" cy="418400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bg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71" name="星: 7 pt 234">
                <a:extLst>
                  <a:ext uri="{FF2B5EF4-FFF2-40B4-BE49-F238E27FC236}">
                    <a16:creationId xmlns:a16="http://schemas.microsoft.com/office/drawing/2014/main" id="{CEF608C7-2F70-C861-DBC3-4B18B143D995}"/>
                  </a:ext>
                </a:extLst>
              </p:cNvPr>
              <p:cNvSpPr/>
              <p:nvPr/>
            </p:nvSpPr>
            <p:spPr>
              <a:xfrm>
                <a:off x="5308397" y="1330965"/>
                <a:ext cx="103435" cy="104287"/>
              </a:xfrm>
              <a:custGeom>
                <a:avLst/>
                <a:gdLst>
                  <a:gd name="connsiteX0" fmla="*/ -3 w 966654"/>
                  <a:gd name="connsiteY0" fmla="*/ 621662 h 966654"/>
                  <a:gd name="connsiteX1" fmla="*/ 103585 w 966654"/>
                  <a:gd name="connsiteY1" fmla="*/ 419606 h 966654"/>
                  <a:gd name="connsiteX2" fmla="*/ 95728 w 966654"/>
                  <a:gd name="connsiteY2" fmla="*/ 191458 h 966654"/>
                  <a:gd name="connsiteX3" fmla="*/ 314328 w 966654"/>
                  <a:gd name="connsiteY3" fmla="*/ 148548 h 966654"/>
                  <a:gd name="connsiteX4" fmla="*/ 483327 w 966654"/>
                  <a:gd name="connsiteY4" fmla="*/ 0 h 966654"/>
                  <a:gd name="connsiteX5" fmla="*/ 652326 w 966654"/>
                  <a:gd name="connsiteY5" fmla="*/ 148548 h 966654"/>
                  <a:gd name="connsiteX6" fmla="*/ 870926 w 966654"/>
                  <a:gd name="connsiteY6" fmla="*/ 191458 h 966654"/>
                  <a:gd name="connsiteX7" fmla="*/ 863069 w 966654"/>
                  <a:gd name="connsiteY7" fmla="*/ 419606 h 966654"/>
                  <a:gd name="connsiteX8" fmla="*/ 966657 w 966654"/>
                  <a:gd name="connsiteY8" fmla="*/ 621662 h 966654"/>
                  <a:gd name="connsiteX9" fmla="*/ 787855 w 966654"/>
                  <a:gd name="connsiteY9" fmla="*/ 757608 h 966654"/>
                  <a:gd name="connsiteX10" fmla="*/ 698427 w 966654"/>
                  <a:gd name="connsiteY10" fmla="*/ 966659 h 966654"/>
                  <a:gd name="connsiteX11" fmla="*/ 483327 w 966654"/>
                  <a:gd name="connsiteY11" fmla="*/ 908033 h 966654"/>
                  <a:gd name="connsiteX12" fmla="*/ 268227 w 966654"/>
                  <a:gd name="connsiteY12" fmla="*/ 966659 h 966654"/>
                  <a:gd name="connsiteX13" fmla="*/ 178799 w 966654"/>
                  <a:gd name="connsiteY13" fmla="*/ 757608 h 966654"/>
                  <a:gd name="connsiteX14" fmla="*/ -3 w 966654"/>
                  <a:gd name="connsiteY14" fmla="*/ 621662 h 966654"/>
                  <a:gd name="connsiteX0" fmla="*/ 0 w 966660"/>
                  <a:gd name="connsiteY0" fmla="*/ 621962 h 966959"/>
                  <a:gd name="connsiteX1" fmla="*/ 103588 w 966660"/>
                  <a:gd name="connsiteY1" fmla="*/ 419906 h 966959"/>
                  <a:gd name="connsiteX2" fmla="*/ 95731 w 966660"/>
                  <a:gd name="connsiteY2" fmla="*/ 191758 h 966959"/>
                  <a:gd name="connsiteX3" fmla="*/ 314331 w 966660"/>
                  <a:gd name="connsiteY3" fmla="*/ 148848 h 966959"/>
                  <a:gd name="connsiteX4" fmla="*/ 483330 w 966660"/>
                  <a:gd name="connsiteY4" fmla="*/ 300 h 966959"/>
                  <a:gd name="connsiteX5" fmla="*/ 652329 w 966660"/>
                  <a:gd name="connsiteY5" fmla="*/ 148848 h 966959"/>
                  <a:gd name="connsiteX6" fmla="*/ 870929 w 966660"/>
                  <a:gd name="connsiteY6" fmla="*/ 191758 h 966959"/>
                  <a:gd name="connsiteX7" fmla="*/ 863072 w 966660"/>
                  <a:gd name="connsiteY7" fmla="*/ 419906 h 966959"/>
                  <a:gd name="connsiteX8" fmla="*/ 966660 w 966660"/>
                  <a:gd name="connsiteY8" fmla="*/ 621962 h 966959"/>
                  <a:gd name="connsiteX9" fmla="*/ 787858 w 966660"/>
                  <a:gd name="connsiteY9" fmla="*/ 757908 h 966959"/>
                  <a:gd name="connsiteX10" fmla="*/ 698430 w 966660"/>
                  <a:gd name="connsiteY10" fmla="*/ 966959 h 966959"/>
                  <a:gd name="connsiteX11" fmla="*/ 483330 w 966660"/>
                  <a:gd name="connsiteY11" fmla="*/ 908333 h 966959"/>
                  <a:gd name="connsiteX12" fmla="*/ 268230 w 966660"/>
                  <a:gd name="connsiteY12" fmla="*/ 966959 h 966959"/>
                  <a:gd name="connsiteX13" fmla="*/ 178802 w 966660"/>
                  <a:gd name="connsiteY13" fmla="*/ 757908 h 966959"/>
                  <a:gd name="connsiteX14" fmla="*/ 0 w 966660"/>
                  <a:gd name="connsiteY14" fmla="*/ 621962 h 966959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0 w 966660"/>
                  <a:gd name="connsiteY0" fmla="*/ 621939 h 966936"/>
                  <a:gd name="connsiteX1" fmla="*/ 103588 w 966660"/>
                  <a:gd name="connsiteY1" fmla="*/ 419883 h 966936"/>
                  <a:gd name="connsiteX2" fmla="*/ 95731 w 966660"/>
                  <a:gd name="connsiteY2" fmla="*/ 191735 h 966936"/>
                  <a:gd name="connsiteX3" fmla="*/ 314331 w 966660"/>
                  <a:gd name="connsiteY3" fmla="*/ 148825 h 966936"/>
                  <a:gd name="connsiteX4" fmla="*/ 483330 w 966660"/>
                  <a:gd name="connsiteY4" fmla="*/ 277 h 966936"/>
                  <a:gd name="connsiteX5" fmla="*/ 652329 w 966660"/>
                  <a:gd name="connsiteY5" fmla="*/ 148825 h 966936"/>
                  <a:gd name="connsiteX6" fmla="*/ 870929 w 966660"/>
                  <a:gd name="connsiteY6" fmla="*/ 191735 h 966936"/>
                  <a:gd name="connsiteX7" fmla="*/ 863072 w 966660"/>
                  <a:gd name="connsiteY7" fmla="*/ 419883 h 966936"/>
                  <a:gd name="connsiteX8" fmla="*/ 966660 w 966660"/>
                  <a:gd name="connsiteY8" fmla="*/ 621939 h 966936"/>
                  <a:gd name="connsiteX9" fmla="*/ 787858 w 966660"/>
                  <a:gd name="connsiteY9" fmla="*/ 757885 h 966936"/>
                  <a:gd name="connsiteX10" fmla="*/ 698430 w 966660"/>
                  <a:gd name="connsiteY10" fmla="*/ 966936 h 966936"/>
                  <a:gd name="connsiteX11" fmla="*/ 483330 w 966660"/>
                  <a:gd name="connsiteY11" fmla="*/ 908310 h 966936"/>
                  <a:gd name="connsiteX12" fmla="*/ 268230 w 966660"/>
                  <a:gd name="connsiteY12" fmla="*/ 966936 h 966936"/>
                  <a:gd name="connsiteX13" fmla="*/ 178802 w 966660"/>
                  <a:gd name="connsiteY13" fmla="*/ 757885 h 966936"/>
                  <a:gd name="connsiteX14" fmla="*/ 0 w 966660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69485 w 967915"/>
                  <a:gd name="connsiteY12" fmla="*/ 966936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9202"/>
                  <a:gd name="connsiteX1" fmla="*/ 104843 w 967915"/>
                  <a:gd name="connsiteY1" fmla="*/ 419883 h 969202"/>
                  <a:gd name="connsiteX2" fmla="*/ 96986 w 967915"/>
                  <a:gd name="connsiteY2" fmla="*/ 191735 h 969202"/>
                  <a:gd name="connsiteX3" fmla="*/ 315586 w 967915"/>
                  <a:gd name="connsiteY3" fmla="*/ 148825 h 969202"/>
                  <a:gd name="connsiteX4" fmla="*/ 484585 w 967915"/>
                  <a:gd name="connsiteY4" fmla="*/ 277 h 969202"/>
                  <a:gd name="connsiteX5" fmla="*/ 653584 w 967915"/>
                  <a:gd name="connsiteY5" fmla="*/ 148825 h 969202"/>
                  <a:gd name="connsiteX6" fmla="*/ 872184 w 967915"/>
                  <a:gd name="connsiteY6" fmla="*/ 191735 h 969202"/>
                  <a:gd name="connsiteX7" fmla="*/ 864327 w 967915"/>
                  <a:gd name="connsiteY7" fmla="*/ 419883 h 969202"/>
                  <a:gd name="connsiteX8" fmla="*/ 967915 w 967915"/>
                  <a:gd name="connsiteY8" fmla="*/ 621939 h 969202"/>
                  <a:gd name="connsiteX9" fmla="*/ 789113 w 967915"/>
                  <a:gd name="connsiteY9" fmla="*/ 757885 h 969202"/>
                  <a:gd name="connsiteX10" fmla="*/ 699685 w 967915"/>
                  <a:gd name="connsiteY10" fmla="*/ 966936 h 969202"/>
                  <a:gd name="connsiteX11" fmla="*/ 484585 w 967915"/>
                  <a:gd name="connsiteY11" fmla="*/ 908310 h 969202"/>
                  <a:gd name="connsiteX12" fmla="*/ 269485 w 967915"/>
                  <a:gd name="connsiteY12" fmla="*/ 966936 h 969202"/>
                  <a:gd name="connsiteX13" fmla="*/ 180057 w 967915"/>
                  <a:gd name="connsiteY13" fmla="*/ 757885 h 969202"/>
                  <a:gd name="connsiteX14" fmla="*/ 1255 w 967915"/>
                  <a:gd name="connsiteY14" fmla="*/ 621939 h 969202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66936"/>
                  <a:gd name="connsiteX1" fmla="*/ 104843 w 967915"/>
                  <a:gd name="connsiteY1" fmla="*/ 419883 h 966936"/>
                  <a:gd name="connsiteX2" fmla="*/ 96986 w 967915"/>
                  <a:gd name="connsiteY2" fmla="*/ 191735 h 966936"/>
                  <a:gd name="connsiteX3" fmla="*/ 315586 w 967915"/>
                  <a:gd name="connsiteY3" fmla="*/ 148825 h 966936"/>
                  <a:gd name="connsiteX4" fmla="*/ 484585 w 967915"/>
                  <a:gd name="connsiteY4" fmla="*/ 277 h 966936"/>
                  <a:gd name="connsiteX5" fmla="*/ 653584 w 967915"/>
                  <a:gd name="connsiteY5" fmla="*/ 148825 h 966936"/>
                  <a:gd name="connsiteX6" fmla="*/ 872184 w 967915"/>
                  <a:gd name="connsiteY6" fmla="*/ 191735 h 966936"/>
                  <a:gd name="connsiteX7" fmla="*/ 864327 w 967915"/>
                  <a:gd name="connsiteY7" fmla="*/ 419883 h 966936"/>
                  <a:gd name="connsiteX8" fmla="*/ 967915 w 967915"/>
                  <a:gd name="connsiteY8" fmla="*/ 621939 h 966936"/>
                  <a:gd name="connsiteX9" fmla="*/ 789113 w 967915"/>
                  <a:gd name="connsiteY9" fmla="*/ 757885 h 966936"/>
                  <a:gd name="connsiteX10" fmla="*/ 699685 w 967915"/>
                  <a:gd name="connsiteY10" fmla="*/ 966936 h 966936"/>
                  <a:gd name="connsiteX11" fmla="*/ 484585 w 967915"/>
                  <a:gd name="connsiteY11" fmla="*/ 908310 h 966936"/>
                  <a:gd name="connsiteX12" fmla="*/ 290916 w 967915"/>
                  <a:gd name="connsiteY12" fmla="*/ 940742 h 966936"/>
                  <a:gd name="connsiteX13" fmla="*/ 180057 w 967915"/>
                  <a:gd name="connsiteY13" fmla="*/ 757885 h 966936"/>
                  <a:gd name="connsiteX14" fmla="*/ 1255 w 967915"/>
                  <a:gd name="connsiteY14" fmla="*/ 621939 h 966936"/>
                  <a:gd name="connsiteX0" fmla="*/ 1255 w 967915"/>
                  <a:gd name="connsiteY0" fmla="*/ 621939 h 981479"/>
                  <a:gd name="connsiteX1" fmla="*/ 104843 w 967915"/>
                  <a:gd name="connsiteY1" fmla="*/ 419883 h 981479"/>
                  <a:gd name="connsiteX2" fmla="*/ 96986 w 967915"/>
                  <a:gd name="connsiteY2" fmla="*/ 191735 h 981479"/>
                  <a:gd name="connsiteX3" fmla="*/ 315586 w 967915"/>
                  <a:gd name="connsiteY3" fmla="*/ 148825 h 981479"/>
                  <a:gd name="connsiteX4" fmla="*/ 484585 w 967915"/>
                  <a:gd name="connsiteY4" fmla="*/ 277 h 981479"/>
                  <a:gd name="connsiteX5" fmla="*/ 653584 w 967915"/>
                  <a:gd name="connsiteY5" fmla="*/ 148825 h 981479"/>
                  <a:gd name="connsiteX6" fmla="*/ 872184 w 967915"/>
                  <a:gd name="connsiteY6" fmla="*/ 191735 h 981479"/>
                  <a:gd name="connsiteX7" fmla="*/ 864327 w 967915"/>
                  <a:gd name="connsiteY7" fmla="*/ 419883 h 981479"/>
                  <a:gd name="connsiteX8" fmla="*/ 967915 w 967915"/>
                  <a:gd name="connsiteY8" fmla="*/ 621939 h 981479"/>
                  <a:gd name="connsiteX9" fmla="*/ 789113 w 967915"/>
                  <a:gd name="connsiteY9" fmla="*/ 757885 h 981479"/>
                  <a:gd name="connsiteX10" fmla="*/ 699685 w 967915"/>
                  <a:gd name="connsiteY10" fmla="*/ 966936 h 981479"/>
                  <a:gd name="connsiteX11" fmla="*/ 484585 w 967915"/>
                  <a:gd name="connsiteY11" fmla="*/ 908310 h 981479"/>
                  <a:gd name="connsiteX12" fmla="*/ 290916 w 967915"/>
                  <a:gd name="connsiteY12" fmla="*/ 940742 h 981479"/>
                  <a:gd name="connsiteX13" fmla="*/ 180057 w 967915"/>
                  <a:gd name="connsiteY13" fmla="*/ 757885 h 981479"/>
                  <a:gd name="connsiteX14" fmla="*/ 1255 w 967915"/>
                  <a:gd name="connsiteY14" fmla="*/ 621939 h 981479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7915"/>
                  <a:gd name="connsiteY0" fmla="*/ 621939 h 960183"/>
                  <a:gd name="connsiteX1" fmla="*/ 104843 w 967915"/>
                  <a:gd name="connsiteY1" fmla="*/ 419883 h 960183"/>
                  <a:gd name="connsiteX2" fmla="*/ 96986 w 967915"/>
                  <a:gd name="connsiteY2" fmla="*/ 191735 h 960183"/>
                  <a:gd name="connsiteX3" fmla="*/ 315586 w 967915"/>
                  <a:gd name="connsiteY3" fmla="*/ 148825 h 960183"/>
                  <a:gd name="connsiteX4" fmla="*/ 484585 w 967915"/>
                  <a:gd name="connsiteY4" fmla="*/ 277 h 960183"/>
                  <a:gd name="connsiteX5" fmla="*/ 653584 w 967915"/>
                  <a:gd name="connsiteY5" fmla="*/ 148825 h 960183"/>
                  <a:gd name="connsiteX6" fmla="*/ 872184 w 967915"/>
                  <a:gd name="connsiteY6" fmla="*/ 191735 h 960183"/>
                  <a:gd name="connsiteX7" fmla="*/ 864327 w 967915"/>
                  <a:gd name="connsiteY7" fmla="*/ 419883 h 960183"/>
                  <a:gd name="connsiteX8" fmla="*/ 967915 w 967915"/>
                  <a:gd name="connsiteY8" fmla="*/ 621939 h 960183"/>
                  <a:gd name="connsiteX9" fmla="*/ 789113 w 967915"/>
                  <a:gd name="connsiteY9" fmla="*/ 757885 h 960183"/>
                  <a:gd name="connsiteX10" fmla="*/ 699685 w 967915"/>
                  <a:gd name="connsiteY10" fmla="*/ 943123 h 960183"/>
                  <a:gd name="connsiteX11" fmla="*/ 484585 w 967915"/>
                  <a:gd name="connsiteY11" fmla="*/ 908310 h 960183"/>
                  <a:gd name="connsiteX12" fmla="*/ 290916 w 967915"/>
                  <a:gd name="connsiteY12" fmla="*/ 940742 h 960183"/>
                  <a:gd name="connsiteX13" fmla="*/ 180057 w 967915"/>
                  <a:gd name="connsiteY13" fmla="*/ 757885 h 960183"/>
                  <a:gd name="connsiteX14" fmla="*/ 1255 w 967915"/>
                  <a:gd name="connsiteY14" fmla="*/ 621939 h 960183"/>
                  <a:gd name="connsiteX0" fmla="*/ 1255 w 968333"/>
                  <a:gd name="connsiteY0" fmla="*/ 621939 h 960183"/>
                  <a:gd name="connsiteX1" fmla="*/ 104843 w 968333"/>
                  <a:gd name="connsiteY1" fmla="*/ 419883 h 960183"/>
                  <a:gd name="connsiteX2" fmla="*/ 96986 w 968333"/>
                  <a:gd name="connsiteY2" fmla="*/ 191735 h 960183"/>
                  <a:gd name="connsiteX3" fmla="*/ 315586 w 968333"/>
                  <a:gd name="connsiteY3" fmla="*/ 148825 h 960183"/>
                  <a:gd name="connsiteX4" fmla="*/ 484585 w 968333"/>
                  <a:gd name="connsiteY4" fmla="*/ 277 h 960183"/>
                  <a:gd name="connsiteX5" fmla="*/ 653584 w 968333"/>
                  <a:gd name="connsiteY5" fmla="*/ 148825 h 960183"/>
                  <a:gd name="connsiteX6" fmla="*/ 872184 w 968333"/>
                  <a:gd name="connsiteY6" fmla="*/ 191735 h 960183"/>
                  <a:gd name="connsiteX7" fmla="*/ 864327 w 968333"/>
                  <a:gd name="connsiteY7" fmla="*/ 419883 h 960183"/>
                  <a:gd name="connsiteX8" fmla="*/ 967915 w 968333"/>
                  <a:gd name="connsiteY8" fmla="*/ 621939 h 960183"/>
                  <a:gd name="connsiteX9" fmla="*/ 789113 w 968333"/>
                  <a:gd name="connsiteY9" fmla="*/ 757885 h 960183"/>
                  <a:gd name="connsiteX10" fmla="*/ 699685 w 968333"/>
                  <a:gd name="connsiteY10" fmla="*/ 943123 h 960183"/>
                  <a:gd name="connsiteX11" fmla="*/ 484585 w 968333"/>
                  <a:gd name="connsiteY11" fmla="*/ 908310 h 960183"/>
                  <a:gd name="connsiteX12" fmla="*/ 290916 w 968333"/>
                  <a:gd name="connsiteY12" fmla="*/ 940742 h 960183"/>
                  <a:gd name="connsiteX13" fmla="*/ 180057 w 968333"/>
                  <a:gd name="connsiteY13" fmla="*/ 757885 h 960183"/>
                  <a:gd name="connsiteX14" fmla="*/ 1255 w 968333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72184 w 944507"/>
                  <a:gd name="connsiteY6" fmla="*/ 191735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255 w 944507"/>
                  <a:gd name="connsiteY0" fmla="*/ 621939 h 960183"/>
                  <a:gd name="connsiteX1" fmla="*/ 104843 w 944507"/>
                  <a:gd name="connsiteY1" fmla="*/ 419883 h 960183"/>
                  <a:gd name="connsiteX2" fmla="*/ 96986 w 944507"/>
                  <a:gd name="connsiteY2" fmla="*/ 191735 h 960183"/>
                  <a:gd name="connsiteX3" fmla="*/ 315586 w 944507"/>
                  <a:gd name="connsiteY3" fmla="*/ 148825 h 960183"/>
                  <a:gd name="connsiteX4" fmla="*/ 484585 w 944507"/>
                  <a:gd name="connsiteY4" fmla="*/ 277 h 960183"/>
                  <a:gd name="connsiteX5" fmla="*/ 653584 w 944507"/>
                  <a:gd name="connsiteY5" fmla="*/ 148825 h 960183"/>
                  <a:gd name="connsiteX6" fmla="*/ 881709 w 944507"/>
                  <a:gd name="connsiteY6" fmla="*/ 208404 h 960183"/>
                  <a:gd name="connsiteX7" fmla="*/ 864327 w 944507"/>
                  <a:gd name="connsiteY7" fmla="*/ 419883 h 960183"/>
                  <a:gd name="connsiteX8" fmla="*/ 944102 w 944507"/>
                  <a:gd name="connsiteY8" fmla="*/ 614795 h 960183"/>
                  <a:gd name="connsiteX9" fmla="*/ 789113 w 944507"/>
                  <a:gd name="connsiteY9" fmla="*/ 757885 h 960183"/>
                  <a:gd name="connsiteX10" fmla="*/ 699685 w 944507"/>
                  <a:gd name="connsiteY10" fmla="*/ 943123 h 960183"/>
                  <a:gd name="connsiteX11" fmla="*/ 484585 w 944507"/>
                  <a:gd name="connsiteY11" fmla="*/ 908310 h 960183"/>
                  <a:gd name="connsiteX12" fmla="*/ 290916 w 944507"/>
                  <a:gd name="connsiteY12" fmla="*/ 940742 h 960183"/>
                  <a:gd name="connsiteX13" fmla="*/ 180057 w 944507"/>
                  <a:gd name="connsiteY13" fmla="*/ 757885 h 960183"/>
                  <a:gd name="connsiteX14" fmla="*/ 1255 w 944507"/>
                  <a:gd name="connsiteY14" fmla="*/ 621939 h 960183"/>
                  <a:gd name="connsiteX0" fmla="*/ 1716 w 918774"/>
                  <a:gd name="connsiteY0" fmla="*/ 624321 h 960183"/>
                  <a:gd name="connsiteX1" fmla="*/ 79110 w 918774"/>
                  <a:gd name="connsiteY1" fmla="*/ 419883 h 960183"/>
                  <a:gd name="connsiteX2" fmla="*/ 71253 w 918774"/>
                  <a:gd name="connsiteY2" fmla="*/ 191735 h 960183"/>
                  <a:gd name="connsiteX3" fmla="*/ 289853 w 918774"/>
                  <a:gd name="connsiteY3" fmla="*/ 148825 h 960183"/>
                  <a:gd name="connsiteX4" fmla="*/ 458852 w 918774"/>
                  <a:gd name="connsiteY4" fmla="*/ 277 h 960183"/>
                  <a:gd name="connsiteX5" fmla="*/ 627851 w 918774"/>
                  <a:gd name="connsiteY5" fmla="*/ 148825 h 960183"/>
                  <a:gd name="connsiteX6" fmla="*/ 855976 w 918774"/>
                  <a:gd name="connsiteY6" fmla="*/ 208404 h 960183"/>
                  <a:gd name="connsiteX7" fmla="*/ 838594 w 918774"/>
                  <a:gd name="connsiteY7" fmla="*/ 419883 h 960183"/>
                  <a:gd name="connsiteX8" fmla="*/ 918369 w 918774"/>
                  <a:gd name="connsiteY8" fmla="*/ 614795 h 960183"/>
                  <a:gd name="connsiteX9" fmla="*/ 763380 w 918774"/>
                  <a:gd name="connsiteY9" fmla="*/ 757885 h 960183"/>
                  <a:gd name="connsiteX10" fmla="*/ 673952 w 918774"/>
                  <a:gd name="connsiteY10" fmla="*/ 943123 h 960183"/>
                  <a:gd name="connsiteX11" fmla="*/ 458852 w 918774"/>
                  <a:gd name="connsiteY11" fmla="*/ 908310 h 960183"/>
                  <a:gd name="connsiteX12" fmla="*/ 265183 w 918774"/>
                  <a:gd name="connsiteY12" fmla="*/ 940742 h 960183"/>
                  <a:gd name="connsiteX13" fmla="*/ 154324 w 918774"/>
                  <a:gd name="connsiteY13" fmla="*/ 757885 h 960183"/>
                  <a:gd name="connsiteX14" fmla="*/ 1716 w 918774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792 w 919850"/>
                  <a:gd name="connsiteY0" fmla="*/ 624321 h 960183"/>
                  <a:gd name="connsiteX1" fmla="*/ 80186 w 919850"/>
                  <a:gd name="connsiteY1" fmla="*/ 419883 h 960183"/>
                  <a:gd name="connsiteX2" fmla="*/ 72329 w 919850"/>
                  <a:gd name="connsiteY2" fmla="*/ 191735 h 960183"/>
                  <a:gd name="connsiteX3" fmla="*/ 290929 w 919850"/>
                  <a:gd name="connsiteY3" fmla="*/ 148825 h 960183"/>
                  <a:gd name="connsiteX4" fmla="*/ 459928 w 919850"/>
                  <a:gd name="connsiteY4" fmla="*/ 277 h 960183"/>
                  <a:gd name="connsiteX5" fmla="*/ 628927 w 919850"/>
                  <a:gd name="connsiteY5" fmla="*/ 148825 h 960183"/>
                  <a:gd name="connsiteX6" fmla="*/ 857052 w 919850"/>
                  <a:gd name="connsiteY6" fmla="*/ 208404 h 960183"/>
                  <a:gd name="connsiteX7" fmla="*/ 839670 w 919850"/>
                  <a:gd name="connsiteY7" fmla="*/ 419883 h 960183"/>
                  <a:gd name="connsiteX8" fmla="*/ 919445 w 919850"/>
                  <a:gd name="connsiteY8" fmla="*/ 614795 h 960183"/>
                  <a:gd name="connsiteX9" fmla="*/ 764456 w 919850"/>
                  <a:gd name="connsiteY9" fmla="*/ 757885 h 960183"/>
                  <a:gd name="connsiteX10" fmla="*/ 675028 w 919850"/>
                  <a:gd name="connsiteY10" fmla="*/ 943123 h 960183"/>
                  <a:gd name="connsiteX11" fmla="*/ 459928 w 919850"/>
                  <a:gd name="connsiteY11" fmla="*/ 908310 h 960183"/>
                  <a:gd name="connsiteX12" fmla="*/ 266259 w 919850"/>
                  <a:gd name="connsiteY12" fmla="*/ 940742 h 960183"/>
                  <a:gd name="connsiteX13" fmla="*/ 155400 w 919850"/>
                  <a:gd name="connsiteY13" fmla="*/ 757885 h 960183"/>
                  <a:gd name="connsiteX14" fmla="*/ 2792 w 919850"/>
                  <a:gd name="connsiteY14" fmla="*/ 624321 h 960183"/>
                  <a:gd name="connsiteX0" fmla="*/ 2847 w 919905"/>
                  <a:gd name="connsiteY0" fmla="*/ 624305 h 960167"/>
                  <a:gd name="connsiteX1" fmla="*/ 80241 w 919905"/>
                  <a:gd name="connsiteY1" fmla="*/ 419867 h 960167"/>
                  <a:gd name="connsiteX2" fmla="*/ 84290 w 919905"/>
                  <a:gd name="connsiteY2" fmla="*/ 196481 h 960167"/>
                  <a:gd name="connsiteX3" fmla="*/ 290984 w 919905"/>
                  <a:gd name="connsiteY3" fmla="*/ 148809 h 960167"/>
                  <a:gd name="connsiteX4" fmla="*/ 459983 w 919905"/>
                  <a:gd name="connsiteY4" fmla="*/ 261 h 960167"/>
                  <a:gd name="connsiteX5" fmla="*/ 628982 w 919905"/>
                  <a:gd name="connsiteY5" fmla="*/ 148809 h 960167"/>
                  <a:gd name="connsiteX6" fmla="*/ 857107 w 919905"/>
                  <a:gd name="connsiteY6" fmla="*/ 208388 h 960167"/>
                  <a:gd name="connsiteX7" fmla="*/ 839725 w 919905"/>
                  <a:gd name="connsiteY7" fmla="*/ 419867 h 960167"/>
                  <a:gd name="connsiteX8" fmla="*/ 919500 w 919905"/>
                  <a:gd name="connsiteY8" fmla="*/ 614779 h 960167"/>
                  <a:gd name="connsiteX9" fmla="*/ 764511 w 919905"/>
                  <a:gd name="connsiteY9" fmla="*/ 757869 h 960167"/>
                  <a:gd name="connsiteX10" fmla="*/ 675083 w 919905"/>
                  <a:gd name="connsiteY10" fmla="*/ 943107 h 960167"/>
                  <a:gd name="connsiteX11" fmla="*/ 459983 w 919905"/>
                  <a:gd name="connsiteY11" fmla="*/ 908294 h 960167"/>
                  <a:gd name="connsiteX12" fmla="*/ 266314 w 919905"/>
                  <a:gd name="connsiteY12" fmla="*/ 940726 h 960167"/>
                  <a:gd name="connsiteX13" fmla="*/ 155455 w 919905"/>
                  <a:gd name="connsiteY13" fmla="*/ 757869 h 960167"/>
                  <a:gd name="connsiteX14" fmla="*/ 2847 w 919905"/>
                  <a:gd name="connsiteY14" fmla="*/ 624305 h 960167"/>
                  <a:gd name="connsiteX0" fmla="*/ 2847 w 919899"/>
                  <a:gd name="connsiteY0" fmla="*/ 624305 h 943463"/>
                  <a:gd name="connsiteX1" fmla="*/ 80241 w 919899"/>
                  <a:gd name="connsiteY1" fmla="*/ 419867 h 943463"/>
                  <a:gd name="connsiteX2" fmla="*/ 84290 w 919899"/>
                  <a:gd name="connsiteY2" fmla="*/ 196481 h 943463"/>
                  <a:gd name="connsiteX3" fmla="*/ 290984 w 919899"/>
                  <a:gd name="connsiteY3" fmla="*/ 148809 h 943463"/>
                  <a:gd name="connsiteX4" fmla="*/ 459983 w 919899"/>
                  <a:gd name="connsiteY4" fmla="*/ 261 h 943463"/>
                  <a:gd name="connsiteX5" fmla="*/ 628982 w 919899"/>
                  <a:gd name="connsiteY5" fmla="*/ 148809 h 943463"/>
                  <a:gd name="connsiteX6" fmla="*/ 857107 w 919899"/>
                  <a:gd name="connsiteY6" fmla="*/ 208388 h 943463"/>
                  <a:gd name="connsiteX7" fmla="*/ 839725 w 919899"/>
                  <a:gd name="connsiteY7" fmla="*/ 419867 h 943463"/>
                  <a:gd name="connsiteX8" fmla="*/ 919500 w 919899"/>
                  <a:gd name="connsiteY8" fmla="*/ 614779 h 943463"/>
                  <a:gd name="connsiteX9" fmla="*/ 764511 w 919899"/>
                  <a:gd name="connsiteY9" fmla="*/ 757869 h 943463"/>
                  <a:gd name="connsiteX10" fmla="*/ 686989 w 919899"/>
                  <a:gd name="connsiteY10" fmla="*/ 919295 h 943463"/>
                  <a:gd name="connsiteX11" fmla="*/ 459983 w 919899"/>
                  <a:gd name="connsiteY11" fmla="*/ 908294 h 943463"/>
                  <a:gd name="connsiteX12" fmla="*/ 266314 w 919899"/>
                  <a:gd name="connsiteY12" fmla="*/ 940726 h 943463"/>
                  <a:gd name="connsiteX13" fmla="*/ 155455 w 919899"/>
                  <a:gd name="connsiteY13" fmla="*/ 757869 h 943463"/>
                  <a:gd name="connsiteX14" fmla="*/ 2847 w 919899"/>
                  <a:gd name="connsiteY14" fmla="*/ 624305 h 943463"/>
                  <a:gd name="connsiteX0" fmla="*/ 2847 w 919899"/>
                  <a:gd name="connsiteY0" fmla="*/ 624164 h 943322"/>
                  <a:gd name="connsiteX1" fmla="*/ 80241 w 919899"/>
                  <a:gd name="connsiteY1" fmla="*/ 419726 h 943322"/>
                  <a:gd name="connsiteX2" fmla="*/ 84290 w 919899"/>
                  <a:gd name="connsiteY2" fmla="*/ 196340 h 943322"/>
                  <a:gd name="connsiteX3" fmla="*/ 290984 w 919899"/>
                  <a:gd name="connsiteY3" fmla="*/ 124855 h 943322"/>
                  <a:gd name="connsiteX4" fmla="*/ 459983 w 919899"/>
                  <a:gd name="connsiteY4" fmla="*/ 120 h 943322"/>
                  <a:gd name="connsiteX5" fmla="*/ 628982 w 919899"/>
                  <a:gd name="connsiteY5" fmla="*/ 148668 h 943322"/>
                  <a:gd name="connsiteX6" fmla="*/ 857107 w 919899"/>
                  <a:gd name="connsiteY6" fmla="*/ 208247 h 943322"/>
                  <a:gd name="connsiteX7" fmla="*/ 839725 w 919899"/>
                  <a:gd name="connsiteY7" fmla="*/ 419726 h 943322"/>
                  <a:gd name="connsiteX8" fmla="*/ 919500 w 919899"/>
                  <a:gd name="connsiteY8" fmla="*/ 614638 h 943322"/>
                  <a:gd name="connsiteX9" fmla="*/ 764511 w 919899"/>
                  <a:gd name="connsiteY9" fmla="*/ 757728 h 943322"/>
                  <a:gd name="connsiteX10" fmla="*/ 686989 w 919899"/>
                  <a:gd name="connsiteY10" fmla="*/ 919154 h 943322"/>
                  <a:gd name="connsiteX11" fmla="*/ 459983 w 919899"/>
                  <a:gd name="connsiteY11" fmla="*/ 908153 h 943322"/>
                  <a:gd name="connsiteX12" fmla="*/ 266314 w 919899"/>
                  <a:gd name="connsiteY12" fmla="*/ 940585 h 943322"/>
                  <a:gd name="connsiteX13" fmla="*/ 155455 w 919899"/>
                  <a:gd name="connsiteY13" fmla="*/ 757728 h 943322"/>
                  <a:gd name="connsiteX14" fmla="*/ 2847 w 919899"/>
                  <a:gd name="connsiteY14" fmla="*/ 624164 h 943322"/>
                  <a:gd name="connsiteX0" fmla="*/ 2847 w 919899"/>
                  <a:gd name="connsiteY0" fmla="*/ 624049 h 943207"/>
                  <a:gd name="connsiteX1" fmla="*/ 80241 w 919899"/>
                  <a:gd name="connsiteY1" fmla="*/ 419611 h 943207"/>
                  <a:gd name="connsiteX2" fmla="*/ 84290 w 919899"/>
                  <a:gd name="connsiteY2" fmla="*/ 196225 h 943207"/>
                  <a:gd name="connsiteX3" fmla="*/ 290984 w 919899"/>
                  <a:gd name="connsiteY3" fmla="*/ 124740 h 943207"/>
                  <a:gd name="connsiteX4" fmla="*/ 459983 w 919899"/>
                  <a:gd name="connsiteY4" fmla="*/ 5 h 943207"/>
                  <a:gd name="connsiteX5" fmla="*/ 628982 w 919899"/>
                  <a:gd name="connsiteY5" fmla="*/ 148553 h 943207"/>
                  <a:gd name="connsiteX6" fmla="*/ 857107 w 919899"/>
                  <a:gd name="connsiteY6" fmla="*/ 208132 h 943207"/>
                  <a:gd name="connsiteX7" fmla="*/ 839725 w 919899"/>
                  <a:gd name="connsiteY7" fmla="*/ 419611 h 943207"/>
                  <a:gd name="connsiteX8" fmla="*/ 919500 w 919899"/>
                  <a:gd name="connsiteY8" fmla="*/ 614523 h 943207"/>
                  <a:gd name="connsiteX9" fmla="*/ 764511 w 919899"/>
                  <a:gd name="connsiteY9" fmla="*/ 757613 h 943207"/>
                  <a:gd name="connsiteX10" fmla="*/ 686989 w 919899"/>
                  <a:gd name="connsiteY10" fmla="*/ 919039 h 943207"/>
                  <a:gd name="connsiteX11" fmla="*/ 459983 w 919899"/>
                  <a:gd name="connsiteY11" fmla="*/ 908038 h 943207"/>
                  <a:gd name="connsiteX12" fmla="*/ 266314 w 919899"/>
                  <a:gd name="connsiteY12" fmla="*/ 940470 h 943207"/>
                  <a:gd name="connsiteX13" fmla="*/ 155455 w 919899"/>
                  <a:gd name="connsiteY13" fmla="*/ 757613 h 943207"/>
                  <a:gd name="connsiteX14" fmla="*/ 2847 w 919899"/>
                  <a:gd name="connsiteY14" fmla="*/ 624049 h 943207"/>
                  <a:gd name="connsiteX0" fmla="*/ 2847 w 919899"/>
                  <a:gd name="connsiteY0" fmla="*/ 590713 h 909871"/>
                  <a:gd name="connsiteX1" fmla="*/ 80241 w 919899"/>
                  <a:gd name="connsiteY1" fmla="*/ 386275 h 909871"/>
                  <a:gd name="connsiteX2" fmla="*/ 84290 w 919899"/>
                  <a:gd name="connsiteY2" fmla="*/ 162889 h 909871"/>
                  <a:gd name="connsiteX3" fmla="*/ 290984 w 919899"/>
                  <a:gd name="connsiteY3" fmla="*/ 91404 h 909871"/>
                  <a:gd name="connsiteX4" fmla="*/ 459983 w 919899"/>
                  <a:gd name="connsiteY4" fmla="*/ 6 h 909871"/>
                  <a:gd name="connsiteX5" fmla="*/ 628982 w 919899"/>
                  <a:gd name="connsiteY5" fmla="*/ 115217 h 909871"/>
                  <a:gd name="connsiteX6" fmla="*/ 857107 w 919899"/>
                  <a:gd name="connsiteY6" fmla="*/ 174796 h 909871"/>
                  <a:gd name="connsiteX7" fmla="*/ 839725 w 919899"/>
                  <a:gd name="connsiteY7" fmla="*/ 386275 h 909871"/>
                  <a:gd name="connsiteX8" fmla="*/ 919500 w 919899"/>
                  <a:gd name="connsiteY8" fmla="*/ 581187 h 909871"/>
                  <a:gd name="connsiteX9" fmla="*/ 764511 w 919899"/>
                  <a:gd name="connsiteY9" fmla="*/ 724277 h 909871"/>
                  <a:gd name="connsiteX10" fmla="*/ 686989 w 919899"/>
                  <a:gd name="connsiteY10" fmla="*/ 885703 h 909871"/>
                  <a:gd name="connsiteX11" fmla="*/ 459983 w 919899"/>
                  <a:gd name="connsiteY11" fmla="*/ 874702 h 909871"/>
                  <a:gd name="connsiteX12" fmla="*/ 266314 w 919899"/>
                  <a:gd name="connsiteY12" fmla="*/ 907134 h 909871"/>
                  <a:gd name="connsiteX13" fmla="*/ 155455 w 919899"/>
                  <a:gd name="connsiteY13" fmla="*/ 724277 h 909871"/>
                  <a:gd name="connsiteX14" fmla="*/ 2847 w 919899"/>
                  <a:gd name="connsiteY14" fmla="*/ 590713 h 909871"/>
                  <a:gd name="connsiteX0" fmla="*/ 2847 w 919899"/>
                  <a:gd name="connsiteY0" fmla="*/ 590873 h 910031"/>
                  <a:gd name="connsiteX1" fmla="*/ 80241 w 919899"/>
                  <a:gd name="connsiteY1" fmla="*/ 386435 h 910031"/>
                  <a:gd name="connsiteX2" fmla="*/ 84290 w 919899"/>
                  <a:gd name="connsiteY2" fmla="*/ 163049 h 910031"/>
                  <a:gd name="connsiteX3" fmla="*/ 290984 w 919899"/>
                  <a:gd name="connsiteY3" fmla="*/ 91564 h 910031"/>
                  <a:gd name="connsiteX4" fmla="*/ 459983 w 919899"/>
                  <a:gd name="connsiteY4" fmla="*/ 166 h 910031"/>
                  <a:gd name="connsiteX5" fmla="*/ 643269 w 919899"/>
                  <a:gd name="connsiteY5" fmla="*/ 115377 h 910031"/>
                  <a:gd name="connsiteX6" fmla="*/ 857107 w 919899"/>
                  <a:gd name="connsiteY6" fmla="*/ 174956 h 910031"/>
                  <a:gd name="connsiteX7" fmla="*/ 839725 w 919899"/>
                  <a:gd name="connsiteY7" fmla="*/ 386435 h 910031"/>
                  <a:gd name="connsiteX8" fmla="*/ 919500 w 919899"/>
                  <a:gd name="connsiteY8" fmla="*/ 581347 h 910031"/>
                  <a:gd name="connsiteX9" fmla="*/ 764511 w 919899"/>
                  <a:gd name="connsiteY9" fmla="*/ 724437 h 910031"/>
                  <a:gd name="connsiteX10" fmla="*/ 686989 w 919899"/>
                  <a:gd name="connsiteY10" fmla="*/ 885863 h 910031"/>
                  <a:gd name="connsiteX11" fmla="*/ 459983 w 919899"/>
                  <a:gd name="connsiteY11" fmla="*/ 874862 h 910031"/>
                  <a:gd name="connsiteX12" fmla="*/ 266314 w 919899"/>
                  <a:gd name="connsiteY12" fmla="*/ 907294 h 910031"/>
                  <a:gd name="connsiteX13" fmla="*/ 155455 w 919899"/>
                  <a:gd name="connsiteY13" fmla="*/ 724437 h 910031"/>
                  <a:gd name="connsiteX14" fmla="*/ 2847 w 919899"/>
                  <a:gd name="connsiteY14" fmla="*/ 590873 h 910031"/>
                  <a:gd name="connsiteX0" fmla="*/ 2847 w 919899"/>
                  <a:gd name="connsiteY0" fmla="*/ 607514 h 926672"/>
                  <a:gd name="connsiteX1" fmla="*/ 80241 w 919899"/>
                  <a:gd name="connsiteY1" fmla="*/ 403076 h 926672"/>
                  <a:gd name="connsiteX2" fmla="*/ 84290 w 919899"/>
                  <a:gd name="connsiteY2" fmla="*/ 179690 h 926672"/>
                  <a:gd name="connsiteX3" fmla="*/ 290984 w 919899"/>
                  <a:gd name="connsiteY3" fmla="*/ 108205 h 926672"/>
                  <a:gd name="connsiteX4" fmla="*/ 474270 w 919899"/>
                  <a:gd name="connsiteY4" fmla="*/ 138 h 926672"/>
                  <a:gd name="connsiteX5" fmla="*/ 643269 w 919899"/>
                  <a:gd name="connsiteY5" fmla="*/ 132018 h 926672"/>
                  <a:gd name="connsiteX6" fmla="*/ 857107 w 919899"/>
                  <a:gd name="connsiteY6" fmla="*/ 191597 h 926672"/>
                  <a:gd name="connsiteX7" fmla="*/ 839725 w 919899"/>
                  <a:gd name="connsiteY7" fmla="*/ 403076 h 926672"/>
                  <a:gd name="connsiteX8" fmla="*/ 919500 w 919899"/>
                  <a:gd name="connsiteY8" fmla="*/ 597988 h 926672"/>
                  <a:gd name="connsiteX9" fmla="*/ 764511 w 919899"/>
                  <a:gd name="connsiteY9" fmla="*/ 741078 h 926672"/>
                  <a:gd name="connsiteX10" fmla="*/ 686989 w 919899"/>
                  <a:gd name="connsiteY10" fmla="*/ 902504 h 926672"/>
                  <a:gd name="connsiteX11" fmla="*/ 459983 w 919899"/>
                  <a:gd name="connsiteY11" fmla="*/ 891503 h 926672"/>
                  <a:gd name="connsiteX12" fmla="*/ 266314 w 919899"/>
                  <a:gd name="connsiteY12" fmla="*/ 923935 h 926672"/>
                  <a:gd name="connsiteX13" fmla="*/ 155455 w 919899"/>
                  <a:gd name="connsiteY13" fmla="*/ 741078 h 926672"/>
                  <a:gd name="connsiteX14" fmla="*/ 2847 w 919899"/>
                  <a:gd name="connsiteY14" fmla="*/ 607514 h 926672"/>
                  <a:gd name="connsiteX0" fmla="*/ 2847 w 919899"/>
                  <a:gd name="connsiteY0" fmla="*/ 608327 h 927485"/>
                  <a:gd name="connsiteX1" fmla="*/ 80241 w 919899"/>
                  <a:gd name="connsiteY1" fmla="*/ 403889 h 927485"/>
                  <a:gd name="connsiteX2" fmla="*/ 84290 w 919899"/>
                  <a:gd name="connsiteY2" fmla="*/ 180503 h 927485"/>
                  <a:gd name="connsiteX3" fmla="*/ 290984 w 919899"/>
                  <a:gd name="connsiteY3" fmla="*/ 109018 h 927485"/>
                  <a:gd name="connsiteX4" fmla="*/ 474270 w 919899"/>
                  <a:gd name="connsiteY4" fmla="*/ 951 h 927485"/>
                  <a:gd name="connsiteX5" fmla="*/ 643269 w 919899"/>
                  <a:gd name="connsiteY5" fmla="*/ 132831 h 927485"/>
                  <a:gd name="connsiteX6" fmla="*/ 857107 w 919899"/>
                  <a:gd name="connsiteY6" fmla="*/ 192410 h 927485"/>
                  <a:gd name="connsiteX7" fmla="*/ 839725 w 919899"/>
                  <a:gd name="connsiteY7" fmla="*/ 403889 h 927485"/>
                  <a:gd name="connsiteX8" fmla="*/ 919500 w 919899"/>
                  <a:gd name="connsiteY8" fmla="*/ 598801 h 927485"/>
                  <a:gd name="connsiteX9" fmla="*/ 764511 w 919899"/>
                  <a:gd name="connsiteY9" fmla="*/ 741891 h 927485"/>
                  <a:gd name="connsiteX10" fmla="*/ 686989 w 919899"/>
                  <a:gd name="connsiteY10" fmla="*/ 903317 h 927485"/>
                  <a:gd name="connsiteX11" fmla="*/ 459983 w 919899"/>
                  <a:gd name="connsiteY11" fmla="*/ 892316 h 927485"/>
                  <a:gd name="connsiteX12" fmla="*/ 266314 w 919899"/>
                  <a:gd name="connsiteY12" fmla="*/ 924748 h 927485"/>
                  <a:gd name="connsiteX13" fmla="*/ 155455 w 919899"/>
                  <a:gd name="connsiteY13" fmla="*/ 741891 h 927485"/>
                  <a:gd name="connsiteX14" fmla="*/ 2847 w 919899"/>
                  <a:gd name="connsiteY14" fmla="*/ 608327 h 9274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</a:cxnLst>
                <a:rect l="l" t="t" r="r" b="b"/>
                <a:pathLst>
                  <a:path w="919899" h="927485">
                    <a:moveTo>
                      <a:pt x="2847" y="608327"/>
                    </a:moveTo>
                    <a:cubicBezTo>
                      <a:pt x="-16273" y="522530"/>
                      <a:pt x="66667" y="475193"/>
                      <a:pt x="80241" y="403889"/>
                    </a:cubicBezTo>
                    <a:cubicBezTo>
                      <a:pt x="93815" y="332585"/>
                      <a:pt x="49166" y="229648"/>
                      <a:pt x="84290" y="180503"/>
                    </a:cubicBezTo>
                    <a:cubicBezTo>
                      <a:pt x="119414" y="131358"/>
                      <a:pt x="225987" y="138943"/>
                      <a:pt x="290984" y="109018"/>
                    </a:cubicBezTo>
                    <a:cubicBezTo>
                      <a:pt x="355981" y="79093"/>
                      <a:pt x="394125" y="-10161"/>
                      <a:pt x="474270" y="951"/>
                    </a:cubicBezTo>
                    <a:cubicBezTo>
                      <a:pt x="554415" y="12063"/>
                      <a:pt x="579463" y="100921"/>
                      <a:pt x="643269" y="132831"/>
                    </a:cubicBezTo>
                    <a:cubicBezTo>
                      <a:pt x="707075" y="164741"/>
                      <a:pt x="824364" y="147234"/>
                      <a:pt x="857107" y="192410"/>
                    </a:cubicBezTo>
                    <a:cubicBezTo>
                      <a:pt x="889850" y="237586"/>
                      <a:pt x="829326" y="336157"/>
                      <a:pt x="839725" y="403889"/>
                    </a:cubicBezTo>
                    <a:cubicBezTo>
                      <a:pt x="850124" y="471621"/>
                      <a:pt x="911165" y="510018"/>
                      <a:pt x="919500" y="598801"/>
                    </a:cubicBezTo>
                    <a:cubicBezTo>
                      <a:pt x="927835" y="687584"/>
                      <a:pt x="803263" y="691138"/>
                      <a:pt x="764511" y="741891"/>
                    </a:cubicBezTo>
                    <a:cubicBezTo>
                      <a:pt x="725759" y="792644"/>
                      <a:pt x="752517" y="850302"/>
                      <a:pt x="686989" y="903317"/>
                    </a:cubicBezTo>
                    <a:cubicBezTo>
                      <a:pt x="621461" y="956332"/>
                      <a:pt x="530096" y="888744"/>
                      <a:pt x="459983" y="892316"/>
                    </a:cubicBezTo>
                    <a:cubicBezTo>
                      <a:pt x="389871" y="895888"/>
                      <a:pt x="338014" y="938544"/>
                      <a:pt x="266314" y="924748"/>
                    </a:cubicBezTo>
                    <a:cubicBezTo>
                      <a:pt x="194614" y="910952"/>
                      <a:pt x="199366" y="794628"/>
                      <a:pt x="155455" y="741891"/>
                    </a:cubicBezTo>
                    <a:cubicBezTo>
                      <a:pt x="111544" y="689154"/>
                      <a:pt x="21967" y="694124"/>
                      <a:pt x="2847" y="608327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588" name="グループ化 587">
            <a:extLst>
              <a:ext uri="{FF2B5EF4-FFF2-40B4-BE49-F238E27FC236}">
                <a16:creationId xmlns:a16="http://schemas.microsoft.com/office/drawing/2014/main" id="{8AA10E1A-21C9-1362-5C81-CA92D4FA038B}"/>
              </a:ext>
            </a:extLst>
          </p:cNvPr>
          <p:cNvGrpSpPr/>
          <p:nvPr/>
        </p:nvGrpSpPr>
        <p:grpSpPr>
          <a:xfrm>
            <a:off x="1011658" y="820092"/>
            <a:ext cx="2025029" cy="2324381"/>
            <a:chOff x="1011658" y="820092"/>
            <a:chExt cx="2025029" cy="2324381"/>
          </a:xfrm>
        </p:grpSpPr>
        <p:sp>
          <p:nvSpPr>
            <p:cNvPr id="343" name="楕円 342">
              <a:extLst>
                <a:ext uri="{FF2B5EF4-FFF2-40B4-BE49-F238E27FC236}">
                  <a16:creationId xmlns:a16="http://schemas.microsoft.com/office/drawing/2014/main" id="{FDA530BC-D4A4-9ED2-9BDE-82B5BFA10D0A}"/>
                </a:ext>
              </a:extLst>
            </p:cNvPr>
            <p:cNvSpPr/>
            <p:nvPr/>
          </p:nvSpPr>
          <p:spPr>
            <a:xfrm rot="900000">
              <a:off x="1670024" y="1468810"/>
              <a:ext cx="1083888" cy="1529778"/>
            </a:xfrm>
            <a:prstGeom prst="ellipse">
              <a:avLst/>
            </a:prstGeom>
            <a:solidFill>
              <a:srgbClr val="CC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5" name="楕円 1">
              <a:extLst>
                <a:ext uri="{FF2B5EF4-FFF2-40B4-BE49-F238E27FC236}">
                  <a16:creationId xmlns:a16="http://schemas.microsoft.com/office/drawing/2014/main" id="{D270FE11-57EC-D969-891A-1EE3858D7C8F}"/>
                </a:ext>
              </a:extLst>
            </p:cNvPr>
            <p:cNvSpPr/>
            <p:nvPr/>
          </p:nvSpPr>
          <p:spPr>
            <a:xfrm rot="10800000">
              <a:off x="2019476" y="2665917"/>
              <a:ext cx="228891" cy="47855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6" name="楕円 1">
              <a:extLst>
                <a:ext uri="{FF2B5EF4-FFF2-40B4-BE49-F238E27FC236}">
                  <a16:creationId xmlns:a16="http://schemas.microsoft.com/office/drawing/2014/main" id="{C29D02F9-73EC-5088-5BD1-E67C51268069}"/>
                </a:ext>
              </a:extLst>
            </p:cNvPr>
            <p:cNvSpPr/>
            <p:nvPr/>
          </p:nvSpPr>
          <p:spPr>
            <a:xfrm rot="10800000">
              <a:off x="1754798" y="2665917"/>
              <a:ext cx="228891" cy="478556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7" name="楕円 1">
              <a:extLst>
                <a:ext uri="{FF2B5EF4-FFF2-40B4-BE49-F238E27FC236}">
                  <a16:creationId xmlns:a16="http://schemas.microsoft.com/office/drawing/2014/main" id="{AF882099-6E03-B6E5-C64F-DA586FA35676}"/>
                </a:ext>
              </a:extLst>
            </p:cNvPr>
            <p:cNvSpPr/>
            <p:nvPr/>
          </p:nvSpPr>
          <p:spPr>
            <a:xfrm>
              <a:off x="1588979" y="1920597"/>
              <a:ext cx="833003" cy="1102342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rgbClr val="CC6600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348" name="楕円 1">
              <a:extLst>
                <a:ext uri="{FF2B5EF4-FFF2-40B4-BE49-F238E27FC236}">
                  <a16:creationId xmlns:a16="http://schemas.microsoft.com/office/drawing/2014/main" id="{1121C119-2D20-A9B4-6A61-9A31EE93C134}"/>
                </a:ext>
              </a:extLst>
            </p:cNvPr>
            <p:cNvSpPr/>
            <p:nvPr/>
          </p:nvSpPr>
          <p:spPr>
            <a:xfrm>
              <a:off x="1643549" y="1945454"/>
              <a:ext cx="723863" cy="1066008"/>
            </a:xfrm>
            <a:custGeom>
              <a:avLst/>
              <a:gdLst>
                <a:gd name="connsiteX0" fmla="*/ 0 w 3960440"/>
                <a:gd name="connsiteY0" fmla="*/ 1794575 h 3589149"/>
                <a:gd name="connsiteX1" fmla="*/ 1980220 w 3960440"/>
                <a:gd name="connsiteY1" fmla="*/ 0 h 3589149"/>
                <a:gd name="connsiteX2" fmla="*/ 3960440 w 3960440"/>
                <a:gd name="connsiteY2" fmla="*/ 1794575 h 3589149"/>
                <a:gd name="connsiteX3" fmla="*/ 1980220 w 3960440"/>
                <a:gd name="connsiteY3" fmla="*/ 3589150 h 3589149"/>
                <a:gd name="connsiteX4" fmla="*/ 0 w 3960440"/>
                <a:gd name="connsiteY4" fmla="*/ 1794575 h 3589149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1794575 h 3589150"/>
                <a:gd name="connsiteX1" fmla="*/ 1980220 w 3960440"/>
                <a:gd name="connsiteY1" fmla="*/ 0 h 3589150"/>
                <a:gd name="connsiteX2" fmla="*/ 3960440 w 3960440"/>
                <a:gd name="connsiteY2" fmla="*/ 1794575 h 3589150"/>
                <a:gd name="connsiteX3" fmla="*/ 1980220 w 3960440"/>
                <a:gd name="connsiteY3" fmla="*/ 3589150 h 3589150"/>
                <a:gd name="connsiteX4" fmla="*/ 0 w 3960440"/>
                <a:gd name="connsiteY4" fmla="*/ 1794575 h 3589150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  <a:gd name="connsiteX0" fmla="*/ 0 w 3960440"/>
                <a:gd name="connsiteY0" fmla="*/ 2862799 h 4657374"/>
                <a:gd name="connsiteX1" fmla="*/ 2014403 w 3960440"/>
                <a:gd name="connsiteY1" fmla="*/ 0 h 4657374"/>
                <a:gd name="connsiteX2" fmla="*/ 3960440 w 3960440"/>
                <a:gd name="connsiteY2" fmla="*/ 2862799 h 4657374"/>
                <a:gd name="connsiteX3" fmla="*/ 1980220 w 3960440"/>
                <a:gd name="connsiteY3" fmla="*/ 4657374 h 4657374"/>
                <a:gd name="connsiteX4" fmla="*/ 0 w 3960440"/>
                <a:gd name="connsiteY4" fmla="*/ 2862799 h 46573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60440" h="4657374">
                  <a:moveTo>
                    <a:pt x="0" y="2862799"/>
                  </a:moveTo>
                  <a:cubicBezTo>
                    <a:pt x="0" y="1871683"/>
                    <a:pt x="561835" y="0"/>
                    <a:pt x="2014403" y="0"/>
                  </a:cubicBezTo>
                  <a:cubicBezTo>
                    <a:pt x="3466971" y="0"/>
                    <a:pt x="3960440" y="1871683"/>
                    <a:pt x="3960440" y="2862799"/>
                  </a:cubicBezTo>
                  <a:cubicBezTo>
                    <a:pt x="3960440" y="3853915"/>
                    <a:pt x="3073865" y="4657374"/>
                    <a:pt x="1980220" y="4657374"/>
                  </a:cubicBezTo>
                  <a:cubicBezTo>
                    <a:pt x="886575" y="4657374"/>
                    <a:pt x="0" y="3853915"/>
                    <a:pt x="0" y="2862799"/>
                  </a:cubicBezTo>
                  <a:close/>
                </a:path>
              </a:pathLst>
            </a:custGeom>
            <a:solidFill>
              <a:srgbClr val="FFCC66"/>
            </a:solidFill>
            <a:ln w="285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72" name="グループ化 471">
              <a:extLst>
                <a:ext uri="{FF2B5EF4-FFF2-40B4-BE49-F238E27FC236}">
                  <a16:creationId xmlns:a16="http://schemas.microsoft.com/office/drawing/2014/main" id="{32B85328-D22F-5C9E-03A7-DAB8F78F9FFF}"/>
                </a:ext>
              </a:extLst>
            </p:cNvPr>
            <p:cNvGrpSpPr/>
            <p:nvPr/>
          </p:nvGrpSpPr>
          <p:grpSpPr>
            <a:xfrm>
              <a:off x="1011658" y="903528"/>
              <a:ext cx="2025029" cy="2101927"/>
              <a:chOff x="1042904" y="854050"/>
              <a:chExt cx="2025029" cy="2101927"/>
            </a:xfrm>
          </p:grpSpPr>
          <p:sp>
            <p:nvSpPr>
              <p:cNvPr id="473" name="フリーフォーム: 図形 472">
                <a:extLst>
                  <a:ext uri="{FF2B5EF4-FFF2-40B4-BE49-F238E27FC236}">
                    <a16:creationId xmlns:a16="http://schemas.microsoft.com/office/drawing/2014/main" id="{17EECCD2-80AC-E018-52B5-C2EDB8E7E692}"/>
                  </a:ext>
                </a:extLst>
              </p:cNvPr>
              <p:cNvSpPr/>
              <p:nvPr/>
            </p:nvSpPr>
            <p:spPr>
              <a:xfrm>
                <a:off x="1290251" y="2103677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4" name="フリーフォーム: 図形 473">
                <a:extLst>
                  <a:ext uri="{FF2B5EF4-FFF2-40B4-BE49-F238E27FC236}">
                    <a16:creationId xmlns:a16="http://schemas.microsoft.com/office/drawing/2014/main" id="{AFE2C326-CB57-F85C-0F95-86AA11BD351D}"/>
                  </a:ext>
                </a:extLst>
              </p:cNvPr>
              <p:cNvSpPr/>
              <p:nvPr/>
            </p:nvSpPr>
            <p:spPr>
              <a:xfrm>
                <a:off x="1177714" y="23287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5" name="フリーフォーム: 図形 474">
                <a:extLst>
                  <a:ext uri="{FF2B5EF4-FFF2-40B4-BE49-F238E27FC236}">
                    <a16:creationId xmlns:a16="http://schemas.microsoft.com/office/drawing/2014/main" id="{FE2EEE1D-F365-E9B3-FC90-3F33403EF340}"/>
                  </a:ext>
                </a:extLst>
              </p:cNvPr>
              <p:cNvSpPr/>
              <p:nvPr/>
            </p:nvSpPr>
            <p:spPr>
              <a:xfrm>
                <a:off x="2953219" y="1233444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6" name="フリーフォーム: 図形 475">
                <a:extLst>
                  <a:ext uri="{FF2B5EF4-FFF2-40B4-BE49-F238E27FC236}">
                    <a16:creationId xmlns:a16="http://schemas.microsoft.com/office/drawing/2014/main" id="{89F3AC3C-42F4-F9DB-9EB5-AB3ADE5B73CC}"/>
                  </a:ext>
                </a:extLst>
              </p:cNvPr>
              <p:cNvSpPr/>
              <p:nvPr/>
            </p:nvSpPr>
            <p:spPr>
              <a:xfrm>
                <a:off x="2844230" y="91735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7" name="フリーフォーム: 図形 476">
                <a:extLst>
                  <a:ext uri="{FF2B5EF4-FFF2-40B4-BE49-F238E27FC236}">
                    <a16:creationId xmlns:a16="http://schemas.microsoft.com/office/drawing/2014/main" id="{0AA09F13-0D79-82DF-9E7B-88B46CB8D49B}"/>
                  </a:ext>
                </a:extLst>
              </p:cNvPr>
              <p:cNvSpPr/>
              <p:nvPr/>
            </p:nvSpPr>
            <p:spPr>
              <a:xfrm>
                <a:off x="1180058" y="85405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8" name="フリーフォーム: 図形 477">
                <a:extLst>
                  <a:ext uri="{FF2B5EF4-FFF2-40B4-BE49-F238E27FC236}">
                    <a16:creationId xmlns:a16="http://schemas.microsoft.com/office/drawing/2014/main" id="{F554ED20-63E3-47B6-74C9-2232920122D1}"/>
                  </a:ext>
                </a:extLst>
              </p:cNvPr>
              <p:cNvSpPr/>
              <p:nvPr/>
            </p:nvSpPr>
            <p:spPr>
              <a:xfrm>
                <a:off x="1042904" y="1265512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9" name="フリーフォーム: 図形 478">
                <a:extLst>
                  <a:ext uri="{FF2B5EF4-FFF2-40B4-BE49-F238E27FC236}">
                    <a16:creationId xmlns:a16="http://schemas.microsoft.com/office/drawing/2014/main" id="{AF7D27A1-7C3A-8207-C458-E186E67D9BD3}"/>
                  </a:ext>
                </a:extLst>
              </p:cNvPr>
              <p:cNvSpPr/>
              <p:nvPr/>
            </p:nvSpPr>
            <p:spPr>
              <a:xfrm>
                <a:off x="3019937" y="210192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0" name="フリーフォーム: 図形 479">
                <a:extLst>
                  <a:ext uri="{FF2B5EF4-FFF2-40B4-BE49-F238E27FC236}">
                    <a16:creationId xmlns:a16="http://schemas.microsoft.com/office/drawing/2014/main" id="{CBDBC20C-FA55-7CD0-5AED-366915729C85}"/>
                  </a:ext>
                </a:extLst>
              </p:cNvPr>
              <p:cNvSpPr/>
              <p:nvPr/>
            </p:nvSpPr>
            <p:spPr>
              <a:xfrm>
                <a:off x="2848709" y="2397530"/>
                <a:ext cx="47996" cy="558447"/>
              </a:xfrm>
              <a:custGeom>
                <a:avLst/>
                <a:gdLst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0" fmla="*/ 0 w 165493"/>
                  <a:gd name="connsiteY0" fmla="*/ 0 h 2000985"/>
                  <a:gd name="connsiteX1" fmla="*/ 110350 w 165493"/>
                  <a:gd name="connsiteY1" fmla="*/ 0 h 2000985"/>
                  <a:gd name="connsiteX2" fmla="*/ 110350 w 165493"/>
                  <a:gd name="connsiteY2" fmla="*/ 501040 h 2000985"/>
                  <a:gd name="connsiteX3" fmla="*/ 80969 w 165493"/>
                  <a:gd name="connsiteY3" fmla="*/ 970765 h 2000985"/>
                  <a:gd name="connsiteX4" fmla="*/ 107371 w 165493"/>
                  <a:gd name="connsiteY4" fmla="*/ 998905 h 2000985"/>
                  <a:gd name="connsiteX5" fmla="*/ 107397 w 165493"/>
                  <a:gd name="connsiteY5" fmla="*/ 998905 h 2000985"/>
                  <a:gd name="connsiteX6" fmla="*/ 107397 w 165493"/>
                  <a:gd name="connsiteY6" fmla="*/ 1499945 h 2000985"/>
                  <a:gd name="connsiteX7" fmla="*/ 107397 w 165493"/>
                  <a:gd name="connsiteY7" fmla="*/ 2000985 h 2000985"/>
                  <a:gd name="connsiteX8" fmla="*/ 0 w 165493"/>
                  <a:gd name="connsiteY8" fmla="*/ 2000985 h 2000985"/>
                  <a:gd name="connsiteX9" fmla="*/ 91440 w 165493"/>
                  <a:gd name="connsiteY9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8" fmla="*/ 91440 w 165493"/>
                  <a:gd name="connsiteY8" fmla="*/ 91440 h 2000985"/>
                  <a:gd name="connsiteX0" fmla="*/ 110350 w 165493"/>
                  <a:gd name="connsiteY0" fmla="*/ 0 h 2000985"/>
                  <a:gd name="connsiteX1" fmla="*/ 110350 w 165493"/>
                  <a:gd name="connsiteY1" fmla="*/ 501040 h 2000985"/>
                  <a:gd name="connsiteX2" fmla="*/ 80969 w 165493"/>
                  <a:gd name="connsiteY2" fmla="*/ 970765 h 2000985"/>
                  <a:gd name="connsiteX3" fmla="*/ 107371 w 165493"/>
                  <a:gd name="connsiteY3" fmla="*/ 998905 h 2000985"/>
                  <a:gd name="connsiteX4" fmla="*/ 107397 w 165493"/>
                  <a:gd name="connsiteY4" fmla="*/ 998905 h 2000985"/>
                  <a:gd name="connsiteX5" fmla="*/ 107397 w 165493"/>
                  <a:gd name="connsiteY5" fmla="*/ 1499945 h 2000985"/>
                  <a:gd name="connsiteX6" fmla="*/ 107397 w 165493"/>
                  <a:gd name="connsiteY6" fmla="*/ 2000985 h 2000985"/>
                  <a:gd name="connsiteX7" fmla="*/ 0 w 165493"/>
                  <a:gd name="connsiteY7" fmla="*/ 2000985 h 2000985"/>
                  <a:gd name="connsiteX0" fmla="*/ 58097 w 113240"/>
                  <a:gd name="connsiteY0" fmla="*/ 0 h 2000985"/>
                  <a:gd name="connsiteX1" fmla="*/ 58097 w 113240"/>
                  <a:gd name="connsiteY1" fmla="*/ 501040 h 2000985"/>
                  <a:gd name="connsiteX2" fmla="*/ 28716 w 113240"/>
                  <a:gd name="connsiteY2" fmla="*/ 970765 h 2000985"/>
                  <a:gd name="connsiteX3" fmla="*/ 55118 w 113240"/>
                  <a:gd name="connsiteY3" fmla="*/ 998905 h 2000985"/>
                  <a:gd name="connsiteX4" fmla="*/ 55144 w 113240"/>
                  <a:gd name="connsiteY4" fmla="*/ 998905 h 2000985"/>
                  <a:gd name="connsiteX5" fmla="*/ 55144 w 113240"/>
                  <a:gd name="connsiteY5" fmla="*/ 1499945 h 2000985"/>
                  <a:gd name="connsiteX6" fmla="*/ 55144 w 113240"/>
                  <a:gd name="connsiteY6" fmla="*/ 2000985 h 200098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113240" h="2000985">
                    <a:moveTo>
                      <a:pt x="58097" y="0"/>
                    </a:moveTo>
                    <a:cubicBezTo>
                      <a:pt x="249120" y="167013"/>
                      <a:pt x="-132926" y="334027"/>
                      <a:pt x="58097" y="501040"/>
                    </a:cubicBezTo>
                    <a:cubicBezTo>
                      <a:pt x="237181" y="657615"/>
                      <a:pt x="-87409" y="814190"/>
                      <a:pt x="28716" y="970765"/>
                    </a:cubicBezTo>
                    <a:lnTo>
                      <a:pt x="55118" y="998905"/>
                    </a:lnTo>
                    <a:lnTo>
                      <a:pt x="55144" y="998905"/>
                    </a:lnTo>
                    <a:cubicBezTo>
                      <a:pt x="246167" y="1165918"/>
                      <a:pt x="-135879" y="1332932"/>
                      <a:pt x="55144" y="1499945"/>
                    </a:cubicBezTo>
                    <a:cubicBezTo>
                      <a:pt x="246167" y="1666958"/>
                      <a:pt x="-135879" y="1833972"/>
                      <a:pt x="55144" y="2000985"/>
                    </a:cubicBezTo>
                  </a:path>
                </a:pathLst>
              </a:custGeom>
              <a:noFill/>
              <a:ln w="44450" cap="rnd">
                <a:solidFill>
                  <a:srgbClr val="0070C0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4" name="グループ化 483">
              <a:extLst>
                <a:ext uri="{FF2B5EF4-FFF2-40B4-BE49-F238E27FC236}">
                  <a16:creationId xmlns:a16="http://schemas.microsoft.com/office/drawing/2014/main" id="{F6A8AE6D-B1EB-385B-7815-E6CC85C3A457}"/>
                </a:ext>
              </a:extLst>
            </p:cNvPr>
            <p:cNvGrpSpPr/>
            <p:nvPr/>
          </p:nvGrpSpPr>
          <p:grpSpPr>
            <a:xfrm>
              <a:off x="1556392" y="2017466"/>
              <a:ext cx="876618" cy="460813"/>
              <a:chOff x="1521467" y="2103191"/>
              <a:chExt cx="876618" cy="460813"/>
            </a:xfrm>
          </p:grpSpPr>
          <p:sp>
            <p:nvSpPr>
              <p:cNvPr id="485" name="フリーフォーム: 図形 484">
                <a:extLst>
                  <a:ext uri="{FF2B5EF4-FFF2-40B4-BE49-F238E27FC236}">
                    <a16:creationId xmlns:a16="http://schemas.microsoft.com/office/drawing/2014/main" id="{8C1A5E59-D96A-F011-3EDD-2E253FECF1D4}"/>
                  </a:ext>
                </a:extLst>
              </p:cNvPr>
              <p:cNvSpPr/>
              <p:nvPr/>
            </p:nvSpPr>
            <p:spPr>
              <a:xfrm rot="5142625">
                <a:off x="1601606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1718 w 624044"/>
                  <a:gd name="connsiteY1" fmla="*/ 441437 h 841097"/>
                  <a:gd name="connsiteX2" fmla="*/ 214097 w 624044"/>
                  <a:gd name="connsiteY2" fmla="*/ 591826 h 841097"/>
                  <a:gd name="connsiteX3" fmla="*/ 226195 w 624044"/>
                  <a:gd name="connsiteY3" fmla="*/ 430541 h 841097"/>
                  <a:gd name="connsiteX4" fmla="*/ 252483 w 624044"/>
                  <a:gd name="connsiteY4" fmla="*/ 438714 h 841097"/>
                  <a:gd name="connsiteX5" fmla="*/ 363204 w 624044"/>
                  <a:gd name="connsiteY5" fmla="*/ 500221 h 841097"/>
                  <a:gd name="connsiteX6" fmla="*/ 391221 w 624044"/>
                  <a:gd name="connsiteY6" fmla="*/ 521265 h 841097"/>
                  <a:gd name="connsiteX7" fmla="*/ 389552 w 624044"/>
                  <a:gd name="connsiteY7" fmla="*/ 509423 h 841097"/>
                  <a:gd name="connsiteX8" fmla="*/ 422637 w 624044"/>
                  <a:gd name="connsiteY8" fmla="*/ 0 h 841097"/>
                  <a:gd name="connsiteX9" fmla="*/ 624044 w 624044"/>
                  <a:gd name="connsiteY9" fmla="*/ 509424 h 841097"/>
                  <a:gd name="connsiteX10" fmla="*/ 552436 w 624044"/>
                  <a:gd name="connsiteY10" fmla="*/ 800498 h 841097"/>
                  <a:gd name="connsiteX11" fmla="*/ 548134 w 624044"/>
                  <a:gd name="connsiteY11" fmla="*/ 804096 h 841097"/>
                  <a:gd name="connsiteX12" fmla="*/ 548046 w 624044"/>
                  <a:gd name="connsiteY12" fmla="*/ 804315 h 841097"/>
                  <a:gd name="connsiteX13" fmla="*/ 197451 w 624044"/>
                  <a:gd name="connsiteY13" fmla="*/ 743301 h 841097"/>
                  <a:gd name="connsiteX14" fmla="*/ 1345 w 624044"/>
                  <a:gd name="connsiteY14" fmla="*/ 467411 h 841097"/>
                  <a:gd name="connsiteX0" fmla="*/ 214097 w 624044"/>
                  <a:gd name="connsiteY0" fmla="*/ 591826 h 841097"/>
                  <a:gd name="connsiteX1" fmla="*/ 226195 w 624044"/>
                  <a:gd name="connsiteY1" fmla="*/ 430541 h 841097"/>
                  <a:gd name="connsiteX2" fmla="*/ 252483 w 624044"/>
                  <a:gd name="connsiteY2" fmla="*/ 438714 h 841097"/>
                  <a:gd name="connsiteX3" fmla="*/ 363204 w 624044"/>
                  <a:gd name="connsiteY3" fmla="*/ 500221 h 841097"/>
                  <a:gd name="connsiteX4" fmla="*/ 391221 w 624044"/>
                  <a:gd name="connsiteY4" fmla="*/ 521265 h 841097"/>
                  <a:gd name="connsiteX5" fmla="*/ 389552 w 624044"/>
                  <a:gd name="connsiteY5" fmla="*/ 509423 h 841097"/>
                  <a:gd name="connsiteX6" fmla="*/ 422637 w 624044"/>
                  <a:gd name="connsiteY6" fmla="*/ 0 h 841097"/>
                  <a:gd name="connsiteX7" fmla="*/ 624044 w 624044"/>
                  <a:gd name="connsiteY7" fmla="*/ 509424 h 841097"/>
                  <a:gd name="connsiteX8" fmla="*/ 552436 w 624044"/>
                  <a:gd name="connsiteY8" fmla="*/ 800498 h 841097"/>
                  <a:gd name="connsiteX9" fmla="*/ 548134 w 624044"/>
                  <a:gd name="connsiteY9" fmla="*/ 804096 h 841097"/>
                  <a:gd name="connsiteX10" fmla="*/ 548046 w 624044"/>
                  <a:gd name="connsiteY10" fmla="*/ 804315 h 841097"/>
                  <a:gd name="connsiteX11" fmla="*/ 197451 w 624044"/>
                  <a:gd name="connsiteY11" fmla="*/ 743301 h 841097"/>
                  <a:gd name="connsiteX12" fmla="*/ 1345 w 624044"/>
                  <a:gd name="connsiteY12" fmla="*/ 467411 h 841097"/>
                  <a:gd name="connsiteX13" fmla="*/ 11718 w 624044"/>
                  <a:gd name="connsiteY13" fmla="*/ 441437 h 841097"/>
                  <a:gd name="connsiteX14" fmla="*/ 305537 w 624044"/>
                  <a:gd name="connsiteY14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13" fmla="*/ 305537 w 624044"/>
                  <a:gd name="connsiteY13" fmla="*/ 683266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12" fmla="*/ 11718 w 624044"/>
                  <a:gd name="connsiteY12" fmla="*/ 441437 h 841097"/>
                  <a:gd name="connsiteX0" fmla="*/ 226195 w 624044"/>
                  <a:gd name="connsiteY0" fmla="*/ 430541 h 841097"/>
                  <a:gd name="connsiteX1" fmla="*/ 252483 w 624044"/>
                  <a:gd name="connsiteY1" fmla="*/ 438714 h 841097"/>
                  <a:gd name="connsiteX2" fmla="*/ 363204 w 624044"/>
                  <a:gd name="connsiteY2" fmla="*/ 500221 h 841097"/>
                  <a:gd name="connsiteX3" fmla="*/ 391221 w 624044"/>
                  <a:gd name="connsiteY3" fmla="*/ 521265 h 841097"/>
                  <a:gd name="connsiteX4" fmla="*/ 389552 w 624044"/>
                  <a:gd name="connsiteY4" fmla="*/ 509423 h 841097"/>
                  <a:gd name="connsiteX5" fmla="*/ 422637 w 624044"/>
                  <a:gd name="connsiteY5" fmla="*/ 0 h 841097"/>
                  <a:gd name="connsiteX6" fmla="*/ 624044 w 624044"/>
                  <a:gd name="connsiteY6" fmla="*/ 509424 h 841097"/>
                  <a:gd name="connsiteX7" fmla="*/ 552436 w 624044"/>
                  <a:gd name="connsiteY7" fmla="*/ 800498 h 841097"/>
                  <a:gd name="connsiteX8" fmla="*/ 548134 w 624044"/>
                  <a:gd name="connsiteY8" fmla="*/ 804096 h 841097"/>
                  <a:gd name="connsiteX9" fmla="*/ 548046 w 624044"/>
                  <a:gd name="connsiteY9" fmla="*/ 804315 h 841097"/>
                  <a:gd name="connsiteX10" fmla="*/ 197451 w 624044"/>
                  <a:gd name="connsiteY10" fmla="*/ 743301 h 841097"/>
                  <a:gd name="connsiteX11" fmla="*/ 1345 w 624044"/>
                  <a:gd name="connsiteY11" fmla="*/ 467411 h 841097"/>
                  <a:gd name="connsiteX0" fmla="*/ 252483 w 624044"/>
                  <a:gd name="connsiteY0" fmla="*/ 438714 h 841097"/>
                  <a:gd name="connsiteX1" fmla="*/ 363204 w 624044"/>
                  <a:gd name="connsiteY1" fmla="*/ 500221 h 841097"/>
                  <a:gd name="connsiteX2" fmla="*/ 391221 w 624044"/>
                  <a:gd name="connsiteY2" fmla="*/ 521265 h 841097"/>
                  <a:gd name="connsiteX3" fmla="*/ 389552 w 624044"/>
                  <a:gd name="connsiteY3" fmla="*/ 509423 h 841097"/>
                  <a:gd name="connsiteX4" fmla="*/ 422637 w 624044"/>
                  <a:gd name="connsiteY4" fmla="*/ 0 h 841097"/>
                  <a:gd name="connsiteX5" fmla="*/ 624044 w 624044"/>
                  <a:gd name="connsiteY5" fmla="*/ 509424 h 841097"/>
                  <a:gd name="connsiteX6" fmla="*/ 552436 w 624044"/>
                  <a:gd name="connsiteY6" fmla="*/ 800498 h 841097"/>
                  <a:gd name="connsiteX7" fmla="*/ 548134 w 624044"/>
                  <a:gd name="connsiteY7" fmla="*/ 804096 h 841097"/>
                  <a:gd name="connsiteX8" fmla="*/ 548046 w 624044"/>
                  <a:gd name="connsiteY8" fmla="*/ 804315 h 841097"/>
                  <a:gd name="connsiteX9" fmla="*/ 197451 w 624044"/>
                  <a:gd name="connsiteY9" fmla="*/ 743301 h 841097"/>
                  <a:gd name="connsiteX10" fmla="*/ 1345 w 624044"/>
                  <a:gd name="connsiteY10" fmla="*/ 467411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252483" y="438714"/>
                    </a:moveTo>
                    <a:cubicBezTo>
                      <a:pt x="288706" y="454404"/>
                      <a:pt x="326240" y="475016"/>
                      <a:pt x="363204" y="500221"/>
                    </a:cubicBezTo>
                    <a:lnTo>
                      <a:pt x="391221" y="521265"/>
                    </a:lnTo>
                    <a:lnTo>
                      <a:pt x="389552" y="509423"/>
                    </a:lnTo>
                    <a:cubicBezTo>
                      <a:pt x="375526" y="371870"/>
                      <a:pt x="336633" y="0"/>
                      <a:pt x="422637" y="0"/>
                    </a:cubicBezTo>
                    <a:cubicBezTo>
                      <a:pt x="508641" y="0"/>
                      <a:pt x="624044" y="334957"/>
                      <a:pt x="624044" y="509424"/>
                    </a:cubicBezTo>
                    <a:cubicBezTo>
                      <a:pt x="624044" y="640273"/>
                      <a:pt x="594517" y="752542"/>
                      <a:pt x="552436" y="800498"/>
                    </a:cubicBezTo>
                    <a:lnTo>
                      <a:pt x="548134" y="804096"/>
                    </a:lnTo>
                    <a:cubicBezTo>
                      <a:pt x="548105" y="804169"/>
                      <a:pt x="548075" y="804242"/>
                      <a:pt x="548046" y="804315"/>
                    </a:cubicBezTo>
                    <a:cubicBezTo>
                      <a:pt x="502275" y="871440"/>
                      <a:pt x="345308" y="844123"/>
                      <a:pt x="197451" y="743301"/>
                    </a:cubicBezTo>
                    <a:cubicBezTo>
                      <a:pt x="68076" y="655082"/>
                      <a:pt x="-11457" y="539816"/>
                      <a:pt x="1345" y="467411"/>
                    </a:cubicBezTo>
                  </a:path>
                </a:pathLst>
              </a:custGeom>
              <a:solidFill>
                <a:srgbClr val="CC6600"/>
              </a:solidFill>
              <a:ln w="28575"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6" name="フリーフォーム: 図形 485">
                <a:extLst>
                  <a:ext uri="{FF2B5EF4-FFF2-40B4-BE49-F238E27FC236}">
                    <a16:creationId xmlns:a16="http://schemas.microsoft.com/office/drawing/2014/main" id="{ED36E180-0186-61B0-AB6F-E5078F030D46}"/>
                  </a:ext>
                </a:extLst>
              </p:cNvPr>
              <p:cNvSpPr/>
              <p:nvPr/>
            </p:nvSpPr>
            <p:spPr>
              <a:xfrm rot="16457375" flipH="1">
                <a:off x="1857133" y="2023052"/>
                <a:ext cx="460813" cy="621091"/>
              </a:xfrm>
              <a:custGeom>
                <a:avLst/>
                <a:gdLst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  <a:gd name="connsiteX11" fmla="*/ 226195 w 624044"/>
                  <a:gd name="connsiteY11" fmla="*/ 430541 h 841097"/>
                  <a:gd name="connsiteX12" fmla="*/ 213827 w 624044"/>
                  <a:gd name="connsiteY12" fmla="*/ 595423 h 841097"/>
                  <a:gd name="connsiteX13" fmla="*/ 10549 w 624044"/>
                  <a:gd name="connsiteY13" fmla="*/ 444365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14" fmla="*/ 305267 w 624044"/>
                  <a:gd name="connsiteY14" fmla="*/ 686863 h 841097"/>
                  <a:gd name="connsiteX0" fmla="*/ 213827 w 624044"/>
                  <a:gd name="connsiteY0" fmla="*/ 595423 h 841097"/>
                  <a:gd name="connsiteX1" fmla="*/ 10549 w 624044"/>
                  <a:gd name="connsiteY1" fmla="*/ 444365 h 841097"/>
                  <a:gd name="connsiteX2" fmla="*/ 1345 w 624044"/>
                  <a:gd name="connsiteY2" fmla="*/ 467411 h 841097"/>
                  <a:gd name="connsiteX3" fmla="*/ 197451 w 624044"/>
                  <a:gd name="connsiteY3" fmla="*/ 743301 h 841097"/>
                  <a:gd name="connsiteX4" fmla="*/ 548046 w 624044"/>
                  <a:gd name="connsiteY4" fmla="*/ 804315 h 841097"/>
                  <a:gd name="connsiteX5" fmla="*/ 548134 w 624044"/>
                  <a:gd name="connsiteY5" fmla="*/ 804096 h 841097"/>
                  <a:gd name="connsiteX6" fmla="*/ 552436 w 624044"/>
                  <a:gd name="connsiteY6" fmla="*/ 800498 h 841097"/>
                  <a:gd name="connsiteX7" fmla="*/ 624044 w 624044"/>
                  <a:gd name="connsiteY7" fmla="*/ 509424 h 841097"/>
                  <a:gd name="connsiteX8" fmla="*/ 422637 w 624044"/>
                  <a:gd name="connsiteY8" fmla="*/ 0 h 841097"/>
                  <a:gd name="connsiteX9" fmla="*/ 389552 w 624044"/>
                  <a:gd name="connsiteY9" fmla="*/ 509423 h 841097"/>
                  <a:gd name="connsiteX10" fmla="*/ 391221 w 624044"/>
                  <a:gd name="connsiteY10" fmla="*/ 521265 h 841097"/>
                  <a:gd name="connsiteX11" fmla="*/ 363204 w 624044"/>
                  <a:gd name="connsiteY11" fmla="*/ 500221 h 841097"/>
                  <a:gd name="connsiteX12" fmla="*/ 252483 w 624044"/>
                  <a:gd name="connsiteY12" fmla="*/ 438714 h 841097"/>
                  <a:gd name="connsiteX13" fmla="*/ 226195 w 624044"/>
                  <a:gd name="connsiteY13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12" fmla="*/ 226195 w 624044"/>
                  <a:gd name="connsiteY12" fmla="*/ 430541 h 841097"/>
                  <a:gd name="connsiteX0" fmla="*/ 10549 w 624044"/>
                  <a:gd name="connsiteY0" fmla="*/ 444365 h 841097"/>
                  <a:gd name="connsiteX1" fmla="*/ 1345 w 624044"/>
                  <a:gd name="connsiteY1" fmla="*/ 467411 h 841097"/>
                  <a:gd name="connsiteX2" fmla="*/ 197451 w 624044"/>
                  <a:gd name="connsiteY2" fmla="*/ 743301 h 841097"/>
                  <a:gd name="connsiteX3" fmla="*/ 548046 w 624044"/>
                  <a:gd name="connsiteY3" fmla="*/ 804315 h 841097"/>
                  <a:gd name="connsiteX4" fmla="*/ 548134 w 624044"/>
                  <a:gd name="connsiteY4" fmla="*/ 804096 h 841097"/>
                  <a:gd name="connsiteX5" fmla="*/ 552436 w 624044"/>
                  <a:gd name="connsiteY5" fmla="*/ 800498 h 841097"/>
                  <a:gd name="connsiteX6" fmla="*/ 624044 w 624044"/>
                  <a:gd name="connsiteY6" fmla="*/ 509424 h 841097"/>
                  <a:gd name="connsiteX7" fmla="*/ 422637 w 624044"/>
                  <a:gd name="connsiteY7" fmla="*/ 0 h 841097"/>
                  <a:gd name="connsiteX8" fmla="*/ 389552 w 624044"/>
                  <a:gd name="connsiteY8" fmla="*/ 509423 h 841097"/>
                  <a:gd name="connsiteX9" fmla="*/ 391221 w 624044"/>
                  <a:gd name="connsiteY9" fmla="*/ 521265 h 841097"/>
                  <a:gd name="connsiteX10" fmla="*/ 363204 w 624044"/>
                  <a:gd name="connsiteY10" fmla="*/ 500221 h 841097"/>
                  <a:gd name="connsiteX11" fmla="*/ 252483 w 624044"/>
                  <a:gd name="connsiteY11" fmla="*/ 438714 h 841097"/>
                  <a:gd name="connsiteX0" fmla="*/ 1345 w 624044"/>
                  <a:gd name="connsiteY0" fmla="*/ 467411 h 841097"/>
                  <a:gd name="connsiteX1" fmla="*/ 197451 w 624044"/>
                  <a:gd name="connsiteY1" fmla="*/ 743301 h 841097"/>
                  <a:gd name="connsiteX2" fmla="*/ 548046 w 624044"/>
                  <a:gd name="connsiteY2" fmla="*/ 804315 h 841097"/>
                  <a:gd name="connsiteX3" fmla="*/ 548134 w 624044"/>
                  <a:gd name="connsiteY3" fmla="*/ 804096 h 841097"/>
                  <a:gd name="connsiteX4" fmla="*/ 552436 w 624044"/>
                  <a:gd name="connsiteY4" fmla="*/ 800498 h 841097"/>
                  <a:gd name="connsiteX5" fmla="*/ 624044 w 624044"/>
                  <a:gd name="connsiteY5" fmla="*/ 509424 h 841097"/>
                  <a:gd name="connsiteX6" fmla="*/ 422637 w 624044"/>
                  <a:gd name="connsiteY6" fmla="*/ 0 h 841097"/>
                  <a:gd name="connsiteX7" fmla="*/ 389552 w 624044"/>
                  <a:gd name="connsiteY7" fmla="*/ 509423 h 841097"/>
                  <a:gd name="connsiteX8" fmla="*/ 391221 w 624044"/>
                  <a:gd name="connsiteY8" fmla="*/ 521265 h 841097"/>
                  <a:gd name="connsiteX9" fmla="*/ 363204 w 624044"/>
                  <a:gd name="connsiteY9" fmla="*/ 500221 h 841097"/>
                  <a:gd name="connsiteX10" fmla="*/ 252483 w 624044"/>
                  <a:gd name="connsiteY10" fmla="*/ 438714 h 84109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624044" h="841097">
                    <a:moveTo>
                      <a:pt x="1345" y="467411"/>
                    </a:moveTo>
                    <a:cubicBezTo>
                      <a:pt x="-11457" y="539816"/>
                      <a:pt x="68076" y="655082"/>
                      <a:pt x="197451" y="743301"/>
                    </a:cubicBezTo>
                    <a:cubicBezTo>
                      <a:pt x="345308" y="844123"/>
                      <a:pt x="502275" y="871440"/>
                      <a:pt x="548046" y="804315"/>
                    </a:cubicBezTo>
                    <a:cubicBezTo>
                      <a:pt x="548075" y="804242"/>
                      <a:pt x="548105" y="804169"/>
                      <a:pt x="548134" y="804096"/>
                    </a:cubicBezTo>
                    <a:lnTo>
                      <a:pt x="552436" y="800498"/>
                    </a:lnTo>
                    <a:cubicBezTo>
                      <a:pt x="594517" y="752542"/>
                      <a:pt x="624044" y="640273"/>
                      <a:pt x="624044" y="509424"/>
                    </a:cubicBezTo>
                    <a:cubicBezTo>
                      <a:pt x="624044" y="334957"/>
                      <a:pt x="508641" y="0"/>
                      <a:pt x="422637" y="0"/>
                    </a:cubicBezTo>
                    <a:cubicBezTo>
                      <a:pt x="336633" y="0"/>
                      <a:pt x="375526" y="371870"/>
                      <a:pt x="389552" y="509423"/>
                    </a:cubicBezTo>
                    <a:lnTo>
                      <a:pt x="391221" y="521265"/>
                    </a:lnTo>
                    <a:lnTo>
                      <a:pt x="363204" y="500221"/>
                    </a:lnTo>
                    <a:cubicBezTo>
                      <a:pt x="326240" y="475016"/>
                      <a:pt x="288706" y="454404"/>
                      <a:pt x="252483" y="438714"/>
                    </a:cubicBezTo>
                  </a:path>
                </a:pathLst>
              </a:custGeom>
              <a:solidFill>
                <a:srgbClr val="CC6600"/>
              </a:solidFill>
              <a:ln w="28575"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87" name="楕円 1">
                <a:extLst>
                  <a:ext uri="{FF2B5EF4-FFF2-40B4-BE49-F238E27FC236}">
                    <a16:creationId xmlns:a16="http://schemas.microsoft.com/office/drawing/2014/main" id="{B847344C-D80A-4728-7889-47ADC0DEDF3C}"/>
                  </a:ext>
                </a:extLst>
              </p:cNvPr>
              <p:cNvSpPr/>
              <p:nvPr/>
            </p:nvSpPr>
            <p:spPr>
              <a:xfrm rot="5400000" flipH="1">
                <a:off x="1997847" y="2281097"/>
                <a:ext cx="137154" cy="184994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06" name="グループ化 505">
              <a:extLst>
                <a:ext uri="{FF2B5EF4-FFF2-40B4-BE49-F238E27FC236}">
                  <a16:creationId xmlns:a16="http://schemas.microsoft.com/office/drawing/2014/main" id="{AB0136F2-9309-C9B0-BF4D-BDB4AE5C1437}"/>
                </a:ext>
              </a:extLst>
            </p:cNvPr>
            <p:cNvGrpSpPr/>
            <p:nvPr/>
          </p:nvGrpSpPr>
          <p:grpSpPr>
            <a:xfrm>
              <a:off x="1285221" y="820092"/>
              <a:ext cx="1439073" cy="1340392"/>
              <a:chOff x="1285221" y="820092"/>
              <a:chExt cx="1439073" cy="1340392"/>
            </a:xfrm>
          </p:grpSpPr>
          <p:sp>
            <p:nvSpPr>
              <p:cNvPr id="488" name="二等辺三角形 6">
                <a:extLst>
                  <a:ext uri="{FF2B5EF4-FFF2-40B4-BE49-F238E27FC236}">
                    <a16:creationId xmlns:a16="http://schemas.microsoft.com/office/drawing/2014/main" id="{E546C7B9-0ED2-CBCC-8885-B778366A7659}"/>
                  </a:ext>
                </a:extLst>
              </p:cNvPr>
              <p:cNvSpPr/>
              <p:nvPr/>
            </p:nvSpPr>
            <p:spPr>
              <a:xfrm rot="19800000">
                <a:off x="1348875" y="820092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9" name="二等辺三角形 6">
                <a:extLst>
                  <a:ext uri="{FF2B5EF4-FFF2-40B4-BE49-F238E27FC236}">
                    <a16:creationId xmlns:a16="http://schemas.microsoft.com/office/drawing/2014/main" id="{5232FB26-99B1-9FB7-A629-678B7BCFCDA3}"/>
                  </a:ext>
                </a:extLst>
              </p:cNvPr>
              <p:cNvSpPr/>
              <p:nvPr/>
            </p:nvSpPr>
            <p:spPr>
              <a:xfrm rot="1800000" flipH="1">
                <a:off x="2146468" y="820093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0" name="楕円 489">
                <a:extLst>
                  <a:ext uri="{FF2B5EF4-FFF2-40B4-BE49-F238E27FC236}">
                    <a16:creationId xmlns:a16="http://schemas.microsoft.com/office/drawing/2014/main" id="{B00AA4FE-A13D-D83C-6701-D89116B6C456}"/>
                  </a:ext>
                </a:extLst>
              </p:cNvPr>
              <p:cNvSpPr/>
              <p:nvPr/>
            </p:nvSpPr>
            <p:spPr>
              <a:xfrm>
                <a:off x="1401488" y="929785"/>
                <a:ext cx="1207984" cy="1230699"/>
              </a:xfrm>
              <a:prstGeom prst="ellipse">
                <a:avLst/>
              </a:pr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91" name="楕円 490">
                <a:extLst>
                  <a:ext uri="{FF2B5EF4-FFF2-40B4-BE49-F238E27FC236}">
                    <a16:creationId xmlns:a16="http://schemas.microsoft.com/office/drawing/2014/main" id="{B096B769-BA48-466E-86AE-B6E35CD40334}"/>
                  </a:ext>
                </a:extLst>
              </p:cNvPr>
              <p:cNvSpPr/>
              <p:nvPr/>
            </p:nvSpPr>
            <p:spPr>
              <a:xfrm rot="20700000">
                <a:off x="1639518" y="14564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2" name="楕円 491">
                <a:extLst>
                  <a:ext uri="{FF2B5EF4-FFF2-40B4-BE49-F238E27FC236}">
                    <a16:creationId xmlns:a16="http://schemas.microsoft.com/office/drawing/2014/main" id="{CF852B5D-FCD5-474E-5B00-01C274C0C13D}"/>
                  </a:ext>
                </a:extLst>
              </p:cNvPr>
              <p:cNvSpPr/>
              <p:nvPr/>
            </p:nvSpPr>
            <p:spPr>
              <a:xfrm rot="900000">
                <a:off x="2155144" y="14564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493" name="グループ化 492">
                <a:extLst>
                  <a:ext uri="{FF2B5EF4-FFF2-40B4-BE49-F238E27FC236}">
                    <a16:creationId xmlns:a16="http://schemas.microsoft.com/office/drawing/2014/main" id="{9FA6CB90-3426-8838-7417-123846E5CC8D}"/>
                  </a:ext>
                </a:extLst>
              </p:cNvPr>
              <p:cNvGrpSpPr/>
              <p:nvPr/>
            </p:nvGrpSpPr>
            <p:grpSpPr>
              <a:xfrm>
                <a:off x="1893089" y="1711886"/>
                <a:ext cx="219417" cy="232117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494" name="楕円 27">
                  <a:extLst>
                    <a:ext uri="{FF2B5EF4-FFF2-40B4-BE49-F238E27FC236}">
                      <a16:creationId xmlns:a16="http://schemas.microsoft.com/office/drawing/2014/main" id="{9BE911FB-FBF4-6C6C-AF99-20DF0F60CF7E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95" name="楕円 27">
                  <a:extLst>
                    <a:ext uri="{FF2B5EF4-FFF2-40B4-BE49-F238E27FC236}">
                      <a16:creationId xmlns:a16="http://schemas.microsoft.com/office/drawing/2014/main" id="{8CED18AA-1276-6A37-5E4E-A78E0BE7ACAB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496" name="フリーフォーム: 図形 495">
                <a:extLst>
                  <a:ext uri="{FF2B5EF4-FFF2-40B4-BE49-F238E27FC236}">
                    <a16:creationId xmlns:a16="http://schemas.microsoft.com/office/drawing/2014/main" id="{D0199461-CF26-B5E3-ACCF-54CB04F3F83C}"/>
                  </a:ext>
                </a:extLst>
              </p:cNvPr>
              <p:cNvSpPr/>
              <p:nvPr/>
            </p:nvSpPr>
            <p:spPr>
              <a:xfrm>
                <a:off x="1779354" y="1621857"/>
                <a:ext cx="452253" cy="226103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7" name="正方形/長方形 496">
                <a:extLst>
                  <a:ext uri="{FF2B5EF4-FFF2-40B4-BE49-F238E27FC236}">
                    <a16:creationId xmlns:a16="http://schemas.microsoft.com/office/drawing/2014/main" id="{3CB1CA4A-8B50-50AA-66C5-B808106B7FA4}"/>
                  </a:ext>
                </a:extLst>
              </p:cNvPr>
              <p:cNvSpPr/>
              <p:nvPr/>
            </p:nvSpPr>
            <p:spPr>
              <a:xfrm>
                <a:off x="1285221" y="1730777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8" name="正方形/長方形 497">
                <a:extLst>
                  <a:ext uri="{FF2B5EF4-FFF2-40B4-BE49-F238E27FC236}">
                    <a16:creationId xmlns:a16="http://schemas.microsoft.com/office/drawing/2014/main" id="{F5A723B7-5765-FF04-CAE3-408C04F59CE9}"/>
                  </a:ext>
                </a:extLst>
              </p:cNvPr>
              <p:cNvSpPr/>
              <p:nvPr/>
            </p:nvSpPr>
            <p:spPr>
              <a:xfrm rot="20700000" flipV="1">
                <a:off x="1310263" y="1837520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9" name="正方形/長方形 498">
                <a:extLst>
                  <a:ext uri="{FF2B5EF4-FFF2-40B4-BE49-F238E27FC236}">
                    <a16:creationId xmlns:a16="http://schemas.microsoft.com/office/drawing/2014/main" id="{9AB96CD9-6193-BD89-1295-C7BE537A13E0}"/>
                  </a:ext>
                </a:extLst>
              </p:cNvPr>
              <p:cNvSpPr/>
              <p:nvPr/>
            </p:nvSpPr>
            <p:spPr>
              <a:xfrm flipH="1">
                <a:off x="2169368" y="1730779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0" name="正方形/長方形 499">
                <a:extLst>
                  <a:ext uri="{FF2B5EF4-FFF2-40B4-BE49-F238E27FC236}">
                    <a16:creationId xmlns:a16="http://schemas.microsoft.com/office/drawing/2014/main" id="{4B69A523-A152-166E-460B-D50D498E6F59}"/>
                  </a:ext>
                </a:extLst>
              </p:cNvPr>
              <p:cNvSpPr/>
              <p:nvPr/>
            </p:nvSpPr>
            <p:spPr>
              <a:xfrm rot="900000" flipH="1" flipV="1">
                <a:off x="2145772" y="1837521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1" name="フリーフォーム: 図形 500">
                <a:extLst>
                  <a:ext uri="{FF2B5EF4-FFF2-40B4-BE49-F238E27FC236}">
                    <a16:creationId xmlns:a16="http://schemas.microsoft.com/office/drawing/2014/main" id="{A05B3018-44ED-5E7D-7435-54E35DBD1290}"/>
                  </a:ext>
                </a:extLst>
              </p:cNvPr>
              <p:cNvSpPr/>
              <p:nvPr/>
            </p:nvSpPr>
            <p:spPr>
              <a:xfrm>
                <a:off x="1607125" y="924525"/>
                <a:ext cx="797337" cy="706988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2" name="楕円 1">
                <a:extLst>
                  <a:ext uri="{FF2B5EF4-FFF2-40B4-BE49-F238E27FC236}">
                    <a16:creationId xmlns:a16="http://schemas.microsoft.com/office/drawing/2014/main" id="{8E972102-15E8-E3DF-83AD-05CDDE316936}"/>
                  </a:ext>
                </a:extLst>
              </p:cNvPr>
              <p:cNvSpPr/>
              <p:nvPr/>
            </p:nvSpPr>
            <p:spPr>
              <a:xfrm flipV="1">
                <a:off x="1920025" y="1590185"/>
                <a:ext cx="170911" cy="9605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03" name="グループ化 502">
                <a:extLst>
                  <a:ext uri="{FF2B5EF4-FFF2-40B4-BE49-F238E27FC236}">
                    <a16:creationId xmlns:a16="http://schemas.microsoft.com/office/drawing/2014/main" id="{2B1A2379-B339-B70D-4918-3CA725C355C3}"/>
                  </a:ext>
                </a:extLst>
              </p:cNvPr>
              <p:cNvGrpSpPr/>
              <p:nvPr/>
            </p:nvGrpSpPr>
            <p:grpSpPr>
              <a:xfrm>
                <a:off x="1976719" y="1670781"/>
                <a:ext cx="176433" cy="258588"/>
                <a:chOff x="983909" y="866708"/>
                <a:chExt cx="238930" cy="350186"/>
              </a:xfrm>
            </p:grpSpPr>
            <p:sp>
              <p:nvSpPr>
                <p:cNvPr id="504" name="楕円 66">
                  <a:extLst>
                    <a:ext uri="{FF2B5EF4-FFF2-40B4-BE49-F238E27FC236}">
                      <a16:creationId xmlns:a16="http://schemas.microsoft.com/office/drawing/2014/main" id="{90F3FCE3-34AB-4F08-D714-CA394C82F1C2}"/>
                    </a:ext>
                  </a:extLst>
                </p:cNvPr>
                <p:cNvSpPr/>
                <p:nvPr/>
              </p:nvSpPr>
              <p:spPr>
                <a:xfrm>
                  <a:off x="983909" y="866708"/>
                  <a:ext cx="238930" cy="350186"/>
                </a:xfrm>
                <a:custGeom>
                  <a:avLst/>
                  <a:gdLst>
                    <a:gd name="connsiteX0" fmla="*/ 0 w 920501"/>
                    <a:gd name="connsiteY0" fmla="*/ 460251 h 920501"/>
                    <a:gd name="connsiteX1" fmla="*/ 460251 w 920501"/>
                    <a:gd name="connsiteY1" fmla="*/ 0 h 920501"/>
                    <a:gd name="connsiteX2" fmla="*/ 920502 w 920501"/>
                    <a:gd name="connsiteY2" fmla="*/ 460251 h 920501"/>
                    <a:gd name="connsiteX3" fmla="*/ 460251 w 920501"/>
                    <a:gd name="connsiteY3" fmla="*/ 920502 h 920501"/>
                    <a:gd name="connsiteX4" fmla="*/ 0 w 920501"/>
                    <a:gd name="connsiteY4" fmla="*/ 460251 h 920501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460251 h 920502"/>
                    <a:gd name="connsiteX1" fmla="*/ 460251 w 920502"/>
                    <a:gd name="connsiteY1" fmla="*/ 0 h 920502"/>
                    <a:gd name="connsiteX2" fmla="*/ 920502 w 920502"/>
                    <a:gd name="connsiteY2" fmla="*/ 460251 h 920502"/>
                    <a:gd name="connsiteX3" fmla="*/ 460251 w 920502"/>
                    <a:gd name="connsiteY3" fmla="*/ 920502 h 920502"/>
                    <a:gd name="connsiteX4" fmla="*/ 0 w 920502"/>
                    <a:gd name="connsiteY4" fmla="*/ 460251 h 920502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  <a:gd name="connsiteX0" fmla="*/ 0 w 920502"/>
                    <a:gd name="connsiteY0" fmla="*/ 888876 h 1349127"/>
                    <a:gd name="connsiteX1" fmla="*/ 455489 w 920502"/>
                    <a:gd name="connsiteY1" fmla="*/ 0 h 1349127"/>
                    <a:gd name="connsiteX2" fmla="*/ 920502 w 920502"/>
                    <a:gd name="connsiteY2" fmla="*/ 888876 h 1349127"/>
                    <a:gd name="connsiteX3" fmla="*/ 460251 w 920502"/>
                    <a:gd name="connsiteY3" fmla="*/ 1349127 h 1349127"/>
                    <a:gd name="connsiteX4" fmla="*/ 0 w 920502"/>
                    <a:gd name="connsiteY4" fmla="*/ 888876 h 134912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920502" h="1349127">
                      <a:moveTo>
                        <a:pt x="0" y="888876"/>
                      </a:moveTo>
                      <a:cubicBezTo>
                        <a:pt x="0" y="634686"/>
                        <a:pt x="315599" y="209550"/>
                        <a:pt x="455489" y="0"/>
                      </a:cubicBezTo>
                      <a:cubicBezTo>
                        <a:pt x="581091" y="204787"/>
                        <a:pt x="920502" y="634686"/>
                        <a:pt x="920502" y="888876"/>
                      </a:cubicBezTo>
                      <a:cubicBezTo>
                        <a:pt x="920502" y="1143066"/>
                        <a:pt x="714441" y="1349127"/>
                        <a:pt x="460251" y="1349127"/>
                      </a:cubicBezTo>
                      <a:cubicBezTo>
                        <a:pt x="206061" y="1349127"/>
                        <a:pt x="0" y="1143066"/>
                        <a:pt x="0" y="888876"/>
                      </a:cubicBezTo>
                      <a:close/>
                    </a:path>
                  </a:pathLst>
                </a:custGeom>
                <a:solidFill>
                  <a:srgbClr val="00B0F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05" name="フリーフォーム: 図形 504">
                  <a:extLst>
                    <a:ext uri="{FF2B5EF4-FFF2-40B4-BE49-F238E27FC236}">
                      <a16:creationId xmlns:a16="http://schemas.microsoft.com/office/drawing/2014/main" id="{2A4BE575-D6CA-5DF0-B413-EFBE3E77A94C}"/>
                    </a:ext>
                  </a:extLst>
                </p:cNvPr>
                <p:cNvSpPr/>
                <p:nvPr/>
              </p:nvSpPr>
              <p:spPr>
                <a:xfrm rot="900000" flipH="1">
                  <a:off x="999688" y="1082038"/>
                  <a:ext cx="128110" cy="97560"/>
                </a:xfrm>
                <a:custGeom>
                  <a:avLst/>
                  <a:gdLst>
                    <a:gd name="connsiteX0" fmla="*/ 55471 w 427286"/>
                    <a:gd name="connsiteY0" fmla="*/ 214452 h 325394"/>
                    <a:gd name="connsiteX1" fmla="*/ 110942 w 427286"/>
                    <a:gd name="connsiteY1" fmla="*/ 269923 h 325394"/>
                    <a:gd name="connsiteX2" fmla="*/ 55471 w 427286"/>
                    <a:gd name="connsiteY2" fmla="*/ 325394 h 325394"/>
                    <a:gd name="connsiteX3" fmla="*/ 0 w 427286"/>
                    <a:gd name="connsiteY3" fmla="*/ 269923 h 325394"/>
                    <a:gd name="connsiteX4" fmla="*/ 55471 w 427286"/>
                    <a:gd name="connsiteY4" fmla="*/ 214452 h 325394"/>
                    <a:gd name="connsiteX5" fmla="*/ 371291 w 427286"/>
                    <a:gd name="connsiteY5" fmla="*/ 651 h 325394"/>
                    <a:gd name="connsiteX6" fmla="*/ 395286 w 427286"/>
                    <a:gd name="connsiteY6" fmla="*/ 1731 h 325394"/>
                    <a:gd name="connsiteX7" fmla="*/ 353639 w 427286"/>
                    <a:gd name="connsiteY7" fmla="*/ 204250 h 325394"/>
                    <a:gd name="connsiteX8" fmla="*/ 172037 w 427286"/>
                    <a:gd name="connsiteY8" fmla="*/ 261589 h 325394"/>
                    <a:gd name="connsiteX9" fmla="*/ 289885 w 427286"/>
                    <a:gd name="connsiteY9" fmla="*/ 140497 h 325394"/>
                    <a:gd name="connsiteX10" fmla="*/ 371291 w 427286"/>
                    <a:gd name="connsiteY10" fmla="*/ 651 h 32539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427286" h="325394">
                      <a:moveTo>
                        <a:pt x="55471" y="214452"/>
                      </a:moveTo>
                      <a:cubicBezTo>
                        <a:pt x="86107" y="214452"/>
                        <a:pt x="110942" y="239287"/>
                        <a:pt x="110942" y="269923"/>
                      </a:cubicBezTo>
                      <a:cubicBezTo>
                        <a:pt x="110942" y="300559"/>
                        <a:pt x="86107" y="325394"/>
                        <a:pt x="55471" y="325394"/>
                      </a:cubicBezTo>
                      <a:cubicBezTo>
                        <a:pt x="24835" y="325394"/>
                        <a:pt x="0" y="300559"/>
                        <a:pt x="0" y="269923"/>
                      </a:cubicBezTo>
                      <a:cubicBezTo>
                        <a:pt x="0" y="239287"/>
                        <a:pt x="24835" y="214452"/>
                        <a:pt x="55471" y="214452"/>
                      </a:cubicBezTo>
                      <a:close/>
                      <a:moveTo>
                        <a:pt x="371291" y="651"/>
                      </a:moveTo>
                      <a:cubicBezTo>
                        <a:pt x="377800" y="-459"/>
                        <a:pt x="385660" y="-183"/>
                        <a:pt x="395286" y="1731"/>
                      </a:cubicBezTo>
                      <a:cubicBezTo>
                        <a:pt x="472301" y="17043"/>
                        <a:pt x="390846" y="160940"/>
                        <a:pt x="353639" y="204250"/>
                      </a:cubicBezTo>
                      <a:cubicBezTo>
                        <a:pt x="316431" y="247559"/>
                        <a:pt x="211077" y="326779"/>
                        <a:pt x="172037" y="261589"/>
                      </a:cubicBezTo>
                      <a:cubicBezTo>
                        <a:pt x="132998" y="196399"/>
                        <a:pt x="225389" y="204993"/>
                        <a:pt x="289885" y="140497"/>
                      </a:cubicBezTo>
                      <a:cubicBezTo>
                        <a:pt x="346318" y="84063"/>
                        <a:pt x="325727" y="8422"/>
                        <a:pt x="371291" y="65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590" name="グループ化 589">
            <a:extLst>
              <a:ext uri="{FF2B5EF4-FFF2-40B4-BE49-F238E27FC236}">
                <a16:creationId xmlns:a16="http://schemas.microsoft.com/office/drawing/2014/main" id="{EF69DC44-99CC-5C97-B298-E6604B40DC81}"/>
              </a:ext>
            </a:extLst>
          </p:cNvPr>
          <p:cNvGrpSpPr/>
          <p:nvPr/>
        </p:nvGrpSpPr>
        <p:grpSpPr>
          <a:xfrm>
            <a:off x="4172506" y="3749238"/>
            <a:ext cx="1709182" cy="2481335"/>
            <a:chOff x="4172506" y="3749238"/>
            <a:chExt cx="1709182" cy="2481335"/>
          </a:xfrm>
        </p:grpSpPr>
        <p:grpSp>
          <p:nvGrpSpPr>
            <p:cNvPr id="522" name="グループ化 521">
              <a:extLst>
                <a:ext uri="{FF2B5EF4-FFF2-40B4-BE49-F238E27FC236}">
                  <a16:creationId xmlns:a16="http://schemas.microsoft.com/office/drawing/2014/main" id="{44A83EDE-D84B-B0B6-9E14-C238EF3C7A1D}"/>
                </a:ext>
              </a:extLst>
            </p:cNvPr>
            <p:cNvGrpSpPr/>
            <p:nvPr/>
          </p:nvGrpSpPr>
          <p:grpSpPr>
            <a:xfrm>
              <a:off x="4608404" y="4554910"/>
              <a:ext cx="1164933" cy="1675663"/>
              <a:chOff x="1588979" y="4554910"/>
              <a:chExt cx="1164933" cy="1675663"/>
            </a:xfrm>
          </p:grpSpPr>
          <p:sp>
            <p:nvSpPr>
              <p:cNvPr id="523" name="楕円 522">
                <a:extLst>
                  <a:ext uri="{FF2B5EF4-FFF2-40B4-BE49-F238E27FC236}">
                    <a16:creationId xmlns:a16="http://schemas.microsoft.com/office/drawing/2014/main" id="{D52111EC-CA9A-8DC1-4A04-569737AD7DC9}"/>
                  </a:ext>
                </a:extLst>
              </p:cNvPr>
              <p:cNvSpPr/>
              <p:nvPr/>
            </p:nvSpPr>
            <p:spPr>
              <a:xfrm rot="900000">
                <a:off x="1670024" y="4554910"/>
                <a:ext cx="1083888" cy="1529778"/>
              </a:xfrm>
              <a:prstGeom prst="ellipse">
                <a:avLst/>
              </a:pr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6" name="楕円 1">
                <a:extLst>
                  <a:ext uri="{FF2B5EF4-FFF2-40B4-BE49-F238E27FC236}">
                    <a16:creationId xmlns:a16="http://schemas.microsoft.com/office/drawing/2014/main" id="{55B05133-977B-D012-94EE-25060326871F}"/>
                  </a:ext>
                </a:extLst>
              </p:cNvPr>
              <p:cNvSpPr/>
              <p:nvPr/>
            </p:nvSpPr>
            <p:spPr>
              <a:xfrm rot="10800000">
                <a:off x="2019476" y="575201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7" name="楕円 1">
                <a:extLst>
                  <a:ext uri="{FF2B5EF4-FFF2-40B4-BE49-F238E27FC236}">
                    <a16:creationId xmlns:a16="http://schemas.microsoft.com/office/drawing/2014/main" id="{BB930217-E240-DFB8-8510-CE33FE56651B}"/>
                  </a:ext>
                </a:extLst>
              </p:cNvPr>
              <p:cNvSpPr/>
              <p:nvPr/>
            </p:nvSpPr>
            <p:spPr>
              <a:xfrm rot="10800000">
                <a:off x="1754798" y="5752017"/>
                <a:ext cx="228891" cy="478556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8" name="楕円 1">
                <a:extLst>
                  <a:ext uri="{FF2B5EF4-FFF2-40B4-BE49-F238E27FC236}">
                    <a16:creationId xmlns:a16="http://schemas.microsoft.com/office/drawing/2014/main" id="{F09FD918-929B-C197-A6C8-2271BB82EB57}"/>
                  </a:ext>
                </a:extLst>
              </p:cNvPr>
              <p:cNvSpPr/>
              <p:nvPr/>
            </p:nvSpPr>
            <p:spPr>
              <a:xfrm>
                <a:off x="1588979" y="5006697"/>
                <a:ext cx="833003" cy="1102342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29" name="楕円 1">
                <a:extLst>
                  <a:ext uri="{FF2B5EF4-FFF2-40B4-BE49-F238E27FC236}">
                    <a16:creationId xmlns:a16="http://schemas.microsoft.com/office/drawing/2014/main" id="{7F0CA434-4FCA-9581-C975-19511419F167}"/>
                  </a:ext>
                </a:extLst>
              </p:cNvPr>
              <p:cNvSpPr/>
              <p:nvPr/>
            </p:nvSpPr>
            <p:spPr>
              <a:xfrm>
                <a:off x="1643549" y="5031554"/>
                <a:ext cx="723863" cy="1066008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30" name="グループ化 529">
              <a:extLst>
                <a:ext uri="{FF2B5EF4-FFF2-40B4-BE49-F238E27FC236}">
                  <a16:creationId xmlns:a16="http://schemas.microsoft.com/office/drawing/2014/main" id="{59A4707F-D92E-E9E3-2C21-05BE6CE79EBC}"/>
                </a:ext>
              </a:extLst>
            </p:cNvPr>
            <p:cNvGrpSpPr/>
            <p:nvPr/>
          </p:nvGrpSpPr>
          <p:grpSpPr>
            <a:xfrm>
              <a:off x="4304646" y="3906192"/>
              <a:ext cx="1439073" cy="1340392"/>
              <a:chOff x="1285221" y="3906192"/>
              <a:chExt cx="1439073" cy="1340392"/>
            </a:xfrm>
          </p:grpSpPr>
          <p:sp>
            <p:nvSpPr>
              <p:cNvPr id="531" name="二等辺三角形 6">
                <a:extLst>
                  <a:ext uri="{FF2B5EF4-FFF2-40B4-BE49-F238E27FC236}">
                    <a16:creationId xmlns:a16="http://schemas.microsoft.com/office/drawing/2014/main" id="{DADE4963-D098-5F2F-3643-739FF106D03E}"/>
                  </a:ext>
                </a:extLst>
              </p:cNvPr>
              <p:cNvSpPr/>
              <p:nvPr/>
            </p:nvSpPr>
            <p:spPr>
              <a:xfrm rot="19800000">
                <a:off x="1348875" y="3906192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2" name="二等辺三角形 6">
                <a:extLst>
                  <a:ext uri="{FF2B5EF4-FFF2-40B4-BE49-F238E27FC236}">
                    <a16:creationId xmlns:a16="http://schemas.microsoft.com/office/drawing/2014/main" id="{C0BB3850-8490-2AE2-25D3-661C34853FE1}"/>
                  </a:ext>
                </a:extLst>
              </p:cNvPr>
              <p:cNvSpPr/>
              <p:nvPr/>
            </p:nvSpPr>
            <p:spPr>
              <a:xfrm rot="1800000" flipH="1">
                <a:off x="2146468" y="3906193"/>
                <a:ext cx="515616" cy="386711"/>
              </a:xfrm>
              <a:custGeom>
                <a:avLst/>
                <a:gdLst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  <a:gd name="connsiteX0" fmla="*/ 0 w 864096"/>
                  <a:gd name="connsiteY0" fmla="*/ 648072 h 648072"/>
                  <a:gd name="connsiteX1" fmla="*/ 432048 w 864096"/>
                  <a:gd name="connsiteY1" fmla="*/ 0 h 648072"/>
                  <a:gd name="connsiteX2" fmla="*/ 864096 w 864096"/>
                  <a:gd name="connsiteY2" fmla="*/ 648072 h 648072"/>
                  <a:gd name="connsiteX3" fmla="*/ 0 w 864096"/>
                  <a:gd name="connsiteY3" fmla="*/ 648072 h 64807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864096" h="648072">
                    <a:moveTo>
                      <a:pt x="0" y="648072"/>
                    </a:moveTo>
                    <a:cubicBezTo>
                      <a:pt x="80516" y="406648"/>
                      <a:pt x="230882" y="124"/>
                      <a:pt x="432048" y="0"/>
                    </a:cubicBezTo>
                    <a:cubicBezTo>
                      <a:pt x="633214" y="-124"/>
                      <a:pt x="777230" y="400298"/>
                      <a:pt x="864096" y="648072"/>
                    </a:cubicBezTo>
                    <a:lnTo>
                      <a:pt x="0" y="648072"/>
                    </a:ln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3" name="楕円 532">
                <a:extLst>
                  <a:ext uri="{FF2B5EF4-FFF2-40B4-BE49-F238E27FC236}">
                    <a16:creationId xmlns:a16="http://schemas.microsoft.com/office/drawing/2014/main" id="{0CC45EB5-9067-8A98-C5E2-8F0D75953469}"/>
                  </a:ext>
                </a:extLst>
              </p:cNvPr>
              <p:cNvSpPr/>
              <p:nvPr/>
            </p:nvSpPr>
            <p:spPr>
              <a:xfrm>
                <a:off x="1401488" y="4015885"/>
                <a:ext cx="1207984" cy="1230699"/>
              </a:xfrm>
              <a:prstGeom prst="ellipse">
                <a:avLst/>
              </a:prstGeom>
              <a:solidFill>
                <a:srgbClr val="FFCC66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34" name="楕円 533">
                <a:extLst>
                  <a:ext uri="{FF2B5EF4-FFF2-40B4-BE49-F238E27FC236}">
                    <a16:creationId xmlns:a16="http://schemas.microsoft.com/office/drawing/2014/main" id="{9D27A88A-D400-B4BF-730B-49962F9F0922}"/>
                  </a:ext>
                </a:extLst>
              </p:cNvPr>
              <p:cNvSpPr/>
              <p:nvPr/>
            </p:nvSpPr>
            <p:spPr>
              <a:xfrm rot="20700000">
                <a:off x="1639518" y="45425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5" name="楕円 534">
                <a:extLst>
                  <a:ext uri="{FF2B5EF4-FFF2-40B4-BE49-F238E27FC236}">
                    <a16:creationId xmlns:a16="http://schemas.microsoft.com/office/drawing/2014/main" id="{35241090-2243-6B2F-4294-D80081D6EEB6}"/>
                  </a:ext>
                </a:extLst>
              </p:cNvPr>
              <p:cNvSpPr/>
              <p:nvPr/>
            </p:nvSpPr>
            <p:spPr>
              <a:xfrm rot="900000">
                <a:off x="2155144" y="4542593"/>
                <a:ext cx="198378" cy="33761"/>
              </a:xfrm>
              <a:prstGeom prst="ellipse">
                <a:avLst/>
              </a:pr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grpSp>
            <p:nvGrpSpPr>
              <p:cNvPr id="536" name="グループ化 535">
                <a:extLst>
                  <a:ext uri="{FF2B5EF4-FFF2-40B4-BE49-F238E27FC236}">
                    <a16:creationId xmlns:a16="http://schemas.microsoft.com/office/drawing/2014/main" id="{F64329D7-3307-8832-1A32-221524914C6E}"/>
                  </a:ext>
                </a:extLst>
              </p:cNvPr>
              <p:cNvGrpSpPr/>
              <p:nvPr/>
            </p:nvGrpSpPr>
            <p:grpSpPr>
              <a:xfrm>
                <a:off x="1893089" y="4797986"/>
                <a:ext cx="219417" cy="232117"/>
                <a:chOff x="3944408" y="2708920"/>
                <a:chExt cx="291733" cy="338761"/>
              </a:xfrm>
              <a:solidFill>
                <a:schemeClr val="bg1"/>
              </a:solidFill>
            </p:grpSpPr>
            <p:sp>
              <p:nvSpPr>
                <p:cNvPr id="544" name="楕円 27">
                  <a:extLst>
                    <a:ext uri="{FF2B5EF4-FFF2-40B4-BE49-F238E27FC236}">
                      <a16:creationId xmlns:a16="http://schemas.microsoft.com/office/drawing/2014/main" id="{DF6DFD77-014F-2B0C-3140-3B204D871E40}"/>
                    </a:ext>
                  </a:extLst>
                </p:cNvPr>
                <p:cNvSpPr/>
                <p:nvPr/>
              </p:nvSpPr>
              <p:spPr>
                <a:xfrm>
                  <a:off x="3944408" y="2708920"/>
                  <a:ext cx="145867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45" name="楕円 27">
                  <a:extLst>
                    <a:ext uri="{FF2B5EF4-FFF2-40B4-BE49-F238E27FC236}">
                      <a16:creationId xmlns:a16="http://schemas.microsoft.com/office/drawing/2014/main" id="{2DA6D369-AED0-86D5-BBFE-93BE22F4BC55}"/>
                    </a:ext>
                  </a:extLst>
                </p:cNvPr>
                <p:cNvSpPr/>
                <p:nvPr/>
              </p:nvSpPr>
              <p:spPr>
                <a:xfrm flipH="1">
                  <a:off x="4095749" y="2708920"/>
                  <a:ext cx="140392" cy="338761"/>
                </a:xfrm>
                <a:custGeom>
                  <a:avLst/>
                  <a:gdLst>
                    <a:gd name="connsiteX0" fmla="*/ 0 w 144016"/>
                    <a:gd name="connsiteY0" fmla="*/ 180020 h 360040"/>
                    <a:gd name="connsiteX1" fmla="*/ 72008 w 144016"/>
                    <a:gd name="connsiteY1" fmla="*/ 0 h 360040"/>
                    <a:gd name="connsiteX2" fmla="*/ 144016 w 144016"/>
                    <a:gd name="connsiteY2" fmla="*/ 180020 h 360040"/>
                    <a:gd name="connsiteX3" fmla="*/ 72008 w 144016"/>
                    <a:gd name="connsiteY3" fmla="*/ 360040 h 360040"/>
                    <a:gd name="connsiteX4" fmla="*/ 0 w 144016"/>
                    <a:gd name="connsiteY4" fmla="*/ 180020 h 360040"/>
                    <a:gd name="connsiteX0" fmla="*/ 765 w 145488"/>
                    <a:gd name="connsiteY0" fmla="*/ 180020 h 364802"/>
                    <a:gd name="connsiteX1" fmla="*/ 72773 w 145488"/>
                    <a:gd name="connsiteY1" fmla="*/ 0 h 364802"/>
                    <a:gd name="connsiteX2" fmla="*/ 144781 w 145488"/>
                    <a:gd name="connsiteY2" fmla="*/ 180020 h 364802"/>
                    <a:gd name="connsiteX3" fmla="*/ 113255 w 145488"/>
                    <a:gd name="connsiteY3" fmla="*/ 364802 h 364802"/>
                    <a:gd name="connsiteX4" fmla="*/ 765 w 145488"/>
                    <a:gd name="connsiteY4" fmla="*/ 180020 h 364802"/>
                    <a:gd name="connsiteX0" fmla="*/ 479 w 144495"/>
                    <a:gd name="connsiteY0" fmla="*/ 180020 h 338608"/>
                    <a:gd name="connsiteX1" fmla="*/ 72487 w 144495"/>
                    <a:gd name="connsiteY1" fmla="*/ 0 h 338608"/>
                    <a:gd name="connsiteX2" fmla="*/ 144495 w 144495"/>
                    <a:gd name="connsiteY2" fmla="*/ 180020 h 338608"/>
                    <a:gd name="connsiteX3" fmla="*/ 103444 w 144495"/>
                    <a:gd name="connsiteY3" fmla="*/ 338608 h 338608"/>
                    <a:gd name="connsiteX4" fmla="*/ 479 w 144495"/>
                    <a:gd name="connsiteY4" fmla="*/ 180020 h 338608"/>
                    <a:gd name="connsiteX0" fmla="*/ 479 w 145867"/>
                    <a:gd name="connsiteY0" fmla="*/ 180020 h 338761"/>
                    <a:gd name="connsiteX1" fmla="*/ 72487 w 145867"/>
                    <a:gd name="connsiteY1" fmla="*/ 0 h 338761"/>
                    <a:gd name="connsiteX2" fmla="*/ 144495 w 145867"/>
                    <a:gd name="connsiteY2" fmla="*/ 180020 h 338761"/>
                    <a:gd name="connsiteX3" fmla="*/ 103444 w 145867"/>
                    <a:gd name="connsiteY3" fmla="*/ 338608 h 338761"/>
                    <a:gd name="connsiteX4" fmla="*/ 479 w 145867"/>
                    <a:gd name="connsiteY4" fmla="*/ 180020 h 33876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45867" h="338761">
                      <a:moveTo>
                        <a:pt x="479" y="180020"/>
                      </a:moveTo>
                      <a:cubicBezTo>
                        <a:pt x="-4680" y="123585"/>
                        <a:pt x="32718" y="0"/>
                        <a:pt x="72487" y="0"/>
                      </a:cubicBezTo>
                      <a:cubicBezTo>
                        <a:pt x="112256" y="0"/>
                        <a:pt x="144495" y="80598"/>
                        <a:pt x="144495" y="180020"/>
                      </a:cubicBezTo>
                      <a:cubicBezTo>
                        <a:pt x="144495" y="279442"/>
                        <a:pt x="157500" y="333846"/>
                        <a:pt x="103444" y="338608"/>
                      </a:cubicBezTo>
                      <a:cubicBezTo>
                        <a:pt x="49388" y="343370"/>
                        <a:pt x="5638" y="236455"/>
                        <a:pt x="479" y="180020"/>
                      </a:cubicBezTo>
                      <a:close/>
                    </a:path>
                  </a:pathLst>
                </a:custGeom>
                <a:grpFill/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sp>
            <p:nvSpPr>
              <p:cNvPr id="537" name="フリーフォーム: 図形 536">
                <a:extLst>
                  <a:ext uri="{FF2B5EF4-FFF2-40B4-BE49-F238E27FC236}">
                    <a16:creationId xmlns:a16="http://schemas.microsoft.com/office/drawing/2014/main" id="{D8721722-6911-1BB2-EE91-6704E885835B}"/>
                  </a:ext>
                </a:extLst>
              </p:cNvPr>
              <p:cNvSpPr/>
              <p:nvPr/>
            </p:nvSpPr>
            <p:spPr>
              <a:xfrm>
                <a:off x="1779354" y="4707957"/>
                <a:ext cx="452253" cy="226103"/>
              </a:xfrm>
              <a:custGeom>
                <a:avLst/>
                <a:gdLst>
                  <a:gd name="connsiteX0" fmla="*/ 267594 w 966988"/>
                  <a:gd name="connsiteY0" fmla="*/ 0 h 411652"/>
                  <a:gd name="connsiteX1" fmla="*/ 456812 w 966988"/>
                  <a:gd name="connsiteY1" fmla="*/ 60285 h 411652"/>
                  <a:gd name="connsiteX2" fmla="*/ 483494 w 966988"/>
                  <a:gd name="connsiteY2" fmla="*/ 90725 h 411652"/>
                  <a:gd name="connsiteX3" fmla="*/ 510177 w 966988"/>
                  <a:gd name="connsiteY3" fmla="*/ 60285 h 411652"/>
                  <a:gd name="connsiteX4" fmla="*/ 699394 w 966988"/>
                  <a:gd name="connsiteY4" fmla="*/ 0 h 411652"/>
                  <a:gd name="connsiteX5" fmla="*/ 966988 w 966988"/>
                  <a:gd name="connsiteY5" fmla="*/ 205826 h 411652"/>
                  <a:gd name="connsiteX6" fmla="*/ 699394 w 966988"/>
                  <a:gd name="connsiteY6" fmla="*/ 411652 h 411652"/>
                  <a:gd name="connsiteX7" fmla="*/ 510177 w 966988"/>
                  <a:gd name="connsiteY7" fmla="*/ 351367 h 411652"/>
                  <a:gd name="connsiteX8" fmla="*/ 483494 w 966988"/>
                  <a:gd name="connsiteY8" fmla="*/ 320927 h 411652"/>
                  <a:gd name="connsiteX9" fmla="*/ 456812 w 966988"/>
                  <a:gd name="connsiteY9" fmla="*/ 351367 h 411652"/>
                  <a:gd name="connsiteX10" fmla="*/ 267594 w 966988"/>
                  <a:gd name="connsiteY10" fmla="*/ 411652 h 411652"/>
                  <a:gd name="connsiteX11" fmla="*/ 0 w 966988"/>
                  <a:gd name="connsiteY11" fmla="*/ 205826 h 411652"/>
                  <a:gd name="connsiteX12" fmla="*/ 267594 w 966988"/>
                  <a:gd name="connsiteY12" fmla="*/ 0 h 4116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966988" h="411652">
                    <a:moveTo>
                      <a:pt x="267594" y="0"/>
                    </a:moveTo>
                    <a:cubicBezTo>
                      <a:pt x="341488" y="0"/>
                      <a:pt x="408386" y="23038"/>
                      <a:pt x="456812" y="60285"/>
                    </a:cubicBezTo>
                    <a:lnTo>
                      <a:pt x="483494" y="90725"/>
                    </a:lnTo>
                    <a:lnTo>
                      <a:pt x="510177" y="60285"/>
                    </a:lnTo>
                    <a:cubicBezTo>
                      <a:pt x="558602" y="23038"/>
                      <a:pt x="625500" y="0"/>
                      <a:pt x="699394" y="0"/>
                    </a:cubicBezTo>
                    <a:cubicBezTo>
                      <a:pt x="847182" y="0"/>
                      <a:pt x="966988" y="92151"/>
                      <a:pt x="966988" y="205826"/>
                    </a:cubicBezTo>
                    <a:cubicBezTo>
                      <a:pt x="966988" y="319501"/>
                      <a:pt x="847182" y="411652"/>
                      <a:pt x="699394" y="411652"/>
                    </a:cubicBezTo>
                    <a:cubicBezTo>
                      <a:pt x="625500" y="411652"/>
                      <a:pt x="558602" y="388614"/>
                      <a:pt x="510177" y="351367"/>
                    </a:cubicBezTo>
                    <a:lnTo>
                      <a:pt x="483494" y="320927"/>
                    </a:lnTo>
                    <a:lnTo>
                      <a:pt x="456812" y="351367"/>
                    </a:lnTo>
                    <a:cubicBezTo>
                      <a:pt x="408386" y="388614"/>
                      <a:pt x="341488" y="411652"/>
                      <a:pt x="267594" y="411652"/>
                    </a:cubicBezTo>
                    <a:cubicBezTo>
                      <a:pt x="119806" y="411652"/>
                      <a:pt x="0" y="319501"/>
                      <a:pt x="0" y="205826"/>
                    </a:cubicBezTo>
                    <a:cubicBezTo>
                      <a:pt x="0" y="92151"/>
                      <a:pt x="119806" y="0"/>
                      <a:pt x="267594" y="0"/>
                    </a:cubicBezTo>
                    <a:close/>
                  </a:path>
                </a:pathLst>
              </a:custGeom>
              <a:solidFill>
                <a:srgbClr val="FFCC66"/>
              </a:solidFill>
              <a:ln w="28575">
                <a:solidFill>
                  <a:schemeClr val="accent6">
                    <a:lumMod val="7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8" name="正方形/長方形 537">
                <a:extLst>
                  <a:ext uri="{FF2B5EF4-FFF2-40B4-BE49-F238E27FC236}">
                    <a16:creationId xmlns:a16="http://schemas.microsoft.com/office/drawing/2014/main" id="{A96E3394-8B03-CF48-B779-156BDDC6D760}"/>
                  </a:ext>
                </a:extLst>
              </p:cNvPr>
              <p:cNvSpPr/>
              <p:nvPr/>
            </p:nvSpPr>
            <p:spPr>
              <a:xfrm>
                <a:off x="1285221" y="4816877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39" name="正方形/長方形 538">
                <a:extLst>
                  <a:ext uri="{FF2B5EF4-FFF2-40B4-BE49-F238E27FC236}">
                    <a16:creationId xmlns:a16="http://schemas.microsoft.com/office/drawing/2014/main" id="{0407B522-062A-F826-3967-3F33C7C4AED8}"/>
                  </a:ext>
                </a:extLst>
              </p:cNvPr>
              <p:cNvSpPr/>
              <p:nvPr/>
            </p:nvSpPr>
            <p:spPr>
              <a:xfrm rot="20700000" flipV="1">
                <a:off x="1310263" y="4923620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0" name="正方形/長方形 539">
                <a:extLst>
                  <a:ext uri="{FF2B5EF4-FFF2-40B4-BE49-F238E27FC236}">
                    <a16:creationId xmlns:a16="http://schemas.microsoft.com/office/drawing/2014/main" id="{009E32A5-7717-97C3-4BD4-167EBCAD9EDF}"/>
                  </a:ext>
                </a:extLst>
              </p:cNvPr>
              <p:cNvSpPr/>
              <p:nvPr/>
            </p:nvSpPr>
            <p:spPr>
              <a:xfrm flipH="1">
                <a:off x="2169368" y="4816879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1" name="正方形/長方形 540">
                <a:extLst>
                  <a:ext uri="{FF2B5EF4-FFF2-40B4-BE49-F238E27FC236}">
                    <a16:creationId xmlns:a16="http://schemas.microsoft.com/office/drawing/2014/main" id="{441DC20F-7E6F-ED14-3668-B85D7AB73E20}"/>
                  </a:ext>
                </a:extLst>
              </p:cNvPr>
              <p:cNvSpPr/>
              <p:nvPr/>
            </p:nvSpPr>
            <p:spPr>
              <a:xfrm rot="900000" flipH="1" flipV="1">
                <a:off x="2145772" y="4923621"/>
                <a:ext cx="554926" cy="19731"/>
              </a:xfrm>
              <a:prstGeom prst="rect">
                <a:avLst/>
              </a:prstGeom>
              <a:solidFill>
                <a:schemeClr val="tx1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2" name="フリーフォーム: 図形 541">
                <a:extLst>
                  <a:ext uri="{FF2B5EF4-FFF2-40B4-BE49-F238E27FC236}">
                    <a16:creationId xmlns:a16="http://schemas.microsoft.com/office/drawing/2014/main" id="{BF9B3EA0-BE48-BECD-EB69-F3478F7BF978}"/>
                  </a:ext>
                </a:extLst>
              </p:cNvPr>
              <p:cNvSpPr/>
              <p:nvPr/>
            </p:nvSpPr>
            <p:spPr>
              <a:xfrm>
                <a:off x="1607125" y="4010625"/>
                <a:ext cx="797337" cy="706988"/>
              </a:xfrm>
              <a:custGeom>
                <a:avLst/>
                <a:gdLst>
                  <a:gd name="connsiteX0" fmla="*/ 539463 w 1079773"/>
                  <a:gd name="connsiteY0" fmla="*/ 0 h 957420"/>
                  <a:gd name="connsiteX1" fmla="*/ 996781 w 1079773"/>
                  <a:gd name="connsiteY1" fmla="*/ 142318 h 957420"/>
                  <a:gd name="connsiteX2" fmla="*/ 1079773 w 1079773"/>
                  <a:gd name="connsiteY2" fmla="*/ 212080 h 957420"/>
                  <a:gd name="connsiteX3" fmla="*/ 1001615 w 1079773"/>
                  <a:gd name="connsiteY3" fmla="*/ 223642 h 957420"/>
                  <a:gd name="connsiteX4" fmla="*/ 600525 w 1079773"/>
                  <a:gd name="connsiteY4" fmla="*/ 879477 h 957420"/>
                  <a:gd name="connsiteX5" fmla="*/ 595852 w 1079773"/>
                  <a:gd name="connsiteY5" fmla="*/ 957192 h 957420"/>
                  <a:gd name="connsiteX6" fmla="*/ 546412 w 1079773"/>
                  <a:gd name="connsiteY6" fmla="*/ 955822 h 957420"/>
                  <a:gd name="connsiteX7" fmla="*/ 488747 w 1079773"/>
                  <a:gd name="connsiteY7" fmla="*/ 957420 h 957420"/>
                  <a:gd name="connsiteX8" fmla="*/ 484060 w 1079773"/>
                  <a:gd name="connsiteY8" fmla="*/ 879477 h 957420"/>
                  <a:gd name="connsiteX9" fmla="*/ 82970 w 1079773"/>
                  <a:gd name="connsiteY9" fmla="*/ 223642 h 957420"/>
                  <a:gd name="connsiteX10" fmla="*/ 0 w 1079773"/>
                  <a:gd name="connsiteY10" fmla="*/ 211369 h 957420"/>
                  <a:gd name="connsiteX11" fmla="*/ 82145 w 1079773"/>
                  <a:gd name="connsiteY11" fmla="*/ 142318 h 957420"/>
                  <a:gd name="connsiteX12" fmla="*/ 539463 w 1079773"/>
                  <a:gd name="connsiteY12" fmla="*/ 0 h 95742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1079773" h="957420">
                    <a:moveTo>
                      <a:pt x="539463" y="0"/>
                    </a:moveTo>
                    <a:cubicBezTo>
                      <a:pt x="708864" y="0"/>
                      <a:pt x="866237" y="52466"/>
                      <a:pt x="996781" y="142318"/>
                    </a:cubicBezTo>
                    <a:lnTo>
                      <a:pt x="1079773" y="212080"/>
                    </a:lnTo>
                    <a:lnTo>
                      <a:pt x="1001615" y="223642"/>
                    </a:lnTo>
                    <a:cubicBezTo>
                      <a:pt x="800644" y="283827"/>
                      <a:pt x="641296" y="545444"/>
                      <a:pt x="600525" y="879477"/>
                    </a:cubicBezTo>
                    <a:lnTo>
                      <a:pt x="595852" y="957192"/>
                    </a:lnTo>
                    <a:lnTo>
                      <a:pt x="546412" y="955822"/>
                    </a:lnTo>
                    <a:lnTo>
                      <a:pt x="488747" y="957420"/>
                    </a:lnTo>
                    <a:lnTo>
                      <a:pt x="484060" y="879477"/>
                    </a:lnTo>
                    <a:cubicBezTo>
                      <a:pt x="443289" y="545444"/>
                      <a:pt x="283941" y="283827"/>
                      <a:pt x="82970" y="223642"/>
                    </a:cubicBezTo>
                    <a:lnTo>
                      <a:pt x="0" y="211369"/>
                    </a:lnTo>
                    <a:lnTo>
                      <a:pt x="82145" y="142318"/>
                    </a:lnTo>
                    <a:cubicBezTo>
                      <a:pt x="212689" y="52466"/>
                      <a:pt x="370062" y="0"/>
                      <a:pt x="539463" y="0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43" name="楕円 1">
                <a:extLst>
                  <a:ext uri="{FF2B5EF4-FFF2-40B4-BE49-F238E27FC236}">
                    <a16:creationId xmlns:a16="http://schemas.microsoft.com/office/drawing/2014/main" id="{2A2AD52B-273B-21C9-8571-63563D3DD1B6}"/>
                  </a:ext>
                </a:extLst>
              </p:cNvPr>
              <p:cNvSpPr/>
              <p:nvPr/>
            </p:nvSpPr>
            <p:spPr>
              <a:xfrm flipV="1">
                <a:off x="1920025" y="4676285"/>
                <a:ext cx="170911" cy="9605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960440" h="4657374">
                    <a:moveTo>
                      <a:pt x="0" y="2862799"/>
                    </a:moveTo>
                    <a:cubicBezTo>
                      <a:pt x="0" y="1871683"/>
                      <a:pt x="561835" y="0"/>
                      <a:pt x="2014403" y="0"/>
                    </a:cubicBezTo>
                    <a:cubicBezTo>
                      <a:pt x="3466971" y="0"/>
                      <a:pt x="3960440" y="1871683"/>
                      <a:pt x="3960440" y="2862799"/>
                    </a:cubicBezTo>
                    <a:cubicBezTo>
                      <a:pt x="3960440" y="3853915"/>
                      <a:pt x="3073865" y="4657374"/>
                      <a:pt x="1980220" y="4657374"/>
                    </a:cubicBezTo>
                    <a:cubicBezTo>
                      <a:pt x="886575" y="4657374"/>
                      <a:pt x="0" y="3853915"/>
                      <a:pt x="0" y="2862799"/>
                    </a:cubicBezTo>
                    <a:close/>
                  </a:path>
                </a:pathLst>
              </a:custGeom>
              <a:solidFill>
                <a:srgbClr val="C00000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546" name="グループ化 545">
              <a:extLst>
                <a:ext uri="{FF2B5EF4-FFF2-40B4-BE49-F238E27FC236}">
                  <a16:creationId xmlns:a16="http://schemas.microsoft.com/office/drawing/2014/main" id="{0223973F-D727-2706-D686-F6EEE96AAAC1}"/>
                </a:ext>
              </a:extLst>
            </p:cNvPr>
            <p:cNvGrpSpPr/>
            <p:nvPr/>
          </p:nvGrpSpPr>
          <p:grpSpPr>
            <a:xfrm>
              <a:off x="4172506" y="3872248"/>
              <a:ext cx="1709182" cy="1060338"/>
              <a:chOff x="4156667" y="3912113"/>
              <a:chExt cx="1810966" cy="1123483"/>
            </a:xfrm>
          </p:grpSpPr>
          <p:sp>
            <p:nvSpPr>
              <p:cNvPr id="547" name="フリーフォーム: 図形 546">
                <a:extLst>
                  <a:ext uri="{FF2B5EF4-FFF2-40B4-BE49-F238E27FC236}">
                    <a16:creationId xmlns:a16="http://schemas.microsoft.com/office/drawing/2014/main" id="{1B338EF1-0538-9959-F7B2-CF562F5A93B6}"/>
                  </a:ext>
                </a:extLst>
              </p:cNvPr>
              <p:cNvSpPr/>
              <p:nvPr/>
            </p:nvSpPr>
            <p:spPr>
              <a:xfrm>
                <a:off x="4377300" y="3912113"/>
                <a:ext cx="1371542" cy="621296"/>
              </a:xfrm>
              <a:custGeom>
                <a:avLst/>
                <a:gdLst>
                  <a:gd name="connsiteX0" fmla="*/ 928688 w 1857376"/>
                  <a:gd name="connsiteY0" fmla="*/ 0 h 841374"/>
                  <a:gd name="connsiteX1" fmla="*/ 1857376 w 1857376"/>
                  <a:gd name="connsiteY1" fmla="*/ 809625 h 841374"/>
                  <a:gd name="connsiteX2" fmla="*/ 1854621 w 1857376"/>
                  <a:gd name="connsiteY2" fmla="*/ 841374 h 841374"/>
                  <a:gd name="connsiteX3" fmla="*/ 1805511 w 1857376"/>
                  <a:gd name="connsiteY3" fmla="*/ 841374 h 841374"/>
                  <a:gd name="connsiteX4" fmla="*/ 1796516 w 1857376"/>
                  <a:gd name="connsiteY4" fmla="*/ 757260 h 841374"/>
                  <a:gd name="connsiteX5" fmla="*/ 928688 w 1857376"/>
                  <a:gd name="connsiteY5" fmla="*/ 90487 h 841374"/>
                  <a:gd name="connsiteX6" fmla="*/ 60860 w 1857376"/>
                  <a:gd name="connsiteY6" fmla="*/ 757260 h 841374"/>
                  <a:gd name="connsiteX7" fmla="*/ 51865 w 1857376"/>
                  <a:gd name="connsiteY7" fmla="*/ 841374 h 841374"/>
                  <a:gd name="connsiteX8" fmla="*/ 2756 w 1857376"/>
                  <a:gd name="connsiteY8" fmla="*/ 841374 h 841374"/>
                  <a:gd name="connsiteX9" fmla="*/ 0 w 1857376"/>
                  <a:gd name="connsiteY9" fmla="*/ 809625 h 841374"/>
                  <a:gd name="connsiteX10" fmla="*/ 928688 w 1857376"/>
                  <a:gd name="connsiteY10" fmla="*/ 0 h 8413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1857376" h="841374">
                    <a:moveTo>
                      <a:pt x="928688" y="0"/>
                    </a:moveTo>
                    <a:cubicBezTo>
                      <a:pt x="1441588" y="0"/>
                      <a:pt x="1857376" y="362481"/>
                      <a:pt x="1857376" y="809625"/>
                    </a:cubicBezTo>
                    <a:lnTo>
                      <a:pt x="1854621" y="841374"/>
                    </a:lnTo>
                    <a:lnTo>
                      <a:pt x="1805511" y="841374"/>
                    </a:lnTo>
                    <a:lnTo>
                      <a:pt x="1796516" y="757260"/>
                    </a:lnTo>
                    <a:cubicBezTo>
                      <a:pt x="1713917" y="376734"/>
                      <a:pt x="1356763" y="90487"/>
                      <a:pt x="928688" y="90487"/>
                    </a:cubicBezTo>
                    <a:cubicBezTo>
                      <a:pt x="500614" y="90487"/>
                      <a:pt x="143460" y="376734"/>
                      <a:pt x="60860" y="757260"/>
                    </a:cubicBezTo>
                    <a:lnTo>
                      <a:pt x="51865" y="841374"/>
                    </a:lnTo>
                    <a:lnTo>
                      <a:pt x="2756" y="841374"/>
                    </a:lnTo>
                    <a:lnTo>
                      <a:pt x="0" y="809625"/>
                    </a:lnTo>
                    <a:cubicBezTo>
                      <a:pt x="0" y="362481"/>
                      <a:pt x="415788" y="0"/>
                      <a:pt x="928688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48" name="グループ化 547">
                <a:extLst>
                  <a:ext uri="{FF2B5EF4-FFF2-40B4-BE49-F238E27FC236}">
                    <a16:creationId xmlns:a16="http://schemas.microsoft.com/office/drawing/2014/main" id="{69F2EEBE-E8BD-167C-DC20-D0C89064C430}"/>
                  </a:ext>
                </a:extLst>
              </p:cNvPr>
              <p:cNvGrpSpPr/>
              <p:nvPr/>
            </p:nvGrpSpPr>
            <p:grpSpPr>
              <a:xfrm>
                <a:off x="4156667" y="4471279"/>
                <a:ext cx="302600" cy="564317"/>
                <a:chOff x="3109700" y="4691063"/>
                <a:chExt cx="409788" cy="875144"/>
              </a:xfrm>
            </p:grpSpPr>
            <p:sp>
              <p:nvSpPr>
                <p:cNvPr id="552" name="フリーフォーム: 図形 551">
                  <a:extLst>
                    <a:ext uri="{FF2B5EF4-FFF2-40B4-BE49-F238E27FC236}">
                      <a16:creationId xmlns:a16="http://schemas.microsoft.com/office/drawing/2014/main" id="{354C4E84-5BDF-68CE-BF42-EAD516E5CBD4}"/>
                    </a:ext>
                  </a:extLst>
                </p:cNvPr>
                <p:cNvSpPr/>
                <p:nvPr/>
              </p:nvSpPr>
              <p:spPr>
                <a:xfrm rot="16200000">
                  <a:off x="2844421" y="5001404"/>
                  <a:ext cx="801902" cy="271343"/>
                </a:xfrm>
                <a:custGeom>
                  <a:avLst/>
                  <a:gdLst>
                    <a:gd name="connsiteX0" fmla="*/ 801902 w 801902"/>
                    <a:gd name="connsiteY0" fmla="*/ 246344 h 271343"/>
                    <a:gd name="connsiteX1" fmla="*/ 782650 w 801902"/>
                    <a:gd name="connsiteY1" fmla="*/ 271343 h 271343"/>
                    <a:gd name="connsiteX2" fmla="*/ 19253 w 801902"/>
                    <a:gd name="connsiteY2" fmla="*/ 271343 h 271343"/>
                    <a:gd name="connsiteX3" fmla="*/ 0 w 801902"/>
                    <a:gd name="connsiteY3" fmla="*/ 246344 h 271343"/>
                    <a:gd name="connsiteX4" fmla="*/ 34490 w 801902"/>
                    <a:gd name="connsiteY4" fmla="*/ 201559 h 271343"/>
                    <a:gd name="connsiteX5" fmla="*/ 30520 w 801902"/>
                    <a:gd name="connsiteY5" fmla="*/ 152073 h 271343"/>
                    <a:gd name="connsiteX6" fmla="*/ 90282 w 801902"/>
                    <a:gd name="connsiteY6" fmla="*/ 118806 h 271343"/>
                    <a:gd name="connsiteX7" fmla="*/ 117435 w 801902"/>
                    <a:gd name="connsiteY7" fmla="*/ 72152 h 271343"/>
                    <a:gd name="connsiteX8" fmla="*/ 193369 w 801902"/>
                    <a:gd name="connsiteY8" fmla="*/ 55469 h 271343"/>
                    <a:gd name="connsiteX9" fmla="*/ 247515 w 801902"/>
                    <a:gd name="connsiteY9" fmla="*/ 18752 h 271343"/>
                    <a:gd name="connsiteX10" fmla="*/ 328058 w 801902"/>
                    <a:gd name="connsiteY10" fmla="*/ 21191 h 271343"/>
                    <a:gd name="connsiteX11" fmla="*/ 400951 w 801902"/>
                    <a:gd name="connsiteY11" fmla="*/ 0 h 271343"/>
                    <a:gd name="connsiteX12" fmla="*/ 473844 w 801902"/>
                    <a:gd name="connsiteY12" fmla="*/ 21191 h 271343"/>
                    <a:gd name="connsiteX13" fmla="*/ 554387 w 801902"/>
                    <a:gd name="connsiteY13" fmla="*/ 18752 h 271343"/>
                    <a:gd name="connsiteX14" fmla="*/ 608533 w 801902"/>
                    <a:gd name="connsiteY14" fmla="*/ 55469 h 271343"/>
                    <a:gd name="connsiteX15" fmla="*/ 684467 w 801902"/>
                    <a:gd name="connsiteY15" fmla="*/ 72152 h 271343"/>
                    <a:gd name="connsiteX16" fmla="*/ 711620 w 801902"/>
                    <a:gd name="connsiteY16" fmla="*/ 118806 h 271343"/>
                    <a:gd name="connsiteX17" fmla="*/ 771382 w 801902"/>
                    <a:gd name="connsiteY17" fmla="*/ 152073 h 271343"/>
                    <a:gd name="connsiteX18" fmla="*/ 767412 w 801902"/>
                    <a:gd name="connsiteY18" fmla="*/ 201559 h 271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801902" h="271343">
                      <a:moveTo>
                        <a:pt x="801902" y="246344"/>
                      </a:moveTo>
                      <a:lnTo>
                        <a:pt x="782650" y="271343"/>
                      </a:lnTo>
                      <a:lnTo>
                        <a:pt x="19253" y="271343"/>
                      </a:lnTo>
                      <a:lnTo>
                        <a:pt x="0" y="246344"/>
                      </a:lnTo>
                      <a:lnTo>
                        <a:pt x="34490" y="201559"/>
                      </a:lnTo>
                      <a:lnTo>
                        <a:pt x="30520" y="152073"/>
                      </a:lnTo>
                      <a:lnTo>
                        <a:pt x="90282" y="118806"/>
                      </a:lnTo>
                      <a:lnTo>
                        <a:pt x="117435" y="72152"/>
                      </a:lnTo>
                      <a:lnTo>
                        <a:pt x="193369" y="55469"/>
                      </a:lnTo>
                      <a:lnTo>
                        <a:pt x="247515" y="18752"/>
                      </a:lnTo>
                      <a:lnTo>
                        <a:pt x="328058" y="21191"/>
                      </a:lnTo>
                      <a:lnTo>
                        <a:pt x="400951" y="0"/>
                      </a:lnTo>
                      <a:lnTo>
                        <a:pt x="473844" y="21191"/>
                      </a:lnTo>
                      <a:lnTo>
                        <a:pt x="554387" y="18752"/>
                      </a:lnTo>
                      <a:lnTo>
                        <a:pt x="608533" y="55469"/>
                      </a:lnTo>
                      <a:lnTo>
                        <a:pt x="684467" y="72152"/>
                      </a:lnTo>
                      <a:lnTo>
                        <a:pt x="711620" y="118806"/>
                      </a:lnTo>
                      <a:lnTo>
                        <a:pt x="771382" y="152073"/>
                      </a:lnTo>
                      <a:lnTo>
                        <a:pt x="767412" y="201559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3" name="四角形: 角を丸くする 552">
                  <a:extLst>
                    <a:ext uri="{FF2B5EF4-FFF2-40B4-BE49-F238E27FC236}">
                      <a16:creationId xmlns:a16="http://schemas.microsoft.com/office/drawing/2014/main" id="{BB520A67-47E7-BC5D-3664-8E747794471A}"/>
                    </a:ext>
                  </a:extLst>
                </p:cNvPr>
                <p:cNvSpPr/>
                <p:nvPr/>
              </p:nvSpPr>
              <p:spPr>
                <a:xfrm>
                  <a:off x="3331286" y="4691063"/>
                  <a:ext cx="188202" cy="87514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549" name="グループ化 548">
                <a:extLst>
                  <a:ext uri="{FF2B5EF4-FFF2-40B4-BE49-F238E27FC236}">
                    <a16:creationId xmlns:a16="http://schemas.microsoft.com/office/drawing/2014/main" id="{DDFC4CBE-E669-24D6-A979-1F3A39AFB88C}"/>
                  </a:ext>
                </a:extLst>
              </p:cNvPr>
              <p:cNvGrpSpPr/>
              <p:nvPr/>
            </p:nvGrpSpPr>
            <p:grpSpPr>
              <a:xfrm flipH="1">
                <a:off x="5665033" y="4471279"/>
                <a:ext cx="302600" cy="564317"/>
                <a:chOff x="3109700" y="4691063"/>
                <a:chExt cx="409788" cy="875144"/>
              </a:xfrm>
            </p:grpSpPr>
            <p:sp>
              <p:nvSpPr>
                <p:cNvPr id="550" name="フリーフォーム: 図形 549">
                  <a:extLst>
                    <a:ext uri="{FF2B5EF4-FFF2-40B4-BE49-F238E27FC236}">
                      <a16:creationId xmlns:a16="http://schemas.microsoft.com/office/drawing/2014/main" id="{7838A77D-C932-5B71-FAE6-61794A5E7726}"/>
                    </a:ext>
                  </a:extLst>
                </p:cNvPr>
                <p:cNvSpPr/>
                <p:nvPr/>
              </p:nvSpPr>
              <p:spPr>
                <a:xfrm rot="16200000">
                  <a:off x="2844421" y="5001404"/>
                  <a:ext cx="801902" cy="271343"/>
                </a:xfrm>
                <a:custGeom>
                  <a:avLst/>
                  <a:gdLst>
                    <a:gd name="connsiteX0" fmla="*/ 801902 w 801902"/>
                    <a:gd name="connsiteY0" fmla="*/ 246344 h 271343"/>
                    <a:gd name="connsiteX1" fmla="*/ 782650 w 801902"/>
                    <a:gd name="connsiteY1" fmla="*/ 271343 h 271343"/>
                    <a:gd name="connsiteX2" fmla="*/ 19253 w 801902"/>
                    <a:gd name="connsiteY2" fmla="*/ 271343 h 271343"/>
                    <a:gd name="connsiteX3" fmla="*/ 0 w 801902"/>
                    <a:gd name="connsiteY3" fmla="*/ 246344 h 271343"/>
                    <a:gd name="connsiteX4" fmla="*/ 34490 w 801902"/>
                    <a:gd name="connsiteY4" fmla="*/ 201559 h 271343"/>
                    <a:gd name="connsiteX5" fmla="*/ 30520 w 801902"/>
                    <a:gd name="connsiteY5" fmla="*/ 152073 h 271343"/>
                    <a:gd name="connsiteX6" fmla="*/ 90282 w 801902"/>
                    <a:gd name="connsiteY6" fmla="*/ 118806 h 271343"/>
                    <a:gd name="connsiteX7" fmla="*/ 117435 w 801902"/>
                    <a:gd name="connsiteY7" fmla="*/ 72152 h 271343"/>
                    <a:gd name="connsiteX8" fmla="*/ 193369 w 801902"/>
                    <a:gd name="connsiteY8" fmla="*/ 55469 h 271343"/>
                    <a:gd name="connsiteX9" fmla="*/ 247515 w 801902"/>
                    <a:gd name="connsiteY9" fmla="*/ 18752 h 271343"/>
                    <a:gd name="connsiteX10" fmla="*/ 328058 w 801902"/>
                    <a:gd name="connsiteY10" fmla="*/ 21191 h 271343"/>
                    <a:gd name="connsiteX11" fmla="*/ 400951 w 801902"/>
                    <a:gd name="connsiteY11" fmla="*/ 0 h 271343"/>
                    <a:gd name="connsiteX12" fmla="*/ 473844 w 801902"/>
                    <a:gd name="connsiteY12" fmla="*/ 21191 h 271343"/>
                    <a:gd name="connsiteX13" fmla="*/ 554387 w 801902"/>
                    <a:gd name="connsiteY13" fmla="*/ 18752 h 271343"/>
                    <a:gd name="connsiteX14" fmla="*/ 608533 w 801902"/>
                    <a:gd name="connsiteY14" fmla="*/ 55469 h 271343"/>
                    <a:gd name="connsiteX15" fmla="*/ 684467 w 801902"/>
                    <a:gd name="connsiteY15" fmla="*/ 72152 h 271343"/>
                    <a:gd name="connsiteX16" fmla="*/ 711620 w 801902"/>
                    <a:gd name="connsiteY16" fmla="*/ 118806 h 271343"/>
                    <a:gd name="connsiteX17" fmla="*/ 771382 w 801902"/>
                    <a:gd name="connsiteY17" fmla="*/ 152073 h 271343"/>
                    <a:gd name="connsiteX18" fmla="*/ 767412 w 801902"/>
                    <a:gd name="connsiteY18" fmla="*/ 201559 h 27134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801902" h="271343">
                      <a:moveTo>
                        <a:pt x="801902" y="246344"/>
                      </a:moveTo>
                      <a:lnTo>
                        <a:pt x="782650" y="271343"/>
                      </a:lnTo>
                      <a:lnTo>
                        <a:pt x="19253" y="271343"/>
                      </a:lnTo>
                      <a:lnTo>
                        <a:pt x="0" y="246344"/>
                      </a:lnTo>
                      <a:lnTo>
                        <a:pt x="34490" y="201559"/>
                      </a:lnTo>
                      <a:lnTo>
                        <a:pt x="30520" y="152073"/>
                      </a:lnTo>
                      <a:lnTo>
                        <a:pt x="90282" y="118806"/>
                      </a:lnTo>
                      <a:lnTo>
                        <a:pt x="117435" y="72152"/>
                      </a:lnTo>
                      <a:lnTo>
                        <a:pt x="193369" y="55469"/>
                      </a:lnTo>
                      <a:lnTo>
                        <a:pt x="247515" y="18752"/>
                      </a:lnTo>
                      <a:lnTo>
                        <a:pt x="328058" y="21191"/>
                      </a:lnTo>
                      <a:lnTo>
                        <a:pt x="400951" y="0"/>
                      </a:lnTo>
                      <a:lnTo>
                        <a:pt x="473844" y="21191"/>
                      </a:lnTo>
                      <a:lnTo>
                        <a:pt x="554387" y="18752"/>
                      </a:lnTo>
                      <a:lnTo>
                        <a:pt x="608533" y="55469"/>
                      </a:lnTo>
                      <a:lnTo>
                        <a:pt x="684467" y="72152"/>
                      </a:lnTo>
                      <a:lnTo>
                        <a:pt x="711620" y="118806"/>
                      </a:lnTo>
                      <a:lnTo>
                        <a:pt x="771382" y="152073"/>
                      </a:lnTo>
                      <a:lnTo>
                        <a:pt x="767412" y="201559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51" name="四角形: 角を丸くする 550">
                  <a:extLst>
                    <a:ext uri="{FF2B5EF4-FFF2-40B4-BE49-F238E27FC236}">
                      <a16:creationId xmlns:a16="http://schemas.microsoft.com/office/drawing/2014/main" id="{2801465A-689C-A19D-877B-87876179540F}"/>
                    </a:ext>
                  </a:extLst>
                </p:cNvPr>
                <p:cNvSpPr/>
                <p:nvPr/>
              </p:nvSpPr>
              <p:spPr>
                <a:xfrm>
                  <a:off x="3331286" y="4691063"/>
                  <a:ext cx="188202" cy="87514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554" name="グループ化 553">
              <a:extLst>
                <a:ext uri="{FF2B5EF4-FFF2-40B4-BE49-F238E27FC236}">
                  <a16:creationId xmlns:a16="http://schemas.microsoft.com/office/drawing/2014/main" id="{EE5D4F86-B60E-063E-D0A0-072039E8C70F}"/>
                </a:ext>
              </a:extLst>
            </p:cNvPr>
            <p:cNvGrpSpPr/>
            <p:nvPr/>
          </p:nvGrpSpPr>
          <p:grpSpPr>
            <a:xfrm>
              <a:off x="4365453" y="3749238"/>
              <a:ext cx="1325355" cy="650911"/>
              <a:chOff x="1100911" y="95250"/>
              <a:chExt cx="1794828" cy="881479"/>
            </a:xfrm>
          </p:grpSpPr>
          <p:sp>
            <p:nvSpPr>
              <p:cNvPr id="555" name="楕円 5">
                <a:extLst>
                  <a:ext uri="{FF2B5EF4-FFF2-40B4-BE49-F238E27FC236}">
                    <a16:creationId xmlns:a16="http://schemas.microsoft.com/office/drawing/2014/main" id="{BB33E069-7D58-5C90-06A3-B43DFCDCB9E2}"/>
                  </a:ext>
                </a:extLst>
              </p:cNvPr>
              <p:cNvSpPr/>
              <p:nvPr/>
            </p:nvSpPr>
            <p:spPr>
              <a:xfrm>
                <a:off x="1217766" y="95250"/>
                <a:ext cx="1559194" cy="731066"/>
              </a:xfrm>
              <a:custGeom>
                <a:avLst/>
                <a:gdLst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205826 h 411652"/>
                  <a:gd name="connsiteX1" fmla="*/ 916134 w 1832268"/>
                  <a:gd name="connsiteY1" fmla="*/ 0 h 411652"/>
                  <a:gd name="connsiteX2" fmla="*/ 1832268 w 1832268"/>
                  <a:gd name="connsiteY2" fmla="*/ 205826 h 411652"/>
                  <a:gd name="connsiteX3" fmla="*/ 916134 w 1832268"/>
                  <a:gd name="connsiteY3" fmla="*/ 411652 h 411652"/>
                  <a:gd name="connsiteX4" fmla="*/ 0 w 1832268"/>
                  <a:gd name="connsiteY4" fmla="*/ 205826 h 411652"/>
                  <a:gd name="connsiteX0" fmla="*/ 0 w 1832268"/>
                  <a:gd name="connsiteY0" fmla="*/ 405851 h 611677"/>
                  <a:gd name="connsiteX1" fmla="*/ 906609 w 1832268"/>
                  <a:gd name="connsiteY1" fmla="*/ 0 h 611677"/>
                  <a:gd name="connsiteX2" fmla="*/ 1832268 w 1832268"/>
                  <a:gd name="connsiteY2" fmla="*/ 405851 h 611677"/>
                  <a:gd name="connsiteX3" fmla="*/ 916134 w 1832268"/>
                  <a:gd name="connsiteY3" fmla="*/ 611677 h 611677"/>
                  <a:gd name="connsiteX4" fmla="*/ 0 w 1832268"/>
                  <a:gd name="connsiteY4" fmla="*/ 405851 h 611677"/>
                  <a:gd name="connsiteX0" fmla="*/ 0 w 1832268"/>
                  <a:gd name="connsiteY0" fmla="*/ 405851 h 438748"/>
                  <a:gd name="connsiteX1" fmla="*/ 906609 w 1832268"/>
                  <a:gd name="connsiteY1" fmla="*/ 0 h 438748"/>
                  <a:gd name="connsiteX2" fmla="*/ 1832268 w 1832268"/>
                  <a:gd name="connsiteY2" fmla="*/ 405851 h 438748"/>
                  <a:gd name="connsiteX3" fmla="*/ 906609 w 1832268"/>
                  <a:gd name="connsiteY3" fmla="*/ 302114 h 438748"/>
                  <a:gd name="connsiteX4" fmla="*/ 0 w 1832268"/>
                  <a:gd name="connsiteY4" fmla="*/ 405851 h 438748"/>
                  <a:gd name="connsiteX0" fmla="*/ 0 w 1832268"/>
                  <a:gd name="connsiteY0" fmla="*/ 405851 h 463815"/>
                  <a:gd name="connsiteX1" fmla="*/ 906609 w 1832268"/>
                  <a:gd name="connsiteY1" fmla="*/ 0 h 463815"/>
                  <a:gd name="connsiteX2" fmla="*/ 1832268 w 1832268"/>
                  <a:gd name="connsiteY2" fmla="*/ 405851 h 463815"/>
                  <a:gd name="connsiteX3" fmla="*/ 906609 w 1832268"/>
                  <a:gd name="connsiteY3" fmla="*/ 302114 h 463815"/>
                  <a:gd name="connsiteX4" fmla="*/ 0 w 1832268"/>
                  <a:gd name="connsiteY4" fmla="*/ 405851 h 463815"/>
                  <a:gd name="connsiteX0" fmla="*/ 0 w 1841829"/>
                  <a:gd name="connsiteY0" fmla="*/ 405851 h 463815"/>
                  <a:gd name="connsiteX1" fmla="*/ 906609 w 1841829"/>
                  <a:gd name="connsiteY1" fmla="*/ 0 h 463815"/>
                  <a:gd name="connsiteX2" fmla="*/ 1832268 w 1841829"/>
                  <a:gd name="connsiteY2" fmla="*/ 405851 h 463815"/>
                  <a:gd name="connsiteX3" fmla="*/ 906609 w 1841829"/>
                  <a:gd name="connsiteY3" fmla="*/ 302114 h 463815"/>
                  <a:gd name="connsiteX4" fmla="*/ 0 w 1841829"/>
                  <a:gd name="connsiteY4" fmla="*/ 405851 h 463815"/>
                  <a:gd name="connsiteX0" fmla="*/ 0 w 1813739"/>
                  <a:gd name="connsiteY0" fmla="*/ 405851 h 484487"/>
                  <a:gd name="connsiteX1" fmla="*/ 906609 w 1813739"/>
                  <a:gd name="connsiteY1" fmla="*/ 0 h 484487"/>
                  <a:gd name="connsiteX2" fmla="*/ 1803693 w 1813739"/>
                  <a:gd name="connsiteY2" fmla="*/ 448714 h 484487"/>
                  <a:gd name="connsiteX3" fmla="*/ 906609 w 1813739"/>
                  <a:gd name="connsiteY3" fmla="*/ 302114 h 484487"/>
                  <a:gd name="connsiteX4" fmla="*/ 0 w 1813739"/>
                  <a:gd name="connsiteY4" fmla="*/ 405851 h 484487"/>
                  <a:gd name="connsiteX0" fmla="*/ 13906 w 1827645"/>
                  <a:gd name="connsiteY0" fmla="*/ 405851 h 484487"/>
                  <a:gd name="connsiteX1" fmla="*/ 920515 w 1827645"/>
                  <a:gd name="connsiteY1" fmla="*/ 0 h 484487"/>
                  <a:gd name="connsiteX2" fmla="*/ 1817599 w 1827645"/>
                  <a:gd name="connsiteY2" fmla="*/ 448714 h 484487"/>
                  <a:gd name="connsiteX3" fmla="*/ 920515 w 1827645"/>
                  <a:gd name="connsiteY3" fmla="*/ 302114 h 484487"/>
                  <a:gd name="connsiteX4" fmla="*/ 13906 w 1827645"/>
                  <a:gd name="connsiteY4" fmla="*/ 405851 h 484487"/>
                  <a:gd name="connsiteX0" fmla="*/ 14354 w 1809043"/>
                  <a:gd name="connsiteY0" fmla="*/ 453476 h 510970"/>
                  <a:gd name="connsiteX1" fmla="*/ 901913 w 1809043"/>
                  <a:gd name="connsiteY1" fmla="*/ 0 h 510970"/>
                  <a:gd name="connsiteX2" fmla="*/ 1798997 w 1809043"/>
                  <a:gd name="connsiteY2" fmla="*/ 448714 h 510970"/>
                  <a:gd name="connsiteX3" fmla="*/ 901913 w 1809043"/>
                  <a:gd name="connsiteY3" fmla="*/ 302114 h 510970"/>
                  <a:gd name="connsiteX4" fmla="*/ 14354 w 1809043"/>
                  <a:gd name="connsiteY4" fmla="*/ 453476 h 510970"/>
                  <a:gd name="connsiteX0" fmla="*/ 14354 w 1813123"/>
                  <a:gd name="connsiteY0" fmla="*/ 453476 h 510970"/>
                  <a:gd name="connsiteX1" fmla="*/ 901913 w 1813123"/>
                  <a:gd name="connsiteY1" fmla="*/ 0 h 510970"/>
                  <a:gd name="connsiteX2" fmla="*/ 1798997 w 1813123"/>
                  <a:gd name="connsiteY2" fmla="*/ 448714 h 510970"/>
                  <a:gd name="connsiteX3" fmla="*/ 901913 w 1813123"/>
                  <a:gd name="connsiteY3" fmla="*/ 302114 h 510970"/>
                  <a:gd name="connsiteX4" fmla="*/ 14354 w 1813123"/>
                  <a:gd name="connsiteY4" fmla="*/ 453476 h 510970"/>
                  <a:gd name="connsiteX0" fmla="*/ 7487 w 1806256"/>
                  <a:gd name="connsiteY0" fmla="*/ 453476 h 539069"/>
                  <a:gd name="connsiteX1" fmla="*/ 895046 w 1806256"/>
                  <a:gd name="connsiteY1" fmla="*/ 0 h 539069"/>
                  <a:gd name="connsiteX2" fmla="*/ 1792130 w 1806256"/>
                  <a:gd name="connsiteY2" fmla="*/ 448714 h 539069"/>
                  <a:gd name="connsiteX3" fmla="*/ 895046 w 1806256"/>
                  <a:gd name="connsiteY3" fmla="*/ 302114 h 539069"/>
                  <a:gd name="connsiteX4" fmla="*/ 7487 w 1806256"/>
                  <a:gd name="connsiteY4" fmla="*/ 453476 h 539069"/>
                  <a:gd name="connsiteX0" fmla="*/ 7487 w 1803151"/>
                  <a:gd name="connsiteY0" fmla="*/ 453476 h 539069"/>
                  <a:gd name="connsiteX1" fmla="*/ 895046 w 1803151"/>
                  <a:gd name="connsiteY1" fmla="*/ 0 h 539069"/>
                  <a:gd name="connsiteX2" fmla="*/ 1792130 w 1803151"/>
                  <a:gd name="connsiteY2" fmla="*/ 448714 h 539069"/>
                  <a:gd name="connsiteX3" fmla="*/ 895046 w 1803151"/>
                  <a:gd name="connsiteY3" fmla="*/ 302114 h 539069"/>
                  <a:gd name="connsiteX4" fmla="*/ 7487 w 1803151"/>
                  <a:gd name="connsiteY4" fmla="*/ 453476 h 539069"/>
                  <a:gd name="connsiteX0" fmla="*/ 7487 w 1784480"/>
                  <a:gd name="connsiteY0" fmla="*/ 453476 h 539069"/>
                  <a:gd name="connsiteX1" fmla="*/ 895046 w 1784480"/>
                  <a:gd name="connsiteY1" fmla="*/ 0 h 539069"/>
                  <a:gd name="connsiteX2" fmla="*/ 1773080 w 1784480"/>
                  <a:gd name="connsiteY2" fmla="*/ 488831 h 539069"/>
                  <a:gd name="connsiteX3" fmla="*/ 895046 w 1784480"/>
                  <a:gd name="connsiteY3" fmla="*/ 302114 h 539069"/>
                  <a:gd name="connsiteX4" fmla="*/ 7487 w 1784480"/>
                  <a:gd name="connsiteY4" fmla="*/ 453476 h 539069"/>
                  <a:gd name="connsiteX0" fmla="*/ 7487 w 1788786"/>
                  <a:gd name="connsiteY0" fmla="*/ 453476 h 544947"/>
                  <a:gd name="connsiteX1" fmla="*/ 895046 w 1788786"/>
                  <a:gd name="connsiteY1" fmla="*/ 0 h 544947"/>
                  <a:gd name="connsiteX2" fmla="*/ 1773080 w 1788786"/>
                  <a:gd name="connsiteY2" fmla="*/ 488831 h 544947"/>
                  <a:gd name="connsiteX3" fmla="*/ 895046 w 1788786"/>
                  <a:gd name="connsiteY3" fmla="*/ 302114 h 544947"/>
                  <a:gd name="connsiteX4" fmla="*/ 7487 w 1788786"/>
                  <a:gd name="connsiteY4" fmla="*/ 453476 h 544947"/>
                  <a:gd name="connsiteX0" fmla="*/ 13529 w 1794828"/>
                  <a:gd name="connsiteY0" fmla="*/ 453476 h 544947"/>
                  <a:gd name="connsiteX1" fmla="*/ 901088 w 1794828"/>
                  <a:gd name="connsiteY1" fmla="*/ 0 h 544947"/>
                  <a:gd name="connsiteX2" fmla="*/ 1779122 w 1794828"/>
                  <a:gd name="connsiteY2" fmla="*/ 488831 h 544947"/>
                  <a:gd name="connsiteX3" fmla="*/ 901088 w 1794828"/>
                  <a:gd name="connsiteY3" fmla="*/ 302114 h 544947"/>
                  <a:gd name="connsiteX4" fmla="*/ 13529 w 1794828"/>
                  <a:gd name="connsiteY4" fmla="*/ 453476 h 544947"/>
                  <a:gd name="connsiteX0" fmla="*/ 7 w 1765606"/>
                  <a:gd name="connsiteY0" fmla="*/ 875550 h 938989"/>
                  <a:gd name="connsiteX1" fmla="*/ 898353 w 1765606"/>
                  <a:gd name="connsiteY1" fmla="*/ 0 h 938989"/>
                  <a:gd name="connsiteX2" fmla="*/ 1765600 w 1765606"/>
                  <a:gd name="connsiteY2" fmla="*/ 910905 h 938989"/>
                  <a:gd name="connsiteX3" fmla="*/ 887566 w 1765606"/>
                  <a:gd name="connsiteY3" fmla="*/ 724188 h 938989"/>
                  <a:gd name="connsiteX4" fmla="*/ 7 w 1765606"/>
                  <a:gd name="connsiteY4" fmla="*/ 875550 h 93898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765606" h="938989">
                    <a:moveTo>
                      <a:pt x="7" y="875550"/>
                    </a:moveTo>
                    <a:cubicBezTo>
                      <a:pt x="1805" y="754852"/>
                      <a:pt x="392386" y="0"/>
                      <a:pt x="898353" y="0"/>
                    </a:cubicBezTo>
                    <a:cubicBezTo>
                      <a:pt x="1404320" y="0"/>
                      <a:pt x="1767398" y="790207"/>
                      <a:pt x="1765600" y="910905"/>
                    </a:cubicBezTo>
                    <a:cubicBezTo>
                      <a:pt x="1763802" y="1031603"/>
                      <a:pt x="1393533" y="724188"/>
                      <a:pt x="887566" y="724188"/>
                    </a:cubicBezTo>
                    <a:cubicBezTo>
                      <a:pt x="381599" y="724188"/>
                      <a:pt x="-1791" y="996248"/>
                      <a:pt x="7" y="875550"/>
                    </a:cubicBezTo>
                    <a:close/>
                  </a:path>
                </a:pathLst>
              </a:custGeom>
              <a:solidFill>
                <a:srgbClr val="FF0000"/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 dirty="0"/>
              </a:p>
            </p:txBody>
          </p:sp>
          <p:sp>
            <p:nvSpPr>
              <p:cNvPr id="556" name="楕円 555">
                <a:extLst>
                  <a:ext uri="{FF2B5EF4-FFF2-40B4-BE49-F238E27FC236}">
                    <a16:creationId xmlns:a16="http://schemas.microsoft.com/office/drawing/2014/main" id="{096787BA-3470-C17F-8A75-838C33E74A2D}"/>
                  </a:ext>
                </a:extLst>
              </p:cNvPr>
              <p:cNvSpPr/>
              <p:nvPr/>
            </p:nvSpPr>
            <p:spPr>
              <a:xfrm>
                <a:off x="1915707" y="247755"/>
                <a:ext cx="171624" cy="181776"/>
              </a:xfrm>
              <a:prstGeom prst="ellipse">
                <a:avLst/>
              </a:prstGeom>
              <a:solidFill>
                <a:schemeClr val="bg1">
                  <a:lumMod val="95000"/>
                </a:schemeClr>
              </a:solidFill>
              <a:ln w="28575"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57" name="グループ化 556">
                <a:extLst>
                  <a:ext uri="{FF2B5EF4-FFF2-40B4-BE49-F238E27FC236}">
                    <a16:creationId xmlns:a16="http://schemas.microsoft.com/office/drawing/2014/main" id="{29D3441D-5F05-0AC3-F5DE-2A5C6A831911}"/>
                  </a:ext>
                </a:extLst>
              </p:cNvPr>
              <p:cNvGrpSpPr/>
              <p:nvPr/>
            </p:nvGrpSpPr>
            <p:grpSpPr>
              <a:xfrm>
                <a:off x="1100911" y="523876"/>
                <a:ext cx="1794828" cy="452853"/>
                <a:chOff x="1100911" y="523876"/>
                <a:chExt cx="1794828" cy="452853"/>
              </a:xfrm>
            </p:grpSpPr>
            <p:sp>
              <p:nvSpPr>
                <p:cNvPr id="558" name="楕円 5">
                  <a:extLst>
                    <a:ext uri="{FF2B5EF4-FFF2-40B4-BE49-F238E27FC236}">
                      <a16:creationId xmlns:a16="http://schemas.microsoft.com/office/drawing/2014/main" id="{364D856C-CB0C-4B87-94A3-07A48AA5413F}"/>
                    </a:ext>
                  </a:extLst>
                </p:cNvPr>
                <p:cNvSpPr/>
                <p:nvPr/>
              </p:nvSpPr>
              <p:spPr>
                <a:xfrm>
                  <a:off x="1100911" y="523876"/>
                  <a:ext cx="1794828" cy="452853"/>
                </a:xfrm>
                <a:custGeom>
                  <a:avLst/>
                  <a:gdLst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205826 h 411652"/>
                    <a:gd name="connsiteX1" fmla="*/ 916134 w 1832268"/>
                    <a:gd name="connsiteY1" fmla="*/ 0 h 411652"/>
                    <a:gd name="connsiteX2" fmla="*/ 1832268 w 1832268"/>
                    <a:gd name="connsiteY2" fmla="*/ 205826 h 411652"/>
                    <a:gd name="connsiteX3" fmla="*/ 916134 w 1832268"/>
                    <a:gd name="connsiteY3" fmla="*/ 411652 h 411652"/>
                    <a:gd name="connsiteX4" fmla="*/ 0 w 1832268"/>
                    <a:gd name="connsiteY4" fmla="*/ 205826 h 411652"/>
                    <a:gd name="connsiteX0" fmla="*/ 0 w 1832268"/>
                    <a:gd name="connsiteY0" fmla="*/ 405851 h 611677"/>
                    <a:gd name="connsiteX1" fmla="*/ 906609 w 1832268"/>
                    <a:gd name="connsiteY1" fmla="*/ 0 h 611677"/>
                    <a:gd name="connsiteX2" fmla="*/ 1832268 w 1832268"/>
                    <a:gd name="connsiteY2" fmla="*/ 405851 h 611677"/>
                    <a:gd name="connsiteX3" fmla="*/ 916134 w 1832268"/>
                    <a:gd name="connsiteY3" fmla="*/ 611677 h 611677"/>
                    <a:gd name="connsiteX4" fmla="*/ 0 w 1832268"/>
                    <a:gd name="connsiteY4" fmla="*/ 405851 h 611677"/>
                    <a:gd name="connsiteX0" fmla="*/ 0 w 1832268"/>
                    <a:gd name="connsiteY0" fmla="*/ 405851 h 438748"/>
                    <a:gd name="connsiteX1" fmla="*/ 906609 w 1832268"/>
                    <a:gd name="connsiteY1" fmla="*/ 0 h 438748"/>
                    <a:gd name="connsiteX2" fmla="*/ 1832268 w 1832268"/>
                    <a:gd name="connsiteY2" fmla="*/ 405851 h 438748"/>
                    <a:gd name="connsiteX3" fmla="*/ 906609 w 1832268"/>
                    <a:gd name="connsiteY3" fmla="*/ 302114 h 438748"/>
                    <a:gd name="connsiteX4" fmla="*/ 0 w 1832268"/>
                    <a:gd name="connsiteY4" fmla="*/ 405851 h 438748"/>
                    <a:gd name="connsiteX0" fmla="*/ 0 w 1832268"/>
                    <a:gd name="connsiteY0" fmla="*/ 405851 h 463815"/>
                    <a:gd name="connsiteX1" fmla="*/ 906609 w 1832268"/>
                    <a:gd name="connsiteY1" fmla="*/ 0 h 463815"/>
                    <a:gd name="connsiteX2" fmla="*/ 1832268 w 1832268"/>
                    <a:gd name="connsiteY2" fmla="*/ 405851 h 463815"/>
                    <a:gd name="connsiteX3" fmla="*/ 906609 w 1832268"/>
                    <a:gd name="connsiteY3" fmla="*/ 302114 h 463815"/>
                    <a:gd name="connsiteX4" fmla="*/ 0 w 1832268"/>
                    <a:gd name="connsiteY4" fmla="*/ 405851 h 463815"/>
                    <a:gd name="connsiteX0" fmla="*/ 0 w 1841829"/>
                    <a:gd name="connsiteY0" fmla="*/ 405851 h 463815"/>
                    <a:gd name="connsiteX1" fmla="*/ 906609 w 1841829"/>
                    <a:gd name="connsiteY1" fmla="*/ 0 h 463815"/>
                    <a:gd name="connsiteX2" fmla="*/ 1832268 w 1841829"/>
                    <a:gd name="connsiteY2" fmla="*/ 405851 h 463815"/>
                    <a:gd name="connsiteX3" fmla="*/ 906609 w 1841829"/>
                    <a:gd name="connsiteY3" fmla="*/ 302114 h 463815"/>
                    <a:gd name="connsiteX4" fmla="*/ 0 w 1841829"/>
                    <a:gd name="connsiteY4" fmla="*/ 405851 h 463815"/>
                    <a:gd name="connsiteX0" fmla="*/ 0 w 1813739"/>
                    <a:gd name="connsiteY0" fmla="*/ 405851 h 484487"/>
                    <a:gd name="connsiteX1" fmla="*/ 906609 w 1813739"/>
                    <a:gd name="connsiteY1" fmla="*/ 0 h 484487"/>
                    <a:gd name="connsiteX2" fmla="*/ 1803693 w 1813739"/>
                    <a:gd name="connsiteY2" fmla="*/ 448714 h 484487"/>
                    <a:gd name="connsiteX3" fmla="*/ 906609 w 1813739"/>
                    <a:gd name="connsiteY3" fmla="*/ 302114 h 484487"/>
                    <a:gd name="connsiteX4" fmla="*/ 0 w 1813739"/>
                    <a:gd name="connsiteY4" fmla="*/ 405851 h 484487"/>
                    <a:gd name="connsiteX0" fmla="*/ 13906 w 1827645"/>
                    <a:gd name="connsiteY0" fmla="*/ 405851 h 484487"/>
                    <a:gd name="connsiteX1" fmla="*/ 920515 w 1827645"/>
                    <a:gd name="connsiteY1" fmla="*/ 0 h 484487"/>
                    <a:gd name="connsiteX2" fmla="*/ 1817599 w 1827645"/>
                    <a:gd name="connsiteY2" fmla="*/ 448714 h 484487"/>
                    <a:gd name="connsiteX3" fmla="*/ 920515 w 1827645"/>
                    <a:gd name="connsiteY3" fmla="*/ 302114 h 484487"/>
                    <a:gd name="connsiteX4" fmla="*/ 13906 w 1827645"/>
                    <a:gd name="connsiteY4" fmla="*/ 405851 h 484487"/>
                    <a:gd name="connsiteX0" fmla="*/ 14354 w 1809043"/>
                    <a:gd name="connsiteY0" fmla="*/ 453476 h 510970"/>
                    <a:gd name="connsiteX1" fmla="*/ 901913 w 1809043"/>
                    <a:gd name="connsiteY1" fmla="*/ 0 h 510970"/>
                    <a:gd name="connsiteX2" fmla="*/ 1798997 w 1809043"/>
                    <a:gd name="connsiteY2" fmla="*/ 448714 h 510970"/>
                    <a:gd name="connsiteX3" fmla="*/ 901913 w 1809043"/>
                    <a:gd name="connsiteY3" fmla="*/ 302114 h 510970"/>
                    <a:gd name="connsiteX4" fmla="*/ 14354 w 1809043"/>
                    <a:gd name="connsiteY4" fmla="*/ 453476 h 510970"/>
                    <a:gd name="connsiteX0" fmla="*/ 14354 w 1813123"/>
                    <a:gd name="connsiteY0" fmla="*/ 453476 h 510970"/>
                    <a:gd name="connsiteX1" fmla="*/ 901913 w 1813123"/>
                    <a:gd name="connsiteY1" fmla="*/ 0 h 510970"/>
                    <a:gd name="connsiteX2" fmla="*/ 1798997 w 1813123"/>
                    <a:gd name="connsiteY2" fmla="*/ 448714 h 510970"/>
                    <a:gd name="connsiteX3" fmla="*/ 901913 w 1813123"/>
                    <a:gd name="connsiteY3" fmla="*/ 302114 h 510970"/>
                    <a:gd name="connsiteX4" fmla="*/ 14354 w 1813123"/>
                    <a:gd name="connsiteY4" fmla="*/ 453476 h 510970"/>
                    <a:gd name="connsiteX0" fmla="*/ 7487 w 1806256"/>
                    <a:gd name="connsiteY0" fmla="*/ 453476 h 539069"/>
                    <a:gd name="connsiteX1" fmla="*/ 895046 w 1806256"/>
                    <a:gd name="connsiteY1" fmla="*/ 0 h 539069"/>
                    <a:gd name="connsiteX2" fmla="*/ 1792130 w 1806256"/>
                    <a:gd name="connsiteY2" fmla="*/ 448714 h 539069"/>
                    <a:gd name="connsiteX3" fmla="*/ 895046 w 1806256"/>
                    <a:gd name="connsiteY3" fmla="*/ 302114 h 539069"/>
                    <a:gd name="connsiteX4" fmla="*/ 7487 w 1806256"/>
                    <a:gd name="connsiteY4" fmla="*/ 453476 h 539069"/>
                    <a:gd name="connsiteX0" fmla="*/ 7487 w 1803151"/>
                    <a:gd name="connsiteY0" fmla="*/ 453476 h 539069"/>
                    <a:gd name="connsiteX1" fmla="*/ 895046 w 1803151"/>
                    <a:gd name="connsiteY1" fmla="*/ 0 h 539069"/>
                    <a:gd name="connsiteX2" fmla="*/ 1792130 w 1803151"/>
                    <a:gd name="connsiteY2" fmla="*/ 448714 h 539069"/>
                    <a:gd name="connsiteX3" fmla="*/ 895046 w 1803151"/>
                    <a:gd name="connsiteY3" fmla="*/ 302114 h 539069"/>
                    <a:gd name="connsiteX4" fmla="*/ 7487 w 1803151"/>
                    <a:gd name="connsiteY4" fmla="*/ 453476 h 539069"/>
                    <a:gd name="connsiteX0" fmla="*/ 7487 w 1784480"/>
                    <a:gd name="connsiteY0" fmla="*/ 453476 h 539069"/>
                    <a:gd name="connsiteX1" fmla="*/ 895046 w 1784480"/>
                    <a:gd name="connsiteY1" fmla="*/ 0 h 539069"/>
                    <a:gd name="connsiteX2" fmla="*/ 1773080 w 1784480"/>
                    <a:gd name="connsiteY2" fmla="*/ 488831 h 539069"/>
                    <a:gd name="connsiteX3" fmla="*/ 895046 w 1784480"/>
                    <a:gd name="connsiteY3" fmla="*/ 302114 h 539069"/>
                    <a:gd name="connsiteX4" fmla="*/ 7487 w 1784480"/>
                    <a:gd name="connsiteY4" fmla="*/ 453476 h 539069"/>
                    <a:gd name="connsiteX0" fmla="*/ 7487 w 1788786"/>
                    <a:gd name="connsiteY0" fmla="*/ 453476 h 544947"/>
                    <a:gd name="connsiteX1" fmla="*/ 895046 w 1788786"/>
                    <a:gd name="connsiteY1" fmla="*/ 0 h 544947"/>
                    <a:gd name="connsiteX2" fmla="*/ 1773080 w 1788786"/>
                    <a:gd name="connsiteY2" fmla="*/ 488831 h 544947"/>
                    <a:gd name="connsiteX3" fmla="*/ 895046 w 1788786"/>
                    <a:gd name="connsiteY3" fmla="*/ 302114 h 544947"/>
                    <a:gd name="connsiteX4" fmla="*/ 7487 w 1788786"/>
                    <a:gd name="connsiteY4" fmla="*/ 453476 h 544947"/>
                    <a:gd name="connsiteX0" fmla="*/ 13529 w 1794828"/>
                    <a:gd name="connsiteY0" fmla="*/ 453476 h 544947"/>
                    <a:gd name="connsiteX1" fmla="*/ 901088 w 1794828"/>
                    <a:gd name="connsiteY1" fmla="*/ 0 h 544947"/>
                    <a:gd name="connsiteX2" fmla="*/ 1779122 w 1794828"/>
                    <a:gd name="connsiteY2" fmla="*/ 488831 h 544947"/>
                    <a:gd name="connsiteX3" fmla="*/ 901088 w 1794828"/>
                    <a:gd name="connsiteY3" fmla="*/ 302114 h 544947"/>
                    <a:gd name="connsiteX4" fmla="*/ 13529 w 1794828"/>
                    <a:gd name="connsiteY4" fmla="*/ 453476 h 5449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94828" h="544947">
                      <a:moveTo>
                        <a:pt x="13529" y="453476"/>
                      </a:moveTo>
                      <a:cubicBezTo>
                        <a:pt x="-87615" y="261642"/>
                        <a:pt x="395121" y="0"/>
                        <a:pt x="901088" y="0"/>
                      </a:cubicBezTo>
                      <a:cubicBezTo>
                        <a:pt x="1407055" y="0"/>
                        <a:pt x="1888660" y="292177"/>
                        <a:pt x="1779122" y="488831"/>
                      </a:cubicBezTo>
                      <a:cubicBezTo>
                        <a:pt x="1669584" y="685485"/>
                        <a:pt x="1407055" y="302114"/>
                        <a:pt x="901088" y="302114"/>
                      </a:cubicBezTo>
                      <a:cubicBezTo>
                        <a:pt x="395121" y="302114"/>
                        <a:pt x="146879" y="706393"/>
                        <a:pt x="13529" y="453476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559" name="フリーフォーム: 図形 558">
                  <a:extLst>
                    <a:ext uri="{FF2B5EF4-FFF2-40B4-BE49-F238E27FC236}">
                      <a16:creationId xmlns:a16="http://schemas.microsoft.com/office/drawing/2014/main" id="{27371C27-1C27-F55C-F537-8C4AAEE23994}"/>
                    </a:ext>
                  </a:extLst>
                </p:cNvPr>
                <p:cNvSpPr/>
                <p:nvPr/>
              </p:nvSpPr>
              <p:spPr>
                <a:xfrm>
                  <a:off x="1235119" y="523877"/>
                  <a:ext cx="1532799" cy="447531"/>
                </a:xfrm>
                <a:custGeom>
                  <a:avLst/>
                  <a:gdLst>
                    <a:gd name="connsiteX0" fmla="*/ 1408369 w 1532799"/>
                    <a:gd name="connsiteY0" fmla="*/ 129665 h 447531"/>
                    <a:gd name="connsiteX1" fmla="*/ 1438737 w 1532799"/>
                    <a:gd name="connsiteY1" fmla="*/ 141828 h 447531"/>
                    <a:gd name="connsiteX2" fmla="*/ 1524564 w 1532799"/>
                    <a:gd name="connsiteY2" fmla="*/ 190937 h 447531"/>
                    <a:gd name="connsiteX3" fmla="*/ 1532799 w 1532799"/>
                    <a:gd name="connsiteY3" fmla="*/ 295816 h 447531"/>
                    <a:gd name="connsiteX4" fmla="*/ 1528715 w 1532799"/>
                    <a:gd name="connsiteY4" fmla="*/ 394425 h 447531"/>
                    <a:gd name="connsiteX5" fmla="*/ 1522308 w 1532799"/>
                    <a:gd name="connsiteY5" fmla="*/ 447531 h 447531"/>
                    <a:gd name="connsiteX6" fmla="*/ 1454396 w 1532799"/>
                    <a:gd name="connsiteY6" fmla="*/ 428942 h 447531"/>
                    <a:gd name="connsiteX7" fmla="*/ 1416223 w 1532799"/>
                    <a:gd name="connsiteY7" fmla="*/ 413713 h 447531"/>
                    <a:gd name="connsiteX8" fmla="*/ 1420657 w 1532799"/>
                    <a:gd name="connsiteY8" fmla="*/ 389368 h 447531"/>
                    <a:gd name="connsiteX9" fmla="*/ 1426590 w 1532799"/>
                    <a:gd name="connsiteY9" fmla="*/ 295816 h 447531"/>
                    <a:gd name="connsiteX10" fmla="*/ 1420934 w 1532799"/>
                    <a:gd name="connsiteY10" fmla="*/ 201966 h 447531"/>
                    <a:gd name="connsiteX11" fmla="*/ 126587 w 1532799"/>
                    <a:gd name="connsiteY11" fmla="*/ 118058 h 447531"/>
                    <a:gd name="connsiteX12" fmla="*/ 126189 w 1532799"/>
                    <a:gd name="connsiteY12" fmla="*/ 119558 h 447531"/>
                    <a:gd name="connsiteX13" fmla="*/ 106210 w 1532799"/>
                    <a:gd name="connsiteY13" fmla="*/ 295816 h 447531"/>
                    <a:gd name="connsiteX14" fmla="*/ 112143 w 1532799"/>
                    <a:gd name="connsiteY14" fmla="*/ 389368 h 447531"/>
                    <a:gd name="connsiteX15" fmla="*/ 117391 w 1532799"/>
                    <a:gd name="connsiteY15" fmla="*/ 418182 h 447531"/>
                    <a:gd name="connsiteX16" fmla="*/ 87367 w 1532799"/>
                    <a:gd name="connsiteY16" fmla="*/ 429404 h 447531"/>
                    <a:gd name="connsiteX17" fmla="*/ 44380 w 1532799"/>
                    <a:gd name="connsiteY17" fmla="*/ 440799 h 447531"/>
                    <a:gd name="connsiteX18" fmla="*/ 10210 w 1532799"/>
                    <a:gd name="connsiteY18" fmla="*/ 445200 h 447531"/>
                    <a:gd name="connsiteX19" fmla="*/ 4084 w 1532799"/>
                    <a:gd name="connsiteY19" fmla="*/ 394425 h 447531"/>
                    <a:gd name="connsiteX20" fmla="*/ 0 w 1532799"/>
                    <a:gd name="connsiteY20" fmla="*/ 295816 h 447531"/>
                    <a:gd name="connsiteX21" fmla="*/ 9532 w 1532799"/>
                    <a:gd name="connsiteY21" fmla="*/ 174422 h 447531"/>
                    <a:gd name="connsiteX22" fmla="*/ 97459 w 1532799"/>
                    <a:gd name="connsiteY22" fmla="*/ 128640 h 447531"/>
                    <a:gd name="connsiteX23" fmla="*/ 1180579 w 1532799"/>
                    <a:gd name="connsiteY23" fmla="*/ 53073 h 447531"/>
                    <a:gd name="connsiteX24" fmla="*/ 1297952 w 1532799"/>
                    <a:gd name="connsiteY24" fmla="*/ 85441 h 447531"/>
                    <a:gd name="connsiteX25" fmla="*/ 1298581 w 1532799"/>
                    <a:gd name="connsiteY25" fmla="*/ 85694 h 447531"/>
                    <a:gd name="connsiteX26" fmla="*/ 1311156 w 1532799"/>
                    <a:gd name="connsiteY26" fmla="*/ 245839 h 447531"/>
                    <a:gd name="connsiteX27" fmla="*/ 1307072 w 1532799"/>
                    <a:gd name="connsiteY27" fmla="*/ 344448 h 447531"/>
                    <a:gd name="connsiteX28" fmla="*/ 1304124 w 1532799"/>
                    <a:gd name="connsiteY28" fmla="*/ 368883 h 447531"/>
                    <a:gd name="connsiteX29" fmla="*/ 1240187 w 1532799"/>
                    <a:gd name="connsiteY29" fmla="*/ 343242 h 447531"/>
                    <a:gd name="connsiteX30" fmla="*/ 1199620 w 1532799"/>
                    <a:gd name="connsiteY30" fmla="*/ 329835 h 447531"/>
                    <a:gd name="connsiteX31" fmla="*/ 1204947 w 1532799"/>
                    <a:gd name="connsiteY31" fmla="*/ 245839 h 447531"/>
                    <a:gd name="connsiteX32" fmla="*/ 1184969 w 1532799"/>
                    <a:gd name="connsiteY32" fmla="*/ 69581 h 447531"/>
                    <a:gd name="connsiteX33" fmla="*/ 353382 w 1532799"/>
                    <a:gd name="connsiteY33" fmla="*/ 48714 h 447531"/>
                    <a:gd name="connsiteX34" fmla="*/ 347833 w 1532799"/>
                    <a:gd name="connsiteY34" fmla="*/ 69581 h 447531"/>
                    <a:gd name="connsiteX35" fmla="*/ 327854 w 1532799"/>
                    <a:gd name="connsiteY35" fmla="*/ 245839 h 447531"/>
                    <a:gd name="connsiteX36" fmla="*/ 333517 w 1532799"/>
                    <a:gd name="connsiteY36" fmla="*/ 335124 h 447531"/>
                    <a:gd name="connsiteX37" fmla="*/ 300888 w 1532799"/>
                    <a:gd name="connsiteY37" fmla="*/ 346273 h 447531"/>
                    <a:gd name="connsiteX38" fmla="*/ 229420 w 1532799"/>
                    <a:gd name="connsiteY38" fmla="*/ 375042 h 447531"/>
                    <a:gd name="connsiteX39" fmla="*/ 225729 w 1532799"/>
                    <a:gd name="connsiteY39" fmla="*/ 344448 h 447531"/>
                    <a:gd name="connsiteX40" fmla="*/ 221645 w 1532799"/>
                    <a:gd name="connsiteY40" fmla="*/ 245839 h 447531"/>
                    <a:gd name="connsiteX41" fmla="*/ 234765 w 1532799"/>
                    <a:gd name="connsiteY41" fmla="*/ 78761 h 447531"/>
                    <a:gd name="connsiteX42" fmla="*/ 239058 w 1532799"/>
                    <a:gd name="connsiteY42" fmla="*/ 77201 h 447531"/>
                    <a:gd name="connsiteX43" fmla="*/ 954859 w 1532799"/>
                    <a:gd name="connsiteY43" fmla="*/ 10664 h 447531"/>
                    <a:gd name="connsiteX44" fmla="*/ 956394 w 1532799"/>
                    <a:gd name="connsiteY44" fmla="*/ 10752 h 447531"/>
                    <a:gd name="connsiteX45" fmla="*/ 1074247 w 1532799"/>
                    <a:gd name="connsiteY45" fmla="*/ 30380 h 447531"/>
                    <a:gd name="connsiteX46" fmla="*/ 1082438 w 1532799"/>
                    <a:gd name="connsiteY46" fmla="*/ 72621 h 447531"/>
                    <a:gd name="connsiteX47" fmla="*/ 1095756 w 1532799"/>
                    <a:gd name="connsiteY47" fmla="*/ 242237 h 447531"/>
                    <a:gd name="connsiteX48" fmla="*/ 1093530 w 1532799"/>
                    <a:gd name="connsiteY48" fmla="*/ 295989 h 447531"/>
                    <a:gd name="connsiteX49" fmla="*/ 987589 w 1532799"/>
                    <a:gd name="connsiteY49" fmla="*/ 273107 h 447531"/>
                    <a:gd name="connsiteX50" fmla="*/ 989547 w 1532799"/>
                    <a:gd name="connsiteY50" fmla="*/ 242237 h 447531"/>
                    <a:gd name="connsiteX51" fmla="*/ 969569 w 1532799"/>
                    <a:gd name="connsiteY51" fmla="*/ 65979 h 447531"/>
                    <a:gd name="connsiteX52" fmla="*/ 578082 w 1532799"/>
                    <a:gd name="connsiteY52" fmla="*/ 10144 h 447531"/>
                    <a:gd name="connsiteX53" fmla="*/ 563234 w 1532799"/>
                    <a:gd name="connsiteY53" fmla="*/ 65979 h 447531"/>
                    <a:gd name="connsiteX54" fmla="*/ 543255 w 1532799"/>
                    <a:gd name="connsiteY54" fmla="*/ 242237 h 447531"/>
                    <a:gd name="connsiteX55" fmla="*/ 545359 w 1532799"/>
                    <a:gd name="connsiteY55" fmla="*/ 275407 h 447531"/>
                    <a:gd name="connsiteX56" fmla="*/ 439413 w 1532799"/>
                    <a:gd name="connsiteY56" fmla="*/ 299386 h 447531"/>
                    <a:gd name="connsiteX57" fmla="*/ 437046 w 1532799"/>
                    <a:gd name="connsiteY57" fmla="*/ 242237 h 447531"/>
                    <a:gd name="connsiteX58" fmla="*/ 450365 w 1532799"/>
                    <a:gd name="connsiteY58" fmla="*/ 72621 h 447531"/>
                    <a:gd name="connsiteX59" fmla="*/ 459018 w 1532799"/>
                    <a:gd name="connsiteY59" fmla="*/ 27996 h 447531"/>
                    <a:gd name="connsiteX60" fmla="*/ 768905 w 1532799"/>
                    <a:gd name="connsiteY60" fmla="*/ 0 h 447531"/>
                    <a:gd name="connsiteX61" fmla="*/ 834551 w 1532799"/>
                    <a:gd name="connsiteY61" fmla="*/ 3765 h 447531"/>
                    <a:gd name="connsiteX62" fmla="*/ 837353 w 1532799"/>
                    <a:gd name="connsiteY62" fmla="*/ 56496 h 447531"/>
                    <a:gd name="connsiteX63" fmla="*/ 838816 w 1532799"/>
                    <a:gd name="connsiteY63" fmla="*/ 141277 h 447531"/>
                    <a:gd name="connsiteX64" fmla="*/ 837353 w 1532799"/>
                    <a:gd name="connsiteY64" fmla="*/ 226058 h 447531"/>
                    <a:gd name="connsiteX65" fmla="*/ 835759 w 1532799"/>
                    <a:gd name="connsiteY65" fmla="*/ 256065 h 447531"/>
                    <a:gd name="connsiteX66" fmla="*/ 768905 w 1532799"/>
                    <a:gd name="connsiteY66" fmla="*/ 251058 h 447531"/>
                    <a:gd name="connsiteX67" fmla="*/ 697745 w 1532799"/>
                    <a:gd name="connsiteY67" fmla="*/ 253940 h 447531"/>
                    <a:gd name="connsiteX68" fmla="*/ 696263 w 1532799"/>
                    <a:gd name="connsiteY68" fmla="*/ 226058 h 447531"/>
                    <a:gd name="connsiteX69" fmla="*/ 694800 w 1532799"/>
                    <a:gd name="connsiteY69" fmla="*/ 141277 h 447531"/>
                    <a:gd name="connsiteX70" fmla="*/ 696263 w 1532799"/>
                    <a:gd name="connsiteY70" fmla="*/ 56496 h 447531"/>
                    <a:gd name="connsiteX71" fmla="*/ 699074 w 1532799"/>
                    <a:gd name="connsiteY71" fmla="*/ 3594 h 44753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</a:cxnLst>
                  <a:rect l="l" t="t" r="r" b="b"/>
                  <a:pathLst>
                    <a:path w="1532799" h="447531">
                      <a:moveTo>
                        <a:pt x="1408369" y="129665"/>
                      </a:moveTo>
                      <a:lnTo>
                        <a:pt x="1438737" y="141828"/>
                      </a:lnTo>
                      <a:lnTo>
                        <a:pt x="1524564" y="190937"/>
                      </a:lnTo>
                      <a:lnTo>
                        <a:pt x="1532799" y="295816"/>
                      </a:lnTo>
                      <a:cubicBezTo>
                        <a:pt x="1532799" y="329068"/>
                        <a:pt x="1531362" y="362130"/>
                        <a:pt x="1528715" y="394425"/>
                      </a:cubicBezTo>
                      <a:lnTo>
                        <a:pt x="1522308" y="447531"/>
                      </a:lnTo>
                      <a:lnTo>
                        <a:pt x="1454396" y="428942"/>
                      </a:lnTo>
                      <a:lnTo>
                        <a:pt x="1416223" y="413713"/>
                      </a:lnTo>
                      <a:lnTo>
                        <a:pt x="1420657" y="389368"/>
                      </a:lnTo>
                      <a:cubicBezTo>
                        <a:pt x="1424370" y="360203"/>
                        <a:pt x="1426590" y="329068"/>
                        <a:pt x="1426590" y="295816"/>
                      </a:cubicBezTo>
                      <a:cubicBezTo>
                        <a:pt x="1426590" y="262564"/>
                        <a:pt x="1424484" y="231312"/>
                        <a:pt x="1420934" y="201966"/>
                      </a:cubicBezTo>
                      <a:close/>
                      <a:moveTo>
                        <a:pt x="126587" y="118058"/>
                      </a:moveTo>
                      <a:lnTo>
                        <a:pt x="126189" y="119558"/>
                      </a:lnTo>
                      <a:cubicBezTo>
                        <a:pt x="114634" y="170807"/>
                        <a:pt x="106210" y="229312"/>
                        <a:pt x="106210" y="295816"/>
                      </a:cubicBezTo>
                      <a:cubicBezTo>
                        <a:pt x="106210" y="329068"/>
                        <a:pt x="108431" y="360203"/>
                        <a:pt x="112143" y="389368"/>
                      </a:cubicBezTo>
                      <a:lnTo>
                        <a:pt x="117391" y="418182"/>
                      </a:lnTo>
                      <a:lnTo>
                        <a:pt x="87367" y="429404"/>
                      </a:lnTo>
                      <a:cubicBezTo>
                        <a:pt x="72392" y="434115"/>
                        <a:pt x="58075" y="437985"/>
                        <a:pt x="44380" y="440799"/>
                      </a:cubicBezTo>
                      <a:lnTo>
                        <a:pt x="10210" y="445200"/>
                      </a:lnTo>
                      <a:lnTo>
                        <a:pt x="4084" y="394425"/>
                      </a:lnTo>
                      <a:cubicBezTo>
                        <a:pt x="1437" y="362130"/>
                        <a:pt x="0" y="329068"/>
                        <a:pt x="0" y="295816"/>
                      </a:cubicBezTo>
                      <a:lnTo>
                        <a:pt x="9532" y="174422"/>
                      </a:lnTo>
                      <a:lnTo>
                        <a:pt x="97459" y="128640"/>
                      </a:lnTo>
                      <a:close/>
                      <a:moveTo>
                        <a:pt x="1180579" y="53073"/>
                      </a:moveTo>
                      <a:lnTo>
                        <a:pt x="1297952" y="85441"/>
                      </a:lnTo>
                      <a:lnTo>
                        <a:pt x="1298581" y="85694"/>
                      </a:lnTo>
                      <a:lnTo>
                        <a:pt x="1311156" y="245839"/>
                      </a:lnTo>
                      <a:cubicBezTo>
                        <a:pt x="1311156" y="279091"/>
                        <a:pt x="1309719" y="312153"/>
                        <a:pt x="1307072" y="344448"/>
                      </a:cubicBezTo>
                      <a:lnTo>
                        <a:pt x="1304124" y="368883"/>
                      </a:lnTo>
                      <a:lnTo>
                        <a:pt x="1240187" y="343242"/>
                      </a:lnTo>
                      <a:lnTo>
                        <a:pt x="1199620" y="329835"/>
                      </a:lnTo>
                      <a:lnTo>
                        <a:pt x="1204947" y="245839"/>
                      </a:lnTo>
                      <a:cubicBezTo>
                        <a:pt x="1204947" y="179335"/>
                        <a:pt x="1196524" y="120830"/>
                        <a:pt x="1184969" y="69581"/>
                      </a:cubicBezTo>
                      <a:close/>
                      <a:moveTo>
                        <a:pt x="353382" y="48714"/>
                      </a:moveTo>
                      <a:lnTo>
                        <a:pt x="347833" y="69581"/>
                      </a:lnTo>
                      <a:cubicBezTo>
                        <a:pt x="336278" y="120830"/>
                        <a:pt x="327854" y="179335"/>
                        <a:pt x="327854" y="245839"/>
                      </a:cubicBezTo>
                      <a:lnTo>
                        <a:pt x="333517" y="335124"/>
                      </a:lnTo>
                      <a:lnTo>
                        <a:pt x="300888" y="346273"/>
                      </a:lnTo>
                      <a:lnTo>
                        <a:pt x="229420" y="375042"/>
                      </a:lnTo>
                      <a:lnTo>
                        <a:pt x="225729" y="344448"/>
                      </a:lnTo>
                      <a:cubicBezTo>
                        <a:pt x="223082" y="312153"/>
                        <a:pt x="221645" y="279091"/>
                        <a:pt x="221645" y="245839"/>
                      </a:cubicBezTo>
                      <a:lnTo>
                        <a:pt x="234765" y="78761"/>
                      </a:lnTo>
                      <a:lnTo>
                        <a:pt x="239058" y="77201"/>
                      </a:lnTo>
                      <a:close/>
                      <a:moveTo>
                        <a:pt x="954859" y="10664"/>
                      </a:moveTo>
                      <a:lnTo>
                        <a:pt x="956394" y="10752"/>
                      </a:lnTo>
                      <a:lnTo>
                        <a:pt x="1074247" y="30380"/>
                      </a:lnTo>
                      <a:lnTo>
                        <a:pt x="1082438" y="72621"/>
                      </a:lnTo>
                      <a:cubicBezTo>
                        <a:pt x="1090841" y="126467"/>
                        <a:pt x="1095756" y="184046"/>
                        <a:pt x="1095756" y="242237"/>
                      </a:cubicBezTo>
                      <a:lnTo>
                        <a:pt x="1093530" y="295989"/>
                      </a:lnTo>
                      <a:lnTo>
                        <a:pt x="987589" y="273107"/>
                      </a:lnTo>
                      <a:lnTo>
                        <a:pt x="989547" y="242237"/>
                      </a:lnTo>
                      <a:cubicBezTo>
                        <a:pt x="989547" y="175733"/>
                        <a:pt x="981124" y="117228"/>
                        <a:pt x="969569" y="65979"/>
                      </a:cubicBezTo>
                      <a:close/>
                      <a:moveTo>
                        <a:pt x="578082" y="10144"/>
                      </a:moveTo>
                      <a:lnTo>
                        <a:pt x="563234" y="65979"/>
                      </a:lnTo>
                      <a:cubicBezTo>
                        <a:pt x="551679" y="117228"/>
                        <a:pt x="543255" y="175733"/>
                        <a:pt x="543255" y="242237"/>
                      </a:cubicBezTo>
                      <a:lnTo>
                        <a:pt x="545359" y="275407"/>
                      </a:lnTo>
                      <a:lnTo>
                        <a:pt x="439413" y="299386"/>
                      </a:lnTo>
                      <a:lnTo>
                        <a:pt x="437046" y="242237"/>
                      </a:lnTo>
                      <a:cubicBezTo>
                        <a:pt x="437046" y="184046"/>
                        <a:pt x="441961" y="126467"/>
                        <a:pt x="450365" y="72621"/>
                      </a:cubicBezTo>
                      <a:lnTo>
                        <a:pt x="459018" y="27996"/>
                      </a:lnTo>
                      <a:close/>
                      <a:moveTo>
                        <a:pt x="768905" y="0"/>
                      </a:moveTo>
                      <a:lnTo>
                        <a:pt x="834551" y="3765"/>
                      </a:lnTo>
                      <a:lnTo>
                        <a:pt x="837353" y="56496"/>
                      </a:lnTo>
                      <a:cubicBezTo>
                        <a:pt x="838313" y="83881"/>
                        <a:pt x="838816" y="112235"/>
                        <a:pt x="838816" y="141277"/>
                      </a:cubicBezTo>
                      <a:cubicBezTo>
                        <a:pt x="838816" y="170319"/>
                        <a:pt x="838313" y="198673"/>
                        <a:pt x="837353" y="226058"/>
                      </a:cubicBezTo>
                      <a:lnTo>
                        <a:pt x="835759" y="256065"/>
                      </a:lnTo>
                      <a:lnTo>
                        <a:pt x="768905" y="251058"/>
                      </a:lnTo>
                      <a:lnTo>
                        <a:pt x="697745" y="253940"/>
                      </a:lnTo>
                      <a:lnTo>
                        <a:pt x="696263" y="226058"/>
                      </a:lnTo>
                      <a:cubicBezTo>
                        <a:pt x="695304" y="198673"/>
                        <a:pt x="694800" y="170319"/>
                        <a:pt x="694800" y="141277"/>
                      </a:cubicBezTo>
                      <a:cubicBezTo>
                        <a:pt x="694800" y="112235"/>
                        <a:pt x="695304" y="83881"/>
                        <a:pt x="696263" y="56496"/>
                      </a:cubicBezTo>
                      <a:lnTo>
                        <a:pt x="699074" y="3594"/>
                      </a:lnTo>
                      <a:close/>
                    </a:path>
                  </a:pathLst>
                </a:custGeom>
                <a:solidFill>
                  <a:srgbClr val="C00000">
                    <a:alpha val="50000"/>
                  </a:srgbClr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560" name="グループ化 559">
              <a:extLst>
                <a:ext uri="{FF2B5EF4-FFF2-40B4-BE49-F238E27FC236}">
                  <a16:creationId xmlns:a16="http://schemas.microsoft.com/office/drawing/2014/main" id="{29F3ADD9-C02A-DCC8-C904-F9AD9EAF7C86}"/>
                </a:ext>
              </a:extLst>
            </p:cNvPr>
            <p:cNvGrpSpPr/>
            <p:nvPr/>
          </p:nvGrpSpPr>
          <p:grpSpPr>
            <a:xfrm>
              <a:off x="4376936" y="4885184"/>
              <a:ext cx="1299333" cy="1211368"/>
              <a:chOff x="4302325" y="3805549"/>
              <a:chExt cx="1299333" cy="1211368"/>
            </a:xfrm>
          </p:grpSpPr>
          <p:sp>
            <p:nvSpPr>
              <p:cNvPr id="561" name="楕円 1">
                <a:extLst>
                  <a:ext uri="{FF2B5EF4-FFF2-40B4-BE49-F238E27FC236}">
                    <a16:creationId xmlns:a16="http://schemas.microsoft.com/office/drawing/2014/main" id="{2663C330-FABA-BD41-D6D8-CB6F2D50381C}"/>
                  </a:ext>
                </a:extLst>
              </p:cNvPr>
              <p:cNvSpPr/>
              <p:nvPr/>
            </p:nvSpPr>
            <p:spPr>
              <a:xfrm rot="1800000" flipH="1">
                <a:off x="4481286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562" name="楕円 1">
                <a:extLst>
                  <a:ext uri="{FF2B5EF4-FFF2-40B4-BE49-F238E27FC236}">
                    <a16:creationId xmlns:a16="http://schemas.microsoft.com/office/drawing/2014/main" id="{9DCC9A6B-4E00-2EB2-C1A3-3FC2713A75C6}"/>
                  </a:ext>
                </a:extLst>
              </p:cNvPr>
              <p:cNvSpPr/>
              <p:nvPr/>
            </p:nvSpPr>
            <p:spPr>
              <a:xfrm rot="19800000">
                <a:off x="5223552" y="3805549"/>
                <a:ext cx="199145" cy="483849"/>
              </a:xfrm>
              <a:custGeom>
                <a:avLst/>
                <a:gdLst>
                  <a:gd name="connsiteX0" fmla="*/ 0 w 3960440"/>
                  <a:gd name="connsiteY0" fmla="*/ 1794575 h 3589149"/>
                  <a:gd name="connsiteX1" fmla="*/ 1980220 w 3960440"/>
                  <a:gd name="connsiteY1" fmla="*/ 0 h 3589149"/>
                  <a:gd name="connsiteX2" fmla="*/ 3960440 w 3960440"/>
                  <a:gd name="connsiteY2" fmla="*/ 1794575 h 3589149"/>
                  <a:gd name="connsiteX3" fmla="*/ 1980220 w 3960440"/>
                  <a:gd name="connsiteY3" fmla="*/ 3589150 h 3589149"/>
                  <a:gd name="connsiteX4" fmla="*/ 0 w 3960440"/>
                  <a:gd name="connsiteY4" fmla="*/ 1794575 h 3589149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1794575 h 3589150"/>
                  <a:gd name="connsiteX1" fmla="*/ 1980220 w 3960440"/>
                  <a:gd name="connsiteY1" fmla="*/ 0 h 3589150"/>
                  <a:gd name="connsiteX2" fmla="*/ 3960440 w 3960440"/>
                  <a:gd name="connsiteY2" fmla="*/ 1794575 h 3589150"/>
                  <a:gd name="connsiteX3" fmla="*/ 1980220 w 3960440"/>
                  <a:gd name="connsiteY3" fmla="*/ 3589150 h 3589150"/>
                  <a:gd name="connsiteX4" fmla="*/ 0 w 3960440"/>
                  <a:gd name="connsiteY4" fmla="*/ 1794575 h 3589150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0 w 3960440"/>
                  <a:gd name="connsiteY0" fmla="*/ 2862799 h 4657374"/>
                  <a:gd name="connsiteX1" fmla="*/ 2014403 w 3960440"/>
                  <a:gd name="connsiteY1" fmla="*/ 0 h 4657374"/>
                  <a:gd name="connsiteX2" fmla="*/ 3960440 w 3960440"/>
                  <a:gd name="connsiteY2" fmla="*/ 2862799 h 4657374"/>
                  <a:gd name="connsiteX3" fmla="*/ 1980220 w 3960440"/>
                  <a:gd name="connsiteY3" fmla="*/ 4657374 h 4657374"/>
                  <a:gd name="connsiteX4" fmla="*/ 0 w 3960440"/>
                  <a:gd name="connsiteY4" fmla="*/ 2862799 h 4657374"/>
                  <a:gd name="connsiteX0" fmla="*/ 354690 w 4315130"/>
                  <a:gd name="connsiteY0" fmla="*/ 2893954 h 4688529"/>
                  <a:gd name="connsiteX1" fmla="*/ 913466 w 4315130"/>
                  <a:gd name="connsiteY1" fmla="*/ -1 h 4688529"/>
                  <a:gd name="connsiteX2" fmla="*/ 4315130 w 4315130"/>
                  <a:gd name="connsiteY2" fmla="*/ 2893954 h 4688529"/>
                  <a:gd name="connsiteX3" fmla="*/ 2334910 w 4315130"/>
                  <a:gd name="connsiteY3" fmla="*/ 4688529 h 4688529"/>
                  <a:gd name="connsiteX4" fmla="*/ 354690 w 4315130"/>
                  <a:gd name="connsiteY4" fmla="*/ 2893954 h 468852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4315130" h="4688529">
                    <a:moveTo>
                      <a:pt x="354690" y="2893954"/>
                    </a:moveTo>
                    <a:cubicBezTo>
                      <a:pt x="117783" y="2112532"/>
                      <a:pt x="-539102" y="-1"/>
                      <a:pt x="913466" y="-1"/>
                    </a:cubicBezTo>
                    <a:cubicBezTo>
                      <a:pt x="2366034" y="-1"/>
                      <a:pt x="4315130" y="1902838"/>
                      <a:pt x="4315130" y="2893954"/>
                    </a:cubicBezTo>
                    <a:cubicBezTo>
                      <a:pt x="4315130" y="3885070"/>
                      <a:pt x="3428555" y="4688529"/>
                      <a:pt x="2334910" y="4688529"/>
                    </a:cubicBezTo>
                    <a:cubicBezTo>
                      <a:pt x="1241265" y="4688529"/>
                      <a:pt x="591597" y="3675376"/>
                      <a:pt x="354690" y="2893954"/>
                    </a:cubicBezTo>
                    <a:close/>
                  </a:path>
                </a:pathLst>
              </a:custGeom>
              <a:solidFill>
                <a:srgbClr val="CC6600"/>
              </a:solidFill>
              <a:ln w="28575">
                <a:solidFill>
                  <a:srgbClr val="663300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63" name="グループ化 562">
                <a:extLst>
                  <a:ext uri="{FF2B5EF4-FFF2-40B4-BE49-F238E27FC236}">
                    <a16:creationId xmlns:a16="http://schemas.microsoft.com/office/drawing/2014/main" id="{94B8BC43-B5E3-9D6A-9C5E-162D207E2FF2}"/>
                  </a:ext>
                </a:extLst>
              </p:cNvPr>
              <p:cNvGrpSpPr/>
              <p:nvPr/>
            </p:nvGrpSpPr>
            <p:grpSpPr>
              <a:xfrm>
                <a:off x="4302325" y="3933361"/>
                <a:ext cx="1299333" cy="1083556"/>
                <a:chOff x="3691058" y="5734557"/>
                <a:chExt cx="1759588" cy="1467378"/>
              </a:xfrm>
            </p:grpSpPr>
            <p:sp>
              <p:nvSpPr>
                <p:cNvPr id="564" name="フリーフォーム: 図形 563">
                  <a:extLst>
                    <a:ext uri="{FF2B5EF4-FFF2-40B4-BE49-F238E27FC236}">
                      <a16:creationId xmlns:a16="http://schemas.microsoft.com/office/drawing/2014/main" id="{1F0AD48D-E16D-3581-B951-433458D3CEEA}"/>
                    </a:ext>
                  </a:extLst>
                </p:cNvPr>
                <p:cNvSpPr/>
                <p:nvPr/>
              </p:nvSpPr>
              <p:spPr>
                <a:xfrm>
                  <a:off x="3801836" y="5936456"/>
                  <a:ext cx="1546452" cy="1222960"/>
                </a:xfrm>
                <a:custGeom>
                  <a:avLst/>
                  <a:gdLst>
                    <a:gd name="connsiteX0" fmla="*/ 867366 w 1736952"/>
                    <a:gd name="connsiteY0" fmla="*/ 0 h 1222960"/>
                    <a:gd name="connsiteX1" fmla="*/ 1425410 w 1736952"/>
                    <a:gd name="connsiteY1" fmla="*/ 58973 h 1222960"/>
                    <a:gd name="connsiteX2" fmla="*/ 1427446 w 1736952"/>
                    <a:gd name="connsiteY2" fmla="*/ 61592 h 1222960"/>
                    <a:gd name="connsiteX3" fmla="*/ 1431349 w 1736952"/>
                    <a:gd name="connsiteY3" fmla="*/ 62838 h 1222960"/>
                    <a:gd name="connsiteX4" fmla="*/ 1648705 w 1736952"/>
                    <a:gd name="connsiteY4" fmla="*/ 574301 h 1222960"/>
                    <a:gd name="connsiteX5" fmla="*/ 1714138 w 1736952"/>
                    <a:gd name="connsiteY5" fmla="*/ 1136374 h 1222960"/>
                    <a:gd name="connsiteX6" fmla="*/ 1712000 w 1736952"/>
                    <a:gd name="connsiteY6" fmla="*/ 1135691 h 1222960"/>
                    <a:gd name="connsiteX7" fmla="*/ 1709581 w 1736952"/>
                    <a:gd name="connsiteY7" fmla="*/ 1138653 h 1222960"/>
                    <a:gd name="connsiteX8" fmla="*/ 1019545 w 1736952"/>
                    <a:gd name="connsiteY8" fmla="*/ 1221746 h 1222960"/>
                    <a:gd name="connsiteX9" fmla="*/ 910387 w 1736952"/>
                    <a:gd name="connsiteY9" fmla="*/ 1222936 h 1222960"/>
                    <a:gd name="connsiteX10" fmla="*/ 868477 w 1736952"/>
                    <a:gd name="connsiteY10" fmla="*/ 1164952 h 1222960"/>
                    <a:gd name="connsiteX11" fmla="*/ 826550 w 1736952"/>
                    <a:gd name="connsiteY11" fmla="*/ 1222960 h 1222960"/>
                    <a:gd name="connsiteX12" fmla="*/ 715190 w 1736952"/>
                    <a:gd name="connsiteY12" fmla="*/ 1221746 h 1222960"/>
                    <a:gd name="connsiteX13" fmla="*/ 25153 w 1736952"/>
                    <a:gd name="connsiteY13" fmla="*/ 1138653 h 1222960"/>
                    <a:gd name="connsiteX14" fmla="*/ 23193 w 1736952"/>
                    <a:gd name="connsiteY14" fmla="*/ 1136253 h 1222960"/>
                    <a:gd name="connsiteX15" fmla="*/ 22813 w 1736952"/>
                    <a:gd name="connsiteY15" fmla="*/ 1136374 h 1222960"/>
                    <a:gd name="connsiteX16" fmla="*/ 8524 w 1736952"/>
                    <a:gd name="connsiteY16" fmla="*/ 1120961 h 1222960"/>
                    <a:gd name="connsiteX17" fmla="*/ 7786 w 1736952"/>
                    <a:gd name="connsiteY17" fmla="*/ 1117382 h 1222960"/>
                    <a:gd name="connsiteX18" fmla="*/ 7687 w 1736952"/>
                    <a:gd name="connsiteY18" fmla="*/ 1117261 h 1222960"/>
                    <a:gd name="connsiteX19" fmla="*/ 7746 w 1736952"/>
                    <a:gd name="connsiteY19" fmla="*/ 1117189 h 1222960"/>
                    <a:gd name="connsiteX20" fmla="*/ 1181 w 1736952"/>
                    <a:gd name="connsiteY20" fmla="*/ 1085356 h 1222960"/>
                    <a:gd name="connsiteX21" fmla="*/ 88247 w 1736952"/>
                    <a:gd name="connsiteY21" fmla="*/ 574301 h 1222960"/>
                    <a:gd name="connsiteX22" fmla="*/ 305602 w 1736952"/>
                    <a:gd name="connsiteY22" fmla="*/ 62838 h 1222960"/>
                    <a:gd name="connsiteX23" fmla="*/ 306554 w 1736952"/>
                    <a:gd name="connsiteY23" fmla="*/ 62534 h 1222960"/>
                    <a:gd name="connsiteX24" fmla="*/ 309322 w 1736952"/>
                    <a:gd name="connsiteY24" fmla="*/ 58973 h 1222960"/>
                    <a:gd name="connsiteX25" fmla="*/ 867366 w 1736952"/>
                    <a:gd name="connsiteY25" fmla="*/ 0 h 122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</a:cxnLst>
                  <a:rect l="l" t="t" r="r" b="b"/>
                  <a:pathLst>
                    <a:path w="1736952" h="1222960">
                      <a:moveTo>
                        <a:pt x="867366" y="0"/>
                      </a:moveTo>
                      <a:cubicBezTo>
                        <a:pt x="1142633" y="0"/>
                        <a:pt x="1372296" y="25317"/>
                        <a:pt x="1425410" y="58973"/>
                      </a:cubicBezTo>
                      <a:lnTo>
                        <a:pt x="1427446" y="61592"/>
                      </a:lnTo>
                      <a:lnTo>
                        <a:pt x="1431349" y="62838"/>
                      </a:lnTo>
                      <a:cubicBezTo>
                        <a:pt x="1484761" y="103152"/>
                        <a:pt x="1575435" y="313332"/>
                        <a:pt x="1648705" y="574301"/>
                      </a:cubicBezTo>
                      <a:cubicBezTo>
                        <a:pt x="1732442" y="872553"/>
                        <a:pt x="1761738" y="1124201"/>
                        <a:pt x="1714138" y="1136374"/>
                      </a:cubicBezTo>
                      <a:lnTo>
                        <a:pt x="1712000" y="1135691"/>
                      </a:lnTo>
                      <a:lnTo>
                        <a:pt x="1709581" y="1138653"/>
                      </a:lnTo>
                      <a:cubicBezTo>
                        <a:pt x="1639439" y="1180974"/>
                        <a:pt x="1365297" y="1214121"/>
                        <a:pt x="1019545" y="1221746"/>
                      </a:cubicBezTo>
                      <a:lnTo>
                        <a:pt x="910387" y="1222936"/>
                      </a:lnTo>
                      <a:lnTo>
                        <a:pt x="868477" y="1164952"/>
                      </a:lnTo>
                      <a:lnTo>
                        <a:pt x="826550" y="1222960"/>
                      </a:lnTo>
                      <a:lnTo>
                        <a:pt x="715190" y="1221746"/>
                      </a:lnTo>
                      <a:cubicBezTo>
                        <a:pt x="369437" y="1214121"/>
                        <a:pt x="95295" y="1180974"/>
                        <a:pt x="25153" y="1138653"/>
                      </a:cubicBezTo>
                      <a:lnTo>
                        <a:pt x="23193" y="1136253"/>
                      </a:lnTo>
                      <a:lnTo>
                        <a:pt x="22813" y="1136374"/>
                      </a:lnTo>
                      <a:cubicBezTo>
                        <a:pt x="16864" y="1134853"/>
                        <a:pt x="12115" y="1129589"/>
                        <a:pt x="8524" y="1120961"/>
                      </a:cubicBezTo>
                      <a:lnTo>
                        <a:pt x="7786" y="1117382"/>
                      </a:lnTo>
                      <a:lnTo>
                        <a:pt x="7687" y="1117261"/>
                      </a:lnTo>
                      <a:lnTo>
                        <a:pt x="7746" y="1117189"/>
                      </a:lnTo>
                      <a:lnTo>
                        <a:pt x="1181" y="1085356"/>
                      </a:lnTo>
                      <a:cubicBezTo>
                        <a:pt x="-6737" y="995465"/>
                        <a:pt x="25444" y="797990"/>
                        <a:pt x="88247" y="574301"/>
                      </a:cubicBezTo>
                      <a:cubicBezTo>
                        <a:pt x="161517" y="313332"/>
                        <a:pt x="252190" y="103152"/>
                        <a:pt x="305602" y="62838"/>
                      </a:cubicBezTo>
                      <a:lnTo>
                        <a:pt x="306554" y="62534"/>
                      </a:lnTo>
                      <a:lnTo>
                        <a:pt x="309322" y="58973"/>
                      </a:lnTo>
                      <a:cubicBezTo>
                        <a:pt x="362437" y="25317"/>
                        <a:pt x="592100" y="0"/>
                        <a:pt x="867366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5" name="フリーフォーム: 図形 564">
                  <a:extLst>
                    <a:ext uri="{FF2B5EF4-FFF2-40B4-BE49-F238E27FC236}">
                      <a16:creationId xmlns:a16="http://schemas.microsoft.com/office/drawing/2014/main" id="{4028197E-D63F-5AB5-4604-EBC94505101A}"/>
                    </a:ext>
                  </a:extLst>
                </p:cNvPr>
                <p:cNvSpPr/>
                <p:nvPr/>
              </p:nvSpPr>
              <p:spPr>
                <a:xfrm>
                  <a:off x="3919619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6" name="フリーフォーム: 図形 565">
                  <a:extLst>
                    <a:ext uri="{FF2B5EF4-FFF2-40B4-BE49-F238E27FC236}">
                      <a16:creationId xmlns:a16="http://schemas.microsoft.com/office/drawing/2014/main" id="{8C59F957-E847-180F-6673-3DAFE9FE8DBA}"/>
                    </a:ext>
                  </a:extLst>
                </p:cNvPr>
                <p:cNvSpPr/>
                <p:nvPr/>
              </p:nvSpPr>
              <p:spPr>
                <a:xfrm>
                  <a:off x="4524417" y="6531769"/>
                  <a:ext cx="101290" cy="452722"/>
                </a:xfrm>
                <a:custGeom>
                  <a:avLst/>
                  <a:gdLst>
                    <a:gd name="connsiteX0" fmla="*/ 50645 w 101290"/>
                    <a:gd name="connsiteY0" fmla="*/ 351432 h 452722"/>
                    <a:gd name="connsiteX1" fmla="*/ 101290 w 101290"/>
                    <a:gd name="connsiteY1" fmla="*/ 402077 h 452722"/>
                    <a:gd name="connsiteX2" fmla="*/ 50645 w 101290"/>
                    <a:gd name="connsiteY2" fmla="*/ 452722 h 452722"/>
                    <a:gd name="connsiteX3" fmla="*/ 0 w 101290"/>
                    <a:gd name="connsiteY3" fmla="*/ 402077 h 452722"/>
                    <a:gd name="connsiteX4" fmla="*/ 50645 w 101290"/>
                    <a:gd name="connsiteY4" fmla="*/ 351432 h 452722"/>
                    <a:gd name="connsiteX5" fmla="*/ 50645 w 101290"/>
                    <a:gd name="connsiteY5" fmla="*/ 175716 h 452722"/>
                    <a:gd name="connsiteX6" fmla="*/ 101290 w 101290"/>
                    <a:gd name="connsiteY6" fmla="*/ 226361 h 452722"/>
                    <a:gd name="connsiteX7" fmla="*/ 50645 w 101290"/>
                    <a:gd name="connsiteY7" fmla="*/ 277006 h 452722"/>
                    <a:gd name="connsiteX8" fmla="*/ 0 w 101290"/>
                    <a:gd name="connsiteY8" fmla="*/ 226361 h 452722"/>
                    <a:gd name="connsiteX9" fmla="*/ 50645 w 101290"/>
                    <a:gd name="connsiteY9" fmla="*/ 175716 h 452722"/>
                    <a:gd name="connsiteX10" fmla="*/ 50645 w 101290"/>
                    <a:gd name="connsiteY10" fmla="*/ 0 h 452722"/>
                    <a:gd name="connsiteX11" fmla="*/ 101290 w 101290"/>
                    <a:gd name="connsiteY11" fmla="*/ 50645 h 452722"/>
                    <a:gd name="connsiteX12" fmla="*/ 50645 w 101290"/>
                    <a:gd name="connsiteY12" fmla="*/ 101290 h 452722"/>
                    <a:gd name="connsiteX13" fmla="*/ 0 w 101290"/>
                    <a:gd name="connsiteY13" fmla="*/ 50645 h 452722"/>
                    <a:gd name="connsiteX14" fmla="*/ 50645 w 101290"/>
                    <a:gd name="connsiteY14" fmla="*/ 0 h 45272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</a:cxnLst>
                  <a:rect l="l" t="t" r="r" b="b"/>
                  <a:pathLst>
                    <a:path w="101290" h="452722">
                      <a:moveTo>
                        <a:pt x="50645" y="351432"/>
                      </a:moveTo>
                      <a:cubicBezTo>
                        <a:pt x="78615" y="351432"/>
                        <a:pt x="101290" y="374107"/>
                        <a:pt x="101290" y="402077"/>
                      </a:cubicBezTo>
                      <a:cubicBezTo>
                        <a:pt x="101290" y="430047"/>
                        <a:pt x="78615" y="452722"/>
                        <a:pt x="50645" y="452722"/>
                      </a:cubicBezTo>
                      <a:cubicBezTo>
                        <a:pt x="22675" y="452722"/>
                        <a:pt x="0" y="430047"/>
                        <a:pt x="0" y="402077"/>
                      </a:cubicBezTo>
                      <a:cubicBezTo>
                        <a:pt x="0" y="374107"/>
                        <a:pt x="22675" y="351432"/>
                        <a:pt x="50645" y="351432"/>
                      </a:cubicBezTo>
                      <a:close/>
                      <a:moveTo>
                        <a:pt x="50645" y="175716"/>
                      </a:moveTo>
                      <a:cubicBezTo>
                        <a:pt x="78615" y="175716"/>
                        <a:pt x="101290" y="198391"/>
                        <a:pt x="101290" y="226361"/>
                      </a:cubicBezTo>
                      <a:cubicBezTo>
                        <a:pt x="101290" y="254331"/>
                        <a:pt x="78615" y="277006"/>
                        <a:pt x="50645" y="277006"/>
                      </a:cubicBezTo>
                      <a:cubicBezTo>
                        <a:pt x="22675" y="277006"/>
                        <a:pt x="0" y="254331"/>
                        <a:pt x="0" y="226361"/>
                      </a:cubicBezTo>
                      <a:cubicBezTo>
                        <a:pt x="0" y="198391"/>
                        <a:pt x="22675" y="175716"/>
                        <a:pt x="50645" y="175716"/>
                      </a:cubicBezTo>
                      <a:close/>
                      <a:moveTo>
                        <a:pt x="50645" y="0"/>
                      </a:moveTo>
                      <a:cubicBezTo>
                        <a:pt x="78615" y="0"/>
                        <a:pt x="101290" y="22675"/>
                        <a:pt x="101290" y="50645"/>
                      </a:cubicBezTo>
                      <a:cubicBezTo>
                        <a:pt x="101290" y="78615"/>
                        <a:pt x="78615" y="101290"/>
                        <a:pt x="50645" y="101290"/>
                      </a:cubicBezTo>
                      <a:cubicBezTo>
                        <a:pt x="22675" y="101290"/>
                        <a:pt x="0" y="78615"/>
                        <a:pt x="0" y="50645"/>
                      </a:cubicBezTo>
                      <a:cubicBezTo>
                        <a:pt x="0" y="22675"/>
                        <a:pt x="22675" y="0"/>
                        <a:pt x="50645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67" name="フリーフォーム: 図形 566">
                  <a:extLst>
                    <a:ext uri="{FF2B5EF4-FFF2-40B4-BE49-F238E27FC236}">
                      <a16:creationId xmlns:a16="http://schemas.microsoft.com/office/drawing/2014/main" id="{9C9EF541-E892-875D-FFF8-1CEF4CBF78B4}"/>
                    </a:ext>
                  </a:extLst>
                </p:cNvPr>
                <p:cNvSpPr/>
                <p:nvPr/>
              </p:nvSpPr>
              <p:spPr>
                <a:xfrm>
                  <a:off x="4945938" y="6669360"/>
                  <a:ext cx="276944" cy="286618"/>
                </a:xfrm>
                <a:custGeom>
                  <a:avLst/>
                  <a:gdLst>
                    <a:gd name="connsiteX0" fmla="*/ 27844 w 276944"/>
                    <a:gd name="connsiteY0" fmla="*/ 0 h 286618"/>
                    <a:gd name="connsiteX1" fmla="*/ 249100 w 276944"/>
                    <a:gd name="connsiteY1" fmla="*/ 0 h 286618"/>
                    <a:gd name="connsiteX2" fmla="*/ 276944 w 276944"/>
                    <a:gd name="connsiteY2" fmla="*/ 27844 h 286618"/>
                    <a:gd name="connsiteX3" fmla="*/ 276944 w 276944"/>
                    <a:gd name="connsiteY3" fmla="*/ 195035 h 286618"/>
                    <a:gd name="connsiteX4" fmla="*/ 185361 w 276944"/>
                    <a:gd name="connsiteY4" fmla="*/ 286618 h 286618"/>
                    <a:gd name="connsiteX5" fmla="*/ 91583 w 276944"/>
                    <a:gd name="connsiteY5" fmla="*/ 286618 h 286618"/>
                    <a:gd name="connsiteX6" fmla="*/ 0 w 276944"/>
                    <a:gd name="connsiteY6" fmla="*/ 195035 h 286618"/>
                    <a:gd name="connsiteX7" fmla="*/ 0 w 276944"/>
                    <a:gd name="connsiteY7" fmla="*/ 27844 h 286618"/>
                    <a:gd name="connsiteX8" fmla="*/ 27844 w 276944"/>
                    <a:gd name="connsiteY8" fmla="*/ 0 h 28661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76944" h="286618">
                      <a:moveTo>
                        <a:pt x="27844" y="0"/>
                      </a:moveTo>
                      <a:lnTo>
                        <a:pt x="249100" y="0"/>
                      </a:lnTo>
                      <a:cubicBezTo>
                        <a:pt x="264478" y="0"/>
                        <a:pt x="276944" y="12466"/>
                        <a:pt x="276944" y="27844"/>
                      </a:cubicBezTo>
                      <a:lnTo>
                        <a:pt x="276944" y="195035"/>
                      </a:lnTo>
                      <a:cubicBezTo>
                        <a:pt x="276944" y="245615"/>
                        <a:pt x="235941" y="286618"/>
                        <a:pt x="185361" y="286618"/>
                      </a:cubicBezTo>
                      <a:lnTo>
                        <a:pt x="91583" y="286618"/>
                      </a:lnTo>
                      <a:cubicBezTo>
                        <a:pt x="41003" y="286618"/>
                        <a:pt x="0" y="245615"/>
                        <a:pt x="0" y="195035"/>
                      </a:cubicBezTo>
                      <a:lnTo>
                        <a:pt x="0" y="27844"/>
                      </a:lnTo>
                      <a:cubicBezTo>
                        <a:pt x="0" y="12466"/>
                        <a:pt x="12466" y="0"/>
                        <a:pt x="27844" y="0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>
                  <a:solidFill>
                    <a:srgbClr val="C00000"/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8" name="フリーフォーム: 図形 567">
                  <a:extLst>
                    <a:ext uri="{FF2B5EF4-FFF2-40B4-BE49-F238E27FC236}">
                      <a16:creationId xmlns:a16="http://schemas.microsoft.com/office/drawing/2014/main" id="{F6490DF4-2F5B-3FD9-73DA-2BC55F0CF3F3}"/>
                    </a:ext>
                  </a:extLst>
                </p:cNvPr>
                <p:cNvSpPr/>
                <p:nvPr/>
              </p:nvSpPr>
              <p:spPr>
                <a:xfrm>
                  <a:off x="3997282" y="5884070"/>
                  <a:ext cx="1165268" cy="184896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69" name="フリーフォーム: 図形 568">
                  <a:extLst>
                    <a:ext uri="{FF2B5EF4-FFF2-40B4-BE49-F238E27FC236}">
                      <a16:creationId xmlns:a16="http://schemas.microsoft.com/office/drawing/2014/main" id="{D6DF999D-8C1D-8DB4-9934-BBF5BF8A482D}"/>
                    </a:ext>
                  </a:extLst>
                </p:cNvPr>
                <p:cNvSpPr/>
                <p:nvPr/>
              </p:nvSpPr>
              <p:spPr>
                <a:xfrm rot="11131890">
                  <a:off x="3752838" y="7045428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70" name="フリーフォーム: 図形 569">
                  <a:extLst>
                    <a:ext uri="{FF2B5EF4-FFF2-40B4-BE49-F238E27FC236}">
                      <a16:creationId xmlns:a16="http://schemas.microsoft.com/office/drawing/2014/main" id="{7F6FB9F9-E736-632B-19F7-6C07516FCE2D}"/>
                    </a:ext>
                  </a:extLst>
                </p:cNvPr>
                <p:cNvSpPr/>
                <p:nvPr/>
              </p:nvSpPr>
              <p:spPr>
                <a:xfrm rot="10468110" flipH="1">
                  <a:off x="4612468" y="7045427"/>
                  <a:ext cx="788539" cy="156507"/>
                </a:xfrm>
                <a:custGeom>
                  <a:avLst/>
                  <a:gdLst>
                    <a:gd name="connsiteX0" fmla="*/ 490434 w 1200794"/>
                    <a:gd name="connsiteY0" fmla="*/ 0 h 260019"/>
                    <a:gd name="connsiteX1" fmla="*/ 512414 w 1200794"/>
                    <a:gd name="connsiteY1" fmla="*/ 9170 h 260019"/>
                    <a:gd name="connsiteX2" fmla="*/ 552688 w 1200794"/>
                    <a:gd name="connsiteY2" fmla="*/ 10157 h 260019"/>
                    <a:gd name="connsiteX3" fmla="*/ 595543 w 1200794"/>
                    <a:gd name="connsiteY3" fmla="*/ 73 h 260019"/>
                    <a:gd name="connsiteX4" fmla="*/ 638398 w 1200794"/>
                    <a:gd name="connsiteY4" fmla="*/ 10157 h 260019"/>
                    <a:gd name="connsiteX5" fmla="*/ 678706 w 1200794"/>
                    <a:gd name="connsiteY5" fmla="*/ 9169 h 260019"/>
                    <a:gd name="connsiteX6" fmla="*/ 700684 w 1200794"/>
                    <a:gd name="connsiteY6" fmla="*/ 0 h 260019"/>
                    <a:gd name="connsiteX7" fmla="*/ 747644 w 1200794"/>
                    <a:gd name="connsiteY7" fmla="*/ 6201 h 260019"/>
                    <a:gd name="connsiteX8" fmla="*/ 791329 w 1200794"/>
                    <a:gd name="connsiteY8" fmla="*/ 741 h 260019"/>
                    <a:gd name="connsiteX9" fmla="*/ 832866 w 1200794"/>
                    <a:gd name="connsiteY9" fmla="*/ 15334 h 260019"/>
                    <a:gd name="connsiteX10" fmla="*/ 880073 w 1200794"/>
                    <a:gd name="connsiteY10" fmla="*/ 19226 h 260019"/>
                    <a:gd name="connsiteX11" fmla="*/ 880455 w 1200794"/>
                    <a:gd name="connsiteY11" fmla="*/ 19492 h 260019"/>
                    <a:gd name="connsiteX12" fmla="*/ 901861 w 1200794"/>
                    <a:gd name="connsiteY12" fmla="*/ 12684 h 260019"/>
                    <a:gd name="connsiteX13" fmla="*/ 948102 w 1200794"/>
                    <a:gd name="connsiteY13" fmla="*/ 22954 h 260019"/>
                    <a:gd name="connsiteX14" fmla="*/ 992097 w 1200794"/>
                    <a:gd name="connsiteY14" fmla="*/ 21324 h 260019"/>
                    <a:gd name="connsiteX15" fmla="*/ 1032203 w 1200794"/>
                    <a:gd name="connsiteY15" fmla="*/ 39482 h 260019"/>
                    <a:gd name="connsiteX16" fmla="*/ 1078891 w 1200794"/>
                    <a:gd name="connsiteY16" fmla="*/ 47474 h 260019"/>
                    <a:gd name="connsiteX17" fmla="*/ 1106758 w 1200794"/>
                    <a:gd name="connsiteY17" fmla="*/ 70758 h 260019"/>
                    <a:gd name="connsiteX18" fmla="*/ 1149033 w 1200794"/>
                    <a:gd name="connsiteY18" fmla="*/ 87157 h 260019"/>
                    <a:gd name="connsiteX19" fmla="*/ 1160415 w 1200794"/>
                    <a:gd name="connsiteY19" fmla="*/ 112020 h 260019"/>
                    <a:gd name="connsiteX20" fmla="*/ 1191837 w 1200794"/>
                    <a:gd name="connsiteY20" fmla="*/ 134329 h 260019"/>
                    <a:gd name="connsiteX21" fmla="*/ 1185006 w 1200794"/>
                    <a:gd name="connsiteY21" fmla="*/ 156986 h 260019"/>
                    <a:gd name="connsiteX22" fmla="*/ 1200794 w 1200794"/>
                    <a:gd name="connsiteY22" fmla="*/ 181808 h 260019"/>
                    <a:gd name="connsiteX23" fmla="*/ 1176787 w 1200794"/>
                    <a:gd name="connsiteY23" fmla="*/ 198810 h 260019"/>
                    <a:gd name="connsiteX24" fmla="*/ 1174536 w 1200794"/>
                    <a:gd name="connsiteY24" fmla="*/ 222367 h 260019"/>
                    <a:gd name="connsiteX25" fmla="*/ 1137008 w 1200794"/>
                    <a:gd name="connsiteY25" fmla="*/ 231125 h 260019"/>
                    <a:gd name="connsiteX26" fmla="*/ 1117063 w 1200794"/>
                    <a:gd name="connsiteY26" fmla="*/ 249831 h 260019"/>
                    <a:gd name="connsiteX27" fmla="*/ 1071727 w 1200794"/>
                    <a:gd name="connsiteY27" fmla="*/ 249013 h 260019"/>
                    <a:gd name="connsiteX28" fmla="*/ 1037121 w 1200794"/>
                    <a:gd name="connsiteY28" fmla="*/ 260019 h 260019"/>
                    <a:gd name="connsiteX29" fmla="*/ 990881 w 1200794"/>
                    <a:gd name="connsiteY29" fmla="*/ 249748 h 260019"/>
                    <a:gd name="connsiteX30" fmla="*/ 946885 w 1200794"/>
                    <a:gd name="connsiteY30" fmla="*/ 251379 h 260019"/>
                    <a:gd name="connsiteX31" fmla="*/ 906779 w 1200794"/>
                    <a:gd name="connsiteY31" fmla="*/ 233220 h 260019"/>
                    <a:gd name="connsiteX32" fmla="*/ 873825 w 1200794"/>
                    <a:gd name="connsiteY32" fmla="*/ 227579 h 260019"/>
                    <a:gd name="connsiteX33" fmla="*/ 856991 w 1200794"/>
                    <a:gd name="connsiteY33" fmla="*/ 234602 h 260019"/>
                    <a:gd name="connsiteX34" fmla="*/ 810031 w 1200794"/>
                    <a:gd name="connsiteY34" fmla="*/ 228402 h 260019"/>
                    <a:gd name="connsiteX35" fmla="*/ 766345 w 1200794"/>
                    <a:gd name="connsiteY35" fmla="*/ 233862 h 260019"/>
                    <a:gd name="connsiteX36" fmla="*/ 724809 w 1200794"/>
                    <a:gd name="connsiteY36" fmla="*/ 219269 h 260019"/>
                    <a:gd name="connsiteX37" fmla="*/ 700890 w 1200794"/>
                    <a:gd name="connsiteY37" fmla="*/ 217297 h 260019"/>
                    <a:gd name="connsiteX38" fmla="*/ 685751 w 1200794"/>
                    <a:gd name="connsiteY38" fmla="*/ 225606 h 260019"/>
                    <a:gd name="connsiteX39" fmla="*/ 638398 w 1200794"/>
                    <a:gd name="connsiteY39" fmla="*/ 224445 h 260019"/>
                    <a:gd name="connsiteX40" fmla="*/ 595543 w 1200794"/>
                    <a:gd name="connsiteY40" fmla="*/ 234529 h 260019"/>
                    <a:gd name="connsiteX41" fmla="*/ 552688 w 1200794"/>
                    <a:gd name="connsiteY41" fmla="*/ 224445 h 260019"/>
                    <a:gd name="connsiteX42" fmla="*/ 505335 w 1200794"/>
                    <a:gd name="connsiteY42" fmla="*/ 225606 h 260019"/>
                    <a:gd name="connsiteX43" fmla="*/ 490200 w 1200794"/>
                    <a:gd name="connsiteY43" fmla="*/ 217299 h 260019"/>
                    <a:gd name="connsiteX44" fmla="*/ 466309 w 1200794"/>
                    <a:gd name="connsiteY44" fmla="*/ 219269 h 260019"/>
                    <a:gd name="connsiteX45" fmla="*/ 424772 w 1200794"/>
                    <a:gd name="connsiteY45" fmla="*/ 233862 h 260019"/>
                    <a:gd name="connsiteX46" fmla="*/ 381087 w 1200794"/>
                    <a:gd name="connsiteY46" fmla="*/ 228402 h 260019"/>
                    <a:gd name="connsiteX47" fmla="*/ 334126 w 1200794"/>
                    <a:gd name="connsiteY47" fmla="*/ 234602 h 260019"/>
                    <a:gd name="connsiteX48" fmla="*/ 320107 w 1200794"/>
                    <a:gd name="connsiteY48" fmla="*/ 228754 h 260019"/>
                    <a:gd name="connsiteX49" fmla="*/ 294015 w 1200794"/>
                    <a:gd name="connsiteY49" fmla="*/ 233220 h 260019"/>
                    <a:gd name="connsiteX50" fmla="*/ 253909 w 1200794"/>
                    <a:gd name="connsiteY50" fmla="*/ 251379 h 260019"/>
                    <a:gd name="connsiteX51" fmla="*/ 209913 w 1200794"/>
                    <a:gd name="connsiteY51" fmla="*/ 249748 h 260019"/>
                    <a:gd name="connsiteX52" fmla="*/ 163673 w 1200794"/>
                    <a:gd name="connsiteY52" fmla="*/ 260019 h 260019"/>
                    <a:gd name="connsiteX53" fmla="*/ 129067 w 1200794"/>
                    <a:gd name="connsiteY53" fmla="*/ 249013 h 260019"/>
                    <a:gd name="connsiteX54" fmla="*/ 83731 w 1200794"/>
                    <a:gd name="connsiteY54" fmla="*/ 249831 h 260019"/>
                    <a:gd name="connsiteX55" fmla="*/ 63787 w 1200794"/>
                    <a:gd name="connsiteY55" fmla="*/ 231125 h 260019"/>
                    <a:gd name="connsiteX56" fmla="*/ 26258 w 1200794"/>
                    <a:gd name="connsiteY56" fmla="*/ 222367 h 260019"/>
                    <a:gd name="connsiteX57" fmla="*/ 24007 w 1200794"/>
                    <a:gd name="connsiteY57" fmla="*/ 198810 h 260019"/>
                    <a:gd name="connsiteX58" fmla="*/ 0 w 1200794"/>
                    <a:gd name="connsiteY58" fmla="*/ 181808 h 260019"/>
                    <a:gd name="connsiteX59" fmla="*/ 15788 w 1200794"/>
                    <a:gd name="connsiteY59" fmla="*/ 156986 h 260019"/>
                    <a:gd name="connsiteX60" fmla="*/ 8957 w 1200794"/>
                    <a:gd name="connsiteY60" fmla="*/ 134329 h 260019"/>
                    <a:gd name="connsiteX61" fmla="*/ 40379 w 1200794"/>
                    <a:gd name="connsiteY61" fmla="*/ 112020 h 260019"/>
                    <a:gd name="connsiteX62" fmla="*/ 51762 w 1200794"/>
                    <a:gd name="connsiteY62" fmla="*/ 87157 h 260019"/>
                    <a:gd name="connsiteX63" fmla="*/ 94036 w 1200794"/>
                    <a:gd name="connsiteY63" fmla="*/ 70758 h 260019"/>
                    <a:gd name="connsiteX64" fmla="*/ 121903 w 1200794"/>
                    <a:gd name="connsiteY64" fmla="*/ 47474 h 260019"/>
                    <a:gd name="connsiteX65" fmla="*/ 168591 w 1200794"/>
                    <a:gd name="connsiteY65" fmla="*/ 39482 h 260019"/>
                    <a:gd name="connsiteX66" fmla="*/ 208697 w 1200794"/>
                    <a:gd name="connsiteY66" fmla="*/ 21324 h 260019"/>
                    <a:gd name="connsiteX67" fmla="*/ 252692 w 1200794"/>
                    <a:gd name="connsiteY67" fmla="*/ 22954 h 260019"/>
                    <a:gd name="connsiteX68" fmla="*/ 298933 w 1200794"/>
                    <a:gd name="connsiteY68" fmla="*/ 12684 h 260019"/>
                    <a:gd name="connsiteX69" fmla="*/ 317761 w 1200794"/>
                    <a:gd name="connsiteY69" fmla="*/ 18672 h 260019"/>
                    <a:gd name="connsiteX70" fmla="*/ 358251 w 1200794"/>
                    <a:gd name="connsiteY70" fmla="*/ 15334 h 260019"/>
                    <a:gd name="connsiteX71" fmla="*/ 399788 w 1200794"/>
                    <a:gd name="connsiteY71" fmla="*/ 741 h 260019"/>
                    <a:gd name="connsiteX72" fmla="*/ 443474 w 1200794"/>
                    <a:gd name="connsiteY72" fmla="*/ 6201 h 2600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</a:cxnLst>
                  <a:rect l="l" t="t" r="r" b="b"/>
                  <a:pathLst>
                    <a:path w="1200794" h="260019">
                      <a:moveTo>
                        <a:pt x="490434" y="0"/>
                      </a:moveTo>
                      <a:lnTo>
                        <a:pt x="512414" y="9170"/>
                      </a:lnTo>
                      <a:lnTo>
                        <a:pt x="552688" y="10157"/>
                      </a:lnTo>
                      <a:lnTo>
                        <a:pt x="595543" y="73"/>
                      </a:lnTo>
                      <a:lnTo>
                        <a:pt x="638398" y="10157"/>
                      </a:lnTo>
                      <a:lnTo>
                        <a:pt x="678706" y="9169"/>
                      </a:lnTo>
                      <a:lnTo>
                        <a:pt x="700684" y="0"/>
                      </a:lnTo>
                      <a:lnTo>
                        <a:pt x="747644" y="6201"/>
                      </a:lnTo>
                      <a:lnTo>
                        <a:pt x="791329" y="741"/>
                      </a:lnTo>
                      <a:lnTo>
                        <a:pt x="832866" y="15334"/>
                      </a:lnTo>
                      <a:lnTo>
                        <a:pt x="880073" y="19226"/>
                      </a:lnTo>
                      <a:lnTo>
                        <a:pt x="880455" y="19492"/>
                      </a:lnTo>
                      <a:lnTo>
                        <a:pt x="901861" y="12684"/>
                      </a:lnTo>
                      <a:lnTo>
                        <a:pt x="948102" y="22954"/>
                      </a:lnTo>
                      <a:lnTo>
                        <a:pt x="992097" y="21324"/>
                      </a:lnTo>
                      <a:lnTo>
                        <a:pt x="1032203" y="39482"/>
                      </a:lnTo>
                      <a:lnTo>
                        <a:pt x="1078891" y="47474"/>
                      </a:lnTo>
                      <a:lnTo>
                        <a:pt x="1106758" y="70758"/>
                      </a:lnTo>
                      <a:lnTo>
                        <a:pt x="1149033" y="87157"/>
                      </a:lnTo>
                      <a:lnTo>
                        <a:pt x="1160415" y="112020"/>
                      </a:lnTo>
                      <a:lnTo>
                        <a:pt x="1191837" y="134329"/>
                      </a:lnTo>
                      <a:lnTo>
                        <a:pt x="1185006" y="156986"/>
                      </a:lnTo>
                      <a:lnTo>
                        <a:pt x="1200794" y="181808"/>
                      </a:lnTo>
                      <a:lnTo>
                        <a:pt x="1176787" y="198810"/>
                      </a:lnTo>
                      <a:lnTo>
                        <a:pt x="1174536" y="222367"/>
                      </a:lnTo>
                      <a:lnTo>
                        <a:pt x="1137008" y="231125"/>
                      </a:lnTo>
                      <a:lnTo>
                        <a:pt x="1117063" y="249831"/>
                      </a:lnTo>
                      <a:lnTo>
                        <a:pt x="1071727" y="249013"/>
                      </a:lnTo>
                      <a:lnTo>
                        <a:pt x="1037121" y="260019"/>
                      </a:lnTo>
                      <a:lnTo>
                        <a:pt x="990881" y="249748"/>
                      </a:lnTo>
                      <a:lnTo>
                        <a:pt x="946885" y="251379"/>
                      </a:lnTo>
                      <a:lnTo>
                        <a:pt x="906779" y="233220"/>
                      </a:lnTo>
                      <a:lnTo>
                        <a:pt x="873825" y="227579"/>
                      </a:lnTo>
                      <a:lnTo>
                        <a:pt x="856991" y="234602"/>
                      </a:lnTo>
                      <a:lnTo>
                        <a:pt x="810031" y="228402"/>
                      </a:lnTo>
                      <a:lnTo>
                        <a:pt x="766345" y="233862"/>
                      </a:lnTo>
                      <a:lnTo>
                        <a:pt x="724809" y="219269"/>
                      </a:lnTo>
                      <a:lnTo>
                        <a:pt x="700890" y="217297"/>
                      </a:lnTo>
                      <a:lnTo>
                        <a:pt x="685751" y="225606"/>
                      </a:lnTo>
                      <a:lnTo>
                        <a:pt x="638398" y="224445"/>
                      </a:lnTo>
                      <a:lnTo>
                        <a:pt x="595543" y="234529"/>
                      </a:lnTo>
                      <a:lnTo>
                        <a:pt x="552688" y="224445"/>
                      </a:lnTo>
                      <a:lnTo>
                        <a:pt x="505335" y="225606"/>
                      </a:lnTo>
                      <a:lnTo>
                        <a:pt x="490200" y="217299"/>
                      </a:lnTo>
                      <a:lnTo>
                        <a:pt x="466309" y="219269"/>
                      </a:lnTo>
                      <a:lnTo>
                        <a:pt x="424772" y="233862"/>
                      </a:lnTo>
                      <a:lnTo>
                        <a:pt x="381087" y="228402"/>
                      </a:lnTo>
                      <a:lnTo>
                        <a:pt x="334126" y="234602"/>
                      </a:lnTo>
                      <a:lnTo>
                        <a:pt x="320107" y="228754"/>
                      </a:lnTo>
                      <a:lnTo>
                        <a:pt x="294015" y="233220"/>
                      </a:lnTo>
                      <a:lnTo>
                        <a:pt x="253909" y="251379"/>
                      </a:lnTo>
                      <a:lnTo>
                        <a:pt x="209913" y="249748"/>
                      </a:lnTo>
                      <a:lnTo>
                        <a:pt x="163673" y="260019"/>
                      </a:lnTo>
                      <a:lnTo>
                        <a:pt x="129067" y="249013"/>
                      </a:lnTo>
                      <a:lnTo>
                        <a:pt x="83731" y="249831"/>
                      </a:lnTo>
                      <a:lnTo>
                        <a:pt x="63787" y="231125"/>
                      </a:lnTo>
                      <a:lnTo>
                        <a:pt x="26258" y="222367"/>
                      </a:lnTo>
                      <a:lnTo>
                        <a:pt x="24007" y="198810"/>
                      </a:lnTo>
                      <a:lnTo>
                        <a:pt x="0" y="181808"/>
                      </a:lnTo>
                      <a:lnTo>
                        <a:pt x="15788" y="156986"/>
                      </a:lnTo>
                      <a:lnTo>
                        <a:pt x="8957" y="134329"/>
                      </a:lnTo>
                      <a:lnTo>
                        <a:pt x="40379" y="112020"/>
                      </a:lnTo>
                      <a:lnTo>
                        <a:pt x="51762" y="87157"/>
                      </a:lnTo>
                      <a:lnTo>
                        <a:pt x="94036" y="70758"/>
                      </a:lnTo>
                      <a:lnTo>
                        <a:pt x="121903" y="47474"/>
                      </a:lnTo>
                      <a:lnTo>
                        <a:pt x="168591" y="39482"/>
                      </a:lnTo>
                      <a:lnTo>
                        <a:pt x="208697" y="21324"/>
                      </a:lnTo>
                      <a:lnTo>
                        <a:pt x="252692" y="22954"/>
                      </a:lnTo>
                      <a:lnTo>
                        <a:pt x="298933" y="12684"/>
                      </a:lnTo>
                      <a:lnTo>
                        <a:pt x="317761" y="18672"/>
                      </a:lnTo>
                      <a:lnTo>
                        <a:pt x="358251" y="15334"/>
                      </a:lnTo>
                      <a:lnTo>
                        <a:pt x="399788" y="741"/>
                      </a:lnTo>
                      <a:lnTo>
                        <a:pt x="443474" y="6201"/>
                      </a:lnTo>
                      <a:close/>
                    </a:path>
                  </a:pathLst>
                </a:custGeom>
                <a:solidFill>
                  <a:srgbClr val="FFFF99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571" name="グループ化 570">
                  <a:extLst>
                    <a:ext uri="{FF2B5EF4-FFF2-40B4-BE49-F238E27FC236}">
                      <a16:creationId xmlns:a16="http://schemas.microsoft.com/office/drawing/2014/main" id="{285DC9A9-2FD8-8C41-FD80-BA903D21E9E9}"/>
                    </a:ext>
                  </a:extLst>
                </p:cNvPr>
                <p:cNvGrpSpPr/>
                <p:nvPr/>
              </p:nvGrpSpPr>
              <p:grpSpPr>
                <a:xfrm>
                  <a:off x="4280831" y="5913843"/>
                  <a:ext cx="532507" cy="541735"/>
                  <a:chOff x="3087106" y="6899407"/>
                  <a:chExt cx="532507" cy="541735"/>
                </a:xfrm>
                <a:solidFill>
                  <a:srgbClr val="FF6699"/>
                </a:solidFill>
              </p:grpSpPr>
              <p:sp>
                <p:nvSpPr>
                  <p:cNvPr id="578" name="フリーフォーム: 図形 577">
                    <a:extLst>
                      <a:ext uri="{FF2B5EF4-FFF2-40B4-BE49-F238E27FC236}">
                        <a16:creationId xmlns:a16="http://schemas.microsoft.com/office/drawing/2014/main" id="{B3EFD8CE-0B31-6A42-D153-D348F9B79FD7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340306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9" name="フリーフォーム: 図形 578">
                    <a:extLst>
                      <a:ext uri="{FF2B5EF4-FFF2-40B4-BE49-F238E27FC236}">
                        <a16:creationId xmlns:a16="http://schemas.microsoft.com/office/drawing/2014/main" id="{43033F22-1B1A-A712-7D8F-42339FEAF28D}"/>
                      </a:ext>
                    </a:extLst>
                  </p:cNvPr>
                  <p:cNvSpPr/>
                  <p:nvPr/>
                </p:nvSpPr>
                <p:spPr>
                  <a:xfrm rot="2700000" flipH="1">
                    <a:off x="3140627" y="6899407"/>
                    <a:ext cx="216546" cy="323587"/>
                  </a:xfrm>
                  <a:custGeom>
                    <a:avLst/>
                    <a:gdLst>
                      <a:gd name="connsiteX0" fmla="*/ 117758 w 216546"/>
                      <a:gd name="connsiteY0" fmla="*/ 23870 h 323587"/>
                      <a:gd name="connsiteX1" fmla="*/ 105670 w 216546"/>
                      <a:gd name="connsiteY1" fmla="*/ 23870 h 323587"/>
                      <a:gd name="connsiteX2" fmla="*/ 72501 w 216546"/>
                      <a:gd name="connsiteY2" fmla="*/ 284859 h 323587"/>
                      <a:gd name="connsiteX3" fmla="*/ 150927 w 216546"/>
                      <a:gd name="connsiteY3" fmla="*/ 284859 h 323587"/>
                      <a:gd name="connsiteX4" fmla="*/ 124962 w 216546"/>
                      <a:gd name="connsiteY4" fmla="*/ 0 h 323587"/>
                      <a:gd name="connsiteX5" fmla="*/ 216546 w 216546"/>
                      <a:gd name="connsiteY5" fmla="*/ 323587 h 323587"/>
                      <a:gd name="connsiteX6" fmla="*/ 0 w 216546"/>
                      <a:gd name="connsiteY6" fmla="*/ 323587 h 323587"/>
                      <a:gd name="connsiteX7" fmla="*/ 91584 w 216546"/>
                      <a:gd name="connsiteY7" fmla="*/ 0 h 3235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</a:cxnLst>
                    <a:rect l="l" t="t" r="r" b="b"/>
                    <a:pathLst>
                      <a:path w="216546" h="323587">
                        <a:moveTo>
                          <a:pt x="117758" y="23870"/>
                        </a:moveTo>
                        <a:lnTo>
                          <a:pt x="105670" y="23870"/>
                        </a:lnTo>
                        <a:lnTo>
                          <a:pt x="72501" y="284859"/>
                        </a:lnTo>
                        <a:lnTo>
                          <a:pt x="150927" y="284859"/>
                        </a:lnTo>
                        <a:close/>
                        <a:moveTo>
                          <a:pt x="124962" y="0"/>
                        </a:moveTo>
                        <a:lnTo>
                          <a:pt x="216546" y="323587"/>
                        </a:lnTo>
                        <a:lnTo>
                          <a:pt x="0" y="323587"/>
                        </a:lnTo>
                        <a:lnTo>
                          <a:pt x="91584" y="0"/>
                        </a:lnTo>
                        <a:close/>
                      </a:path>
                    </a:pathLst>
                  </a:cu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0" name="台形 579">
                    <a:extLst>
                      <a:ext uri="{FF2B5EF4-FFF2-40B4-BE49-F238E27FC236}">
                        <a16:creationId xmlns:a16="http://schemas.microsoft.com/office/drawing/2014/main" id="{0DF05E1E-1EC2-1EE8-AB04-6E4A0B3ED16B}"/>
                      </a:ext>
                    </a:extLst>
                  </p:cNvPr>
                  <p:cNvSpPr/>
                  <p:nvPr/>
                </p:nvSpPr>
                <p:spPr>
                  <a:xfrm rot="884484">
                    <a:off x="3301817" y="6940538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1" name="台形 580">
                    <a:extLst>
                      <a:ext uri="{FF2B5EF4-FFF2-40B4-BE49-F238E27FC236}">
                        <a16:creationId xmlns:a16="http://schemas.microsoft.com/office/drawing/2014/main" id="{82DC0F6A-AE6F-2686-5A3B-9995CA26FA23}"/>
                      </a:ext>
                    </a:extLst>
                  </p:cNvPr>
                  <p:cNvSpPr/>
                  <p:nvPr/>
                </p:nvSpPr>
                <p:spPr>
                  <a:xfrm rot="20700000">
                    <a:off x="3398547" y="6940539"/>
                    <a:ext cx="58782" cy="480808"/>
                  </a:xfrm>
                  <a:prstGeom prst="trapezoid">
                    <a:avLst>
                      <a:gd name="adj" fmla="val 34517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2" name="四角形: 角を丸くする 581">
                    <a:extLst>
                      <a:ext uri="{FF2B5EF4-FFF2-40B4-BE49-F238E27FC236}">
                        <a16:creationId xmlns:a16="http://schemas.microsoft.com/office/drawing/2014/main" id="{E01AF1C8-AFD9-DCB6-D6BC-0F00792DCF98}"/>
                      </a:ext>
                    </a:extLst>
                  </p:cNvPr>
                  <p:cNvSpPr/>
                  <p:nvPr/>
                </p:nvSpPr>
                <p:spPr>
                  <a:xfrm>
                    <a:off x="3326030" y="6904086"/>
                    <a:ext cx="109702" cy="127596"/>
                  </a:xfrm>
                  <a:prstGeom prst="roundRect">
                    <a:avLst>
                      <a:gd name="adj" fmla="val 36203"/>
                    </a:avLst>
                  </a:prstGeom>
                  <a:grpFill/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3" name="星: 12 pt 582">
                    <a:extLst>
                      <a:ext uri="{FF2B5EF4-FFF2-40B4-BE49-F238E27FC236}">
                        <a16:creationId xmlns:a16="http://schemas.microsoft.com/office/drawing/2014/main" id="{749BB636-901E-83D0-EFDC-866631B0669A}"/>
                      </a:ext>
                    </a:extLst>
                  </p:cNvPr>
                  <p:cNvSpPr/>
                  <p:nvPr/>
                </p:nvSpPr>
                <p:spPr>
                  <a:xfrm>
                    <a:off x="3200401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84" name="星: 12 pt 583">
                    <a:extLst>
                      <a:ext uri="{FF2B5EF4-FFF2-40B4-BE49-F238E27FC236}">
                        <a16:creationId xmlns:a16="http://schemas.microsoft.com/office/drawing/2014/main" id="{97DAD776-E34E-41F7-25FB-0680E80D6344}"/>
                      </a:ext>
                    </a:extLst>
                  </p:cNvPr>
                  <p:cNvSpPr/>
                  <p:nvPr/>
                </p:nvSpPr>
                <p:spPr>
                  <a:xfrm>
                    <a:off x="3400426" y="7289104"/>
                    <a:ext cx="152038" cy="152038"/>
                  </a:xfrm>
                  <a:prstGeom prst="star12">
                    <a:avLst>
                      <a:gd name="adj" fmla="val 45177"/>
                    </a:avLst>
                  </a:prstGeom>
                  <a:solidFill>
                    <a:srgbClr val="FFFF99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572" name="グループ化 571">
                  <a:extLst>
                    <a:ext uri="{FF2B5EF4-FFF2-40B4-BE49-F238E27FC236}">
                      <a16:creationId xmlns:a16="http://schemas.microsoft.com/office/drawing/2014/main" id="{EEE051B0-8071-AEB4-5321-2583848CBC87}"/>
                    </a:ext>
                  </a:extLst>
                </p:cNvPr>
                <p:cNvGrpSpPr/>
                <p:nvPr/>
              </p:nvGrpSpPr>
              <p:grpSpPr>
                <a:xfrm rot="1800000">
                  <a:off x="3691058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576" name="フリーフォーム: 図形 575">
                    <a:extLst>
                      <a:ext uri="{FF2B5EF4-FFF2-40B4-BE49-F238E27FC236}">
                        <a16:creationId xmlns:a16="http://schemas.microsoft.com/office/drawing/2014/main" id="{3A2F9B49-EEE5-0621-45B6-44C1330B839D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rgbClr val="C00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7" name="星: 16 pt 576">
                    <a:extLst>
                      <a:ext uri="{FF2B5EF4-FFF2-40B4-BE49-F238E27FC236}">
                        <a16:creationId xmlns:a16="http://schemas.microsoft.com/office/drawing/2014/main" id="{7E5C726E-B444-8039-3986-73DDA145A5D5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  <p:grpSp>
              <p:nvGrpSpPr>
                <p:cNvPr id="573" name="グループ化 572">
                  <a:extLst>
                    <a:ext uri="{FF2B5EF4-FFF2-40B4-BE49-F238E27FC236}">
                      <a16:creationId xmlns:a16="http://schemas.microsoft.com/office/drawing/2014/main" id="{5C9D3727-4C06-5C43-256E-9B5FADEC4C67}"/>
                    </a:ext>
                  </a:extLst>
                </p:cNvPr>
                <p:cNvGrpSpPr/>
                <p:nvPr/>
              </p:nvGrpSpPr>
              <p:grpSpPr>
                <a:xfrm rot="19800000" flipH="1">
                  <a:off x="4979192" y="5734557"/>
                  <a:ext cx="471454" cy="821785"/>
                  <a:chOff x="3244760" y="5986991"/>
                  <a:chExt cx="471454" cy="821785"/>
                </a:xfrm>
              </p:grpSpPr>
              <p:sp>
                <p:nvSpPr>
                  <p:cNvPr id="574" name="フリーフォーム: 図形 573">
                    <a:extLst>
                      <a:ext uri="{FF2B5EF4-FFF2-40B4-BE49-F238E27FC236}">
                        <a16:creationId xmlns:a16="http://schemas.microsoft.com/office/drawing/2014/main" id="{39A3B09A-85B9-3298-E388-B04B1F6700F2}"/>
                      </a:ext>
                    </a:extLst>
                  </p:cNvPr>
                  <p:cNvSpPr/>
                  <p:nvPr/>
                </p:nvSpPr>
                <p:spPr>
                  <a:xfrm>
                    <a:off x="3263881" y="6115290"/>
                    <a:ext cx="436582" cy="693486"/>
                  </a:xfrm>
                  <a:custGeom>
                    <a:avLst/>
                    <a:gdLst>
                      <a:gd name="connsiteX0" fmla="*/ 50686 w 436582"/>
                      <a:gd name="connsiteY0" fmla="*/ 0 h 693486"/>
                      <a:gd name="connsiteX1" fmla="*/ 377615 w 436582"/>
                      <a:gd name="connsiteY1" fmla="*/ 0 h 693486"/>
                      <a:gd name="connsiteX2" fmla="*/ 396305 w 436582"/>
                      <a:gd name="connsiteY2" fmla="*/ 76568 h 693486"/>
                      <a:gd name="connsiteX3" fmla="*/ 436582 w 436582"/>
                      <a:gd name="connsiteY3" fmla="*/ 397454 h 693486"/>
                      <a:gd name="connsiteX4" fmla="*/ 218291 w 436582"/>
                      <a:gd name="connsiteY4" fmla="*/ 693486 h 693486"/>
                      <a:gd name="connsiteX5" fmla="*/ 0 w 436582"/>
                      <a:gd name="connsiteY5" fmla="*/ 397454 h 693486"/>
                      <a:gd name="connsiteX6" fmla="*/ 34285 w 436582"/>
                      <a:gd name="connsiteY6" fmla="*/ 76568 h 69348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</a:cxnLst>
                    <a:rect l="l" t="t" r="r" b="b"/>
                    <a:pathLst>
                      <a:path w="436582" h="693486">
                        <a:moveTo>
                          <a:pt x="50686" y="0"/>
                        </a:moveTo>
                        <a:lnTo>
                          <a:pt x="377615" y="0"/>
                        </a:lnTo>
                        <a:lnTo>
                          <a:pt x="396305" y="76568"/>
                        </a:lnTo>
                        <a:cubicBezTo>
                          <a:pt x="421507" y="195029"/>
                          <a:pt x="436582" y="315431"/>
                          <a:pt x="436582" y="397454"/>
                        </a:cubicBezTo>
                        <a:cubicBezTo>
                          <a:pt x="436582" y="616183"/>
                          <a:pt x="338850" y="693486"/>
                          <a:pt x="218291" y="693486"/>
                        </a:cubicBezTo>
                        <a:cubicBezTo>
                          <a:pt x="97732" y="693486"/>
                          <a:pt x="0" y="616183"/>
                          <a:pt x="0" y="397454"/>
                        </a:cubicBezTo>
                        <a:cubicBezTo>
                          <a:pt x="0" y="315431"/>
                          <a:pt x="12412" y="195029"/>
                          <a:pt x="34285" y="76568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>
                    <a:solidFill>
                      <a:srgbClr val="C0000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575" name="星: 16 pt 574">
                    <a:extLst>
                      <a:ext uri="{FF2B5EF4-FFF2-40B4-BE49-F238E27FC236}">
                        <a16:creationId xmlns:a16="http://schemas.microsoft.com/office/drawing/2014/main" id="{991D37EC-5AAA-07E8-6ADE-66C2B05731B1}"/>
                      </a:ext>
                    </a:extLst>
                  </p:cNvPr>
                  <p:cNvSpPr/>
                  <p:nvPr/>
                </p:nvSpPr>
                <p:spPr>
                  <a:xfrm>
                    <a:off x="3244760" y="5986991"/>
                    <a:ext cx="471454" cy="234456"/>
                  </a:xfrm>
                  <a:prstGeom prst="star16">
                    <a:avLst>
                      <a:gd name="adj" fmla="val 46594"/>
                    </a:avLst>
                  </a:prstGeom>
                  <a:solidFill>
                    <a:srgbClr val="FFFF99"/>
                  </a:solidFill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sp>
        <p:nvSpPr>
          <p:cNvPr id="587" name="テキスト ボックス 586">
            <a:extLst>
              <a:ext uri="{FF2B5EF4-FFF2-40B4-BE49-F238E27FC236}">
                <a16:creationId xmlns:a16="http://schemas.microsoft.com/office/drawing/2014/main" id="{8517AECE-9E26-A9F1-A1B5-03C860FA16F4}"/>
              </a:ext>
            </a:extLst>
          </p:cNvPr>
          <p:cNvSpPr txBox="1"/>
          <p:nvPr/>
        </p:nvSpPr>
        <p:spPr>
          <a:xfrm>
            <a:off x="3821940" y="211844"/>
            <a:ext cx="226215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リスの冬用イラスト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C5078AD7-669A-344C-8346-79BDA98AEB13}"/>
              </a:ext>
            </a:extLst>
          </p:cNvPr>
          <p:cNvGrpSpPr/>
          <p:nvPr/>
        </p:nvGrpSpPr>
        <p:grpSpPr>
          <a:xfrm>
            <a:off x="6962255" y="605447"/>
            <a:ext cx="2351020" cy="2658119"/>
            <a:chOff x="6962255" y="605447"/>
            <a:chExt cx="2351020" cy="2658119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FECE7AF0-1D7B-A6C6-69F7-FF93636AA336}"/>
                </a:ext>
              </a:extLst>
            </p:cNvPr>
            <p:cNvGrpSpPr/>
            <p:nvPr/>
          </p:nvGrpSpPr>
          <p:grpSpPr>
            <a:xfrm>
              <a:off x="7373601" y="820092"/>
              <a:ext cx="1468691" cy="2324381"/>
              <a:chOff x="7373601" y="820092"/>
              <a:chExt cx="1468691" cy="2324381"/>
            </a:xfrm>
          </p:grpSpPr>
          <p:grpSp>
            <p:nvGrpSpPr>
              <p:cNvPr id="351" name="グループ化 350">
                <a:extLst>
                  <a:ext uri="{FF2B5EF4-FFF2-40B4-BE49-F238E27FC236}">
                    <a16:creationId xmlns:a16="http://schemas.microsoft.com/office/drawing/2014/main" id="{10EEA249-F1B0-FD7C-3E5F-0458CD2ECA74}"/>
                  </a:ext>
                </a:extLst>
              </p:cNvPr>
              <p:cNvGrpSpPr/>
              <p:nvPr/>
            </p:nvGrpSpPr>
            <p:grpSpPr>
              <a:xfrm>
                <a:off x="7373601" y="820092"/>
                <a:ext cx="1468691" cy="2324381"/>
                <a:chOff x="1036132" y="400131"/>
                <a:chExt cx="1988936" cy="3147733"/>
              </a:xfrm>
            </p:grpSpPr>
            <p:sp>
              <p:nvSpPr>
                <p:cNvPr id="100" name="楕円 99">
                  <a:extLst>
                    <a:ext uri="{FF2B5EF4-FFF2-40B4-BE49-F238E27FC236}">
                      <a16:creationId xmlns:a16="http://schemas.microsoft.com/office/drawing/2014/main" id="{3CC1A9F1-6371-737E-9443-9B027749FDFE}"/>
                    </a:ext>
                  </a:extLst>
                </p:cNvPr>
                <p:cNvSpPr/>
                <p:nvPr/>
              </p:nvSpPr>
              <p:spPr>
                <a:xfrm rot="900000">
                  <a:off x="1557241" y="1278641"/>
                  <a:ext cx="1467827" cy="2071662"/>
                </a:xfrm>
                <a:prstGeom prst="ellipse">
                  <a:avLst/>
                </a:pr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3" name="楕円 1">
                  <a:extLst>
                    <a:ext uri="{FF2B5EF4-FFF2-40B4-BE49-F238E27FC236}">
                      <a16:creationId xmlns:a16="http://schemas.microsoft.com/office/drawing/2014/main" id="{B28EA391-DAC4-2B16-3423-0D540A89EDE9}"/>
                    </a:ext>
                  </a:extLst>
                </p:cNvPr>
                <p:cNvSpPr/>
                <p:nvPr/>
              </p:nvSpPr>
              <p:spPr>
                <a:xfrm rot="9000000" flipH="1">
                  <a:off x="2414457" y="2118205"/>
                  <a:ext cx="270923" cy="886998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solidFill>
                    <a:srgbClr val="6633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4" name="楕円 1">
                  <a:extLst>
                    <a:ext uri="{FF2B5EF4-FFF2-40B4-BE49-F238E27FC236}">
                      <a16:creationId xmlns:a16="http://schemas.microsoft.com/office/drawing/2014/main" id="{A450F3A3-06D4-1F69-94A1-0ACB867A0410}"/>
                    </a:ext>
                  </a:extLst>
                </p:cNvPr>
                <p:cNvSpPr/>
                <p:nvPr/>
              </p:nvSpPr>
              <p:spPr>
                <a:xfrm rot="12600000">
                  <a:off x="1355459" y="2118205"/>
                  <a:ext cx="270923" cy="886998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354690 w 4315130"/>
                    <a:gd name="connsiteY0" fmla="*/ 2893954 h 4688529"/>
                    <a:gd name="connsiteX1" fmla="*/ 913466 w 4315130"/>
                    <a:gd name="connsiteY1" fmla="*/ -1 h 4688529"/>
                    <a:gd name="connsiteX2" fmla="*/ 4315130 w 4315130"/>
                    <a:gd name="connsiteY2" fmla="*/ 2893954 h 4688529"/>
                    <a:gd name="connsiteX3" fmla="*/ 2334910 w 4315130"/>
                    <a:gd name="connsiteY3" fmla="*/ 4688529 h 4688529"/>
                    <a:gd name="connsiteX4" fmla="*/ 354690 w 4315130"/>
                    <a:gd name="connsiteY4" fmla="*/ 2893954 h 468852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4315130" h="4688529">
                      <a:moveTo>
                        <a:pt x="354690" y="2893954"/>
                      </a:moveTo>
                      <a:cubicBezTo>
                        <a:pt x="117783" y="2112532"/>
                        <a:pt x="-539102" y="-1"/>
                        <a:pt x="913466" y="-1"/>
                      </a:cubicBezTo>
                      <a:cubicBezTo>
                        <a:pt x="2366034" y="-1"/>
                        <a:pt x="4315130" y="1902838"/>
                        <a:pt x="4315130" y="2893954"/>
                      </a:cubicBezTo>
                      <a:cubicBezTo>
                        <a:pt x="4315130" y="3885070"/>
                        <a:pt x="3428555" y="4688529"/>
                        <a:pt x="2334910" y="4688529"/>
                      </a:cubicBezTo>
                      <a:cubicBezTo>
                        <a:pt x="1241265" y="4688529"/>
                        <a:pt x="591597" y="3675376"/>
                        <a:pt x="354690" y="2893954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5" name="楕円 1">
                  <a:extLst>
                    <a:ext uri="{FF2B5EF4-FFF2-40B4-BE49-F238E27FC236}">
                      <a16:creationId xmlns:a16="http://schemas.microsoft.com/office/drawing/2014/main" id="{062E1488-BC99-2EAA-111B-1E4AF5BE63FB}"/>
                    </a:ext>
                  </a:extLst>
                </p:cNvPr>
                <p:cNvSpPr/>
                <p:nvPr/>
              </p:nvSpPr>
              <p:spPr>
                <a:xfrm rot="10800000">
                  <a:off x="2030478" y="2899792"/>
                  <a:ext cx="309970" cy="648072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 dirty="0"/>
                </a:p>
              </p:txBody>
            </p:sp>
            <p:sp>
              <p:nvSpPr>
                <p:cNvPr id="113" name="楕円 1">
                  <a:extLst>
                    <a:ext uri="{FF2B5EF4-FFF2-40B4-BE49-F238E27FC236}">
                      <a16:creationId xmlns:a16="http://schemas.microsoft.com/office/drawing/2014/main" id="{2E573FEB-2408-3BB6-6A93-44C2C915150D}"/>
                    </a:ext>
                  </a:extLst>
                </p:cNvPr>
                <p:cNvSpPr/>
                <p:nvPr/>
              </p:nvSpPr>
              <p:spPr>
                <a:xfrm rot="10800000">
                  <a:off x="1672044" y="2899792"/>
                  <a:ext cx="309970" cy="648072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4" name="楕円 1">
                  <a:extLst>
                    <a:ext uri="{FF2B5EF4-FFF2-40B4-BE49-F238E27FC236}">
                      <a16:creationId xmlns:a16="http://schemas.microsoft.com/office/drawing/2014/main" id="{7A75664B-358C-35E5-11ED-92956279EAF3}"/>
                    </a:ext>
                  </a:extLst>
                </p:cNvPr>
                <p:cNvSpPr/>
                <p:nvPr/>
              </p:nvSpPr>
              <p:spPr>
                <a:xfrm>
                  <a:off x="1447488" y="1890462"/>
                  <a:ext cx="1128072" cy="1492818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5" name="楕円 1">
                  <a:extLst>
                    <a:ext uri="{FF2B5EF4-FFF2-40B4-BE49-F238E27FC236}">
                      <a16:creationId xmlns:a16="http://schemas.microsoft.com/office/drawing/2014/main" id="{B6F85DB8-ACD9-7399-BEAB-6CE56BE8544E}"/>
                    </a:ext>
                  </a:extLst>
                </p:cNvPr>
                <p:cNvSpPr/>
                <p:nvPr/>
              </p:nvSpPr>
              <p:spPr>
                <a:xfrm>
                  <a:off x="1521388" y="1924123"/>
                  <a:ext cx="980272" cy="1443614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16" name="二等辺三角形 6">
                  <a:extLst>
                    <a:ext uri="{FF2B5EF4-FFF2-40B4-BE49-F238E27FC236}">
                      <a16:creationId xmlns:a16="http://schemas.microsoft.com/office/drawing/2014/main" id="{A87C6711-2649-126B-3682-30D8A6A2B534}"/>
                    </a:ext>
                  </a:extLst>
                </p:cNvPr>
                <p:cNvSpPr/>
                <p:nvPr/>
              </p:nvSpPr>
              <p:spPr>
                <a:xfrm rot="19800000">
                  <a:off x="1122334" y="400131"/>
                  <a:ext cx="698259" cy="523694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64096" h="648072">
                      <a:moveTo>
                        <a:pt x="0" y="648072"/>
                      </a:moveTo>
                      <a:cubicBezTo>
                        <a:pt x="80516" y="406648"/>
                        <a:pt x="230882" y="124"/>
                        <a:pt x="432048" y="0"/>
                      </a:cubicBezTo>
                      <a:cubicBezTo>
                        <a:pt x="633214" y="-124"/>
                        <a:pt x="777230" y="400298"/>
                        <a:pt x="864096" y="648072"/>
                      </a:cubicBezTo>
                      <a:lnTo>
                        <a:pt x="0" y="648072"/>
                      </a:ln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7" name="二等辺三角形 6">
                  <a:extLst>
                    <a:ext uri="{FF2B5EF4-FFF2-40B4-BE49-F238E27FC236}">
                      <a16:creationId xmlns:a16="http://schemas.microsoft.com/office/drawing/2014/main" id="{39A1EBA6-369B-76A1-EDCC-09DA96BA12DC}"/>
                    </a:ext>
                  </a:extLst>
                </p:cNvPr>
                <p:cNvSpPr/>
                <p:nvPr/>
              </p:nvSpPr>
              <p:spPr>
                <a:xfrm rot="1800000" flipH="1">
                  <a:off x="2202453" y="400132"/>
                  <a:ext cx="698259" cy="523694"/>
                </a:xfrm>
                <a:custGeom>
                  <a:avLst/>
                  <a:gdLst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  <a:gd name="connsiteX0" fmla="*/ 0 w 864096"/>
                    <a:gd name="connsiteY0" fmla="*/ 648072 h 648072"/>
                    <a:gd name="connsiteX1" fmla="*/ 432048 w 864096"/>
                    <a:gd name="connsiteY1" fmla="*/ 0 h 648072"/>
                    <a:gd name="connsiteX2" fmla="*/ 864096 w 864096"/>
                    <a:gd name="connsiteY2" fmla="*/ 648072 h 648072"/>
                    <a:gd name="connsiteX3" fmla="*/ 0 w 864096"/>
                    <a:gd name="connsiteY3" fmla="*/ 648072 h 64807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864096" h="648072">
                      <a:moveTo>
                        <a:pt x="0" y="648072"/>
                      </a:moveTo>
                      <a:cubicBezTo>
                        <a:pt x="80516" y="406648"/>
                        <a:pt x="230882" y="124"/>
                        <a:pt x="432048" y="0"/>
                      </a:cubicBezTo>
                      <a:cubicBezTo>
                        <a:pt x="633214" y="-124"/>
                        <a:pt x="777230" y="400298"/>
                        <a:pt x="864096" y="648072"/>
                      </a:cubicBezTo>
                      <a:lnTo>
                        <a:pt x="0" y="648072"/>
                      </a:ln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楕円 117">
                  <a:extLst>
                    <a:ext uri="{FF2B5EF4-FFF2-40B4-BE49-F238E27FC236}">
                      <a16:creationId xmlns:a16="http://schemas.microsoft.com/office/drawing/2014/main" id="{FD5EB06F-456E-393B-5321-6A0BB1FB7F61}"/>
                    </a:ext>
                  </a:extLst>
                </p:cNvPr>
                <p:cNvSpPr/>
                <p:nvPr/>
              </p:nvSpPr>
              <p:spPr>
                <a:xfrm>
                  <a:off x="1193584" y="548680"/>
                  <a:ext cx="1635880" cy="1666642"/>
                </a:xfrm>
                <a:prstGeom prst="ellipse">
                  <a:avLst/>
                </a:prstGeom>
                <a:solidFill>
                  <a:srgbClr val="FFCC66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21" name="グループ化 120">
                  <a:extLst>
                    <a:ext uri="{FF2B5EF4-FFF2-40B4-BE49-F238E27FC236}">
                      <a16:creationId xmlns:a16="http://schemas.microsoft.com/office/drawing/2014/main" id="{4085AB08-ABEF-828B-6AFA-A9CF7BDFB5E7}"/>
                    </a:ext>
                  </a:extLst>
                </p:cNvPr>
                <p:cNvGrpSpPr/>
                <p:nvPr/>
              </p:nvGrpSpPr>
              <p:grpSpPr>
                <a:xfrm>
                  <a:off x="1859321" y="1607820"/>
                  <a:ext cx="297140" cy="314338"/>
                  <a:chOff x="3944408" y="2708920"/>
                  <a:chExt cx="291733" cy="338761"/>
                </a:xfrm>
                <a:solidFill>
                  <a:schemeClr val="bg1"/>
                </a:solidFill>
              </p:grpSpPr>
              <p:sp>
                <p:nvSpPr>
                  <p:cNvPr id="355" name="楕円 27">
                    <a:extLst>
                      <a:ext uri="{FF2B5EF4-FFF2-40B4-BE49-F238E27FC236}">
                        <a16:creationId xmlns:a16="http://schemas.microsoft.com/office/drawing/2014/main" id="{F2EFC827-161D-C3B7-4ABD-340E327206BA}"/>
                      </a:ext>
                    </a:extLst>
                  </p:cNvPr>
                  <p:cNvSpPr/>
                  <p:nvPr/>
                </p:nvSpPr>
                <p:spPr>
                  <a:xfrm>
                    <a:off x="3944408" y="2708920"/>
                    <a:ext cx="145867" cy="338761"/>
                  </a:xfrm>
                  <a:custGeom>
                    <a:avLst/>
                    <a:gdLst>
                      <a:gd name="connsiteX0" fmla="*/ 0 w 144016"/>
                      <a:gd name="connsiteY0" fmla="*/ 180020 h 360040"/>
                      <a:gd name="connsiteX1" fmla="*/ 72008 w 144016"/>
                      <a:gd name="connsiteY1" fmla="*/ 0 h 360040"/>
                      <a:gd name="connsiteX2" fmla="*/ 144016 w 144016"/>
                      <a:gd name="connsiteY2" fmla="*/ 180020 h 360040"/>
                      <a:gd name="connsiteX3" fmla="*/ 72008 w 144016"/>
                      <a:gd name="connsiteY3" fmla="*/ 360040 h 360040"/>
                      <a:gd name="connsiteX4" fmla="*/ 0 w 144016"/>
                      <a:gd name="connsiteY4" fmla="*/ 180020 h 360040"/>
                      <a:gd name="connsiteX0" fmla="*/ 765 w 145488"/>
                      <a:gd name="connsiteY0" fmla="*/ 180020 h 364802"/>
                      <a:gd name="connsiteX1" fmla="*/ 72773 w 145488"/>
                      <a:gd name="connsiteY1" fmla="*/ 0 h 364802"/>
                      <a:gd name="connsiteX2" fmla="*/ 144781 w 145488"/>
                      <a:gd name="connsiteY2" fmla="*/ 180020 h 364802"/>
                      <a:gd name="connsiteX3" fmla="*/ 113255 w 145488"/>
                      <a:gd name="connsiteY3" fmla="*/ 364802 h 364802"/>
                      <a:gd name="connsiteX4" fmla="*/ 765 w 145488"/>
                      <a:gd name="connsiteY4" fmla="*/ 180020 h 364802"/>
                      <a:gd name="connsiteX0" fmla="*/ 479 w 144495"/>
                      <a:gd name="connsiteY0" fmla="*/ 180020 h 338608"/>
                      <a:gd name="connsiteX1" fmla="*/ 72487 w 144495"/>
                      <a:gd name="connsiteY1" fmla="*/ 0 h 338608"/>
                      <a:gd name="connsiteX2" fmla="*/ 144495 w 144495"/>
                      <a:gd name="connsiteY2" fmla="*/ 180020 h 338608"/>
                      <a:gd name="connsiteX3" fmla="*/ 103444 w 144495"/>
                      <a:gd name="connsiteY3" fmla="*/ 338608 h 338608"/>
                      <a:gd name="connsiteX4" fmla="*/ 479 w 144495"/>
                      <a:gd name="connsiteY4" fmla="*/ 180020 h 338608"/>
                      <a:gd name="connsiteX0" fmla="*/ 479 w 145867"/>
                      <a:gd name="connsiteY0" fmla="*/ 180020 h 338761"/>
                      <a:gd name="connsiteX1" fmla="*/ 72487 w 145867"/>
                      <a:gd name="connsiteY1" fmla="*/ 0 h 338761"/>
                      <a:gd name="connsiteX2" fmla="*/ 144495 w 145867"/>
                      <a:gd name="connsiteY2" fmla="*/ 180020 h 338761"/>
                      <a:gd name="connsiteX3" fmla="*/ 103444 w 145867"/>
                      <a:gd name="connsiteY3" fmla="*/ 338608 h 338761"/>
                      <a:gd name="connsiteX4" fmla="*/ 479 w 145867"/>
                      <a:gd name="connsiteY4" fmla="*/ 180020 h 33876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45867" h="338761">
                        <a:moveTo>
                          <a:pt x="479" y="180020"/>
                        </a:moveTo>
                        <a:cubicBezTo>
                          <a:pt x="-4680" y="123585"/>
                          <a:pt x="32718" y="0"/>
                          <a:pt x="72487" y="0"/>
                        </a:cubicBezTo>
                        <a:cubicBezTo>
                          <a:pt x="112256" y="0"/>
                          <a:pt x="144495" y="80598"/>
                          <a:pt x="144495" y="180020"/>
                        </a:cubicBezTo>
                        <a:cubicBezTo>
                          <a:pt x="144495" y="279442"/>
                          <a:pt x="157500" y="333846"/>
                          <a:pt x="103444" y="338608"/>
                        </a:cubicBezTo>
                        <a:cubicBezTo>
                          <a:pt x="49388" y="343370"/>
                          <a:pt x="5638" y="236455"/>
                          <a:pt x="479" y="180020"/>
                        </a:cubicBezTo>
                        <a:close/>
                      </a:path>
                    </a:pathLst>
                  </a:custGeom>
                  <a:grpFill/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356" name="楕円 27">
                    <a:extLst>
                      <a:ext uri="{FF2B5EF4-FFF2-40B4-BE49-F238E27FC236}">
                        <a16:creationId xmlns:a16="http://schemas.microsoft.com/office/drawing/2014/main" id="{A1E191CB-3D94-CCD2-E3ED-69D3CE88CDC9}"/>
                      </a:ext>
                    </a:extLst>
                  </p:cNvPr>
                  <p:cNvSpPr/>
                  <p:nvPr/>
                </p:nvSpPr>
                <p:spPr>
                  <a:xfrm flipH="1">
                    <a:off x="4095749" y="2708920"/>
                    <a:ext cx="140392" cy="338761"/>
                  </a:xfrm>
                  <a:custGeom>
                    <a:avLst/>
                    <a:gdLst>
                      <a:gd name="connsiteX0" fmla="*/ 0 w 144016"/>
                      <a:gd name="connsiteY0" fmla="*/ 180020 h 360040"/>
                      <a:gd name="connsiteX1" fmla="*/ 72008 w 144016"/>
                      <a:gd name="connsiteY1" fmla="*/ 0 h 360040"/>
                      <a:gd name="connsiteX2" fmla="*/ 144016 w 144016"/>
                      <a:gd name="connsiteY2" fmla="*/ 180020 h 360040"/>
                      <a:gd name="connsiteX3" fmla="*/ 72008 w 144016"/>
                      <a:gd name="connsiteY3" fmla="*/ 360040 h 360040"/>
                      <a:gd name="connsiteX4" fmla="*/ 0 w 144016"/>
                      <a:gd name="connsiteY4" fmla="*/ 180020 h 360040"/>
                      <a:gd name="connsiteX0" fmla="*/ 765 w 145488"/>
                      <a:gd name="connsiteY0" fmla="*/ 180020 h 364802"/>
                      <a:gd name="connsiteX1" fmla="*/ 72773 w 145488"/>
                      <a:gd name="connsiteY1" fmla="*/ 0 h 364802"/>
                      <a:gd name="connsiteX2" fmla="*/ 144781 w 145488"/>
                      <a:gd name="connsiteY2" fmla="*/ 180020 h 364802"/>
                      <a:gd name="connsiteX3" fmla="*/ 113255 w 145488"/>
                      <a:gd name="connsiteY3" fmla="*/ 364802 h 364802"/>
                      <a:gd name="connsiteX4" fmla="*/ 765 w 145488"/>
                      <a:gd name="connsiteY4" fmla="*/ 180020 h 364802"/>
                      <a:gd name="connsiteX0" fmla="*/ 479 w 144495"/>
                      <a:gd name="connsiteY0" fmla="*/ 180020 h 338608"/>
                      <a:gd name="connsiteX1" fmla="*/ 72487 w 144495"/>
                      <a:gd name="connsiteY1" fmla="*/ 0 h 338608"/>
                      <a:gd name="connsiteX2" fmla="*/ 144495 w 144495"/>
                      <a:gd name="connsiteY2" fmla="*/ 180020 h 338608"/>
                      <a:gd name="connsiteX3" fmla="*/ 103444 w 144495"/>
                      <a:gd name="connsiteY3" fmla="*/ 338608 h 338608"/>
                      <a:gd name="connsiteX4" fmla="*/ 479 w 144495"/>
                      <a:gd name="connsiteY4" fmla="*/ 180020 h 338608"/>
                      <a:gd name="connsiteX0" fmla="*/ 479 w 145867"/>
                      <a:gd name="connsiteY0" fmla="*/ 180020 h 338761"/>
                      <a:gd name="connsiteX1" fmla="*/ 72487 w 145867"/>
                      <a:gd name="connsiteY1" fmla="*/ 0 h 338761"/>
                      <a:gd name="connsiteX2" fmla="*/ 144495 w 145867"/>
                      <a:gd name="connsiteY2" fmla="*/ 180020 h 338761"/>
                      <a:gd name="connsiteX3" fmla="*/ 103444 w 145867"/>
                      <a:gd name="connsiteY3" fmla="*/ 338608 h 338761"/>
                      <a:gd name="connsiteX4" fmla="*/ 479 w 145867"/>
                      <a:gd name="connsiteY4" fmla="*/ 180020 h 33876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</a:cxnLst>
                    <a:rect l="l" t="t" r="r" b="b"/>
                    <a:pathLst>
                      <a:path w="145867" h="338761">
                        <a:moveTo>
                          <a:pt x="479" y="180020"/>
                        </a:moveTo>
                        <a:cubicBezTo>
                          <a:pt x="-4680" y="123585"/>
                          <a:pt x="32718" y="0"/>
                          <a:pt x="72487" y="0"/>
                        </a:cubicBezTo>
                        <a:cubicBezTo>
                          <a:pt x="112256" y="0"/>
                          <a:pt x="144495" y="80598"/>
                          <a:pt x="144495" y="180020"/>
                        </a:cubicBezTo>
                        <a:cubicBezTo>
                          <a:pt x="144495" y="279442"/>
                          <a:pt x="157500" y="333846"/>
                          <a:pt x="103444" y="338608"/>
                        </a:cubicBezTo>
                        <a:cubicBezTo>
                          <a:pt x="49388" y="343370"/>
                          <a:pt x="5638" y="236455"/>
                          <a:pt x="479" y="180020"/>
                        </a:cubicBezTo>
                        <a:close/>
                      </a:path>
                    </a:pathLst>
                  </a:custGeom>
                  <a:grpFill/>
                  <a:ln w="28575"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  <p:sp>
              <p:nvSpPr>
                <p:cNvPr id="123" name="フリーフォーム: 図形 122">
                  <a:extLst>
                    <a:ext uri="{FF2B5EF4-FFF2-40B4-BE49-F238E27FC236}">
                      <a16:creationId xmlns:a16="http://schemas.microsoft.com/office/drawing/2014/main" id="{3216691C-8883-EF76-F273-FB2739F10776}"/>
                    </a:ext>
                  </a:extLst>
                </p:cNvPr>
                <p:cNvSpPr/>
                <p:nvPr/>
              </p:nvSpPr>
              <p:spPr>
                <a:xfrm>
                  <a:off x="1705298" y="1485900"/>
                  <a:ext cx="612452" cy="306194"/>
                </a:xfrm>
                <a:custGeom>
                  <a:avLst/>
                  <a:gdLst>
                    <a:gd name="connsiteX0" fmla="*/ 267594 w 966988"/>
                    <a:gd name="connsiteY0" fmla="*/ 0 h 411652"/>
                    <a:gd name="connsiteX1" fmla="*/ 456812 w 966988"/>
                    <a:gd name="connsiteY1" fmla="*/ 60285 h 411652"/>
                    <a:gd name="connsiteX2" fmla="*/ 483494 w 966988"/>
                    <a:gd name="connsiteY2" fmla="*/ 90725 h 411652"/>
                    <a:gd name="connsiteX3" fmla="*/ 510177 w 966988"/>
                    <a:gd name="connsiteY3" fmla="*/ 60285 h 411652"/>
                    <a:gd name="connsiteX4" fmla="*/ 699394 w 966988"/>
                    <a:gd name="connsiteY4" fmla="*/ 0 h 411652"/>
                    <a:gd name="connsiteX5" fmla="*/ 966988 w 966988"/>
                    <a:gd name="connsiteY5" fmla="*/ 205826 h 411652"/>
                    <a:gd name="connsiteX6" fmla="*/ 699394 w 966988"/>
                    <a:gd name="connsiteY6" fmla="*/ 411652 h 411652"/>
                    <a:gd name="connsiteX7" fmla="*/ 510177 w 966988"/>
                    <a:gd name="connsiteY7" fmla="*/ 351367 h 411652"/>
                    <a:gd name="connsiteX8" fmla="*/ 483494 w 966988"/>
                    <a:gd name="connsiteY8" fmla="*/ 320927 h 411652"/>
                    <a:gd name="connsiteX9" fmla="*/ 456812 w 966988"/>
                    <a:gd name="connsiteY9" fmla="*/ 351367 h 411652"/>
                    <a:gd name="connsiteX10" fmla="*/ 267594 w 966988"/>
                    <a:gd name="connsiteY10" fmla="*/ 411652 h 411652"/>
                    <a:gd name="connsiteX11" fmla="*/ 0 w 966988"/>
                    <a:gd name="connsiteY11" fmla="*/ 205826 h 411652"/>
                    <a:gd name="connsiteX12" fmla="*/ 267594 w 966988"/>
                    <a:gd name="connsiteY12" fmla="*/ 0 h 411652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966988" h="411652">
                      <a:moveTo>
                        <a:pt x="267594" y="0"/>
                      </a:moveTo>
                      <a:cubicBezTo>
                        <a:pt x="341488" y="0"/>
                        <a:pt x="408386" y="23038"/>
                        <a:pt x="456812" y="60285"/>
                      </a:cubicBezTo>
                      <a:lnTo>
                        <a:pt x="483494" y="90725"/>
                      </a:lnTo>
                      <a:lnTo>
                        <a:pt x="510177" y="60285"/>
                      </a:lnTo>
                      <a:cubicBezTo>
                        <a:pt x="558602" y="23038"/>
                        <a:pt x="625500" y="0"/>
                        <a:pt x="699394" y="0"/>
                      </a:cubicBezTo>
                      <a:cubicBezTo>
                        <a:pt x="847182" y="0"/>
                        <a:pt x="966988" y="92151"/>
                        <a:pt x="966988" y="205826"/>
                      </a:cubicBezTo>
                      <a:cubicBezTo>
                        <a:pt x="966988" y="319501"/>
                        <a:pt x="847182" y="411652"/>
                        <a:pt x="699394" y="411652"/>
                      </a:cubicBezTo>
                      <a:cubicBezTo>
                        <a:pt x="625500" y="411652"/>
                        <a:pt x="558602" y="388614"/>
                        <a:pt x="510177" y="351367"/>
                      </a:cubicBezTo>
                      <a:lnTo>
                        <a:pt x="483494" y="320927"/>
                      </a:lnTo>
                      <a:lnTo>
                        <a:pt x="456812" y="351367"/>
                      </a:lnTo>
                      <a:cubicBezTo>
                        <a:pt x="408386" y="388614"/>
                        <a:pt x="341488" y="411652"/>
                        <a:pt x="267594" y="411652"/>
                      </a:cubicBezTo>
                      <a:cubicBezTo>
                        <a:pt x="119806" y="411652"/>
                        <a:pt x="0" y="319501"/>
                        <a:pt x="0" y="205826"/>
                      </a:cubicBezTo>
                      <a:cubicBezTo>
                        <a:pt x="0" y="92151"/>
                        <a:pt x="119806" y="0"/>
                        <a:pt x="267594" y="0"/>
                      </a:cubicBezTo>
                      <a:close/>
                    </a:path>
                  </a:pathLst>
                </a:custGeom>
                <a:solidFill>
                  <a:srgbClr val="FFCC66"/>
                </a:solidFill>
                <a:ln w="28575">
                  <a:solidFill>
                    <a:srgbClr val="CC6600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4" name="正方形/長方形 123">
                  <a:extLst>
                    <a:ext uri="{FF2B5EF4-FFF2-40B4-BE49-F238E27FC236}">
                      <a16:creationId xmlns:a16="http://schemas.microsoft.com/office/drawing/2014/main" id="{E32AF21B-9578-CF72-015B-335EAB64898D}"/>
                    </a:ext>
                  </a:extLst>
                </p:cNvPr>
                <p:cNvSpPr/>
                <p:nvPr/>
              </p:nvSpPr>
              <p:spPr>
                <a:xfrm>
                  <a:off x="1036132" y="1633403"/>
                  <a:ext cx="751494" cy="26720"/>
                </a:xfrm>
                <a:prstGeom prst="rect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" name="正方形/長方形 124">
                  <a:extLst>
                    <a:ext uri="{FF2B5EF4-FFF2-40B4-BE49-F238E27FC236}">
                      <a16:creationId xmlns:a16="http://schemas.microsoft.com/office/drawing/2014/main" id="{5412B446-95C0-6FBB-C815-63B5B3B27905}"/>
                    </a:ext>
                  </a:extLst>
                </p:cNvPr>
                <p:cNvSpPr/>
                <p:nvPr/>
              </p:nvSpPr>
              <p:spPr>
                <a:xfrm rot="20700000" flipV="1">
                  <a:off x="1070044" y="1777957"/>
                  <a:ext cx="751494" cy="26720"/>
                </a:xfrm>
                <a:prstGeom prst="rect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6" name="正方形/長方形 125">
                  <a:extLst>
                    <a:ext uri="{FF2B5EF4-FFF2-40B4-BE49-F238E27FC236}">
                      <a16:creationId xmlns:a16="http://schemas.microsoft.com/office/drawing/2014/main" id="{4AAA18F8-CDDC-46C3-CF0C-8BC0F9787B2C}"/>
                    </a:ext>
                  </a:extLst>
                </p:cNvPr>
                <p:cNvSpPr/>
                <p:nvPr/>
              </p:nvSpPr>
              <p:spPr>
                <a:xfrm flipH="1">
                  <a:off x="2233465" y="1633405"/>
                  <a:ext cx="751494" cy="26720"/>
                </a:xfrm>
                <a:prstGeom prst="rect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7" name="正方形/長方形 126">
                  <a:extLst>
                    <a:ext uri="{FF2B5EF4-FFF2-40B4-BE49-F238E27FC236}">
                      <a16:creationId xmlns:a16="http://schemas.microsoft.com/office/drawing/2014/main" id="{A5E6D3C3-64EC-0CB2-EC46-B0F3CA359B6F}"/>
                    </a:ext>
                  </a:extLst>
                </p:cNvPr>
                <p:cNvSpPr/>
                <p:nvPr/>
              </p:nvSpPr>
              <p:spPr>
                <a:xfrm rot="900000" flipH="1" flipV="1">
                  <a:off x="2201510" y="1777958"/>
                  <a:ext cx="751494" cy="26720"/>
                </a:xfrm>
                <a:prstGeom prst="rect">
                  <a:avLst/>
                </a:prstGeom>
                <a:solidFill>
                  <a:schemeClr val="tx1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2" name="フリーフォーム: 図形 351">
                  <a:extLst>
                    <a:ext uri="{FF2B5EF4-FFF2-40B4-BE49-F238E27FC236}">
                      <a16:creationId xmlns:a16="http://schemas.microsoft.com/office/drawing/2014/main" id="{BD7C74E9-770F-1EE1-144F-CCDF25DE384A}"/>
                    </a:ext>
                  </a:extLst>
                </p:cNvPr>
                <p:cNvSpPr/>
                <p:nvPr/>
              </p:nvSpPr>
              <p:spPr>
                <a:xfrm>
                  <a:off x="1472062" y="541557"/>
                  <a:ext cx="1079773" cy="957420"/>
                </a:xfrm>
                <a:custGeom>
                  <a:avLst/>
                  <a:gdLst>
                    <a:gd name="connsiteX0" fmla="*/ 539463 w 1079773"/>
                    <a:gd name="connsiteY0" fmla="*/ 0 h 957420"/>
                    <a:gd name="connsiteX1" fmla="*/ 996781 w 1079773"/>
                    <a:gd name="connsiteY1" fmla="*/ 142318 h 957420"/>
                    <a:gd name="connsiteX2" fmla="*/ 1079773 w 1079773"/>
                    <a:gd name="connsiteY2" fmla="*/ 212080 h 957420"/>
                    <a:gd name="connsiteX3" fmla="*/ 1001615 w 1079773"/>
                    <a:gd name="connsiteY3" fmla="*/ 223642 h 957420"/>
                    <a:gd name="connsiteX4" fmla="*/ 600525 w 1079773"/>
                    <a:gd name="connsiteY4" fmla="*/ 879477 h 957420"/>
                    <a:gd name="connsiteX5" fmla="*/ 595852 w 1079773"/>
                    <a:gd name="connsiteY5" fmla="*/ 957192 h 957420"/>
                    <a:gd name="connsiteX6" fmla="*/ 546412 w 1079773"/>
                    <a:gd name="connsiteY6" fmla="*/ 955822 h 957420"/>
                    <a:gd name="connsiteX7" fmla="*/ 488747 w 1079773"/>
                    <a:gd name="connsiteY7" fmla="*/ 957420 h 957420"/>
                    <a:gd name="connsiteX8" fmla="*/ 484060 w 1079773"/>
                    <a:gd name="connsiteY8" fmla="*/ 879477 h 957420"/>
                    <a:gd name="connsiteX9" fmla="*/ 82970 w 1079773"/>
                    <a:gd name="connsiteY9" fmla="*/ 223642 h 957420"/>
                    <a:gd name="connsiteX10" fmla="*/ 0 w 1079773"/>
                    <a:gd name="connsiteY10" fmla="*/ 211369 h 957420"/>
                    <a:gd name="connsiteX11" fmla="*/ 82145 w 1079773"/>
                    <a:gd name="connsiteY11" fmla="*/ 142318 h 957420"/>
                    <a:gd name="connsiteX12" fmla="*/ 539463 w 1079773"/>
                    <a:gd name="connsiteY12" fmla="*/ 0 h 95742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079773" h="957420">
                      <a:moveTo>
                        <a:pt x="539463" y="0"/>
                      </a:moveTo>
                      <a:cubicBezTo>
                        <a:pt x="708864" y="0"/>
                        <a:pt x="866237" y="52466"/>
                        <a:pt x="996781" y="142318"/>
                      </a:cubicBezTo>
                      <a:lnTo>
                        <a:pt x="1079773" y="212080"/>
                      </a:lnTo>
                      <a:lnTo>
                        <a:pt x="1001615" y="223642"/>
                      </a:lnTo>
                      <a:cubicBezTo>
                        <a:pt x="800644" y="283827"/>
                        <a:pt x="641296" y="545444"/>
                        <a:pt x="600525" y="879477"/>
                      </a:cubicBezTo>
                      <a:lnTo>
                        <a:pt x="595852" y="957192"/>
                      </a:lnTo>
                      <a:lnTo>
                        <a:pt x="546412" y="955822"/>
                      </a:lnTo>
                      <a:lnTo>
                        <a:pt x="488747" y="957420"/>
                      </a:lnTo>
                      <a:lnTo>
                        <a:pt x="484060" y="879477"/>
                      </a:lnTo>
                      <a:cubicBezTo>
                        <a:pt x="443289" y="545444"/>
                        <a:pt x="283941" y="283827"/>
                        <a:pt x="82970" y="223642"/>
                      </a:cubicBezTo>
                      <a:lnTo>
                        <a:pt x="0" y="211369"/>
                      </a:lnTo>
                      <a:lnTo>
                        <a:pt x="82145" y="142318"/>
                      </a:lnTo>
                      <a:cubicBezTo>
                        <a:pt x="212689" y="52466"/>
                        <a:pt x="370062" y="0"/>
                        <a:pt x="539463" y="0"/>
                      </a:cubicBezTo>
                      <a:close/>
                    </a:path>
                  </a:pathLst>
                </a:custGeom>
                <a:solidFill>
                  <a:srgbClr val="CC66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54" name="楕円 1">
                  <a:extLst>
                    <a:ext uri="{FF2B5EF4-FFF2-40B4-BE49-F238E27FC236}">
                      <a16:creationId xmlns:a16="http://schemas.microsoft.com/office/drawing/2014/main" id="{F648CB83-64D6-BA94-F096-F303AF4E0142}"/>
                    </a:ext>
                  </a:extLst>
                </p:cNvPr>
                <p:cNvSpPr/>
                <p:nvPr/>
              </p:nvSpPr>
              <p:spPr>
                <a:xfrm flipV="1">
                  <a:off x="1895798" y="1443009"/>
                  <a:ext cx="231452" cy="130086"/>
                </a:xfrm>
                <a:custGeom>
                  <a:avLst/>
                  <a:gdLst>
                    <a:gd name="connsiteX0" fmla="*/ 0 w 3960440"/>
                    <a:gd name="connsiteY0" fmla="*/ 1794575 h 3589149"/>
                    <a:gd name="connsiteX1" fmla="*/ 1980220 w 3960440"/>
                    <a:gd name="connsiteY1" fmla="*/ 0 h 3589149"/>
                    <a:gd name="connsiteX2" fmla="*/ 3960440 w 3960440"/>
                    <a:gd name="connsiteY2" fmla="*/ 1794575 h 3589149"/>
                    <a:gd name="connsiteX3" fmla="*/ 1980220 w 3960440"/>
                    <a:gd name="connsiteY3" fmla="*/ 3589150 h 3589149"/>
                    <a:gd name="connsiteX4" fmla="*/ 0 w 3960440"/>
                    <a:gd name="connsiteY4" fmla="*/ 1794575 h 3589149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1794575 h 3589150"/>
                    <a:gd name="connsiteX1" fmla="*/ 1980220 w 3960440"/>
                    <a:gd name="connsiteY1" fmla="*/ 0 h 3589150"/>
                    <a:gd name="connsiteX2" fmla="*/ 3960440 w 3960440"/>
                    <a:gd name="connsiteY2" fmla="*/ 1794575 h 3589150"/>
                    <a:gd name="connsiteX3" fmla="*/ 1980220 w 3960440"/>
                    <a:gd name="connsiteY3" fmla="*/ 3589150 h 3589150"/>
                    <a:gd name="connsiteX4" fmla="*/ 0 w 3960440"/>
                    <a:gd name="connsiteY4" fmla="*/ 1794575 h 3589150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  <a:gd name="connsiteX0" fmla="*/ 0 w 3960440"/>
                    <a:gd name="connsiteY0" fmla="*/ 2862799 h 4657374"/>
                    <a:gd name="connsiteX1" fmla="*/ 2014403 w 3960440"/>
                    <a:gd name="connsiteY1" fmla="*/ 0 h 4657374"/>
                    <a:gd name="connsiteX2" fmla="*/ 3960440 w 3960440"/>
                    <a:gd name="connsiteY2" fmla="*/ 2862799 h 4657374"/>
                    <a:gd name="connsiteX3" fmla="*/ 1980220 w 3960440"/>
                    <a:gd name="connsiteY3" fmla="*/ 4657374 h 4657374"/>
                    <a:gd name="connsiteX4" fmla="*/ 0 w 3960440"/>
                    <a:gd name="connsiteY4" fmla="*/ 2862799 h 465737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3960440" h="4657374">
                      <a:moveTo>
                        <a:pt x="0" y="2862799"/>
                      </a:moveTo>
                      <a:cubicBezTo>
                        <a:pt x="0" y="1871683"/>
                        <a:pt x="561835" y="0"/>
                        <a:pt x="2014403" y="0"/>
                      </a:cubicBezTo>
                      <a:cubicBezTo>
                        <a:pt x="3466971" y="0"/>
                        <a:pt x="3960440" y="1871683"/>
                        <a:pt x="3960440" y="2862799"/>
                      </a:cubicBezTo>
                      <a:cubicBezTo>
                        <a:pt x="3960440" y="3853915"/>
                        <a:pt x="3073865" y="4657374"/>
                        <a:pt x="1980220" y="4657374"/>
                      </a:cubicBezTo>
                      <a:cubicBezTo>
                        <a:pt x="886575" y="4657374"/>
                        <a:pt x="0" y="3853915"/>
                        <a:pt x="0" y="2862799"/>
                      </a:cubicBezTo>
                      <a:close/>
                    </a:path>
                  </a:pathLst>
                </a:custGeom>
                <a:solidFill>
                  <a:srgbClr val="C00000"/>
                </a:solidFill>
                <a:ln w="28575"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59" name="グループ化 158">
                <a:extLst>
                  <a:ext uri="{FF2B5EF4-FFF2-40B4-BE49-F238E27FC236}">
                    <a16:creationId xmlns:a16="http://schemas.microsoft.com/office/drawing/2014/main" id="{5530D9C8-0A00-ED19-65A1-8F82D8A2176C}"/>
                  </a:ext>
                </a:extLst>
              </p:cNvPr>
              <p:cNvGrpSpPr/>
              <p:nvPr/>
            </p:nvGrpSpPr>
            <p:grpSpPr>
              <a:xfrm>
                <a:off x="7725505" y="1367897"/>
                <a:ext cx="755887" cy="94733"/>
                <a:chOff x="7743706" y="1471644"/>
                <a:chExt cx="755887" cy="94733"/>
              </a:xfrm>
            </p:grpSpPr>
            <p:sp>
              <p:nvSpPr>
                <p:cNvPr id="160" name="楕円 159">
                  <a:extLst>
                    <a:ext uri="{FF2B5EF4-FFF2-40B4-BE49-F238E27FC236}">
                      <a16:creationId xmlns:a16="http://schemas.microsoft.com/office/drawing/2014/main" id="{230D9E39-392D-8F19-6A69-AF9F900F3A8A}"/>
                    </a:ext>
                  </a:extLst>
                </p:cNvPr>
                <p:cNvSpPr/>
                <p:nvPr/>
              </p:nvSpPr>
              <p:spPr>
                <a:xfrm>
                  <a:off x="7743706" y="1471644"/>
                  <a:ext cx="94733" cy="94733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2" name="楕円 161">
                  <a:extLst>
                    <a:ext uri="{FF2B5EF4-FFF2-40B4-BE49-F238E27FC236}">
                      <a16:creationId xmlns:a16="http://schemas.microsoft.com/office/drawing/2014/main" id="{E2F3BA14-40A1-2BA4-1599-CA8F743B734B}"/>
                    </a:ext>
                  </a:extLst>
                </p:cNvPr>
                <p:cNvSpPr/>
                <p:nvPr/>
              </p:nvSpPr>
              <p:spPr>
                <a:xfrm>
                  <a:off x="8404860" y="1471644"/>
                  <a:ext cx="94733" cy="94733"/>
                </a:xfrm>
                <a:prstGeom prst="ellipse">
                  <a:avLst/>
                </a:prstGeom>
                <a:solidFill>
                  <a:schemeClr val="tx1"/>
                </a:solidFill>
                <a:ln>
                  <a:noFill/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E1393583-6813-F4B2-914F-A866BE53F878}"/>
                </a:ext>
              </a:extLst>
            </p:cNvPr>
            <p:cNvGrpSpPr/>
            <p:nvPr/>
          </p:nvGrpSpPr>
          <p:grpSpPr>
            <a:xfrm>
              <a:off x="6962255" y="605447"/>
              <a:ext cx="2351020" cy="2658119"/>
              <a:chOff x="22941" y="3362243"/>
              <a:chExt cx="3183809" cy="3599690"/>
            </a:xfrm>
          </p:grpSpPr>
          <p:sp>
            <p:nvSpPr>
              <p:cNvPr id="4" name="楕円 3">
                <a:extLst>
                  <a:ext uri="{FF2B5EF4-FFF2-40B4-BE49-F238E27FC236}">
                    <a16:creationId xmlns:a16="http://schemas.microsoft.com/office/drawing/2014/main" id="{30CCA804-D582-97CA-EFCA-AA0EF5CC0455}"/>
                  </a:ext>
                </a:extLst>
              </p:cNvPr>
              <p:cNvSpPr/>
              <p:nvPr/>
            </p:nvSpPr>
            <p:spPr>
              <a:xfrm>
                <a:off x="2959100" y="4679950"/>
                <a:ext cx="247650" cy="247650"/>
              </a:xfrm>
              <a:prstGeom prst="ellipse">
                <a:avLst/>
              </a:prstGeom>
              <a:solidFill>
                <a:schemeClr val="bg1"/>
              </a:solidFill>
              <a:ln>
                <a:solidFill>
                  <a:srgbClr val="00B0F0">
                    <a:alpha val="20000"/>
                  </a:srgbClr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" name="グループ化 4">
                <a:extLst>
                  <a:ext uri="{FF2B5EF4-FFF2-40B4-BE49-F238E27FC236}">
                    <a16:creationId xmlns:a16="http://schemas.microsoft.com/office/drawing/2014/main" id="{260D1BF0-745B-C2CE-5A43-BAD4FE8E798E}"/>
                  </a:ext>
                </a:extLst>
              </p:cNvPr>
              <p:cNvGrpSpPr/>
              <p:nvPr/>
            </p:nvGrpSpPr>
            <p:grpSpPr>
              <a:xfrm>
                <a:off x="22941" y="3362243"/>
                <a:ext cx="3028601" cy="3599690"/>
                <a:chOff x="22941" y="3362243"/>
                <a:chExt cx="3028601" cy="3599690"/>
              </a:xfrm>
            </p:grpSpPr>
            <p:grpSp>
              <p:nvGrpSpPr>
                <p:cNvPr id="6" name="グループ化 5">
                  <a:extLst>
                    <a:ext uri="{FF2B5EF4-FFF2-40B4-BE49-F238E27FC236}">
                      <a16:creationId xmlns:a16="http://schemas.microsoft.com/office/drawing/2014/main" id="{AB23D2BC-B13B-8B20-E4AE-62ED865A6326}"/>
                    </a:ext>
                  </a:extLst>
                </p:cNvPr>
                <p:cNvGrpSpPr/>
                <p:nvPr/>
              </p:nvGrpSpPr>
              <p:grpSpPr>
                <a:xfrm>
                  <a:off x="169407" y="3362243"/>
                  <a:ext cx="2882135" cy="3599690"/>
                  <a:chOff x="200422" y="3362243"/>
                  <a:chExt cx="2882135" cy="3599690"/>
                </a:xfrm>
              </p:grpSpPr>
              <p:sp>
                <p:nvSpPr>
                  <p:cNvPr id="21" name="フリーフォーム: 図形 20">
                    <a:extLst>
                      <a:ext uri="{FF2B5EF4-FFF2-40B4-BE49-F238E27FC236}">
                        <a16:creationId xmlns:a16="http://schemas.microsoft.com/office/drawing/2014/main" id="{FFF66CE5-5DA9-7A6C-B591-68E79395F0E8}"/>
                      </a:ext>
                    </a:extLst>
                  </p:cNvPr>
                  <p:cNvSpPr/>
                  <p:nvPr/>
                </p:nvSpPr>
                <p:spPr>
                  <a:xfrm>
                    <a:off x="207765" y="3362243"/>
                    <a:ext cx="2847213" cy="3599690"/>
                  </a:xfrm>
                  <a:custGeom>
                    <a:avLst/>
                    <a:gdLst>
                      <a:gd name="connsiteX0" fmla="*/ 1371219 w 2847213"/>
                      <a:gd name="connsiteY0" fmla="*/ 0 h 3599690"/>
                      <a:gd name="connsiteX1" fmla="*/ 1724110 w 2847213"/>
                      <a:gd name="connsiteY1" fmla="*/ 174314 h 3599690"/>
                      <a:gd name="connsiteX2" fmla="*/ 1999869 w 2847213"/>
                      <a:gd name="connsiteY2" fmla="*/ 38100 h 3599690"/>
                      <a:gd name="connsiteX3" fmla="*/ 2358570 w 2847213"/>
                      <a:gd name="connsiteY3" fmla="*/ 215284 h 3599690"/>
                      <a:gd name="connsiteX4" fmla="*/ 2430354 w 2847213"/>
                      <a:gd name="connsiteY4" fmla="*/ 537873 h 3599690"/>
                      <a:gd name="connsiteX5" fmla="*/ 2587170 w 2847213"/>
                      <a:gd name="connsiteY5" fmla="*/ 615334 h 3599690"/>
                      <a:gd name="connsiteX6" fmla="*/ 2675763 w 2847213"/>
                      <a:gd name="connsiteY6" fmla="*/ 1013464 h 3599690"/>
                      <a:gd name="connsiteX7" fmla="*/ 2622767 w 2847213"/>
                      <a:gd name="connsiteY7" fmla="*/ 1081628 h 3599690"/>
                      <a:gd name="connsiteX8" fmla="*/ 2758620 w 2847213"/>
                      <a:gd name="connsiteY8" fmla="*/ 1148734 h 3599690"/>
                      <a:gd name="connsiteX9" fmla="*/ 2847213 w 2847213"/>
                      <a:gd name="connsiteY9" fmla="*/ 1546864 h 3599690"/>
                      <a:gd name="connsiteX10" fmla="*/ 2598981 w 2847213"/>
                      <a:gd name="connsiteY10" fmla="*/ 1866140 h 3599690"/>
                      <a:gd name="connsiteX11" fmla="*/ 2552988 w 2847213"/>
                      <a:gd name="connsiteY11" fmla="*/ 1866140 h 3599690"/>
                      <a:gd name="connsiteX12" fmla="*/ 2590038 w 2847213"/>
                      <a:gd name="connsiteY12" fmla="*/ 2032639 h 3599690"/>
                      <a:gd name="connsiteX13" fmla="*/ 2526147 w 2847213"/>
                      <a:gd name="connsiteY13" fmla="*/ 2114816 h 3599690"/>
                      <a:gd name="connsiteX14" fmla="*/ 2730045 w 2847213"/>
                      <a:gd name="connsiteY14" fmla="*/ 2215534 h 3599690"/>
                      <a:gd name="connsiteX15" fmla="*/ 2818638 w 2847213"/>
                      <a:gd name="connsiteY15" fmla="*/ 2613664 h 3599690"/>
                      <a:gd name="connsiteX16" fmla="*/ 2570406 w 2847213"/>
                      <a:gd name="connsiteY16" fmla="*/ 2932940 h 3599690"/>
                      <a:gd name="connsiteX17" fmla="*/ 2490552 w 2847213"/>
                      <a:gd name="connsiteY17" fmla="*/ 2932940 h 3599690"/>
                      <a:gd name="connsiteX18" fmla="*/ 2523363 w 2847213"/>
                      <a:gd name="connsiteY18" fmla="*/ 3080389 h 3599690"/>
                      <a:gd name="connsiteX19" fmla="*/ 2275131 w 2847213"/>
                      <a:gd name="connsiteY19" fmla="*/ 3399665 h 3599690"/>
                      <a:gd name="connsiteX20" fmla="*/ 2039740 w 2847213"/>
                      <a:gd name="connsiteY20" fmla="*/ 3399665 h 3599690"/>
                      <a:gd name="connsiteX21" fmla="*/ 1884224 w 2847213"/>
                      <a:gd name="connsiteY21" fmla="*/ 3599690 h 3599690"/>
                      <a:gd name="connsiteX22" fmla="*/ 1486099 w 2847213"/>
                      <a:gd name="connsiteY22" fmla="*/ 3599690 h 3599690"/>
                      <a:gd name="connsiteX23" fmla="*/ 1347215 w 2847213"/>
                      <a:gd name="connsiteY23" fmla="*/ 3421058 h 3599690"/>
                      <a:gd name="connsiteX24" fmla="*/ 1208331 w 2847213"/>
                      <a:gd name="connsiteY24" fmla="*/ 3599690 h 3599690"/>
                      <a:gd name="connsiteX25" fmla="*/ 810207 w 2847213"/>
                      <a:gd name="connsiteY25" fmla="*/ 3599690 h 3599690"/>
                      <a:gd name="connsiteX26" fmla="*/ 639879 w 2847213"/>
                      <a:gd name="connsiteY26" fmla="*/ 3380615 h 3599690"/>
                      <a:gd name="connsiteX27" fmla="*/ 419682 w 2847213"/>
                      <a:gd name="connsiteY27" fmla="*/ 3380615 h 3599690"/>
                      <a:gd name="connsiteX28" fmla="*/ 171450 w 2847213"/>
                      <a:gd name="connsiteY28" fmla="*/ 3061339 h 3599690"/>
                      <a:gd name="connsiteX29" fmla="*/ 247946 w 2847213"/>
                      <a:gd name="connsiteY29" fmla="*/ 2717571 h 3599690"/>
                      <a:gd name="connsiteX30" fmla="*/ 19050 w 2847213"/>
                      <a:gd name="connsiteY30" fmla="*/ 2423164 h 3599690"/>
                      <a:gd name="connsiteX31" fmla="*/ 107643 w 2847213"/>
                      <a:gd name="connsiteY31" fmla="*/ 2025034 h 3599690"/>
                      <a:gd name="connsiteX32" fmla="*/ 282446 w 2847213"/>
                      <a:gd name="connsiteY32" fmla="*/ 1938688 h 3599690"/>
                      <a:gd name="connsiteX33" fmla="*/ 66675 w 2847213"/>
                      <a:gd name="connsiteY33" fmla="*/ 1661164 h 3599690"/>
                      <a:gd name="connsiteX34" fmla="*/ 154007 w 2847213"/>
                      <a:gd name="connsiteY34" fmla="*/ 1268698 h 3599690"/>
                      <a:gd name="connsiteX35" fmla="*/ 0 w 2847213"/>
                      <a:gd name="connsiteY35" fmla="*/ 1070614 h 3599690"/>
                      <a:gd name="connsiteX36" fmla="*/ 88593 w 2847213"/>
                      <a:gd name="connsiteY36" fmla="*/ 672484 h 3599690"/>
                      <a:gd name="connsiteX37" fmla="*/ 291772 w 2847213"/>
                      <a:gd name="connsiteY37" fmla="*/ 572122 h 3599690"/>
                      <a:gd name="connsiteX38" fmla="*/ 364818 w 2847213"/>
                      <a:gd name="connsiteY38" fmla="*/ 243859 h 3599690"/>
                      <a:gd name="connsiteX39" fmla="*/ 723520 w 2847213"/>
                      <a:gd name="connsiteY39" fmla="*/ 66675 h 3599690"/>
                      <a:gd name="connsiteX40" fmla="*/ 1006053 w 2847213"/>
                      <a:gd name="connsiteY40" fmla="*/ 206235 h 3599690"/>
                      <a:gd name="connsiteX41" fmla="*/ 1012517 w 2847213"/>
                      <a:gd name="connsiteY41" fmla="*/ 177184 h 35996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  <a:cxn ang="0">
                        <a:pos x="connsiteX29" y="connsiteY29"/>
                      </a:cxn>
                      <a:cxn ang="0">
                        <a:pos x="connsiteX30" y="connsiteY30"/>
                      </a:cxn>
                      <a:cxn ang="0">
                        <a:pos x="connsiteX31" y="connsiteY31"/>
                      </a:cxn>
                      <a:cxn ang="0">
                        <a:pos x="connsiteX32" y="connsiteY32"/>
                      </a:cxn>
                      <a:cxn ang="0">
                        <a:pos x="connsiteX33" y="connsiteY33"/>
                      </a:cxn>
                      <a:cxn ang="0">
                        <a:pos x="connsiteX34" y="connsiteY34"/>
                      </a:cxn>
                      <a:cxn ang="0">
                        <a:pos x="connsiteX35" y="connsiteY35"/>
                      </a:cxn>
                      <a:cxn ang="0">
                        <a:pos x="connsiteX36" y="connsiteY36"/>
                      </a:cxn>
                      <a:cxn ang="0">
                        <a:pos x="connsiteX37" y="connsiteY37"/>
                      </a:cxn>
                      <a:cxn ang="0">
                        <a:pos x="connsiteX38" y="connsiteY38"/>
                      </a:cxn>
                      <a:cxn ang="0">
                        <a:pos x="connsiteX39" y="connsiteY39"/>
                      </a:cxn>
                      <a:cxn ang="0">
                        <a:pos x="connsiteX40" y="connsiteY40"/>
                      </a:cxn>
                      <a:cxn ang="0">
                        <a:pos x="connsiteX41" y="connsiteY41"/>
                      </a:cxn>
                    </a:cxnLst>
                    <a:rect l="l" t="t" r="r" b="b"/>
                    <a:pathLst>
                      <a:path w="2847213" h="3599690">
                        <a:moveTo>
                          <a:pt x="1371219" y="0"/>
                        </a:moveTo>
                        <a:lnTo>
                          <a:pt x="1724110" y="174314"/>
                        </a:lnTo>
                        <a:lnTo>
                          <a:pt x="1999869" y="38100"/>
                        </a:lnTo>
                        <a:lnTo>
                          <a:pt x="2358570" y="215284"/>
                        </a:lnTo>
                        <a:lnTo>
                          <a:pt x="2430354" y="537873"/>
                        </a:lnTo>
                        <a:lnTo>
                          <a:pt x="2587170" y="615334"/>
                        </a:lnTo>
                        <a:lnTo>
                          <a:pt x="2675763" y="1013464"/>
                        </a:lnTo>
                        <a:lnTo>
                          <a:pt x="2622767" y="1081628"/>
                        </a:lnTo>
                        <a:lnTo>
                          <a:pt x="2758620" y="1148734"/>
                        </a:lnTo>
                        <a:lnTo>
                          <a:pt x="2847213" y="1546864"/>
                        </a:lnTo>
                        <a:lnTo>
                          <a:pt x="2598981" y="1866140"/>
                        </a:lnTo>
                        <a:lnTo>
                          <a:pt x="2552988" y="1866140"/>
                        </a:lnTo>
                        <a:lnTo>
                          <a:pt x="2590038" y="2032639"/>
                        </a:lnTo>
                        <a:lnTo>
                          <a:pt x="2526147" y="2114816"/>
                        </a:lnTo>
                        <a:lnTo>
                          <a:pt x="2730045" y="2215534"/>
                        </a:lnTo>
                        <a:lnTo>
                          <a:pt x="2818638" y="2613664"/>
                        </a:lnTo>
                        <a:lnTo>
                          <a:pt x="2570406" y="2932940"/>
                        </a:lnTo>
                        <a:lnTo>
                          <a:pt x="2490552" y="2932940"/>
                        </a:lnTo>
                        <a:lnTo>
                          <a:pt x="2523363" y="3080389"/>
                        </a:lnTo>
                        <a:lnTo>
                          <a:pt x="2275131" y="3399665"/>
                        </a:lnTo>
                        <a:lnTo>
                          <a:pt x="2039740" y="3399665"/>
                        </a:lnTo>
                        <a:lnTo>
                          <a:pt x="1884224" y="3599690"/>
                        </a:lnTo>
                        <a:lnTo>
                          <a:pt x="1486099" y="3599690"/>
                        </a:lnTo>
                        <a:lnTo>
                          <a:pt x="1347215" y="3421058"/>
                        </a:lnTo>
                        <a:lnTo>
                          <a:pt x="1208331" y="3599690"/>
                        </a:lnTo>
                        <a:lnTo>
                          <a:pt x="810207" y="3599690"/>
                        </a:lnTo>
                        <a:lnTo>
                          <a:pt x="639879" y="3380615"/>
                        </a:lnTo>
                        <a:lnTo>
                          <a:pt x="419682" y="3380615"/>
                        </a:lnTo>
                        <a:lnTo>
                          <a:pt x="171450" y="3061339"/>
                        </a:lnTo>
                        <a:lnTo>
                          <a:pt x="247946" y="2717571"/>
                        </a:lnTo>
                        <a:lnTo>
                          <a:pt x="19050" y="2423164"/>
                        </a:lnTo>
                        <a:lnTo>
                          <a:pt x="107643" y="2025034"/>
                        </a:lnTo>
                        <a:lnTo>
                          <a:pt x="282446" y="1938688"/>
                        </a:lnTo>
                        <a:lnTo>
                          <a:pt x="66675" y="1661164"/>
                        </a:lnTo>
                        <a:lnTo>
                          <a:pt x="154007" y="1268698"/>
                        </a:lnTo>
                        <a:lnTo>
                          <a:pt x="0" y="1070614"/>
                        </a:lnTo>
                        <a:lnTo>
                          <a:pt x="88593" y="672484"/>
                        </a:lnTo>
                        <a:lnTo>
                          <a:pt x="291772" y="572122"/>
                        </a:lnTo>
                        <a:lnTo>
                          <a:pt x="364818" y="243859"/>
                        </a:lnTo>
                        <a:lnTo>
                          <a:pt x="723520" y="66675"/>
                        </a:lnTo>
                        <a:lnTo>
                          <a:pt x="1006053" y="206235"/>
                        </a:lnTo>
                        <a:lnTo>
                          <a:pt x="1012517" y="177184"/>
                        </a:lnTo>
                        <a:close/>
                      </a:path>
                    </a:pathLst>
                  </a:custGeom>
                  <a:solidFill>
                    <a:srgbClr val="00B0F0">
                      <a:alpha val="30000"/>
                    </a:srgbClr>
                  </a:solidFill>
                  <a:ln>
                    <a:solidFill>
                      <a:srgbClr val="00B0F0"/>
                    </a:solidFill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2" name="七角形 21">
                    <a:extLst>
                      <a:ext uri="{FF2B5EF4-FFF2-40B4-BE49-F238E27FC236}">
                        <a16:creationId xmlns:a16="http://schemas.microsoft.com/office/drawing/2014/main" id="{8D9066A0-57B2-C267-C65F-7553AFB2A44B}"/>
                      </a:ext>
                    </a:extLst>
                  </p:cNvPr>
                  <p:cNvSpPr/>
                  <p:nvPr/>
                </p:nvSpPr>
                <p:spPr>
                  <a:xfrm>
                    <a:off x="1133872" y="33697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23" name="七角形 22">
                    <a:extLst>
                      <a:ext uri="{FF2B5EF4-FFF2-40B4-BE49-F238E27FC236}">
                        <a16:creationId xmlns:a16="http://schemas.microsoft.com/office/drawing/2014/main" id="{8365A32D-B2D3-A513-B7A3-53AC4890CEDF}"/>
                      </a:ext>
                    </a:extLst>
                  </p:cNvPr>
                  <p:cNvSpPr/>
                  <p:nvPr/>
                </p:nvSpPr>
                <p:spPr>
                  <a:xfrm>
                    <a:off x="200422" y="386507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24" name="七角形 23">
                    <a:extLst>
                      <a:ext uri="{FF2B5EF4-FFF2-40B4-BE49-F238E27FC236}">
                        <a16:creationId xmlns:a16="http://schemas.microsoft.com/office/drawing/2014/main" id="{33CF1C5E-3B35-2425-291A-964B78F493CC}"/>
                      </a:ext>
                    </a:extLst>
                  </p:cNvPr>
                  <p:cNvSpPr/>
                  <p:nvPr/>
                </p:nvSpPr>
                <p:spPr>
                  <a:xfrm>
                    <a:off x="2187972" y="4341321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25" name="七角形 24">
                    <a:extLst>
                      <a:ext uri="{FF2B5EF4-FFF2-40B4-BE49-F238E27FC236}">
                        <a16:creationId xmlns:a16="http://schemas.microsoft.com/office/drawing/2014/main" id="{5D0EBBC7-9BF8-FCB8-1B4B-6A9F117E668F}"/>
                      </a:ext>
                    </a:extLst>
                  </p:cNvPr>
                  <p:cNvSpPr/>
                  <p:nvPr/>
                </p:nvSpPr>
                <p:spPr>
                  <a:xfrm>
                    <a:off x="245479" y="521991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  <p:sp>
                <p:nvSpPr>
                  <p:cNvPr id="26" name="七角形 25">
                    <a:extLst>
                      <a:ext uri="{FF2B5EF4-FFF2-40B4-BE49-F238E27FC236}">
                        <a16:creationId xmlns:a16="http://schemas.microsoft.com/office/drawing/2014/main" id="{C1D291E8-246B-8235-16C6-902342D53F28}"/>
                      </a:ext>
                    </a:extLst>
                  </p:cNvPr>
                  <p:cNvSpPr/>
                  <p:nvPr/>
                </p:nvSpPr>
                <p:spPr>
                  <a:xfrm>
                    <a:off x="2175879" y="5442169"/>
                    <a:ext cx="894585" cy="894585"/>
                  </a:xfrm>
                  <a:prstGeom prst="heptagon">
                    <a:avLst/>
                  </a:prstGeom>
                  <a:solidFill>
                    <a:schemeClr val="bg1">
                      <a:alpha val="30000"/>
                    </a:schemeClr>
                  </a:solidFill>
                  <a:ln w="31750">
                    <a:noFill/>
                  </a:ln>
                </p:spPr>
                <p:style>
                  <a:lnRef idx="2">
                    <a:schemeClr val="accent1">
                      <a:shade val="15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dirty="0"/>
                  </a:p>
                </p:txBody>
              </p:sp>
            </p:grpSp>
            <p:sp>
              <p:nvSpPr>
                <p:cNvPr id="7" name="楕円 6">
                  <a:extLst>
                    <a:ext uri="{FF2B5EF4-FFF2-40B4-BE49-F238E27FC236}">
                      <a16:creationId xmlns:a16="http://schemas.microsoft.com/office/drawing/2014/main" id="{0045D1E8-EB35-9FBF-6009-0B00C1CD5327}"/>
                    </a:ext>
                  </a:extLst>
                </p:cNvPr>
                <p:cNvSpPr/>
                <p:nvPr/>
              </p:nvSpPr>
              <p:spPr>
                <a:xfrm>
                  <a:off x="33725" y="48260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" name="楕円 7">
                  <a:extLst>
                    <a:ext uri="{FF2B5EF4-FFF2-40B4-BE49-F238E27FC236}">
                      <a16:creationId xmlns:a16="http://schemas.microsoft.com/office/drawing/2014/main" id="{DA67F374-88D7-19C9-05FE-44D6C4459A6C}"/>
                    </a:ext>
                  </a:extLst>
                </p:cNvPr>
                <p:cNvSpPr/>
                <p:nvPr/>
              </p:nvSpPr>
              <p:spPr>
                <a:xfrm>
                  <a:off x="566079" y="336297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" name="楕円 8">
                  <a:extLst>
                    <a:ext uri="{FF2B5EF4-FFF2-40B4-BE49-F238E27FC236}">
                      <a16:creationId xmlns:a16="http://schemas.microsoft.com/office/drawing/2014/main" id="{1DF1A12F-0AA7-3660-21E1-933423B20764}"/>
                    </a:ext>
                  </a:extLst>
                </p:cNvPr>
                <p:cNvSpPr/>
                <p:nvPr/>
              </p:nvSpPr>
              <p:spPr>
                <a:xfrm>
                  <a:off x="2464648" y="5413507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0" name="楕円 9">
                  <a:extLst>
                    <a:ext uri="{FF2B5EF4-FFF2-40B4-BE49-F238E27FC236}">
                      <a16:creationId xmlns:a16="http://schemas.microsoft.com/office/drawing/2014/main" id="{C69246AB-0012-3822-6FC6-157DD9FDA96F}"/>
                    </a:ext>
                  </a:extLst>
                </p:cNvPr>
                <p:cNvSpPr/>
                <p:nvPr/>
              </p:nvSpPr>
              <p:spPr>
                <a:xfrm>
                  <a:off x="664291" y="56282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1" name="楕円 10">
                  <a:extLst>
                    <a:ext uri="{FF2B5EF4-FFF2-40B4-BE49-F238E27FC236}">
                      <a16:creationId xmlns:a16="http://schemas.microsoft.com/office/drawing/2014/main" id="{F0F2E01C-5920-6200-5FC8-7F18ED95F5D2}"/>
                    </a:ext>
                  </a:extLst>
                </p:cNvPr>
                <p:cNvSpPr/>
                <p:nvPr/>
              </p:nvSpPr>
              <p:spPr>
                <a:xfrm>
                  <a:off x="22941" y="63584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2" name="楕円 11">
                  <a:extLst>
                    <a:ext uri="{FF2B5EF4-FFF2-40B4-BE49-F238E27FC236}">
                      <a16:creationId xmlns:a16="http://schemas.microsoft.com/office/drawing/2014/main" id="{861394F2-74BB-9F6D-EA00-7CDF43BB4F6D}"/>
                    </a:ext>
                  </a:extLst>
                </p:cNvPr>
                <p:cNvSpPr/>
                <p:nvPr/>
              </p:nvSpPr>
              <p:spPr>
                <a:xfrm>
                  <a:off x="2131141" y="35327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3" name="楕円 12">
                  <a:extLst>
                    <a:ext uri="{FF2B5EF4-FFF2-40B4-BE49-F238E27FC236}">
                      <a16:creationId xmlns:a16="http://schemas.microsoft.com/office/drawing/2014/main" id="{51FED532-0DCF-405C-B8FE-F28A103DABC4}"/>
                    </a:ext>
                  </a:extLst>
                </p:cNvPr>
                <p:cNvSpPr/>
                <p:nvPr/>
              </p:nvSpPr>
              <p:spPr>
                <a:xfrm>
                  <a:off x="1851741" y="592033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4" name="楕円 13">
                  <a:extLst>
                    <a:ext uri="{FF2B5EF4-FFF2-40B4-BE49-F238E27FC236}">
                      <a16:creationId xmlns:a16="http://schemas.microsoft.com/office/drawing/2014/main" id="{BBCFB816-EF82-FDEF-5979-57F8CE5F53AD}"/>
                    </a:ext>
                  </a:extLst>
                </p:cNvPr>
                <p:cNvSpPr/>
                <p:nvPr/>
              </p:nvSpPr>
              <p:spPr>
                <a:xfrm>
                  <a:off x="2460400" y="6356351"/>
                  <a:ext cx="402198" cy="402197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15" name="楕円 14">
                  <a:extLst>
                    <a:ext uri="{FF2B5EF4-FFF2-40B4-BE49-F238E27FC236}">
                      <a16:creationId xmlns:a16="http://schemas.microsoft.com/office/drawing/2014/main" id="{4437C9E7-6AA7-1510-E28B-6D2C11815440}"/>
                    </a:ext>
                  </a:extLst>
                </p:cNvPr>
                <p:cNvSpPr/>
                <p:nvPr/>
              </p:nvSpPr>
              <p:spPr>
                <a:xfrm>
                  <a:off x="1500575" y="3886200"/>
                  <a:ext cx="369788" cy="3697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6" name="楕円 15">
                  <a:extLst>
                    <a:ext uri="{FF2B5EF4-FFF2-40B4-BE49-F238E27FC236}">
                      <a16:creationId xmlns:a16="http://schemas.microsoft.com/office/drawing/2014/main" id="{227D5962-332D-192F-66B6-E7D045971344}"/>
                    </a:ext>
                  </a:extLst>
                </p:cNvPr>
                <p:cNvSpPr/>
                <p:nvPr/>
              </p:nvSpPr>
              <p:spPr>
                <a:xfrm>
                  <a:off x="2484825" y="403860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" name="楕円 16">
                  <a:extLst>
                    <a:ext uri="{FF2B5EF4-FFF2-40B4-BE49-F238E27FC236}">
                      <a16:creationId xmlns:a16="http://schemas.microsoft.com/office/drawing/2014/main" id="{AEFFEEC1-E9C7-964A-47DF-BCCB7F629317}"/>
                    </a:ext>
                  </a:extLst>
                </p:cNvPr>
                <p:cNvSpPr/>
                <p:nvPr/>
              </p:nvSpPr>
              <p:spPr>
                <a:xfrm>
                  <a:off x="440125" y="4197350"/>
                  <a:ext cx="293588" cy="293588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8" name="楕円 17">
                  <a:extLst>
                    <a:ext uri="{FF2B5EF4-FFF2-40B4-BE49-F238E27FC236}">
                      <a16:creationId xmlns:a16="http://schemas.microsoft.com/office/drawing/2014/main" id="{442C3209-8DD0-765A-162F-29F35A968AE8}"/>
                    </a:ext>
                  </a:extLst>
                </p:cNvPr>
                <p:cNvSpPr/>
                <p:nvPr/>
              </p:nvSpPr>
              <p:spPr>
                <a:xfrm>
                  <a:off x="37188" y="3749963"/>
                  <a:ext cx="197762" cy="197762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" name="楕円 18">
                  <a:extLst>
                    <a:ext uri="{FF2B5EF4-FFF2-40B4-BE49-F238E27FC236}">
                      <a16:creationId xmlns:a16="http://schemas.microsoft.com/office/drawing/2014/main" id="{125CDA4C-A99B-EED7-BED2-11C2CE370578}"/>
                    </a:ext>
                  </a:extLst>
                </p:cNvPr>
                <p:cNvSpPr/>
                <p:nvPr/>
              </p:nvSpPr>
              <p:spPr>
                <a:xfrm>
                  <a:off x="889716" y="6444210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20" name="楕円 19">
                  <a:extLst>
                    <a:ext uri="{FF2B5EF4-FFF2-40B4-BE49-F238E27FC236}">
                      <a16:creationId xmlns:a16="http://schemas.microsoft.com/office/drawing/2014/main" id="{4675338E-D392-2304-0BDC-4E05BF3E562F}"/>
                    </a:ext>
                  </a:extLst>
                </p:cNvPr>
                <p:cNvSpPr/>
                <p:nvPr/>
              </p:nvSpPr>
              <p:spPr>
                <a:xfrm>
                  <a:off x="432516" y="6587085"/>
                  <a:ext cx="234021" cy="234021"/>
                </a:xfrm>
                <a:prstGeom prst="ellipse">
                  <a:avLst/>
                </a:prstGeom>
                <a:solidFill>
                  <a:schemeClr val="bg1"/>
                </a:solidFill>
                <a:ln>
                  <a:solidFill>
                    <a:srgbClr val="00B0F0">
                      <a:alpha val="20000"/>
                    </a:srgbClr>
                  </a:solidFill>
                </a:ln>
              </p:spPr>
              <p:style>
                <a:lnRef idx="2">
                  <a:schemeClr val="accent1">
                    <a:shade val="15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6631232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メイリオ</vt:lpstr>
      <vt:lpstr>游ゴシック</vt:lpstr>
      <vt:lpstr>Arial</vt:lpstr>
      <vt:lpstr>Calibri</vt:lpstr>
      <vt:lpstr>Office テーマ</vt:lpstr>
      <vt:lpstr>PowerPoint プレゼンテーション</vt:lpstr>
      <vt:lpstr>PowerPoint プレゼンテーション</vt:lpstr>
    </vt:vector>
  </TitlesOfParts>
  <Manager>pawaposuke.com</Manager>
  <Company>pawaposuke.com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il330_リスの冬用イラスト</dc:title>
  <dc:subject>il330_リスの冬用イラスト</dc:subject>
  <dc:creator>ぱわぽすけ</dc:creator>
  <cp:lastModifiedBy/>
  <cp:revision>1</cp:revision>
  <dcterms:created xsi:type="dcterms:W3CDTF">2014-10-29T04:47:26Z</dcterms:created>
  <dcterms:modified xsi:type="dcterms:W3CDTF">2025-01-23T18:15:42Z</dcterms:modified>
  <cp:version>1</cp:version>
</cp:coreProperties>
</file>

<file path=docProps/thumbnail.jpeg>
</file>