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319" r:id="rId2"/>
    <p:sldId id="345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84807"/>
    <a:srgbClr val="CC6600"/>
    <a:srgbClr val="FFFF99"/>
    <a:srgbClr val="FF6600"/>
    <a:srgbClr val="FF6699"/>
    <a:srgbClr val="E46C0A"/>
    <a:srgbClr val="FFCC00"/>
    <a:srgbClr val="FFCCCC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94" autoAdjust="0"/>
    <p:restoredTop sz="94660"/>
  </p:normalViewPr>
  <p:slideViewPr>
    <p:cSldViewPr>
      <p:cViewPr varScale="1">
        <p:scale>
          <a:sx n="101" d="100"/>
          <a:sy n="101" d="100"/>
        </p:scale>
        <p:origin x="1998" y="31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5265B-D36E-4988-8C43-86DBDD779FDA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B928E-86CE-42E5-A2FF-948933A1F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917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C4F1F69-D34E-48C6-C7B3-17F7D976055A}"/>
              </a:ext>
            </a:extLst>
          </p:cNvPr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437EEDD-38D6-84A5-C4BA-FF3D29BCD51D}"/>
              </a:ext>
            </a:extLst>
          </p:cNvPr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FFD0487-376E-FFEB-951A-6BC201F399EF}"/>
              </a:ext>
            </a:extLst>
          </p:cNvPr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B3563CD-EE52-C770-C07E-8AAF831BB019}"/>
              </a:ext>
            </a:extLst>
          </p:cNvPr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485CF34-3289-CA45-1B43-8A53EFD6DDBC}"/>
              </a:ext>
            </a:extLst>
          </p:cNvPr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FA2AAC-7BFE-85B0-6492-089DA54CD627}"/>
              </a:ext>
            </a:extLst>
          </p:cNvPr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7B6A87-9A18-5421-14C8-D11FAA0B16A4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0" name="グループ化 559">
            <a:extLst>
              <a:ext uri="{FF2B5EF4-FFF2-40B4-BE49-F238E27FC236}">
                <a16:creationId xmlns:a16="http://schemas.microsoft.com/office/drawing/2014/main" id="{65E5002C-6EA4-49BA-FEC8-A428CF4E4122}"/>
              </a:ext>
            </a:extLst>
          </p:cNvPr>
          <p:cNvGrpSpPr/>
          <p:nvPr/>
        </p:nvGrpSpPr>
        <p:grpSpPr>
          <a:xfrm>
            <a:off x="1165163" y="3761252"/>
            <a:ext cx="1700017" cy="2491246"/>
            <a:chOff x="1165163" y="3761252"/>
            <a:chExt cx="1700017" cy="2491246"/>
          </a:xfrm>
        </p:grpSpPr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390A56DC-EFB5-6A6C-8DDC-C70D48346E0F}"/>
                </a:ext>
              </a:extLst>
            </p:cNvPr>
            <p:cNvGrpSpPr/>
            <p:nvPr/>
          </p:nvGrpSpPr>
          <p:grpSpPr>
            <a:xfrm>
              <a:off x="1165163" y="3928117"/>
              <a:ext cx="1700017" cy="2324381"/>
              <a:chOff x="892779" y="400131"/>
              <a:chExt cx="2302205" cy="3147733"/>
            </a:xfrm>
          </p:grpSpPr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C85A8E5A-5EE2-89E9-38F0-614014E12D7F}"/>
                  </a:ext>
                </a:extLst>
              </p:cNvPr>
              <p:cNvGrpSpPr/>
              <p:nvPr/>
            </p:nvGrpSpPr>
            <p:grpSpPr>
              <a:xfrm>
                <a:off x="892779" y="400131"/>
                <a:ext cx="2302205" cy="3147733"/>
                <a:chOff x="892779" y="400131"/>
                <a:chExt cx="2302205" cy="3147733"/>
              </a:xfrm>
            </p:grpSpPr>
            <p:sp>
              <p:nvSpPr>
                <p:cNvPr id="118" name="楕円 1">
                  <a:extLst>
                    <a:ext uri="{FF2B5EF4-FFF2-40B4-BE49-F238E27FC236}">
                      <a16:creationId xmlns:a16="http://schemas.microsoft.com/office/drawing/2014/main" id="{E8EBB98A-3FEE-EF3F-1B06-DA528F2928E4}"/>
                    </a:ext>
                  </a:extLst>
                </p:cNvPr>
                <p:cNvSpPr/>
                <p:nvPr/>
              </p:nvSpPr>
              <p:spPr>
                <a:xfrm rot="9000000" flipH="1">
                  <a:off x="2416121" y="2118208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663300"/>
                    </a:gs>
                    <a:gs pos="40000">
                      <a:srgbClr val="FFFF99"/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31973D64-B661-336C-F250-296355165101}"/>
                    </a:ext>
                  </a:extLst>
                </p:cNvPr>
                <p:cNvSpPr/>
                <p:nvPr/>
              </p:nvSpPr>
              <p:spPr>
                <a:xfrm>
                  <a:off x="2228330" y="2363168"/>
                  <a:ext cx="966654" cy="916909"/>
                </a:xfrm>
                <a:custGeom>
                  <a:avLst/>
                  <a:gdLst>
                    <a:gd name="connsiteX0" fmla="*/ 815155 w 966654"/>
                    <a:gd name="connsiteY0" fmla="*/ 0 h 916909"/>
                    <a:gd name="connsiteX1" fmla="*/ 910654 w 966654"/>
                    <a:gd name="connsiteY1" fmla="*/ 88007 h 916909"/>
                    <a:gd name="connsiteX2" fmla="*/ 909632 w 966654"/>
                    <a:gd name="connsiteY2" fmla="*/ 92672 h 916909"/>
                    <a:gd name="connsiteX3" fmla="*/ 936888 w 966654"/>
                    <a:gd name="connsiteY3" fmla="*/ 154896 h 916909"/>
                    <a:gd name="connsiteX4" fmla="*/ 746960 w 966654"/>
                    <a:gd name="connsiteY4" fmla="*/ 792046 h 916909"/>
                    <a:gd name="connsiteX5" fmla="*/ 0 w 966654"/>
                    <a:gd name="connsiteY5" fmla="*/ 767680 h 916909"/>
                    <a:gd name="connsiteX6" fmla="*/ 109011 w 966654"/>
                    <a:gd name="connsiteY6" fmla="*/ 646973 h 916909"/>
                    <a:gd name="connsiteX7" fmla="*/ 646045 w 966654"/>
                    <a:gd name="connsiteY7" fmla="*/ 664491 h 916909"/>
                    <a:gd name="connsiteX8" fmla="*/ 782596 w 966654"/>
                    <a:gd name="connsiteY8" fmla="*/ 206406 h 916909"/>
                    <a:gd name="connsiteX9" fmla="*/ 761869 w 966654"/>
                    <a:gd name="connsiteY9" fmla="*/ 159087 h 916909"/>
                    <a:gd name="connsiteX10" fmla="*/ 747627 w 966654"/>
                    <a:gd name="connsiteY10" fmla="*/ 150238 h 916909"/>
                    <a:gd name="connsiteX11" fmla="*/ 719656 w 966654"/>
                    <a:gd name="connsiteY11" fmla="*/ 88007 h 916909"/>
                    <a:gd name="connsiteX12" fmla="*/ 815155 w 966654"/>
                    <a:gd name="connsiteY12" fmla="*/ 0 h 9169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654" h="916909">
                      <a:moveTo>
                        <a:pt x="815155" y="0"/>
                      </a:moveTo>
                      <a:cubicBezTo>
                        <a:pt x="867898" y="0"/>
                        <a:pt x="910654" y="39402"/>
                        <a:pt x="910654" y="88007"/>
                      </a:cubicBezTo>
                      <a:lnTo>
                        <a:pt x="909632" y="92672"/>
                      </a:lnTo>
                      <a:lnTo>
                        <a:pt x="936888" y="154896"/>
                      </a:lnTo>
                      <a:cubicBezTo>
                        <a:pt x="1013002" y="382436"/>
                        <a:pt x="940823" y="638672"/>
                        <a:pt x="746960" y="792046"/>
                      </a:cubicBezTo>
                      <a:cubicBezTo>
                        <a:pt x="525401" y="967330"/>
                        <a:pt x="209664" y="957031"/>
                        <a:pt x="0" y="767680"/>
                      </a:cubicBezTo>
                      <a:lnTo>
                        <a:pt x="109011" y="646973"/>
                      </a:lnTo>
                      <a:cubicBezTo>
                        <a:pt x="259751" y="783109"/>
                        <a:pt x="486753" y="790514"/>
                        <a:pt x="646045" y="664491"/>
                      </a:cubicBezTo>
                      <a:cubicBezTo>
                        <a:pt x="785426" y="554221"/>
                        <a:pt x="837319" y="369998"/>
                        <a:pt x="782596" y="206406"/>
                      </a:cubicBezTo>
                      <a:lnTo>
                        <a:pt x="761869" y="159087"/>
                      </a:lnTo>
                      <a:lnTo>
                        <a:pt x="747627" y="150238"/>
                      </a:lnTo>
                      <a:cubicBezTo>
                        <a:pt x="730345" y="134311"/>
                        <a:pt x="719656" y="112310"/>
                        <a:pt x="719656" y="88007"/>
                      </a:cubicBezTo>
                      <a:cubicBezTo>
                        <a:pt x="719656" y="39402"/>
                        <a:pt x="762412" y="0"/>
                        <a:pt x="815155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楕円 1">
                  <a:extLst>
                    <a:ext uri="{FF2B5EF4-FFF2-40B4-BE49-F238E27FC236}">
                      <a16:creationId xmlns:a16="http://schemas.microsoft.com/office/drawing/2014/main" id="{DAB8E318-CA4E-1A09-7213-D99EE24CEF9F}"/>
                    </a:ext>
                  </a:extLst>
                </p:cNvPr>
                <p:cNvSpPr/>
                <p:nvPr/>
              </p:nvSpPr>
              <p:spPr>
                <a:xfrm rot="12600000">
                  <a:off x="1355459" y="2118205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663300"/>
                    </a:gs>
                    <a:gs pos="40000">
                      <a:srgbClr val="FFFF99"/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21" name="楕円 1">
                  <a:extLst>
                    <a:ext uri="{FF2B5EF4-FFF2-40B4-BE49-F238E27FC236}">
                      <a16:creationId xmlns:a16="http://schemas.microsoft.com/office/drawing/2014/main" id="{E80F837D-F048-CCF8-DEE8-86FE36B9191A}"/>
                    </a:ext>
                  </a:extLst>
                </p:cNvPr>
                <p:cNvSpPr/>
                <p:nvPr/>
              </p:nvSpPr>
              <p:spPr>
                <a:xfrm rot="10800000">
                  <a:off x="2030478" y="2899792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663300"/>
                    </a:gs>
                    <a:gs pos="40000">
                      <a:srgbClr val="FFFF99"/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" name="楕円 1">
                  <a:extLst>
                    <a:ext uri="{FF2B5EF4-FFF2-40B4-BE49-F238E27FC236}">
                      <a16:creationId xmlns:a16="http://schemas.microsoft.com/office/drawing/2014/main" id="{5DDA1F04-01F9-3883-A7C7-7E39247F6359}"/>
                    </a:ext>
                  </a:extLst>
                </p:cNvPr>
                <p:cNvSpPr/>
                <p:nvPr/>
              </p:nvSpPr>
              <p:spPr>
                <a:xfrm rot="10800000">
                  <a:off x="1672044" y="2899792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663300"/>
                    </a:gs>
                    <a:gs pos="40000">
                      <a:srgbClr val="FFFF99"/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4" name="楕円 1">
                  <a:extLst>
                    <a:ext uri="{FF2B5EF4-FFF2-40B4-BE49-F238E27FC236}">
                      <a16:creationId xmlns:a16="http://schemas.microsoft.com/office/drawing/2014/main" id="{9F1A61E7-0BBE-6D78-1605-3F227792C4EB}"/>
                    </a:ext>
                  </a:extLst>
                </p:cNvPr>
                <p:cNvSpPr/>
                <p:nvPr/>
              </p:nvSpPr>
              <p:spPr>
                <a:xfrm>
                  <a:off x="1471464" y="1952795"/>
                  <a:ext cx="1080120" cy="136815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5" name="二等辺三角形 6">
                  <a:extLst>
                    <a:ext uri="{FF2B5EF4-FFF2-40B4-BE49-F238E27FC236}">
                      <a16:creationId xmlns:a16="http://schemas.microsoft.com/office/drawing/2014/main" id="{C096C05E-90AB-FA6D-98C2-2DF444FE9805}"/>
                    </a:ext>
                  </a:extLst>
                </p:cNvPr>
                <p:cNvSpPr/>
                <p:nvPr/>
              </p:nvSpPr>
              <p:spPr>
                <a:xfrm rot="19800000">
                  <a:off x="1004700" y="400131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二等辺三角形 6">
                  <a:extLst>
                    <a:ext uri="{FF2B5EF4-FFF2-40B4-BE49-F238E27FC236}">
                      <a16:creationId xmlns:a16="http://schemas.microsoft.com/office/drawing/2014/main" id="{018D594E-FE6A-BE42-15A2-0A79C021D387}"/>
                    </a:ext>
                  </a:extLst>
                </p:cNvPr>
                <p:cNvSpPr/>
                <p:nvPr/>
              </p:nvSpPr>
              <p:spPr>
                <a:xfrm rot="20093668">
                  <a:off x="1121099" y="506348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二等辺三角形 6">
                  <a:extLst>
                    <a:ext uri="{FF2B5EF4-FFF2-40B4-BE49-F238E27FC236}">
                      <a16:creationId xmlns:a16="http://schemas.microsoft.com/office/drawing/2014/main" id="{B0072E0C-D46E-BA91-889E-023E0E5FEB59}"/>
                    </a:ext>
                  </a:extLst>
                </p:cNvPr>
                <p:cNvSpPr/>
                <p:nvPr/>
              </p:nvSpPr>
              <p:spPr>
                <a:xfrm rot="1800000" flipH="1">
                  <a:off x="2320089" y="400132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二等辺三角形 6">
                  <a:extLst>
                    <a:ext uri="{FF2B5EF4-FFF2-40B4-BE49-F238E27FC236}">
                      <a16:creationId xmlns:a16="http://schemas.microsoft.com/office/drawing/2014/main" id="{DD44257D-0F4E-A1DE-AEBE-EC0B5924593C}"/>
                    </a:ext>
                  </a:extLst>
                </p:cNvPr>
                <p:cNvSpPr/>
                <p:nvPr/>
              </p:nvSpPr>
              <p:spPr>
                <a:xfrm rot="1506332" flipH="1">
                  <a:off x="2512689" y="506349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楕円 128">
                  <a:extLst>
                    <a:ext uri="{FF2B5EF4-FFF2-40B4-BE49-F238E27FC236}">
                      <a16:creationId xmlns:a16="http://schemas.microsoft.com/office/drawing/2014/main" id="{CC12BDCB-9DE3-0D8E-AF56-9000AD26C400}"/>
                    </a:ext>
                  </a:extLst>
                </p:cNvPr>
                <p:cNvSpPr/>
                <p:nvPr/>
              </p:nvSpPr>
              <p:spPr>
                <a:xfrm>
                  <a:off x="1064568" y="548680"/>
                  <a:ext cx="1893912" cy="1666642"/>
                </a:xfrm>
                <a:prstGeom prst="ellipse">
                  <a:avLst/>
                </a:prstGeom>
                <a:gradFill flip="none" rotWithShape="1">
                  <a:gsLst>
                    <a:gs pos="40000">
                      <a:srgbClr val="663300"/>
                    </a:gs>
                    <a:gs pos="70000">
                      <a:srgbClr val="FFFF99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CCA69AF0-C1D4-09D4-7C6E-C6F3693825E4}"/>
                    </a:ext>
                  </a:extLst>
                </p:cNvPr>
                <p:cNvSpPr/>
                <p:nvPr/>
              </p:nvSpPr>
              <p:spPr>
                <a:xfrm>
                  <a:off x="1528030" y="1433171"/>
                  <a:ext cx="966988" cy="411652"/>
                </a:xfrm>
                <a:custGeom>
                  <a:avLst/>
                  <a:gdLst>
                    <a:gd name="connsiteX0" fmla="*/ 267594 w 966988"/>
                    <a:gd name="connsiteY0" fmla="*/ 0 h 411652"/>
                    <a:gd name="connsiteX1" fmla="*/ 456812 w 966988"/>
                    <a:gd name="connsiteY1" fmla="*/ 60285 h 411652"/>
                    <a:gd name="connsiteX2" fmla="*/ 483494 w 966988"/>
                    <a:gd name="connsiteY2" fmla="*/ 90725 h 411652"/>
                    <a:gd name="connsiteX3" fmla="*/ 510177 w 966988"/>
                    <a:gd name="connsiteY3" fmla="*/ 60285 h 411652"/>
                    <a:gd name="connsiteX4" fmla="*/ 699394 w 966988"/>
                    <a:gd name="connsiteY4" fmla="*/ 0 h 411652"/>
                    <a:gd name="connsiteX5" fmla="*/ 966988 w 966988"/>
                    <a:gd name="connsiteY5" fmla="*/ 205826 h 411652"/>
                    <a:gd name="connsiteX6" fmla="*/ 699394 w 966988"/>
                    <a:gd name="connsiteY6" fmla="*/ 411652 h 411652"/>
                    <a:gd name="connsiteX7" fmla="*/ 510177 w 966988"/>
                    <a:gd name="connsiteY7" fmla="*/ 351367 h 411652"/>
                    <a:gd name="connsiteX8" fmla="*/ 483494 w 966988"/>
                    <a:gd name="connsiteY8" fmla="*/ 320927 h 411652"/>
                    <a:gd name="connsiteX9" fmla="*/ 456812 w 966988"/>
                    <a:gd name="connsiteY9" fmla="*/ 351367 h 411652"/>
                    <a:gd name="connsiteX10" fmla="*/ 267594 w 966988"/>
                    <a:gd name="connsiteY10" fmla="*/ 411652 h 411652"/>
                    <a:gd name="connsiteX11" fmla="*/ 0 w 966988"/>
                    <a:gd name="connsiteY11" fmla="*/ 205826 h 411652"/>
                    <a:gd name="connsiteX12" fmla="*/ 267594 w 966988"/>
                    <a:gd name="connsiteY12" fmla="*/ 0 h 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988" h="411652">
                      <a:moveTo>
                        <a:pt x="267594" y="0"/>
                      </a:moveTo>
                      <a:cubicBezTo>
                        <a:pt x="341488" y="0"/>
                        <a:pt x="408386" y="23038"/>
                        <a:pt x="456812" y="60285"/>
                      </a:cubicBezTo>
                      <a:lnTo>
                        <a:pt x="483494" y="90725"/>
                      </a:lnTo>
                      <a:lnTo>
                        <a:pt x="510177" y="60285"/>
                      </a:lnTo>
                      <a:cubicBezTo>
                        <a:pt x="558602" y="23038"/>
                        <a:pt x="625500" y="0"/>
                        <a:pt x="699394" y="0"/>
                      </a:cubicBezTo>
                      <a:cubicBezTo>
                        <a:pt x="847182" y="0"/>
                        <a:pt x="966988" y="92151"/>
                        <a:pt x="966988" y="205826"/>
                      </a:cubicBezTo>
                      <a:cubicBezTo>
                        <a:pt x="966988" y="319501"/>
                        <a:pt x="847182" y="411652"/>
                        <a:pt x="699394" y="411652"/>
                      </a:cubicBezTo>
                      <a:cubicBezTo>
                        <a:pt x="625500" y="411652"/>
                        <a:pt x="558602" y="388614"/>
                        <a:pt x="510177" y="351367"/>
                      </a:cubicBezTo>
                      <a:lnTo>
                        <a:pt x="483494" y="320927"/>
                      </a:lnTo>
                      <a:lnTo>
                        <a:pt x="456812" y="351367"/>
                      </a:lnTo>
                      <a:cubicBezTo>
                        <a:pt x="408386" y="388614"/>
                        <a:pt x="341488" y="411652"/>
                        <a:pt x="267594" y="411652"/>
                      </a:cubicBezTo>
                      <a:cubicBezTo>
                        <a:pt x="119806" y="411652"/>
                        <a:pt x="0" y="319501"/>
                        <a:pt x="0" y="205826"/>
                      </a:cubicBezTo>
                      <a:cubicBezTo>
                        <a:pt x="0" y="92151"/>
                        <a:pt x="119806" y="0"/>
                        <a:pt x="267594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楕円 1">
                  <a:extLst>
                    <a:ext uri="{FF2B5EF4-FFF2-40B4-BE49-F238E27FC236}">
                      <a16:creationId xmlns:a16="http://schemas.microsoft.com/office/drawing/2014/main" id="{C45DB3C8-85F6-B2AE-397E-33B4F3175A93}"/>
                    </a:ext>
                  </a:extLst>
                </p:cNvPr>
                <p:cNvSpPr/>
                <p:nvPr/>
              </p:nvSpPr>
              <p:spPr>
                <a:xfrm flipV="1">
                  <a:off x="1895798" y="1397858"/>
                  <a:ext cx="231452" cy="1300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32" name="グループ化 131">
                  <a:extLst>
                    <a:ext uri="{FF2B5EF4-FFF2-40B4-BE49-F238E27FC236}">
                      <a16:creationId xmlns:a16="http://schemas.microsoft.com/office/drawing/2014/main" id="{B145A684-3668-24D9-F747-D0E832F8FE2E}"/>
                    </a:ext>
                  </a:extLst>
                </p:cNvPr>
                <p:cNvGrpSpPr/>
                <p:nvPr/>
              </p:nvGrpSpPr>
              <p:grpSpPr>
                <a:xfrm>
                  <a:off x="892779" y="1482289"/>
                  <a:ext cx="785406" cy="322390"/>
                  <a:chOff x="908285" y="1799390"/>
                  <a:chExt cx="785406" cy="551618"/>
                </a:xfrm>
              </p:grpSpPr>
              <p:sp>
                <p:nvSpPr>
                  <p:cNvPr id="137" name="正方形/長方形 136">
                    <a:extLst>
                      <a:ext uri="{FF2B5EF4-FFF2-40B4-BE49-F238E27FC236}">
                        <a16:creationId xmlns:a16="http://schemas.microsoft.com/office/drawing/2014/main" id="{3EDAB261-7A97-FA79-F0F0-3A196170C626}"/>
                      </a:ext>
                    </a:extLst>
                  </p:cNvPr>
                  <p:cNvSpPr/>
                  <p:nvPr/>
                </p:nvSpPr>
                <p:spPr>
                  <a:xfrm>
                    <a:off x="908285" y="2057955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" name="正方形/長方形 137">
                    <a:extLst>
                      <a:ext uri="{FF2B5EF4-FFF2-40B4-BE49-F238E27FC236}">
                        <a16:creationId xmlns:a16="http://schemas.microsoft.com/office/drawing/2014/main" id="{8A5933BB-89C5-64FE-986E-B293F80D4B96}"/>
                      </a:ext>
                    </a:extLst>
                  </p:cNvPr>
                  <p:cNvSpPr/>
                  <p:nvPr/>
                </p:nvSpPr>
                <p:spPr>
                  <a:xfrm rot="900000">
                    <a:off x="935702" y="1799390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正方形/長方形 138">
                    <a:extLst>
                      <a:ext uri="{FF2B5EF4-FFF2-40B4-BE49-F238E27FC236}">
                        <a16:creationId xmlns:a16="http://schemas.microsoft.com/office/drawing/2014/main" id="{3965C152-744F-5C72-532C-A1FB1816A56D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942197" y="2305289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3" name="グループ化 132">
                  <a:extLst>
                    <a:ext uri="{FF2B5EF4-FFF2-40B4-BE49-F238E27FC236}">
                      <a16:creationId xmlns:a16="http://schemas.microsoft.com/office/drawing/2014/main" id="{F9634931-39E1-19DD-D7BC-374C466002EC}"/>
                    </a:ext>
                  </a:extLst>
                </p:cNvPr>
                <p:cNvGrpSpPr/>
                <p:nvPr/>
              </p:nvGrpSpPr>
              <p:grpSpPr>
                <a:xfrm>
                  <a:off x="2346820" y="1482289"/>
                  <a:ext cx="783449" cy="322390"/>
                  <a:chOff x="2362326" y="1799390"/>
                  <a:chExt cx="783449" cy="551618"/>
                </a:xfrm>
              </p:grpSpPr>
              <p:sp>
                <p:nvSpPr>
                  <p:cNvPr id="134" name="正方形/長方形 133">
                    <a:extLst>
                      <a:ext uri="{FF2B5EF4-FFF2-40B4-BE49-F238E27FC236}">
                        <a16:creationId xmlns:a16="http://schemas.microsoft.com/office/drawing/2014/main" id="{2E4E02B5-1D72-13FB-14C7-251FF32E32E2}"/>
                      </a:ext>
                    </a:extLst>
                  </p:cNvPr>
                  <p:cNvSpPr/>
                  <p:nvPr/>
                </p:nvSpPr>
                <p:spPr>
                  <a:xfrm flipH="1">
                    <a:off x="2394281" y="2057955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" name="正方形/長方形 134">
                    <a:extLst>
                      <a:ext uri="{FF2B5EF4-FFF2-40B4-BE49-F238E27FC236}">
                        <a16:creationId xmlns:a16="http://schemas.microsoft.com/office/drawing/2014/main" id="{E18A6031-4AE2-FE50-3D71-FBF5A0A3884B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2368821" y="1799390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" name="正方形/長方形 135">
                    <a:extLst>
                      <a:ext uri="{FF2B5EF4-FFF2-40B4-BE49-F238E27FC236}">
                        <a16:creationId xmlns:a16="http://schemas.microsoft.com/office/drawing/2014/main" id="{3F51528D-D096-0CCA-640B-B9D3338A6485}"/>
                      </a:ext>
                    </a:extLst>
                  </p:cNvPr>
                  <p:cNvSpPr/>
                  <p:nvPr/>
                </p:nvSpPr>
                <p:spPr>
                  <a:xfrm rot="900000" flipH="1" flipV="1">
                    <a:off x="2362326" y="2305289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4AF236B6-C0A6-7801-070C-FEB970F8897A}"/>
                  </a:ext>
                </a:extLst>
              </p:cNvPr>
              <p:cNvSpPr/>
              <p:nvPr/>
            </p:nvSpPr>
            <p:spPr>
              <a:xfrm rot="20700000">
                <a:off x="1291827" y="1173921"/>
                <a:ext cx="547401" cy="106658"/>
              </a:xfrm>
              <a:custGeom>
                <a:avLst/>
                <a:gdLst>
                  <a:gd name="connsiteX0" fmla="*/ 502574 w 1005149"/>
                  <a:gd name="connsiteY0" fmla="*/ 0 h 583294"/>
                  <a:gd name="connsiteX1" fmla="*/ 1000194 w 1005149"/>
                  <a:gd name="connsiteY1" fmla="*/ 278185 h 583294"/>
                  <a:gd name="connsiteX2" fmla="*/ 1005149 w 1005149"/>
                  <a:gd name="connsiteY2" fmla="*/ 291647 h 583294"/>
                  <a:gd name="connsiteX3" fmla="*/ 1000194 w 1005149"/>
                  <a:gd name="connsiteY3" fmla="*/ 305109 h 583294"/>
                  <a:gd name="connsiteX4" fmla="*/ 502574 w 1005149"/>
                  <a:gd name="connsiteY4" fmla="*/ 583294 h 583294"/>
                  <a:gd name="connsiteX5" fmla="*/ 4955 w 1005149"/>
                  <a:gd name="connsiteY5" fmla="*/ 305109 h 583294"/>
                  <a:gd name="connsiteX6" fmla="*/ 0 w 1005149"/>
                  <a:gd name="connsiteY6" fmla="*/ 291647 h 583294"/>
                  <a:gd name="connsiteX7" fmla="*/ 4955 w 1005149"/>
                  <a:gd name="connsiteY7" fmla="*/ 278185 h 583294"/>
                  <a:gd name="connsiteX8" fmla="*/ 502574 w 1005149"/>
                  <a:gd name="connsiteY8" fmla="*/ 0 h 583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05149" h="583294">
                    <a:moveTo>
                      <a:pt x="502574" y="0"/>
                    </a:moveTo>
                    <a:cubicBezTo>
                      <a:pt x="726274" y="0"/>
                      <a:pt x="918208" y="114707"/>
                      <a:pt x="1000194" y="278185"/>
                    </a:cubicBezTo>
                    <a:lnTo>
                      <a:pt x="1005149" y="291647"/>
                    </a:lnTo>
                    <a:lnTo>
                      <a:pt x="1000194" y="305109"/>
                    </a:lnTo>
                    <a:cubicBezTo>
                      <a:pt x="918208" y="468587"/>
                      <a:pt x="726274" y="583294"/>
                      <a:pt x="502574" y="583294"/>
                    </a:cubicBezTo>
                    <a:cubicBezTo>
                      <a:pt x="278874" y="583294"/>
                      <a:pt x="86940" y="468587"/>
                      <a:pt x="4955" y="305109"/>
                    </a:cubicBezTo>
                    <a:lnTo>
                      <a:pt x="0" y="291647"/>
                    </a:lnTo>
                    <a:lnTo>
                      <a:pt x="4955" y="278185"/>
                    </a:lnTo>
                    <a:cubicBezTo>
                      <a:pt x="86940" y="114707"/>
                      <a:pt x="278874" y="0"/>
                      <a:pt x="502574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F64D5658-4C71-5CB4-59DB-E41991FE9E3B}"/>
                  </a:ext>
                </a:extLst>
              </p:cNvPr>
              <p:cNvSpPr/>
              <p:nvPr/>
            </p:nvSpPr>
            <p:spPr>
              <a:xfrm rot="900000" flipH="1">
                <a:off x="2187177" y="1173921"/>
                <a:ext cx="547401" cy="106658"/>
              </a:xfrm>
              <a:custGeom>
                <a:avLst/>
                <a:gdLst>
                  <a:gd name="connsiteX0" fmla="*/ 502574 w 1005149"/>
                  <a:gd name="connsiteY0" fmla="*/ 0 h 583294"/>
                  <a:gd name="connsiteX1" fmla="*/ 1000194 w 1005149"/>
                  <a:gd name="connsiteY1" fmla="*/ 278185 h 583294"/>
                  <a:gd name="connsiteX2" fmla="*/ 1005149 w 1005149"/>
                  <a:gd name="connsiteY2" fmla="*/ 291647 h 583294"/>
                  <a:gd name="connsiteX3" fmla="*/ 1000194 w 1005149"/>
                  <a:gd name="connsiteY3" fmla="*/ 305109 h 583294"/>
                  <a:gd name="connsiteX4" fmla="*/ 502574 w 1005149"/>
                  <a:gd name="connsiteY4" fmla="*/ 583294 h 583294"/>
                  <a:gd name="connsiteX5" fmla="*/ 4955 w 1005149"/>
                  <a:gd name="connsiteY5" fmla="*/ 305109 h 583294"/>
                  <a:gd name="connsiteX6" fmla="*/ 0 w 1005149"/>
                  <a:gd name="connsiteY6" fmla="*/ 291647 h 583294"/>
                  <a:gd name="connsiteX7" fmla="*/ 4955 w 1005149"/>
                  <a:gd name="connsiteY7" fmla="*/ 278185 h 583294"/>
                  <a:gd name="connsiteX8" fmla="*/ 502574 w 1005149"/>
                  <a:gd name="connsiteY8" fmla="*/ 0 h 583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05149" h="583294">
                    <a:moveTo>
                      <a:pt x="502574" y="0"/>
                    </a:moveTo>
                    <a:cubicBezTo>
                      <a:pt x="726274" y="0"/>
                      <a:pt x="918208" y="114707"/>
                      <a:pt x="1000194" y="278185"/>
                    </a:cubicBezTo>
                    <a:lnTo>
                      <a:pt x="1005149" y="291647"/>
                    </a:lnTo>
                    <a:lnTo>
                      <a:pt x="1000194" y="305109"/>
                    </a:lnTo>
                    <a:cubicBezTo>
                      <a:pt x="918208" y="468587"/>
                      <a:pt x="726274" y="583294"/>
                      <a:pt x="502574" y="583294"/>
                    </a:cubicBezTo>
                    <a:cubicBezTo>
                      <a:pt x="278874" y="583294"/>
                      <a:pt x="86940" y="468587"/>
                      <a:pt x="4955" y="305109"/>
                    </a:cubicBezTo>
                    <a:lnTo>
                      <a:pt x="0" y="291647"/>
                    </a:lnTo>
                    <a:lnTo>
                      <a:pt x="4955" y="278185"/>
                    </a:lnTo>
                    <a:cubicBezTo>
                      <a:pt x="86940" y="114707"/>
                      <a:pt x="278874" y="0"/>
                      <a:pt x="502574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A4599380-B56D-67B3-3415-43B47011DEAD}"/>
                </a:ext>
              </a:extLst>
            </p:cNvPr>
            <p:cNvGrpSpPr/>
            <p:nvPr/>
          </p:nvGrpSpPr>
          <p:grpSpPr>
            <a:xfrm>
              <a:off x="1316647" y="3761252"/>
              <a:ext cx="1325355" cy="650911"/>
              <a:chOff x="1100911" y="95250"/>
              <a:chExt cx="1794828" cy="881479"/>
            </a:xfrm>
          </p:grpSpPr>
          <p:sp>
            <p:nvSpPr>
              <p:cNvPr id="141" name="楕円 5">
                <a:extLst>
                  <a:ext uri="{FF2B5EF4-FFF2-40B4-BE49-F238E27FC236}">
                    <a16:creationId xmlns:a16="http://schemas.microsoft.com/office/drawing/2014/main" id="{74E12BC2-901F-F8AF-CEA0-3F39EC106A03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304C43CB-89E1-3CA0-7CBA-EC76937D2611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FE6A32C9-5FD6-11CF-9501-AC3D075407BE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144" name="楕円 5">
                  <a:extLst>
                    <a:ext uri="{FF2B5EF4-FFF2-40B4-BE49-F238E27FC236}">
                      <a16:creationId xmlns:a16="http://schemas.microsoft.com/office/drawing/2014/main" id="{D97C7CCD-5ACB-F423-4C09-66704BC78D81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BB48159D-4955-474B-CB2A-78D90919DF96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7891D332-FDC2-F930-64A8-764DA95F04AC}"/>
                </a:ext>
              </a:extLst>
            </p:cNvPr>
            <p:cNvGrpSpPr/>
            <p:nvPr/>
          </p:nvGrpSpPr>
          <p:grpSpPr>
            <a:xfrm>
              <a:off x="1592054" y="5180298"/>
              <a:ext cx="824136" cy="568219"/>
              <a:chOff x="1443950" y="2053446"/>
              <a:chExt cx="1116065" cy="769496"/>
            </a:xfrm>
          </p:grpSpPr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80537A9D-D6F3-86E4-6A24-867B2ED95D99}"/>
                  </a:ext>
                </a:extLst>
              </p:cNvPr>
              <p:cNvGrpSpPr/>
              <p:nvPr/>
            </p:nvGrpSpPr>
            <p:grpSpPr>
              <a:xfrm>
                <a:off x="1443950" y="2053446"/>
                <a:ext cx="1116065" cy="769496"/>
                <a:chOff x="1443950" y="2053446"/>
                <a:chExt cx="1116065" cy="769496"/>
              </a:xfrm>
              <a:solidFill>
                <a:srgbClr val="FF0000"/>
              </a:solidFill>
            </p:grpSpPr>
            <p:sp>
              <p:nvSpPr>
                <p:cNvPr id="149" name="楕円 5">
                  <a:extLst>
                    <a:ext uri="{FF2B5EF4-FFF2-40B4-BE49-F238E27FC236}">
                      <a16:creationId xmlns:a16="http://schemas.microsoft.com/office/drawing/2014/main" id="{5D10B098-F2BE-ABFF-0318-CCEE890A7701}"/>
                    </a:ext>
                  </a:extLst>
                </p:cNvPr>
                <p:cNvSpPr/>
                <p:nvPr/>
              </p:nvSpPr>
              <p:spPr>
                <a:xfrm rot="10800000">
                  <a:off x="1443950" y="2135816"/>
                  <a:ext cx="1108750" cy="190680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50" name="二等辺三角形 21">
                  <a:extLst>
                    <a:ext uri="{FF2B5EF4-FFF2-40B4-BE49-F238E27FC236}">
                      <a16:creationId xmlns:a16="http://schemas.microsoft.com/office/drawing/2014/main" id="{84D59293-9D31-26A0-229B-02E9705D29CE}"/>
                    </a:ext>
                  </a:extLst>
                </p:cNvPr>
                <p:cNvSpPr/>
                <p:nvPr/>
              </p:nvSpPr>
              <p:spPr>
                <a:xfrm rot="400418">
                  <a:off x="2088302" y="2106518"/>
                  <a:ext cx="340963" cy="639706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1" name="二等辺三角形 21">
                  <a:extLst>
                    <a:ext uri="{FF2B5EF4-FFF2-40B4-BE49-F238E27FC236}">
                      <a16:creationId xmlns:a16="http://schemas.microsoft.com/office/drawing/2014/main" id="{AB8C3B0C-20C0-CAD5-8E10-4786D0064753}"/>
                    </a:ext>
                  </a:extLst>
                </p:cNvPr>
                <p:cNvSpPr/>
                <p:nvPr/>
              </p:nvSpPr>
              <p:spPr>
                <a:xfrm rot="20700000">
                  <a:off x="2219052" y="2105188"/>
                  <a:ext cx="340963" cy="717754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2" name="楕円 5">
                  <a:extLst>
                    <a:ext uri="{FF2B5EF4-FFF2-40B4-BE49-F238E27FC236}">
                      <a16:creationId xmlns:a16="http://schemas.microsoft.com/office/drawing/2014/main" id="{F270C539-83B1-3D59-91F3-9BBE903F69A4}"/>
                    </a:ext>
                  </a:extLst>
                </p:cNvPr>
                <p:cNvSpPr/>
                <p:nvPr/>
              </p:nvSpPr>
              <p:spPr>
                <a:xfrm rot="10800000">
                  <a:off x="1443950" y="2053446"/>
                  <a:ext cx="1108750" cy="202498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BDA624FC-1951-DA02-64B2-BCF64015F058}"/>
                  </a:ext>
                </a:extLst>
              </p:cNvPr>
              <p:cNvSpPr/>
              <p:nvPr/>
            </p:nvSpPr>
            <p:spPr>
              <a:xfrm rot="20700000">
                <a:off x="2192524" y="2066951"/>
                <a:ext cx="238125" cy="248052"/>
              </a:xfrm>
              <a:custGeom>
                <a:avLst/>
                <a:gdLst>
                  <a:gd name="connsiteX0" fmla="*/ 194227 w 238125"/>
                  <a:gd name="connsiteY0" fmla="*/ 5649 h 233293"/>
                  <a:gd name="connsiteX1" fmla="*/ 238125 w 238125"/>
                  <a:gd name="connsiteY1" fmla="*/ 71875 h 233293"/>
                  <a:gd name="connsiteX2" fmla="*/ 238125 w 238125"/>
                  <a:gd name="connsiteY2" fmla="*/ 161418 h 233293"/>
                  <a:gd name="connsiteX3" fmla="*/ 166250 w 238125"/>
                  <a:gd name="connsiteY3" fmla="*/ 233293 h 233293"/>
                  <a:gd name="connsiteX4" fmla="*/ 71875 w 238125"/>
                  <a:gd name="connsiteY4" fmla="*/ 233293 h 233293"/>
                  <a:gd name="connsiteX5" fmla="*/ 0 w 238125"/>
                  <a:gd name="connsiteY5" fmla="*/ 161418 h 233293"/>
                  <a:gd name="connsiteX6" fmla="*/ 0 w 238125"/>
                  <a:gd name="connsiteY6" fmla="*/ 71875 h 233293"/>
                  <a:gd name="connsiteX7" fmla="*/ 71875 w 238125"/>
                  <a:gd name="connsiteY7" fmla="*/ 0 h 233293"/>
                  <a:gd name="connsiteX8" fmla="*/ 166250 w 238125"/>
                  <a:gd name="connsiteY8" fmla="*/ 0 h 233293"/>
                  <a:gd name="connsiteX9" fmla="*/ 194227 w 238125"/>
                  <a:gd name="connsiteY9" fmla="*/ 5649 h 233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125" h="233293">
                    <a:moveTo>
                      <a:pt x="194227" y="5649"/>
                    </a:moveTo>
                    <a:cubicBezTo>
                      <a:pt x="220024" y="16560"/>
                      <a:pt x="238125" y="42104"/>
                      <a:pt x="238125" y="71875"/>
                    </a:cubicBezTo>
                    <a:lnTo>
                      <a:pt x="238125" y="161418"/>
                    </a:lnTo>
                    <a:cubicBezTo>
                      <a:pt x="238125" y="201113"/>
                      <a:pt x="205945" y="233293"/>
                      <a:pt x="166250" y="233293"/>
                    </a:cubicBezTo>
                    <a:lnTo>
                      <a:pt x="71875" y="233293"/>
                    </a:lnTo>
                    <a:cubicBezTo>
                      <a:pt x="32180" y="233293"/>
                      <a:pt x="0" y="201113"/>
                      <a:pt x="0" y="161418"/>
                    </a:cubicBezTo>
                    <a:lnTo>
                      <a:pt x="0" y="71875"/>
                    </a:lnTo>
                    <a:cubicBezTo>
                      <a:pt x="0" y="32180"/>
                      <a:pt x="32180" y="0"/>
                      <a:pt x="71875" y="0"/>
                    </a:cubicBezTo>
                    <a:lnTo>
                      <a:pt x="166250" y="0"/>
                    </a:lnTo>
                    <a:cubicBezTo>
                      <a:pt x="176174" y="0"/>
                      <a:pt x="185628" y="2012"/>
                      <a:pt x="194227" y="56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57" name="グループ化 556">
            <a:extLst>
              <a:ext uri="{FF2B5EF4-FFF2-40B4-BE49-F238E27FC236}">
                <a16:creationId xmlns:a16="http://schemas.microsoft.com/office/drawing/2014/main" id="{F061E170-6B07-821D-8884-A1FCD2849B84}"/>
              </a:ext>
            </a:extLst>
          </p:cNvPr>
          <p:cNvGrpSpPr/>
          <p:nvPr/>
        </p:nvGrpSpPr>
        <p:grpSpPr>
          <a:xfrm>
            <a:off x="7009880" y="576872"/>
            <a:ext cx="2351020" cy="2658119"/>
            <a:chOff x="7009880" y="576872"/>
            <a:chExt cx="2351020" cy="2658119"/>
          </a:xfrm>
        </p:grpSpPr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76D88A73-A0B4-B601-E755-D1B1FFF131D8}"/>
                </a:ext>
              </a:extLst>
            </p:cNvPr>
            <p:cNvGrpSpPr/>
            <p:nvPr/>
          </p:nvGrpSpPr>
          <p:grpSpPr>
            <a:xfrm>
              <a:off x="7317761" y="791328"/>
              <a:ext cx="1700017" cy="2324381"/>
              <a:chOff x="892779" y="400131"/>
              <a:chExt cx="2302205" cy="3147733"/>
            </a:xfrm>
          </p:grpSpPr>
          <p:sp>
            <p:nvSpPr>
              <p:cNvPr id="77" name="楕円 1">
                <a:extLst>
                  <a:ext uri="{FF2B5EF4-FFF2-40B4-BE49-F238E27FC236}">
                    <a16:creationId xmlns:a16="http://schemas.microsoft.com/office/drawing/2014/main" id="{097008CC-B875-FD08-0116-D513B11232C7}"/>
                  </a:ext>
                </a:extLst>
              </p:cNvPr>
              <p:cNvSpPr/>
              <p:nvPr/>
            </p:nvSpPr>
            <p:spPr>
              <a:xfrm rot="9000000" flipH="1">
                <a:off x="2416121" y="2118208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rgbClr val="663300"/>
                  </a:gs>
                  <a:gs pos="40000">
                    <a:srgbClr val="FFFF99"/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D44B32D0-194A-BF35-5788-72CECC433985}"/>
                  </a:ext>
                </a:extLst>
              </p:cNvPr>
              <p:cNvSpPr/>
              <p:nvPr/>
            </p:nvSpPr>
            <p:spPr>
              <a:xfrm>
                <a:off x="2228330" y="2363168"/>
                <a:ext cx="966654" cy="916909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楕円 1">
                <a:extLst>
                  <a:ext uri="{FF2B5EF4-FFF2-40B4-BE49-F238E27FC236}">
                    <a16:creationId xmlns:a16="http://schemas.microsoft.com/office/drawing/2014/main" id="{7921E3A3-F723-2B66-CACC-F392C1E17FD6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rgbClr val="663300"/>
                  </a:gs>
                  <a:gs pos="40000">
                    <a:srgbClr val="FFFF99"/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80" name="楕円 1">
                <a:extLst>
                  <a:ext uri="{FF2B5EF4-FFF2-40B4-BE49-F238E27FC236}">
                    <a16:creationId xmlns:a16="http://schemas.microsoft.com/office/drawing/2014/main" id="{E396C14A-4B8C-76B2-95BE-D7D4787173A0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rgbClr val="663300"/>
                  </a:gs>
                  <a:gs pos="40000">
                    <a:srgbClr val="FFFF99"/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" name="楕円 1">
                <a:extLst>
                  <a:ext uri="{FF2B5EF4-FFF2-40B4-BE49-F238E27FC236}">
                    <a16:creationId xmlns:a16="http://schemas.microsoft.com/office/drawing/2014/main" id="{8750FA06-6B3C-2024-81DD-EFBB65A1513E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rgbClr val="663300"/>
                  </a:gs>
                  <a:gs pos="40000">
                    <a:srgbClr val="FFFF99"/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" name="楕円 1">
                <a:extLst>
                  <a:ext uri="{FF2B5EF4-FFF2-40B4-BE49-F238E27FC236}">
                    <a16:creationId xmlns:a16="http://schemas.microsoft.com/office/drawing/2014/main" id="{A6110CA8-DF0F-3A41-6722-ABBF0F0F5845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" name="二等辺三角形 6">
                <a:extLst>
                  <a:ext uri="{FF2B5EF4-FFF2-40B4-BE49-F238E27FC236}">
                    <a16:creationId xmlns:a16="http://schemas.microsoft.com/office/drawing/2014/main" id="{6C635006-1059-1110-5C79-9317387C3948}"/>
                  </a:ext>
                </a:extLst>
              </p:cNvPr>
              <p:cNvSpPr/>
              <p:nvPr/>
            </p:nvSpPr>
            <p:spPr>
              <a:xfrm rot="19800000">
                <a:off x="1004700" y="400131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二等辺三角形 6">
                <a:extLst>
                  <a:ext uri="{FF2B5EF4-FFF2-40B4-BE49-F238E27FC236}">
                    <a16:creationId xmlns:a16="http://schemas.microsoft.com/office/drawing/2014/main" id="{C918513C-9595-F510-554A-C772F0118965}"/>
                  </a:ext>
                </a:extLst>
              </p:cNvPr>
              <p:cNvSpPr/>
              <p:nvPr/>
            </p:nvSpPr>
            <p:spPr>
              <a:xfrm rot="20093668">
                <a:off x="1121099" y="506348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二等辺三角形 6">
                <a:extLst>
                  <a:ext uri="{FF2B5EF4-FFF2-40B4-BE49-F238E27FC236}">
                    <a16:creationId xmlns:a16="http://schemas.microsoft.com/office/drawing/2014/main" id="{2AB74327-8A50-0108-2245-9F380C68EFC1}"/>
                  </a:ext>
                </a:extLst>
              </p:cNvPr>
              <p:cNvSpPr/>
              <p:nvPr/>
            </p:nvSpPr>
            <p:spPr>
              <a:xfrm rot="1800000" flipH="1">
                <a:off x="2320089" y="40013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二等辺三角形 6">
                <a:extLst>
                  <a:ext uri="{FF2B5EF4-FFF2-40B4-BE49-F238E27FC236}">
                    <a16:creationId xmlns:a16="http://schemas.microsoft.com/office/drawing/2014/main" id="{161FD33A-B1D8-499F-165B-63AC252A6550}"/>
                  </a:ext>
                </a:extLst>
              </p:cNvPr>
              <p:cNvSpPr/>
              <p:nvPr/>
            </p:nvSpPr>
            <p:spPr>
              <a:xfrm rot="1506332" flipH="1">
                <a:off x="2512689" y="50634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D66EC2D5-2BCA-0DCD-A44B-44BC9DA83BE7}"/>
                  </a:ext>
                </a:extLst>
              </p:cNvPr>
              <p:cNvSpPr/>
              <p:nvPr/>
            </p:nvSpPr>
            <p:spPr>
              <a:xfrm>
                <a:off x="1064568" y="548680"/>
                <a:ext cx="1893912" cy="1666642"/>
              </a:xfrm>
              <a:prstGeom prst="ellipse">
                <a:avLst/>
              </a:prstGeom>
              <a:gradFill flip="none" rotWithShape="1">
                <a:gsLst>
                  <a:gs pos="40000">
                    <a:srgbClr val="663300"/>
                  </a:gs>
                  <a:gs pos="70000">
                    <a:srgbClr val="FFFF99"/>
                  </a:gs>
                </a:gsLst>
                <a:path path="circle">
                  <a:fillToRect l="50000" t="50000" r="50000" b="50000"/>
                </a:path>
                <a:tileRect/>
              </a:gra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DE1645F5-4D99-FB1A-EFAF-4B1E1A3C7929}"/>
                  </a:ext>
                </a:extLst>
              </p:cNvPr>
              <p:cNvSpPr/>
              <p:nvPr/>
            </p:nvSpPr>
            <p:spPr>
              <a:xfrm>
                <a:off x="1528030" y="1433171"/>
                <a:ext cx="966988" cy="411652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楕円 1">
                <a:extLst>
                  <a:ext uri="{FF2B5EF4-FFF2-40B4-BE49-F238E27FC236}">
                    <a16:creationId xmlns:a16="http://schemas.microsoft.com/office/drawing/2014/main" id="{69797615-C719-82FB-82D3-2F3DDB6F8885}"/>
                  </a:ext>
                </a:extLst>
              </p:cNvPr>
              <p:cNvSpPr/>
              <p:nvPr/>
            </p:nvSpPr>
            <p:spPr>
              <a:xfrm flipV="1">
                <a:off x="1895798" y="1397858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239A956D-DC71-2E69-5F4B-804E6C5CAEF9}"/>
                  </a:ext>
                </a:extLst>
              </p:cNvPr>
              <p:cNvGrpSpPr/>
              <p:nvPr/>
            </p:nvGrpSpPr>
            <p:grpSpPr>
              <a:xfrm>
                <a:off x="892779" y="1482289"/>
                <a:ext cx="785406" cy="322390"/>
                <a:chOff x="908285" y="1799390"/>
                <a:chExt cx="785406" cy="551618"/>
              </a:xfrm>
            </p:grpSpPr>
            <p:sp>
              <p:nvSpPr>
                <p:cNvPr id="106" name="正方形/長方形 105">
                  <a:extLst>
                    <a:ext uri="{FF2B5EF4-FFF2-40B4-BE49-F238E27FC236}">
                      <a16:creationId xmlns:a16="http://schemas.microsoft.com/office/drawing/2014/main" id="{923F3C07-4EA1-91A4-EF6E-B953E652065B}"/>
                    </a:ext>
                  </a:extLst>
                </p:cNvPr>
                <p:cNvSpPr/>
                <p:nvPr/>
              </p:nvSpPr>
              <p:spPr>
                <a:xfrm>
                  <a:off x="908285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正方形/長方形 106">
                  <a:extLst>
                    <a:ext uri="{FF2B5EF4-FFF2-40B4-BE49-F238E27FC236}">
                      <a16:creationId xmlns:a16="http://schemas.microsoft.com/office/drawing/2014/main" id="{F23AF96B-E6F7-06CD-48F9-6BD073F67360}"/>
                    </a:ext>
                  </a:extLst>
                </p:cNvPr>
                <p:cNvSpPr/>
                <p:nvPr/>
              </p:nvSpPr>
              <p:spPr>
                <a:xfrm rot="900000">
                  <a:off x="935702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正方形/長方形 107">
                  <a:extLst>
                    <a:ext uri="{FF2B5EF4-FFF2-40B4-BE49-F238E27FC236}">
                      <a16:creationId xmlns:a16="http://schemas.microsoft.com/office/drawing/2014/main" id="{DEDE458A-6B58-0DC4-714F-08C558898F66}"/>
                    </a:ext>
                  </a:extLst>
                </p:cNvPr>
                <p:cNvSpPr/>
                <p:nvPr/>
              </p:nvSpPr>
              <p:spPr>
                <a:xfrm rot="20700000" flipV="1">
                  <a:off x="942197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2D8E18A7-C707-100B-8608-DBF18C155E35}"/>
                  </a:ext>
                </a:extLst>
              </p:cNvPr>
              <p:cNvGrpSpPr/>
              <p:nvPr/>
            </p:nvGrpSpPr>
            <p:grpSpPr>
              <a:xfrm>
                <a:off x="2346820" y="1482289"/>
                <a:ext cx="783449" cy="322390"/>
                <a:chOff x="2362326" y="1799390"/>
                <a:chExt cx="783449" cy="551618"/>
              </a:xfrm>
            </p:grpSpPr>
            <p:sp>
              <p:nvSpPr>
                <p:cNvPr id="103" name="正方形/長方形 102">
                  <a:extLst>
                    <a:ext uri="{FF2B5EF4-FFF2-40B4-BE49-F238E27FC236}">
                      <a16:creationId xmlns:a16="http://schemas.microsoft.com/office/drawing/2014/main" id="{A19DCE4B-FC77-4EC6-2E45-47482EC23193}"/>
                    </a:ext>
                  </a:extLst>
                </p:cNvPr>
                <p:cNvSpPr/>
                <p:nvPr/>
              </p:nvSpPr>
              <p:spPr>
                <a:xfrm flipH="1">
                  <a:off x="2394281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正方形/長方形 103">
                  <a:extLst>
                    <a:ext uri="{FF2B5EF4-FFF2-40B4-BE49-F238E27FC236}">
                      <a16:creationId xmlns:a16="http://schemas.microsoft.com/office/drawing/2014/main" id="{A778A55B-8181-82C2-A6B0-05AAADC4586F}"/>
                    </a:ext>
                  </a:extLst>
                </p:cNvPr>
                <p:cNvSpPr/>
                <p:nvPr/>
              </p:nvSpPr>
              <p:spPr>
                <a:xfrm rot="20700000" flipH="1">
                  <a:off x="2368821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正方形/長方形 104">
                  <a:extLst>
                    <a:ext uri="{FF2B5EF4-FFF2-40B4-BE49-F238E27FC236}">
                      <a16:creationId xmlns:a16="http://schemas.microsoft.com/office/drawing/2014/main" id="{F7C1DE69-4A85-1AD1-D1B3-E3EB58C9689D}"/>
                    </a:ext>
                  </a:extLst>
                </p:cNvPr>
                <p:cNvSpPr/>
                <p:nvPr/>
              </p:nvSpPr>
              <p:spPr>
                <a:xfrm rot="900000" flipH="1" flipV="1">
                  <a:off x="2362326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6269B07E-EC9E-2416-9A38-33E30EDF89CD}"/>
                </a:ext>
              </a:extLst>
            </p:cNvPr>
            <p:cNvGrpSpPr/>
            <p:nvPr/>
          </p:nvGrpSpPr>
          <p:grpSpPr>
            <a:xfrm>
              <a:off x="7740837" y="1383137"/>
              <a:ext cx="755887" cy="94733"/>
              <a:chOff x="7743706" y="1471644"/>
              <a:chExt cx="755887" cy="94733"/>
            </a:xfrm>
          </p:grpSpPr>
          <p:sp>
            <p:nvSpPr>
              <p:cNvPr id="154" name="楕円 153">
                <a:extLst>
                  <a:ext uri="{FF2B5EF4-FFF2-40B4-BE49-F238E27FC236}">
                    <a16:creationId xmlns:a16="http://schemas.microsoft.com/office/drawing/2014/main" id="{0508D447-DA89-53D7-1600-CFE19F2C4CF4}"/>
                  </a:ext>
                </a:extLst>
              </p:cNvPr>
              <p:cNvSpPr/>
              <p:nvPr/>
            </p:nvSpPr>
            <p:spPr>
              <a:xfrm>
                <a:off x="7743706" y="1471644"/>
                <a:ext cx="94733" cy="947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楕円 154">
                <a:extLst>
                  <a:ext uri="{FF2B5EF4-FFF2-40B4-BE49-F238E27FC236}">
                    <a16:creationId xmlns:a16="http://schemas.microsoft.com/office/drawing/2014/main" id="{68F1F65A-6A24-A125-7323-2C64F6FC2DBF}"/>
                  </a:ext>
                </a:extLst>
              </p:cNvPr>
              <p:cNvSpPr/>
              <p:nvPr/>
            </p:nvSpPr>
            <p:spPr>
              <a:xfrm>
                <a:off x="8404860" y="1471644"/>
                <a:ext cx="94733" cy="947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AE4D95EB-4C50-08BA-7E07-2EFD9655ED22}"/>
                </a:ext>
              </a:extLst>
            </p:cNvPr>
            <p:cNvGrpSpPr/>
            <p:nvPr/>
          </p:nvGrpSpPr>
          <p:grpSpPr>
            <a:xfrm>
              <a:off x="7009880" y="576872"/>
              <a:ext cx="2351020" cy="2658119"/>
              <a:chOff x="22941" y="3362243"/>
              <a:chExt cx="3183809" cy="3599690"/>
            </a:xfrm>
          </p:grpSpPr>
          <p:sp>
            <p:nvSpPr>
              <p:cNvPr id="160" name="楕円 159">
                <a:extLst>
                  <a:ext uri="{FF2B5EF4-FFF2-40B4-BE49-F238E27FC236}">
                    <a16:creationId xmlns:a16="http://schemas.microsoft.com/office/drawing/2014/main" id="{39F34C85-3CB1-D36E-65ED-0614A711DB66}"/>
                  </a:ext>
                </a:extLst>
              </p:cNvPr>
              <p:cNvSpPr/>
              <p:nvPr/>
            </p:nvSpPr>
            <p:spPr>
              <a:xfrm>
                <a:off x="2959100" y="4679950"/>
                <a:ext cx="247650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232881D2-1635-8180-AEBE-EAC676503562}"/>
                  </a:ext>
                </a:extLst>
              </p:cNvPr>
              <p:cNvGrpSpPr/>
              <p:nvPr/>
            </p:nvGrpSpPr>
            <p:grpSpPr>
              <a:xfrm>
                <a:off x="22941" y="3362243"/>
                <a:ext cx="3028601" cy="3599690"/>
                <a:chOff x="22941" y="3362243"/>
                <a:chExt cx="3028601" cy="3599690"/>
              </a:xfrm>
            </p:grpSpPr>
            <p:grpSp>
              <p:nvGrpSpPr>
                <p:cNvPr id="164" name="グループ化 163">
                  <a:extLst>
                    <a:ext uri="{FF2B5EF4-FFF2-40B4-BE49-F238E27FC236}">
                      <a16:creationId xmlns:a16="http://schemas.microsoft.com/office/drawing/2014/main" id="{EDBF4E47-8D09-EA3F-320B-6086B1ECBB28}"/>
                    </a:ext>
                  </a:extLst>
                </p:cNvPr>
                <p:cNvGrpSpPr/>
                <p:nvPr/>
              </p:nvGrpSpPr>
              <p:grpSpPr>
                <a:xfrm>
                  <a:off x="169407" y="3362243"/>
                  <a:ext cx="2882135" cy="3599690"/>
                  <a:chOff x="200422" y="3362243"/>
                  <a:chExt cx="2882135" cy="3599690"/>
                </a:xfrm>
              </p:grpSpPr>
              <p:sp>
                <p:nvSpPr>
                  <p:cNvPr id="187" name="フリーフォーム: 図形 186">
                    <a:extLst>
                      <a:ext uri="{FF2B5EF4-FFF2-40B4-BE49-F238E27FC236}">
                        <a16:creationId xmlns:a16="http://schemas.microsoft.com/office/drawing/2014/main" id="{9E3D44F8-05C2-2C4C-4788-ADA94A1F2633}"/>
                      </a:ext>
                    </a:extLst>
                  </p:cNvPr>
                  <p:cNvSpPr/>
                  <p:nvPr/>
                </p:nvSpPr>
                <p:spPr>
                  <a:xfrm>
                    <a:off x="207765" y="3362243"/>
                    <a:ext cx="2847213" cy="3599690"/>
                  </a:xfrm>
                  <a:custGeom>
                    <a:avLst/>
                    <a:gdLst>
                      <a:gd name="connsiteX0" fmla="*/ 1371219 w 2847213"/>
                      <a:gd name="connsiteY0" fmla="*/ 0 h 3599690"/>
                      <a:gd name="connsiteX1" fmla="*/ 1724110 w 2847213"/>
                      <a:gd name="connsiteY1" fmla="*/ 174314 h 3599690"/>
                      <a:gd name="connsiteX2" fmla="*/ 1999869 w 2847213"/>
                      <a:gd name="connsiteY2" fmla="*/ 38100 h 3599690"/>
                      <a:gd name="connsiteX3" fmla="*/ 2358570 w 2847213"/>
                      <a:gd name="connsiteY3" fmla="*/ 215284 h 3599690"/>
                      <a:gd name="connsiteX4" fmla="*/ 2430354 w 2847213"/>
                      <a:gd name="connsiteY4" fmla="*/ 537873 h 3599690"/>
                      <a:gd name="connsiteX5" fmla="*/ 2587170 w 2847213"/>
                      <a:gd name="connsiteY5" fmla="*/ 615334 h 3599690"/>
                      <a:gd name="connsiteX6" fmla="*/ 2675763 w 2847213"/>
                      <a:gd name="connsiteY6" fmla="*/ 1013464 h 3599690"/>
                      <a:gd name="connsiteX7" fmla="*/ 2622767 w 2847213"/>
                      <a:gd name="connsiteY7" fmla="*/ 1081628 h 3599690"/>
                      <a:gd name="connsiteX8" fmla="*/ 2758620 w 2847213"/>
                      <a:gd name="connsiteY8" fmla="*/ 1148734 h 3599690"/>
                      <a:gd name="connsiteX9" fmla="*/ 2847213 w 2847213"/>
                      <a:gd name="connsiteY9" fmla="*/ 1546864 h 3599690"/>
                      <a:gd name="connsiteX10" fmla="*/ 2598981 w 2847213"/>
                      <a:gd name="connsiteY10" fmla="*/ 1866140 h 3599690"/>
                      <a:gd name="connsiteX11" fmla="*/ 2552988 w 2847213"/>
                      <a:gd name="connsiteY11" fmla="*/ 1866140 h 3599690"/>
                      <a:gd name="connsiteX12" fmla="*/ 2590038 w 2847213"/>
                      <a:gd name="connsiteY12" fmla="*/ 2032639 h 3599690"/>
                      <a:gd name="connsiteX13" fmla="*/ 2526147 w 2847213"/>
                      <a:gd name="connsiteY13" fmla="*/ 2114816 h 3599690"/>
                      <a:gd name="connsiteX14" fmla="*/ 2730045 w 2847213"/>
                      <a:gd name="connsiteY14" fmla="*/ 2215534 h 3599690"/>
                      <a:gd name="connsiteX15" fmla="*/ 2818638 w 2847213"/>
                      <a:gd name="connsiteY15" fmla="*/ 2613664 h 3599690"/>
                      <a:gd name="connsiteX16" fmla="*/ 2570406 w 2847213"/>
                      <a:gd name="connsiteY16" fmla="*/ 2932940 h 3599690"/>
                      <a:gd name="connsiteX17" fmla="*/ 2490552 w 2847213"/>
                      <a:gd name="connsiteY17" fmla="*/ 2932940 h 3599690"/>
                      <a:gd name="connsiteX18" fmla="*/ 2523363 w 2847213"/>
                      <a:gd name="connsiteY18" fmla="*/ 3080389 h 3599690"/>
                      <a:gd name="connsiteX19" fmla="*/ 2275131 w 2847213"/>
                      <a:gd name="connsiteY19" fmla="*/ 3399665 h 3599690"/>
                      <a:gd name="connsiteX20" fmla="*/ 2039740 w 2847213"/>
                      <a:gd name="connsiteY20" fmla="*/ 3399665 h 3599690"/>
                      <a:gd name="connsiteX21" fmla="*/ 1884224 w 2847213"/>
                      <a:gd name="connsiteY21" fmla="*/ 3599690 h 3599690"/>
                      <a:gd name="connsiteX22" fmla="*/ 1486099 w 2847213"/>
                      <a:gd name="connsiteY22" fmla="*/ 3599690 h 3599690"/>
                      <a:gd name="connsiteX23" fmla="*/ 1347215 w 2847213"/>
                      <a:gd name="connsiteY23" fmla="*/ 3421058 h 3599690"/>
                      <a:gd name="connsiteX24" fmla="*/ 1208331 w 2847213"/>
                      <a:gd name="connsiteY24" fmla="*/ 3599690 h 3599690"/>
                      <a:gd name="connsiteX25" fmla="*/ 810207 w 2847213"/>
                      <a:gd name="connsiteY25" fmla="*/ 3599690 h 3599690"/>
                      <a:gd name="connsiteX26" fmla="*/ 639879 w 2847213"/>
                      <a:gd name="connsiteY26" fmla="*/ 3380615 h 3599690"/>
                      <a:gd name="connsiteX27" fmla="*/ 419682 w 2847213"/>
                      <a:gd name="connsiteY27" fmla="*/ 3380615 h 3599690"/>
                      <a:gd name="connsiteX28" fmla="*/ 171450 w 2847213"/>
                      <a:gd name="connsiteY28" fmla="*/ 3061339 h 3599690"/>
                      <a:gd name="connsiteX29" fmla="*/ 247946 w 2847213"/>
                      <a:gd name="connsiteY29" fmla="*/ 2717571 h 3599690"/>
                      <a:gd name="connsiteX30" fmla="*/ 19050 w 2847213"/>
                      <a:gd name="connsiteY30" fmla="*/ 2423164 h 3599690"/>
                      <a:gd name="connsiteX31" fmla="*/ 107643 w 2847213"/>
                      <a:gd name="connsiteY31" fmla="*/ 2025034 h 3599690"/>
                      <a:gd name="connsiteX32" fmla="*/ 282446 w 2847213"/>
                      <a:gd name="connsiteY32" fmla="*/ 1938688 h 3599690"/>
                      <a:gd name="connsiteX33" fmla="*/ 66675 w 2847213"/>
                      <a:gd name="connsiteY33" fmla="*/ 1661164 h 3599690"/>
                      <a:gd name="connsiteX34" fmla="*/ 154007 w 2847213"/>
                      <a:gd name="connsiteY34" fmla="*/ 1268698 h 3599690"/>
                      <a:gd name="connsiteX35" fmla="*/ 0 w 2847213"/>
                      <a:gd name="connsiteY35" fmla="*/ 1070614 h 3599690"/>
                      <a:gd name="connsiteX36" fmla="*/ 88593 w 2847213"/>
                      <a:gd name="connsiteY36" fmla="*/ 672484 h 3599690"/>
                      <a:gd name="connsiteX37" fmla="*/ 291772 w 2847213"/>
                      <a:gd name="connsiteY37" fmla="*/ 572122 h 3599690"/>
                      <a:gd name="connsiteX38" fmla="*/ 364818 w 2847213"/>
                      <a:gd name="connsiteY38" fmla="*/ 243859 h 3599690"/>
                      <a:gd name="connsiteX39" fmla="*/ 723520 w 2847213"/>
                      <a:gd name="connsiteY39" fmla="*/ 66675 h 3599690"/>
                      <a:gd name="connsiteX40" fmla="*/ 1006053 w 2847213"/>
                      <a:gd name="connsiteY40" fmla="*/ 206235 h 3599690"/>
                      <a:gd name="connsiteX41" fmla="*/ 1012517 w 2847213"/>
                      <a:gd name="connsiteY41" fmla="*/ 177184 h 35996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847213" h="3599690">
                        <a:moveTo>
                          <a:pt x="1371219" y="0"/>
                        </a:moveTo>
                        <a:lnTo>
                          <a:pt x="1724110" y="174314"/>
                        </a:lnTo>
                        <a:lnTo>
                          <a:pt x="1999869" y="38100"/>
                        </a:lnTo>
                        <a:lnTo>
                          <a:pt x="2358570" y="215284"/>
                        </a:lnTo>
                        <a:lnTo>
                          <a:pt x="2430354" y="537873"/>
                        </a:lnTo>
                        <a:lnTo>
                          <a:pt x="2587170" y="615334"/>
                        </a:lnTo>
                        <a:lnTo>
                          <a:pt x="2675763" y="1013464"/>
                        </a:lnTo>
                        <a:lnTo>
                          <a:pt x="2622767" y="1081628"/>
                        </a:lnTo>
                        <a:lnTo>
                          <a:pt x="2758620" y="1148734"/>
                        </a:lnTo>
                        <a:lnTo>
                          <a:pt x="2847213" y="1546864"/>
                        </a:lnTo>
                        <a:lnTo>
                          <a:pt x="2598981" y="1866140"/>
                        </a:lnTo>
                        <a:lnTo>
                          <a:pt x="2552988" y="1866140"/>
                        </a:lnTo>
                        <a:lnTo>
                          <a:pt x="2590038" y="2032639"/>
                        </a:lnTo>
                        <a:lnTo>
                          <a:pt x="2526147" y="2114816"/>
                        </a:lnTo>
                        <a:lnTo>
                          <a:pt x="2730045" y="2215534"/>
                        </a:lnTo>
                        <a:lnTo>
                          <a:pt x="2818638" y="2613664"/>
                        </a:lnTo>
                        <a:lnTo>
                          <a:pt x="2570406" y="2932940"/>
                        </a:lnTo>
                        <a:lnTo>
                          <a:pt x="2490552" y="2932940"/>
                        </a:lnTo>
                        <a:lnTo>
                          <a:pt x="2523363" y="3080389"/>
                        </a:lnTo>
                        <a:lnTo>
                          <a:pt x="2275131" y="3399665"/>
                        </a:lnTo>
                        <a:lnTo>
                          <a:pt x="2039740" y="3399665"/>
                        </a:lnTo>
                        <a:lnTo>
                          <a:pt x="1884224" y="3599690"/>
                        </a:lnTo>
                        <a:lnTo>
                          <a:pt x="1486099" y="3599690"/>
                        </a:lnTo>
                        <a:lnTo>
                          <a:pt x="1347215" y="3421058"/>
                        </a:lnTo>
                        <a:lnTo>
                          <a:pt x="1208331" y="3599690"/>
                        </a:lnTo>
                        <a:lnTo>
                          <a:pt x="810207" y="3599690"/>
                        </a:lnTo>
                        <a:lnTo>
                          <a:pt x="639879" y="3380615"/>
                        </a:lnTo>
                        <a:lnTo>
                          <a:pt x="419682" y="3380615"/>
                        </a:lnTo>
                        <a:lnTo>
                          <a:pt x="171450" y="3061339"/>
                        </a:lnTo>
                        <a:lnTo>
                          <a:pt x="247946" y="2717571"/>
                        </a:lnTo>
                        <a:lnTo>
                          <a:pt x="19050" y="2423164"/>
                        </a:lnTo>
                        <a:lnTo>
                          <a:pt x="107643" y="2025034"/>
                        </a:lnTo>
                        <a:lnTo>
                          <a:pt x="282446" y="1938688"/>
                        </a:lnTo>
                        <a:lnTo>
                          <a:pt x="66675" y="1661164"/>
                        </a:lnTo>
                        <a:lnTo>
                          <a:pt x="154007" y="1268698"/>
                        </a:lnTo>
                        <a:lnTo>
                          <a:pt x="0" y="1070614"/>
                        </a:lnTo>
                        <a:lnTo>
                          <a:pt x="88593" y="672484"/>
                        </a:lnTo>
                        <a:lnTo>
                          <a:pt x="291772" y="572122"/>
                        </a:lnTo>
                        <a:lnTo>
                          <a:pt x="364818" y="243859"/>
                        </a:lnTo>
                        <a:lnTo>
                          <a:pt x="723520" y="66675"/>
                        </a:lnTo>
                        <a:lnTo>
                          <a:pt x="1006053" y="206235"/>
                        </a:lnTo>
                        <a:lnTo>
                          <a:pt x="1012517" y="177184"/>
                        </a:lnTo>
                        <a:close/>
                      </a:path>
                    </a:pathLst>
                  </a:custGeom>
                  <a:solidFill>
                    <a:srgbClr val="00B0F0">
                      <a:alpha val="30000"/>
                    </a:srgbClr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8" name="七角形 187">
                    <a:extLst>
                      <a:ext uri="{FF2B5EF4-FFF2-40B4-BE49-F238E27FC236}">
                        <a16:creationId xmlns:a16="http://schemas.microsoft.com/office/drawing/2014/main" id="{274A808D-EE57-2F07-8FDE-1D1947AD6DBB}"/>
                      </a:ext>
                    </a:extLst>
                  </p:cNvPr>
                  <p:cNvSpPr/>
                  <p:nvPr/>
                </p:nvSpPr>
                <p:spPr>
                  <a:xfrm>
                    <a:off x="1133872" y="33697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89" name="七角形 188">
                    <a:extLst>
                      <a:ext uri="{FF2B5EF4-FFF2-40B4-BE49-F238E27FC236}">
                        <a16:creationId xmlns:a16="http://schemas.microsoft.com/office/drawing/2014/main" id="{E09256F6-AD12-364D-59D0-57A7C5A72A39}"/>
                      </a:ext>
                    </a:extLst>
                  </p:cNvPr>
                  <p:cNvSpPr/>
                  <p:nvPr/>
                </p:nvSpPr>
                <p:spPr>
                  <a:xfrm>
                    <a:off x="200422" y="38650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90" name="七角形 189">
                    <a:extLst>
                      <a:ext uri="{FF2B5EF4-FFF2-40B4-BE49-F238E27FC236}">
                        <a16:creationId xmlns:a16="http://schemas.microsoft.com/office/drawing/2014/main" id="{28223477-23F4-5A14-9776-9CC67942A77A}"/>
                      </a:ext>
                    </a:extLst>
                  </p:cNvPr>
                  <p:cNvSpPr/>
                  <p:nvPr/>
                </p:nvSpPr>
                <p:spPr>
                  <a:xfrm>
                    <a:off x="2187972" y="434132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91" name="七角形 190">
                    <a:extLst>
                      <a:ext uri="{FF2B5EF4-FFF2-40B4-BE49-F238E27FC236}">
                        <a16:creationId xmlns:a16="http://schemas.microsoft.com/office/drawing/2014/main" id="{839FEFC8-45B3-7A92-7B87-9ACAC3E1BE88}"/>
                      </a:ext>
                    </a:extLst>
                  </p:cNvPr>
                  <p:cNvSpPr/>
                  <p:nvPr/>
                </p:nvSpPr>
                <p:spPr>
                  <a:xfrm>
                    <a:off x="245479" y="521991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92" name="七角形 191">
                    <a:extLst>
                      <a:ext uri="{FF2B5EF4-FFF2-40B4-BE49-F238E27FC236}">
                        <a16:creationId xmlns:a16="http://schemas.microsoft.com/office/drawing/2014/main" id="{9566A62A-19F1-6C91-CE42-72DB04BF1D35}"/>
                      </a:ext>
                    </a:extLst>
                  </p:cNvPr>
                  <p:cNvSpPr/>
                  <p:nvPr/>
                </p:nvSpPr>
                <p:spPr>
                  <a:xfrm>
                    <a:off x="2175879" y="544216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72" name="楕円 171">
                  <a:extLst>
                    <a:ext uri="{FF2B5EF4-FFF2-40B4-BE49-F238E27FC236}">
                      <a16:creationId xmlns:a16="http://schemas.microsoft.com/office/drawing/2014/main" id="{4D5864B2-C8F9-1C9F-4A07-35CFE3B2D41A}"/>
                    </a:ext>
                  </a:extLst>
                </p:cNvPr>
                <p:cNvSpPr/>
                <p:nvPr/>
              </p:nvSpPr>
              <p:spPr>
                <a:xfrm>
                  <a:off x="33725" y="48260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楕円 173">
                  <a:extLst>
                    <a:ext uri="{FF2B5EF4-FFF2-40B4-BE49-F238E27FC236}">
                      <a16:creationId xmlns:a16="http://schemas.microsoft.com/office/drawing/2014/main" id="{60D7301C-6520-84F7-EE6D-56AC33881082}"/>
                    </a:ext>
                  </a:extLst>
                </p:cNvPr>
                <p:cNvSpPr/>
                <p:nvPr/>
              </p:nvSpPr>
              <p:spPr>
                <a:xfrm>
                  <a:off x="566079" y="336297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楕円 174">
                  <a:extLst>
                    <a:ext uri="{FF2B5EF4-FFF2-40B4-BE49-F238E27FC236}">
                      <a16:creationId xmlns:a16="http://schemas.microsoft.com/office/drawing/2014/main" id="{ECAE2747-8D02-3759-E100-9E24A85CA74C}"/>
                    </a:ext>
                  </a:extLst>
                </p:cNvPr>
                <p:cNvSpPr/>
                <p:nvPr/>
              </p:nvSpPr>
              <p:spPr>
                <a:xfrm>
                  <a:off x="2464648" y="5413507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76" name="楕円 175">
                  <a:extLst>
                    <a:ext uri="{FF2B5EF4-FFF2-40B4-BE49-F238E27FC236}">
                      <a16:creationId xmlns:a16="http://schemas.microsoft.com/office/drawing/2014/main" id="{74012A93-9585-A32D-36D5-3ECE552A6E7D}"/>
                    </a:ext>
                  </a:extLst>
                </p:cNvPr>
                <p:cNvSpPr/>
                <p:nvPr/>
              </p:nvSpPr>
              <p:spPr>
                <a:xfrm>
                  <a:off x="664291" y="56282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77" name="楕円 176">
                  <a:extLst>
                    <a:ext uri="{FF2B5EF4-FFF2-40B4-BE49-F238E27FC236}">
                      <a16:creationId xmlns:a16="http://schemas.microsoft.com/office/drawing/2014/main" id="{1B7787B8-68D6-A626-C07C-B54308EDCF57}"/>
                    </a:ext>
                  </a:extLst>
                </p:cNvPr>
                <p:cNvSpPr/>
                <p:nvPr/>
              </p:nvSpPr>
              <p:spPr>
                <a:xfrm>
                  <a:off x="22941" y="63584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78" name="楕円 177">
                  <a:extLst>
                    <a:ext uri="{FF2B5EF4-FFF2-40B4-BE49-F238E27FC236}">
                      <a16:creationId xmlns:a16="http://schemas.microsoft.com/office/drawing/2014/main" id="{5CD39BBA-10B0-15A5-4533-89D80B51923A}"/>
                    </a:ext>
                  </a:extLst>
                </p:cNvPr>
                <p:cNvSpPr/>
                <p:nvPr/>
              </p:nvSpPr>
              <p:spPr>
                <a:xfrm>
                  <a:off x="2131141" y="35327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79" name="楕円 178">
                  <a:extLst>
                    <a:ext uri="{FF2B5EF4-FFF2-40B4-BE49-F238E27FC236}">
                      <a16:creationId xmlns:a16="http://schemas.microsoft.com/office/drawing/2014/main" id="{A8566379-E804-8E08-D967-52599F99D491}"/>
                    </a:ext>
                  </a:extLst>
                </p:cNvPr>
                <p:cNvSpPr/>
                <p:nvPr/>
              </p:nvSpPr>
              <p:spPr>
                <a:xfrm>
                  <a:off x="1851741" y="59203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0" name="楕円 179">
                  <a:extLst>
                    <a:ext uri="{FF2B5EF4-FFF2-40B4-BE49-F238E27FC236}">
                      <a16:creationId xmlns:a16="http://schemas.microsoft.com/office/drawing/2014/main" id="{B6613EA2-C01A-574F-7C26-0EE936D939F6}"/>
                    </a:ext>
                  </a:extLst>
                </p:cNvPr>
                <p:cNvSpPr/>
                <p:nvPr/>
              </p:nvSpPr>
              <p:spPr>
                <a:xfrm>
                  <a:off x="2460400" y="6356351"/>
                  <a:ext cx="402198" cy="40219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1" name="楕円 180">
                  <a:extLst>
                    <a:ext uri="{FF2B5EF4-FFF2-40B4-BE49-F238E27FC236}">
                      <a16:creationId xmlns:a16="http://schemas.microsoft.com/office/drawing/2014/main" id="{70534B1A-8746-E164-FA6E-026BEF036E16}"/>
                    </a:ext>
                  </a:extLst>
                </p:cNvPr>
                <p:cNvSpPr/>
                <p:nvPr/>
              </p:nvSpPr>
              <p:spPr>
                <a:xfrm>
                  <a:off x="1500575" y="38862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楕円 181">
                  <a:extLst>
                    <a:ext uri="{FF2B5EF4-FFF2-40B4-BE49-F238E27FC236}">
                      <a16:creationId xmlns:a16="http://schemas.microsoft.com/office/drawing/2014/main" id="{C5944DA7-E85C-8E6E-13B7-C0E532ECF976}"/>
                    </a:ext>
                  </a:extLst>
                </p:cNvPr>
                <p:cNvSpPr/>
                <p:nvPr/>
              </p:nvSpPr>
              <p:spPr>
                <a:xfrm>
                  <a:off x="2484825" y="403860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楕円 182">
                  <a:extLst>
                    <a:ext uri="{FF2B5EF4-FFF2-40B4-BE49-F238E27FC236}">
                      <a16:creationId xmlns:a16="http://schemas.microsoft.com/office/drawing/2014/main" id="{2FF0A1E5-C61C-73CE-0320-8712BE845496}"/>
                    </a:ext>
                  </a:extLst>
                </p:cNvPr>
                <p:cNvSpPr/>
                <p:nvPr/>
              </p:nvSpPr>
              <p:spPr>
                <a:xfrm>
                  <a:off x="440125" y="419735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楕円 183">
                  <a:extLst>
                    <a:ext uri="{FF2B5EF4-FFF2-40B4-BE49-F238E27FC236}">
                      <a16:creationId xmlns:a16="http://schemas.microsoft.com/office/drawing/2014/main" id="{15DD0558-19A3-AC6B-91C1-F060DFFE1560}"/>
                    </a:ext>
                  </a:extLst>
                </p:cNvPr>
                <p:cNvSpPr/>
                <p:nvPr/>
              </p:nvSpPr>
              <p:spPr>
                <a:xfrm>
                  <a:off x="37188" y="3749963"/>
                  <a:ext cx="197762" cy="197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楕円 184">
                  <a:extLst>
                    <a:ext uri="{FF2B5EF4-FFF2-40B4-BE49-F238E27FC236}">
                      <a16:creationId xmlns:a16="http://schemas.microsoft.com/office/drawing/2014/main" id="{DB29ED1E-049C-A572-66F1-056D83C9DC65}"/>
                    </a:ext>
                  </a:extLst>
                </p:cNvPr>
                <p:cNvSpPr/>
                <p:nvPr/>
              </p:nvSpPr>
              <p:spPr>
                <a:xfrm>
                  <a:off x="889716" y="644421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6" name="楕円 185">
                  <a:extLst>
                    <a:ext uri="{FF2B5EF4-FFF2-40B4-BE49-F238E27FC236}">
                      <a16:creationId xmlns:a16="http://schemas.microsoft.com/office/drawing/2014/main" id="{C7542342-3315-5459-596D-CB379B36F9DA}"/>
                    </a:ext>
                  </a:extLst>
                </p:cNvPr>
                <p:cNvSpPr/>
                <p:nvPr/>
              </p:nvSpPr>
              <p:spPr>
                <a:xfrm>
                  <a:off x="432516" y="65870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  <p:grpSp>
        <p:nvGrpSpPr>
          <p:cNvPr id="558" name="グループ化 557">
            <a:extLst>
              <a:ext uri="{FF2B5EF4-FFF2-40B4-BE49-F238E27FC236}">
                <a16:creationId xmlns:a16="http://schemas.microsoft.com/office/drawing/2014/main" id="{BA4D84B3-3EE9-35B6-1203-0079C3826A83}"/>
              </a:ext>
            </a:extLst>
          </p:cNvPr>
          <p:cNvGrpSpPr/>
          <p:nvPr/>
        </p:nvGrpSpPr>
        <p:grpSpPr>
          <a:xfrm>
            <a:off x="6778600" y="3842622"/>
            <a:ext cx="2761753" cy="2556416"/>
            <a:chOff x="6778600" y="3842622"/>
            <a:chExt cx="2761753" cy="2556416"/>
          </a:xfrm>
        </p:grpSpPr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137D816C-DAF3-2D98-EAEB-7337D9467756}"/>
                </a:ext>
              </a:extLst>
            </p:cNvPr>
            <p:cNvGrpSpPr/>
            <p:nvPr/>
          </p:nvGrpSpPr>
          <p:grpSpPr>
            <a:xfrm>
              <a:off x="7376862" y="3842622"/>
              <a:ext cx="1652230" cy="1340392"/>
              <a:chOff x="892779" y="400131"/>
              <a:chExt cx="2237490" cy="1815191"/>
            </a:xfrm>
          </p:grpSpPr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D7816A02-7D7A-ADA8-2460-7785D77C636A}"/>
                  </a:ext>
                </a:extLst>
              </p:cNvPr>
              <p:cNvGrpSpPr/>
              <p:nvPr/>
            </p:nvGrpSpPr>
            <p:grpSpPr>
              <a:xfrm>
                <a:off x="892779" y="400131"/>
                <a:ext cx="2237490" cy="1815191"/>
                <a:chOff x="892779" y="400131"/>
                <a:chExt cx="2237490" cy="1815191"/>
              </a:xfrm>
            </p:grpSpPr>
            <p:sp>
              <p:nvSpPr>
                <p:cNvPr id="247" name="二等辺三角形 6">
                  <a:extLst>
                    <a:ext uri="{FF2B5EF4-FFF2-40B4-BE49-F238E27FC236}">
                      <a16:creationId xmlns:a16="http://schemas.microsoft.com/office/drawing/2014/main" id="{D5820CA4-41D6-302D-B7AB-568B5E17D438}"/>
                    </a:ext>
                  </a:extLst>
                </p:cNvPr>
                <p:cNvSpPr/>
                <p:nvPr/>
              </p:nvSpPr>
              <p:spPr>
                <a:xfrm rot="19800000">
                  <a:off x="1004700" y="400131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二等辺三角形 6">
                  <a:extLst>
                    <a:ext uri="{FF2B5EF4-FFF2-40B4-BE49-F238E27FC236}">
                      <a16:creationId xmlns:a16="http://schemas.microsoft.com/office/drawing/2014/main" id="{D67BFFFD-33DC-C6BA-B2C4-71DFADC37E28}"/>
                    </a:ext>
                  </a:extLst>
                </p:cNvPr>
                <p:cNvSpPr/>
                <p:nvPr/>
              </p:nvSpPr>
              <p:spPr>
                <a:xfrm rot="20093668">
                  <a:off x="1121099" y="506348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二等辺三角形 6">
                  <a:extLst>
                    <a:ext uri="{FF2B5EF4-FFF2-40B4-BE49-F238E27FC236}">
                      <a16:creationId xmlns:a16="http://schemas.microsoft.com/office/drawing/2014/main" id="{40AAA6CE-D155-ED0F-E90E-86AA061E11A9}"/>
                    </a:ext>
                  </a:extLst>
                </p:cNvPr>
                <p:cNvSpPr/>
                <p:nvPr/>
              </p:nvSpPr>
              <p:spPr>
                <a:xfrm rot="1800000" flipH="1">
                  <a:off x="2320089" y="400132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二等辺三角形 6">
                  <a:extLst>
                    <a:ext uri="{FF2B5EF4-FFF2-40B4-BE49-F238E27FC236}">
                      <a16:creationId xmlns:a16="http://schemas.microsoft.com/office/drawing/2014/main" id="{FAF98ADF-6D9A-DAF9-A592-1E4B7AA1352F}"/>
                    </a:ext>
                  </a:extLst>
                </p:cNvPr>
                <p:cNvSpPr/>
                <p:nvPr/>
              </p:nvSpPr>
              <p:spPr>
                <a:xfrm rot="1506332" flipH="1">
                  <a:off x="2512689" y="506349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楕円 251">
                  <a:extLst>
                    <a:ext uri="{FF2B5EF4-FFF2-40B4-BE49-F238E27FC236}">
                      <a16:creationId xmlns:a16="http://schemas.microsoft.com/office/drawing/2014/main" id="{91B8E568-888C-7AA3-CB1A-2D44BC1AE1E6}"/>
                    </a:ext>
                  </a:extLst>
                </p:cNvPr>
                <p:cNvSpPr/>
                <p:nvPr/>
              </p:nvSpPr>
              <p:spPr>
                <a:xfrm>
                  <a:off x="1064568" y="548680"/>
                  <a:ext cx="1893912" cy="1666642"/>
                </a:xfrm>
                <a:prstGeom prst="ellipse">
                  <a:avLst/>
                </a:prstGeom>
                <a:gradFill flip="none" rotWithShape="1">
                  <a:gsLst>
                    <a:gs pos="40000">
                      <a:srgbClr val="663300"/>
                    </a:gs>
                    <a:gs pos="70000">
                      <a:srgbClr val="FFFF99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EC7200DF-4C9D-F304-CC90-D2B8283E7A85}"/>
                    </a:ext>
                  </a:extLst>
                </p:cNvPr>
                <p:cNvSpPr/>
                <p:nvPr/>
              </p:nvSpPr>
              <p:spPr>
                <a:xfrm>
                  <a:off x="1528030" y="1433171"/>
                  <a:ext cx="966988" cy="411652"/>
                </a:xfrm>
                <a:custGeom>
                  <a:avLst/>
                  <a:gdLst>
                    <a:gd name="connsiteX0" fmla="*/ 267594 w 966988"/>
                    <a:gd name="connsiteY0" fmla="*/ 0 h 411652"/>
                    <a:gd name="connsiteX1" fmla="*/ 456812 w 966988"/>
                    <a:gd name="connsiteY1" fmla="*/ 60285 h 411652"/>
                    <a:gd name="connsiteX2" fmla="*/ 483494 w 966988"/>
                    <a:gd name="connsiteY2" fmla="*/ 90725 h 411652"/>
                    <a:gd name="connsiteX3" fmla="*/ 510177 w 966988"/>
                    <a:gd name="connsiteY3" fmla="*/ 60285 h 411652"/>
                    <a:gd name="connsiteX4" fmla="*/ 699394 w 966988"/>
                    <a:gd name="connsiteY4" fmla="*/ 0 h 411652"/>
                    <a:gd name="connsiteX5" fmla="*/ 966988 w 966988"/>
                    <a:gd name="connsiteY5" fmla="*/ 205826 h 411652"/>
                    <a:gd name="connsiteX6" fmla="*/ 699394 w 966988"/>
                    <a:gd name="connsiteY6" fmla="*/ 411652 h 411652"/>
                    <a:gd name="connsiteX7" fmla="*/ 510177 w 966988"/>
                    <a:gd name="connsiteY7" fmla="*/ 351367 h 411652"/>
                    <a:gd name="connsiteX8" fmla="*/ 483494 w 966988"/>
                    <a:gd name="connsiteY8" fmla="*/ 320927 h 411652"/>
                    <a:gd name="connsiteX9" fmla="*/ 456812 w 966988"/>
                    <a:gd name="connsiteY9" fmla="*/ 351367 h 411652"/>
                    <a:gd name="connsiteX10" fmla="*/ 267594 w 966988"/>
                    <a:gd name="connsiteY10" fmla="*/ 411652 h 411652"/>
                    <a:gd name="connsiteX11" fmla="*/ 0 w 966988"/>
                    <a:gd name="connsiteY11" fmla="*/ 205826 h 411652"/>
                    <a:gd name="connsiteX12" fmla="*/ 267594 w 966988"/>
                    <a:gd name="connsiteY12" fmla="*/ 0 h 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988" h="411652">
                      <a:moveTo>
                        <a:pt x="267594" y="0"/>
                      </a:moveTo>
                      <a:cubicBezTo>
                        <a:pt x="341488" y="0"/>
                        <a:pt x="408386" y="23038"/>
                        <a:pt x="456812" y="60285"/>
                      </a:cubicBezTo>
                      <a:lnTo>
                        <a:pt x="483494" y="90725"/>
                      </a:lnTo>
                      <a:lnTo>
                        <a:pt x="510177" y="60285"/>
                      </a:lnTo>
                      <a:cubicBezTo>
                        <a:pt x="558602" y="23038"/>
                        <a:pt x="625500" y="0"/>
                        <a:pt x="699394" y="0"/>
                      </a:cubicBezTo>
                      <a:cubicBezTo>
                        <a:pt x="847182" y="0"/>
                        <a:pt x="966988" y="92151"/>
                        <a:pt x="966988" y="205826"/>
                      </a:cubicBezTo>
                      <a:cubicBezTo>
                        <a:pt x="966988" y="319501"/>
                        <a:pt x="847182" y="411652"/>
                        <a:pt x="699394" y="411652"/>
                      </a:cubicBezTo>
                      <a:cubicBezTo>
                        <a:pt x="625500" y="411652"/>
                        <a:pt x="558602" y="388614"/>
                        <a:pt x="510177" y="351367"/>
                      </a:cubicBezTo>
                      <a:lnTo>
                        <a:pt x="483494" y="320927"/>
                      </a:lnTo>
                      <a:lnTo>
                        <a:pt x="456812" y="351367"/>
                      </a:lnTo>
                      <a:cubicBezTo>
                        <a:pt x="408386" y="388614"/>
                        <a:pt x="341488" y="411652"/>
                        <a:pt x="267594" y="411652"/>
                      </a:cubicBezTo>
                      <a:cubicBezTo>
                        <a:pt x="119806" y="411652"/>
                        <a:pt x="0" y="319501"/>
                        <a:pt x="0" y="205826"/>
                      </a:cubicBezTo>
                      <a:cubicBezTo>
                        <a:pt x="0" y="92151"/>
                        <a:pt x="119806" y="0"/>
                        <a:pt x="267594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楕円 1">
                  <a:extLst>
                    <a:ext uri="{FF2B5EF4-FFF2-40B4-BE49-F238E27FC236}">
                      <a16:creationId xmlns:a16="http://schemas.microsoft.com/office/drawing/2014/main" id="{7E1FD6F8-A0FC-C0C2-066E-563D731DC82A}"/>
                    </a:ext>
                  </a:extLst>
                </p:cNvPr>
                <p:cNvSpPr/>
                <p:nvPr/>
              </p:nvSpPr>
              <p:spPr>
                <a:xfrm flipV="1">
                  <a:off x="1895798" y="1397858"/>
                  <a:ext cx="231452" cy="1300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55" name="グループ化 254">
                  <a:extLst>
                    <a:ext uri="{FF2B5EF4-FFF2-40B4-BE49-F238E27FC236}">
                      <a16:creationId xmlns:a16="http://schemas.microsoft.com/office/drawing/2014/main" id="{4CDF1474-D41D-CFF0-8286-4B9A5A8A0227}"/>
                    </a:ext>
                  </a:extLst>
                </p:cNvPr>
                <p:cNvGrpSpPr/>
                <p:nvPr/>
              </p:nvGrpSpPr>
              <p:grpSpPr>
                <a:xfrm>
                  <a:off x="892779" y="1482289"/>
                  <a:ext cx="785406" cy="322390"/>
                  <a:chOff x="908285" y="1799390"/>
                  <a:chExt cx="785406" cy="551618"/>
                </a:xfrm>
              </p:grpSpPr>
              <p:sp>
                <p:nvSpPr>
                  <p:cNvPr id="260" name="正方形/長方形 259">
                    <a:extLst>
                      <a:ext uri="{FF2B5EF4-FFF2-40B4-BE49-F238E27FC236}">
                        <a16:creationId xmlns:a16="http://schemas.microsoft.com/office/drawing/2014/main" id="{13998053-B9D9-7E47-1562-ECA81E7878F8}"/>
                      </a:ext>
                    </a:extLst>
                  </p:cNvPr>
                  <p:cNvSpPr/>
                  <p:nvPr/>
                </p:nvSpPr>
                <p:spPr>
                  <a:xfrm>
                    <a:off x="908285" y="2057955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1" name="正方形/長方形 260">
                    <a:extLst>
                      <a:ext uri="{FF2B5EF4-FFF2-40B4-BE49-F238E27FC236}">
                        <a16:creationId xmlns:a16="http://schemas.microsoft.com/office/drawing/2014/main" id="{C47FE618-76F4-DC83-3668-A11AD86B936B}"/>
                      </a:ext>
                    </a:extLst>
                  </p:cNvPr>
                  <p:cNvSpPr/>
                  <p:nvPr/>
                </p:nvSpPr>
                <p:spPr>
                  <a:xfrm rot="900000">
                    <a:off x="935702" y="1799390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2" name="正方形/長方形 261">
                    <a:extLst>
                      <a:ext uri="{FF2B5EF4-FFF2-40B4-BE49-F238E27FC236}">
                        <a16:creationId xmlns:a16="http://schemas.microsoft.com/office/drawing/2014/main" id="{85260080-A1F8-D4B0-820E-12B697FA10A1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942197" y="2305289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56" name="グループ化 255">
                  <a:extLst>
                    <a:ext uri="{FF2B5EF4-FFF2-40B4-BE49-F238E27FC236}">
                      <a16:creationId xmlns:a16="http://schemas.microsoft.com/office/drawing/2014/main" id="{A5E7E5E5-C6B6-668D-3D88-37EDE6179BB2}"/>
                    </a:ext>
                  </a:extLst>
                </p:cNvPr>
                <p:cNvGrpSpPr/>
                <p:nvPr/>
              </p:nvGrpSpPr>
              <p:grpSpPr>
                <a:xfrm>
                  <a:off x="2346820" y="1482289"/>
                  <a:ext cx="783449" cy="322390"/>
                  <a:chOff x="2362326" y="1799390"/>
                  <a:chExt cx="783449" cy="551618"/>
                </a:xfrm>
              </p:grpSpPr>
              <p:sp>
                <p:nvSpPr>
                  <p:cNvPr id="257" name="正方形/長方形 256">
                    <a:extLst>
                      <a:ext uri="{FF2B5EF4-FFF2-40B4-BE49-F238E27FC236}">
                        <a16:creationId xmlns:a16="http://schemas.microsoft.com/office/drawing/2014/main" id="{61B0B804-5181-775C-F7AC-7F920E7EB994}"/>
                      </a:ext>
                    </a:extLst>
                  </p:cNvPr>
                  <p:cNvSpPr/>
                  <p:nvPr/>
                </p:nvSpPr>
                <p:spPr>
                  <a:xfrm flipH="1">
                    <a:off x="2394281" y="2057955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8" name="正方形/長方形 257">
                    <a:extLst>
                      <a:ext uri="{FF2B5EF4-FFF2-40B4-BE49-F238E27FC236}">
                        <a16:creationId xmlns:a16="http://schemas.microsoft.com/office/drawing/2014/main" id="{020EBF54-37A3-6659-3772-F38BD6041443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2368821" y="1799390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9" name="正方形/長方形 258">
                    <a:extLst>
                      <a:ext uri="{FF2B5EF4-FFF2-40B4-BE49-F238E27FC236}">
                        <a16:creationId xmlns:a16="http://schemas.microsoft.com/office/drawing/2014/main" id="{90BBE20C-EB7B-424E-C2AA-63688C7C9837}"/>
                      </a:ext>
                    </a:extLst>
                  </p:cNvPr>
                  <p:cNvSpPr/>
                  <p:nvPr/>
                </p:nvSpPr>
                <p:spPr>
                  <a:xfrm rot="900000" flipH="1" flipV="1">
                    <a:off x="2362326" y="2305289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927CC399-44A2-A46F-E9DA-9B4A9CF5E718}"/>
                  </a:ext>
                </a:extLst>
              </p:cNvPr>
              <p:cNvSpPr/>
              <p:nvPr/>
            </p:nvSpPr>
            <p:spPr>
              <a:xfrm rot="20700000">
                <a:off x="1291827" y="1173921"/>
                <a:ext cx="547401" cy="106658"/>
              </a:xfrm>
              <a:custGeom>
                <a:avLst/>
                <a:gdLst>
                  <a:gd name="connsiteX0" fmla="*/ 502574 w 1005149"/>
                  <a:gd name="connsiteY0" fmla="*/ 0 h 583294"/>
                  <a:gd name="connsiteX1" fmla="*/ 1000194 w 1005149"/>
                  <a:gd name="connsiteY1" fmla="*/ 278185 h 583294"/>
                  <a:gd name="connsiteX2" fmla="*/ 1005149 w 1005149"/>
                  <a:gd name="connsiteY2" fmla="*/ 291647 h 583294"/>
                  <a:gd name="connsiteX3" fmla="*/ 1000194 w 1005149"/>
                  <a:gd name="connsiteY3" fmla="*/ 305109 h 583294"/>
                  <a:gd name="connsiteX4" fmla="*/ 502574 w 1005149"/>
                  <a:gd name="connsiteY4" fmla="*/ 583294 h 583294"/>
                  <a:gd name="connsiteX5" fmla="*/ 4955 w 1005149"/>
                  <a:gd name="connsiteY5" fmla="*/ 305109 h 583294"/>
                  <a:gd name="connsiteX6" fmla="*/ 0 w 1005149"/>
                  <a:gd name="connsiteY6" fmla="*/ 291647 h 583294"/>
                  <a:gd name="connsiteX7" fmla="*/ 4955 w 1005149"/>
                  <a:gd name="connsiteY7" fmla="*/ 278185 h 583294"/>
                  <a:gd name="connsiteX8" fmla="*/ 502574 w 1005149"/>
                  <a:gd name="connsiteY8" fmla="*/ 0 h 583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05149" h="583294">
                    <a:moveTo>
                      <a:pt x="502574" y="0"/>
                    </a:moveTo>
                    <a:cubicBezTo>
                      <a:pt x="726274" y="0"/>
                      <a:pt x="918208" y="114707"/>
                      <a:pt x="1000194" y="278185"/>
                    </a:cubicBezTo>
                    <a:lnTo>
                      <a:pt x="1005149" y="291647"/>
                    </a:lnTo>
                    <a:lnTo>
                      <a:pt x="1000194" y="305109"/>
                    </a:lnTo>
                    <a:cubicBezTo>
                      <a:pt x="918208" y="468587"/>
                      <a:pt x="726274" y="583294"/>
                      <a:pt x="502574" y="583294"/>
                    </a:cubicBezTo>
                    <a:cubicBezTo>
                      <a:pt x="278874" y="583294"/>
                      <a:pt x="86940" y="468587"/>
                      <a:pt x="4955" y="305109"/>
                    </a:cubicBezTo>
                    <a:lnTo>
                      <a:pt x="0" y="291647"/>
                    </a:lnTo>
                    <a:lnTo>
                      <a:pt x="4955" y="278185"/>
                    </a:lnTo>
                    <a:cubicBezTo>
                      <a:pt x="86940" y="114707"/>
                      <a:pt x="278874" y="0"/>
                      <a:pt x="502574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8F84672E-3D75-E2DC-866C-E5BF1141F6C7}"/>
                  </a:ext>
                </a:extLst>
              </p:cNvPr>
              <p:cNvSpPr/>
              <p:nvPr/>
            </p:nvSpPr>
            <p:spPr>
              <a:xfrm rot="900000" flipH="1">
                <a:off x="2187177" y="1173921"/>
                <a:ext cx="547401" cy="106658"/>
              </a:xfrm>
              <a:custGeom>
                <a:avLst/>
                <a:gdLst>
                  <a:gd name="connsiteX0" fmla="*/ 502574 w 1005149"/>
                  <a:gd name="connsiteY0" fmla="*/ 0 h 583294"/>
                  <a:gd name="connsiteX1" fmla="*/ 1000194 w 1005149"/>
                  <a:gd name="connsiteY1" fmla="*/ 278185 h 583294"/>
                  <a:gd name="connsiteX2" fmla="*/ 1005149 w 1005149"/>
                  <a:gd name="connsiteY2" fmla="*/ 291647 h 583294"/>
                  <a:gd name="connsiteX3" fmla="*/ 1000194 w 1005149"/>
                  <a:gd name="connsiteY3" fmla="*/ 305109 h 583294"/>
                  <a:gd name="connsiteX4" fmla="*/ 502574 w 1005149"/>
                  <a:gd name="connsiteY4" fmla="*/ 583294 h 583294"/>
                  <a:gd name="connsiteX5" fmla="*/ 4955 w 1005149"/>
                  <a:gd name="connsiteY5" fmla="*/ 305109 h 583294"/>
                  <a:gd name="connsiteX6" fmla="*/ 0 w 1005149"/>
                  <a:gd name="connsiteY6" fmla="*/ 291647 h 583294"/>
                  <a:gd name="connsiteX7" fmla="*/ 4955 w 1005149"/>
                  <a:gd name="connsiteY7" fmla="*/ 278185 h 583294"/>
                  <a:gd name="connsiteX8" fmla="*/ 502574 w 1005149"/>
                  <a:gd name="connsiteY8" fmla="*/ 0 h 583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05149" h="583294">
                    <a:moveTo>
                      <a:pt x="502574" y="0"/>
                    </a:moveTo>
                    <a:cubicBezTo>
                      <a:pt x="726274" y="0"/>
                      <a:pt x="918208" y="114707"/>
                      <a:pt x="1000194" y="278185"/>
                    </a:cubicBezTo>
                    <a:lnTo>
                      <a:pt x="1005149" y="291647"/>
                    </a:lnTo>
                    <a:lnTo>
                      <a:pt x="1000194" y="305109"/>
                    </a:lnTo>
                    <a:cubicBezTo>
                      <a:pt x="918208" y="468587"/>
                      <a:pt x="726274" y="583294"/>
                      <a:pt x="502574" y="583294"/>
                    </a:cubicBezTo>
                    <a:cubicBezTo>
                      <a:pt x="278874" y="583294"/>
                      <a:pt x="86940" y="468587"/>
                      <a:pt x="4955" y="305109"/>
                    </a:cubicBezTo>
                    <a:lnTo>
                      <a:pt x="0" y="291647"/>
                    </a:lnTo>
                    <a:lnTo>
                      <a:pt x="4955" y="278185"/>
                    </a:lnTo>
                    <a:cubicBezTo>
                      <a:pt x="86940" y="114707"/>
                      <a:pt x="278874" y="0"/>
                      <a:pt x="502574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BCDCFF1A-25A9-3612-8EA5-7158C91A2B0D}"/>
                </a:ext>
              </a:extLst>
            </p:cNvPr>
            <p:cNvGrpSpPr/>
            <p:nvPr/>
          </p:nvGrpSpPr>
          <p:grpSpPr>
            <a:xfrm>
              <a:off x="6778600" y="4948015"/>
              <a:ext cx="2761753" cy="1451023"/>
              <a:chOff x="6778600" y="4948015"/>
              <a:chExt cx="2761753" cy="1451023"/>
            </a:xfrm>
          </p:grpSpPr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BB8EDCF9-64BD-6454-E250-014C0F9977C3}"/>
                  </a:ext>
                </a:extLst>
              </p:cNvPr>
              <p:cNvSpPr/>
              <p:nvPr/>
            </p:nvSpPr>
            <p:spPr>
              <a:xfrm>
                <a:off x="6778601" y="5331782"/>
                <a:ext cx="2761752" cy="1067256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26550 w 1736952"/>
                  <a:gd name="connsiteY10" fmla="*/ 1222960 h 1222960"/>
                  <a:gd name="connsiteX11" fmla="*/ 715190 w 1736952"/>
                  <a:gd name="connsiteY11" fmla="*/ 1221746 h 1222960"/>
                  <a:gd name="connsiteX12" fmla="*/ 25153 w 1736952"/>
                  <a:gd name="connsiteY12" fmla="*/ 1138653 h 1222960"/>
                  <a:gd name="connsiteX13" fmla="*/ 23193 w 1736952"/>
                  <a:gd name="connsiteY13" fmla="*/ 1136253 h 1222960"/>
                  <a:gd name="connsiteX14" fmla="*/ 22813 w 1736952"/>
                  <a:gd name="connsiteY14" fmla="*/ 1136374 h 1222960"/>
                  <a:gd name="connsiteX15" fmla="*/ 8524 w 1736952"/>
                  <a:gd name="connsiteY15" fmla="*/ 1120961 h 1222960"/>
                  <a:gd name="connsiteX16" fmla="*/ 7786 w 1736952"/>
                  <a:gd name="connsiteY16" fmla="*/ 1117382 h 1222960"/>
                  <a:gd name="connsiteX17" fmla="*/ 7687 w 1736952"/>
                  <a:gd name="connsiteY17" fmla="*/ 1117261 h 1222960"/>
                  <a:gd name="connsiteX18" fmla="*/ 7746 w 1736952"/>
                  <a:gd name="connsiteY18" fmla="*/ 1117189 h 1222960"/>
                  <a:gd name="connsiteX19" fmla="*/ 1181 w 1736952"/>
                  <a:gd name="connsiteY19" fmla="*/ 1085356 h 1222960"/>
                  <a:gd name="connsiteX20" fmla="*/ 88247 w 1736952"/>
                  <a:gd name="connsiteY20" fmla="*/ 574301 h 1222960"/>
                  <a:gd name="connsiteX21" fmla="*/ 305602 w 1736952"/>
                  <a:gd name="connsiteY21" fmla="*/ 62838 h 1222960"/>
                  <a:gd name="connsiteX22" fmla="*/ 306554 w 1736952"/>
                  <a:gd name="connsiteY22" fmla="*/ 62534 h 1222960"/>
                  <a:gd name="connsiteX23" fmla="*/ 309322 w 1736952"/>
                  <a:gd name="connsiteY23" fmla="*/ 58973 h 1222960"/>
                  <a:gd name="connsiteX24" fmla="*/ 867366 w 1736952"/>
                  <a:gd name="connsiteY24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cubicBezTo>
                      <a:pt x="7753" y="1117342"/>
                      <a:pt x="7720" y="1117301"/>
                      <a:pt x="7687" y="1117261"/>
                    </a:cubicBezTo>
                    <a:cubicBezTo>
                      <a:pt x="7707" y="1117237"/>
                      <a:pt x="7726" y="1117213"/>
                      <a:pt x="7746" y="1117189"/>
                    </a:cubicBez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05613D12-F1ED-295D-09C9-37750262FE1F}"/>
                  </a:ext>
                </a:extLst>
              </p:cNvPr>
              <p:cNvSpPr/>
              <p:nvPr/>
            </p:nvSpPr>
            <p:spPr>
              <a:xfrm>
                <a:off x="6778600" y="5332225"/>
                <a:ext cx="2761753" cy="1066813"/>
              </a:xfrm>
              <a:custGeom>
                <a:avLst/>
                <a:gdLst>
                  <a:gd name="connsiteX0" fmla="*/ 2839929 w 3740033"/>
                  <a:gd name="connsiteY0" fmla="*/ 601478 h 1444704"/>
                  <a:gd name="connsiteX1" fmla="*/ 2619514 w 3740033"/>
                  <a:gd name="connsiteY1" fmla="*/ 923408 h 1444704"/>
                  <a:gd name="connsiteX2" fmla="*/ 2839929 w 3740033"/>
                  <a:gd name="connsiteY2" fmla="*/ 1245338 h 1444704"/>
                  <a:gd name="connsiteX3" fmla="*/ 3060345 w 3740033"/>
                  <a:gd name="connsiteY3" fmla="*/ 923408 h 1444704"/>
                  <a:gd name="connsiteX4" fmla="*/ 2354972 w 3740033"/>
                  <a:gd name="connsiteY4" fmla="*/ 601478 h 1444704"/>
                  <a:gd name="connsiteX5" fmla="*/ 2134557 w 3740033"/>
                  <a:gd name="connsiteY5" fmla="*/ 923408 h 1444704"/>
                  <a:gd name="connsiteX6" fmla="*/ 2354972 w 3740033"/>
                  <a:gd name="connsiteY6" fmla="*/ 1245338 h 1444704"/>
                  <a:gd name="connsiteX7" fmla="*/ 2575389 w 3740033"/>
                  <a:gd name="connsiteY7" fmla="*/ 923408 h 1444704"/>
                  <a:gd name="connsiteX8" fmla="*/ 1870015 w 3740033"/>
                  <a:gd name="connsiteY8" fmla="*/ 601478 h 1444704"/>
                  <a:gd name="connsiteX9" fmla="*/ 1649600 w 3740033"/>
                  <a:gd name="connsiteY9" fmla="*/ 923408 h 1444704"/>
                  <a:gd name="connsiteX10" fmla="*/ 1870015 w 3740033"/>
                  <a:gd name="connsiteY10" fmla="*/ 1245338 h 1444704"/>
                  <a:gd name="connsiteX11" fmla="*/ 2090431 w 3740033"/>
                  <a:gd name="connsiteY11" fmla="*/ 923408 h 1444704"/>
                  <a:gd name="connsiteX12" fmla="*/ 1385059 w 3740033"/>
                  <a:gd name="connsiteY12" fmla="*/ 601478 h 1444704"/>
                  <a:gd name="connsiteX13" fmla="*/ 1164643 w 3740033"/>
                  <a:gd name="connsiteY13" fmla="*/ 923408 h 1444704"/>
                  <a:gd name="connsiteX14" fmla="*/ 1385059 w 3740033"/>
                  <a:gd name="connsiteY14" fmla="*/ 1245338 h 1444704"/>
                  <a:gd name="connsiteX15" fmla="*/ 1605474 w 3740033"/>
                  <a:gd name="connsiteY15" fmla="*/ 923408 h 1444704"/>
                  <a:gd name="connsiteX16" fmla="*/ 900101 w 3740033"/>
                  <a:gd name="connsiteY16" fmla="*/ 601478 h 1444704"/>
                  <a:gd name="connsiteX17" fmla="*/ 679686 w 3740033"/>
                  <a:gd name="connsiteY17" fmla="*/ 923408 h 1444704"/>
                  <a:gd name="connsiteX18" fmla="*/ 900101 w 3740033"/>
                  <a:gd name="connsiteY18" fmla="*/ 1245338 h 1444704"/>
                  <a:gd name="connsiteX19" fmla="*/ 1120517 w 3740033"/>
                  <a:gd name="connsiteY19" fmla="*/ 923408 h 1444704"/>
                  <a:gd name="connsiteX20" fmla="*/ 415145 w 3740033"/>
                  <a:gd name="connsiteY20" fmla="*/ 601478 h 1444704"/>
                  <a:gd name="connsiteX21" fmla="*/ 194729 w 3740033"/>
                  <a:gd name="connsiteY21" fmla="*/ 923408 h 1444704"/>
                  <a:gd name="connsiteX22" fmla="*/ 415145 w 3740033"/>
                  <a:gd name="connsiteY22" fmla="*/ 1245338 h 1444704"/>
                  <a:gd name="connsiteX23" fmla="*/ 635560 w 3740033"/>
                  <a:gd name="connsiteY23" fmla="*/ 923408 h 1444704"/>
                  <a:gd name="connsiteX24" fmla="*/ 3324889 w 3740033"/>
                  <a:gd name="connsiteY24" fmla="*/ 601476 h 1444704"/>
                  <a:gd name="connsiteX25" fmla="*/ 3104471 w 3740033"/>
                  <a:gd name="connsiteY25" fmla="*/ 923408 h 1444704"/>
                  <a:gd name="connsiteX26" fmla="*/ 3324889 w 3740033"/>
                  <a:gd name="connsiteY26" fmla="*/ 1245339 h 1444704"/>
                  <a:gd name="connsiteX27" fmla="*/ 3545305 w 3740033"/>
                  <a:gd name="connsiteY27" fmla="*/ 923408 h 1444704"/>
                  <a:gd name="connsiteX28" fmla="*/ 1785114 w 3740033"/>
                  <a:gd name="connsiteY28" fmla="*/ 0 h 1444704"/>
                  <a:gd name="connsiteX29" fmla="*/ 1637885 w 3740033"/>
                  <a:gd name="connsiteY29" fmla="*/ 215037 h 1444704"/>
                  <a:gd name="connsiteX30" fmla="*/ 1870015 w 3740033"/>
                  <a:gd name="connsiteY30" fmla="*/ 554077 h 1444704"/>
                  <a:gd name="connsiteX31" fmla="*/ 2102146 w 3740033"/>
                  <a:gd name="connsiteY31" fmla="*/ 215037 h 1444704"/>
                  <a:gd name="connsiteX32" fmla="*/ 1954937 w 3740033"/>
                  <a:gd name="connsiteY32" fmla="*/ 30 h 1444704"/>
                  <a:gd name="connsiteX33" fmla="*/ 2084739 w 3740033"/>
                  <a:gd name="connsiteY33" fmla="*/ 845 h 1444704"/>
                  <a:gd name="connsiteX34" fmla="*/ 2267092 w 3740033"/>
                  <a:gd name="connsiteY34" fmla="*/ 4351 h 1444704"/>
                  <a:gd name="connsiteX35" fmla="*/ 2122842 w 3740033"/>
                  <a:gd name="connsiteY35" fmla="*/ 215037 h 1444704"/>
                  <a:gd name="connsiteX36" fmla="*/ 2354972 w 3740033"/>
                  <a:gd name="connsiteY36" fmla="*/ 554077 h 1444704"/>
                  <a:gd name="connsiteX37" fmla="*/ 2587103 w 3740033"/>
                  <a:gd name="connsiteY37" fmla="*/ 215037 h 1444704"/>
                  <a:gd name="connsiteX38" fmla="*/ 2446723 w 3740033"/>
                  <a:gd name="connsiteY38" fmla="*/ 10004 h 1444704"/>
                  <a:gd name="connsiteX39" fmla="*/ 2478130 w 3740033"/>
                  <a:gd name="connsiteY39" fmla="*/ 11046 h 1444704"/>
                  <a:gd name="connsiteX40" fmla="*/ 2647800 w 3740033"/>
                  <a:gd name="connsiteY40" fmla="*/ 19414 h 1444704"/>
                  <a:gd name="connsiteX41" fmla="*/ 2737470 w 3740033"/>
                  <a:gd name="connsiteY41" fmla="*/ 25645 h 1444704"/>
                  <a:gd name="connsiteX42" fmla="*/ 2607799 w 3740033"/>
                  <a:gd name="connsiteY42" fmla="*/ 215037 h 1444704"/>
                  <a:gd name="connsiteX43" fmla="*/ 2839929 w 3740033"/>
                  <a:gd name="connsiteY43" fmla="*/ 554077 h 1444704"/>
                  <a:gd name="connsiteX44" fmla="*/ 3072061 w 3740033"/>
                  <a:gd name="connsiteY44" fmla="*/ 215037 h 1444704"/>
                  <a:gd name="connsiteX45" fmla="*/ 2957240 w 3740033"/>
                  <a:gd name="connsiteY45" fmla="*/ 47336 h 1444704"/>
                  <a:gd name="connsiteX46" fmla="*/ 3009060 w 3740033"/>
                  <a:gd name="connsiteY46" fmla="*/ 54762 h 1444704"/>
                  <a:gd name="connsiteX47" fmla="*/ 3069216 w 3740033"/>
                  <a:gd name="connsiteY47" fmla="*/ 69177 h 1444704"/>
                  <a:gd name="connsiteX48" fmla="*/ 3073600 w 3740033"/>
                  <a:gd name="connsiteY48" fmla="*/ 72272 h 1444704"/>
                  <a:gd name="connsiteX49" fmla="*/ 3082004 w 3740033"/>
                  <a:gd name="connsiteY49" fmla="*/ 73745 h 1444704"/>
                  <a:gd name="connsiteX50" fmla="*/ 3128663 w 3740033"/>
                  <a:gd name="connsiteY50" fmla="*/ 100746 h 1444704"/>
                  <a:gd name="connsiteX51" fmla="*/ 3155587 w 3740033"/>
                  <a:gd name="connsiteY51" fmla="*/ 123270 h 1444704"/>
                  <a:gd name="connsiteX52" fmla="*/ 3092757 w 3740033"/>
                  <a:gd name="connsiteY52" fmla="*/ 215037 h 1444704"/>
                  <a:gd name="connsiteX53" fmla="*/ 3324889 w 3740033"/>
                  <a:gd name="connsiteY53" fmla="*/ 554079 h 1444704"/>
                  <a:gd name="connsiteX54" fmla="*/ 3408136 w 3740033"/>
                  <a:gd name="connsiteY54" fmla="*/ 432493 h 1444704"/>
                  <a:gd name="connsiteX55" fmla="*/ 3426506 w 3740033"/>
                  <a:gd name="connsiteY55" fmla="*/ 460338 h 1444704"/>
                  <a:gd name="connsiteX56" fmla="*/ 3550018 w 3740033"/>
                  <a:gd name="connsiteY56" fmla="*/ 678196 h 1444704"/>
                  <a:gd name="connsiteX57" fmla="*/ 3612043 w 3740033"/>
                  <a:gd name="connsiteY57" fmla="*/ 807348 h 1444704"/>
                  <a:gd name="connsiteX58" fmla="*/ 3633530 w 3740033"/>
                  <a:gd name="connsiteY58" fmla="*/ 858999 h 1444704"/>
                  <a:gd name="connsiteX59" fmla="*/ 3589431 w 3740033"/>
                  <a:gd name="connsiteY59" fmla="*/ 923408 h 1444704"/>
                  <a:gd name="connsiteX60" fmla="*/ 3720761 w 3740033"/>
                  <a:gd name="connsiteY60" fmla="*/ 1115223 h 1444704"/>
                  <a:gd name="connsiteX61" fmla="*/ 3726513 w 3740033"/>
                  <a:gd name="connsiteY61" fmla="*/ 1137111 h 1444704"/>
                  <a:gd name="connsiteX62" fmla="*/ 3690909 w 3740033"/>
                  <a:gd name="connsiteY62" fmla="*/ 1342458 h 1444704"/>
                  <a:gd name="connsiteX63" fmla="*/ 3686306 w 3740033"/>
                  <a:gd name="connsiteY63" fmla="*/ 1341651 h 1444704"/>
                  <a:gd name="connsiteX64" fmla="*/ 3681097 w 3740033"/>
                  <a:gd name="connsiteY64" fmla="*/ 1345151 h 1444704"/>
                  <a:gd name="connsiteX65" fmla="*/ 3489918 w 3740033"/>
                  <a:gd name="connsiteY65" fmla="*/ 1380328 h 1444704"/>
                  <a:gd name="connsiteX66" fmla="*/ 3391844 w 3740033"/>
                  <a:gd name="connsiteY66" fmla="*/ 1390528 h 1444704"/>
                  <a:gd name="connsiteX67" fmla="*/ 3324889 w 3740033"/>
                  <a:gd name="connsiteY67" fmla="*/ 1292736 h 1444704"/>
                  <a:gd name="connsiteX68" fmla="*/ 3249513 w 3740033"/>
                  <a:gd name="connsiteY68" fmla="*/ 1402828 h 1444704"/>
                  <a:gd name="connsiteX69" fmla="*/ 3160742 w 3740033"/>
                  <a:gd name="connsiteY69" fmla="*/ 1409628 h 1444704"/>
                  <a:gd name="connsiteX70" fmla="*/ 2952757 w 3740033"/>
                  <a:gd name="connsiteY70" fmla="*/ 1421508 h 1444704"/>
                  <a:gd name="connsiteX71" fmla="*/ 2928781 w 3740033"/>
                  <a:gd name="connsiteY71" fmla="*/ 1422512 h 1444704"/>
                  <a:gd name="connsiteX72" fmla="*/ 2839929 w 3740033"/>
                  <a:gd name="connsiteY72" fmla="*/ 1292738 h 1444704"/>
                  <a:gd name="connsiteX73" fmla="*/ 2745834 w 3740033"/>
                  <a:gd name="connsiteY73" fmla="*/ 1430170 h 1444704"/>
                  <a:gd name="connsiteX74" fmla="*/ 2720295 w 3740033"/>
                  <a:gd name="connsiteY74" fmla="*/ 1431239 h 1444704"/>
                  <a:gd name="connsiteX75" fmla="*/ 2466696 w 3740033"/>
                  <a:gd name="connsiteY75" fmla="*/ 1438596 h 1444704"/>
                  <a:gd name="connsiteX76" fmla="*/ 2454977 w 3740033"/>
                  <a:gd name="connsiteY76" fmla="*/ 1438801 h 1444704"/>
                  <a:gd name="connsiteX77" fmla="*/ 2354972 w 3740033"/>
                  <a:gd name="connsiteY77" fmla="*/ 1292738 h 1444704"/>
                  <a:gd name="connsiteX78" fmla="*/ 2252539 w 3740033"/>
                  <a:gd name="connsiteY78" fmla="*/ 1442348 h 1444704"/>
                  <a:gd name="connsiteX79" fmla="*/ 2195301 w 3740033"/>
                  <a:gd name="connsiteY79" fmla="*/ 1443351 h 1444704"/>
                  <a:gd name="connsiteX80" fmla="*/ 1974042 w 3740033"/>
                  <a:gd name="connsiteY80" fmla="*/ 1444675 h 1444704"/>
                  <a:gd name="connsiteX81" fmla="*/ 1870015 w 3740033"/>
                  <a:gd name="connsiteY81" fmla="*/ 1292738 h 1444704"/>
                  <a:gd name="connsiteX82" fmla="*/ 1765969 w 3740033"/>
                  <a:gd name="connsiteY82" fmla="*/ 1444704 h 1444704"/>
                  <a:gd name="connsiteX83" fmla="*/ 1539959 w 3740033"/>
                  <a:gd name="connsiteY83" fmla="*/ 1443351 h 1444704"/>
                  <a:gd name="connsiteX84" fmla="*/ 1487550 w 3740033"/>
                  <a:gd name="connsiteY84" fmla="*/ 1442433 h 1444704"/>
                  <a:gd name="connsiteX85" fmla="*/ 1385059 w 3740033"/>
                  <a:gd name="connsiteY85" fmla="*/ 1292738 h 1444704"/>
                  <a:gd name="connsiteX86" fmla="*/ 1284997 w 3740033"/>
                  <a:gd name="connsiteY86" fmla="*/ 1438884 h 1444704"/>
                  <a:gd name="connsiteX87" fmla="*/ 1268564 w 3740033"/>
                  <a:gd name="connsiteY87" fmla="*/ 1438596 h 1444704"/>
                  <a:gd name="connsiteX88" fmla="*/ 1014964 w 3740033"/>
                  <a:gd name="connsiteY88" fmla="*/ 1431239 h 1444704"/>
                  <a:gd name="connsiteX89" fmla="*/ 994338 w 3740033"/>
                  <a:gd name="connsiteY89" fmla="*/ 1430376 h 1444704"/>
                  <a:gd name="connsiteX90" fmla="*/ 900101 w 3740033"/>
                  <a:gd name="connsiteY90" fmla="*/ 1292738 h 1444704"/>
                  <a:gd name="connsiteX91" fmla="*/ 811116 w 3740033"/>
                  <a:gd name="connsiteY91" fmla="*/ 1422706 h 1444704"/>
                  <a:gd name="connsiteX92" fmla="*/ 782502 w 3740033"/>
                  <a:gd name="connsiteY92" fmla="*/ 1421508 h 1444704"/>
                  <a:gd name="connsiteX93" fmla="*/ 574517 w 3740033"/>
                  <a:gd name="connsiteY93" fmla="*/ 1409628 h 1444704"/>
                  <a:gd name="connsiteX94" fmla="*/ 490784 w 3740033"/>
                  <a:gd name="connsiteY94" fmla="*/ 1403213 h 1444704"/>
                  <a:gd name="connsiteX95" fmla="*/ 415145 w 3740033"/>
                  <a:gd name="connsiteY95" fmla="*/ 1292738 h 1444704"/>
                  <a:gd name="connsiteX96" fmla="*/ 347873 w 3740033"/>
                  <a:gd name="connsiteY96" fmla="*/ 1390992 h 1444704"/>
                  <a:gd name="connsiteX97" fmla="*/ 245341 w 3740033"/>
                  <a:gd name="connsiteY97" fmla="*/ 1380328 h 1444704"/>
                  <a:gd name="connsiteX98" fmla="*/ 54161 w 3740033"/>
                  <a:gd name="connsiteY98" fmla="*/ 1345151 h 1444704"/>
                  <a:gd name="connsiteX99" fmla="*/ 49941 w 3740033"/>
                  <a:gd name="connsiteY99" fmla="*/ 1342315 h 1444704"/>
                  <a:gd name="connsiteX100" fmla="*/ 49122 w 3740033"/>
                  <a:gd name="connsiteY100" fmla="*/ 1342458 h 1444704"/>
                  <a:gd name="connsiteX101" fmla="*/ 18355 w 3740033"/>
                  <a:gd name="connsiteY101" fmla="*/ 1324243 h 1444704"/>
                  <a:gd name="connsiteX102" fmla="*/ 16766 w 3740033"/>
                  <a:gd name="connsiteY102" fmla="*/ 1320013 h 1444704"/>
                  <a:gd name="connsiteX103" fmla="*/ 16553 w 3740033"/>
                  <a:gd name="connsiteY103" fmla="*/ 1319870 h 1444704"/>
                  <a:gd name="connsiteX104" fmla="*/ 16680 w 3740033"/>
                  <a:gd name="connsiteY104" fmla="*/ 1319785 h 1444704"/>
                  <a:gd name="connsiteX105" fmla="*/ 2544 w 3740033"/>
                  <a:gd name="connsiteY105" fmla="*/ 1282165 h 1444704"/>
                  <a:gd name="connsiteX106" fmla="*/ 5627 w 3740033"/>
                  <a:gd name="connsiteY106" fmla="*/ 1180152 h 1444704"/>
                  <a:gd name="connsiteX107" fmla="*/ 18168 w 3740033"/>
                  <a:gd name="connsiteY107" fmla="*/ 1116837 h 1444704"/>
                  <a:gd name="connsiteX108" fmla="*/ 150603 w 3740033"/>
                  <a:gd name="connsiteY108" fmla="*/ 923408 h 1444704"/>
                  <a:gd name="connsiteX109" fmla="*/ 106201 w 3740033"/>
                  <a:gd name="connsiteY109" fmla="*/ 858556 h 1444704"/>
                  <a:gd name="connsiteX110" fmla="*/ 190016 w 3740033"/>
                  <a:gd name="connsiteY110" fmla="*/ 678196 h 1444704"/>
                  <a:gd name="connsiteX111" fmla="*/ 313527 w 3740033"/>
                  <a:gd name="connsiteY111" fmla="*/ 460338 h 1444704"/>
                  <a:gd name="connsiteX112" fmla="*/ 331899 w 3740033"/>
                  <a:gd name="connsiteY112" fmla="*/ 432492 h 1444704"/>
                  <a:gd name="connsiteX113" fmla="*/ 415145 w 3740033"/>
                  <a:gd name="connsiteY113" fmla="*/ 554077 h 1444704"/>
                  <a:gd name="connsiteX114" fmla="*/ 647275 w 3740033"/>
                  <a:gd name="connsiteY114" fmla="*/ 215037 h 1444704"/>
                  <a:gd name="connsiteX115" fmla="*/ 584445 w 3740033"/>
                  <a:gd name="connsiteY115" fmla="*/ 123270 h 1444704"/>
                  <a:gd name="connsiteX116" fmla="*/ 611369 w 3740033"/>
                  <a:gd name="connsiteY116" fmla="*/ 100746 h 1444704"/>
                  <a:gd name="connsiteX117" fmla="*/ 658028 w 3740033"/>
                  <a:gd name="connsiteY117" fmla="*/ 73745 h 1444704"/>
                  <a:gd name="connsiteX118" fmla="*/ 660078 w 3740033"/>
                  <a:gd name="connsiteY118" fmla="*/ 73385 h 1444704"/>
                  <a:gd name="connsiteX119" fmla="*/ 666038 w 3740033"/>
                  <a:gd name="connsiteY119" fmla="*/ 69177 h 1444704"/>
                  <a:gd name="connsiteX120" fmla="*/ 726195 w 3740033"/>
                  <a:gd name="connsiteY120" fmla="*/ 54762 h 1444704"/>
                  <a:gd name="connsiteX121" fmla="*/ 783310 w 3740033"/>
                  <a:gd name="connsiteY121" fmla="*/ 46577 h 1444704"/>
                  <a:gd name="connsiteX122" fmla="*/ 667971 w 3740033"/>
                  <a:gd name="connsiteY122" fmla="*/ 215037 h 1444704"/>
                  <a:gd name="connsiteX123" fmla="*/ 900101 w 3740033"/>
                  <a:gd name="connsiteY123" fmla="*/ 554077 h 1444704"/>
                  <a:gd name="connsiteX124" fmla="*/ 1132232 w 3740033"/>
                  <a:gd name="connsiteY124" fmla="*/ 215037 h 1444704"/>
                  <a:gd name="connsiteX125" fmla="*/ 1002344 w 3740033"/>
                  <a:gd name="connsiteY125" fmla="*/ 25328 h 1444704"/>
                  <a:gd name="connsiteX126" fmla="*/ 1087455 w 3740033"/>
                  <a:gd name="connsiteY126" fmla="*/ 19414 h 1444704"/>
                  <a:gd name="connsiteX127" fmla="*/ 1257125 w 3740033"/>
                  <a:gd name="connsiteY127" fmla="*/ 11046 h 1444704"/>
                  <a:gd name="connsiteX128" fmla="*/ 1293420 w 3740033"/>
                  <a:gd name="connsiteY128" fmla="*/ 9841 h 1444704"/>
                  <a:gd name="connsiteX129" fmla="*/ 1152928 w 3740033"/>
                  <a:gd name="connsiteY129" fmla="*/ 215037 h 1444704"/>
                  <a:gd name="connsiteX130" fmla="*/ 1385059 w 3740033"/>
                  <a:gd name="connsiteY130" fmla="*/ 554077 h 1444704"/>
                  <a:gd name="connsiteX131" fmla="*/ 1617189 w 3740033"/>
                  <a:gd name="connsiteY131" fmla="*/ 215037 h 1444704"/>
                  <a:gd name="connsiteX132" fmla="*/ 1472877 w 3740033"/>
                  <a:gd name="connsiteY132" fmla="*/ 4260 h 1444704"/>
                  <a:gd name="connsiteX133" fmla="*/ 1650515 w 3740033"/>
                  <a:gd name="connsiteY133" fmla="*/ 845 h 1444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3740033" h="1444704">
                    <a:moveTo>
                      <a:pt x="2839929" y="601478"/>
                    </a:moveTo>
                    <a:lnTo>
                      <a:pt x="2619514" y="923408"/>
                    </a:lnTo>
                    <a:lnTo>
                      <a:pt x="2839929" y="1245338"/>
                    </a:lnTo>
                    <a:lnTo>
                      <a:pt x="3060345" y="923408"/>
                    </a:lnTo>
                    <a:close/>
                    <a:moveTo>
                      <a:pt x="2354972" y="601478"/>
                    </a:moveTo>
                    <a:lnTo>
                      <a:pt x="2134557" y="923408"/>
                    </a:lnTo>
                    <a:lnTo>
                      <a:pt x="2354972" y="1245338"/>
                    </a:lnTo>
                    <a:lnTo>
                      <a:pt x="2575389" y="923408"/>
                    </a:lnTo>
                    <a:close/>
                    <a:moveTo>
                      <a:pt x="1870015" y="601478"/>
                    </a:moveTo>
                    <a:lnTo>
                      <a:pt x="1649600" y="923408"/>
                    </a:lnTo>
                    <a:lnTo>
                      <a:pt x="1870015" y="1245338"/>
                    </a:lnTo>
                    <a:lnTo>
                      <a:pt x="2090431" y="923408"/>
                    </a:lnTo>
                    <a:close/>
                    <a:moveTo>
                      <a:pt x="1385059" y="601478"/>
                    </a:moveTo>
                    <a:lnTo>
                      <a:pt x="1164643" y="923408"/>
                    </a:lnTo>
                    <a:lnTo>
                      <a:pt x="1385059" y="1245338"/>
                    </a:lnTo>
                    <a:lnTo>
                      <a:pt x="1605474" y="923408"/>
                    </a:lnTo>
                    <a:close/>
                    <a:moveTo>
                      <a:pt x="900101" y="601478"/>
                    </a:moveTo>
                    <a:lnTo>
                      <a:pt x="679686" y="923408"/>
                    </a:lnTo>
                    <a:lnTo>
                      <a:pt x="900101" y="1245338"/>
                    </a:lnTo>
                    <a:lnTo>
                      <a:pt x="1120517" y="923408"/>
                    </a:lnTo>
                    <a:close/>
                    <a:moveTo>
                      <a:pt x="415145" y="601478"/>
                    </a:moveTo>
                    <a:lnTo>
                      <a:pt x="194729" y="923408"/>
                    </a:lnTo>
                    <a:lnTo>
                      <a:pt x="415145" y="1245338"/>
                    </a:lnTo>
                    <a:lnTo>
                      <a:pt x="635560" y="923408"/>
                    </a:lnTo>
                    <a:close/>
                    <a:moveTo>
                      <a:pt x="3324889" y="601476"/>
                    </a:moveTo>
                    <a:lnTo>
                      <a:pt x="3104471" y="923408"/>
                    </a:lnTo>
                    <a:lnTo>
                      <a:pt x="3324889" y="1245339"/>
                    </a:lnTo>
                    <a:lnTo>
                      <a:pt x="3545305" y="923408"/>
                    </a:lnTo>
                    <a:close/>
                    <a:moveTo>
                      <a:pt x="1785114" y="0"/>
                    </a:moveTo>
                    <a:lnTo>
                      <a:pt x="1637885" y="215037"/>
                    </a:lnTo>
                    <a:lnTo>
                      <a:pt x="1870015" y="554077"/>
                    </a:lnTo>
                    <a:lnTo>
                      <a:pt x="2102146" y="215037"/>
                    </a:lnTo>
                    <a:lnTo>
                      <a:pt x="1954937" y="30"/>
                    </a:lnTo>
                    <a:lnTo>
                      <a:pt x="2084739" y="845"/>
                    </a:lnTo>
                    <a:lnTo>
                      <a:pt x="2267092" y="4351"/>
                    </a:lnTo>
                    <a:lnTo>
                      <a:pt x="2122842" y="215037"/>
                    </a:lnTo>
                    <a:lnTo>
                      <a:pt x="2354972" y="554077"/>
                    </a:lnTo>
                    <a:lnTo>
                      <a:pt x="2587103" y="215037"/>
                    </a:lnTo>
                    <a:lnTo>
                      <a:pt x="2446723" y="10004"/>
                    </a:lnTo>
                    <a:lnTo>
                      <a:pt x="2478130" y="11046"/>
                    </a:lnTo>
                    <a:cubicBezTo>
                      <a:pt x="2538057" y="13499"/>
                      <a:pt x="2594797" y="16301"/>
                      <a:pt x="2647800" y="19414"/>
                    </a:cubicBezTo>
                    <a:lnTo>
                      <a:pt x="2737470" y="25645"/>
                    </a:lnTo>
                    <a:lnTo>
                      <a:pt x="2607799" y="215037"/>
                    </a:lnTo>
                    <a:lnTo>
                      <a:pt x="2839929" y="554077"/>
                    </a:lnTo>
                    <a:lnTo>
                      <a:pt x="3072061" y="215037"/>
                    </a:lnTo>
                    <a:lnTo>
                      <a:pt x="2957240" y="47336"/>
                    </a:lnTo>
                    <a:lnTo>
                      <a:pt x="3009060" y="54762"/>
                    </a:lnTo>
                    <a:cubicBezTo>
                      <a:pt x="3034685" y="59387"/>
                      <a:pt x="3054920" y="64205"/>
                      <a:pt x="3069216" y="69177"/>
                    </a:cubicBezTo>
                    <a:lnTo>
                      <a:pt x="3073600" y="72272"/>
                    </a:lnTo>
                    <a:lnTo>
                      <a:pt x="3082004" y="73745"/>
                    </a:lnTo>
                    <a:cubicBezTo>
                      <a:pt x="3096380" y="79700"/>
                      <a:pt x="3112009" y="88792"/>
                      <a:pt x="3128663" y="100746"/>
                    </a:cubicBezTo>
                    <a:lnTo>
                      <a:pt x="3155587" y="123270"/>
                    </a:lnTo>
                    <a:lnTo>
                      <a:pt x="3092757" y="215037"/>
                    </a:lnTo>
                    <a:lnTo>
                      <a:pt x="3324889" y="554079"/>
                    </a:lnTo>
                    <a:lnTo>
                      <a:pt x="3408136" y="432493"/>
                    </a:lnTo>
                    <a:lnTo>
                      <a:pt x="3426506" y="460338"/>
                    </a:lnTo>
                    <a:cubicBezTo>
                      <a:pt x="3468793" y="527740"/>
                      <a:pt x="3510576" y="601092"/>
                      <a:pt x="3550018" y="678196"/>
                    </a:cubicBezTo>
                    <a:cubicBezTo>
                      <a:pt x="3572556" y="722255"/>
                      <a:pt x="3593262" y="765454"/>
                      <a:pt x="3612043" y="807348"/>
                    </a:cubicBezTo>
                    <a:lnTo>
                      <a:pt x="3633530" y="858999"/>
                    </a:lnTo>
                    <a:lnTo>
                      <a:pt x="3589431" y="923408"/>
                    </a:lnTo>
                    <a:lnTo>
                      <a:pt x="3720761" y="1115223"/>
                    </a:lnTo>
                    <a:lnTo>
                      <a:pt x="3726513" y="1137111"/>
                    </a:lnTo>
                    <a:cubicBezTo>
                      <a:pt x="3752009" y="1257319"/>
                      <a:pt x="3742156" y="1335265"/>
                      <a:pt x="3690909" y="1342458"/>
                    </a:cubicBezTo>
                    <a:lnTo>
                      <a:pt x="3686306" y="1341651"/>
                    </a:lnTo>
                    <a:lnTo>
                      <a:pt x="3681097" y="1345151"/>
                    </a:lnTo>
                    <a:cubicBezTo>
                      <a:pt x="3643340" y="1357655"/>
                      <a:pt x="3578128" y="1369481"/>
                      <a:pt x="3489918" y="1380328"/>
                    </a:cubicBezTo>
                    <a:lnTo>
                      <a:pt x="3391844" y="1390528"/>
                    </a:lnTo>
                    <a:lnTo>
                      <a:pt x="3324889" y="1292736"/>
                    </a:lnTo>
                    <a:lnTo>
                      <a:pt x="3249513" y="1402828"/>
                    </a:lnTo>
                    <a:lnTo>
                      <a:pt x="3160742" y="1409628"/>
                    </a:lnTo>
                    <a:cubicBezTo>
                      <a:pt x="3095865" y="1413921"/>
                      <a:pt x="3026351" y="1417893"/>
                      <a:pt x="2952757" y="1421508"/>
                    </a:cubicBezTo>
                    <a:lnTo>
                      <a:pt x="2928781" y="1422512"/>
                    </a:lnTo>
                    <a:lnTo>
                      <a:pt x="2839929" y="1292738"/>
                    </a:lnTo>
                    <a:lnTo>
                      <a:pt x="2745834" y="1430170"/>
                    </a:lnTo>
                    <a:lnTo>
                      <a:pt x="2720295" y="1431239"/>
                    </a:lnTo>
                    <a:cubicBezTo>
                      <a:pt x="2639099" y="1434100"/>
                      <a:pt x="2554381" y="1436565"/>
                      <a:pt x="2466696" y="1438596"/>
                    </a:cubicBezTo>
                    <a:lnTo>
                      <a:pt x="2454977" y="1438801"/>
                    </a:lnTo>
                    <a:lnTo>
                      <a:pt x="2354972" y="1292738"/>
                    </a:lnTo>
                    <a:lnTo>
                      <a:pt x="2252539" y="1442348"/>
                    </a:lnTo>
                    <a:lnTo>
                      <a:pt x="2195301" y="1443351"/>
                    </a:lnTo>
                    <a:lnTo>
                      <a:pt x="1974042" y="1444675"/>
                    </a:lnTo>
                    <a:lnTo>
                      <a:pt x="1870015" y="1292738"/>
                    </a:lnTo>
                    <a:lnTo>
                      <a:pt x="1765969" y="1444704"/>
                    </a:lnTo>
                    <a:lnTo>
                      <a:pt x="1539959" y="1443351"/>
                    </a:lnTo>
                    <a:lnTo>
                      <a:pt x="1487550" y="1442433"/>
                    </a:lnTo>
                    <a:lnTo>
                      <a:pt x="1385059" y="1292738"/>
                    </a:lnTo>
                    <a:lnTo>
                      <a:pt x="1284997" y="1438884"/>
                    </a:lnTo>
                    <a:lnTo>
                      <a:pt x="1268564" y="1438596"/>
                    </a:lnTo>
                    <a:cubicBezTo>
                      <a:pt x="1180879" y="1436565"/>
                      <a:pt x="1096160" y="1434100"/>
                      <a:pt x="1014964" y="1431239"/>
                    </a:cubicBezTo>
                    <a:lnTo>
                      <a:pt x="994338" y="1430376"/>
                    </a:lnTo>
                    <a:lnTo>
                      <a:pt x="900101" y="1292738"/>
                    </a:lnTo>
                    <a:lnTo>
                      <a:pt x="811116" y="1422706"/>
                    </a:lnTo>
                    <a:lnTo>
                      <a:pt x="782502" y="1421508"/>
                    </a:lnTo>
                    <a:cubicBezTo>
                      <a:pt x="708908" y="1417893"/>
                      <a:pt x="639394" y="1413921"/>
                      <a:pt x="574517" y="1409628"/>
                    </a:cubicBezTo>
                    <a:lnTo>
                      <a:pt x="490784" y="1403213"/>
                    </a:lnTo>
                    <a:lnTo>
                      <a:pt x="415145" y="1292738"/>
                    </a:lnTo>
                    <a:lnTo>
                      <a:pt x="347873" y="1390992"/>
                    </a:lnTo>
                    <a:lnTo>
                      <a:pt x="245341" y="1380328"/>
                    </a:lnTo>
                    <a:cubicBezTo>
                      <a:pt x="157130" y="1369481"/>
                      <a:pt x="91919" y="1357655"/>
                      <a:pt x="54161" y="1345151"/>
                    </a:cubicBezTo>
                    <a:lnTo>
                      <a:pt x="49941" y="1342315"/>
                    </a:lnTo>
                    <a:lnTo>
                      <a:pt x="49122" y="1342458"/>
                    </a:lnTo>
                    <a:cubicBezTo>
                      <a:pt x="36313" y="1340661"/>
                      <a:pt x="26087" y="1334440"/>
                      <a:pt x="18355" y="1324243"/>
                    </a:cubicBezTo>
                    <a:lnTo>
                      <a:pt x="16766" y="1320013"/>
                    </a:lnTo>
                    <a:cubicBezTo>
                      <a:pt x="16695" y="1319966"/>
                      <a:pt x="16624" y="1319918"/>
                      <a:pt x="16553" y="1319870"/>
                    </a:cubicBezTo>
                    <a:cubicBezTo>
                      <a:pt x="16596" y="1319842"/>
                      <a:pt x="16637" y="1319814"/>
                      <a:pt x="16680" y="1319785"/>
                    </a:cubicBezTo>
                    <a:lnTo>
                      <a:pt x="2544" y="1282165"/>
                    </a:lnTo>
                    <a:cubicBezTo>
                      <a:pt x="-1718" y="1255606"/>
                      <a:pt x="-584" y="1221101"/>
                      <a:pt x="5627" y="1180152"/>
                    </a:cubicBezTo>
                    <a:lnTo>
                      <a:pt x="18168" y="1116837"/>
                    </a:lnTo>
                    <a:lnTo>
                      <a:pt x="150603" y="923408"/>
                    </a:lnTo>
                    <a:lnTo>
                      <a:pt x="106201" y="858556"/>
                    </a:lnTo>
                    <a:lnTo>
                      <a:pt x="190016" y="678196"/>
                    </a:lnTo>
                    <a:cubicBezTo>
                      <a:pt x="229458" y="601092"/>
                      <a:pt x="271241" y="527740"/>
                      <a:pt x="313527" y="460338"/>
                    </a:cubicBezTo>
                    <a:lnTo>
                      <a:pt x="331899" y="432492"/>
                    </a:lnTo>
                    <a:lnTo>
                      <a:pt x="415145" y="554077"/>
                    </a:lnTo>
                    <a:lnTo>
                      <a:pt x="647275" y="215037"/>
                    </a:lnTo>
                    <a:lnTo>
                      <a:pt x="584445" y="123270"/>
                    </a:lnTo>
                    <a:lnTo>
                      <a:pt x="611369" y="100746"/>
                    </a:lnTo>
                    <a:cubicBezTo>
                      <a:pt x="628022" y="88792"/>
                      <a:pt x="643652" y="79700"/>
                      <a:pt x="658028" y="73745"/>
                    </a:cubicBezTo>
                    <a:lnTo>
                      <a:pt x="660078" y="73385"/>
                    </a:lnTo>
                    <a:lnTo>
                      <a:pt x="666038" y="69177"/>
                    </a:lnTo>
                    <a:cubicBezTo>
                      <a:pt x="680334" y="64205"/>
                      <a:pt x="700570" y="59387"/>
                      <a:pt x="726195" y="54762"/>
                    </a:cubicBezTo>
                    <a:lnTo>
                      <a:pt x="783310" y="46577"/>
                    </a:lnTo>
                    <a:lnTo>
                      <a:pt x="667971" y="215037"/>
                    </a:lnTo>
                    <a:lnTo>
                      <a:pt x="900101" y="554077"/>
                    </a:lnTo>
                    <a:lnTo>
                      <a:pt x="1132232" y="215037"/>
                    </a:lnTo>
                    <a:lnTo>
                      <a:pt x="1002344" y="25328"/>
                    </a:lnTo>
                    <a:lnTo>
                      <a:pt x="1087455" y="19414"/>
                    </a:lnTo>
                    <a:cubicBezTo>
                      <a:pt x="1140459" y="16301"/>
                      <a:pt x="1197199" y="13499"/>
                      <a:pt x="1257125" y="11046"/>
                    </a:cubicBezTo>
                    <a:lnTo>
                      <a:pt x="1293420" y="9841"/>
                    </a:lnTo>
                    <a:lnTo>
                      <a:pt x="1152928" y="215037"/>
                    </a:lnTo>
                    <a:lnTo>
                      <a:pt x="1385059" y="554077"/>
                    </a:lnTo>
                    <a:lnTo>
                      <a:pt x="1617189" y="215037"/>
                    </a:lnTo>
                    <a:lnTo>
                      <a:pt x="1472877" y="4260"/>
                    </a:lnTo>
                    <a:lnTo>
                      <a:pt x="1650515" y="845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8174BB77-7DA5-CC69-846E-059757F487C3}"/>
                  </a:ext>
                </a:extLst>
              </p:cNvPr>
              <p:cNvSpPr/>
              <p:nvPr/>
            </p:nvSpPr>
            <p:spPr>
              <a:xfrm>
                <a:off x="7399968" y="5050422"/>
                <a:ext cx="1563633" cy="473081"/>
              </a:xfrm>
              <a:custGeom>
                <a:avLst/>
                <a:gdLst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30971 w 1861942"/>
                  <a:gd name="connsiteY22" fmla="*/ 30429 h 1521540"/>
                  <a:gd name="connsiteX23" fmla="*/ 1371156 w 1861942"/>
                  <a:gd name="connsiteY23" fmla="*/ 11418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25387 w 1861942"/>
                  <a:gd name="connsiteY22" fmla="*/ 301886 h 1521540"/>
                  <a:gd name="connsiteX23" fmla="*/ 1371156 w 1861942"/>
                  <a:gd name="connsiteY23" fmla="*/ 11418 h 1521540"/>
                  <a:gd name="connsiteX24" fmla="*/ 1475777 w 1861942"/>
                  <a:gd name="connsiteY24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371156 w 1861942"/>
                  <a:gd name="connsiteY22" fmla="*/ 11418 h 1521540"/>
                  <a:gd name="connsiteX23" fmla="*/ 1475777 w 1861942"/>
                  <a:gd name="connsiteY23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861942" h="1521540">
                    <a:moveTo>
                      <a:pt x="1475777" y="0"/>
                    </a:moveTo>
                    <a:lnTo>
                      <a:pt x="1484078" y="9011"/>
                    </a:lnTo>
                    <a:cubicBezTo>
                      <a:pt x="1522101" y="55261"/>
                      <a:pt x="1543569" y="105948"/>
                      <a:pt x="1498815" y="174378"/>
                    </a:cubicBezTo>
                    <a:cubicBezTo>
                      <a:pt x="1386930" y="345456"/>
                      <a:pt x="1688930" y="405633"/>
                      <a:pt x="1628782" y="562847"/>
                    </a:cubicBezTo>
                    <a:lnTo>
                      <a:pt x="1613316" y="592532"/>
                    </a:lnTo>
                    <a:lnTo>
                      <a:pt x="1611088" y="593387"/>
                    </a:lnTo>
                    <a:cubicBezTo>
                      <a:pt x="1491745" y="775869"/>
                      <a:pt x="1843309" y="832172"/>
                      <a:pt x="1723966" y="1014653"/>
                    </a:cubicBezTo>
                    <a:cubicBezTo>
                      <a:pt x="1612082" y="1185731"/>
                      <a:pt x="1914081" y="1245908"/>
                      <a:pt x="1853933" y="1403123"/>
                    </a:cubicBezTo>
                    <a:lnTo>
                      <a:pt x="1850704" y="1409321"/>
                    </a:lnTo>
                    <a:lnTo>
                      <a:pt x="1772892" y="1436541"/>
                    </a:lnTo>
                    <a:cubicBezTo>
                      <a:pt x="1590432" y="1487824"/>
                      <a:pt x="1281438" y="1521540"/>
                      <a:pt x="930971" y="1521540"/>
                    </a:cubicBezTo>
                    <a:cubicBezTo>
                      <a:pt x="580505" y="1521540"/>
                      <a:pt x="271511" y="1487824"/>
                      <a:pt x="89050" y="1436541"/>
                    </a:cubicBezTo>
                    <a:lnTo>
                      <a:pt x="11239" y="1409321"/>
                    </a:lnTo>
                    <a:lnTo>
                      <a:pt x="8010" y="1403124"/>
                    </a:lnTo>
                    <a:cubicBezTo>
                      <a:pt x="-52139" y="1245909"/>
                      <a:pt x="249861" y="1185732"/>
                      <a:pt x="137976" y="1014654"/>
                    </a:cubicBezTo>
                    <a:cubicBezTo>
                      <a:pt x="18633" y="832173"/>
                      <a:pt x="370198" y="775870"/>
                      <a:pt x="250854" y="593388"/>
                    </a:cubicBezTo>
                    <a:lnTo>
                      <a:pt x="248626" y="592533"/>
                    </a:lnTo>
                    <a:lnTo>
                      <a:pt x="233160" y="562848"/>
                    </a:lnTo>
                    <a:cubicBezTo>
                      <a:pt x="173012" y="405634"/>
                      <a:pt x="475012" y="345457"/>
                      <a:pt x="363127" y="174379"/>
                    </a:cubicBezTo>
                    <a:cubicBezTo>
                      <a:pt x="318374" y="105949"/>
                      <a:pt x="339841" y="55262"/>
                      <a:pt x="377865" y="9012"/>
                    </a:cubicBezTo>
                    <a:lnTo>
                      <a:pt x="386167" y="0"/>
                    </a:lnTo>
                    <a:cubicBezTo>
                      <a:pt x="565907" y="100629"/>
                      <a:pt x="665615" y="286804"/>
                      <a:pt x="925387" y="301886"/>
                    </a:cubicBezTo>
                    <a:cubicBezTo>
                      <a:pt x="1185159" y="316968"/>
                      <a:pt x="1382662" y="48812"/>
                      <a:pt x="147577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79E73D5B-F643-FAFC-E779-BE776D30B815}"/>
                  </a:ext>
                </a:extLst>
              </p:cNvPr>
              <p:cNvGrpSpPr/>
              <p:nvPr/>
            </p:nvGrpSpPr>
            <p:grpSpPr>
              <a:xfrm>
                <a:off x="7024547" y="5209937"/>
                <a:ext cx="2269858" cy="381045"/>
                <a:chOff x="6165382" y="5445224"/>
                <a:chExt cx="3442168" cy="451834"/>
              </a:xfrm>
            </p:grpSpPr>
            <p:sp>
              <p:nvSpPr>
                <p:cNvPr id="223" name="台形 222">
                  <a:extLst>
                    <a:ext uri="{FF2B5EF4-FFF2-40B4-BE49-F238E27FC236}">
                      <a16:creationId xmlns:a16="http://schemas.microsoft.com/office/drawing/2014/main" id="{41F18D69-02AD-0BF1-1DF0-E9B226CD0252}"/>
                    </a:ext>
                  </a:extLst>
                </p:cNvPr>
                <p:cNvSpPr/>
                <p:nvPr/>
              </p:nvSpPr>
              <p:spPr>
                <a:xfrm>
                  <a:off x="6165382" y="5445224"/>
                  <a:ext cx="3442168" cy="360040"/>
                </a:xfrm>
                <a:prstGeom prst="trapezoid">
                  <a:avLst>
                    <a:gd name="adj" fmla="val 124408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5" name="四角形: 角を丸くする 224">
                  <a:extLst>
                    <a:ext uri="{FF2B5EF4-FFF2-40B4-BE49-F238E27FC236}">
                      <a16:creationId xmlns:a16="http://schemas.microsoft.com/office/drawing/2014/main" id="{8B080585-6AA9-A982-05A0-8630D710A85F}"/>
                    </a:ext>
                  </a:extLst>
                </p:cNvPr>
                <p:cNvSpPr/>
                <p:nvPr/>
              </p:nvSpPr>
              <p:spPr>
                <a:xfrm>
                  <a:off x="6165382" y="5792753"/>
                  <a:ext cx="3442168" cy="104305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99" name="楕円 198">
                <a:extLst>
                  <a:ext uri="{FF2B5EF4-FFF2-40B4-BE49-F238E27FC236}">
                    <a16:creationId xmlns:a16="http://schemas.microsoft.com/office/drawing/2014/main" id="{355AA8CB-162F-D119-AAB6-E72CB9632971}"/>
                  </a:ext>
                </a:extLst>
              </p:cNvPr>
              <p:cNvSpPr/>
              <p:nvPr/>
            </p:nvSpPr>
            <p:spPr>
              <a:xfrm>
                <a:off x="7920199" y="5320225"/>
                <a:ext cx="478556" cy="10634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953BFF4B-F51A-F418-5511-A40D714CDAB7}"/>
                  </a:ext>
                </a:extLst>
              </p:cNvPr>
              <p:cNvGrpSpPr/>
              <p:nvPr/>
            </p:nvGrpSpPr>
            <p:grpSpPr>
              <a:xfrm>
                <a:off x="7863260" y="4948015"/>
                <a:ext cx="592434" cy="437077"/>
                <a:chOff x="9201472" y="4580520"/>
                <a:chExt cx="1152128" cy="850000"/>
              </a:xfrm>
            </p:grpSpPr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DF99688A-2E41-CB57-425E-B859DB9DEE5C}"/>
                    </a:ext>
                  </a:extLst>
                </p:cNvPr>
                <p:cNvSpPr/>
                <p:nvPr/>
              </p:nvSpPr>
              <p:spPr>
                <a:xfrm>
                  <a:off x="9201472" y="4747580"/>
                  <a:ext cx="1152128" cy="682940"/>
                </a:xfrm>
                <a:custGeom>
                  <a:avLst/>
                  <a:gdLst>
                    <a:gd name="connsiteX0" fmla="*/ 576064 w 1152128"/>
                    <a:gd name="connsiteY0" fmla="*/ 0 h 682940"/>
                    <a:gd name="connsiteX1" fmla="*/ 1152128 w 1152128"/>
                    <a:gd name="connsiteY1" fmla="*/ 180020 h 682940"/>
                    <a:gd name="connsiteX2" fmla="*/ 1144132 w 1152128"/>
                    <a:gd name="connsiteY2" fmla="*/ 204806 h 682940"/>
                    <a:gd name="connsiteX3" fmla="*/ 1152128 w 1152128"/>
                    <a:gd name="connsiteY3" fmla="*/ 229592 h 682940"/>
                    <a:gd name="connsiteX4" fmla="*/ 1106858 w 1152128"/>
                    <a:gd name="connsiteY4" fmla="*/ 299664 h 682940"/>
                    <a:gd name="connsiteX5" fmla="*/ 1106628 w 1152128"/>
                    <a:gd name="connsiteY5" fmla="*/ 299797 h 682940"/>
                    <a:gd name="connsiteX6" fmla="*/ 1114103 w 1152128"/>
                    <a:gd name="connsiteY6" fmla="*/ 340958 h 682940"/>
                    <a:gd name="connsiteX7" fmla="*/ 576064 w 1152128"/>
                    <a:gd name="connsiteY7" fmla="*/ 682785 h 682940"/>
                    <a:gd name="connsiteX8" fmla="*/ 38025 w 1152128"/>
                    <a:gd name="connsiteY8" fmla="*/ 340958 h 682940"/>
                    <a:gd name="connsiteX9" fmla="*/ 44915 w 1152128"/>
                    <a:gd name="connsiteY9" fmla="*/ 299307 h 682940"/>
                    <a:gd name="connsiteX10" fmla="*/ 11704 w 1152128"/>
                    <a:gd name="connsiteY10" fmla="*/ 265872 h 682940"/>
                    <a:gd name="connsiteX11" fmla="*/ 0 w 1152128"/>
                    <a:gd name="connsiteY11" fmla="*/ 229592 h 682940"/>
                    <a:gd name="connsiteX12" fmla="*/ 7996 w 1152128"/>
                    <a:gd name="connsiteY12" fmla="*/ 204806 h 682940"/>
                    <a:gd name="connsiteX13" fmla="*/ 0 w 1152128"/>
                    <a:gd name="connsiteY13" fmla="*/ 180020 h 682940"/>
                    <a:gd name="connsiteX14" fmla="*/ 576064 w 1152128"/>
                    <a:gd name="connsiteY14" fmla="*/ 0 h 68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52128" h="682940">
                      <a:moveTo>
                        <a:pt x="576064" y="0"/>
                      </a:moveTo>
                      <a:cubicBezTo>
                        <a:pt x="894215" y="0"/>
                        <a:pt x="1152128" y="80598"/>
                        <a:pt x="1152128" y="180020"/>
                      </a:cubicBezTo>
                      <a:lnTo>
                        <a:pt x="1144132" y="204806"/>
                      </a:lnTo>
                      <a:lnTo>
                        <a:pt x="1152128" y="229592"/>
                      </a:lnTo>
                      <a:cubicBezTo>
                        <a:pt x="1152128" y="254448"/>
                        <a:pt x="1136008" y="278127"/>
                        <a:pt x="1106858" y="299664"/>
                      </a:cubicBezTo>
                      <a:lnTo>
                        <a:pt x="1106628" y="299797"/>
                      </a:lnTo>
                      <a:lnTo>
                        <a:pt x="1114103" y="340958"/>
                      </a:lnTo>
                      <a:cubicBezTo>
                        <a:pt x="1114103" y="529744"/>
                        <a:pt x="985900" y="688621"/>
                        <a:pt x="576064" y="682785"/>
                      </a:cubicBezTo>
                      <a:cubicBezTo>
                        <a:pt x="166228" y="676949"/>
                        <a:pt x="38025" y="529744"/>
                        <a:pt x="38025" y="340958"/>
                      </a:cubicBezTo>
                      <a:lnTo>
                        <a:pt x="44915" y="299307"/>
                      </a:lnTo>
                      <a:lnTo>
                        <a:pt x="11704" y="265872"/>
                      </a:lnTo>
                      <a:cubicBezTo>
                        <a:pt x="4030" y="254154"/>
                        <a:pt x="0" y="242020"/>
                        <a:pt x="0" y="229592"/>
                      </a:cubicBezTo>
                      <a:lnTo>
                        <a:pt x="7996" y="204806"/>
                      </a:lnTo>
                      <a:lnTo>
                        <a:pt x="0" y="180020"/>
                      </a:lnTo>
                      <a:cubicBezTo>
                        <a:pt x="0" y="80598"/>
                        <a:pt x="257913" y="0"/>
                        <a:pt x="576064" y="0"/>
                      </a:cubicBezTo>
                      <a:close/>
                    </a:path>
                  </a:pathLst>
                </a:custGeom>
                <a:pattFill prst="openDmnd">
                  <a:fgClr>
                    <a:srgbClr val="FFFF00"/>
                  </a:fgClr>
                  <a:bgClr>
                    <a:srgbClr val="FFCC00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02" name="グループ化 201">
                  <a:extLst>
                    <a:ext uri="{FF2B5EF4-FFF2-40B4-BE49-F238E27FC236}">
                      <a16:creationId xmlns:a16="http://schemas.microsoft.com/office/drawing/2014/main" id="{636F6536-3650-8C05-D6D3-69C2ED0A918C}"/>
                    </a:ext>
                  </a:extLst>
                </p:cNvPr>
                <p:cNvGrpSpPr/>
                <p:nvPr/>
              </p:nvGrpSpPr>
              <p:grpSpPr>
                <a:xfrm>
                  <a:off x="9237878" y="4580520"/>
                  <a:ext cx="1079317" cy="489955"/>
                  <a:chOff x="9237878" y="4580520"/>
                  <a:chExt cx="1079317" cy="489955"/>
                </a:xfrm>
              </p:grpSpPr>
              <p:sp>
                <p:nvSpPr>
                  <p:cNvPr id="203" name="楕円 202">
                    <a:extLst>
                      <a:ext uri="{FF2B5EF4-FFF2-40B4-BE49-F238E27FC236}">
                        <a16:creationId xmlns:a16="http://schemas.microsoft.com/office/drawing/2014/main" id="{FE136F58-6514-4D3A-2DEB-C42F85DE04DE}"/>
                      </a:ext>
                    </a:extLst>
                  </p:cNvPr>
                  <p:cNvSpPr/>
                  <p:nvPr/>
                </p:nvSpPr>
                <p:spPr>
                  <a:xfrm>
                    <a:off x="9255372" y="4784725"/>
                    <a:ext cx="1044328" cy="285750"/>
                  </a:xfrm>
                  <a:prstGeom prst="ellipse">
                    <a:avLst/>
                  </a:prstGeom>
                  <a:pattFill prst="openDmnd">
                    <a:fgClr>
                      <a:srgbClr val="663300"/>
                    </a:fgClr>
                    <a:bgClr>
                      <a:srgbClr val="CC6600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04" name="グループ化 203">
                    <a:extLst>
                      <a:ext uri="{FF2B5EF4-FFF2-40B4-BE49-F238E27FC236}">
                        <a16:creationId xmlns:a16="http://schemas.microsoft.com/office/drawing/2014/main" id="{52F46B09-B5DC-1C2A-30F1-9A4CB1901E9D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9237878" y="4695702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221" name="楕円 220">
                      <a:extLst>
                        <a:ext uri="{FF2B5EF4-FFF2-40B4-BE49-F238E27FC236}">
                          <a16:creationId xmlns:a16="http://schemas.microsoft.com/office/drawing/2014/main" id="{3398D491-6C6A-AA0D-788F-551FB2B5E2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2" name="星: 6 pt 221">
                      <a:extLst>
                        <a:ext uri="{FF2B5EF4-FFF2-40B4-BE49-F238E27FC236}">
                          <a16:creationId xmlns:a16="http://schemas.microsoft.com/office/drawing/2014/main" id="{F71F168C-DB21-246C-C92B-1BBFA38C4B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05" name="グループ化 204">
                    <a:extLst>
                      <a:ext uri="{FF2B5EF4-FFF2-40B4-BE49-F238E27FC236}">
                        <a16:creationId xmlns:a16="http://schemas.microsoft.com/office/drawing/2014/main" id="{E3BEBC8E-6FFE-E731-AB3E-E1CFCF09A755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9916127" y="4701356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219" name="楕円 218">
                      <a:extLst>
                        <a:ext uri="{FF2B5EF4-FFF2-40B4-BE49-F238E27FC236}">
                          <a16:creationId xmlns:a16="http://schemas.microsoft.com/office/drawing/2014/main" id="{E6012E2A-C7C3-68BD-86B3-C890BA1028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0" name="星: 6 pt 219">
                      <a:extLst>
                        <a:ext uri="{FF2B5EF4-FFF2-40B4-BE49-F238E27FC236}">
                          <a16:creationId xmlns:a16="http://schemas.microsoft.com/office/drawing/2014/main" id="{42D3704E-A1F6-13FF-EADD-71ED7B7454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06" name="グループ化 205">
                    <a:extLst>
                      <a:ext uri="{FF2B5EF4-FFF2-40B4-BE49-F238E27FC236}">
                        <a16:creationId xmlns:a16="http://schemas.microsoft.com/office/drawing/2014/main" id="{D1042B44-9BE9-9662-A663-AAE217B097C2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580520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217" name="楕円 216">
                      <a:extLst>
                        <a:ext uri="{FF2B5EF4-FFF2-40B4-BE49-F238E27FC236}">
                          <a16:creationId xmlns:a16="http://schemas.microsoft.com/office/drawing/2014/main" id="{31B0D4D6-763F-5D04-32D2-42B1C9A92D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8" name="星: 6 pt 217">
                      <a:extLst>
                        <a:ext uri="{FF2B5EF4-FFF2-40B4-BE49-F238E27FC236}">
                          <a16:creationId xmlns:a16="http://schemas.microsoft.com/office/drawing/2014/main" id="{4F462B2E-D07B-DFE1-63CD-28620D11DF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07" name="グループ化 206">
                    <a:extLst>
                      <a:ext uri="{FF2B5EF4-FFF2-40B4-BE49-F238E27FC236}">
                        <a16:creationId xmlns:a16="http://schemas.microsoft.com/office/drawing/2014/main" id="{F8AB4AB6-C7E4-C7DF-8452-9FFF1F36DD4B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725777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215" name="楕円 214">
                      <a:extLst>
                        <a:ext uri="{FF2B5EF4-FFF2-40B4-BE49-F238E27FC236}">
                          <a16:creationId xmlns:a16="http://schemas.microsoft.com/office/drawing/2014/main" id="{0444358B-DDE1-4CFC-2ED2-BC5D63FA0D5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6" name="星: 6 pt 215">
                      <a:extLst>
                        <a:ext uri="{FF2B5EF4-FFF2-40B4-BE49-F238E27FC236}">
                          <a16:creationId xmlns:a16="http://schemas.microsoft.com/office/drawing/2014/main" id="{91D5E5B1-213E-A695-391C-4003609FDB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08" name="グループ化 207">
                    <a:extLst>
                      <a:ext uri="{FF2B5EF4-FFF2-40B4-BE49-F238E27FC236}">
                        <a16:creationId xmlns:a16="http://schemas.microsoft.com/office/drawing/2014/main" id="{0083DE9F-6E4B-85F6-F63B-ADF0B85C6DD4}"/>
                      </a:ext>
                    </a:extLst>
                  </p:cNvPr>
                  <p:cNvGrpSpPr/>
                  <p:nvPr/>
                </p:nvGrpSpPr>
                <p:grpSpPr>
                  <a:xfrm>
                    <a:off x="9290744" y="4889957"/>
                    <a:ext cx="968027" cy="180518"/>
                    <a:chOff x="9290744" y="4889957"/>
                    <a:chExt cx="968027" cy="180518"/>
                  </a:xfrm>
                </p:grpSpPr>
                <p:sp>
                  <p:nvSpPr>
                    <p:cNvPr id="209" name="フリーフォーム: 図形 208">
                      <a:extLst>
                        <a:ext uri="{FF2B5EF4-FFF2-40B4-BE49-F238E27FC236}">
                          <a16:creationId xmlns:a16="http://schemas.microsoft.com/office/drawing/2014/main" id="{F6C50ECC-3EB5-8D3A-9925-D2635DEC3C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90744" y="4889957"/>
                      <a:ext cx="370621" cy="169686"/>
                    </a:xfrm>
                    <a:custGeom>
                      <a:avLst/>
                      <a:gdLst>
                        <a:gd name="connsiteX0" fmla="*/ 170087 w 370621"/>
                        <a:gd name="connsiteY0" fmla="*/ 0 h 169686"/>
                        <a:gd name="connsiteX1" fmla="*/ 370621 w 370621"/>
                        <a:gd name="connsiteY1" fmla="*/ 167060 h 169686"/>
                        <a:gd name="connsiteX2" fmla="*/ 369985 w 370621"/>
                        <a:gd name="connsiteY2" fmla="*/ 169686 h 169686"/>
                        <a:gd name="connsiteX3" fmla="*/ 283543 w 370621"/>
                        <a:gd name="connsiteY3" fmla="*/ 164910 h 169686"/>
                        <a:gd name="connsiteX4" fmla="*/ 5663 w 370621"/>
                        <a:gd name="connsiteY4" fmla="*/ 88877 h 169686"/>
                        <a:gd name="connsiteX5" fmla="*/ 0 w 370621"/>
                        <a:gd name="connsiteY5" fmla="*/ 83884 h 169686"/>
                        <a:gd name="connsiteX6" fmla="*/ 28288 w 370621"/>
                        <a:gd name="connsiteY6" fmla="*/ 48931 h 169686"/>
                        <a:gd name="connsiteX7" fmla="*/ 170087 w 370621"/>
                        <a:gd name="connsiteY7" fmla="*/ 0 h 1696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0621" h="169686">
                          <a:moveTo>
                            <a:pt x="170087" y="0"/>
                          </a:moveTo>
                          <a:cubicBezTo>
                            <a:pt x="280839" y="0"/>
                            <a:pt x="370621" y="74795"/>
                            <a:pt x="370621" y="167060"/>
                          </a:cubicBezTo>
                          <a:lnTo>
                            <a:pt x="369985" y="169686"/>
                          </a:lnTo>
                          <a:lnTo>
                            <a:pt x="283543" y="164910"/>
                          </a:lnTo>
                          <a:cubicBezTo>
                            <a:pt x="158602" y="150451"/>
                            <a:pt x="58509" y="123063"/>
                            <a:pt x="5663" y="88877"/>
                          </a:cubicBezTo>
                          <a:lnTo>
                            <a:pt x="0" y="83884"/>
                          </a:lnTo>
                          <a:lnTo>
                            <a:pt x="28288" y="48931"/>
                          </a:lnTo>
                          <a:cubicBezTo>
                            <a:pt x="64578" y="18699"/>
                            <a:pt x="114711" y="0"/>
                            <a:pt x="170087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0" name="フリーフォーム: 図形 209">
                      <a:extLst>
                        <a:ext uri="{FF2B5EF4-FFF2-40B4-BE49-F238E27FC236}">
                          <a16:creationId xmlns:a16="http://schemas.microsoft.com/office/drawing/2014/main" id="{3570D456-729A-F184-BB9E-FD8EC1568B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84184" y="4894733"/>
                      <a:ext cx="374587" cy="170205"/>
                    </a:xfrm>
                    <a:custGeom>
                      <a:avLst/>
                      <a:gdLst>
                        <a:gd name="connsiteX0" fmla="*/ 200534 w 374587"/>
                        <a:gd name="connsiteY0" fmla="*/ 0 h 170205"/>
                        <a:gd name="connsiteX1" fmla="*/ 342333 w 374587"/>
                        <a:gd name="connsiteY1" fmla="*/ 48931 h 170205"/>
                        <a:gd name="connsiteX2" fmla="*/ 374587 w 374587"/>
                        <a:gd name="connsiteY2" fmla="*/ 88785 h 170205"/>
                        <a:gd name="connsiteX3" fmla="*/ 374483 w 374587"/>
                        <a:gd name="connsiteY3" fmla="*/ 88877 h 170205"/>
                        <a:gd name="connsiteX4" fmla="*/ 96603 w 374587"/>
                        <a:gd name="connsiteY4" fmla="*/ 164910 h 170205"/>
                        <a:gd name="connsiteX5" fmla="*/ 762 w 374587"/>
                        <a:gd name="connsiteY5" fmla="*/ 170205 h 170205"/>
                        <a:gd name="connsiteX6" fmla="*/ 0 w 374587"/>
                        <a:gd name="connsiteY6" fmla="*/ 167060 h 170205"/>
                        <a:gd name="connsiteX7" fmla="*/ 200534 w 374587"/>
                        <a:gd name="connsiteY7" fmla="*/ 0 h 1702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4587" h="170205">
                          <a:moveTo>
                            <a:pt x="200534" y="0"/>
                          </a:moveTo>
                          <a:cubicBezTo>
                            <a:pt x="255910" y="0"/>
                            <a:pt x="306044" y="18699"/>
                            <a:pt x="342333" y="48931"/>
                          </a:cubicBezTo>
                          <a:lnTo>
                            <a:pt x="374587" y="88785"/>
                          </a:lnTo>
                          <a:lnTo>
                            <a:pt x="374483" y="88877"/>
                          </a:lnTo>
                          <a:cubicBezTo>
                            <a:pt x="321637" y="123063"/>
                            <a:pt x="221544" y="150451"/>
                            <a:pt x="96603" y="164910"/>
                          </a:cubicBezTo>
                          <a:lnTo>
                            <a:pt x="762" y="170205"/>
                          </a:lnTo>
                          <a:lnTo>
                            <a:pt x="0" y="167060"/>
                          </a:lnTo>
                          <a:cubicBezTo>
                            <a:pt x="0" y="74795"/>
                            <a:pt x="89782" y="0"/>
                            <a:pt x="200534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1" name="星: 6 pt 210">
                      <a:extLst>
                        <a:ext uri="{FF2B5EF4-FFF2-40B4-BE49-F238E27FC236}">
                          <a16:creationId xmlns:a16="http://schemas.microsoft.com/office/drawing/2014/main" id="{88F1D51F-CE10-413C-1265-EBC2AE67E9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11841" y="4919135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2" name="フリーフォーム: 図形 211">
                      <a:extLst>
                        <a:ext uri="{FF2B5EF4-FFF2-40B4-BE49-F238E27FC236}">
                          <a16:creationId xmlns:a16="http://schemas.microsoft.com/office/drawing/2014/main" id="{92434119-4086-A81B-5F44-CAF18950BE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534" y="4940560"/>
                      <a:ext cx="378004" cy="129915"/>
                    </a:xfrm>
                    <a:custGeom>
                      <a:avLst/>
                      <a:gdLst>
                        <a:gd name="connsiteX0" fmla="*/ 189002 w 378004"/>
                        <a:gd name="connsiteY0" fmla="*/ 0 h 129915"/>
                        <a:gd name="connsiteX1" fmla="*/ 373777 w 378004"/>
                        <a:gd name="connsiteY1" fmla="*/ 102033 h 129915"/>
                        <a:gd name="connsiteX2" fmla="*/ 378004 w 378004"/>
                        <a:gd name="connsiteY2" fmla="*/ 119475 h 129915"/>
                        <a:gd name="connsiteX3" fmla="*/ 189002 w 378004"/>
                        <a:gd name="connsiteY3" fmla="*/ 129915 h 129915"/>
                        <a:gd name="connsiteX4" fmla="*/ 0 w 378004"/>
                        <a:gd name="connsiteY4" fmla="*/ 119475 h 129915"/>
                        <a:gd name="connsiteX5" fmla="*/ 4227 w 378004"/>
                        <a:gd name="connsiteY5" fmla="*/ 102033 h 129915"/>
                        <a:gd name="connsiteX6" fmla="*/ 189002 w 378004"/>
                        <a:gd name="connsiteY6" fmla="*/ 0 h 1299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78004" h="129915">
                          <a:moveTo>
                            <a:pt x="189002" y="0"/>
                          </a:moveTo>
                          <a:cubicBezTo>
                            <a:pt x="272066" y="0"/>
                            <a:pt x="343334" y="42072"/>
                            <a:pt x="373777" y="102033"/>
                          </a:cubicBezTo>
                          <a:lnTo>
                            <a:pt x="378004" y="119475"/>
                          </a:lnTo>
                          <a:lnTo>
                            <a:pt x="189002" y="129915"/>
                          </a:lnTo>
                          <a:lnTo>
                            <a:pt x="0" y="119475"/>
                          </a:lnTo>
                          <a:lnTo>
                            <a:pt x="4227" y="102033"/>
                          </a:lnTo>
                          <a:cubicBezTo>
                            <a:pt x="34670" y="42072"/>
                            <a:pt x="105938" y="0"/>
                            <a:pt x="189002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3" name="星: 6 pt 212">
                      <a:extLst>
                        <a:ext uri="{FF2B5EF4-FFF2-40B4-BE49-F238E27FC236}">
                          <a16:creationId xmlns:a16="http://schemas.microsoft.com/office/drawing/2014/main" id="{ADB154D5-9AF1-296A-6080-64DACEBE8A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26166" y="49619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4" name="星: 6 pt 213">
                      <a:extLst>
                        <a:ext uri="{FF2B5EF4-FFF2-40B4-BE49-F238E27FC236}">
                          <a16:creationId xmlns:a16="http://schemas.microsoft.com/office/drawing/2014/main" id="{9FF28D71-0330-00D5-0D50-A9BBF2CCC8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1441" y="49238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556" name="グループ化 555">
            <a:extLst>
              <a:ext uri="{FF2B5EF4-FFF2-40B4-BE49-F238E27FC236}">
                <a16:creationId xmlns:a16="http://schemas.microsoft.com/office/drawing/2014/main" id="{4A456DB8-5EA5-180C-E464-335353540740}"/>
              </a:ext>
            </a:extLst>
          </p:cNvPr>
          <p:cNvGrpSpPr/>
          <p:nvPr/>
        </p:nvGrpSpPr>
        <p:grpSpPr>
          <a:xfrm>
            <a:off x="4246312" y="864472"/>
            <a:ext cx="1663593" cy="2337096"/>
            <a:chOff x="4246312" y="864472"/>
            <a:chExt cx="1663593" cy="2337096"/>
          </a:xfrm>
        </p:grpSpPr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AD0C59C6-4462-7049-7BBA-DB92252AC438}"/>
                </a:ext>
              </a:extLst>
            </p:cNvPr>
            <p:cNvGrpSpPr/>
            <p:nvPr/>
          </p:nvGrpSpPr>
          <p:grpSpPr>
            <a:xfrm>
              <a:off x="4277844" y="2035332"/>
              <a:ext cx="1632061" cy="1166236"/>
              <a:chOff x="4239744" y="2035332"/>
              <a:chExt cx="1632061" cy="1166236"/>
            </a:xfrm>
          </p:grpSpPr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46B7AAE4-1063-F048-114B-0A3CAB21914E}"/>
                  </a:ext>
                </a:extLst>
              </p:cNvPr>
              <p:cNvSpPr/>
              <p:nvPr/>
            </p:nvSpPr>
            <p:spPr>
              <a:xfrm rot="900000">
                <a:off x="4255328" y="203533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23162490-EF78-1FF7-A82C-940C5B4FD333}"/>
                  </a:ext>
                </a:extLst>
              </p:cNvPr>
              <p:cNvSpPr/>
              <p:nvPr/>
            </p:nvSpPr>
            <p:spPr>
              <a:xfrm rot="900000">
                <a:off x="4290495" y="227447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CFE166EE-1F7A-8FA4-9ECC-135A3091191C}"/>
                  </a:ext>
                </a:extLst>
              </p:cNvPr>
              <p:cNvSpPr/>
              <p:nvPr/>
            </p:nvSpPr>
            <p:spPr>
              <a:xfrm rot="20700000" flipH="1">
                <a:off x="5816775" y="207753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DA7B5B4A-21D2-4E80-D84C-2F3688279080}"/>
                  </a:ext>
                </a:extLst>
              </p:cNvPr>
              <p:cNvSpPr/>
              <p:nvPr/>
            </p:nvSpPr>
            <p:spPr>
              <a:xfrm rot="20700000" flipH="1">
                <a:off x="5823809" y="2450311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98C1CC67-6D41-355A-7B88-3B9A2992E0D7}"/>
                  </a:ext>
                </a:extLst>
              </p:cNvPr>
              <p:cNvGrpSpPr/>
              <p:nvPr/>
            </p:nvGrpSpPr>
            <p:grpSpPr>
              <a:xfrm>
                <a:off x="4239744" y="2049020"/>
                <a:ext cx="1607691" cy="1152548"/>
                <a:chOff x="3677526" y="2017114"/>
                <a:chExt cx="2177174" cy="1560809"/>
              </a:xfrm>
            </p:grpSpPr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9C37451F-EA88-43A6-BEF3-2806C6C81F86}"/>
                    </a:ext>
                  </a:extLst>
                </p:cNvPr>
                <p:cNvSpPr/>
                <p:nvPr/>
              </p:nvSpPr>
              <p:spPr>
                <a:xfrm>
                  <a:off x="3677526" y="2017114"/>
                  <a:ext cx="2177174" cy="1560809"/>
                </a:xfrm>
                <a:custGeom>
                  <a:avLst/>
                  <a:gdLst>
                    <a:gd name="connsiteX0" fmla="*/ 1475777 w 1861942"/>
                    <a:gd name="connsiteY0" fmla="*/ 0 h 1521540"/>
                    <a:gd name="connsiteX1" fmla="*/ 1484078 w 1861942"/>
                    <a:gd name="connsiteY1" fmla="*/ 9011 h 1521540"/>
                    <a:gd name="connsiteX2" fmla="*/ 1498815 w 1861942"/>
                    <a:gd name="connsiteY2" fmla="*/ 174378 h 1521540"/>
                    <a:gd name="connsiteX3" fmla="*/ 1628782 w 1861942"/>
                    <a:gd name="connsiteY3" fmla="*/ 562847 h 1521540"/>
                    <a:gd name="connsiteX4" fmla="*/ 1613316 w 1861942"/>
                    <a:gd name="connsiteY4" fmla="*/ 592532 h 1521540"/>
                    <a:gd name="connsiteX5" fmla="*/ 1611088 w 1861942"/>
                    <a:gd name="connsiteY5" fmla="*/ 593387 h 1521540"/>
                    <a:gd name="connsiteX6" fmla="*/ 1723966 w 1861942"/>
                    <a:gd name="connsiteY6" fmla="*/ 1014653 h 1521540"/>
                    <a:gd name="connsiteX7" fmla="*/ 1853933 w 1861942"/>
                    <a:gd name="connsiteY7" fmla="*/ 1403123 h 1521540"/>
                    <a:gd name="connsiteX8" fmla="*/ 1850704 w 1861942"/>
                    <a:gd name="connsiteY8" fmla="*/ 1409321 h 1521540"/>
                    <a:gd name="connsiteX9" fmla="*/ 1772892 w 1861942"/>
                    <a:gd name="connsiteY9" fmla="*/ 1436541 h 1521540"/>
                    <a:gd name="connsiteX10" fmla="*/ 930971 w 1861942"/>
                    <a:gd name="connsiteY10" fmla="*/ 1521540 h 1521540"/>
                    <a:gd name="connsiteX11" fmla="*/ 89050 w 1861942"/>
                    <a:gd name="connsiteY11" fmla="*/ 1436541 h 1521540"/>
                    <a:gd name="connsiteX12" fmla="*/ 11239 w 1861942"/>
                    <a:gd name="connsiteY12" fmla="*/ 1409321 h 1521540"/>
                    <a:gd name="connsiteX13" fmla="*/ 8010 w 1861942"/>
                    <a:gd name="connsiteY13" fmla="*/ 1403124 h 1521540"/>
                    <a:gd name="connsiteX14" fmla="*/ 137976 w 1861942"/>
                    <a:gd name="connsiteY14" fmla="*/ 1014654 h 1521540"/>
                    <a:gd name="connsiteX15" fmla="*/ 250854 w 1861942"/>
                    <a:gd name="connsiteY15" fmla="*/ 593388 h 1521540"/>
                    <a:gd name="connsiteX16" fmla="*/ 248626 w 1861942"/>
                    <a:gd name="connsiteY16" fmla="*/ 592533 h 1521540"/>
                    <a:gd name="connsiteX17" fmla="*/ 233160 w 1861942"/>
                    <a:gd name="connsiteY17" fmla="*/ 562848 h 1521540"/>
                    <a:gd name="connsiteX18" fmla="*/ 363127 w 1861942"/>
                    <a:gd name="connsiteY18" fmla="*/ 174379 h 1521540"/>
                    <a:gd name="connsiteX19" fmla="*/ 377865 w 1861942"/>
                    <a:gd name="connsiteY19" fmla="*/ 9012 h 1521540"/>
                    <a:gd name="connsiteX20" fmla="*/ 386167 w 1861942"/>
                    <a:gd name="connsiteY20" fmla="*/ 0 h 1521540"/>
                    <a:gd name="connsiteX21" fmla="*/ 490787 w 1861942"/>
                    <a:gd name="connsiteY21" fmla="*/ 11418 h 1521540"/>
                    <a:gd name="connsiteX22" fmla="*/ 930971 w 1861942"/>
                    <a:gd name="connsiteY22" fmla="*/ 30429 h 1521540"/>
                    <a:gd name="connsiteX23" fmla="*/ 1371156 w 1861942"/>
                    <a:gd name="connsiteY23" fmla="*/ 11418 h 1521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861942" h="1521540">
                      <a:moveTo>
                        <a:pt x="1475777" y="0"/>
                      </a:moveTo>
                      <a:lnTo>
                        <a:pt x="1484078" y="9011"/>
                      </a:lnTo>
                      <a:cubicBezTo>
                        <a:pt x="1522101" y="55261"/>
                        <a:pt x="1543569" y="105948"/>
                        <a:pt x="1498815" y="174378"/>
                      </a:cubicBezTo>
                      <a:cubicBezTo>
                        <a:pt x="1386930" y="345456"/>
                        <a:pt x="1688930" y="405633"/>
                        <a:pt x="1628782" y="562847"/>
                      </a:cubicBezTo>
                      <a:lnTo>
                        <a:pt x="1613316" y="592532"/>
                      </a:lnTo>
                      <a:lnTo>
                        <a:pt x="1611088" y="593387"/>
                      </a:lnTo>
                      <a:cubicBezTo>
                        <a:pt x="1491745" y="775869"/>
                        <a:pt x="1843309" y="832172"/>
                        <a:pt x="1723966" y="1014653"/>
                      </a:cubicBezTo>
                      <a:cubicBezTo>
                        <a:pt x="1612082" y="1185731"/>
                        <a:pt x="1914081" y="1245908"/>
                        <a:pt x="1853933" y="1403123"/>
                      </a:cubicBezTo>
                      <a:lnTo>
                        <a:pt x="1850704" y="1409321"/>
                      </a:lnTo>
                      <a:lnTo>
                        <a:pt x="1772892" y="1436541"/>
                      </a:lnTo>
                      <a:cubicBezTo>
                        <a:pt x="1590432" y="1487824"/>
                        <a:pt x="1281438" y="1521540"/>
                        <a:pt x="930971" y="1521540"/>
                      </a:cubicBezTo>
                      <a:cubicBezTo>
                        <a:pt x="580505" y="1521540"/>
                        <a:pt x="271511" y="1487824"/>
                        <a:pt x="89050" y="1436541"/>
                      </a:cubicBezTo>
                      <a:lnTo>
                        <a:pt x="11239" y="1409321"/>
                      </a:lnTo>
                      <a:lnTo>
                        <a:pt x="8010" y="1403124"/>
                      </a:lnTo>
                      <a:cubicBezTo>
                        <a:pt x="-52139" y="1245909"/>
                        <a:pt x="249861" y="1185732"/>
                        <a:pt x="137976" y="1014654"/>
                      </a:cubicBezTo>
                      <a:cubicBezTo>
                        <a:pt x="18633" y="832173"/>
                        <a:pt x="370198" y="775870"/>
                        <a:pt x="250854" y="593388"/>
                      </a:cubicBezTo>
                      <a:lnTo>
                        <a:pt x="248626" y="592533"/>
                      </a:lnTo>
                      <a:lnTo>
                        <a:pt x="233160" y="562848"/>
                      </a:lnTo>
                      <a:cubicBezTo>
                        <a:pt x="173012" y="405634"/>
                        <a:pt x="475012" y="345457"/>
                        <a:pt x="363127" y="174379"/>
                      </a:cubicBezTo>
                      <a:cubicBezTo>
                        <a:pt x="318374" y="105949"/>
                        <a:pt x="339841" y="55262"/>
                        <a:pt x="377865" y="9012"/>
                      </a:cubicBezTo>
                      <a:lnTo>
                        <a:pt x="386167" y="0"/>
                      </a:lnTo>
                      <a:lnTo>
                        <a:pt x="490787" y="11418"/>
                      </a:lnTo>
                      <a:cubicBezTo>
                        <a:pt x="623949" y="23601"/>
                        <a:pt x="773261" y="30429"/>
                        <a:pt x="930971" y="30429"/>
                      </a:cubicBezTo>
                      <a:cubicBezTo>
                        <a:pt x="1088682" y="30429"/>
                        <a:pt x="1237994" y="23601"/>
                        <a:pt x="1371156" y="11418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2" name="月 311">
                  <a:extLst>
                    <a:ext uri="{FF2B5EF4-FFF2-40B4-BE49-F238E27FC236}">
                      <a16:creationId xmlns:a16="http://schemas.microsoft.com/office/drawing/2014/main" id="{3FDF0958-68A0-FAFB-9EF2-C2D39BC5BEF9}"/>
                    </a:ext>
                  </a:extLst>
                </p:cNvPr>
                <p:cNvSpPr/>
                <p:nvPr/>
              </p:nvSpPr>
              <p:spPr>
                <a:xfrm rot="16200000">
                  <a:off x="4642512" y="2202317"/>
                  <a:ext cx="212633" cy="1716444"/>
                </a:xfrm>
                <a:prstGeom prst="moon">
                  <a:avLst>
                    <a:gd name="adj" fmla="val 34568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月 312">
                  <a:extLst>
                    <a:ext uri="{FF2B5EF4-FFF2-40B4-BE49-F238E27FC236}">
                      <a16:creationId xmlns:a16="http://schemas.microsoft.com/office/drawing/2014/main" id="{2A340945-6FEC-5F3D-A3DD-AC4269AC3BE7}"/>
                    </a:ext>
                  </a:extLst>
                </p:cNvPr>
                <p:cNvSpPr/>
                <p:nvPr/>
              </p:nvSpPr>
              <p:spPr>
                <a:xfrm rot="16200000">
                  <a:off x="4686964" y="1961161"/>
                  <a:ext cx="161833" cy="1462440"/>
                </a:xfrm>
                <a:prstGeom prst="moon">
                  <a:avLst>
                    <a:gd name="adj" fmla="val 49500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月 313">
                  <a:extLst>
                    <a:ext uri="{FF2B5EF4-FFF2-40B4-BE49-F238E27FC236}">
                      <a16:creationId xmlns:a16="http://schemas.microsoft.com/office/drawing/2014/main" id="{D31DEBBD-8451-621E-3BFE-B1EB4E25FC59}"/>
                    </a:ext>
                  </a:extLst>
                </p:cNvPr>
                <p:cNvSpPr/>
                <p:nvPr/>
              </p:nvSpPr>
              <p:spPr>
                <a:xfrm rot="16200000">
                  <a:off x="4696490" y="1721512"/>
                  <a:ext cx="123733" cy="1170344"/>
                </a:xfrm>
                <a:prstGeom prst="moon">
                  <a:avLst>
                    <a:gd name="adj" fmla="val 60772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EB097EB3-D2AC-8D49-B0B2-6B9EBD41E8C9}"/>
                </a:ext>
              </a:extLst>
            </p:cNvPr>
            <p:cNvGrpSpPr/>
            <p:nvPr/>
          </p:nvGrpSpPr>
          <p:grpSpPr>
            <a:xfrm>
              <a:off x="4246312" y="864472"/>
              <a:ext cx="1652230" cy="1340392"/>
              <a:chOff x="892779" y="400131"/>
              <a:chExt cx="2237490" cy="1815191"/>
            </a:xfrm>
          </p:grpSpPr>
          <p:sp>
            <p:nvSpPr>
              <p:cNvPr id="320" name="二等辺三角形 6">
                <a:extLst>
                  <a:ext uri="{FF2B5EF4-FFF2-40B4-BE49-F238E27FC236}">
                    <a16:creationId xmlns:a16="http://schemas.microsoft.com/office/drawing/2014/main" id="{1B9B1309-66CC-191E-5F17-398462C7F7DB}"/>
                  </a:ext>
                </a:extLst>
              </p:cNvPr>
              <p:cNvSpPr/>
              <p:nvPr/>
            </p:nvSpPr>
            <p:spPr>
              <a:xfrm rot="19800000">
                <a:off x="1004700" y="400131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二等辺三角形 6">
                <a:extLst>
                  <a:ext uri="{FF2B5EF4-FFF2-40B4-BE49-F238E27FC236}">
                    <a16:creationId xmlns:a16="http://schemas.microsoft.com/office/drawing/2014/main" id="{F45E7BFE-13E1-DA76-6E2A-7B3E8F575B2D}"/>
                  </a:ext>
                </a:extLst>
              </p:cNvPr>
              <p:cNvSpPr/>
              <p:nvPr/>
            </p:nvSpPr>
            <p:spPr>
              <a:xfrm rot="20093668">
                <a:off x="1121099" y="506348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二等辺三角形 6">
                <a:extLst>
                  <a:ext uri="{FF2B5EF4-FFF2-40B4-BE49-F238E27FC236}">
                    <a16:creationId xmlns:a16="http://schemas.microsoft.com/office/drawing/2014/main" id="{2831AC13-E299-DC62-104D-B034E8B75D27}"/>
                  </a:ext>
                </a:extLst>
              </p:cNvPr>
              <p:cNvSpPr/>
              <p:nvPr/>
            </p:nvSpPr>
            <p:spPr>
              <a:xfrm rot="1800000" flipH="1">
                <a:off x="2320089" y="40013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二等辺三角形 6">
                <a:extLst>
                  <a:ext uri="{FF2B5EF4-FFF2-40B4-BE49-F238E27FC236}">
                    <a16:creationId xmlns:a16="http://schemas.microsoft.com/office/drawing/2014/main" id="{CF5C9933-314E-8C62-20DD-2B14A340C9BB}"/>
                  </a:ext>
                </a:extLst>
              </p:cNvPr>
              <p:cNvSpPr/>
              <p:nvPr/>
            </p:nvSpPr>
            <p:spPr>
              <a:xfrm rot="1506332" flipH="1">
                <a:off x="2512689" y="50634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楕円 323">
                <a:extLst>
                  <a:ext uri="{FF2B5EF4-FFF2-40B4-BE49-F238E27FC236}">
                    <a16:creationId xmlns:a16="http://schemas.microsoft.com/office/drawing/2014/main" id="{C1F45E75-811F-B62A-C91C-E7E3934FA45C}"/>
                  </a:ext>
                </a:extLst>
              </p:cNvPr>
              <p:cNvSpPr/>
              <p:nvPr/>
            </p:nvSpPr>
            <p:spPr>
              <a:xfrm>
                <a:off x="1064568" y="548680"/>
                <a:ext cx="1893912" cy="1666642"/>
              </a:xfrm>
              <a:prstGeom prst="ellipse">
                <a:avLst/>
              </a:prstGeom>
              <a:gradFill flip="none" rotWithShape="1">
                <a:gsLst>
                  <a:gs pos="40000">
                    <a:srgbClr val="663300"/>
                  </a:gs>
                  <a:gs pos="70000">
                    <a:srgbClr val="FFFF99"/>
                  </a:gs>
                </a:gsLst>
                <a:path path="circle">
                  <a:fillToRect l="50000" t="50000" r="50000" b="50000"/>
                </a:path>
                <a:tileRect/>
              </a:gra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74670B73-D2D2-5F57-DA00-63624E694982}"/>
                  </a:ext>
                </a:extLst>
              </p:cNvPr>
              <p:cNvSpPr/>
              <p:nvPr/>
            </p:nvSpPr>
            <p:spPr>
              <a:xfrm>
                <a:off x="1528030" y="1433171"/>
                <a:ext cx="966988" cy="411652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楕円 1">
                <a:extLst>
                  <a:ext uri="{FF2B5EF4-FFF2-40B4-BE49-F238E27FC236}">
                    <a16:creationId xmlns:a16="http://schemas.microsoft.com/office/drawing/2014/main" id="{5066C3CC-A12F-F28E-972A-54DF23759076}"/>
                  </a:ext>
                </a:extLst>
              </p:cNvPr>
              <p:cNvSpPr/>
              <p:nvPr/>
            </p:nvSpPr>
            <p:spPr>
              <a:xfrm flipV="1">
                <a:off x="1895798" y="1397858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32" name="グループ化 331">
                <a:extLst>
                  <a:ext uri="{FF2B5EF4-FFF2-40B4-BE49-F238E27FC236}">
                    <a16:creationId xmlns:a16="http://schemas.microsoft.com/office/drawing/2014/main" id="{FD3D6033-27D5-F883-9CB8-E1B8618613B4}"/>
                  </a:ext>
                </a:extLst>
              </p:cNvPr>
              <p:cNvGrpSpPr/>
              <p:nvPr/>
            </p:nvGrpSpPr>
            <p:grpSpPr>
              <a:xfrm>
                <a:off x="892779" y="1482289"/>
                <a:ext cx="785406" cy="322390"/>
                <a:chOff x="908285" y="1799390"/>
                <a:chExt cx="785406" cy="551618"/>
              </a:xfrm>
            </p:grpSpPr>
            <p:sp>
              <p:nvSpPr>
                <p:cNvPr id="350" name="正方形/長方形 349">
                  <a:extLst>
                    <a:ext uri="{FF2B5EF4-FFF2-40B4-BE49-F238E27FC236}">
                      <a16:creationId xmlns:a16="http://schemas.microsoft.com/office/drawing/2014/main" id="{9239C023-1D95-3DC9-5AB4-1DA21CB83660}"/>
                    </a:ext>
                  </a:extLst>
                </p:cNvPr>
                <p:cNvSpPr/>
                <p:nvPr/>
              </p:nvSpPr>
              <p:spPr>
                <a:xfrm>
                  <a:off x="908285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正方形/長方形 350">
                  <a:extLst>
                    <a:ext uri="{FF2B5EF4-FFF2-40B4-BE49-F238E27FC236}">
                      <a16:creationId xmlns:a16="http://schemas.microsoft.com/office/drawing/2014/main" id="{073E1B21-5396-DA9A-8D0A-F35A715C72D7}"/>
                    </a:ext>
                  </a:extLst>
                </p:cNvPr>
                <p:cNvSpPr/>
                <p:nvPr/>
              </p:nvSpPr>
              <p:spPr>
                <a:xfrm rot="900000">
                  <a:off x="935702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正方形/長方形 351">
                  <a:extLst>
                    <a:ext uri="{FF2B5EF4-FFF2-40B4-BE49-F238E27FC236}">
                      <a16:creationId xmlns:a16="http://schemas.microsoft.com/office/drawing/2014/main" id="{27396D35-EBBE-22CF-13F2-B76B4F96A202}"/>
                    </a:ext>
                  </a:extLst>
                </p:cNvPr>
                <p:cNvSpPr/>
                <p:nvPr/>
              </p:nvSpPr>
              <p:spPr>
                <a:xfrm rot="20700000" flipV="1">
                  <a:off x="942197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5B509956-2CDA-D243-D2A6-097429477E79}"/>
                  </a:ext>
                </a:extLst>
              </p:cNvPr>
              <p:cNvGrpSpPr/>
              <p:nvPr/>
            </p:nvGrpSpPr>
            <p:grpSpPr>
              <a:xfrm>
                <a:off x="2346820" y="1482289"/>
                <a:ext cx="783449" cy="322390"/>
                <a:chOff x="2362326" y="1799390"/>
                <a:chExt cx="783449" cy="551618"/>
              </a:xfrm>
            </p:grpSpPr>
            <p:sp>
              <p:nvSpPr>
                <p:cNvPr id="334" name="正方形/長方形 333">
                  <a:extLst>
                    <a:ext uri="{FF2B5EF4-FFF2-40B4-BE49-F238E27FC236}">
                      <a16:creationId xmlns:a16="http://schemas.microsoft.com/office/drawing/2014/main" id="{51FB49EF-0E98-EB7A-AF47-00BEB08E1EE9}"/>
                    </a:ext>
                  </a:extLst>
                </p:cNvPr>
                <p:cNvSpPr/>
                <p:nvPr/>
              </p:nvSpPr>
              <p:spPr>
                <a:xfrm flipH="1">
                  <a:off x="2394281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正方形/長方形 334">
                  <a:extLst>
                    <a:ext uri="{FF2B5EF4-FFF2-40B4-BE49-F238E27FC236}">
                      <a16:creationId xmlns:a16="http://schemas.microsoft.com/office/drawing/2014/main" id="{1775A89C-842F-7425-25F7-569BA017C5D3}"/>
                    </a:ext>
                  </a:extLst>
                </p:cNvPr>
                <p:cNvSpPr/>
                <p:nvPr/>
              </p:nvSpPr>
              <p:spPr>
                <a:xfrm rot="20700000" flipH="1">
                  <a:off x="2368821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正方形/長方形 348">
                  <a:extLst>
                    <a:ext uri="{FF2B5EF4-FFF2-40B4-BE49-F238E27FC236}">
                      <a16:creationId xmlns:a16="http://schemas.microsoft.com/office/drawing/2014/main" id="{B30520A8-A3A3-1BEF-3D5F-A4291678003B}"/>
                    </a:ext>
                  </a:extLst>
                </p:cNvPr>
                <p:cNvSpPr/>
                <p:nvPr/>
              </p:nvSpPr>
              <p:spPr>
                <a:xfrm rot="900000" flipH="1" flipV="1">
                  <a:off x="2362326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89" name="グループ化 388">
              <a:extLst>
                <a:ext uri="{FF2B5EF4-FFF2-40B4-BE49-F238E27FC236}">
                  <a16:creationId xmlns:a16="http://schemas.microsoft.com/office/drawing/2014/main" id="{3566C27A-7631-0E9F-CC78-D0B67FCB122A}"/>
                </a:ext>
              </a:extLst>
            </p:cNvPr>
            <p:cNvGrpSpPr/>
            <p:nvPr/>
          </p:nvGrpSpPr>
          <p:grpSpPr>
            <a:xfrm>
              <a:off x="5015677" y="1672688"/>
              <a:ext cx="176433" cy="258588"/>
              <a:chOff x="986766" y="914731"/>
              <a:chExt cx="238930" cy="350186"/>
            </a:xfrm>
          </p:grpSpPr>
          <p:sp>
            <p:nvSpPr>
              <p:cNvPr id="390" name="楕円 66">
                <a:extLst>
                  <a:ext uri="{FF2B5EF4-FFF2-40B4-BE49-F238E27FC236}">
                    <a16:creationId xmlns:a16="http://schemas.microsoft.com/office/drawing/2014/main" id="{D606A70D-984D-B7E7-3059-A4F9D3DE52BC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5102794F-77ED-1ED9-C752-B04E5C6DB495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2" name="グループ化 391">
              <a:extLst>
                <a:ext uri="{FF2B5EF4-FFF2-40B4-BE49-F238E27FC236}">
                  <a16:creationId xmlns:a16="http://schemas.microsoft.com/office/drawing/2014/main" id="{AE5CE850-2585-4654-6D07-BCACC55CAB32}"/>
                </a:ext>
              </a:extLst>
            </p:cNvPr>
            <p:cNvGrpSpPr/>
            <p:nvPr/>
          </p:nvGrpSpPr>
          <p:grpSpPr>
            <a:xfrm>
              <a:off x="4529869" y="1214133"/>
              <a:ext cx="1078478" cy="418400"/>
              <a:chOff x="4496994" y="1173812"/>
              <a:chExt cx="1078478" cy="418400"/>
            </a:xfrm>
          </p:grpSpPr>
          <p:sp>
            <p:nvSpPr>
              <p:cNvPr id="393" name="星: 7 pt 234">
                <a:extLst>
                  <a:ext uri="{FF2B5EF4-FFF2-40B4-BE49-F238E27FC236}">
                    <a16:creationId xmlns:a16="http://schemas.microsoft.com/office/drawing/2014/main" id="{32619F4E-B9AA-87C8-A061-A6F0886E4E20}"/>
                  </a:ext>
                </a:extLst>
              </p:cNvPr>
              <p:cNvSpPr/>
              <p:nvPr/>
            </p:nvSpPr>
            <p:spPr>
              <a:xfrm>
                <a:off x="4496994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7" name="星: 7 pt 234">
                <a:extLst>
                  <a:ext uri="{FF2B5EF4-FFF2-40B4-BE49-F238E27FC236}">
                    <a16:creationId xmlns:a16="http://schemas.microsoft.com/office/drawing/2014/main" id="{12266CF1-3E9A-585F-C7B9-7BE8AE1D01B7}"/>
                  </a:ext>
                </a:extLst>
              </p:cNvPr>
              <p:cNvSpPr/>
              <p:nvPr/>
            </p:nvSpPr>
            <p:spPr>
              <a:xfrm>
                <a:off x="4644899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5" name="星: 7 pt 234">
                <a:extLst>
                  <a:ext uri="{FF2B5EF4-FFF2-40B4-BE49-F238E27FC236}">
                    <a16:creationId xmlns:a16="http://schemas.microsoft.com/office/drawing/2014/main" id="{D5103082-D5A0-1644-5E03-66B6CE5CD76B}"/>
                  </a:ext>
                </a:extLst>
              </p:cNvPr>
              <p:cNvSpPr/>
              <p:nvPr/>
            </p:nvSpPr>
            <p:spPr>
              <a:xfrm>
                <a:off x="5160492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7" name="星: 7 pt 234">
                <a:extLst>
                  <a:ext uri="{FF2B5EF4-FFF2-40B4-BE49-F238E27FC236}">
                    <a16:creationId xmlns:a16="http://schemas.microsoft.com/office/drawing/2014/main" id="{541B082B-60C0-F72F-4E60-629039C5B333}"/>
                  </a:ext>
                </a:extLst>
              </p:cNvPr>
              <p:cNvSpPr/>
              <p:nvPr/>
            </p:nvSpPr>
            <p:spPr>
              <a:xfrm>
                <a:off x="5308397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55" name="グループ化 554">
            <a:extLst>
              <a:ext uri="{FF2B5EF4-FFF2-40B4-BE49-F238E27FC236}">
                <a16:creationId xmlns:a16="http://schemas.microsoft.com/office/drawing/2014/main" id="{97ECCEA4-7C22-7662-E3F4-2A3BF9644F0C}"/>
              </a:ext>
            </a:extLst>
          </p:cNvPr>
          <p:cNvGrpSpPr/>
          <p:nvPr/>
        </p:nvGrpSpPr>
        <p:grpSpPr>
          <a:xfrm>
            <a:off x="1011658" y="822967"/>
            <a:ext cx="2006201" cy="2324381"/>
            <a:chOff x="1011658" y="822967"/>
            <a:chExt cx="2006201" cy="2324381"/>
          </a:xfrm>
        </p:grpSpPr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7DAFE9B6-C8AE-9E12-095C-14CAF31DE658}"/>
                </a:ext>
              </a:extLst>
            </p:cNvPr>
            <p:cNvSpPr/>
            <p:nvPr/>
          </p:nvSpPr>
          <p:spPr>
            <a:xfrm>
              <a:off x="2151374" y="2272533"/>
              <a:ext cx="713806" cy="677073"/>
            </a:xfrm>
            <a:custGeom>
              <a:avLst/>
              <a:gdLst>
                <a:gd name="connsiteX0" fmla="*/ 815155 w 966654"/>
                <a:gd name="connsiteY0" fmla="*/ 0 h 916909"/>
                <a:gd name="connsiteX1" fmla="*/ 910654 w 966654"/>
                <a:gd name="connsiteY1" fmla="*/ 88007 h 916909"/>
                <a:gd name="connsiteX2" fmla="*/ 909632 w 966654"/>
                <a:gd name="connsiteY2" fmla="*/ 92672 h 916909"/>
                <a:gd name="connsiteX3" fmla="*/ 936888 w 966654"/>
                <a:gd name="connsiteY3" fmla="*/ 154896 h 916909"/>
                <a:gd name="connsiteX4" fmla="*/ 746960 w 966654"/>
                <a:gd name="connsiteY4" fmla="*/ 792046 h 916909"/>
                <a:gd name="connsiteX5" fmla="*/ 0 w 966654"/>
                <a:gd name="connsiteY5" fmla="*/ 767680 h 916909"/>
                <a:gd name="connsiteX6" fmla="*/ 109011 w 966654"/>
                <a:gd name="connsiteY6" fmla="*/ 646973 h 916909"/>
                <a:gd name="connsiteX7" fmla="*/ 646045 w 966654"/>
                <a:gd name="connsiteY7" fmla="*/ 664491 h 916909"/>
                <a:gd name="connsiteX8" fmla="*/ 782596 w 966654"/>
                <a:gd name="connsiteY8" fmla="*/ 206406 h 916909"/>
                <a:gd name="connsiteX9" fmla="*/ 761869 w 966654"/>
                <a:gd name="connsiteY9" fmla="*/ 159087 h 916909"/>
                <a:gd name="connsiteX10" fmla="*/ 747627 w 966654"/>
                <a:gd name="connsiteY10" fmla="*/ 150238 h 916909"/>
                <a:gd name="connsiteX11" fmla="*/ 719656 w 966654"/>
                <a:gd name="connsiteY11" fmla="*/ 88007 h 916909"/>
                <a:gd name="connsiteX12" fmla="*/ 815155 w 966654"/>
                <a:gd name="connsiteY12" fmla="*/ 0 h 916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6654" h="916909">
                  <a:moveTo>
                    <a:pt x="815155" y="0"/>
                  </a:moveTo>
                  <a:cubicBezTo>
                    <a:pt x="867898" y="0"/>
                    <a:pt x="910654" y="39402"/>
                    <a:pt x="910654" y="88007"/>
                  </a:cubicBezTo>
                  <a:lnTo>
                    <a:pt x="909632" y="92672"/>
                  </a:lnTo>
                  <a:lnTo>
                    <a:pt x="936888" y="154896"/>
                  </a:lnTo>
                  <a:cubicBezTo>
                    <a:pt x="1013002" y="382436"/>
                    <a:pt x="940823" y="638672"/>
                    <a:pt x="746960" y="792046"/>
                  </a:cubicBezTo>
                  <a:cubicBezTo>
                    <a:pt x="525401" y="967330"/>
                    <a:pt x="209664" y="957031"/>
                    <a:pt x="0" y="767680"/>
                  </a:cubicBezTo>
                  <a:lnTo>
                    <a:pt x="109011" y="646973"/>
                  </a:lnTo>
                  <a:cubicBezTo>
                    <a:pt x="259751" y="783109"/>
                    <a:pt x="486753" y="790514"/>
                    <a:pt x="646045" y="664491"/>
                  </a:cubicBezTo>
                  <a:cubicBezTo>
                    <a:pt x="785426" y="554221"/>
                    <a:pt x="837319" y="369998"/>
                    <a:pt x="782596" y="206406"/>
                  </a:cubicBezTo>
                  <a:lnTo>
                    <a:pt x="761869" y="159087"/>
                  </a:lnTo>
                  <a:lnTo>
                    <a:pt x="747627" y="150238"/>
                  </a:lnTo>
                  <a:cubicBezTo>
                    <a:pt x="730345" y="134311"/>
                    <a:pt x="719656" y="112310"/>
                    <a:pt x="719656" y="88007"/>
                  </a:cubicBezTo>
                  <a:cubicBezTo>
                    <a:pt x="719656" y="39402"/>
                    <a:pt x="762412" y="0"/>
                    <a:pt x="815155" y="0"/>
                  </a:cubicBezTo>
                  <a:close/>
                </a:path>
              </a:pathLst>
            </a:custGeom>
            <a:solidFill>
              <a:srgbClr val="6633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楕円 1">
              <a:extLst>
                <a:ext uri="{FF2B5EF4-FFF2-40B4-BE49-F238E27FC236}">
                  <a16:creationId xmlns:a16="http://schemas.microsoft.com/office/drawing/2014/main" id="{C0DA9A9F-6730-B200-049D-5ACE3A71F0CA}"/>
                </a:ext>
              </a:extLst>
            </p:cNvPr>
            <p:cNvSpPr/>
            <p:nvPr/>
          </p:nvSpPr>
          <p:spPr>
            <a:xfrm rot="10800000">
              <a:off x="2005274" y="2668792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663300"/>
                </a:gs>
                <a:gs pos="40000">
                  <a:srgbClr val="FFFF99"/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5" name="楕円 1">
              <a:extLst>
                <a:ext uri="{FF2B5EF4-FFF2-40B4-BE49-F238E27FC236}">
                  <a16:creationId xmlns:a16="http://schemas.microsoft.com/office/drawing/2014/main" id="{98D172D6-F6BE-BD9A-FAE5-F2E9EA0D851B}"/>
                </a:ext>
              </a:extLst>
            </p:cNvPr>
            <p:cNvSpPr/>
            <p:nvPr/>
          </p:nvSpPr>
          <p:spPr>
            <a:xfrm rot="10800000">
              <a:off x="1740596" y="2668792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663300"/>
                </a:gs>
                <a:gs pos="40000">
                  <a:srgbClr val="FFFF99"/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" name="楕円 1">
              <a:extLst>
                <a:ext uri="{FF2B5EF4-FFF2-40B4-BE49-F238E27FC236}">
                  <a16:creationId xmlns:a16="http://schemas.microsoft.com/office/drawing/2014/main" id="{483AD21F-7635-D140-99E9-94A5354E8248}"/>
                </a:ext>
              </a:extLst>
            </p:cNvPr>
            <p:cNvSpPr/>
            <p:nvPr/>
          </p:nvSpPr>
          <p:spPr>
            <a:xfrm>
              <a:off x="1592481" y="1969501"/>
              <a:ext cx="797593" cy="1010285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FF99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08" name="グループ化 407">
              <a:extLst>
                <a:ext uri="{FF2B5EF4-FFF2-40B4-BE49-F238E27FC236}">
                  <a16:creationId xmlns:a16="http://schemas.microsoft.com/office/drawing/2014/main" id="{BA7CB331-631A-D414-A43A-79CBACC3F840}"/>
                </a:ext>
              </a:extLst>
            </p:cNvPr>
            <p:cNvGrpSpPr/>
            <p:nvPr/>
          </p:nvGrpSpPr>
          <p:grpSpPr>
            <a:xfrm>
              <a:off x="1011658" y="903528"/>
              <a:ext cx="2006201" cy="2101927"/>
              <a:chOff x="1042904" y="854050"/>
              <a:chExt cx="2006201" cy="2101927"/>
            </a:xfrm>
          </p:grpSpPr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3C4C2396-D258-A7E9-FDAB-AE9C2150C231}"/>
                  </a:ext>
                </a:extLst>
              </p:cNvPr>
              <p:cNvSpPr/>
              <p:nvPr/>
            </p:nvSpPr>
            <p:spPr>
              <a:xfrm>
                <a:off x="1290251" y="2103677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フリーフォーム: 図形 435">
                <a:extLst>
                  <a:ext uri="{FF2B5EF4-FFF2-40B4-BE49-F238E27FC236}">
                    <a16:creationId xmlns:a16="http://schemas.microsoft.com/office/drawing/2014/main" id="{A0340309-12ED-B725-2FA4-158FBE523949}"/>
                  </a:ext>
                </a:extLst>
              </p:cNvPr>
              <p:cNvSpPr/>
              <p:nvPr/>
            </p:nvSpPr>
            <p:spPr>
              <a:xfrm>
                <a:off x="1177714" y="23287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8E08B323-FA89-0F6D-D06F-466CB2042F87}"/>
                  </a:ext>
                </a:extLst>
              </p:cNvPr>
              <p:cNvSpPr/>
              <p:nvPr/>
            </p:nvSpPr>
            <p:spPr>
              <a:xfrm>
                <a:off x="2953219" y="1233444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E769E949-F70E-88F0-C946-D73DAC2CF4E4}"/>
                  </a:ext>
                </a:extLst>
              </p:cNvPr>
              <p:cNvSpPr/>
              <p:nvPr/>
            </p:nvSpPr>
            <p:spPr>
              <a:xfrm>
                <a:off x="2844230" y="91735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9DA71A7F-FE7D-304A-23EF-0300DB645B05}"/>
                  </a:ext>
                </a:extLst>
              </p:cNvPr>
              <p:cNvSpPr/>
              <p:nvPr/>
            </p:nvSpPr>
            <p:spPr>
              <a:xfrm>
                <a:off x="1180058" y="8540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DC243986-EEB6-7AD2-E574-DF6D333003D1}"/>
                  </a:ext>
                </a:extLst>
              </p:cNvPr>
              <p:cNvSpPr/>
              <p:nvPr/>
            </p:nvSpPr>
            <p:spPr>
              <a:xfrm>
                <a:off x="1042904" y="126551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8E2A2173-E790-F7B7-6A38-D8A27D9830A7}"/>
                  </a:ext>
                </a:extLst>
              </p:cNvPr>
              <p:cNvSpPr/>
              <p:nvPr/>
            </p:nvSpPr>
            <p:spPr>
              <a:xfrm>
                <a:off x="2610362" y="2054295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56" name="フリーフォーム: 図形 455">
                <a:extLst>
                  <a:ext uri="{FF2B5EF4-FFF2-40B4-BE49-F238E27FC236}">
                    <a16:creationId xmlns:a16="http://schemas.microsoft.com/office/drawing/2014/main" id="{04C376D4-7158-C6BE-2407-13370958CA8E}"/>
                  </a:ext>
                </a:extLst>
              </p:cNvPr>
              <p:cNvSpPr/>
              <p:nvPr/>
            </p:nvSpPr>
            <p:spPr>
              <a:xfrm>
                <a:off x="3001109" y="239753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0" name="グループ化 459">
              <a:extLst>
                <a:ext uri="{FF2B5EF4-FFF2-40B4-BE49-F238E27FC236}">
                  <a16:creationId xmlns:a16="http://schemas.microsoft.com/office/drawing/2014/main" id="{F93F5F63-4FAA-053A-F7AF-AD2D0C33AF97}"/>
                </a:ext>
              </a:extLst>
            </p:cNvPr>
            <p:cNvGrpSpPr/>
            <p:nvPr/>
          </p:nvGrpSpPr>
          <p:grpSpPr>
            <a:xfrm>
              <a:off x="1567607" y="2004234"/>
              <a:ext cx="876618" cy="460813"/>
              <a:chOff x="1521467" y="2103191"/>
              <a:chExt cx="876618" cy="460813"/>
            </a:xfrm>
          </p:grpSpPr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507430D8-9C6E-49D3-FFE4-FA965C8B76B2}"/>
                  </a:ext>
                </a:extLst>
              </p:cNvPr>
              <p:cNvSpPr/>
              <p:nvPr/>
            </p:nvSpPr>
            <p:spPr>
              <a:xfrm rot="5142625">
                <a:off x="1601606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1718 w 624044"/>
                  <a:gd name="connsiteY1" fmla="*/ 441437 h 841097"/>
                  <a:gd name="connsiteX2" fmla="*/ 214097 w 624044"/>
                  <a:gd name="connsiteY2" fmla="*/ 591826 h 841097"/>
                  <a:gd name="connsiteX3" fmla="*/ 226195 w 624044"/>
                  <a:gd name="connsiteY3" fmla="*/ 430541 h 841097"/>
                  <a:gd name="connsiteX4" fmla="*/ 252483 w 624044"/>
                  <a:gd name="connsiteY4" fmla="*/ 438714 h 841097"/>
                  <a:gd name="connsiteX5" fmla="*/ 363204 w 624044"/>
                  <a:gd name="connsiteY5" fmla="*/ 500221 h 841097"/>
                  <a:gd name="connsiteX6" fmla="*/ 391221 w 624044"/>
                  <a:gd name="connsiteY6" fmla="*/ 521265 h 841097"/>
                  <a:gd name="connsiteX7" fmla="*/ 389552 w 624044"/>
                  <a:gd name="connsiteY7" fmla="*/ 509423 h 841097"/>
                  <a:gd name="connsiteX8" fmla="*/ 422637 w 624044"/>
                  <a:gd name="connsiteY8" fmla="*/ 0 h 841097"/>
                  <a:gd name="connsiteX9" fmla="*/ 624044 w 624044"/>
                  <a:gd name="connsiteY9" fmla="*/ 509424 h 841097"/>
                  <a:gd name="connsiteX10" fmla="*/ 552436 w 624044"/>
                  <a:gd name="connsiteY10" fmla="*/ 800498 h 841097"/>
                  <a:gd name="connsiteX11" fmla="*/ 548134 w 624044"/>
                  <a:gd name="connsiteY11" fmla="*/ 804096 h 841097"/>
                  <a:gd name="connsiteX12" fmla="*/ 548046 w 624044"/>
                  <a:gd name="connsiteY12" fmla="*/ 804315 h 841097"/>
                  <a:gd name="connsiteX13" fmla="*/ 197451 w 624044"/>
                  <a:gd name="connsiteY13" fmla="*/ 743301 h 841097"/>
                  <a:gd name="connsiteX14" fmla="*/ 1345 w 624044"/>
                  <a:gd name="connsiteY14" fmla="*/ 467411 h 841097"/>
                  <a:gd name="connsiteX0" fmla="*/ 214097 w 624044"/>
                  <a:gd name="connsiteY0" fmla="*/ 591826 h 841097"/>
                  <a:gd name="connsiteX1" fmla="*/ 226195 w 624044"/>
                  <a:gd name="connsiteY1" fmla="*/ 430541 h 841097"/>
                  <a:gd name="connsiteX2" fmla="*/ 252483 w 624044"/>
                  <a:gd name="connsiteY2" fmla="*/ 438714 h 841097"/>
                  <a:gd name="connsiteX3" fmla="*/ 363204 w 624044"/>
                  <a:gd name="connsiteY3" fmla="*/ 500221 h 841097"/>
                  <a:gd name="connsiteX4" fmla="*/ 391221 w 624044"/>
                  <a:gd name="connsiteY4" fmla="*/ 521265 h 841097"/>
                  <a:gd name="connsiteX5" fmla="*/ 389552 w 624044"/>
                  <a:gd name="connsiteY5" fmla="*/ 509423 h 841097"/>
                  <a:gd name="connsiteX6" fmla="*/ 422637 w 624044"/>
                  <a:gd name="connsiteY6" fmla="*/ 0 h 841097"/>
                  <a:gd name="connsiteX7" fmla="*/ 624044 w 624044"/>
                  <a:gd name="connsiteY7" fmla="*/ 509424 h 841097"/>
                  <a:gd name="connsiteX8" fmla="*/ 552436 w 624044"/>
                  <a:gd name="connsiteY8" fmla="*/ 800498 h 841097"/>
                  <a:gd name="connsiteX9" fmla="*/ 548134 w 624044"/>
                  <a:gd name="connsiteY9" fmla="*/ 804096 h 841097"/>
                  <a:gd name="connsiteX10" fmla="*/ 548046 w 624044"/>
                  <a:gd name="connsiteY10" fmla="*/ 804315 h 841097"/>
                  <a:gd name="connsiteX11" fmla="*/ 197451 w 624044"/>
                  <a:gd name="connsiteY11" fmla="*/ 743301 h 841097"/>
                  <a:gd name="connsiteX12" fmla="*/ 1345 w 624044"/>
                  <a:gd name="connsiteY12" fmla="*/ 467411 h 841097"/>
                  <a:gd name="connsiteX13" fmla="*/ 11718 w 624044"/>
                  <a:gd name="connsiteY13" fmla="*/ 441437 h 841097"/>
                  <a:gd name="connsiteX14" fmla="*/ 305537 w 624044"/>
                  <a:gd name="connsiteY14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13" fmla="*/ 305537 w 624044"/>
                  <a:gd name="connsiteY13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0" fmla="*/ 252483 w 624044"/>
                  <a:gd name="connsiteY0" fmla="*/ 438714 h 841097"/>
                  <a:gd name="connsiteX1" fmla="*/ 363204 w 624044"/>
                  <a:gd name="connsiteY1" fmla="*/ 500221 h 841097"/>
                  <a:gd name="connsiteX2" fmla="*/ 391221 w 624044"/>
                  <a:gd name="connsiteY2" fmla="*/ 521265 h 841097"/>
                  <a:gd name="connsiteX3" fmla="*/ 389552 w 624044"/>
                  <a:gd name="connsiteY3" fmla="*/ 509423 h 841097"/>
                  <a:gd name="connsiteX4" fmla="*/ 422637 w 624044"/>
                  <a:gd name="connsiteY4" fmla="*/ 0 h 841097"/>
                  <a:gd name="connsiteX5" fmla="*/ 624044 w 624044"/>
                  <a:gd name="connsiteY5" fmla="*/ 509424 h 841097"/>
                  <a:gd name="connsiteX6" fmla="*/ 552436 w 624044"/>
                  <a:gd name="connsiteY6" fmla="*/ 800498 h 841097"/>
                  <a:gd name="connsiteX7" fmla="*/ 548134 w 624044"/>
                  <a:gd name="connsiteY7" fmla="*/ 804096 h 841097"/>
                  <a:gd name="connsiteX8" fmla="*/ 548046 w 624044"/>
                  <a:gd name="connsiteY8" fmla="*/ 804315 h 841097"/>
                  <a:gd name="connsiteX9" fmla="*/ 197451 w 624044"/>
                  <a:gd name="connsiteY9" fmla="*/ 743301 h 841097"/>
                  <a:gd name="connsiteX10" fmla="*/ 1345 w 624044"/>
                  <a:gd name="connsiteY10" fmla="*/ 467411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252483" y="438714"/>
                    </a:moveTo>
                    <a:cubicBezTo>
                      <a:pt x="288706" y="454404"/>
                      <a:pt x="326240" y="475016"/>
                      <a:pt x="363204" y="500221"/>
                    </a:cubicBezTo>
                    <a:lnTo>
                      <a:pt x="391221" y="521265"/>
                    </a:lnTo>
                    <a:lnTo>
                      <a:pt x="389552" y="509423"/>
                    </a:lnTo>
                    <a:cubicBezTo>
                      <a:pt x="375526" y="371870"/>
                      <a:pt x="336633" y="0"/>
                      <a:pt x="422637" y="0"/>
                    </a:cubicBezTo>
                    <a:cubicBezTo>
                      <a:pt x="508641" y="0"/>
                      <a:pt x="624044" y="334957"/>
                      <a:pt x="624044" y="509424"/>
                    </a:cubicBezTo>
                    <a:cubicBezTo>
                      <a:pt x="624044" y="640273"/>
                      <a:pt x="594517" y="752542"/>
                      <a:pt x="552436" y="800498"/>
                    </a:cubicBezTo>
                    <a:lnTo>
                      <a:pt x="548134" y="804096"/>
                    </a:lnTo>
                    <a:cubicBezTo>
                      <a:pt x="548105" y="804169"/>
                      <a:pt x="548075" y="804242"/>
                      <a:pt x="548046" y="804315"/>
                    </a:cubicBezTo>
                    <a:cubicBezTo>
                      <a:pt x="502275" y="871440"/>
                      <a:pt x="345308" y="844123"/>
                      <a:pt x="197451" y="743301"/>
                    </a:cubicBezTo>
                    <a:cubicBezTo>
                      <a:pt x="68076" y="655082"/>
                      <a:pt x="-11457" y="539816"/>
                      <a:pt x="1345" y="467411"/>
                    </a:cubicBezTo>
                  </a:path>
                </a:pathLst>
              </a:custGeom>
              <a:gradFill flip="none" rotWithShape="1">
                <a:gsLst>
                  <a:gs pos="20000">
                    <a:srgbClr val="663300"/>
                  </a:gs>
                  <a:gs pos="40000">
                    <a:srgbClr val="FFFF99"/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42A55B1A-A13D-99EA-2B6A-FAB498FCB1C4}"/>
                  </a:ext>
                </a:extLst>
              </p:cNvPr>
              <p:cNvSpPr/>
              <p:nvPr/>
            </p:nvSpPr>
            <p:spPr>
              <a:xfrm rot="16457375" flipH="1">
                <a:off x="1857133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  <a:gd name="connsiteX11" fmla="*/ 226195 w 624044"/>
                  <a:gd name="connsiteY11" fmla="*/ 430541 h 841097"/>
                  <a:gd name="connsiteX12" fmla="*/ 213827 w 624044"/>
                  <a:gd name="connsiteY12" fmla="*/ 595423 h 841097"/>
                  <a:gd name="connsiteX13" fmla="*/ 10549 w 624044"/>
                  <a:gd name="connsiteY13" fmla="*/ 444365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14" fmla="*/ 305267 w 624044"/>
                  <a:gd name="connsiteY14" fmla="*/ 686863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12" fmla="*/ 226195 w 624044"/>
                  <a:gd name="connsiteY12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1345" y="467411"/>
                    </a:moveTo>
                    <a:cubicBezTo>
                      <a:pt x="-11457" y="539816"/>
                      <a:pt x="68076" y="655082"/>
                      <a:pt x="197451" y="743301"/>
                    </a:cubicBezTo>
                    <a:cubicBezTo>
                      <a:pt x="345308" y="844123"/>
                      <a:pt x="502275" y="871440"/>
                      <a:pt x="548046" y="804315"/>
                    </a:cubicBezTo>
                    <a:cubicBezTo>
                      <a:pt x="548075" y="804242"/>
                      <a:pt x="548105" y="804169"/>
                      <a:pt x="548134" y="804096"/>
                    </a:cubicBezTo>
                    <a:lnTo>
                      <a:pt x="552436" y="800498"/>
                    </a:lnTo>
                    <a:cubicBezTo>
                      <a:pt x="594517" y="752542"/>
                      <a:pt x="624044" y="640273"/>
                      <a:pt x="624044" y="509424"/>
                    </a:cubicBezTo>
                    <a:cubicBezTo>
                      <a:pt x="624044" y="334957"/>
                      <a:pt x="508641" y="0"/>
                      <a:pt x="422637" y="0"/>
                    </a:cubicBezTo>
                    <a:cubicBezTo>
                      <a:pt x="336633" y="0"/>
                      <a:pt x="375526" y="371870"/>
                      <a:pt x="389552" y="509423"/>
                    </a:cubicBezTo>
                    <a:lnTo>
                      <a:pt x="391221" y="521265"/>
                    </a:lnTo>
                    <a:lnTo>
                      <a:pt x="363204" y="500221"/>
                    </a:lnTo>
                    <a:cubicBezTo>
                      <a:pt x="326240" y="475016"/>
                      <a:pt x="288706" y="454404"/>
                      <a:pt x="252483" y="438714"/>
                    </a:cubicBezTo>
                  </a:path>
                </a:pathLst>
              </a:custGeom>
              <a:gradFill flip="none" rotWithShape="1">
                <a:gsLst>
                  <a:gs pos="20000">
                    <a:srgbClr val="663300"/>
                  </a:gs>
                  <a:gs pos="40000">
                    <a:srgbClr val="FFFF99"/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3" name="楕円 1">
                <a:extLst>
                  <a:ext uri="{FF2B5EF4-FFF2-40B4-BE49-F238E27FC236}">
                    <a16:creationId xmlns:a16="http://schemas.microsoft.com/office/drawing/2014/main" id="{EE71BE61-9C41-1F21-E9BF-52743FDDA76F}"/>
                  </a:ext>
                </a:extLst>
              </p:cNvPr>
              <p:cNvSpPr/>
              <p:nvPr/>
            </p:nvSpPr>
            <p:spPr>
              <a:xfrm rot="5400000" flipH="1">
                <a:off x="1997847" y="2281097"/>
                <a:ext cx="137154" cy="18499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rgbClr val="663300"/>
                  </a:gs>
                  <a:gs pos="100000">
                    <a:srgbClr val="FFFF99"/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7" name="二等辺三角形 6">
              <a:extLst>
                <a:ext uri="{FF2B5EF4-FFF2-40B4-BE49-F238E27FC236}">
                  <a16:creationId xmlns:a16="http://schemas.microsoft.com/office/drawing/2014/main" id="{99909A49-01CB-9535-B6E6-9AEF6BAD785C}"/>
                </a:ext>
              </a:extLst>
            </p:cNvPr>
            <p:cNvSpPr/>
            <p:nvPr/>
          </p:nvSpPr>
          <p:spPr>
            <a:xfrm rot="19800000">
              <a:off x="1247809" y="822967"/>
              <a:ext cx="515615" cy="386711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4096" h="648072">
                  <a:moveTo>
                    <a:pt x="0" y="648072"/>
                  </a:moveTo>
                  <a:cubicBezTo>
                    <a:pt x="80516" y="406648"/>
                    <a:pt x="230882" y="124"/>
                    <a:pt x="432048" y="0"/>
                  </a:cubicBezTo>
                  <a:cubicBezTo>
                    <a:pt x="633214" y="-124"/>
                    <a:pt x="777230" y="400298"/>
                    <a:pt x="864096" y="648072"/>
                  </a:cubicBezTo>
                  <a:lnTo>
                    <a:pt x="0" y="648072"/>
                  </a:lnTo>
                  <a:close/>
                </a:path>
              </a:pathLst>
            </a:custGeom>
            <a:solidFill>
              <a:srgbClr val="6633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二等辺三角形 6">
              <a:extLst>
                <a:ext uri="{FF2B5EF4-FFF2-40B4-BE49-F238E27FC236}">
                  <a16:creationId xmlns:a16="http://schemas.microsoft.com/office/drawing/2014/main" id="{6CCBC05B-B0DD-EEAE-6489-590C1BADEBA2}"/>
                </a:ext>
              </a:extLst>
            </p:cNvPr>
            <p:cNvSpPr/>
            <p:nvPr/>
          </p:nvSpPr>
          <p:spPr>
            <a:xfrm rot="20093668">
              <a:off x="1333761" y="901401"/>
              <a:ext cx="281122" cy="271908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4096" h="648072">
                  <a:moveTo>
                    <a:pt x="0" y="648072"/>
                  </a:moveTo>
                  <a:cubicBezTo>
                    <a:pt x="80516" y="406648"/>
                    <a:pt x="230882" y="124"/>
                    <a:pt x="432048" y="0"/>
                  </a:cubicBezTo>
                  <a:cubicBezTo>
                    <a:pt x="633214" y="-124"/>
                    <a:pt x="777230" y="400298"/>
                    <a:pt x="864096" y="648072"/>
                  </a:cubicBezTo>
                  <a:lnTo>
                    <a:pt x="0" y="648072"/>
                  </a:lnTo>
                  <a:close/>
                </a:path>
              </a:pathLst>
            </a:custGeom>
            <a:solidFill>
              <a:srgbClr val="FF66CC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二等辺三角形 6">
              <a:extLst>
                <a:ext uri="{FF2B5EF4-FFF2-40B4-BE49-F238E27FC236}">
                  <a16:creationId xmlns:a16="http://schemas.microsoft.com/office/drawing/2014/main" id="{CB42A5BA-BA6E-9C3B-476E-2D660298859C}"/>
                </a:ext>
              </a:extLst>
            </p:cNvPr>
            <p:cNvSpPr/>
            <p:nvPr/>
          </p:nvSpPr>
          <p:spPr>
            <a:xfrm rot="1800000" flipH="1">
              <a:off x="2219131" y="822968"/>
              <a:ext cx="515615" cy="386711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4096" h="648072">
                  <a:moveTo>
                    <a:pt x="0" y="648072"/>
                  </a:moveTo>
                  <a:cubicBezTo>
                    <a:pt x="80516" y="406648"/>
                    <a:pt x="230882" y="124"/>
                    <a:pt x="432048" y="0"/>
                  </a:cubicBezTo>
                  <a:cubicBezTo>
                    <a:pt x="633214" y="-124"/>
                    <a:pt x="777230" y="400298"/>
                    <a:pt x="864096" y="648072"/>
                  </a:cubicBezTo>
                  <a:lnTo>
                    <a:pt x="0" y="648072"/>
                  </a:lnTo>
                  <a:close/>
                </a:path>
              </a:pathLst>
            </a:custGeom>
            <a:solidFill>
              <a:srgbClr val="6633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二等辺三角形 6">
              <a:extLst>
                <a:ext uri="{FF2B5EF4-FFF2-40B4-BE49-F238E27FC236}">
                  <a16:creationId xmlns:a16="http://schemas.microsoft.com/office/drawing/2014/main" id="{37A5C9F8-37A2-ECA8-A887-67B09DF44047}"/>
                </a:ext>
              </a:extLst>
            </p:cNvPr>
            <p:cNvSpPr/>
            <p:nvPr/>
          </p:nvSpPr>
          <p:spPr>
            <a:xfrm rot="1506332" flipH="1">
              <a:off x="2361353" y="901402"/>
              <a:ext cx="281122" cy="271908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4096" h="648072">
                  <a:moveTo>
                    <a:pt x="0" y="648072"/>
                  </a:moveTo>
                  <a:cubicBezTo>
                    <a:pt x="80516" y="406648"/>
                    <a:pt x="230882" y="124"/>
                    <a:pt x="432048" y="0"/>
                  </a:cubicBezTo>
                  <a:cubicBezTo>
                    <a:pt x="633214" y="-124"/>
                    <a:pt x="777230" y="400298"/>
                    <a:pt x="864096" y="648072"/>
                  </a:cubicBezTo>
                  <a:lnTo>
                    <a:pt x="0" y="648072"/>
                  </a:lnTo>
                  <a:close/>
                </a:path>
              </a:pathLst>
            </a:custGeom>
            <a:solidFill>
              <a:srgbClr val="FF66CC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C211E219-CD1A-F7D9-BC5C-ADD71F844B20}"/>
                </a:ext>
              </a:extLst>
            </p:cNvPr>
            <p:cNvSpPr/>
            <p:nvPr/>
          </p:nvSpPr>
          <p:spPr>
            <a:xfrm>
              <a:off x="1292017" y="932660"/>
              <a:ext cx="1398521" cy="1230699"/>
            </a:xfrm>
            <a:prstGeom prst="ellipse">
              <a:avLst/>
            </a:prstGeom>
            <a:gradFill flip="none" rotWithShape="1">
              <a:gsLst>
                <a:gs pos="40000">
                  <a:srgbClr val="663300"/>
                </a:gs>
                <a:gs pos="70000">
                  <a:srgbClr val="FFFF99"/>
                </a:gs>
              </a:gsLst>
              <a:path path="circle">
                <a:fillToRect l="50000" t="50000" r="50000" b="50000"/>
              </a:path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49F3DE58-B427-2BC9-9CC2-93E8828E6178}"/>
                </a:ext>
              </a:extLst>
            </p:cNvPr>
            <p:cNvSpPr/>
            <p:nvPr/>
          </p:nvSpPr>
          <p:spPr>
            <a:xfrm>
              <a:off x="1634251" y="1585795"/>
              <a:ext cx="714053" cy="303976"/>
            </a:xfrm>
            <a:custGeom>
              <a:avLst/>
              <a:gdLst>
                <a:gd name="connsiteX0" fmla="*/ 267594 w 966988"/>
                <a:gd name="connsiteY0" fmla="*/ 0 h 411652"/>
                <a:gd name="connsiteX1" fmla="*/ 456812 w 966988"/>
                <a:gd name="connsiteY1" fmla="*/ 60285 h 411652"/>
                <a:gd name="connsiteX2" fmla="*/ 483494 w 966988"/>
                <a:gd name="connsiteY2" fmla="*/ 90725 h 411652"/>
                <a:gd name="connsiteX3" fmla="*/ 510177 w 966988"/>
                <a:gd name="connsiteY3" fmla="*/ 60285 h 411652"/>
                <a:gd name="connsiteX4" fmla="*/ 699394 w 966988"/>
                <a:gd name="connsiteY4" fmla="*/ 0 h 411652"/>
                <a:gd name="connsiteX5" fmla="*/ 966988 w 966988"/>
                <a:gd name="connsiteY5" fmla="*/ 205826 h 411652"/>
                <a:gd name="connsiteX6" fmla="*/ 699394 w 966988"/>
                <a:gd name="connsiteY6" fmla="*/ 411652 h 411652"/>
                <a:gd name="connsiteX7" fmla="*/ 510177 w 966988"/>
                <a:gd name="connsiteY7" fmla="*/ 351367 h 411652"/>
                <a:gd name="connsiteX8" fmla="*/ 483494 w 966988"/>
                <a:gd name="connsiteY8" fmla="*/ 320927 h 411652"/>
                <a:gd name="connsiteX9" fmla="*/ 456812 w 966988"/>
                <a:gd name="connsiteY9" fmla="*/ 351367 h 411652"/>
                <a:gd name="connsiteX10" fmla="*/ 267594 w 966988"/>
                <a:gd name="connsiteY10" fmla="*/ 411652 h 411652"/>
                <a:gd name="connsiteX11" fmla="*/ 0 w 966988"/>
                <a:gd name="connsiteY11" fmla="*/ 205826 h 411652"/>
                <a:gd name="connsiteX12" fmla="*/ 267594 w 966988"/>
                <a:gd name="connsiteY12" fmla="*/ 0 h 411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6988" h="411652">
                  <a:moveTo>
                    <a:pt x="267594" y="0"/>
                  </a:moveTo>
                  <a:cubicBezTo>
                    <a:pt x="341488" y="0"/>
                    <a:pt x="408386" y="23038"/>
                    <a:pt x="456812" y="60285"/>
                  </a:cubicBezTo>
                  <a:lnTo>
                    <a:pt x="483494" y="90725"/>
                  </a:lnTo>
                  <a:lnTo>
                    <a:pt x="510177" y="60285"/>
                  </a:lnTo>
                  <a:cubicBezTo>
                    <a:pt x="558602" y="23038"/>
                    <a:pt x="625500" y="0"/>
                    <a:pt x="699394" y="0"/>
                  </a:cubicBezTo>
                  <a:cubicBezTo>
                    <a:pt x="847182" y="0"/>
                    <a:pt x="966988" y="92151"/>
                    <a:pt x="966988" y="205826"/>
                  </a:cubicBezTo>
                  <a:cubicBezTo>
                    <a:pt x="966988" y="319501"/>
                    <a:pt x="847182" y="411652"/>
                    <a:pt x="699394" y="411652"/>
                  </a:cubicBezTo>
                  <a:cubicBezTo>
                    <a:pt x="625500" y="411652"/>
                    <a:pt x="558602" y="388614"/>
                    <a:pt x="510177" y="351367"/>
                  </a:cubicBezTo>
                  <a:lnTo>
                    <a:pt x="483494" y="320927"/>
                  </a:lnTo>
                  <a:lnTo>
                    <a:pt x="456812" y="351367"/>
                  </a:lnTo>
                  <a:cubicBezTo>
                    <a:pt x="408386" y="388614"/>
                    <a:pt x="341488" y="411652"/>
                    <a:pt x="267594" y="411652"/>
                  </a:cubicBezTo>
                  <a:cubicBezTo>
                    <a:pt x="119806" y="411652"/>
                    <a:pt x="0" y="319501"/>
                    <a:pt x="0" y="205826"/>
                  </a:cubicBezTo>
                  <a:cubicBezTo>
                    <a:pt x="0" y="92151"/>
                    <a:pt x="119806" y="0"/>
                    <a:pt x="267594" y="0"/>
                  </a:cubicBezTo>
                  <a:close/>
                </a:path>
              </a:pathLst>
            </a:custGeom>
            <a:solidFill>
              <a:srgbClr val="6633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楕円 1">
              <a:extLst>
                <a:ext uri="{FF2B5EF4-FFF2-40B4-BE49-F238E27FC236}">
                  <a16:creationId xmlns:a16="http://schemas.microsoft.com/office/drawing/2014/main" id="{4CA832EE-A473-85E9-F796-2516545175C0}"/>
                </a:ext>
              </a:extLst>
            </p:cNvPr>
            <p:cNvSpPr/>
            <p:nvPr/>
          </p:nvSpPr>
          <p:spPr>
            <a:xfrm flipV="1">
              <a:off x="1905822" y="1559719"/>
              <a:ext cx="170911" cy="96059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78F641AD-CD1C-28BE-DB7A-2029CB3892FE}"/>
                </a:ext>
              </a:extLst>
            </p:cNvPr>
            <p:cNvGrpSpPr/>
            <p:nvPr/>
          </p:nvGrpSpPr>
          <p:grpSpPr>
            <a:xfrm>
              <a:off x="1165163" y="1622065"/>
              <a:ext cx="579967" cy="238063"/>
              <a:chOff x="908285" y="1799390"/>
              <a:chExt cx="785406" cy="551618"/>
            </a:xfrm>
          </p:grpSpPr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id="{33D7DCBF-D8F1-7854-2C97-5AF1656B027F}"/>
                  </a:ext>
                </a:extLst>
              </p:cNvPr>
              <p:cNvSpPr/>
              <p:nvPr/>
            </p:nvSpPr>
            <p:spPr>
              <a:xfrm>
                <a:off x="908285" y="2057955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正方形/長方形 90">
                <a:extLst>
                  <a:ext uri="{FF2B5EF4-FFF2-40B4-BE49-F238E27FC236}">
                    <a16:creationId xmlns:a16="http://schemas.microsoft.com/office/drawing/2014/main" id="{551B66A8-7F0E-B939-7428-71A096F0B15E}"/>
                  </a:ext>
                </a:extLst>
              </p:cNvPr>
              <p:cNvSpPr/>
              <p:nvPr/>
            </p:nvSpPr>
            <p:spPr>
              <a:xfrm rot="900000">
                <a:off x="935702" y="1799390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正方形/長方形 91">
                <a:extLst>
                  <a:ext uri="{FF2B5EF4-FFF2-40B4-BE49-F238E27FC236}">
                    <a16:creationId xmlns:a16="http://schemas.microsoft.com/office/drawing/2014/main" id="{5B678AAE-3E4A-41F9-4C42-D27300BB8A4E}"/>
                  </a:ext>
                </a:extLst>
              </p:cNvPr>
              <p:cNvSpPr/>
              <p:nvPr/>
            </p:nvSpPr>
            <p:spPr>
              <a:xfrm rot="20700000" flipV="1">
                <a:off x="942197" y="2305289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A3A5E289-39BE-F3BC-7490-6CD7DE7DD6C9}"/>
                </a:ext>
              </a:extLst>
            </p:cNvPr>
            <p:cNvGrpSpPr/>
            <p:nvPr/>
          </p:nvGrpSpPr>
          <p:grpSpPr>
            <a:xfrm>
              <a:off x="2238870" y="1622065"/>
              <a:ext cx="578522" cy="238063"/>
              <a:chOff x="2362326" y="1799390"/>
              <a:chExt cx="783449" cy="551618"/>
            </a:xfrm>
          </p:grpSpPr>
          <p:sp>
            <p:nvSpPr>
              <p:cNvPr id="75" name="正方形/長方形 74">
                <a:extLst>
                  <a:ext uri="{FF2B5EF4-FFF2-40B4-BE49-F238E27FC236}">
                    <a16:creationId xmlns:a16="http://schemas.microsoft.com/office/drawing/2014/main" id="{7B47F7DD-78E7-5F32-5C61-D3175D2D4028}"/>
                  </a:ext>
                </a:extLst>
              </p:cNvPr>
              <p:cNvSpPr/>
              <p:nvPr/>
            </p:nvSpPr>
            <p:spPr>
              <a:xfrm flipH="1">
                <a:off x="2394281" y="2057955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正方形/長方形 87">
                <a:extLst>
                  <a:ext uri="{FF2B5EF4-FFF2-40B4-BE49-F238E27FC236}">
                    <a16:creationId xmlns:a16="http://schemas.microsoft.com/office/drawing/2014/main" id="{5F587282-E5A7-E070-63B9-A4ECB82F3EF2}"/>
                  </a:ext>
                </a:extLst>
              </p:cNvPr>
              <p:cNvSpPr/>
              <p:nvPr/>
            </p:nvSpPr>
            <p:spPr>
              <a:xfrm rot="20700000" flipH="1">
                <a:off x="2368821" y="1799390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B8B44DCB-D4D0-0EB2-9979-5FE09574140A}"/>
                  </a:ext>
                </a:extLst>
              </p:cNvPr>
              <p:cNvSpPr/>
              <p:nvPr/>
            </p:nvSpPr>
            <p:spPr>
              <a:xfrm rot="900000" flipH="1" flipV="1">
                <a:off x="2362326" y="2305289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03FA9F3F-4CA9-A35B-36E5-519EE1143844}"/>
                </a:ext>
              </a:extLst>
            </p:cNvPr>
            <p:cNvSpPr/>
            <p:nvPr/>
          </p:nvSpPr>
          <p:spPr>
            <a:xfrm rot="20700000">
              <a:off x="1459832" y="1394357"/>
              <a:ext cx="404217" cy="78759"/>
            </a:xfrm>
            <a:custGeom>
              <a:avLst/>
              <a:gdLst>
                <a:gd name="connsiteX0" fmla="*/ 502574 w 1005149"/>
                <a:gd name="connsiteY0" fmla="*/ 0 h 583294"/>
                <a:gd name="connsiteX1" fmla="*/ 1000194 w 1005149"/>
                <a:gd name="connsiteY1" fmla="*/ 278185 h 583294"/>
                <a:gd name="connsiteX2" fmla="*/ 1005149 w 1005149"/>
                <a:gd name="connsiteY2" fmla="*/ 291647 h 583294"/>
                <a:gd name="connsiteX3" fmla="*/ 1000194 w 1005149"/>
                <a:gd name="connsiteY3" fmla="*/ 305109 h 583294"/>
                <a:gd name="connsiteX4" fmla="*/ 502574 w 1005149"/>
                <a:gd name="connsiteY4" fmla="*/ 583294 h 583294"/>
                <a:gd name="connsiteX5" fmla="*/ 4955 w 1005149"/>
                <a:gd name="connsiteY5" fmla="*/ 305109 h 583294"/>
                <a:gd name="connsiteX6" fmla="*/ 0 w 1005149"/>
                <a:gd name="connsiteY6" fmla="*/ 291647 h 583294"/>
                <a:gd name="connsiteX7" fmla="*/ 4955 w 1005149"/>
                <a:gd name="connsiteY7" fmla="*/ 278185 h 583294"/>
                <a:gd name="connsiteX8" fmla="*/ 502574 w 1005149"/>
                <a:gd name="connsiteY8" fmla="*/ 0 h 583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149" h="583294">
                  <a:moveTo>
                    <a:pt x="502574" y="0"/>
                  </a:moveTo>
                  <a:cubicBezTo>
                    <a:pt x="726274" y="0"/>
                    <a:pt x="918208" y="114707"/>
                    <a:pt x="1000194" y="278185"/>
                  </a:cubicBezTo>
                  <a:lnTo>
                    <a:pt x="1005149" y="291647"/>
                  </a:lnTo>
                  <a:lnTo>
                    <a:pt x="1000194" y="305109"/>
                  </a:lnTo>
                  <a:cubicBezTo>
                    <a:pt x="918208" y="468587"/>
                    <a:pt x="726274" y="583294"/>
                    <a:pt x="502574" y="583294"/>
                  </a:cubicBezTo>
                  <a:cubicBezTo>
                    <a:pt x="278874" y="583294"/>
                    <a:pt x="86940" y="468587"/>
                    <a:pt x="4955" y="305109"/>
                  </a:cubicBezTo>
                  <a:lnTo>
                    <a:pt x="0" y="291647"/>
                  </a:lnTo>
                  <a:lnTo>
                    <a:pt x="4955" y="278185"/>
                  </a:lnTo>
                  <a:cubicBezTo>
                    <a:pt x="86940" y="114707"/>
                    <a:pt x="278874" y="0"/>
                    <a:pt x="502574" y="0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950ECF94-DB22-74F0-0C87-B79C34C2F4D1}"/>
                </a:ext>
              </a:extLst>
            </p:cNvPr>
            <p:cNvSpPr/>
            <p:nvPr/>
          </p:nvSpPr>
          <p:spPr>
            <a:xfrm rot="900000" flipH="1">
              <a:off x="2120985" y="1394357"/>
              <a:ext cx="404217" cy="78759"/>
            </a:xfrm>
            <a:custGeom>
              <a:avLst/>
              <a:gdLst>
                <a:gd name="connsiteX0" fmla="*/ 502574 w 1005149"/>
                <a:gd name="connsiteY0" fmla="*/ 0 h 583294"/>
                <a:gd name="connsiteX1" fmla="*/ 1000194 w 1005149"/>
                <a:gd name="connsiteY1" fmla="*/ 278185 h 583294"/>
                <a:gd name="connsiteX2" fmla="*/ 1005149 w 1005149"/>
                <a:gd name="connsiteY2" fmla="*/ 291647 h 583294"/>
                <a:gd name="connsiteX3" fmla="*/ 1000194 w 1005149"/>
                <a:gd name="connsiteY3" fmla="*/ 305109 h 583294"/>
                <a:gd name="connsiteX4" fmla="*/ 502574 w 1005149"/>
                <a:gd name="connsiteY4" fmla="*/ 583294 h 583294"/>
                <a:gd name="connsiteX5" fmla="*/ 4955 w 1005149"/>
                <a:gd name="connsiteY5" fmla="*/ 305109 h 583294"/>
                <a:gd name="connsiteX6" fmla="*/ 0 w 1005149"/>
                <a:gd name="connsiteY6" fmla="*/ 291647 h 583294"/>
                <a:gd name="connsiteX7" fmla="*/ 4955 w 1005149"/>
                <a:gd name="connsiteY7" fmla="*/ 278185 h 583294"/>
                <a:gd name="connsiteX8" fmla="*/ 502574 w 1005149"/>
                <a:gd name="connsiteY8" fmla="*/ 0 h 583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149" h="583294">
                  <a:moveTo>
                    <a:pt x="502574" y="0"/>
                  </a:moveTo>
                  <a:cubicBezTo>
                    <a:pt x="726274" y="0"/>
                    <a:pt x="918208" y="114707"/>
                    <a:pt x="1000194" y="278185"/>
                  </a:cubicBezTo>
                  <a:lnTo>
                    <a:pt x="1005149" y="291647"/>
                  </a:lnTo>
                  <a:lnTo>
                    <a:pt x="1000194" y="305109"/>
                  </a:lnTo>
                  <a:cubicBezTo>
                    <a:pt x="918208" y="468587"/>
                    <a:pt x="726274" y="583294"/>
                    <a:pt x="502574" y="583294"/>
                  </a:cubicBezTo>
                  <a:cubicBezTo>
                    <a:pt x="278874" y="583294"/>
                    <a:pt x="86940" y="468587"/>
                    <a:pt x="4955" y="305109"/>
                  </a:cubicBezTo>
                  <a:lnTo>
                    <a:pt x="0" y="291647"/>
                  </a:lnTo>
                  <a:lnTo>
                    <a:pt x="4955" y="278185"/>
                  </a:lnTo>
                  <a:cubicBezTo>
                    <a:pt x="86940" y="114707"/>
                    <a:pt x="278874" y="0"/>
                    <a:pt x="502574" y="0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57" name="グループ化 456">
              <a:extLst>
                <a:ext uri="{FF2B5EF4-FFF2-40B4-BE49-F238E27FC236}">
                  <a16:creationId xmlns:a16="http://schemas.microsoft.com/office/drawing/2014/main" id="{A3D29A52-7E3A-5323-CD2F-4A644E7E010C}"/>
                </a:ext>
              </a:extLst>
            </p:cNvPr>
            <p:cNvGrpSpPr/>
            <p:nvPr/>
          </p:nvGrpSpPr>
          <p:grpSpPr>
            <a:xfrm>
              <a:off x="1959779" y="1658618"/>
              <a:ext cx="176433" cy="258588"/>
              <a:chOff x="986766" y="914731"/>
              <a:chExt cx="238930" cy="350186"/>
            </a:xfrm>
          </p:grpSpPr>
          <p:sp>
            <p:nvSpPr>
              <p:cNvPr id="458" name="楕円 66">
                <a:extLst>
                  <a:ext uri="{FF2B5EF4-FFF2-40B4-BE49-F238E27FC236}">
                    <a16:creationId xmlns:a16="http://schemas.microsoft.com/office/drawing/2014/main" id="{A2C44F6A-E98B-BF3C-437D-3A1DFFE8B9E5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FC3EB43D-E12B-2311-CD97-8DCA7E1326D2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59" name="グループ化 558">
            <a:extLst>
              <a:ext uri="{FF2B5EF4-FFF2-40B4-BE49-F238E27FC236}">
                <a16:creationId xmlns:a16="http://schemas.microsoft.com/office/drawing/2014/main" id="{06A0A8B9-68DF-439E-6FB0-443FAB7ED834}"/>
              </a:ext>
            </a:extLst>
          </p:cNvPr>
          <p:cNvGrpSpPr/>
          <p:nvPr/>
        </p:nvGrpSpPr>
        <p:grpSpPr>
          <a:xfrm>
            <a:off x="4126377" y="3739713"/>
            <a:ext cx="1810966" cy="2512785"/>
            <a:chOff x="4126377" y="3739713"/>
            <a:chExt cx="1810966" cy="2512785"/>
          </a:xfrm>
        </p:grpSpPr>
        <p:sp>
          <p:nvSpPr>
            <p:cNvPr id="469" name="フリーフォーム: 図形 468">
              <a:extLst>
                <a:ext uri="{FF2B5EF4-FFF2-40B4-BE49-F238E27FC236}">
                  <a16:creationId xmlns:a16="http://schemas.microsoft.com/office/drawing/2014/main" id="{4664556D-6B8B-F7BB-07E4-401CAE935EE0}"/>
                </a:ext>
              </a:extLst>
            </p:cNvPr>
            <p:cNvSpPr/>
            <p:nvPr/>
          </p:nvSpPr>
          <p:spPr>
            <a:xfrm>
              <a:off x="5199374" y="5377683"/>
              <a:ext cx="713806" cy="677073"/>
            </a:xfrm>
            <a:custGeom>
              <a:avLst/>
              <a:gdLst>
                <a:gd name="connsiteX0" fmla="*/ 815155 w 966654"/>
                <a:gd name="connsiteY0" fmla="*/ 0 h 916909"/>
                <a:gd name="connsiteX1" fmla="*/ 910654 w 966654"/>
                <a:gd name="connsiteY1" fmla="*/ 88007 h 916909"/>
                <a:gd name="connsiteX2" fmla="*/ 909632 w 966654"/>
                <a:gd name="connsiteY2" fmla="*/ 92672 h 916909"/>
                <a:gd name="connsiteX3" fmla="*/ 936888 w 966654"/>
                <a:gd name="connsiteY3" fmla="*/ 154896 h 916909"/>
                <a:gd name="connsiteX4" fmla="*/ 746960 w 966654"/>
                <a:gd name="connsiteY4" fmla="*/ 792046 h 916909"/>
                <a:gd name="connsiteX5" fmla="*/ 0 w 966654"/>
                <a:gd name="connsiteY5" fmla="*/ 767680 h 916909"/>
                <a:gd name="connsiteX6" fmla="*/ 109011 w 966654"/>
                <a:gd name="connsiteY6" fmla="*/ 646973 h 916909"/>
                <a:gd name="connsiteX7" fmla="*/ 646045 w 966654"/>
                <a:gd name="connsiteY7" fmla="*/ 664491 h 916909"/>
                <a:gd name="connsiteX8" fmla="*/ 782596 w 966654"/>
                <a:gd name="connsiteY8" fmla="*/ 206406 h 916909"/>
                <a:gd name="connsiteX9" fmla="*/ 761869 w 966654"/>
                <a:gd name="connsiteY9" fmla="*/ 159087 h 916909"/>
                <a:gd name="connsiteX10" fmla="*/ 747627 w 966654"/>
                <a:gd name="connsiteY10" fmla="*/ 150238 h 916909"/>
                <a:gd name="connsiteX11" fmla="*/ 719656 w 966654"/>
                <a:gd name="connsiteY11" fmla="*/ 88007 h 916909"/>
                <a:gd name="connsiteX12" fmla="*/ 815155 w 966654"/>
                <a:gd name="connsiteY12" fmla="*/ 0 h 916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6654" h="916909">
                  <a:moveTo>
                    <a:pt x="815155" y="0"/>
                  </a:moveTo>
                  <a:cubicBezTo>
                    <a:pt x="867898" y="0"/>
                    <a:pt x="910654" y="39402"/>
                    <a:pt x="910654" y="88007"/>
                  </a:cubicBezTo>
                  <a:lnTo>
                    <a:pt x="909632" y="92672"/>
                  </a:lnTo>
                  <a:lnTo>
                    <a:pt x="936888" y="154896"/>
                  </a:lnTo>
                  <a:cubicBezTo>
                    <a:pt x="1013002" y="382436"/>
                    <a:pt x="940823" y="638672"/>
                    <a:pt x="746960" y="792046"/>
                  </a:cubicBezTo>
                  <a:cubicBezTo>
                    <a:pt x="525401" y="967330"/>
                    <a:pt x="209664" y="957031"/>
                    <a:pt x="0" y="767680"/>
                  </a:cubicBezTo>
                  <a:lnTo>
                    <a:pt x="109011" y="646973"/>
                  </a:lnTo>
                  <a:cubicBezTo>
                    <a:pt x="259751" y="783109"/>
                    <a:pt x="486753" y="790514"/>
                    <a:pt x="646045" y="664491"/>
                  </a:cubicBezTo>
                  <a:cubicBezTo>
                    <a:pt x="785426" y="554221"/>
                    <a:pt x="837319" y="369998"/>
                    <a:pt x="782596" y="206406"/>
                  </a:cubicBezTo>
                  <a:lnTo>
                    <a:pt x="761869" y="159087"/>
                  </a:lnTo>
                  <a:lnTo>
                    <a:pt x="747627" y="150238"/>
                  </a:lnTo>
                  <a:cubicBezTo>
                    <a:pt x="730345" y="134311"/>
                    <a:pt x="719656" y="112310"/>
                    <a:pt x="719656" y="88007"/>
                  </a:cubicBezTo>
                  <a:cubicBezTo>
                    <a:pt x="719656" y="39402"/>
                    <a:pt x="762412" y="0"/>
                    <a:pt x="815155" y="0"/>
                  </a:cubicBezTo>
                  <a:close/>
                </a:path>
              </a:pathLst>
            </a:custGeom>
            <a:solidFill>
              <a:srgbClr val="6633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1" name="楕円 1">
              <a:extLst>
                <a:ext uri="{FF2B5EF4-FFF2-40B4-BE49-F238E27FC236}">
                  <a16:creationId xmlns:a16="http://schemas.microsoft.com/office/drawing/2014/main" id="{1756E4BD-0FDE-D031-A215-085CCD343FAD}"/>
                </a:ext>
              </a:extLst>
            </p:cNvPr>
            <p:cNvSpPr/>
            <p:nvPr/>
          </p:nvSpPr>
          <p:spPr>
            <a:xfrm rot="10800000">
              <a:off x="5053274" y="5773942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663300"/>
                </a:gs>
                <a:gs pos="40000">
                  <a:srgbClr val="FFFF99"/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2" name="楕円 1">
              <a:extLst>
                <a:ext uri="{FF2B5EF4-FFF2-40B4-BE49-F238E27FC236}">
                  <a16:creationId xmlns:a16="http://schemas.microsoft.com/office/drawing/2014/main" id="{F196F916-7162-96AE-7027-94296B7E488A}"/>
                </a:ext>
              </a:extLst>
            </p:cNvPr>
            <p:cNvSpPr/>
            <p:nvPr/>
          </p:nvSpPr>
          <p:spPr>
            <a:xfrm rot="10800000">
              <a:off x="4788596" y="5773942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663300"/>
                </a:gs>
                <a:gs pos="40000">
                  <a:srgbClr val="FFFF99"/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3" name="楕円 1">
              <a:extLst>
                <a:ext uri="{FF2B5EF4-FFF2-40B4-BE49-F238E27FC236}">
                  <a16:creationId xmlns:a16="http://schemas.microsoft.com/office/drawing/2014/main" id="{2B1F94A6-822B-1C1D-BAFE-39C7B98188F8}"/>
                </a:ext>
              </a:extLst>
            </p:cNvPr>
            <p:cNvSpPr/>
            <p:nvPr/>
          </p:nvSpPr>
          <p:spPr>
            <a:xfrm>
              <a:off x="4640481" y="5074651"/>
              <a:ext cx="797593" cy="1010285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FF99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89" name="グループ化 488">
              <a:extLst>
                <a:ext uri="{FF2B5EF4-FFF2-40B4-BE49-F238E27FC236}">
                  <a16:creationId xmlns:a16="http://schemas.microsoft.com/office/drawing/2014/main" id="{39143AD2-05E1-0D14-99AB-6F40FA99BDAC}"/>
                </a:ext>
              </a:extLst>
            </p:cNvPr>
            <p:cNvGrpSpPr/>
            <p:nvPr/>
          </p:nvGrpSpPr>
          <p:grpSpPr>
            <a:xfrm>
              <a:off x="4213163" y="3928117"/>
              <a:ext cx="1652229" cy="1340392"/>
              <a:chOff x="4213163" y="3928117"/>
              <a:chExt cx="1652229" cy="1340392"/>
            </a:xfrm>
          </p:grpSpPr>
          <p:sp>
            <p:nvSpPr>
              <p:cNvPr id="474" name="二等辺三角形 6">
                <a:extLst>
                  <a:ext uri="{FF2B5EF4-FFF2-40B4-BE49-F238E27FC236}">
                    <a16:creationId xmlns:a16="http://schemas.microsoft.com/office/drawing/2014/main" id="{3022D42A-A7C2-67D6-E3E5-065C29637365}"/>
                  </a:ext>
                </a:extLst>
              </p:cNvPr>
              <p:cNvSpPr/>
              <p:nvPr/>
            </p:nvSpPr>
            <p:spPr>
              <a:xfrm rot="19800000">
                <a:off x="4295809" y="3928117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二等辺三角形 6">
                <a:extLst>
                  <a:ext uri="{FF2B5EF4-FFF2-40B4-BE49-F238E27FC236}">
                    <a16:creationId xmlns:a16="http://schemas.microsoft.com/office/drawing/2014/main" id="{B70E80CD-C8AF-07CB-94DD-17599DBEFDF6}"/>
                  </a:ext>
                </a:extLst>
              </p:cNvPr>
              <p:cNvSpPr/>
              <p:nvPr/>
            </p:nvSpPr>
            <p:spPr>
              <a:xfrm rot="20093668">
                <a:off x="4381761" y="4006551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二等辺三角形 6">
                <a:extLst>
                  <a:ext uri="{FF2B5EF4-FFF2-40B4-BE49-F238E27FC236}">
                    <a16:creationId xmlns:a16="http://schemas.microsoft.com/office/drawing/2014/main" id="{18CF62F5-14ED-F8F9-DF4D-4793E935BAD4}"/>
                  </a:ext>
                </a:extLst>
              </p:cNvPr>
              <p:cNvSpPr/>
              <p:nvPr/>
            </p:nvSpPr>
            <p:spPr>
              <a:xfrm rot="1800000" flipH="1">
                <a:off x="5267131" y="3928118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二等辺三角形 6">
                <a:extLst>
                  <a:ext uri="{FF2B5EF4-FFF2-40B4-BE49-F238E27FC236}">
                    <a16:creationId xmlns:a16="http://schemas.microsoft.com/office/drawing/2014/main" id="{25962C73-62E5-76AE-4259-D96BFD922896}"/>
                  </a:ext>
                </a:extLst>
              </p:cNvPr>
              <p:cNvSpPr/>
              <p:nvPr/>
            </p:nvSpPr>
            <p:spPr>
              <a:xfrm rot="1506332" flipH="1">
                <a:off x="5409353" y="4006552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楕円 477">
                <a:extLst>
                  <a:ext uri="{FF2B5EF4-FFF2-40B4-BE49-F238E27FC236}">
                    <a16:creationId xmlns:a16="http://schemas.microsoft.com/office/drawing/2014/main" id="{B65DF427-6F0E-1E98-9AB7-1FB89DDA5311}"/>
                  </a:ext>
                </a:extLst>
              </p:cNvPr>
              <p:cNvSpPr/>
              <p:nvPr/>
            </p:nvSpPr>
            <p:spPr>
              <a:xfrm>
                <a:off x="4340017" y="4037810"/>
                <a:ext cx="1398521" cy="1230699"/>
              </a:xfrm>
              <a:prstGeom prst="ellipse">
                <a:avLst/>
              </a:prstGeom>
              <a:gradFill flip="none" rotWithShape="1">
                <a:gsLst>
                  <a:gs pos="40000">
                    <a:srgbClr val="663300"/>
                  </a:gs>
                  <a:gs pos="70000">
                    <a:srgbClr val="FFFF99"/>
                  </a:gs>
                </a:gsLst>
                <a:path path="circle">
                  <a:fillToRect l="50000" t="50000" r="50000" b="50000"/>
                </a:path>
                <a:tileRect/>
              </a:gra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フリーフォーム: 図形 478">
                <a:extLst>
                  <a:ext uri="{FF2B5EF4-FFF2-40B4-BE49-F238E27FC236}">
                    <a16:creationId xmlns:a16="http://schemas.microsoft.com/office/drawing/2014/main" id="{B647A174-C62C-2051-3DE3-DF79F0AA344A}"/>
                  </a:ext>
                </a:extLst>
              </p:cNvPr>
              <p:cNvSpPr/>
              <p:nvPr/>
            </p:nvSpPr>
            <p:spPr>
              <a:xfrm>
                <a:off x="4682251" y="4690945"/>
                <a:ext cx="714053" cy="303976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楕円 1">
                <a:extLst>
                  <a:ext uri="{FF2B5EF4-FFF2-40B4-BE49-F238E27FC236}">
                    <a16:creationId xmlns:a16="http://schemas.microsoft.com/office/drawing/2014/main" id="{364A0FAC-DFC6-2234-2858-F35904995016}"/>
                  </a:ext>
                </a:extLst>
              </p:cNvPr>
              <p:cNvSpPr/>
              <p:nvPr/>
            </p:nvSpPr>
            <p:spPr>
              <a:xfrm flipV="1">
                <a:off x="4953822" y="4664869"/>
                <a:ext cx="170911" cy="9605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81" name="グループ化 480">
                <a:extLst>
                  <a:ext uri="{FF2B5EF4-FFF2-40B4-BE49-F238E27FC236}">
                    <a16:creationId xmlns:a16="http://schemas.microsoft.com/office/drawing/2014/main" id="{EBDC2EA1-B381-3103-44E3-A13805D05DDE}"/>
                  </a:ext>
                </a:extLst>
              </p:cNvPr>
              <p:cNvGrpSpPr/>
              <p:nvPr/>
            </p:nvGrpSpPr>
            <p:grpSpPr>
              <a:xfrm>
                <a:off x="4213163" y="4727215"/>
                <a:ext cx="579967" cy="238063"/>
                <a:chOff x="908285" y="1799390"/>
                <a:chExt cx="785406" cy="551618"/>
              </a:xfrm>
            </p:grpSpPr>
            <p:sp>
              <p:nvSpPr>
                <p:cNvPr id="486" name="正方形/長方形 485">
                  <a:extLst>
                    <a:ext uri="{FF2B5EF4-FFF2-40B4-BE49-F238E27FC236}">
                      <a16:creationId xmlns:a16="http://schemas.microsoft.com/office/drawing/2014/main" id="{4F3EBCFE-D235-300F-7617-CCC7FC987804}"/>
                    </a:ext>
                  </a:extLst>
                </p:cNvPr>
                <p:cNvSpPr/>
                <p:nvPr/>
              </p:nvSpPr>
              <p:spPr>
                <a:xfrm>
                  <a:off x="908285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7" name="正方形/長方形 486">
                  <a:extLst>
                    <a:ext uri="{FF2B5EF4-FFF2-40B4-BE49-F238E27FC236}">
                      <a16:creationId xmlns:a16="http://schemas.microsoft.com/office/drawing/2014/main" id="{85E17D1A-7261-A755-BF7B-E3FEE2002B2C}"/>
                    </a:ext>
                  </a:extLst>
                </p:cNvPr>
                <p:cNvSpPr/>
                <p:nvPr/>
              </p:nvSpPr>
              <p:spPr>
                <a:xfrm rot="900000">
                  <a:off x="935702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8" name="正方形/長方形 487">
                  <a:extLst>
                    <a:ext uri="{FF2B5EF4-FFF2-40B4-BE49-F238E27FC236}">
                      <a16:creationId xmlns:a16="http://schemas.microsoft.com/office/drawing/2014/main" id="{A91BDF81-3560-C33E-07BD-E7CA3E69192B}"/>
                    </a:ext>
                  </a:extLst>
                </p:cNvPr>
                <p:cNvSpPr/>
                <p:nvPr/>
              </p:nvSpPr>
              <p:spPr>
                <a:xfrm rot="20700000" flipV="1">
                  <a:off x="942197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2" name="グループ化 481">
                <a:extLst>
                  <a:ext uri="{FF2B5EF4-FFF2-40B4-BE49-F238E27FC236}">
                    <a16:creationId xmlns:a16="http://schemas.microsoft.com/office/drawing/2014/main" id="{5DBDFF30-1170-5471-0C42-B15352289F47}"/>
                  </a:ext>
                </a:extLst>
              </p:cNvPr>
              <p:cNvGrpSpPr/>
              <p:nvPr/>
            </p:nvGrpSpPr>
            <p:grpSpPr>
              <a:xfrm>
                <a:off x="5286870" y="4727215"/>
                <a:ext cx="578522" cy="238063"/>
                <a:chOff x="2362326" y="1799390"/>
                <a:chExt cx="783449" cy="551618"/>
              </a:xfrm>
            </p:grpSpPr>
            <p:sp>
              <p:nvSpPr>
                <p:cNvPr id="483" name="正方形/長方形 482">
                  <a:extLst>
                    <a:ext uri="{FF2B5EF4-FFF2-40B4-BE49-F238E27FC236}">
                      <a16:creationId xmlns:a16="http://schemas.microsoft.com/office/drawing/2014/main" id="{C6C7F51D-7643-9592-6AEA-325B3346B8D8}"/>
                    </a:ext>
                  </a:extLst>
                </p:cNvPr>
                <p:cNvSpPr/>
                <p:nvPr/>
              </p:nvSpPr>
              <p:spPr>
                <a:xfrm flipH="1">
                  <a:off x="2394281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4" name="正方形/長方形 483">
                  <a:extLst>
                    <a:ext uri="{FF2B5EF4-FFF2-40B4-BE49-F238E27FC236}">
                      <a16:creationId xmlns:a16="http://schemas.microsoft.com/office/drawing/2014/main" id="{A9D58CDC-F314-A9A5-750D-8EC603AF30C2}"/>
                    </a:ext>
                  </a:extLst>
                </p:cNvPr>
                <p:cNvSpPr/>
                <p:nvPr/>
              </p:nvSpPr>
              <p:spPr>
                <a:xfrm rot="20700000" flipH="1">
                  <a:off x="2368821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5" name="正方形/長方形 484">
                  <a:extLst>
                    <a:ext uri="{FF2B5EF4-FFF2-40B4-BE49-F238E27FC236}">
                      <a16:creationId xmlns:a16="http://schemas.microsoft.com/office/drawing/2014/main" id="{657E2F54-360B-7BFF-724B-8034B1BEB63D}"/>
                    </a:ext>
                  </a:extLst>
                </p:cNvPr>
                <p:cNvSpPr/>
                <p:nvPr/>
              </p:nvSpPr>
              <p:spPr>
                <a:xfrm rot="900000" flipH="1" flipV="1">
                  <a:off x="2362326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23C65DD0-899F-5EDB-C331-D4CFF4887BEF}"/>
                  </a:ext>
                </a:extLst>
              </p:cNvPr>
              <p:cNvSpPr/>
              <p:nvPr/>
            </p:nvSpPr>
            <p:spPr>
              <a:xfrm rot="20700000">
                <a:off x="4507832" y="4499507"/>
                <a:ext cx="404217" cy="78759"/>
              </a:xfrm>
              <a:custGeom>
                <a:avLst/>
                <a:gdLst>
                  <a:gd name="connsiteX0" fmla="*/ 502574 w 1005149"/>
                  <a:gd name="connsiteY0" fmla="*/ 0 h 583294"/>
                  <a:gd name="connsiteX1" fmla="*/ 1000194 w 1005149"/>
                  <a:gd name="connsiteY1" fmla="*/ 278185 h 583294"/>
                  <a:gd name="connsiteX2" fmla="*/ 1005149 w 1005149"/>
                  <a:gd name="connsiteY2" fmla="*/ 291647 h 583294"/>
                  <a:gd name="connsiteX3" fmla="*/ 1000194 w 1005149"/>
                  <a:gd name="connsiteY3" fmla="*/ 305109 h 583294"/>
                  <a:gd name="connsiteX4" fmla="*/ 502574 w 1005149"/>
                  <a:gd name="connsiteY4" fmla="*/ 583294 h 583294"/>
                  <a:gd name="connsiteX5" fmla="*/ 4955 w 1005149"/>
                  <a:gd name="connsiteY5" fmla="*/ 305109 h 583294"/>
                  <a:gd name="connsiteX6" fmla="*/ 0 w 1005149"/>
                  <a:gd name="connsiteY6" fmla="*/ 291647 h 583294"/>
                  <a:gd name="connsiteX7" fmla="*/ 4955 w 1005149"/>
                  <a:gd name="connsiteY7" fmla="*/ 278185 h 583294"/>
                  <a:gd name="connsiteX8" fmla="*/ 502574 w 1005149"/>
                  <a:gd name="connsiteY8" fmla="*/ 0 h 583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05149" h="583294">
                    <a:moveTo>
                      <a:pt x="502574" y="0"/>
                    </a:moveTo>
                    <a:cubicBezTo>
                      <a:pt x="726274" y="0"/>
                      <a:pt x="918208" y="114707"/>
                      <a:pt x="1000194" y="278185"/>
                    </a:cubicBezTo>
                    <a:lnTo>
                      <a:pt x="1005149" y="291647"/>
                    </a:lnTo>
                    <a:lnTo>
                      <a:pt x="1000194" y="305109"/>
                    </a:lnTo>
                    <a:cubicBezTo>
                      <a:pt x="918208" y="468587"/>
                      <a:pt x="726274" y="583294"/>
                      <a:pt x="502574" y="583294"/>
                    </a:cubicBezTo>
                    <a:cubicBezTo>
                      <a:pt x="278874" y="583294"/>
                      <a:pt x="86940" y="468587"/>
                      <a:pt x="4955" y="305109"/>
                    </a:cubicBezTo>
                    <a:lnTo>
                      <a:pt x="0" y="291647"/>
                    </a:lnTo>
                    <a:lnTo>
                      <a:pt x="4955" y="278185"/>
                    </a:lnTo>
                    <a:cubicBezTo>
                      <a:pt x="86940" y="114707"/>
                      <a:pt x="278874" y="0"/>
                      <a:pt x="502574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7" name="フリーフォーム: 図形 466">
                <a:extLst>
                  <a:ext uri="{FF2B5EF4-FFF2-40B4-BE49-F238E27FC236}">
                    <a16:creationId xmlns:a16="http://schemas.microsoft.com/office/drawing/2014/main" id="{08CC478D-FE53-BD7A-16E1-3C65D01E3552}"/>
                  </a:ext>
                </a:extLst>
              </p:cNvPr>
              <p:cNvSpPr/>
              <p:nvPr/>
            </p:nvSpPr>
            <p:spPr>
              <a:xfrm rot="900000" flipH="1">
                <a:off x="5168985" y="4499507"/>
                <a:ext cx="404217" cy="78759"/>
              </a:xfrm>
              <a:custGeom>
                <a:avLst/>
                <a:gdLst>
                  <a:gd name="connsiteX0" fmla="*/ 502574 w 1005149"/>
                  <a:gd name="connsiteY0" fmla="*/ 0 h 583294"/>
                  <a:gd name="connsiteX1" fmla="*/ 1000194 w 1005149"/>
                  <a:gd name="connsiteY1" fmla="*/ 278185 h 583294"/>
                  <a:gd name="connsiteX2" fmla="*/ 1005149 w 1005149"/>
                  <a:gd name="connsiteY2" fmla="*/ 291647 h 583294"/>
                  <a:gd name="connsiteX3" fmla="*/ 1000194 w 1005149"/>
                  <a:gd name="connsiteY3" fmla="*/ 305109 h 583294"/>
                  <a:gd name="connsiteX4" fmla="*/ 502574 w 1005149"/>
                  <a:gd name="connsiteY4" fmla="*/ 583294 h 583294"/>
                  <a:gd name="connsiteX5" fmla="*/ 4955 w 1005149"/>
                  <a:gd name="connsiteY5" fmla="*/ 305109 h 583294"/>
                  <a:gd name="connsiteX6" fmla="*/ 0 w 1005149"/>
                  <a:gd name="connsiteY6" fmla="*/ 291647 h 583294"/>
                  <a:gd name="connsiteX7" fmla="*/ 4955 w 1005149"/>
                  <a:gd name="connsiteY7" fmla="*/ 278185 h 583294"/>
                  <a:gd name="connsiteX8" fmla="*/ 502574 w 1005149"/>
                  <a:gd name="connsiteY8" fmla="*/ 0 h 583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05149" h="583294">
                    <a:moveTo>
                      <a:pt x="502574" y="0"/>
                    </a:moveTo>
                    <a:cubicBezTo>
                      <a:pt x="726274" y="0"/>
                      <a:pt x="918208" y="114707"/>
                      <a:pt x="1000194" y="278185"/>
                    </a:cubicBezTo>
                    <a:lnTo>
                      <a:pt x="1005149" y="291647"/>
                    </a:lnTo>
                    <a:lnTo>
                      <a:pt x="1000194" y="305109"/>
                    </a:lnTo>
                    <a:cubicBezTo>
                      <a:pt x="918208" y="468587"/>
                      <a:pt x="726274" y="583294"/>
                      <a:pt x="502574" y="583294"/>
                    </a:cubicBezTo>
                    <a:cubicBezTo>
                      <a:pt x="278874" y="583294"/>
                      <a:pt x="86940" y="468587"/>
                      <a:pt x="4955" y="305109"/>
                    </a:cubicBezTo>
                    <a:lnTo>
                      <a:pt x="0" y="291647"/>
                    </a:lnTo>
                    <a:lnTo>
                      <a:pt x="4955" y="278185"/>
                    </a:lnTo>
                    <a:cubicBezTo>
                      <a:pt x="86940" y="114707"/>
                      <a:pt x="278874" y="0"/>
                      <a:pt x="502574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92" name="グループ化 491">
              <a:extLst>
                <a:ext uri="{FF2B5EF4-FFF2-40B4-BE49-F238E27FC236}">
                  <a16:creationId xmlns:a16="http://schemas.microsoft.com/office/drawing/2014/main" id="{D34744D1-B6A6-82AD-67B4-177ADC7DC44D}"/>
                </a:ext>
              </a:extLst>
            </p:cNvPr>
            <p:cNvGrpSpPr/>
            <p:nvPr/>
          </p:nvGrpSpPr>
          <p:grpSpPr>
            <a:xfrm>
              <a:off x="4126377" y="3831150"/>
              <a:ext cx="1810966" cy="1123483"/>
              <a:chOff x="4156667" y="3912113"/>
              <a:chExt cx="1810966" cy="1123483"/>
            </a:xfrm>
          </p:grpSpPr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05FED3B5-2BED-6244-36DB-6F5AB4C95F8A}"/>
                  </a:ext>
                </a:extLst>
              </p:cNvPr>
              <p:cNvSpPr/>
              <p:nvPr/>
            </p:nvSpPr>
            <p:spPr>
              <a:xfrm>
                <a:off x="4377300" y="3912113"/>
                <a:ext cx="1371542" cy="621296"/>
              </a:xfrm>
              <a:custGeom>
                <a:avLst/>
                <a:gdLst>
                  <a:gd name="connsiteX0" fmla="*/ 928688 w 1857376"/>
                  <a:gd name="connsiteY0" fmla="*/ 0 h 841374"/>
                  <a:gd name="connsiteX1" fmla="*/ 1857376 w 1857376"/>
                  <a:gd name="connsiteY1" fmla="*/ 809625 h 841374"/>
                  <a:gd name="connsiteX2" fmla="*/ 1854621 w 1857376"/>
                  <a:gd name="connsiteY2" fmla="*/ 841374 h 841374"/>
                  <a:gd name="connsiteX3" fmla="*/ 1805511 w 1857376"/>
                  <a:gd name="connsiteY3" fmla="*/ 841374 h 841374"/>
                  <a:gd name="connsiteX4" fmla="*/ 1796516 w 1857376"/>
                  <a:gd name="connsiteY4" fmla="*/ 757260 h 841374"/>
                  <a:gd name="connsiteX5" fmla="*/ 928688 w 1857376"/>
                  <a:gd name="connsiteY5" fmla="*/ 90487 h 841374"/>
                  <a:gd name="connsiteX6" fmla="*/ 60860 w 1857376"/>
                  <a:gd name="connsiteY6" fmla="*/ 757260 h 841374"/>
                  <a:gd name="connsiteX7" fmla="*/ 51865 w 1857376"/>
                  <a:gd name="connsiteY7" fmla="*/ 841374 h 841374"/>
                  <a:gd name="connsiteX8" fmla="*/ 2756 w 1857376"/>
                  <a:gd name="connsiteY8" fmla="*/ 841374 h 841374"/>
                  <a:gd name="connsiteX9" fmla="*/ 0 w 1857376"/>
                  <a:gd name="connsiteY9" fmla="*/ 809625 h 841374"/>
                  <a:gd name="connsiteX10" fmla="*/ 928688 w 1857376"/>
                  <a:gd name="connsiteY10" fmla="*/ 0 h 841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7376" h="841374">
                    <a:moveTo>
                      <a:pt x="928688" y="0"/>
                    </a:moveTo>
                    <a:cubicBezTo>
                      <a:pt x="1441588" y="0"/>
                      <a:pt x="1857376" y="362481"/>
                      <a:pt x="1857376" y="809625"/>
                    </a:cubicBezTo>
                    <a:lnTo>
                      <a:pt x="1854621" y="841374"/>
                    </a:lnTo>
                    <a:lnTo>
                      <a:pt x="1805511" y="841374"/>
                    </a:lnTo>
                    <a:lnTo>
                      <a:pt x="1796516" y="757260"/>
                    </a:lnTo>
                    <a:cubicBezTo>
                      <a:pt x="1713917" y="376734"/>
                      <a:pt x="1356763" y="90487"/>
                      <a:pt x="928688" y="90487"/>
                    </a:cubicBezTo>
                    <a:cubicBezTo>
                      <a:pt x="500614" y="90487"/>
                      <a:pt x="143460" y="376734"/>
                      <a:pt x="60860" y="757260"/>
                    </a:cubicBezTo>
                    <a:lnTo>
                      <a:pt x="51865" y="841374"/>
                    </a:lnTo>
                    <a:lnTo>
                      <a:pt x="2756" y="841374"/>
                    </a:lnTo>
                    <a:lnTo>
                      <a:pt x="0" y="809625"/>
                    </a:lnTo>
                    <a:cubicBezTo>
                      <a:pt x="0" y="362481"/>
                      <a:pt x="415788" y="0"/>
                      <a:pt x="92868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94" name="グループ化 493">
                <a:extLst>
                  <a:ext uri="{FF2B5EF4-FFF2-40B4-BE49-F238E27FC236}">
                    <a16:creationId xmlns:a16="http://schemas.microsoft.com/office/drawing/2014/main" id="{C299F0BD-6B76-1692-A508-D9BFB6C553A2}"/>
                  </a:ext>
                </a:extLst>
              </p:cNvPr>
              <p:cNvGrpSpPr/>
              <p:nvPr/>
            </p:nvGrpSpPr>
            <p:grpSpPr>
              <a:xfrm>
                <a:off x="4156667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498" name="フリーフォーム: 図形 497">
                  <a:extLst>
                    <a:ext uri="{FF2B5EF4-FFF2-40B4-BE49-F238E27FC236}">
                      <a16:creationId xmlns:a16="http://schemas.microsoft.com/office/drawing/2014/main" id="{BAD859FF-5F2D-9AC2-89C0-FE07AF061526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9" name="四角形: 角を丸くする 498">
                  <a:extLst>
                    <a:ext uri="{FF2B5EF4-FFF2-40B4-BE49-F238E27FC236}">
                      <a16:creationId xmlns:a16="http://schemas.microsoft.com/office/drawing/2014/main" id="{BA91B012-F07B-B770-164D-C92A4C4B5FC8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95" name="グループ化 494">
                <a:extLst>
                  <a:ext uri="{FF2B5EF4-FFF2-40B4-BE49-F238E27FC236}">
                    <a16:creationId xmlns:a16="http://schemas.microsoft.com/office/drawing/2014/main" id="{473158A6-BDE9-F4C4-CDE9-BDF8E875FCF0}"/>
                  </a:ext>
                </a:extLst>
              </p:cNvPr>
              <p:cNvGrpSpPr/>
              <p:nvPr/>
            </p:nvGrpSpPr>
            <p:grpSpPr>
              <a:xfrm flipH="1">
                <a:off x="5665033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496" name="フリーフォーム: 図形 495">
                  <a:extLst>
                    <a:ext uri="{FF2B5EF4-FFF2-40B4-BE49-F238E27FC236}">
                      <a16:creationId xmlns:a16="http://schemas.microsoft.com/office/drawing/2014/main" id="{F3C1FE05-8F00-460C-2E78-27C31E74E64D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7" name="四角形: 角を丸くする 496">
                  <a:extLst>
                    <a:ext uri="{FF2B5EF4-FFF2-40B4-BE49-F238E27FC236}">
                      <a16:creationId xmlns:a16="http://schemas.microsoft.com/office/drawing/2014/main" id="{C3008885-075C-A8FD-E272-4EAD624ABDF9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524" name="グループ化 523">
              <a:extLst>
                <a:ext uri="{FF2B5EF4-FFF2-40B4-BE49-F238E27FC236}">
                  <a16:creationId xmlns:a16="http://schemas.microsoft.com/office/drawing/2014/main" id="{FD52174E-8E03-9CCC-F9B0-A5B272C5C111}"/>
                </a:ext>
              </a:extLst>
            </p:cNvPr>
            <p:cNvGrpSpPr/>
            <p:nvPr/>
          </p:nvGrpSpPr>
          <p:grpSpPr>
            <a:xfrm>
              <a:off x="4370216" y="3739713"/>
              <a:ext cx="1325355" cy="650911"/>
              <a:chOff x="1100911" y="95250"/>
              <a:chExt cx="1794828" cy="881479"/>
            </a:xfrm>
          </p:grpSpPr>
          <p:sp>
            <p:nvSpPr>
              <p:cNvPr id="525" name="楕円 5">
                <a:extLst>
                  <a:ext uri="{FF2B5EF4-FFF2-40B4-BE49-F238E27FC236}">
                    <a16:creationId xmlns:a16="http://schemas.microsoft.com/office/drawing/2014/main" id="{99139FF4-2B1B-D970-97F7-445FDADD987A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26" name="楕円 525">
                <a:extLst>
                  <a:ext uri="{FF2B5EF4-FFF2-40B4-BE49-F238E27FC236}">
                    <a16:creationId xmlns:a16="http://schemas.microsoft.com/office/drawing/2014/main" id="{56573E49-312A-830A-B6CD-A5BB73A42250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27" name="グループ化 526">
                <a:extLst>
                  <a:ext uri="{FF2B5EF4-FFF2-40B4-BE49-F238E27FC236}">
                    <a16:creationId xmlns:a16="http://schemas.microsoft.com/office/drawing/2014/main" id="{C97CD19D-5660-748E-A9BE-C6DF18F4BC14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528" name="楕円 5">
                  <a:extLst>
                    <a:ext uri="{FF2B5EF4-FFF2-40B4-BE49-F238E27FC236}">
                      <a16:creationId xmlns:a16="http://schemas.microsoft.com/office/drawing/2014/main" id="{D5BE4213-290F-132B-E39D-71215E8D9450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529" name="フリーフォーム: 図形 528">
                  <a:extLst>
                    <a:ext uri="{FF2B5EF4-FFF2-40B4-BE49-F238E27FC236}">
                      <a16:creationId xmlns:a16="http://schemas.microsoft.com/office/drawing/2014/main" id="{99F3FA70-53C0-0673-3399-EA1D03BD38D0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530" name="楕円 1">
              <a:extLst>
                <a:ext uri="{FF2B5EF4-FFF2-40B4-BE49-F238E27FC236}">
                  <a16:creationId xmlns:a16="http://schemas.microsoft.com/office/drawing/2014/main" id="{46458BA3-B09F-D258-C845-87F66C45BDEB}"/>
                </a:ext>
              </a:extLst>
            </p:cNvPr>
            <p:cNvSpPr/>
            <p:nvPr/>
          </p:nvSpPr>
          <p:spPr>
            <a:xfrm rot="1800000" flipH="1">
              <a:off x="4589362" y="4920515"/>
              <a:ext cx="199145" cy="483849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663300"/>
                </a:gs>
                <a:gs pos="40000">
                  <a:srgbClr val="FFFF99"/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1" name="楕円 1">
              <a:extLst>
                <a:ext uri="{FF2B5EF4-FFF2-40B4-BE49-F238E27FC236}">
                  <a16:creationId xmlns:a16="http://schemas.microsoft.com/office/drawing/2014/main" id="{FC192A93-3EF1-A004-7FEC-1C9C9B0359A0}"/>
                </a:ext>
              </a:extLst>
            </p:cNvPr>
            <p:cNvSpPr/>
            <p:nvPr/>
          </p:nvSpPr>
          <p:spPr>
            <a:xfrm rot="19800000">
              <a:off x="5331628" y="4920515"/>
              <a:ext cx="199145" cy="483849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663300"/>
                </a:gs>
                <a:gs pos="40000">
                  <a:srgbClr val="FFFF99"/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32" name="グループ化 531">
              <a:extLst>
                <a:ext uri="{FF2B5EF4-FFF2-40B4-BE49-F238E27FC236}">
                  <a16:creationId xmlns:a16="http://schemas.microsoft.com/office/drawing/2014/main" id="{E87FD0F1-36D9-7412-5536-92E948F7C9B0}"/>
                </a:ext>
              </a:extLst>
            </p:cNvPr>
            <p:cNvGrpSpPr/>
            <p:nvPr/>
          </p:nvGrpSpPr>
          <p:grpSpPr>
            <a:xfrm>
              <a:off x="4410401" y="5048327"/>
              <a:ext cx="1299333" cy="1083556"/>
              <a:chOff x="3691058" y="5734557"/>
              <a:chExt cx="1759588" cy="1467378"/>
            </a:xfrm>
          </p:grpSpPr>
          <p:sp>
            <p:nvSpPr>
              <p:cNvPr id="533" name="フリーフォーム: 図形 532">
                <a:extLst>
                  <a:ext uri="{FF2B5EF4-FFF2-40B4-BE49-F238E27FC236}">
                    <a16:creationId xmlns:a16="http://schemas.microsoft.com/office/drawing/2014/main" id="{7BF50598-309B-49CF-4937-98B1F2E6FF16}"/>
                  </a:ext>
                </a:extLst>
              </p:cNvPr>
              <p:cNvSpPr/>
              <p:nvPr/>
            </p:nvSpPr>
            <p:spPr>
              <a:xfrm>
                <a:off x="3801836" y="5936456"/>
                <a:ext cx="1546452" cy="1222960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68477" y="1164952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lnTo>
                      <a:pt x="7687" y="1117261"/>
                    </a:lnTo>
                    <a:lnTo>
                      <a:pt x="7746" y="1117189"/>
                    </a:ln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4" name="フリーフォーム: 図形 533">
                <a:extLst>
                  <a:ext uri="{FF2B5EF4-FFF2-40B4-BE49-F238E27FC236}">
                    <a16:creationId xmlns:a16="http://schemas.microsoft.com/office/drawing/2014/main" id="{8BAF99C3-3715-F843-6E0E-4D21E3C21D3C}"/>
                  </a:ext>
                </a:extLst>
              </p:cNvPr>
              <p:cNvSpPr/>
              <p:nvPr/>
            </p:nvSpPr>
            <p:spPr>
              <a:xfrm>
                <a:off x="3919619" y="6669360"/>
                <a:ext cx="276944" cy="286618"/>
              </a:xfrm>
              <a:custGeom>
                <a:avLst/>
                <a:gdLst>
                  <a:gd name="connsiteX0" fmla="*/ 27844 w 276944"/>
                  <a:gd name="connsiteY0" fmla="*/ 0 h 286618"/>
                  <a:gd name="connsiteX1" fmla="*/ 249100 w 276944"/>
                  <a:gd name="connsiteY1" fmla="*/ 0 h 286618"/>
                  <a:gd name="connsiteX2" fmla="*/ 276944 w 276944"/>
                  <a:gd name="connsiteY2" fmla="*/ 27844 h 286618"/>
                  <a:gd name="connsiteX3" fmla="*/ 276944 w 276944"/>
                  <a:gd name="connsiteY3" fmla="*/ 195035 h 286618"/>
                  <a:gd name="connsiteX4" fmla="*/ 185361 w 276944"/>
                  <a:gd name="connsiteY4" fmla="*/ 286618 h 286618"/>
                  <a:gd name="connsiteX5" fmla="*/ 91583 w 276944"/>
                  <a:gd name="connsiteY5" fmla="*/ 286618 h 286618"/>
                  <a:gd name="connsiteX6" fmla="*/ 0 w 276944"/>
                  <a:gd name="connsiteY6" fmla="*/ 195035 h 286618"/>
                  <a:gd name="connsiteX7" fmla="*/ 0 w 276944"/>
                  <a:gd name="connsiteY7" fmla="*/ 27844 h 286618"/>
                  <a:gd name="connsiteX8" fmla="*/ 27844 w 276944"/>
                  <a:gd name="connsiteY8" fmla="*/ 0 h 28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6944" h="286618">
                    <a:moveTo>
                      <a:pt x="27844" y="0"/>
                    </a:moveTo>
                    <a:lnTo>
                      <a:pt x="249100" y="0"/>
                    </a:lnTo>
                    <a:cubicBezTo>
                      <a:pt x="264478" y="0"/>
                      <a:pt x="276944" y="12466"/>
                      <a:pt x="276944" y="27844"/>
                    </a:cubicBezTo>
                    <a:lnTo>
                      <a:pt x="276944" y="195035"/>
                    </a:lnTo>
                    <a:cubicBezTo>
                      <a:pt x="276944" y="245615"/>
                      <a:pt x="235941" y="286618"/>
                      <a:pt x="185361" y="286618"/>
                    </a:cubicBezTo>
                    <a:lnTo>
                      <a:pt x="91583" y="286618"/>
                    </a:lnTo>
                    <a:cubicBezTo>
                      <a:pt x="41003" y="286618"/>
                      <a:pt x="0" y="245615"/>
                      <a:pt x="0" y="195035"/>
                    </a:cubicBezTo>
                    <a:lnTo>
                      <a:pt x="0" y="27844"/>
                    </a:lnTo>
                    <a:cubicBezTo>
                      <a:pt x="0" y="12466"/>
                      <a:pt x="12466" y="0"/>
                      <a:pt x="278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5" name="フリーフォーム: 図形 534">
                <a:extLst>
                  <a:ext uri="{FF2B5EF4-FFF2-40B4-BE49-F238E27FC236}">
                    <a16:creationId xmlns:a16="http://schemas.microsoft.com/office/drawing/2014/main" id="{304E7D7D-294C-43E7-2EB6-655DCF093EF3}"/>
                  </a:ext>
                </a:extLst>
              </p:cNvPr>
              <p:cNvSpPr/>
              <p:nvPr/>
            </p:nvSpPr>
            <p:spPr>
              <a:xfrm>
                <a:off x="4524417" y="6531769"/>
                <a:ext cx="101290" cy="452722"/>
              </a:xfrm>
              <a:custGeom>
                <a:avLst/>
                <a:gdLst>
                  <a:gd name="connsiteX0" fmla="*/ 50645 w 101290"/>
                  <a:gd name="connsiteY0" fmla="*/ 351432 h 452722"/>
                  <a:gd name="connsiteX1" fmla="*/ 101290 w 101290"/>
                  <a:gd name="connsiteY1" fmla="*/ 402077 h 452722"/>
                  <a:gd name="connsiteX2" fmla="*/ 50645 w 101290"/>
                  <a:gd name="connsiteY2" fmla="*/ 452722 h 452722"/>
                  <a:gd name="connsiteX3" fmla="*/ 0 w 101290"/>
                  <a:gd name="connsiteY3" fmla="*/ 402077 h 452722"/>
                  <a:gd name="connsiteX4" fmla="*/ 50645 w 101290"/>
                  <a:gd name="connsiteY4" fmla="*/ 351432 h 452722"/>
                  <a:gd name="connsiteX5" fmla="*/ 50645 w 101290"/>
                  <a:gd name="connsiteY5" fmla="*/ 175716 h 452722"/>
                  <a:gd name="connsiteX6" fmla="*/ 101290 w 101290"/>
                  <a:gd name="connsiteY6" fmla="*/ 226361 h 452722"/>
                  <a:gd name="connsiteX7" fmla="*/ 50645 w 101290"/>
                  <a:gd name="connsiteY7" fmla="*/ 277006 h 452722"/>
                  <a:gd name="connsiteX8" fmla="*/ 0 w 101290"/>
                  <a:gd name="connsiteY8" fmla="*/ 226361 h 452722"/>
                  <a:gd name="connsiteX9" fmla="*/ 50645 w 101290"/>
                  <a:gd name="connsiteY9" fmla="*/ 175716 h 452722"/>
                  <a:gd name="connsiteX10" fmla="*/ 50645 w 101290"/>
                  <a:gd name="connsiteY10" fmla="*/ 0 h 452722"/>
                  <a:gd name="connsiteX11" fmla="*/ 101290 w 101290"/>
                  <a:gd name="connsiteY11" fmla="*/ 50645 h 452722"/>
                  <a:gd name="connsiteX12" fmla="*/ 50645 w 101290"/>
                  <a:gd name="connsiteY12" fmla="*/ 101290 h 452722"/>
                  <a:gd name="connsiteX13" fmla="*/ 0 w 101290"/>
                  <a:gd name="connsiteY13" fmla="*/ 50645 h 452722"/>
                  <a:gd name="connsiteX14" fmla="*/ 50645 w 101290"/>
                  <a:gd name="connsiteY14" fmla="*/ 0 h 452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1290" h="452722">
                    <a:moveTo>
                      <a:pt x="50645" y="351432"/>
                    </a:moveTo>
                    <a:cubicBezTo>
                      <a:pt x="78615" y="351432"/>
                      <a:pt x="101290" y="374107"/>
                      <a:pt x="101290" y="402077"/>
                    </a:cubicBezTo>
                    <a:cubicBezTo>
                      <a:pt x="101290" y="430047"/>
                      <a:pt x="78615" y="452722"/>
                      <a:pt x="50645" y="452722"/>
                    </a:cubicBezTo>
                    <a:cubicBezTo>
                      <a:pt x="22675" y="452722"/>
                      <a:pt x="0" y="430047"/>
                      <a:pt x="0" y="402077"/>
                    </a:cubicBezTo>
                    <a:cubicBezTo>
                      <a:pt x="0" y="374107"/>
                      <a:pt x="22675" y="351432"/>
                      <a:pt x="50645" y="351432"/>
                    </a:cubicBezTo>
                    <a:close/>
                    <a:moveTo>
                      <a:pt x="50645" y="175716"/>
                    </a:moveTo>
                    <a:cubicBezTo>
                      <a:pt x="78615" y="175716"/>
                      <a:pt x="101290" y="198391"/>
                      <a:pt x="101290" y="226361"/>
                    </a:cubicBezTo>
                    <a:cubicBezTo>
                      <a:pt x="101290" y="254331"/>
                      <a:pt x="78615" y="277006"/>
                      <a:pt x="50645" y="277006"/>
                    </a:cubicBezTo>
                    <a:cubicBezTo>
                      <a:pt x="22675" y="277006"/>
                      <a:pt x="0" y="254331"/>
                      <a:pt x="0" y="226361"/>
                    </a:cubicBezTo>
                    <a:cubicBezTo>
                      <a:pt x="0" y="198391"/>
                      <a:pt x="22675" y="175716"/>
                      <a:pt x="50645" y="175716"/>
                    </a:cubicBezTo>
                    <a:close/>
                    <a:moveTo>
                      <a:pt x="50645" y="0"/>
                    </a:moveTo>
                    <a:cubicBezTo>
                      <a:pt x="78615" y="0"/>
                      <a:pt x="101290" y="22675"/>
                      <a:pt x="101290" y="50645"/>
                    </a:cubicBezTo>
                    <a:cubicBezTo>
                      <a:pt x="101290" y="78615"/>
                      <a:pt x="78615" y="101290"/>
                      <a:pt x="50645" y="101290"/>
                    </a:cubicBezTo>
                    <a:cubicBezTo>
                      <a:pt x="22675" y="101290"/>
                      <a:pt x="0" y="78615"/>
                      <a:pt x="0" y="50645"/>
                    </a:cubicBezTo>
                    <a:cubicBezTo>
                      <a:pt x="0" y="22675"/>
                      <a:pt x="22675" y="0"/>
                      <a:pt x="506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0472EE25-1355-9DD9-3A62-6E72EAE63978}"/>
                  </a:ext>
                </a:extLst>
              </p:cNvPr>
              <p:cNvSpPr/>
              <p:nvPr/>
            </p:nvSpPr>
            <p:spPr>
              <a:xfrm>
                <a:off x="4945938" y="6669360"/>
                <a:ext cx="276944" cy="286618"/>
              </a:xfrm>
              <a:custGeom>
                <a:avLst/>
                <a:gdLst>
                  <a:gd name="connsiteX0" fmla="*/ 27844 w 276944"/>
                  <a:gd name="connsiteY0" fmla="*/ 0 h 286618"/>
                  <a:gd name="connsiteX1" fmla="*/ 249100 w 276944"/>
                  <a:gd name="connsiteY1" fmla="*/ 0 h 286618"/>
                  <a:gd name="connsiteX2" fmla="*/ 276944 w 276944"/>
                  <a:gd name="connsiteY2" fmla="*/ 27844 h 286618"/>
                  <a:gd name="connsiteX3" fmla="*/ 276944 w 276944"/>
                  <a:gd name="connsiteY3" fmla="*/ 195035 h 286618"/>
                  <a:gd name="connsiteX4" fmla="*/ 185361 w 276944"/>
                  <a:gd name="connsiteY4" fmla="*/ 286618 h 286618"/>
                  <a:gd name="connsiteX5" fmla="*/ 91583 w 276944"/>
                  <a:gd name="connsiteY5" fmla="*/ 286618 h 286618"/>
                  <a:gd name="connsiteX6" fmla="*/ 0 w 276944"/>
                  <a:gd name="connsiteY6" fmla="*/ 195035 h 286618"/>
                  <a:gd name="connsiteX7" fmla="*/ 0 w 276944"/>
                  <a:gd name="connsiteY7" fmla="*/ 27844 h 286618"/>
                  <a:gd name="connsiteX8" fmla="*/ 27844 w 276944"/>
                  <a:gd name="connsiteY8" fmla="*/ 0 h 28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6944" h="286618">
                    <a:moveTo>
                      <a:pt x="27844" y="0"/>
                    </a:moveTo>
                    <a:lnTo>
                      <a:pt x="249100" y="0"/>
                    </a:lnTo>
                    <a:cubicBezTo>
                      <a:pt x="264478" y="0"/>
                      <a:pt x="276944" y="12466"/>
                      <a:pt x="276944" y="27844"/>
                    </a:cubicBezTo>
                    <a:lnTo>
                      <a:pt x="276944" y="195035"/>
                    </a:lnTo>
                    <a:cubicBezTo>
                      <a:pt x="276944" y="245615"/>
                      <a:pt x="235941" y="286618"/>
                      <a:pt x="185361" y="286618"/>
                    </a:cubicBezTo>
                    <a:lnTo>
                      <a:pt x="91583" y="286618"/>
                    </a:lnTo>
                    <a:cubicBezTo>
                      <a:pt x="41003" y="286618"/>
                      <a:pt x="0" y="245615"/>
                      <a:pt x="0" y="195035"/>
                    </a:cubicBezTo>
                    <a:lnTo>
                      <a:pt x="0" y="27844"/>
                    </a:lnTo>
                    <a:cubicBezTo>
                      <a:pt x="0" y="12466"/>
                      <a:pt x="12466" y="0"/>
                      <a:pt x="278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7" name="フリーフォーム: 図形 536">
                <a:extLst>
                  <a:ext uri="{FF2B5EF4-FFF2-40B4-BE49-F238E27FC236}">
                    <a16:creationId xmlns:a16="http://schemas.microsoft.com/office/drawing/2014/main" id="{E5709EF7-0943-D8DB-26BD-D6298ADBA8F2}"/>
                  </a:ext>
                </a:extLst>
              </p:cNvPr>
              <p:cNvSpPr/>
              <p:nvPr/>
            </p:nvSpPr>
            <p:spPr>
              <a:xfrm>
                <a:off x="3997282" y="5884070"/>
                <a:ext cx="1165268" cy="184896"/>
              </a:xfrm>
              <a:custGeom>
                <a:avLst/>
                <a:gdLst>
                  <a:gd name="connsiteX0" fmla="*/ 490434 w 1200794"/>
                  <a:gd name="connsiteY0" fmla="*/ 0 h 260019"/>
                  <a:gd name="connsiteX1" fmla="*/ 512414 w 1200794"/>
                  <a:gd name="connsiteY1" fmla="*/ 9170 h 260019"/>
                  <a:gd name="connsiteX2" fmla="*/ 552688 w 1200794"/>
                  <a:gd name="connsiteY2" fmla="*/ 10157 h 260019"/>
                  <a:gd name="connsiteX3" fmla="*/ 595543 w 1200794"/>
                  <a:gd name="connsiteY3" fmla="*/ 73 h 260019"/>
                  <a:gd name="connsiteX4" fmla="*/ 638398 w 1200794"/>
                  <a:gd name="connsiteY4" fmla="*/ 10157 h 260019"/>
                  <a:gd name="connsiteX5" fmla="*/ 678706 w 1200794"/>
                  <a:gd name="connsiteY5" fmla="*/ 9169 h 260019"/>
                  <a:gd name="connsiteX6" fmla="*/ 700684 w 1200794"/>
                  <a:gd name="connsiteY6" fmla="*/ 0 h 260019"/>
                  <a:gd name="connsiteX7" fmla="*/ 747644 w 1200794"/>
                  <a:gd name="connsiteY7" fmla="*/ 6201 h 260019"/>
                  <a:gd name="connsiteX8" fmla="*/ 791329 w 1200794"/>
                  <a:gd name="connsiteY8" fmla="*/ 741 h 260019"/>
                  <a:gd name="connsiteX9" fmla="*/ 832866 w 1200794"/>
                  <a:gd name="connsiteY9" fmla="*/ 15334 h 260019"/>
                  <a:gd name="connsiteX10" fmla="*/ 880073 w 1200794"/>
                  <a:gd name="connsiteY10" fmla="*/ 19226 h 260019"/>
                  <a:gd name="connsiteX11" fmla="*/ 880455 w 1200794"/>
                  <a:gd name="connsiteY11" fmla="*/ 19492 h 260019"/>
                  <a:gd name="connsiteX12" fmla="*/ 901861 w 1200794"/>
                  <a:gd name="connsiteY12" fmla="*/ 12684 h 260019"/>
                  <a:gd name="connsiteX13" fmla="*/ 948102 w 1200794"/>
                  <a:gd name="connsiteY13" fmla="*/ 22954 h 260019"/>
                  <a:gd name="connsiteX14" fmla="*/ 992097 w 1200794"/>
                  <a:gd name="connsiteY14" fmla="*/ 21324 h 260019"/>
                  <a:gd name="connsiteX15" fmla="*/ 1032203 w 1200794"/>
                  <a:gd name="connsiteY15" fmla="*/ 39482 h 260019"/>
                  <a:gd name="connsiteX16" fmla="*/ 1078891 w 1200794"/>
                  <a:gd name="connsiteY16" fmla="*/ 47474 h 260019"/>
                  <a:gd name="connsiteX17" fmla="*/ 1106758 w 1200794"/>
                  <a:gd name="connsiteY17" fmla="*/ 70758 h 260019"/>
                  <a:gd name="connsiteX18" fmla="*/ 1149033 w 1200794"/>
                  <a:gd name="connsiteY18" fmla="*/ 87157 h 260019"/>
                  <a:gd name="connsiteX19" fmla="*/ 1160415 w 1200794"/>
                  <a:gd name="connsiteY19" fmla="*/ 112020 h 260019"/>
                  <a:gd name="connsiteX20" fmla="*/ 1191837 w 1200794"/>
                  <a:gd name="connsiteY20" fmla="*/ 134329 h 260019"/>
                  <a:gd name="connsiteX21" fmla="*/ 1185006 w 1200794"/>
                  <a:gd name="connsiteY21" fmla="*/ 156986 h 260019"/>
                  <a:gd name="connsiteX22" fmla="*/ 1200794 w 1200794"/>
                  <a:gd name="connsiteY22" fmla="*/ 181808 h 260019"/>
                  <a:gd name="connsiteX23" fmla="*/ 1176787 w 1200794"/>
                  <a:gd name="connsiteY23" fmla="*/ 198810 h 260019"/>
                  <a:gd name="connsiteX24" fmla="*/ 1174536 w 1200794"/>
                  <a:gd name="connsiteY24" fmla="*/ 222367 h 260019"/>
                  <a:gd name="connsiteX25" fmla="*/ 1137008 w 1200794"/>
                  <a:gd name="connsiteY25" fmla="*/ 231125 h 260019"/>
                  <a:gd name="connsiteX26" fmla="*/ 1117063 w 1200794"/>
                  <a:gd name="connsiteY26" fmla="*/ 249831 h 260019"/>
                  <a:gd name="connsiteX27" fmla="*/ 1071727 w 1200794"/>
                  <a:gd name="connsiteY27" fmla="*/ 249013 h 260019"/>
                  <a:gd name="connsiteX28" fmla="*/ 1037121 w 1200794"/>
                  <a:gd name="connsiteY28" fmla="*/ 260019 h 260019"/>
                  <a:gd name="connsiteX29" fmla="*/ 990881 w 1200794"/>
                  <a:gd name="connsiteY29" fmla="*/ 249748 h 260019"/>
                  <a:gd name="connsiteX30" fmla="*/ 946885 w 1200794"/>
                  <a:gd name="connsiteY30" fmla="*/ 251379 h 260019"/>
                  <a:gd name="connsiteX31" fmla="*/ 906779 w 1200794"/>
                  <a:gd name="connsiteY31" fmla="*/ 233220 h 260019"/>
                  <a:gd name="connsiteX32" fmla="*/ 873825 w 1200794"/>
                  <a:gd name="connsiteY32" fmla="*/ 227579 h 260019"/>
                  <a:gd name="connsiteX33" fmla="*/ 856991 w 1200794"/>
                  <a:gd name="connsiteY33" fmla="*/ 234602 h 260019"/>
                  <a:gd name="connsiteX34" fmla="*/ 810031 w 1200794"/>
                  <a:gd name="connsiteY34" fmla="*/ 228402 h 260019"/>
                  <a:gd name="connsiteX35" fmla="*/ 766345 w 1200794"/>
                  <a:gd name="connsiteY35" fmla="*/ 233862 h 260019"/>
                  <a:gd name="connsiteX36" fmla="*/ 724809 w 1200794"/>
                  <a:gd name="connsiteY36" fmla="*/ 219269 h 260019"/>
                  <a:gd name="connsiteX37" fmla="*/ 700890 w 1200794"/>
                  <a:gd name="connsiteY37" fmla="*/ 217297 h 260019"/>
                  <a:gd name="connsiteX38" fmla="*/ 685751 w 1200794"/>
                  <a:gd name="connsiteY38" fmla="*/ 225606 h 260019"/>
                  <a:gd name="connsiteX39" fmla="*/ 638398 w 1200794"/>
                  <a:gd name="connsiteY39" fmla="*/ 224445 h 260019"/>
                  <a:gd name="connsiteX40" fmla="*/ 595543 w 1200794"/>
                  <a:gd name="connsiteY40" fmla="*/ 234529 h 260019"/>
                  <a:gd name="connsiteX41" fmla="*/ 552688 w 1200794"/>
                  <a:gd name="connsiteY41" fmla="*/ 224445 h 260019"/>
                  <a:gd name="connsiteX42" fmla="*/ 505335 w 1200794"/>
                  <a:gd name="connsiteY42" fmla="*/ 225606 h 260019"/>
                  <a:gd name="connsiteX43" fmla="*/ 490200 w 1200794"/>
                  <a:gd name="connsiteY43" fmla="*/ 217299 h 260019"/>
                  <a:gd name="connsiteX44" fmla="*/ 466309 w 1200794"/>
                  <a:gd name="connsiteY44" fmla="*/ 219269 h 260019"/>
                  <a:gd name="connsiteX45" fmla="*/ 424772 w 1200794"/>
                  <a:gd name="connsiteY45" fmla="*/ 233862 h 260019"/>
                  <a:gd name="connsiteX46" fmla="*/ 381087 w 1200794"/>
                  <a:gd name="connsiteY46" fmla="*/ 228402 h 260019"/>
                  <a:gd name="connsiteX47" fmla="*/ 334126 w 1200794"/>
                  <a:gd name="connsiteY47" fmla="*/ 234602 h 260019"/>
                  <a:gd name="connsiteX48" fmla="*/ 320107 w 1200794"/>
                  <a:gd name="connsiteY48" fmla="*/ 228754 h 260019"/>
                  <a:gd name="connsiteX49" fmla="*/ 294015 w 1200794"/>
                  <a:gd name="connsiteY49" fmla="*/ 233220 h 260019"/>
                  <a:gd name="connsiteX50" fmla="*/ 253909 w 1200794"/>
                  <a:gd name="connsiteY50" fmla="*/ 251379 h 260019"/>
                  <a:gd name="connsiteX51" fmla="*/ 209913 w 1200794"/>
                  <a:gd name="connsiteY51" fmla="*/ 249748 h 260019"/>
                  <a:gd name="connsiteX52" fmla="*/ 163673 w 1200794"/>
                  <a:gd name="connsiteY52" fmla="*/ 260019 h 260019"/>
                  <a:gd name="connsiteX53" fmla="*/ 129067 w 1200794"/>
                  <a:gd name="connsiteY53" fmla="*/ 249013 h 260019"/>
                  <a:gd name="connsiteX54" fmla="*/ 83731 w 1200794"/>
                  <a:gd name="connsiteY54" fmla="*/ 249831 h 260019"/>
                  <a:gd name="connsiteX55" fmla="*/ 63787 w 1200794"/>
                  <a:gd name="connsiteY55" fmla="*/ 231125 h 260019"/>
                  <a:gd name="connsiteX56" fmla="*/ 26258 w 1200794"/>
                  <a:gd name="connsiteY56" fmla="*/ 222367 h 260019"/>
                  <a:gd name="connsiteX57" fmla="*/ 24007 w 1200794"/>
                  <a:gd name="connsiteY57" fmla="*/ 198810 h 260019"/>
                  <a:gd name="connsiteX58" fmla="*/ 0 w 1200794"/>
                  <a:gd name="connsiteY58" fmla="*/ 181808 h 260019"/>
                  <a:gd name="connsiteX59" fmla="*/ 15788 w 1200794"/>
                  <a:gd name="connsiteY59" fmla="*/ 156986 h 260019"/>
                  <a:gd name="connsiteX60" fmla="*/ 8957 w 1200794"/>
                  <a:gd name="connsiteY60" fmla="*/ 134329 h 260019"/>
                  <a:gd name="connsiteX61" fmla="*/ 40379 w 1200794"/>
                  <a:gd name="connsiteY61" fmla="*/ 112020 h 260019"/>
                  <a:gd name="connsiteX62" fmla="*/ 51762 w 1200794"/>
                  <a:gd name="connsiteY62" fmla="*/ 87157 h 260019"/>
                  <a:gd name="connsiteX63" fmla="*/ 94036 w 1200794"/>
                  <a:gd name="connsiteY63" fmla="*/ 70758 h 260019"/>
                  <a:gd name="connsiteX64" fmla="*/ 121903 w 1200794"/>
                  <a:gd name="connsiteY64" fmla="*/ 47474 h 260019"/>
                  <a:gd name="connsiteX65" fmla="*/ 168591 w 1200794"/>
                  <a:gd name="connsiteY65" fmla="*/ 39482 h 260019"/>
                  <a:gd name="connsiteX66" fmla="*/ 208697 w 1200794"/>
                  <a:gd name="connsiteY66" fmla="*/ 21324 h 260019"/>
                  <a:gd name="connsiteX67" fmla="*/ 252692 w 1200794"/>
                  <a:gd name="connsiteY67" fmla="*/ 22954 h 260019"/>
                  <a:gd name="connsiteX68" fmla="*/ 298933 w 1200794"/>
                  <a:gd name="connsiteY68" fmla="*/ 12684 h 260019"/>
                  <a:gd name="connsiteX69" fmla="*/ 317761 w 1200794"/>
                  <a:gd name="connsiteY69" fmla="*/ 18672 h 260019"/>
                  <a:gd name="connsiteX70" fmla="*/ 358251 w 1200794"/>
                  <a:gd name="connsiteY70" fmla="*/ 15334 h 260019"/>
                  <a:gd name="connsiteX71" fmla="*/ 399788 w 1200794"/>
                  <a:gd name="connsiteY71" fmla="*/ 741 h 260019"/>
                  <a:gd name="connsiteX72" fmla="*/ 443474 w 1200794"/>
                  <a:gd name="connsiteY72" fmla="*/ 6201 h 26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00794" h="260019">
                    <a:moveTo>
                      <a:pt x="490434" y="0"/>
                    </a:moveTo>
                    <a:lnTo>
                      <a:pt x="512414" y="9170"/>
                    </a:lnTo>
                    <a:lnTo>
                      <a:pt x="552688" y="10157"/>
                    </a:lnTo>
                    <a:lnTo>
                      <a:pt x="595543" y="73"/>
                    </a:lnTo>
                    <a:lnTo>
                      <a:pt x="638398" y="10157"/>
                    </a:lnTo>
                    <a:lnTo>
                      <a:pt x="678706" y="9169"/>
                    </a:lnTo>
                    <a:lnTo>
                      <a:pt x="700684" y="0"/>
                    </a:lnTo>
                    <a:lnTo>
                      <a:pt x="747644" y="6201"/>
                    </a:lnTo>
                    <a:lnTo>
                      <a:pt x="791329" y="741"/>
                    </a:lnTo>
                    <a:lnTo>
                      <a:pt x="832866" y="15334"/>
                    </a:lnTo>
                    <a:lnTo>
                      <a:pt x="880073" y="19226"/>
                    </a:lnTo>
                    <a:lnTo>
                      <a:pt x="880455" y="19492"/>
                    </a:lnTo>
                    <a:lnTo>
                      <a:pt x="901861" y="12684"/>
                    </a:lnTo>
                    <a:lnTo>
                      <a:pt x="948102" y="22954"/>
                    </a:lnTo>
                    <a:lnTo>
                      <a:pt x="992097" y="21324"/>
                    </a:lnTo>
                    <a:lnTo>
                      <a:pt x="1032203" y="39482"/>
                    </a:lnTo>
                    <a:lnTo>
                      <a:pt x="1078891" y="47474"/>
                    </a:lnTo>
                    <a:lnTo>
                      <a:pt x="1106758" y="70758"/>
                    </a:lnTo>
                    <a:lnTo>
                      <a:pt x="1149033" y="87157"/>
                    </a:lnTo>
                    <a:lnTo>
                      <a:pt x="1160415" y="112020"/>
                    </a:lnTo>
                    <a:lnTo>
                      <a:pt x="1191837" y="134329"/>
                    </a:lnTo>
                    <a:lnTo>
                      <a:pt x="1185006" y="156986"/>
                    </a:lnTo>
                    <a:lnTo>
                      <a:pt x="1200794" y="181808"/>
                    </a:lnTo>
                    <a:lnTo>
                      <a:pt x="1176787" y="198810"/>
                    </a:lnTo>
                    <a:lnTo>
                      <a:pt x="1174536" y="222367"/>
                    </a:lnTo>
                    <a:lnTo>
                      <a:pt x="1137008" y="231125"/>
                    </a:lnTo>
                    <a:lnTo>
                      <a:pt x="1117063" y="249831"/>
                    </a:lnTo>
                    <a:lnTo>
                      <a:pt x="1071727" y="249013"/>
                    </a:lnTo>
                    <a:lnTo>
                      <a:pt x="1037121" y="260019"/>
                    </a:lnTo>
                    <a:lnTo>
                      <a:pt x="990881" y="249748"/>
                    </a:lnTo>
                    <a:lnTo>
                      <a:pt x="946885" y="251379"/>
                    </a:lnTo>
                    <a:lnTo>
                      <a:pt x="906779" y="233220"/>
                    </a:lnTo>
                    <a:lnTo>
                      <a:pt x="873825" y="227579"/>
                    </a:lnTo>
                    <a:lnTo>
                      <a:pt x="856991" y="234602"/>
                    </a:lnTo>
                    <a:lnTo>
                      <a:pt x="810031" y="228402"/>
                    </a:lnTo>
                    <a:lnTo>
                      <a:pt x="766345" y="233862"/>
                    </a:lnTo>
                    <a:lnTo>
                      <a:pt x="724809" y="219269"/>
                    </a:lnTo>
                    <a:lnTo>
                      <a:pt x="700890" y="217297"/>
                    </a:lnTo>
                    <a:lnTo>
                      <a:pt x="685751" y="225606"/>
                    </a:lnTo>
                    <a:lnTo>
                      <a:pt x="638398" y="224445"/>
                    </a:lnTo>
                    <a:lnTo>
                      <a:pt x="595543" y="234529"/>
                    </a:lnTo>
                    <a:lnTo>
                      <a:pt x="552688" y="224445"/>
                    </a:lnTo>
                    <a:lnTo>
                      <a:pt x="505335" y="225606"/>
                    </a:lnTo>
                    <a:lnTo>
                      <a:pt x="490200" y="217299"/>
                    </a:lnTo>
                    <a:lnTo>
                      <a:pt x="466309" y="219269"/>
                    </a:lnTo>
                    <a:lnTo>
                      <a:pt x="424772" y="233862"/>
                    </a:lnTo>
                    <a:lnTo>
                      <a:pt x="381087" y="228402"/>
                    </a:lnTo>
                    <a:lnTo>
                      <a:pt x="334126" y="234602"/>
                    </a:lnTo>
                    <a:lnTo>
                      <a:pt x="320107" y="228754"/>
                    </a:lnTo>
                    <a:lnTo>
                      <a:pt x="294015" y="233220"/>
                    </a:lnTo>
                    <a:lnTo>
                      <a:pt x="253909" y="251379"/>
                    </a:lnTo>
                    <a:lnTo>
                      <a:pt x="209913" y="249748"/>
                    </a:lnTo>
                    <a:lnTo>
                      <a:pt x="163673" y="260019"/>
                    </a:lnTo>
                    <a:lnTo>
                      <a:pt x="129067" y="249013"/>
                    </a:lnTo>
                    <a:lnTo>
                      <a:pt x="83731" y="249831"/>
                    </a:lnTo>
                    <a:lnTo>
                      <a:pt x="63787" y="231125"/>
                    </a:lnTo>
                    <a:lnTo>
                      <a:pt x="26258" y="222367"/>
                    </a:lnTo>
                    <a:lnTo>
                      <a:pt x="24007" y="198810"/>
                    </a:lnTo>
                    <a:lnTo>
                      <a:pt x="0" y="181808"/>
                    </a:lnTo>
                    <a:lnTo>
                      <a:pt x="15788" y="156986"/>
                    </a:lnTo>
                    <a:lnTo>
                      <a:pt x="8957" y="134329"/>
                    </a:lnTo>
                    <a:lnTo>
                      <a:pt x="40379" y="112020"/>
                    </a:lnTo>
                    <a:lnTo>
                      <a:pt x="51762" y="87157"/>
                    </a:lnTo>
                    <a:lnTo>
                      <a:pt x="94036" y="70758"/>
                    </a:lnTo>
                    <a:lnTo>
                      <a:pt x="121903" y="47474"/>
                    </a:lnTo>
                    <a:lnTo>
                      <a:pt x="168591" y="39482"/>
                    </a:lnTo>
                    <a:lnTo>
                      <a:pt x="208697" y="21324"/>
                    </a:lnTo>
                    <a:lnTo>
                      <a:pt x="252692" y="22954"/>
                    </a:lnTo>
                    <a:lnTo>
                      <a:pt x="298933" y="12684"/>
                    </a:lnTo>
                    <a:lnTo>
                      <a:pt x="317761" y="18672"/>
                    </a:lnTo>
                    <a:lnTo>
                      <a:pt x="358251" y="15334"/>
                    </a:lnTo>
                    <a:lnTo>
                      <a:pt x="399788" y="741"/>
                    </a:lnTo>
                    <a:lnTo>
                      <a:pt x="443474" y="6201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8" name="フリーフォーム: 図形 537">
                <a:extLst>
                  <a:ext uri="{FF2B5EF4-FFF2-40B4-BE49-F238E27FC236}">
                    <a16:creationId xmlns:a16="http://schemas.microsoft.com/office/drawing/2014/main" id="{FAFC831D-FB37-5D06-F320-30A175A8B99C}"/>
                  </a:ext>
                </a:extLst>
              </p:cNvPr>
              <p:cNvSpPr/>
              <p:nvPr/>
            </p:nvSpPr>
            <p:spPr>
              <a:xfrm rot="11131890">
                <a:off x="3752838" y="7045428"/>
                <a:ext cx="788539" cy="156507"/>
              </a:xfrm>
              <a:custGeom>
                <a:avLst/>
                <a:gdLst>
                  <a:gd name="connsiteX0" fmla="*/ 490434 w 1200794"/>
                  <a:gd name="connsiteY0" fmla="*/ 0 h 260019"/>
                  <a:gd name="connsiteX1" fmla="*/ 512414 w 1200794"/>
                  <a:gd name="connsiteY1" fmla="*/ 9170 h 260019"/>
                  <a:gd name="connsiteX2" fmla="*/ 552688 w 1200794"/>
                  <a:gd name="connsiteY2" fmla="*/ 10157 h 260019"/>
                  <a:gd name="connsiteX3" fmla="*/ 595543 w 1200794"/>
                  <a:gd name="connsiteY3" fmla="*/ 73 h 260019"/>
                  <a:gd name="connsiteX4" fmla="*/ 638398 w 1200794"/>
                  <a:gd name="connsiteY4" fmla="*/ 10157 h 260019"/>
                  <a:gd name="connsiteX5" fmla="*/ 678706 w 1200794"/>
                  <a:gd name="connsiteY5" fmla="*/ 9169 h 260019"/>
                  <a:gd name="connsiteX6" fmla="*/ 700684 w 1200794"/>
                  <a:gd name="connsiteY6" fmla="*/ 0 h 260019"/>
                  <a:gd name="connsiteX7" fmla="*/ 747644 w 1200794"/>
                  <a:gd name="connsiteY7" fmla="*/ 6201 h 260019"/>
                  <a:gd name="connsiteX8" fmla="*/ 791329 w 1200794"/>
                  <a:gd name="connsiteY8" fmla="*/ 741 h 260019"/>
                  <a:gd name="connsiteX9" fmla="*/ 832866 w 1200794"/>
                  <a:gd name="connsiteY9" fmla="*/ 15334 h 260019"/>
                  <a:gd name="connsiteX10" fmla="*/ 880073 w 1200794"/>
                  <a:gd name="connsiteY10" fmla="*/ 19226 h 260019"/>
                  <a:gd name="connsiteX11" fmla="*/ 880455 w 1200794"/>
                  <a:gd name="connsiteY11" fmla="*/ 19492 h 260019"/>
                  <a:gd name="connsiteX12" fmla="*/ 901861 w 1200794"/>
                  <a:gd name="connsiteY12" fmla="*/ 12684 h 260019"/>
                  <a:gd name="connsiteX13" fmla="*/ 948102 w 1200794"/>
                  <a:gd name="connsiteY13" fmla="*/ 22954 h 260019"/>
                  <a:gd name="connsiteX14" fmla="*/ 992097 w 1200794"/>
                  <a:gd name="connsiteY14" fmla="*/ 21324 h 260019"/>
                  <a:gd name="connsiteX15" fmla="*/ 1032203 w 1200794"/>
                  <a:gd name="connsiteY15" fmla="*/ 39482 h 260019"/>
                  <a:gd name="connsiteX16" fmla="*/ 1078891 w 1200794"/>
                  <a:gd name="connsiteY16" fmla="*/ 47474 h 260019"/>
                  <a:gd name="connsiteX17" fmla="*/ 1106758 w 1200794"/>
                  <a:gd name="connsiteY17" fmla="*/ 70758 h 260019"/>
                  <a:gd name="connsiteX18" fmla="*/ 1149033 w 1200794"/>
                  <a:gd name="connsiteY18" fmla="*/ 87157 h 260019"/>
                  <a:gd name="connsiteX19" fmla="*/ 1160415 w 1200794"/>
                  <a:gd name="connsiteY19" fmla="*/ 112020 h 260019"/>
                  <a:gd name="connsiteX20" fmla="*/ 1191837 w 1200794"/>
                  <a:gd name="connsiteY20" fmla="*/ 134329 h 260019"/>
                  <a:gd name="connsiteX21" fmla="*/ 1185006 w 1200794"/>
                  <a:gd name="connsiteY21" fmla="*/ 156986 h 260019"/>
                  <a:gd name="connsiteX22" fmla="*/ 1200794 w 1200794"/>
                  <a:gd name="connsiteY22" fmla="*/ 181808 h 260019"/>
                  <a:gd name="connsiteX23" fmla="*/ 1176787 w 1200794"/>
                  <a:gd name="connsiteY23" fmla="*/ 198810 h 260019"/>
                  <a:gd name="connsiteX24" fmla="*/ 1174536 w 1200794"/>
                  <a:gd name="connsiteY24" fmla="*/ 222367 h 260019"/>
                  <a:gd name="connsiteX25" fmla="*/ 1137008 w 1200794"/>
                  <a:gd name="connsiteY25" fmla="*/ 231125 h 260019"/>
                  <a:gd name="connsiteX26" fmla="*/ 1117063 w 1200794"/>
                  <a:gd name="connsiteY26" fmla="*/ 249831 h 260019"/>
                  <a:gd name="connsiteX27" fmla="*/ 1071727 w 1200794"/>
                  <a:gd name="connsiteY27" fmla="*/ 249013 h 260019"/>
                  <a:gd name="connsiteX28" fmla="*/ 1037121 w 1200794"/>
                  <a:gd name="connsiteY28" fmla="*/ 260019 h 260019"/>
                  <a:gd name="connsiteX29" fmla="*/ 990881 w 1200794"/>
                  <a:gd name="connsiteY29" fmla="*/ 249748 h 260019"/>
                  <a:gd name="connsiteX30" fmla="*/ 946885 w 1200794"/>
                  <a:gd name="connsiteY30" fmla="*/ 251379 h 260019"/>
                  <a:gd name="connsiteX31" fmla="*/ 906779 w 1200794"/>
                  <a:gd name="connsiteY31" fmla="*/ 233220 h 260019"/>
                  <a:gd name="connsiteX32" fmla="*/ 873825 w 1200794"/>
                  <a:gd name="connsiteY32" fmla="*/ 227579 h 260019"/>
                  <a:gd name="connsiteX33" fmla="*/ 856991 w 1200794"/>
                  <a:gd name="connsiteY33" fmla="*/ 234602 h 260019"/>
                  <a:gd name="connsiteX34" fmla="*/ 810031 w 1200794"/>
                  <a:gd name="connsiteY34" fmla="*/ 228402 h 260019"/>
                  <a:gd name="connsiteX35" fmla="*/ 766345 w 1200794"/>
                  <a:gd name="connsiteY35" fmla="*/ 233862 h 260019"/>
                  <a:gd name="connsiteX36" fmla="*/ 724809 w 1200794"/>
                  <a:gd name="connsiteY36" fmla="*/ 219269 h 260019"/>
                  <a:gd name="connsiteX37" fmla="*/ 700890 w 1200794"/>
                  <a:gd name="connsiteY37" fmla="*/ 217297 h 260019"/>
                  <a:gd name="connsiteX38" fmla="*/ 685751 w 1200794"/>
                  <a:gd name="connsiteY38" fmla="*/ 225606 h 260019"/>
                  <a:gd name="connsiteX39" fmla="*/ 638398 w 1200794"/>
                  <a:gd name="connsiteY39" fmla="*/ 224445 h 260019"/>
                  <a:gd name="connsiteX40" fmla="*/ 595543 w 1200794"/>
                  <a:gd name="connsiteY40" fmla="*/ 234529 h 260019"/>
                  <a:gd name="connsiteX41" fmla="*/ 552688 w 1200794"/>
                  <a:gd name="connsiteY41" fmla="*/ 224445 h 260019"/>
                  <a:gd name="connsiteX42" fmla="*/ 505335 w 1200794"/>
                  <a:gd name="connsiteY42" fmla="*/ 225606 h 260019"/>
                  <a:gd name="connsiteX43" fmla="*/ 490200 w 1200794"/>
                  <a:gd name="connsiteY43" fmla="*/ 217299 h 260019"/>
                  <a:gd name="connsiteX44" fmla="*/ 466309 w 1200794"/>
                  <a:gd name="connsiteY44" fmla="*/ 219269 h 260019"/>
                  <a:gd name="connsiteX45" fmla="*/ 424772 w 1200794"/>
                  <a:gd name="connsiteY45" fmla="*/ 233862 h 260019"/>
                  <a:gd name="connsiteX46" fmla="*/ 381087 w 1200794"/>
                  <a:gd name="connsiteY46" fmla="*/ 228402 h 260019"/>
                  <a:gd name="connsiteX47" fmla="*/ 334126 w 1200794"/>
                  <a:gd name="connsiteY47" fmla="*/ 234602 h 260019"/>
                  <a:gd name="connsiteX48" fmla="*/ 320107 w 1200794"/>
                  <a:gd name="connsiteY48" fmla="*/ 228754 h 260019"/>
                  <a:gd name="connsiteX49" fmla="*/ 294015 w 1200794"/>
                  <a:gd name="connsiteY49" fmla="*/ 233220 h 260019"/>
                  <a:gd name="connsiteX50" fmla="*/ 253909 w 1200794"/>
                  <a:gd name="connsiteY50" fmla="*/ 251379 h 260019"/>
                  <a:gd name="connsiteX51" fmla="*/ 209913 w 1200794"/>
                  <a:gd name="connsiteY51" fmla="*/ 249748 h 260019"/>
                  <a:gd name="connsiteX52" fmla="*/ 163673 w 1200794"/>
                  <a:gd name="connsiteY52" fmla="*/ 260019 h 260019"/>
                  <a:gd name="connsiteX53" fmla="*/ 129067 w 1200794"/>
                  <a:gd name="connsiteY53" fmla="*/ 249013 h 260019"/>
                  <a:gd name="connsiteX54" fmla="*/ 83731 w 1200794"/>
                  <a:gd name="connsiteY54" fmla="*/ 249831 h 260019"/>
                  <a:gd name="connsiteX55" fmla="*/ 63787 w 1200794"/>
                  <a:gd name="connsiteY55" fmla="*/ 231125 h 260019"/>
                  <a:gd name="connsiteX56" fmla="*/ 26258 w 1200794"/>
                  <a:gd name="connsiteY56" fmla="*/ 222367 h 260019"/>
                  <a:gd name="connsiteX57" fmla="*/ 24007 w 1200794"/>
                  <a:gd name="connsiteY57" fmla="*/ 198810 h 260019"/>
                  <a:gd name="connsiteX58" fmla="*/ 0 w 1200794"/>
                  <a:gd name="connsiteY58" fmla="*/ 181808 h 260019"/>
                  <a:gd name="connsiteX59" fmla="*/ 15788 w 1200794"/>
                  <a:gd name="connsiteY59" fmla="*/ 156986 h 260019"/>
                  <a:gd name="connsiteX60" fmla="*/ 8957 w 1200794"/>
                  <a:gd name="connsiteY60" fmla="*/ 134329 h 260019"/>
                  <a:gd name="connsiteX61" fmla="*/ 40379 w 1200794"/>
                  <a:gd name="connsiteY61" fmla="*/ 112020 h 260019"/>
                  <a:gd name="connsiteX62" fmla="*/ 51762 w 1200794"/>
                  <a:gd name="connsiteY62" fmla="*/ 87157 h 260019"/>
                  <a:gd name="connsiteX63" fmla="*/ 94036 w 1200794"/>
                  <a:gd name="connsiteY63" fmla="*/ 70758 h 260019"/>
                  <a:gd name="connsiteX64" fmla="*/ 121903 w 1200794"/>
                  <a:gd name="connsiteY64" fmla="*/ 47474 h 260019"/>
                  <a:gd name="connsiteX65" fmla="*/ 168591 w 1200794"/>
                  <a:gd name="connsiteY65" fmla="*/ 39482 h 260019"/>
                  <a:gd name="connsiteX66" fmla="*/ 208697 w 1200794"/>
                  <a:gd name="connsiteY66" fmla="*/ 21324 h 260019"/>
                  <a:gd name="connsiteX67" fmla="*/ 252692 w 1200794"/>
                  <a:gd name="connsiteY67" fmla="*/ 22954 h 260019"/>
                  <a:gd name="connsiteX68" fmla="*/ 298933 w 1200794"/>
                  <a:gd name="connsiteY68" fmla="*/ 12684 h 260019"/>
                  <a:gd name="connsiteX69" fmla="*/ 317761 w 1200794"/>
                  <a:gd name="connsiteY69" fmla="*/ 18672 h 260019"/>
                  <a:gd name="connsiteX70" fmla="*/ 358251 w 1200794"/>
                  <a:gd name="connsiteY70" fmla="*/ 15334 h 260019"/>
                  <a:gd name="connsiteX71" fmla="*/ 399788 w 1200794"/>
                  <a:gd name="connsiteY71" fmla="*/ 741 h 260019"/>
                  <a:gd name="connsiteX72" fmla="*/ 443474 w 1200794"/>
                  <a:gd name="connsiteY72" fmla="*/ 6201 h 26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00794" h="260019">
                    <a:moveTo>
                      <a:pt x="490434" y="0"/>
                    </a:moveTo>
                    <a:lnTo>
                      <a:pt x="512414" y="9170"/>
                    </a:lnTo>
                    <a:lnTo>
                      <a:pt x="552688" y="10157"/>
                    </a:lnTo>
                    <a:lnTo>
                      <a:pt x="595543" y="73"/>
                    </a:lnTo>
                    <a:lnTo>
                      <a:pt x="638398" y="10157"/>
                    </a:lnTo>
                    <a:lnTo>
                      <a:pt x="678706" y="9169"/>
                    </a:lnTo>
                    <a:lnTo>
                      <a:pt x="700684" y="0"/>
                    </a:lnTo>
                    <a:lnTo>
                      <a:pt x="747644" y="6201"/>
                    </a:lnTo>
                    <a:lnTo>
                      <a:pt x="791329" y="741"/>
                    </a:lnTo>
                    <a:lnTo>
                      <a:pt x="832866" y="15334"/>
                    </a:lnTo>
                    <a:lnTo>
                      <a:pt x="880073" y="19226"/>
                    </a:lnTo>
                    <a:lnTo>
                      <a:pt x="880455" y="19492"/>
                    </a:lnTo>
                    <a:lnTo>
                      <a:pt x="901861" y="12684"/>
                    </a:lnTo>
                    <a:lnTo>
                      <a:pt x="948102" y="22954"/>
                    </a:lnTo>
                    <a:lnTo>
                      <a:pt x="992097" y="21324"/>
                    </a:lnTo>
                    <a:lnTo>
                      <a:pt x="1032203" y="39482"/>
                    </a:lnTo>
                    <a:lnTo>
                      <a:pt x="1078891" y="47474"/>
                    </a:lnTo>
                    <a:lnTo>
                      <a:pt x="1106758" y="70758"/>
                    </a:lnTo>
                    <a:lnTo>
                      <a:pt x="1149033" y="87157"/>
                    </a:lnTo>
                    <a:lnTo>
                      <a:pt x="1160415" y="112020"/>
                    </a:lnTo>
                    <a:lnTo>
                      <a:pt x="1191837" y="134329"/>
                    </a:lnTo>
                    <a:lnTo>
                      <a:pt x="1185006" y="156986"/>
                    </a:lnTo>
                    <a:lnTo>
                      <a:pt x="1200794" y="181808"/>
                    </a:lnTo>
                    <a:lnTo>
                      <a:pt x="1176787" y="198810"/>
                    </a:lnTo>
                    <a:lnTo>
                      <a:pt x="1174536" y="222367"/>
                    </a:lnTo>
                    <a:lnTo>
                      <a:pt x="1137008" y="231125"/>
                    </a:lnTo>
                    <a:lnTo>
                      <a:pt x="1117063" y="249831"/>
                    </a:lnTo>
                    <a:lnTo>
                      <a:pt x="1071727" y="249013"/>
                    </a:lnTo>
                    <a:lnTo>
                      <a:pt x="1037121" y="260019"/>
                    </a:lnTo>
                    <a:lnTo>
                      <a:pt x="990881" y="249748"/>
                    </a:lnTo>
                    <a:lnTo>
                      <a:pt x="946885" y="251379"/>
                    </a:lnTo>
                    <a:lnTo>
                      <a:pt x="906779" y="233220"/>
                    </a:lnTo>
                    <a:lnTo>
                      <a:pt x="873825" y="227579"/>
                    </a:lnTo>
                    <a:lnTo>
                      <a:pt x="856991" y="234602"/>
                    </a:lnTo>
                    <a:lnTo>
                      <a:pt x="810031" y="228402"/>
                    </a:lnTo>
                    <a:lnTo>
                      <a:pt x="766345" y="233862"/>
                    </a:lnTo>
                    <a:lnTo>
                      <a:pt x="724809" y="219269"/>
                    </a:lnTo>
                    <a:lnTo>
                      <a:pt x="700890" y="217297"/>
                    </a:lnTo>
                    <a:lnTo>
                      <a:pt x="685751" y="225606"/>
                    </a:lnTo>
                    <a:lnTo>
                      <a:pt x="638398" y="224445"/>
                    </a:lnTo>
                    <a:lnTo>
                      <a:pt x="595543" y="234529"/>
                    </a:lnTo>
                    <a:lnTo>
                      <a:pt x="552688" y="224445"/>
                    </a:lnTo>
                    <a:lnTo>
                      <a:pt x="505335" y="225606"/>
                    </a:lnTo>
                    <a:lnTo>
                      <a:pt x="490200" y="217299"/>
                    </a:lnTo>
                    <a:lnTo>
                      <a:pt x="466309" y="219269"/>
                    </a:lnTo>
                    <a:lnTo>
                      <a:pt x="424772" y="233862"/>
                    </a:lnTo>
                    <a:lnTo>
                      <a:pt x="381087" y="228402"/>
                    </a:lnTo>
                    <a:lnTo>
                      <a:pt x="334126" y="234602"/>
                    </a:lnTo>
                    <a:lnTo>
                      <a:pt x="320107" y="228754"/>
                    </a:lnTo>
                    <a:lnTo>
                      <a:pt x="294015" y="233220"/>
                    </a:lnTo>
                    <a:lnTo>
                      <a:pt x="253909" y="251379"/>
                    </a:lnTo>
                    <a:lnTo>
                      <a:pt x="209913" y="249748"/>
                    </a:lnTo>
                    <a:lnTo>
                      <a:pt x="163673" y="260019"/>
                    </a:lnTo>
                    <a:lnTo>
                      <a:pt x="129067" y="249013"/>
                    </a:lnTo>
                    <a:lnTo>
                      <a:pt x="83731" y="249831"/>
                    </a:lnTo>
                    <a:lnTo>
                      <a:pt x="63787" y="231125"/>
                    </a:lnTo>
                    <a:lnTo>
                      <a:pt x="26258" y="222367"/>
                    </a:lnTo>
                    <a:lnTo>
                      <a:pt x="24007" y="198810"/>
                    </a:lnTo>
                    <a:lnTo>
                      <a:pt x="0" y="181808"/>
                    </a:lnTo>
                    <a:lnTo>
                      <a:pt x="15788" y="156986"/>
                    </a:lnTo>
                    <a:lnTo>
                      <a:pt x="8957" y="134329"/>
                    </a:lnTo>
                    <a:lnTo>
                      <a:pt x="40379" y="112020"/>
                    </a:lnTo>
                    <a:lnTo>
                      <a:pt x="51762" y="87157"/>
                    </a:lnTo>
                    <a:lnTo>
                      <a:pt x="94036" y="70758"/>
                    </a:lnTo>
                    <a:lnTo>
                      <a:pt x="121903" y="47474"/>
                    </a:lnTo>
                    <a:lnTo>
                      <a:pt x="168591" y="39482"/>
                    </a:lnTo>
                    <a:lnTo>
                      <a:pt x="208697" y="21324"/>
                    </a:lnTo>
                    <a:lnTo>
                      <a:pt x="252692" y="22954"/>
                    </a:lnTo>
                    <a:lnTo>
                      <a:pt x="298933" y="12684"/>
                    </a:lnTo>
                    <a:lnTo>
                      <a:pt x="317761" y="18672"/>
                    </a:lnTo>
                    <a:lnTo>
                      <a:pt x="358251" y="15334"/>
                    </a:lnTo>
                    <a:lnTo>
                      <a:pt x="399788" y="741"/>
                    </a:lnTo>
                    <a:lnTo>
                      <a:pt x="443474" y="6201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1670DDE2-B758-8FEF-87F7-C30B5D63C26D}"/>
                  </a:ext>
                </a:extLst>
              </p:cNvPr>
              <p:cNvSpPr/>
              <p:nvPr/>
            </p:nvSpPr>
            <p:spPr>
              <a:xfrm rot="10468110" flipH="1">
                <a:off x="4612468" y="7045427"/>
                <a:ext cx="788539" cy="156507"/>
              </a:xfrm>
              <a:custGeom>
                <a:avLst/>
                <a:gdLst>
                  <a:gd name="connsiteX0" fmla="*/ 490434 w 1200794"/>
                  <a:gd name="connsiteY0" fmla="*/ 0 h 260019"/>
                  <a:gd name="connsiteX1" fmla="*/ 512414 w 1200794"/>
                  <a:gd name="connsiteY1" fmla="*/ 9170 h 260019"/>
                  <a:gd name="connsiteX2" fmla="*/ 552688 w 1200794"/>
                  <a:gd name="connsiteY2" fmla="*/ 10157 h 260019"/>
                  <a:gd name="connsiteX3" fmla="*/ 595543 w 1200794"/>
                  <a:gd name="connsiteY3" fmla="*/ 73 h 260019"/>
                  <a:gd name="connsiteX4" fmla="*/ 638398 w 1200794"/>
                  <a:gd name="connsiteY4" fmla="*/ 10157 h 260019"/>
                  <a:gd name="connsiteX5" fmla="*/ 678706 w 1200794"/>
                  <a:gd name="connsiteY5" fmla="*/ 9169 h 260019"/>
                  <a:gd name="connsiteX6" fmla="*/ 700684 w 1200794"/>
                  <a:gd name="connsiteY6" fmla="*/ 0 h 260019"/>
                  <a:gd name="connsiteX7" fmla="*/ 747644 w 1200794"/>
                  <a:gd name="connsiteY7" fmla="*/ 6201 h 260019"/>
                  <a:gd name="connsiteX8" fmla="*/ 791329 w 1200794"/>
                  <a:gd name="connsiteY8" fmla="*/ 741 h 260019"/>
                  <a:gd name="connsiteX9" fmla="*/ 832866 w 1200794"/>
                  <a:gd name="connsiteY9" fmla="*/ 15334 h 260019"/>
                  <a:gd name="connsiteX10" fmla="*/ 880073 w 1200794"/>
                  <a:gd name="connsiteY10" fmla="*/ 19226 h 260019"/>
                  <a:gd name="connsiteX11" fmla="*/ 880455 w 1200794"/>
                  <a:gd name="connsiteY11" fmla="*/ 19492 h 260019"/>
                  <a:gd name="connsiteX12" fmla="*/ 901861 w 1200794"/>
                  <a:gd name="connsiteY12" fmla="*/ 12684 h 260019"/>
                  <a:gd name="connsiteX13" fmla="*/ 948102 w 1200794"/>
                  <a:gd name="connsiteY13" fmla="*/ 22954 h 260019"/>
                  <a:gd name="connsiteX14" fmla="*/ 992097 w 1200794"/>
                  <a:gd name="connsiteY14" fmla="*/ 21324 h 260019"/>
                  <a:gd name="connsiteX15" fmla="*/ 1032203 w 1200794"/>
                  <a:gd name="connsiteY15" fmla="*/ 39482 h 260019"/>
                  <a:gd name="connsiteX16" fmla="*/ 1078891 w 1200794"/>
                  <a:gd name="connsiteY16" fmla="*/ 47474 h 260019"/>
                  <a:gd name="connsiteX17" fmla="*/ 1106758 w 1200794"/>
                  <a:gd name="connsiteY17" fmla="*/ 70758 h 260019"/>
                  <a:gd name="connsiteX18" fmla="*/ 1149033 w 1200794"/>
                  <a:gd name="connsiteY18" fmla="*/ 87157 h 260019"/>
                  <a:gd name="connsiteX19" fmla="*/ 1160415 w 1200794"/>
                  <a:gd name="connsiteY19" fmla="*/ 112020 h 260019"/>
                  <a:gd name="connsiteX20" fmla="*/ 1191837 w 1200794"/>
                  <a:gd name="connsiteY20" fmla="*/ 134329 h 260019"/>
                  <a:gd name="connsiteX21" fmla="*/ 1185006 w 1200794"/>
                  <a:gd name="connsiteY21" fmla="*/ 156986 h 260019"/>
                  <a:gd name="connsiteX22" fmla="*/ 1200794 w 1200794"/>
                  <a:gd name="connsiteY22" fmla="*/ 181808 h 260019"/>
                  <a:gd name="connsiteX23" fmla="*/ 1176787 w 1200794"/>
                  <a:gd name="connsiteY23" fmla="*/ 198810 h 260019"/>
                  <a:gd name="connsiteX24" fmla="*/ 1174536 w 1200794"/>
                  <a:gd name="connsiteY24" fmla="*/ 222367 h 260019"/>
                  <a:gd name="connsiteX25" fmla="*/ 1137008 w 1200794"/>
                  <a:gd name="connsiteY25" fmla="*/ 231125 h 260019"/>
                  <a:gd name="connsiteX26" fmla="*/ 1117063 w 1200794"/>
                  <a:gd name="connsiteY26" fmla="*/ 249831 h 260019"/>
                  <a:gd name="connsiteX27" fmla="*/ 1071727 w 1200794"/>
                  <a:gd name="connsiteY27" fmla="*/ 249013 h 260019"/>
                  <a:gd name="connsiteX28" fmla="*/ 1037121 w 1200794"/>
                  <a:gd name="connsiteY28" fmla="*/ 260019 h 260019"/>
                  <a:gd name="connsiteX29" fmla="*/ 990881 w 1200794"/>
                  <a:gd name="connsiteY29" fmla="*/ 249748 h 260019"/>
                  <a:gd name="connsiteX30" fmla="*/ 946885 w 1200794"/>
                  <a:gd name="connsiteY30" fmla="*/ 251379 h 260019"/>
                  <a:gd name="connsiteX31" fmla="*/ 906779 w 1200794"/>
                  <a:gd name="connsiteY31" fmla="*/ 233220 h 260019"/>
                  <a:gd name="connsiteX32" fmla="*/ 873825 w 1200794"/>
                  <a:gd name="connsiteY32" fmla="*/ 227579 h 260019"/>
                  <a:gd name="connsiteX33" fmla="*/ 856991 w 1200794"/>
                  <a:gd name="connsiteY33" fmla="*/ 234602 h 260019"/>
                  <a:gd name="connsiteX34" fmla="*/ 810031 w 1200794"/>
                  <a:gd name="connsiteY34" fmla="*/ 228402 h 260019"/>
                  <a:gd name="connsiteX35" fmla="*/ 766345 w 1200794"/>
                  <a:gd name="connsiteY35" fmla="*/ 233862 h 260019"/>
                  <a:gd name="connsiteX36" fmla="*/ 724809 w 1200794"/>
                  <a:gd name="connsiteY36" fmla="*/ 219269 h 260019"/>
                  <a:gd name="connsiteX37" fmla="*/ 700890 w 1200794"/>
                  <a:gd name="connsiteY37" fmla="*/ 217297 h 260019"/>
                  <a:gd name="connsiteX38" fmla="*/ 685751 w 1200794"/>
                  <a:gd name="connsiteY38" fmla="*/ 225606 h 260019"/>
                  <a:gd name="connsiteX39" fmla="*/ 638398 w 1200794"/>
                  <a:gd name="connsiteY39" fmla="*/ 224445 h 260019"/>
                  <a:gd name="connsiteX40" fmla="*/ 595543 w 1200794"/>
                  <a:gd name="connsiteY40" fmla="*/ 234529 h 260019"/>
                  <a:gd name="connsiteX41" fmla="*/ 552688 w 1200794"/>
                  <a:gd name="connsiteY41" fmla="*/ 224445 h 260019"/>
                  <a:gd name="connsiteX42" fmla="*/ 505335 w 1200794"/>
                  <a:gd name="connsiteY42" fmla="*/ 225606 h 260019"/>
                  <a:gd name="connsiteX43" fmla="*/ 490200 w 1200794"/>
                  <a:gd name="connsiteY43" fmla="*/ 217299 h 260019"/>
                  <a:gd name="connsiteX44" fmla="*/ 466309 w 1200794"/>
                  <a:gd name="connsiteY44" fmla="*/ 219269 h 260019"/>
                  <a:gd name="connsiteX45" fmla="*/ 424772 w 1200794"/>
                  <a:gd name="connsiteY45" fmla="*/ 233862 h 260019"/>
                  <a:gd name="connsiteX46" fmla="*/ 381087 w 1200794"/>
                  <a:gd name="connsiteY46" fmla="*/ 228402 h 260019"/>
                  <a:gd name="connsiteX47" fmla="*/ 334126 w 1200794"/>
                  <a:gd name="connsiteY47" fmla="*/ 234602 h 260019"/>
                  <a:gd name="connsiteX48" fmla="*/ 320107 w 1200794"/>
                  <a:gd name="connsiteY48" fmla="*/ 228754 h 260019"/>
                  <a:gd name="connsiteX49" fmla="*/ 294015 w 1200794"/>
                  <a:gd name="connsiteY49" fmla="*/ 233220 h 260019"/>
                  <a:gd name="connsiteX50" fmla="*/ 253909 w 1200794"/>
                  <a:gd name="connsiteY50" fmla="*/ 251379 h 260019"/>
                  <a:gd name="connsiteX51" fmla="*/ 209913 w 1200794"/>
                  <a:gd name="connsiteY51" fmla="*/ 249748 h 260019"/>
                  <a:gd name="connsiteX52" fmla="*/ 163673 w 1200794"/>
                  <a:gd name="connsiteY52" fmla="*/ 260019 h 260019"/>
                  <a:gd name="connsiteX53" fmla="*/ 129067 w 1200794"/>
                  <a:gd name="connsiteY53" fmla="*/ 249013 h 260019"/>
                  <a:gd name="connsiteX54" fmla="*/ 83731 w 1200794"/>
                  <a:gd name="connsiteY54" fmla="*/ 249831 h 260019"/>
                  <a:gd name="connsiteX55" fmla="*/ 63787 w 1200794"/>
                  <a:gd name="connsiteY55" fmla="*/ 231125 h 260019"/>
                  <a:gd name="connsiteX56" fmla="*/ 26258 w 1200794"/>
                  <a:gd name="connsiteY56" fmla="*/ 222367 h 260019"/>
                  <a:gd name="connsiteX57" fmla="*/ 24007 w 1200794"/>
                  <a:gd name="connsiteY57" fmla="*/ 198810 h 260019"/>
                  <a:gd name="connsiteX58" fmla="*/ 0 w 1200794"/>
                  <a:gd name="connsiteY58" fmla="*/ 181808 h 260019"/>
                  <a:gd name="connsiteX59" fmla="*/ 15788 w 1200794"/>
                  <a:gd name="connsiteY59" fmla="*/ 156986 h 260019"/>
                  <a:gd name="connsiteX60" fmla="*/ 8957 w 1200794"/>
                  <a:gd name="connsiteY60" fmla="*/ 134329 h 260019"/>
                  <a:gd name="connsiteX61" fmla="*/ 40379 w 1200794"/>
                  <a:gd name="connsiteY61" fmla="*/ 112020 h 260019"/>
                  <a:gd name="connsiteX62" fmla="*/ 51762 w 1200794"/>
                  <a:gd name="connsiteY62" fmla="*/ 87157 h 260019"/>
                  <a:gd name="connsiteX63" fmla="*/ 94036 w 1200794"/>
                  <a:gd name="connsiteY63" fmla="*/ 70758 h 260019"/>
                  <a:gd name="connsiteX64" fmla="*/ 121903 w 1200794"/>
                  <a:gd name="connsiteY64" fmla="*/ 47474 h 260019"/>
                  <a:gd name="connsiteX65" fmla="*/ 168591 w 1200794"/>
                  <a:gd name="connsiteY65" fmla="*/ 39482 h 260019"/>
                  <a:gd name="connsiteX66" fmla="*/ 208697 w 1200794"/>
                  <a:gd name="connsiteY66" fmla="*/ 21324 h 260019"/>
                  <a:gd name="connsiteX67" fmla="*/ 252692 w 1200794"/>
                  <a:gd name="connsiteY67" fmla="*/ 22954 h 260019"/>
                  <a:gd name="connsiteX68" fmla="*/ 298933 w 1200794"/>
                  <a:gd name="connsiteY68" fmla="*/ 12684 h 260019"/>
                  <a:gd name="connsiteX69" fmla="*/ 317761 w 1200794"/>
                  <a:gd name="connsiteY69" fmla="*/ 18672 h 260019"/>
                  <a:gd name="connsiteX70" fmla="*/ 358251 w 1200794"/>
                  <a:gd name="connsiteY70" fmla="*/ 15334 h 260019"/>
                  <a:gd name="connsiteX71" fmla="*/ 399788 w 1200794"/>
                  <a:gd name="connsiteY71" fmla="*/ 741 h 260019"/>
                  <a:gd name="connsiteX72" fmla="*/ 443474 w 1200794"/>
                  <a:gd name="connsiteY72" fmla="*/ 6201 h 26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00794" h="260019">
                    <a:moveTo>
                      <a:pt x="490434" y="0"/>
                    </a:moveTo>
                    <a:lnTo>
                      <a:pt x="512414" y="9170"/>
                    </a:lnTo>
                    <a:lnTo>
                      <a:pt x="552688" y="10157"/>
                    </a:lnTo>
                    <a:lnTo>
                      <a:pt x="595543" y="73"/>
                    </a:lnTo>
                    <a:lnTo>
                      <a:pt x="638398" y="10157"/>
                    </a:lnTo>
                    <a:lnTo>
                      <a:pt x="678706" y="9169"/>
                    </a:lnTo>
                    <a:lnTo>
                      <a:pt x="700684" y="0"/>
                    </a:lnTo>
                    <a:lnTo>
                      <a:pt x="747644" y="6201"/>
                    </a:lnTo>
                    <a:lnTo>
                      <a:pt x="791329" y="741"/>
                    </a:lnTo>
                    <a:lnTo>
                      <a:pt x="832866" y="15334"/>
                    </a:lnTo>
                    <a:lnTo>
                      <a:pt x="880073" y="19226"/>
                    </a:lnTo>
                    <a:lnTo>
                      <a:pt x="880455" y="19492"/>
                    </a:lnTo>
                    <a:lnTo>
                      <a:pt x="901861" y="12684"/>
                    </a:lnTo>
                    <a:lnTo>
                      <a:pt x="948102" y="22954"/>
                    </a:lnTo>
                    <a:lnTo>
                      <a:pt x="992097" y="21324"/>
                    </a:lnTo>
                    <a:lnTo>
                      <a:pt x="1032203" y="39482"/>
                    </a:lnTo>
                    <a:lnTo>
                      <a:pt x="1078891" y="47474"/>
                    </a:lnTo>
                    <a:lnTo>
                      <a:pt x="1106758" y="70758"/>
                    </a:lnTo>
                    <a:lnTo>
                      <a:pt x="1149033" y="87157"/>
                    </a:lnTo>
                    <a:lnTo>
                      <a:pt x="1160415" y="112020"/>
                    </a:lnTo>
                    <a:lnTo>
                      <a:pt x="1191837" y="134329"/>
                    </a:lnTo>
                    <a:lnTo>
                      <a:pt x="1185006" y="156986"/>
                    </a:lnTo>
                    <a:lnTo>
                      <a:pt x="1200794" y="181808"/>
                    </a:lnTo>
                    <a:lnTo>
                      <a:pt x="1176787" y="198810"/>
                    </a:lnTo>
                    <a:lnTo>
                      <a:pt x="1174536" y="222367"/>
                    </a:lnTo>
                    <a:lnTo>
                      <a:pt x="1137008" y="231125"/>
                    </a:lnTo>
                    <a:lnTo>
                      <a:pt x="1117063" y="249831"/>
                    </a:lnTo>
                    <a:lnTo>
                      <a:pt x="1071727" y="249013"/>
                    </a:lnTo>
                    <a:lnTo>
                      <a:pt x="1037121" y="260019"/>
                    </a:lnTo>
                    <a:lnTo>
                      <a:pt x="990881" y="249748"/>
                    </a:lnTo>
                    <a:lnTo>
                      <a:pt x="946885" y="251379"/>
                    </a:lnTo>
                    <a:lnTo>
                      <a:pt x="906779" y="233220"/>
                    </a:lnTo>
                    <a:lnTo>
                      <a:pt x="873825" y="227579"/>
                    </a:lnTo>
                    <a:lnTo>
                      <a:pt x="856991" y="234602"/>
                    </a:lnTo>
                    <a:lnTo>
                      <a:pt x="810031" y="228402"/>
                    </a:lnTo>
                    <a:lnTo>
                      <a:pt x="766345" y="233862"/>
                    </a:lnTo>
                    <a:lnTo>
                      <a:pt x="724809" y="219269"/>
                    </a:lnTo>
                    <a:lnTo>
                      <a:pt x="700890" y="217297"/>
                    </a:lnTo>
                    <a:lnTo>
                      <a:pt x="685751" y="225606"/>
                    </a:lnTo>
                    <a:lnTo>
                      <a:pt x="638398" y="224445"/>
                    </a:lnTo>
                    <a:lnTo>
                      <a:pt x="595543" y="234529"/>
                    </a:lnTo>
                    <a:lnTo>
                      <a:pt x="552688" y="224445"/>
                    </a:lnTo>
                    <a:lnTo>
                      <a:pt x="505335" y="225606"/>
                    </a:lnTo>
                    <a:lnTo>
                      <a:pt x="490200" y="217299"/>
                    </a:lnTo>
                    <a:lnTo>
                      <a:pt x="466309" y="219269"/>
                    </a:lnTo>
                    <a:lnTo>
                      <a:pt x="424772" y="233862"/>
                    </a:lnTo>
                    <a:lnTo>
                      <a:pt x="381087" y="228402"/>
                    </a:lnTo>
                    <a:lnTo>
                      <a:pt x="334126" y="234602"/>
                    </a:lnTo>
                    <a:lnTo>
                      <a:pt x="320107" y="228754"/>
                    </a:lnTo>
                    <a:lnTo>
                      <a:pt x="294015" y="233220"/>
                    </a:lnTo>
                    <a:lnTo>
                      <a:pt x="253909" y="251379"/>
                    </a:lnTo>
                    <a:lnTo>
                      <a:pt x="209913" y="249748"/>
                    </a:lnTo>
                    <a:lnTo>
                      <a:pt x="163673" y="260019"/>
                    </a:lnTo>
                    <a:lnTo>
                      <a:pt x="129067" y="249013"/>
                    </a:lnTo>
                    <a:lnTo>
                      <a:pt x="83731" y="249831"/>
                    </a:lnTo>
                    <a:lnTo>
                      <a:pt x="63787" y="231125"/>
                    </a:lnTo>
                    <a:lnTo>
                      <a:pt x="26258" y="222367"/>
                    </a:lnTo>
                    <a:lnTo>
                      <a:pt x="24007" y="198810"/>
                    </a:lnTo>
                    <a:lnTo>
                      <a:pt x="0" y="181808"/>
                    </a:lnTo>
                    <a:lnTo>
                      <a:pt x="15788" y="156986"/>
                    </a:lnTo>
                    <a:lnTo>
                      <a:pt x="8957" y="134329"/>
                    </a:lnTo>
                    <a:lnTo>
                      <a:pt x="40379" y="112020"/>
                    </a:lnTo>
                    <a:lnTo>
                      <a:pt x="51762" y="87157"/>
                    </a:lnTo>
                    <a:lnTo>
                      <a:pt x="94036" y="70758"/>
                    </a:lnTo>
                    <a:lnTo>
                      <a:pt x="121903" y="47474"/>
                    </a:lnTo>
                    <a:lnTo>
                      <a:pt x="168591" y="39482"/>
                    </a:lnTo>
                    <a:lnTo>
                      <a:pt x="208697" y="21324"/>
                    </a:lnTo>
                    <a:lnTo>
                      <a:pt x="252692" y="22954"/>
                    </a:lnTo>
                    <a:lnTo>
                      <a:pt x="298933" y="12684"/>
                    </a:lnTo>
                    <a:lnTo>
                      <a:pt x="317761" y="18672"/>
                    </a:lnTo>
                    <a:lnTo>
                      <a:pt x="358251" y="15334"/>
                    </a:lnTo>
                    <a:lnTo>
                      <a:pt x="399788" y="741"/>
                    </a:lnTo>
                    <a:lnTo>
                      <a:pt x="443474" y="6201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40" name="グループ化 539">
                <a:extLst>
                  <a:ext uri="{FF2B5EF4-FFF2-40B4-BE49-F238E27FC236}">
                    <a16:creationId xmlns:a16="http://schemas.microsoft.com/office/drawing/2014/main" id="{8272F292-A0DF-B9B2-546A-F52F4702FCBF}"/>
                  </a:ext>
                </a:extLst>
              </p:cNvPr>
              <p:cNvGrpSpPr/>
              <p:nvPr/>
            </p:nvGrpSpPr>
            <p:grpSpPr>
              <a:xfrm>
                <a:off x="4280831" y="5913843"/>
                <a:ext cx="532507" cy="541735"/>
                <a:chOff x="3087106" y="6899407"/>
                <a:chExt cx="532507" cy="541735"/>
              </a:xfrm>
              <a:solidFill>
                <a:srgbClr val="FF6699"/>
              </a:solidFill>
            </p:grpSpPr>
            <p:sp>
              <p:nvSpPr>
                <p:cNvPr id="547" name="フリーフォーム: 図形 546">
                  <a:extLst>
                    <a:ext uri="{FF2B5EF4-FFF2-40B4-BE49-F238E27FC236}">
                      <a16:creationId xmlns:a16="http://schemas.microsoft.com/office/drawing/2014/main" id="{DB3757CF-4250-C0F5-3C44-02041608272F}"/>
                    </a:ext>
                  </a:extLst>
                </p:cNvPr>
                <p:cNvSpPr/>
                <p:nvPr/>
              </p:nvSpPr>
              <p:spPr>
                <a:xfrm rot="18900000">
                  <a:off x="3403067" y="6899407"/>
                  <a:ext cx="216546" cy="323587"/>
                </a:xfrm>
                <a:custGeom>
                  <a:avLst/>
                  <a:gdLst>
                    <a:gd name="connsiteX0" fmla="*/ 117758 w 216546"/>
                    <a:gd name="connsiteY0" fmla="*/ 23870 h 323587"/>
                    <a:gd name="connsiteX1" fmla="*/ 105670 w 216546"/>
                    <a:gd name="connsiteY1" fmla="*/ 23870 h 323587"/>
                    <a:gd name="connsiteX2" fmla="*/ 72501 w 216546"/>
                    <a:gd name="connsiteY2" fmla="*/ 284859 h 323587"/>
                    <a:gd name="connsiteX3" fmla="*/ 150927 w 216546"/>
                    <a:gd name="connsiteY3" fmla="*/ 284859 h 323587"/>
                    <a:gd name="connsiteX4" fmla="*/ 124962 w 216546"/>
                    <a:gd name="connsiteY4" fmla="*/ 0 h 323587"/>
                    <a:gd name="connsiteX5" fmla="*/ 216546 w 216546"/>
                    <a:gd name="connsiteY5" fmla="*/ 323587 h 323587"/>
                    <a:gd name="connsiteX6" fmla="*/ 0 w 216546"/>
                    <a:gd name="connsiteY6" fmla="*/ 323587 h 323587"/>
                    <a:gd name="connsiteX7" fmla="*/ 91584 w 216546"/>
                    <a:gd name="connsiteY7" fmla="*/ 0 h 323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6546" h="323587">
                      <a:moveTo>
                        <a:pt x="117758" y="23870"/>
                      </a:moveTo>
                      <a:lnTo>
                        <a:pt x="105670" y="23870"/>
                      </a:lnTo>
                      <a:lnTo>
                        <a:pt x="72501" y="284859"/>
                      </a:lnTo>
                      <a:lnTo>
                        <a:pt x="150927" y="284859"/>
                      </a:lnTo>
                      <a:close/>
                      <a:moveTo>
                        <a:pt x="124962" y="0"/>
                      </a:moveTo>
                      <a:lnTo>
                        <a:pt x="216546" y="323587"/>
                      </a:lnTo>
                      <a:lnTo>
                        <a:pt x="0" y="323587"/>
                      </a:lnTo>
                      <a:lnTo>
                        <a:pt x="9158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8" name="フリーフォーム: 図形 547">
                  <a:extLst>
                    <a:ext uri="{FF2B5EF4-FFF2-40B4-BE49-F238E27FC236}">
                      <a16:creationId xmlns:a16="http://schemas.microsoft.com/office/drawing/2014/main" id="{F4C3A511-3746-0518-442E-9C7530D398DB}"/>
                    </a:ext>
                  </a:extLst>
                </p:cNvPr>
                <p:cNvSpPr/>
                <p:nvPr/>
              </p:nvSpPr>
              <p:spPr>
                <a:xfrm rot="2700000" flipH="1">
                  <a:off x="3140627" y="6899407"/>
                  <a:ext cx="216546" cy="323587"/>
                </a:xfrm>
                <a:custGeom>
                  <a:avLst/>
                  <a:gdLst>
                    <a:gd name="connsiteX0" fmla="*/ 117758 w 216546"/>
                    <a:gd name="connsiteY0" fmla="*/ 23870 h 323587"/>
                    <a:gd name="connsiteX1" fmla="*/ 105670 w 216546"/>
                    <a:gd name="connsiteY1" fmla="*/ 23870 h 323587"/>
                    <a:gd name="connsiteX2" fmla="*/ 72501 w 216546"/>
                    <a:gd name="connsiteY2" fmla="*/ 284859 h 323587"/>
                    <a:gd name="connsiteX3" fmla="*/ 150927 w 216546"/>
                    <a:gd name="connsiteY3" fmla="*/ 284859 h 323587"/>
                    <a:gd name="connsiteX4" fmla="*/ 124962 w 216546"/>
                    <a:gd name="connsiteY4" fmla="*/ 0 h 323587"/>
                    <a:gd name="connsiteX5" fmla="*/ 216546 w 216546"/>
                    <a:gd name="connsiteY5" fmla="*/ 323587 h 323587"/>
                    <a:gd name="connsiteX6" fmla="*/ 0 w 216546"/>
                    <a:gd name="connsiteY6" fmla="*/ 323587 h 323587"/>
                    <a:gd name="connsiteX7" fmla="*/ 91584 w 216546"/>
                    <a:gd name="connsiteY7" fmla="*/ 0 h 323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6546" h="323587">
                      <a:moveTo>
                        <a:pt x="117758" y="23870"/>
                      </a:moveTo>
                      <a:lnTo>
                        <a:pt x="105670" y="23870"/>
                      </a:lnTo>
                      <a:lnTo>
                        <a:pt x="72501" y="284859"/>
                      </a:lnTo>
                      <a:lnTo>
                        <a:pt x="150927" y="284859"/>
                      </a:lnTo>
                      <a:close/>
                      <a:moveTo>
                        <a:pt x="124962" y="0"/>
                      </a:moveTo>
                      <a:lnTo>
                        <a:pt x="216546" y="323587"/>
                      </a:lnTo>
                      <a:lnTo>
                        <a:pt x="0" y="323587"/>
                      </a:lnTo>
                      <a:lnTo>
                        <a:pt x="9158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9" name="台形 548">
                  <a:extLst>
                    <a:ext uri="{FF2B5EF4-FFF2-40B4-BE49-F238E27FC236}">
                      <a16:creationId xmlns:a16="http://schemas.microsoft.com/office/drawing/2014/main" id="{EE6A30EC-2CBA-996E-E41A-48A309FE63B9}"/>
                    </a:ext>
                  </a:extLst>
                </p:cNvPr>
                <p:cNvSpPr/>
                <p:nvPr/>
              </p:nvSpPr>
              <p:spPr>
                <a:xfrm rot="884484">
                  <a:off x="3301817" y="6940538"/>
                  <a:ext cx="58782" cy="480808"/>
                </a:xfrm>
                <a:prstGeom prst="trapezoid">
                  <a:avLst>
                    <a:gd name="adj" fmla="val 34517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0" name="台形 549">
                  <a:extLst>
                    <a:ext uri="{FF2B5EF4-FFF2-40B4-BE49-F238E27FC236}">
                      <a16:creationId xmlns:a16="http://schemas.microsoft.com/office/drawing/2014/main" id="{F553764E-38BC-CF52-24FF-97810A8D7BD8}"/>
                    </a:ext>
                  </a:extLst>
                </p:cNvPr>
                <p:cNvSpPr/>
                <p:nvPr/>
              </p:nvSpPr>
              <p:spPr>
                <a:xfrm rot="20700000">
                  <a:off x="3398547" y="6940539"/>
                  <a:ext cx="58782" cy="480808"/>
                </a:xfrm>
                <a:prstGeom prst="trapezoid">
                  <a:avLst>
                    <a:gd name="adj" fmla="val 34517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1" name="四角形: 角を丸くする 550">
                  <a:extLst>
                    <a:ext uri="{FF2B5EF4-FFF2-40B4-BE49-F238E27FC236}">
                      <a16:creationId xmlns:a16="http://schemas.microsoft.com/office/drawing/2014/main" id="{5C7187A1-446E-426A-00BC-6585C9E9D002}"/>
                    </a:ext>
                  </a:extLst>
                </p:cNvPr>
                <p:cNvSpPr/>
                <p:nvPr/>
              </p:nvSpPr>
              <p:spPr>
                <a:xfrm>
                  <a:off x="3326030" y="6904086"/>
                  <a:ext cx="109702" cy="127596"/>
                </a:xfrm>
                <a:prstGeom prst="roundRect">
                  <a:avLst>
                    <a:gd name="adj" fmla="val 3620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2" name="星: 12 pt 551">
                  <a:extLst>
                    <a:ext uri="{FF2B5EF4-FFF2-40B4-BE49-F238E27FC236}">
                      <a16:creationId xmlns:a16="http://schemas.microsoft.com/office/drawing/2014/main" id="{ED0C240F-F338-F465-39AF-5D85DF4349C1}"/>
                    </a:ext>
                  </a:extLst>
                </p:cNvPr>
                <p:cNvSpPr/>
                <p:nvPr/>
              </p:nvSpPr>
              <p:spPr>
                <a:xfrm>
                  <a:off x="3200401" y="7289104"/>
                  <a:ext cx="152038" cy="152038"/>
                </a:xfrm>
                <a:prstGeom prst="star12">
                  <a:avLst>
                    <a:gd name="adj" fmla="val 45177"/>
                  </a:avLst>
                </a:prstGeom>
                <a:solidFill>
                  <a:srgbClr val="FFFF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3" name="星: 12 pt 552">
                  <a:extLst>
                    <a:ext uri="{FF2B5EF4-FFF2-40B4-BE49-F238E27FC236}">
                      <a16:creationId xmlns:a16="http://schemas.microsoft.com/office/drawing/2014/main" id="{28D54810-D5D1-A5A5-2D38-B174A9AB719E}"/>
                    </a:ext>
                  </a:extLst>
                </p:cNvPr>
                <p:cNvSpPr/>
                <p:nvPr/>
              </p:nvSpPr>
              <p:spPr>
                <a:xfrm>
                  <a:off x="3400426" y="7289104"/>
                  <a:ext cx="152038" cy="152038"/>
                </a:xfrm>
                <a:prstGeom prst="star12">
                  <a:avLst>
                    <a:gd name="adj" fmla="val 45177"/>
                  </a:avLst>
                </a:prstGeom>
                <a:solidFill>
                  <a:srgbClr val="FFFF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1" name="グループ化 540">
                <a:extLst>
                  <a:ext uri="{FF2B5EF4-FFF2-40B4-BE49-F238E27FC236}">
                    <a16:creationId xmlns:a16="http://schemas.microsoft.com/office/drawing/2014/main" id="{A0233681-D81A-2F86-F628-8608AC16FC21}"/>
                  </a:ext>
                </a:extLst>
              </p:cNvPr>
              <p:cNvGrpSpPr/>
              <p:nvPr/>
            </p:nvGrpSpPr>
            <p:grpSpPr>
              <a:xfrm rot="1800000">
                <a:off x="3691058" y="5734557"/>
                <a:ext cx="471454" cy="821785"/>
                <a:chOff x="3244760" y="5986991"/>
                <a:chExt cx="471454" cy="821785"/>
              </a:xfrm>
            </p:grpSpPr>
            <p:sp>
              <p:nvSpPr>
                <p:cNvPr id="545" name="フリーフォーム: 図形 544">
                  <a:extLst>
                    <a:ext uri="{FF2B5EF4-FFF2-40B4-BE49-F238E27FC236}">
                      <a16:creationId xmlns:a16="http://schemas.microsoft.com/office/drawing/2014/main" id="{A51551EB-4572-05AB-E3D1-1712345E9761}"/>
                    </a:ext>
                  </a:extLst>
                </p:cNvPr>
                <p:cNvSpPr/>
                <p:nvPr/>
              </p:nvSpPr>
              <p:spPr>
                <a:xfrm>
                  <a:off x="3263881" y="6115290"/>
                  <a:ext cx="436582" cy="693486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6" name="星: 16 pt 545">
                  <a:extLst>
                    <a:ext uri="{FF2B5EF4-FFF2-40B4-BE49-F238E27FC236}">
                      <a16:creationId xmlns:a16="http://schemas.microsoft.com/office/drawing/2014/main" id="{B72A5576-7EFC-8A08-5BD8-EDBC1CC5F50D}"/>
                    </a:ext>
                  </a:extLst>
                </p:cNvPr>
                <p:cNvSpPr/>
                <p:nvPr/>
              </p:nvSpPr>
              <p:spPr>
                <a:xfrm>
                  <a:off x="3244760" y="5986991"/>
                  <a:ext cx="471454" cy="234456"/>
                </a:xfrm>
                <a:prstGeom prst="star16">
                  <a:avLst>
                    <a:gd name="adj" fmla="val 46594"/>
                  </a:avLst>
                </a:pr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42" name="グループ化 541">
                <a:extLst>
                  <a:ext uri="{FF2B5EF4-FFF2-40B4-BE49-F238E27FC236}">
                    <a16:creationId xmlns:a16="http://schemas.microsoft.com/office/drawing/2014/main" id="{F363E457-8C8F-96EC-98AF-C93264B585CB}"/>
                  </a:ext>
                </a:extLst>
              </p:cNvPr>
              <p:cNvGrpSpPr/>
              <p:nvPr/>
            </p:nvGrpSpPr>
            <p:grpSpPr>
              <a:xfrm rot="19800000" flipH="1">
                <a:off x="4979192" y="5734557"/>
                <a:ext cx="471454" cy="821785"/>
                <a:chOff x="3244760" y="5986991"/>
                <a:chExt cx="471454" cy="821785"/>
              </a:xfrm>
            </p:grpSpPr>
            <p:sp>
              <p:nvSpPr>
                <p:cNvPr id="543" name="フリーフォーム: 図形 542">
                  <a:extLst>
                    <a:ext uri="{FF2B5EF4-FFF2-40B4-BE49-F238E27FC236}">
                      <a16:creationId xmlns:a16="http://schemas.microsoft.com/office/drawing/2014/main" id="{78B431D6-CD2E-287C-13A3-FAB958DEE88E}"/>
                    </a:ext>
                  </a:extLst>
                </p:cNvPr>
                <p:cNvSpPr/>
                <p:nvPr/>
              </p:nvSpPr>
              <p:spPr>
                <a:xfrm>
                  <a:off x="3263881" y="6115290"/>
                  <a:ext cx="436582" cy="693486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4" name="星: 16 pt 543">
                  <a:extLst>
                    <a:ext uri="{FF2B5EF4-FFF2-40B4-BE49-F238E27FC236}">
                      <a16:creationId xmlns:a16="http://schemas.microsoft.com/office/drawing/2014/main" id="{088D101D-32E2-0877-C639-053B73AA11C4}"/>
                    </a:ext>
                  </a:extLst>
                </p:cNvPr>
                <p:cNvSpPr/>
                <p:nvPr/>
              </p:nvSpPr>
              <p:spPr>
                <a:xfrm>
                  <a:off x="3244760" y="5986991"/>
                  <a:ext cx="471454" cy="234456"/>
                </a:xfrm>
                <a:prstGeom prst="star16">
                  <a:avLst>
                    <a:gd name="adj" fmla="val 46594"/>
                  </a:avLst>
                </a:pr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sp>
        <p:nvSpPr>
          <p:cNvPr id="554" name="テキスト ボックス 553">
            <a:extLst>
              <a:ext uri="{FF2B5EF4-FFF2-40B4-BE49-F238E27FC236}">
                <a16:creationId xmlns:a16="http://schemas.microsoft.com/office/drawing/2014/main" id="{FACC802B-ACE1-946D-CF5A-BADB8F782E91}"/>
              </a:ext>
            </a:extLst>
          </p:cNvPr>
          <p:cNvSpPr txBox="1"/>
          <p:nvPr/>
        </p:nvSpPr>
        <p:spPr>
          <a:xfrm>
            <a:off x="3475691" y="211844"/>
            <a:ext cx="2954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シャムネコの冬用イラスト</a:t>
            </a:r>
          </a:p>
        </p:txBody>
      </p:sp>
    </p:spTree>
    <p:extLst>
      <p:ext uri="{BB962C8B-B14F-4D97-AF65-F5344CB8AC3E}">
        <p14:creationId xmlns:p14="http://schemas.microsoft.com/office/powerpoint/2010/main" val="3271988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FAD7C4-35AE-9F39-4A19-F66601ACE5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0" name="グループ化 559">
            <a:extLst>
              <a:ext uri="{FF2B5EF4-FFF2-40B4-BE49-F238E27FC236}">
                <a16:creationId xmlns:a16="http://schemas.microsoft.com/office/drawing/2014/main" id="{C55EE86E-2BB7-AB54-DE86-4D4C7A7C5E30}"/>
              </a:ext>
            </a:extLst>
          </p:cNvPr>
          <p:cNvGrpSpPr/>
          <p:nvPr/>
        </p:nvGrpSpPr>
        <p:grpSpPr>
          <a:xfrm>
            <a:off x="1165163" y="3761252"/>
            <a:ext cx="1700017" cy="2491246"/>
            <a:chOff x="1165163" y="3761252"/>
            <a:chExt cx="1700017" cy="2491246"/>
          </a:xfrm>
        </p:grpSpPr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B0641835-6AC5-BDF2-779F-E5A93EE452C4}"/>
                </a:ext>
              </a:extLst>
            </p:cNvPr>
            <p:cNvGrpSpPr/>
            <p:nvPr/>
          </p:nvGrpSpPr>
          <p:grpSpPr>
            <a:xfrm>
              <a:off x="1165163" y="3928117"/>
              <a:ext cx="1700017" cy="2324381"/>
              <a:chOff x="892779" y="400131"/>
              <a:chExt cx="2302205" cy="3147733"/>
            </a:xfrm>
          </p:grpSpPr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BD621DDC-A576-9D3E-38FA-B71A1C2AA4CF}"/>
                  </a:ext>
                </a:extLst>
              </p:cNvPr>
              <p:cNvGrpSpPr/>
              <p:nvPr/>
            </p:nvGrpSpPr>
            <p:grpSpPr>
              <a:xfrm>
                <a:off x="892779" y="400131"/>
                <a:ext cx="2302205" cy="3147733"/>
                <a:chOff x="892779" y="400131"/>
                <a:chExt cx="2302205" cy="3147733"/>
              </a:xfrm>
            </p:grpSpPr>
            <p:sp>
              <p:nvSpPr>
                <p:cNvPr id="118" name="楕円 1">
                  <a:extLst>
                    <a:ext uri="{FF2B5EF4-FFF2-40B4-BE49-F238E27FC236}">
                      <a16:creationId xmlns:a16="http://schemas.microsoft.com/office/drawing/2014/main" id="{948ABDF3-E00C-0FE5-2417-E1BD7FAF831E}"/>
                    </a:ext>
                  </a:extLst>
                </p:cNvPr>
                <p:cNvSpPr/>
                <p:nvPr/>
              </p:nvSpPr>
              <p:spPr>
                <a:xfrm rot="9000000" flipH="1">
                  <a:off x="2416121" y="2118208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663300"/>
                    </a:gs>
                    <a:gs pos="40000">
                      <a:srgbClr val="FFFF99"/>
                    </a:gs>
                  </a:gsLst>
                  <a:lin ang="5400000" scaled="1"/>
                  <a:tileRect/>
                </a:gra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F26F93FD-FDED-718E-1581-001BAF530C8F}"/>
                    </a:ext>
                  </a:extLst>
                </p:cNvPr>
                <p:cNvSpPr/>
                <p:nvPr/>
              </p:nvSpPr>
              <p:spPr>
                <a:xfrm>
                  <a:off x="2228330" y="2363168"/>
                  <a:ext cx="966654" cy="916909"/>
                </a:xfrm>
                <a:custGeom>
                  <a:avLst/>
                  <a:gdLst>
                    <a:gd name="connsiteX0" fmla="*/ 815155 w 966654"/>
                    <a:gd name="connsiteY0" fmla="*/ 0 h 916909"/>
                    <a:gd name="connsiteX1" fmla="*/ 910654 w 966654"/>
                    <a:gd name="connsiteY1" fmla="*/ 88007 h 916909"/>
                    <a:gd name="connsiteX2" fmla="*/ 909632 w 966654"/>
                    <a:gd name="connsiteY2" fmla="*/ 92672 h 916909"/>
                    <a:gd name="connsiteX3" fmla="*/ 936888 w 966654"/>
                    <a:gd name="connsiteY3" fmla="*/ 154896 h 916909"/>
                    <a:gd name="connsiteX4" fmla="*/ 746960 w 966654"/>
                    <a:gd name="connsiteY4" fmla="*/ 792046 h 916909"/>
                    <a:gd name="connsiteX5" fmla="*/ 0 w 966654"/>
                    <a:gd name="connsiteY5" fmla="*/ 767680 h 916909"/>
                    <a:gd name="connsiteX6" fmla="*/ 109011 w 966654"/>
                    <a:gd name="connsiteY6" fmla="*/ 646973 h 916909"/>
                    <a:gd name="connsiteX7" fmla="*/ 646045 w 966654"/>
                    <a:gd name="connsiteY7" fmla="*/ 664491 h 916909"/>
                    <a:gd name="connsiteX8" fmla="*/ 782596 w 966654"/>
                    <a:gd name="connsiteY8" fmla="*/ 206406 h 916909"/>
                    <a:gd name="connsiteX9" fmla="*/ 761869 w 966654"/>
                    <a:gd name="connsiteY9" fmla="*/ 159087 h 916909"/>
                    <a:gd name="connsiteX10" fmla="*/ 747627 w 966654"/>
                    <a:gd name="connsiteY10" fmla="*/ 150238 h 916909"/>
                    <a:gd name="connsiteX11" fmla="*/ 719656 w 966654"/>
                    <a:gd name="connsiteY11" fmla="*/ 88007 h 916909"/>
                    <a:gd name="connsiteX12" fmla="*/ 815155 w 966654"/>
                    <a:gd name="connsiteY12" fmla="*/ 0 h 9169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654" h="916909">
                      <a:moveTo>
                        <a:pt x="815155" y="0"/>
                      </a:moveTo>
                      <a:cubicBezTo>
                        <a:pt x="867898" y="0"/>
                        <a:pt x="910654" y="39402"/>
                        <a:pt x="910654" y="88007"/>
                      </a:cubicBezTo>
                      <a:lnTo>
                        <a:pt x="909632" y="92672"/>
                      </a:lnTo>
                      <a:lnTo>
                        <a:pt x="936888" y="154896"/>
                      </a:lnTo>
                      <a:cubicBezTo>
                        <a:pt x="1013002" y="382436"/>
                        <a:pt x="940823" y="638672"/>
                        <a:pt x="746960" y="792046"/>
                      </a:cubicBezTo>
                      <a:cubicBezTo>
                        <a:pt x="525401" y="967330"/>
                        <a:pt x="209664" y="957031"/>
                        <a:pt x="0" y="767680"/>
                      </a:cubicBezTo>
                      <a:lnTo>
                        <a:pt x="109011" y="646973"/>
                      </a:lnTo>
                      <a:cubicBezTo>
                        <a:pt x="259751" y="783109"/>
                        <a:pt x="486753" y="790514"/>
                        <a:pt x="646045" y="664491"/>
                      </a:cubicBezTo>
                      <a:cubicBezTo>
                        <a:pt x="785426" y="554221"/>
                        <a:pt x="837319" y="369998"/>
                        <a:pt x="782596" y="206406"/>
                      </a:cubicBezTo>
                      <a:lnTo>
                        <a:pt x="761869" y="159087"/>
                      </a:lnTo>
                      <a:lnTo>
                        <a:pt x="747627" y="150238"/>
                      </a:lnTo>
                      <a:cubicBezTo>
                        <a:pt x="730345" y="134311"/>
                        <a:pt x="719656" y="112310"/>
                        <a:pt x="719656" y="88007"/>
                      </a:cubicBezTo>
                      <a:cubicBezTo>
                        <a:pt x="719656" y="39402"/>
                        <a:pt x="762412" y="0"/>
                        <a:pt x="815155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楕円 1">
                  <a:extLst>
                    <a:ext uri="{FF2B5EF4-FFF2-40B4-BE49-F238E27FC236}">
                      <a16:creationId xmlns:a16="http://schemas.microsoft.com/office/drawing/2014/main" id="{48D73820-AE3A-0BE7-6041-3D4FD586109F}"/>
                    </a:ext>
                  </a:extLst>
                </p:cNvPr>
                <p:cNvSpPr/>
                <p:nvPr/>
              </p:nvSpPr>
              <p:spPr>
                <a:xfrm rot="12600000">
                  <a:off x="1355459" y="2118205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663300"/>
                    </a:gs>
                    <a:gs pos="40000">
                      <a:srgbClr val="FFFF99"/>
                    </a:gs>
                  </a:gsLst>
                  <a:lin ang="5400000" scaled="1"/>
                  <a:tileRect/>
                </a:gra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21" name="楕円 1">
                  <a:extLst>
                    <a:ext uri="{FF2B5EF4-FFF2-40B4-BE49-F238E27FC236}">
                      <a16:creationId xmlns:a16="http://schemas.microsoft.com/office/drawing/2014/main" id="{2C2A74B6-2B76-E3F5-0648-6F2D8FB80D43}"/>
                    </a:ext>
                  </a:extLst>
                </p:cNvPr>
                <p:cNvSpPr/>
                <p:nvPr/>
              </p:nvSpPr>
              <p:spPr>
                <a:xfrm rot="10800000">
                  <a:off x="2030478" y="2899792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663300"/>
                    </a:gs>
                    <a:gs pos="40000">
                      <a:srgbClr val="FFFF99"/>
                    </a:gs>
                  </a:gsLst>
                  <a:lin ang="5400000" scaled="1"/>
                  <a:tileRect/>
                </a:gra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" name="楕円 1">
                  <a:extLst>
                    <a:ext uri="{FF2B5EF4-FFF2-40B4-BE49-F238E27FC236}">
                      <a16:creationId xmlns:a16="http://schemas.microsoft.com/office/drawing/2014/main" id="{9FF77211-A967-80A3-6C15-1581DA4D6C51}"/>
                    </a:ext>
                  </a:extLst>
                </p:cNvPr>
                <p:cNvSpPr/>
                <p:nvPr/>
              </p:nvSpPr>
              <p:spPr>
                <a:xfrm rot="10800000">
                  <a:off x="1672044" y="2899792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663300"/>
                    </a:gs>
                    <a:gs pos="40000">
                      <a:srgbClr val="FFFF99"/>
                    </a:gs>
                  </a:gsLst>
                  <a:lin ang="5400000" scaled="1"/>
                  <a:tileRect/>
                </a:gra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4" name="楕円 1">
                  <a:extLst>
                    <a:ext uri="{FF2B5EF4-FFF2-40B4-BE49-F238E27FC236}">
                      <a16:creationId xmlns:a16="http://schemas.microsoft.com/office/drawing/2014/main" id="{A4162711-6F47-55F5-D96F-B8F1093508C0}"/>
                    </a:ext>
                  </a:extLst>
                </p:cNvPr>
                <p:cNvSpPr/>
                <p:nvPr/>
              </p:nvSpPr>
              <p:spPr>
                <a:xfrm>
                  <a:off x="1471464" y="1952795"/>
                  <a:ext cx="1080120" cy="136815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5" name="二等辺三角形 6">
                  <a:extLst>
                    <a:ext uri="{FF2B5EF4-FFF2-40B4-BE49-F238E27FC236}">
                      <a16:creationId xmlns:a16="http://schemas.microsoft.com/office/drawing/2014/main" id="{8AAC5547-88F9-05A8-148D-67E26C6D29D1}"/>
                    </a:ext>
                  </a:extLst>
                </p:cNvPr>
                <p:cNvSpPr/>
                <p:nvPr/>
              </p:nvSpPr>
              <p:spPr>
                <a:xfrm rot="19800000">
                  <a:off x="1004700" y="400131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二等辺三角形 6">
                  <a:extLst>
                    <a:ext uri="{FF2B5EF4-FFF2-40B4-BE49-F238E27FC236}">
                      <a16:creationId xmlns:a16="http://schemas.microsoft.com/office/drawing/2014/main" id="{516D3B6F-8321-DB1C-DD17-48D43C249788}"/>
                    </a:ext>
                  </a:extLst>
                </p:cNvPr>
                <p:cNvSpPr/>
                <p:nvPr/>
              </p:nvSpPr>
              <p:spPr>
                <a:xfrm rot="20093668">
                  <a:off x="1121099" y="506348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二等辺三角形 6">
                  <a:extLst>
                    <a:ext uri="{FF2B5EF4-FFF2-40B4-BE49-F238E27FC236}">
                      <a16:creationId xmlns:a16="http://schemas.microsoft.com/office/drawing/2014/main" id="{EF508FE3-EEFD-F0A2-A9C3-7E5BEDD70473}"/>
                    </a:ext>
                  </a:extLst>
                </p:cNvPr>
                <p:cNvSpPr/>
                <p:nvPr/>
              </p:nvSpPr>
              <p:spPr>
                <a:xfrm rot="1800000" flipH="1">
                  <a:off x="2320089" y="400132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二等辺三角形 6">
                  <a:extLst>
                    <a:ext uri="{FF2B5EF4-FFF2-40B4-BE49-F238E27FC236}">
                      <a16:creationId xmlns:a16="http://schemas.microsoft.com/office/drawing/2014/main" id="{7F916BC4-1D58-339D-CC0B-E6FFAC6FDFA1}"/>
                    </a:ext>
                  </a:extLst>
                </p:cNvPr>
                <p:cNvSpPr/>
                <p:nvPr/>
              </p:nvSpPr>
              <p:spPr>
                <a:xfrm rot="1506332" flipH="1">
                  <a:off x="2512689" y="506349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楕円 128">
                  <a:extLst>
                    <a:ext uri="{FF2B5EF4-FFF2-40B4-BE49-F238E27FC236}">
                      <a16:creationId xmlns:a16="http://schemas.microsoft.com/office/drawing/2014/main" id="{46B469B2-E2FA-2B60-6DF3-61ABBB40F13B}"/>
                    </a:ext>
                  </a:extLst>
                </p:cNvPr>
                <p:cNvSpPr/>
                <p:nvPr/>
              </p:nvSpPr>
              <p:spPr>
                <a:xfrm>
                  <a:off x="1064568" y="548680"/>
                  <a:ext cx="1893912" cy="1666642"/>
                </a:xfrm>
                <a:prstGeom prst="ellipse">
                  <a:avLst/>
                </a:prstGeom>
                <a:gradFill flip="none" rotWithShape="1">
                  <a:gsLst>
                    <a:gs pos="40000">
                      <a:srgbClr val="663300"/>
                    </a:gs>
                    <a:gs pos="70000">
                      <a:srgbClr val="FFFF99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4C03AF3E-1617-6711-F1DE-675C8F5520DA}"/>
                    </a:ext>
                  </a:extLst>
                </p:cNvPr>
                <p:cNvSpPr/>
                <p:nvPr/>
              </p:nvSpPr>
              <p:spPr>
                <a:xfrm>
                  <a:off x="1528030" y="1433171"/>
                  <a:ext cx="966988" cy="411652"/>
                </a:xfrm>
                <a:custGeom>
                  <a:avLst/>
                  <a:gdLst>
                    <a:gd name="connsiteX0" fmla="*/ 267594 w 966988"/>
                    <a:gd name="connsiteY0" fmla="*/ 0 h 411652"/>
                    <a:gd name="connsiteX1" fmla="*/ 456812 w 966988"/>
                    <a:gd name="connsiteY1" fmla="*/ 60285 h 411652"/>
                    <a:gd name="connsiteX2" fmla="*/ 483494 w 966988"/>
                    <a:gd name="connsiteY2" fmla="*/ 90725 h 411652"/>
                    <a:gd name="connsiteX3" fmla="*/ 510177 w 966988"/>
                    <a:gd name="connsiteY3" fmla="*/ 60285 h 411652"/>
                    <a:gd name="connsiteX4" fmla="*/ 699394 w 966988"/>
                    <a:gd name="connsiteY4" fmla="*/ 0 h 411652"/>
                    <a:gd name="connsiteX5" fmla="*/ 966988 w 966988"/>
                    <a:gd name="connsiteY5" fmla="*/ 205826 h 411652"/>
                    <a:gd name="connsiteX6" fmla="*/ 699394 w 966988"/>
                    <a:gd name="connsiteY6" fmla="*/ 411652 h 411652"/>
                    <a:gd name="connsiteX7" fmla="*/ 510177 w 966988"/>
                    <a:gd name="connsiteY7" fmla="*/ 351367 h 411652"/>
                    <a:gd name="connsiteX8" fmla="*/ 483494 w 966988"/>
                    <a:gd name="connsiteY8" fmla="*/ 320927 h 411652"/>
                    <a:gd name="connsiteX9" fmla="*/ 456812 w 966988"/>
                    <a:gd name="connsiteY9" fmla="*/ 351367 h 411652"/>
                    <a:gd name="connsiteX10" fmla="*/ 267594 w 966988"/>
                    <a:gd name="connsiteY10" fmla="*/ 411652 h 411652"/>
                    <a:gd name="connsiteX11" fmla="*/ 0 w 966988"/>
                    <a:gd name="connsiteY11" fmla="*/ 205826 h 411652"/>
                    <a:gd name="connsiteX12" fmla="*/ 267594 w 966988"/>
                    <a:gd name="connsiteY12" fmla="*/ 0 h 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988" h="411652">
                      <a:moveTo>
                        <a:pt x="267594" y="0"/>
                      </a:moveTo>
                      <a:cubicBezTo>
                        <a:pt x="341488" y="0"/>
                        <a:pt x="408386" y="23038"/>
                        <a:pt x="456812" y="60285"/>
                      </a:cubicBezTo>
                      <a:lnTo>
                        <a:pt x="483494" y="90725"/>
                      </a:lnTo>
                      <a:lnTo>
                        <a:pt x="510177" y="60285"/>
                      </a:lnTo>
                      <a:cubicBezTo>
                        <a:pt x="558602" y="23038"/>
                        <a:pt x="625500" y="0"/>
                        <a:pt x="699394" y="0"/>
                      </a:cubicBezTo>
                      <a:cubicBezTo>
                        <a:pt x="847182" y="0"/>
                        <a:pt x="966988" y="92151"/>
                        <a:pt x="966988" y="205826"/>
                      </a:cubicBezTo>
                      <a:cubicBezTo>
                        <a:pt x="966988" y="319501"/>
                        <a:pt x="847182" y="411652"/>
                        <a:pt x="699394" y="411652"/>
                      </a:cubicBezTo>
                      <a:cubicBezTo>
                        <a:pt x="625500" y="411652"/>
                        <a:pt x="558602" y="388614"/>
                        <a:pt x="510177" y="351367"/>
                      </a:cubicBezTo>
                      <a:lnTo>
                        <a:pt x="483494" y="320927"/>
                      </a:lnTo>
                      <a:lnTo>
                        <a:pt x="456812" y="351367"/>
                      </a:lnTo>
                      <a:cubicBezTo>
                        <a:pt x="408386" y="388614"/>
                        <a:pt x="341488" y="411652"/>
                        <a:pt x="267594" y="411652"/>
                      </a:cubicBezTo>
                      <a:cubicBezTo>
                        <a:pt x="119806" y="411652"/>
                        <a:pt x="0" y="319501"/>
                        <a:pt x="0" y="205826"/>
                      </a:cubicBezTo>
                      <a:cubicBezTo>
                        <a:pt x="0" y="92151"/>
                        <a:pt x="119806" y="0"/>
                        <a:pt x="267594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28575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楕円 1">
                  <a:extLst>
                    <a:ext uri="{FF2B5EF4-FFF2-40B4-BE49-F238E27FC236}">
                      <a16:creationId xmlns:a16="http://schemas.microsoft.com/office/drawing/2014/main" id="{D1226212-6178-C691-7445-3A213348F000}"/>
                    </a:ext>
                  </a:extLst>
                </p:cNvPr>
                <p:cNvSpPr/>
                <p:nvPr/>
              </p:nvSpPr>
              <p:spPr>
                <a:xfrm flipV="1">
                  <a:off x="1895798" y="1397858"/>
                  <a:ext cx="231452" cy="1300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32" name="グループ化 131">
                  <a:extLst>
                    <a:ext uri="{FF2B5EF4-FFF2-40B4-BE49-F238E27FC236}">
                      <a16:creationId xmlns:a16="http://schemas.microsoft.com/office/drawing/2014/main" id="{01AECFD4-E1C8-51A8-0D80-05D3BD1D2EB7}"/>
                    </a:ext>
                  </a:extLst>
                </p:cNvPr>
                <p:cNvGrpSpPr/>
                <p:nvPr/>
              </p:nvGrpSpPr>
              <p:grpSpPr>
                <a:xfrm>
                  <a:off x="892779" y="1482289"/>
                  <a:ext cx="785406" cy="322390"/>
                  <a:chOff x="908285" y="1799390"/>
                  <a:chExt cx="785406" cy="551618"/>
                </a:xfrm>
              </p:grpSpPr>
              <p:sp>
                <p:nvSpPr>
                  <p:cNvPr id="137" name="正方形/長方形 136">
                    <a:extLst>
                      <a:ext uri="{FF2B5EF4-FFF2-40B4-BE49-F238E27FC236}">
                        <a16:creationId xmlns:a16="http://schemas.microsoft.com/office/drawing/2014/main" id="{2C608CE2-1FCB-DD70-A411-F8B54C32993A}"/>
                      </a:ext>
                    </a:extLst>
                  </p:cNvPr>
                  <p:cNvSpPr/>
                  <p:nvPr/>
                </p:nvSpPr>
                <p:spPr>
                  <a:xfrm>
                    <a:off x="908285" y="2057955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" name="正方形/長方形 137">
                    <a:extLst>
                      <a:ext uri="{FF2B5EF4-FFF2-40B4-BE49-F238E27FC236}">
                        <a16:creationId xmlns:a16="http://schemas.microsoft.com/office/drawing/2014/main" id="{916532C3-BD0B-F6D8-D118-7CB83F2752A6}"/>
                      </a:ext>
                    </a:extLst>
                  </p:cNvPr>
                  <p:cNvSpPr/>
                  <p:nvPr/>
                </p:nvSpPr>
                <p:spPr>
                  <a:xfrm rot="900000">
                    <a:off x="935702" y="1799390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正方形/長方形 138">
                    <a:extLst>
                      <a:ext uri="{FF2B5EF4-FFF2-40B4-BE49-F238E27FC236}">
                        <a16:creationId xmlns:a16="http://schemas.microsoft.com/office/drawing/2014/main" id="{53D0A5C7-CF5C-DE31-08E2-2BBD01C84585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942197" y="2305289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3" name="グループ化 132">
                  <a:extLst>
                    <a:ext uri="{FF2B5EF4-FFF2-40B4-BE49-F238E27FC236}">
                      <a16:creationId xmlns:a16="http://schemas.microsoft.com/office/drawing/2014/main" id="{68F4F63B-63B6-2014-BBF9-B8331B726C84}"/>
                    </a:ext>
                  </a:extLst>
                </p:cNvPr>
                <p:cNvGrpSpPr/>
                <p:nvPr/>
              </p:nvGrpSpPr>
              <p:grpSpPr>
                <a:xfrm>
                  <a:off x="2346820" y="1482289"/>
                  <a:ext cx="783449" cy="322390"/>
                  <a:chOff x="2362326" y="1799390"/>
                  <a:chExt cx="783449" cy="551618"/>
                </a:xfrm>
              </p:grpSpPr>
              <p:sp>
                <p:nvSpPr>
                  <p:cNvPr id="134" name="正方形/長方形 133">
                    <a:extLst>
                      <a:ext uri="{FF2B5EF4-FFF2-40B4-BE49-F238E27FC236}">
                        <a16:creationId xmlns:a16="http://schemas.microsoft.com/office/drawing/2014/main" id="{D712251E-647A-5C9B-AAE8-EAFA5DCD47E8}"/>
                      </a:ext>
                    </a:extLst>
                  </p:cNvPr>
                  <p:cNvSpPr/>
                  <p:nvPr/>
                </p:nvSpPr>
                <p:spPr>
                  <a:xfrm flipH="1">
                    <a:off x="2394281" y="2057955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" name="正方形/長方形 134">
                    <a:extLst>
                      <a:ext uri="{FF2B5EF4-FFF2-40B4-BE49-F238E27FC236}">
                        <a16:creationId xmlns:a16="http://schemas.microsoft.com/office/drawing/2014/main" id="{D225ADBE-220B-110F-644F-A0C289205845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2368821" y="1799390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" name="正方形/長方形 135">
                    <a:extLst>
                      <a:ext uri="{FF2B5EF4-FFF2-40B4-BE49-F238E27FC236}">
                        <a16:creationId xmlns:a16="http://schemas.microsoft.com/office/drawing/2014/main" id="{28AFEF0A-5776-A69A-416B-E221406A9224}"/>
                      </a:ext>
                    </a:extLst>
                  </p:cNvPr>
                  <p:cNvSpPr/>
                  <p:nvPr/>
                </p:nvSpPr>
                <p:spPr>
                  <a:xfrm rot="900000" flipH="1" flipV="1">
                    <a:off x="2362326" y="2305289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89DCFE08-06CA-40D9-F8C5-5C3D6F45627C}"/>
                  </a:ext>
                </a:extLst>
              </p:cNvPr>
              <p:cNvSpPr/>
              <p:nvPr/>
            </p:nvSpPr>
            <p:spPr>
              <a:xfrm rot="20700000">
                <a:off x="1291827" y="1173921"/>
                <a:ext cx="547401" cy="106658"/>
              </a:xfrm>
              <a:custGeom>
                <a:avLst/>
                <a:gdLst>
                  <a:gd name="connsiteX0" fmla="*/ 502574 w 1005149"/>
                  <a:gd name="connsiteY0" fmla="*/ 0 h 583294"/>
                  <a:gd name="connsiteX1" fmla="*/ 1000194 w 1005149"/>
                  <a:gd name="connsiteY1" fmla="*/ 278185 h 583294"/>
                  <a:gd name="connsiteX2" fmla="*/ 1005149 w 1005149"/>
                  <a:gd name="connsiteY2" fmla="*/ 291647 h 583294"/>
                  <a:gd name="connsiteX3" fmla="*/ 1000194 w 1005149"/>
                  <a:gd name="connsiteY3" fmla="*/ 305109 h 583294"/>
                  <a:gd name="connsiteX4" fmla="*/ 502574 w 1005149"/>
                  <a:gd name="connsiteY4" fmla="*/ 583294 h 583294"/>
                  <a:gd name="connsiteX5" fmla="*/ 4955 w 1005149"/>
                  <a:gd name="connsiteY5" fmla="*/ 305109 h 583294"/>
                  <a:gd name="connsiteX6" fmla="*/ 0 w 1005149"/>
                  <a:gd name="connsiteY6" fmla="*/ 291647 h 583294"/>
                  <a:gd name="connsiteX7" fmla="*/ 4955 w 1005149"/>
                  <a:gd name="connsiteY7" fmla="*/ 278185 h 583294"/>
                  <a:gd name="connsiteX8" fmla="*/ 502574 w 1005149"/>
                  <a:gd name="connsiteY8" fmla="*/ 0 h 583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05149" h="583294">
                    <a:moveTo>
                      <a:pt x="502574" y="0"/>
                    </a:moveTo>
                    <a:cubicBezTo>
                      <a:pt x="726274" y="0"/>
                      <a:pt x="918208" y="114707"/>
                      <a:pt x="1000194" y="278185"/>
                    </a:cubicBezTo>
                    <a:lnTo>
                      <a:pt x="1005149" y="291647"/>
                    </a:lnTo>
                    <a:lnTo>
                      <a:pt x="1000194" y="305109"/>
                    </a:lnTo>
                    <a:cubicBezTo>
                      <a:pt x="918208" y="468587"/>
                      <a:pt x="726274" y="583294"/>
                      <a:pt x="502574" y="583294"/>
                    </a:cubicBezTo>
                    <a:cubicBezTo>
                      <a:pt x="278874" y="583294"/>
                      <a:pt x="86940" y="468587"/>
                      <a:pt x="4955" y="305109"/>
                    </a:cubicBezTo>
                    <a:lnTo>
                      <a:pt x="0" y="291647"/>
                    </a:lnTo>
                    <a:lnTo>
                      <a:pt x="4955" y="278185"/>
                    </a:lnTo>
                    <a:cubicBezTo>
                      <a:pt x="86940" y="114707"/>
                      <a:pt x="278874" y="0"/>
                      <a:pt x="502574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80FE6CE7-AD0E-3995-D73B-443A0750D60B}"/>
                  </a:ext>
                </a:extLst>
              </p:cNvPr>
              <p:cNvSpPr/>
              <p:nvPr/>
            </p:nvSpPr>
            <p:spPr>
              <a:xfrm rot="900000" flipH="1">
                <a:off x="2187177" y="1173921"/>
                <a:ext cx="547401" cy="106658"/>
              </a:xfrm>
              <a:custGeom>
                <a:avLst/>
                <a:gdLst>
                  <a:gd name="connsiteX0" fmla="*/ 502574 w 1005149"/>
                  <a:gd name="connsiteY0" fmla="*/ 0 h 583294"/>
                  <a:gd name="connsiteX1" fmla="*/ 1000194 w 1005149"/>
                  <a:gd name="connsiteY1" fmla="*/ 278185 h 583294"/>
                  <a:gd name="connsiteX2" fmla="*/ 1005149 w 1005149"/>
                  <a:gd name="connsiteY2" fmla="*/ 291647 h 583294"/>
                  <a:gd name="connsiteX3" fmla="*/ 1000194 w 1005149"/>
                  <a:gd name="connsiteY3" fmla="*/ 305109 h 583294"/>
                  <a:gd name="connsiteX4" fmla="*/ 502574 w 1005149"/>
                  <a:gd name="connsiteY4" fmla="*/ 583294 h 583294"/>
                  <a:gd name="connsiteX5" fmla="*/ 4955 w 1005149"/>
                  <a:gd name="connsiteY5" fmla="*/ 305109 h 583294"/>
                  <a:gd name="connsiteX6" fmla="*/ 0 w 1005149"/>
                  <a:gd name="connsiteY6" fmla="*/ 291647 h 583294"/>
                  <a:gd name="connsiteX7" fmla="*/ 4955 w 1005149"/>
                  <a:gd name="connsiteY7" fmla="*/ 278185 h 583294"/>
                  <a:gd name="connsiteX8" fmla="*/ 502574 w 1005149"/>
                  <a:gd name="connsiteY8" fmla="*/ 0 h 583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05149" h="583294">
                    <a:moveTo>
                      <a:pt x="502574" y="0"/>
                    </a:moveTo>
                    <a:cubicBezTo>
                      <a:pt x="726274" y="0"/>
                      <a:pt x="918208" y="114707"/>
                      <a:pt x="1000194" y="278185"/>
                    </a:cubicBezTo>
                    <a:lnTo>
                      <a:pt x="1005149" y="291647"/>
                    </a:lnTo>
                    <a:lnTo>
                      <a:pt x="1000194" y="305109"/>
                    </a:lnTo>
                    <a:cubicBezTo>
                      <a:pt x="918208" y="468587"/>
                      <a:pt x="726274" y="583294"/>
                      <a:pt x="502574" y="583294"/>
                    </a:cubicBezTo>
                    <a:cubicBezTo>
                      <a:pt x="278874" y="583294"/>
                      <a:pt x="86940" y="468587"/>
                      <a:pt x="4955" y="305109"/>
                    </a:cubicBezTo>
                    <a:lnTo>
                      <a:pt x="0" y="291647"/>
                    </a:lnTo>
                    <a:lnTo>
                      <a:pt x="4955" y="278185"/>
                    </a:lnTo>
                    <a:cubicBezTo>
                      <a:pt x="86940" y="114707"/>
                      <a:pt x="278874" y="0"/>
                      <a:pt x="502574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9551C5CB-E1B3-7783-C579-C1E80D6374BB}"/>
                </a:ext>
              </a:extLst>
            </p:cNvPr>
            <p:cNvGrpSpPr/>
            <p:nvPr/>
          </p:nvGrpSpPr>
          <p:grpSpPr>
            <a:xfrm>
              <a:off x="1316647" y="3761252"/>
              <a:ext cx="1325355" cy="650911"/>
              <a:chOff x="1100911" y="95250"/>
              <a:chExt cx="1794828" cy="881479"/>
            </a:xfrm>
          </p:grpSpPr>
          <p:sp>
            <p:nvSpPr>
              <p:cNvPr id="141" name="楕円 5">
                <a:extLst>
                  <a:ext uri="{FF2B5EF4-FFF2-40B4-BE49-F238E27FC236}">
                    <a16:creationId xmlns:a16="http://schemas.microsoft.com/office/drawing/2014/main" id="{764ABDFA-EE66-E75D-A326-9BA84DEAC28E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C4296872-85EB-A535-E461-13EEB51DE24C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22332444-0A23-69FA-2CBE-639088DADD48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144" name="楕円 5">
                  <a:extLst>
                    <a:ext uri="{FF2B5EF4-FFF2-40B4-BE49-F238E27FC236}">
                      <a16:creationId xmlns:a16="http://schemas.microsoft.com/office/drawing/2014/main" id="{D7194084-820B-B255-92B2-CB5583442CB5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3C15F0C0-B4B1-90A0-5ABA-512484A76DC4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970E58D6-49A1-3888-9073-C764BDA2EDB4}"/>
                </a:ext>
              </a:extLst>
            </p:cNvPr>
            <p:cNvGrpSpPr/>
            <p:nvPr/>
          </p:nvGrpSpPr>
          <p:grpSpPr>
            <a:xfrm>
              <a:off x="1592054" y="5180298"/>
              <a:ext cx="824136" cy="568219"/>
              <a:chOff x="1443950" y="2053446"/>
              <a:chExt cx="1116065" cy="769496"/>
            </a:xfrm>
          </p:grpSpPr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3A6D50E4-7BBA-D36B-23E5-4D320D2E3DD2}"/>
                  </a:ext>
                </a:extLst>
              </p:cNvPr>
              <p:cNvGrpSpPr/>
              <p:nvPr/>
            </p:nvGrpSpPr>
            <p:grpSpPr>
              <a:xfrm>
                <a:off x="1443950" y="2053446"/>
                <a:ext cx="1116065" cy="769496"/>
                <a:chOff x="1443950" y="2053446"/>
                <a:chExt cx="1116065" cy="769496"/>
              </a:xfrm>
              <a:solidFill>
                <a:srgbClr val="FF0000"/>
              </a:solidFill>
            </p:grpSpPr>
            <p:sp>
              <p:nvSpPr>
                <p:cNvPr id="149" name="楕円 5">
                  <a:extLst>
                    <a:ext uri="{FF2B5EF4-FFF2-40B4-BE49-F238E27FC236}">
                      <a16:creationId xmlns:a16="http://schemas.microsoft.com/office/drawing/2014/main" id="{151A6659-2C6E-857C-D93E-A2BBB9568DF3}"/>
                    </a:ext>
                  </a:extLst>
                </p:cNvPr>
                <p:cNvSpPr/>
                <p:nvPr/>
              </p:nvSpPr>
              <p:spPr>
                <a:xfrm rot="10800000">
                  <a:off x="1443950" y="2135816"/>
                  <a:ext cx="1108750" cy="190680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50" name="二等辺三角形 21">
                  <a:extLst>
                    <a:ext uri="{FF2B5EF4-FFF2-40B4-BE49-F238E27FC236}">
                      <a16:creationId xmlns:a16="http://schemas.microsoft.com/office/drawing/2014/main" id="{9DBE6BA2-A912-3773-8904-D3DFC1464C4A}"/>
                    </a:ext>
                  </a:extLst>
                </p:cNvPr>
                <p:cNvSpPr/>
                <p:nvPr/>
              </p:nvSpPr>
              <p:spPr>
                <a:xfrm rot="400418">
                  <a:off x="2088302" y="2106518"/>
                  <a:ext cx="340963" cy="639706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1" name="二等辺三角形 21">
                  <a:extLst>
                    <a:ext uri="{FF2B5EF4-FFF2-40B4-BE49-F238E27FC236}">
                      <a16:creationId xmlns:a16="http://schemas.microsoft.com/office/drawing/2014/main" id="{00CA5CCC-ABC9-A800-94FE-1A8051A195FC}"/>
                    </a:ext>
                  </a:extLst>
                </p:cNvPr>
                <p:cNvSpPr/>
                <p:nvPr/>
              </p:nvSpPr>
              <p:spPr>
                <a:xfrm rot="20700000">
                  <a:off x="2219052" y="2105188"/>
                  <a:ext cx="340963" cy="717754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2" name="楕円 5">
                  <a:extLst>
                    <a:ext uri="{FF2B5EF4-FFF2-40B4-BE49-F238E27FC236}">
                      <a16:creationId xmlns:a16="http://schemas.microsoft.com/office/drawing/2014/main" id="{50C35389-91D3-0572-F6FA-F65FD56C3F0D}"/>
                    </a:ext>
                  </a:extLst>
                </p:cNvPr>
                <p:cNvSpPr/>
                <p:nvPr/>
              </p:nvSpPr>
              <p:spPr>
                <a:xfrm rot="10800000">
                  <a:off x="1443950" y="2053446"/>
                  <a:ext cx="1108750" cy="202498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CBD50A9A-5071-7569-B1F0-594FCDA1B05B}"/>
                  </a:ext>
                </a:extLst>
              </p:cNvPr>
              <p:cNvSpPr/>
              <p:nvPr/>
            </p:nvSpPr>
            <p:spPr>
              <a:xfrm rot="20700000">
                <a:off x="2192524" y="2066951"/>
                <a:ext cx="238125" cy="248052"/>
              </a:xfrm>
              <a:custGeom>
                <a:avLst/>
                <a:gdLst>
                  <a:gd name="connsiteX0" fmla="*/ 194227 w 238125"/>
                  <a:gd name="connsiteY0" fmla="*/ 5649 h 233293"/>
                  <a:gd name="connsiteX1" fmla="*/ 238125 w 238125"/>
                  <a:gd name="connsiteY1" fmla="*/ 71875 h 233293"/>
                  <a:gd name="connsiteX2" fmla="*/ 238125 w 238125"/>
                  <a:gd name="connsiteY2" fmla="*/ 161418 h 233293"/>
                  <a:gd name="connsiteX3" fmla="*/ 166250 w 238125"/>
                  <a:gd name="connsiteY3" fmla="*/ 233293 h 233293"/>
                  <a:gd name="connsiteX4" fmla="*/ 71875 w 238125"/>
                  <a:gd name="connsiteY4" fmla="*/ 233293 h 233293"/>
                  <a:gd name="connsiteX5" fmla="*/ 0 w 238125"/>
                  <a:gd name="connsiteY5" fmla="*/ 161418 h 233293"/>
                  <a:gd name="connsiteX6" fmla="*/ 0 w 238125"/>
                  <a:gd name="connsiteY6" fmla="*/ 71875 h 233293"/>
                  <a:gd name="connsiteX7" fmla="*/ 71875 w 238125"/>
                  <a:gd name="connsiteY7" fmla="*/ 0 h 233293"/>
                  <a:gd name="connsiteX8" fmla="*/ 166250 w 238125"/>
                  <a:gd name="connsiteY8" fmla="*/ 0 h 233293"/>
                  <a:gd name="connsiteX9" fmla="*/ 194227 w 238125"/>
                  <a:gd name="connsiteY9" fmla="*/ 5649 h 233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125" h="233293">
                    <a:moveTo>
                      <a:pt x="194227" y="5649"/>
                    </a:moveTo>
                    <a:cubicBezTo>
                      <a:pt x="220024" y="16560"/>
                      <a:pt x="238125" y="42104"/>
                      <a:pt x="238125" y="71875"/>
                    </a:cubicBezTo>
                    <a:lnTo>
                      <a:pt x="238125" y="161418"/>
                    </a:lnTo>
                    <a:cubicBezTo>
                      <a:pt x="238125" y="201113"/>
                      <a:pt x="205945" y="233293"/>
                      <a:pt x="166250" y="233293"/>
                    </a:cubicBezTo>
                    <a:lnTo>
                      <a:pt x="71875" y="233293"/>
                    </a:lnTo>
                    <a:cubicBezTo>
                      <a:pt x="32180" y="233293"/>
                      <a:pt x="0" y="201113"/>
                      <a:pt x="0" y="161418"/>
                    </a:cubicBezTo>
                    <a:lnTo>
                      <a:pt x="0" y="71875"/>
                    </a:lnTo>
                    <a:cubicBezTo>
                      <a:pt x="0" y="32180"/>
                      <a:pt x="32180" y="0"/>
                      <a:pt x="71875" y="0"/>
                    </a:cubicBezTo>
                    <a:lnTo>
                      <a:pt x="166250" y="0"/>
                    </a:lnTo>
                    <a:cubicBezTo>
                      <a:pt x="176174" y="0"/>
                      <a:pt x="185628" y="2012"/>
                      <a:pt x="194227" y="56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58" name="グループ化 557">
            <a:extLst>
              <a:ext uri="{FF2B5EF4-FFF2-40B4-BE49-F238E27FC236}">
                <a16:creationId xmlns:a16="http://schemas.microsoft.com/office/drawing/2014/main" id="{706768BC-CBFB-2C68-2A39-F6636C5CA8D1}"/>
              </a:ext>
            </a:extLst>
          </p:cNvPr>
          <p:cNvGrpSpPr/>
          <p:nvPr/>
        </p:nvGrpSpPr>
        <p:grpSpPr>
          <a:xfrm>
            <a:off x="6778600" y="3842622"/>
            <a:ext cx="2761753" cy="2556416"/>
            <a:chOff x="6778600" y="3842622"/>
            <a:chExt cx="2761753" cy="2556416"/>
          </a:xfrm>
        </p:grpSpPr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CB6AF3C6-D6C5-408A-E984-74E0C7A1BE95}"/>
                </a:ext>
              </a:extLst>
            </p:cNvPr>
            <p:cNvGrpSpPr/>
            <p:nvPr/>
          </p:nvGrpSpPr>
          <p:grpSpPr>
            <a:xfrm>
              <a:off x="7376862" y="3842622"/>
              <a:ext cx="1652230" cy="1340392"/>
              <a:chOff x="892779" y="400131"/>
              <a:chExt cx="2237490" cy="1815191"/>
            </a:xfrm>
          </p:grpSpPr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143BB824-BDDC-3F96-AAA4-4AB805A9B713}"/>
                  </a:ext>
                </a:extLst>
              </p:cNvPr>
              <p:cNvGrpSpPr/>
              <p:nvPr/>
            </p:nvGrpSpPr>
            <p:grpSpPr>
              <a:xfrm>
                <a:off x="892779" y="400131"/>
                <a:ext cx="2237490" cy="1815191"/>
                <a:chOff x="892779" y="400131"/>
                <a:chExt cx="2237490" cy="1815191"/>
              </a:xfrm>
            </p:grpSpPr>
            <p:sp>
              <p:nvSpPr>
                <p:cNvPr id="247" name="二等辺三角形 6">
                  <a:extLst>
                    <a:ext uri="{FF2B5EF4-FFF2-40B4-BE49-F238E27FC236}">
                      <a16:creationId xmlns:a16="http://schemas.microsoft.com/office/drawing/2014/main" id="{B0520CCC-F01E-44AF-6561-272E5814335D}"/>
                    </a:ext>
                  </a:extLst>
                </p:cNvPr>
                <p:cNvSpPr/>
                <p:nvPr/>
              </p:nvSpPr>
              <p:spPr>
                <a:xfrm rot="19800000">
                  <a:off x="1004700" y="400131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二等辺三角形 6">
                  <a:extLst>
                    <a:ext uri="{FF2B5EF4-FFF2-40B4-BE49-F238E27FC236}">
                      <a16:creationId xmlns:a16="http://schemas.microsoft.com/office/drawing/2014/main" id="{56167828-31A4-4944-8D7B-B263135194C0}"/>
                    </a:ext>
                  </a:extLst>
                </p:cNvPr>
                <p:cNvSpPr/>
                <p:nvPr/>
              </p:nvSpPr>
              <p:spPr>
                <a:xfrm rot="20093668">
                  <a:off x="1121099" y="506348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二等辺三角形 6">
                  <a:extLst>
                    <a:ext uri="{FF2B5EF4-FFF2-40B4-BE49-F238E27FC236}">
                      <a16:creationId xmlns:a16="http://schemas.microsoft.com/office/drawing/2014/main" id="{85BEFD5E-7F23-C62A-A5C1-B8BC0281070E}"/>
                    </a:ext>
                  </a:extLst>
                </p:cNvPr>
                <p:cNvSpPr/>
                <p:nvPr/>
              </p:nvSpPr>
              <p:spPr>
                <a:xfrm rot="1800000" flipH="1">
                  <a:off x="2320089" y="400132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二等辺三角形 6">
                  <a:extLst>
                    <a:ext uri="{FF2B5EF4-FFF2-40B4-BE49-F238E27FC236}">
                      <a16:creationId xmlns:a16="http://schemas.microsoft.com/office/drawing/2014/main" id="{50682573-7AA6-D37F-EFD4-13874B329282}"/>
                    </a:ext>
                  </a:extLst>
                </p:cNvPr>
                <p:cNvSpPr/>
                <p:nvPr/>
              </p:nvSpPr>
              <p:spPr>
                <a:xfrm rot="1506332" flipH="1">
                  <a:off x="2512689" y="506349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楕円 251">
                  <a:extLst>
                    <a:ext uri="{FF2B5EF4-FFF2-40B4-BE49-F238E27FC236}">
                      <a16:creationId xmlns:a16="http://schemas.microsoft.com/office/drawing/2014/main" id="{0C5C4211-FE8A-C0AD-0E2F-E05477D0B175}"/>
                    </a:ext>
                  </a:extLst>
                </p:cNvPr>
                <p:cNvSpPr/>
                <p:nvPr/>
              </p:nvSpPr>
              <p:spPr>
                <a:xfrm>
                  <a:off x="1064568" y="548680"/>
                  <a:ext cx="1893912" cy="1666642"/>
                </a:xfrm>
                <a:prstGeom prst="ellipse">
                  <a:avLst/>
                </a:prstGeom>
                <a:gradFill flip="none" rotWithShape="1">
                  <a:gsLst>
                    <a:gs pos="40000">
                      <a:srgbClr val="663300"/>
                    </a:gs>
                    <a:gs pos="70000">
                      <a:srgbClr val="FFFF99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64D60214-3190-16EE-837C-A807E5108926}"/>
                    </a:ext>
                  </a:extLst>
                </p:cNvPr>
                <p:cNvSpPr/>
                <p:nvPr/>
              </p:nvSpPr>
              <p:spPr>
                <a:xfrm>
                  <a:off x="1528030" y="1433171"/>
                  <a:ext cx="966988" cy="411652"/>
                </a:xfrm>
                <a:custGeom>
                  <a:avLst/>
                  <a:gdLst>
                    <a:gd name="connsiteX0" fmla="*/ 267594 w 966988"/>
                    <a:gd name="connsiteY0" fmla="*/ 0 h 411652"/>
                    <a:gd name="connsiteX1" fmla="*/ 456812 w 966988"/>
                    <a:gd name="connsiteY1" fmla="*/ 60285 h 411652"/>
                    <a:gd name="connsiteX2" fmla="*/ 483494 w 966988"/>
                    <a:gd name="connsiteY2" fmla="*/ 90725 h 411652"/>
                    <a:gd name="connsiteX3" fmla="*/ 510177 w 966988"/>
                    <a:gd name="connsiteY3" fmla="*/ 60285 h 411652"/>
                    <a:gd name="connsiteX4" fmla="*/ 699394 w 966988"/>
                    <a:gd name="connsiteY4" fmla="*/ 0 h 411652"/>
                    <a:gd name="connsiteX5" fmla="*/ 966988 w 966988"/>
                    <a:gd name="connsiteY5" fmla="*/ 205826 h 411652"/>
                    <a:gd name="connsiteX6" fmla="*/ 699394 w 966988"/>
                    <a:gd name="connsiteY6" fmla="*/ 411652 h 411652"/>
                    <a:gd name="connsiteX7" fmla="*/ 510177 w 966988"/>
                    <a:gd name="connsiteY7" fmla="*/ 351367 h 411652"/>
                    <a:gd name="connsiteX8" fmla="*/ 483494 w 966988"/>
                    <a:gd name="connsiteY8" fmla="*/ 320927 h 411652"/>
                    <a:gd name="connsiteX9" fmla="*/ 456812 w 966988"/>
                    <a:gd name="connsiteY9" fmla="*/ 351367 h 411652"/>
                    <a:gd name="connsiteX10" fmla="*/ 267594 w 966988"/>
                    <a:gd name="connsiteY10" fmla="*/ 411652 h 411652"/>
                    <a:gd name="connsiteX11" fmla="*/ 0 w 966988"/>
                    <a:gd name="connsiteY11" fmla="*/ 205826 h 411652"/>
                    <a:gd name="connsiteX12" fmla="*/ 267594 w 966988"/>
                    <a:gd name="connsiteY12" fmla="*/ 0 h 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988" h="411652">
                      <a:moveTo>
                        <a:pt x="267594" y="0"/>
                      </a:moveTo>
                      <a:cubicBezTo>
                        <a:pt x="341488" y="0"/>
                        <a:pt x="408386" y="23038"/>
                        <a:pt x="456812" y="60285"/>
                      </a:cubicBezTo>
                      <a:lnTo>
                        <a:pt x="483494" y="90725"/>
                      </a:lnTo>
                      <a:lnTo>
                        <a:pt x="510177" y="60285"/>
                      </a:lnTo>
                      <a:cubicBezTo>
                        <a:pt x="558602" y="23038"/>
                        <a:pt x="625500" y="0"/>
                        <a:pt x="699394" y="0"/>
                      </a:cubicBezTo>
                      <a:cubicBezTo>
                        <a:pt x="847182" y="0"/>
                        <a:pt x="966988" y="92151"/>
                        <a:pt x="966988" y="205826"/>
                      </a:cubicBezTo>
                      <a:cubicBezTo>
                        <a:pt x="966988" y="319501"/>
                        <a:pt x="847182" y="411652"/>
                        <a:pt x="699394" y="411652"/>
                      </a:cubicBezTo>
                      <a:cubicBezTo>
                        <a:pt x="625500" y="411652"/>
                        <a:pt x="558602" y="388614"/>
                        <a:pt x="510177" y="351367"/>
                      </a:cubicBezTo>
                      <a:lnTo>
                        <a:pt x="483494" y="320927"/>
                      </a:lnTo>
                      <a:lnTo>
                        <a:pt x="456812" y="351367"/>
                      </a:lnTo>
                      <a:cubicBezTo>
                        <a:pt x="408386" y="388614"/>
                        <a:pt x="341488" y="411652"/>
                        <a:pt x="267594" y="411652"/>
                      </a:cubicBezTo>
                      <a:cubicBezTo>
                        <a:pt x="119806" y="411652"/>
                        <a:pt x="0" y="319501"/>
                        <a:pt x="0" y="205826"/>
                      </a:cubicBezTo>
                      <a:cubicBezTo>
                        <a:pt x="0" y="92151"/>
                        <a:pt x="119806" y="0"/>
                        <a:pt x="267594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28575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楕円 1">
                  <a:extLst>
                    <a:ext uri="{FF2B5EF4-FFF2-40B4-BE49-F238E27FC236}">
                      <a16:creationId xmlns:a16="http://schemas.microsoft.com/office/drawing/2014/main" id="{691001A1-A961-C124-4DC2-A2703DA7F6C5}"/>
                    </a:ext>
                  </a:extLst>
                </p:cNvPr>
                <p:cNvSpPr/>
                <p:nvPr/>
              </p:nvSpPr>
              <p:spPr>
                <a:xfrm flipV="1">
                  <a:off x="1895798" y="1397858"/>
                  <a:ext cx="231452" cy="1300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55" name="グループ化 254">
                  <a:extLst>
                    <a:ext uri="{FF2B5EF4-FFF2-40B4-BE49-F238E27FC236}">
                      <a16:creationId xmlns:a16="http://schemas.microsoft.com/office/drawing/2014/main" id="{72FAC8E5-2C9C-9412-0480-9B706FC9EC87}"/>
                    </a:ext>
                  </a:extLst>
                </p:cNvPr>
                <p:cNvGrpSpPr/>
                <p:nvPr/>
              </p:nvGrpSpPr>
              <p:grpSpPr>
                <a:xfrm>
                  <a:off x="892779" y="1482289"/>
                  <a:ext cx="785406" cy="322390"/>
                  <a:chOff x="908285" y="1799390"/>
                  <a:chExt cx="785406" cy="551618"/>
                </a:xfrm>
              </p:grpSpPr>
              <p:sp>
                <p:nvSpPr>
                  <p:cNvPr id="260" name="正方形/長方形 259">
                    <a:extLst>
                      <a:ext uri="{FF2B5EF4-FFF2-40B4-BE49-F238E27FC236}">
                        <a16:creationId xmlns:a16="http://schemas.microsoft.com/office/drawing/2014/main" id="{56AB3C29-3CDC-4DC1-44F2-4E1FB0668604}"/>
                      </a:ext>
                    </a:extLst>
                  </p:cNvPr>
                  <p:cNvSpPr/>
                  <p:nvPr/>
                </p:nvSpPr>
                <p:spPr>
                  <a:xfrm>
                    <a:off x="908285" y="2057955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1" name="正方形/長方形 260">
                    <a:extLst>
                      <a:ext uri="{FF2B5EF4-FFF2-40B4-BE49-F238E27FC236}">
                        <a16:creationId xmlns:a16="http://schemas.microsoft.com/office/drawing/2014/main" id="{0601EA79-E418-2D84-BEDA-4F8C368DCDE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935702" y="1799390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2" name="正方形/長方形 261">
                    <a:extLst>
                      <a:ext uri="{FF2B5EF4-FFF2-40B4-BE49-F238E27FC236}">
                        <a16:creationId xmlns:a16="http://schemas.microsoft.com/office/drawing/2014/main" id="{C0A1EE2C-EF95-452E-42BC-CFA1ADA55EC9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942197" y="2305289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56" name="グループ化 255">
                  <a:extLst>
                    <a:ext uri="{FF2B5EF4-FFF2-40B4-BE49-F238E27FC236}">
                      <a16:creationId xmlns:a16="http://schemas.microsoft.com/office/drawing/2014/main" id="{468006D5-73EF-38E6-0868-6848C8FA4210}"/>
                    </a:ext>
                  </a:extLst>
                </p:cNvPr>
                <p:cNvGrpSpPr/>
                <p:nvPr/>
              </p:nvGrpSpPr>
              <p:grpSpPr>
                <a:xfrm>
                  <a:off x="2346820" y="1482289"/>
                  <a:ext cx="783449" cy="322390"/>
                  <a:chOff x="2362326" y="1799390"/>
                  <a:chExt cx="783449" cy="551618"/>
                </a:xfrm>
              </p:grpSpPr>
              <p:sp>
                <p:nvSpPr>
                  <p:cNvPr id="257" name="正方形/長方形 256">
                    <a:extLst>
                      <a:ext uri="{FF2B5EF4-FFF2-40B4-BE49-F238E27FC236}">
                        <a16:creationId xmlns:a16="http://schemas.microsoft.com/office/drawing/2014/main" id="{8F1E99BA-9270-A226-DD79-F3999FE54B68}"/>
                      </a:ext>
                    </a:extLst>
                  </p:cNvPr>
                  <p:cNvSpPr/>
                  <p:nvPr/>
                </p:nvSpPr>
                <p:spPr>
                  <a:xfrm flipH="1">
                    <a:off x="2394281" y="2057955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8" name="正方形/長方形 257">
                    <a:extLst>
                      <a:ext uri="{FF2B5EF4-FFF2-40B4-BE49-F238E27FC236}">
                        <a16:creationId xmlns:a16="http://schemas.microsoft.com/office/drawing/2014/main" id="{9BFF053A-A3BF-B950-B000-69CED15182A1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2368821" y="1799390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9" name="正方形/長方形 258">
                    <a:extLst>
                      <a:ext uri="{FF2B5EF4-FFF2-40B4-BE49-F238E27FC236}">
                        <a16:creationId xmlns:a16="http://schemas.microsoft.com/office/drawing/2014/main" id="{F03800D3-99DC-3725-62BC-174C65E8F922}"/>
                      </a:ext>
                    </a:extLst>
                  </p:cNvPr>
                  <p:cNvSpPr/>
                  <p:nvPr/>
                </p:nvSpPr>
                <p:spPr>
                  <a:xfrm rot="900000" flipH="1" flipV="1">
                    <a:off x="2362326" y="2305289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044695B7-0593-D7F7-00B5-94C2A9E8A2CC}"/>
                  </a:ext>
                </a:extLst>
              </p:cNvPr>
              <p:cNvSpPr/>
              <p:nvPr/>
            </p:nvSpPr>
            <p:spPr>
              <a:xfrm rot="20700000">
                <a:off x="1291827" y="1173921"/>
                <a:ext cx="547401" cy="106658"/>
              </a:xfrm>
              <a:custGeom>
                <a:avLst/>
                <a:gdLst>
                  <a:gd name="connsiteX0" fmla="*/ 502574 w 1005149"/>
                  <a:gd name="connsiteY0" fmla="*/ 0 h 583294"/>
                  <a:gd name="connsiteX1" fmla="*/ 1000194 w 1005149"/>
                  <a:gd name="connsiteY1" fmla="*/ 278185 h 583294"/>
                  <a:gd name="connsiteX2" fmla="*/ 1005149 w 1005149"/>
                  <a:gd name="connsiteY2" fmla="*/ 291647 h 583294"/>
                  <a:gd name="connsiteX3" fmla="*/ 1000194 w 1005149"/>
                  <a:gd name="connsiteY3" fmla="*/ 305109 h 583294"/>
                  <a:gd name="connsiteX4" fmla="*/ 502574 w 1005149"/>
                  <a:gd name="connsiteY4" fmla="*/ 583294 h 583294"/>
                  <a:gd name="connsiteX5" fmla="*/ 4955 w 1005149"/>
                  <a:gd name="connsiteY5" fmla="*/ 305109 h 583294"/>
                  <a:gd name="connsiteX6" fmla="*/ 0 w 1005149"/>
                  <a:gd name="connsiteY6" fmla="*/ 291647 h 583294"/>
                  <a:gd name="connsiteX7" fmla="*/ 4955 w 1005149"/>
                  <a:gd name="connsiteY7" fmla="*/ 278185 h 583294"/>
                  <a:gd name="connsiteX8" fmla="*/ 502574 w 1005149"/>
                  <a:gd name="connsiteY8" fmla="*/ 0 h 583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05149" h="583294">
                    <a:moveTo>
                      <a:pt x="502574" y="0"/>
                    </a:moveTo>
                    <a:cubicBezTo>
                      <a:pt x="726274" y="0"/>
                      <a:pt x="918208" y="114707"/>
                      <a:pt x="1000194" y="278185"/>
                    </a:cubicBezTo>
                    <a:lnTo>
                      <a:pt x="1005149" y="291647"/>
                    </a:lnTo>
                    <a:lnTo>
                      <a:pt x="1000194" y="305109"/>
                    </a:lnTo>
                    <a:cubicBezTo>
                      <a:pt x="918208" y="468587"/>
                      <a:pt x="726274" y="583294"/>
                      <a:pt x="502574" y="583294"/>
                    </a:cubicBezTo>
                    <a:cubicBezTo>
                      <a:pt x="278874" y="583294"/>
                      <a:pt x="86940" y="468587"/>
                      <a:pt x="4955" y="305109"/>
                    </a:cubicBezTo>
                    <a:lnTo>
                      <a:pt x="0" y="291647"/>
                    </a:lnTo>
                    <a:lnTo>
                      <a:pt x="4955" y="278185"/>
                    </a:lnTo>
                    <a:cubicBezTo>
                      <a:pt x="86940" y="114707"/>
                      <a:pt x="278874" y="0"/>
                      <a:pt x="502574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9482C3D9-0E73-ABEB-365C-E42159CEEE6C}"/>
                  </a:ext>
                </a:extLst>
              </p:cNvPr>
              <p:cNvSpPr/>
              <p:nvPr/>
            </p:nvSpPr>
            <p:spPr>
              <a:xfrm rot="900000" flipH="1">
                <a:off x="2187177" y="1173921"/>
                <a:ext cx="547401" cy="106658"/>
              </a:xfrm>
              <a:custGeom>
                <a:avLst/>
                <a:gdLst>
                  <a:gd name="connsiteX0" fmla="*/ 502574 w 1005149"/>
                  <a:gd name="connsiteY0" fmla="*/ 0 h 583294"/>
                  <a:gd name="connsiteX1" fmla="*/ 1000194 w 1005149"/>
                  <a:gd name="connsiteY1" fmla="*/ 278185 h 583294"/>
                  <a:gd name="connsiteX2" fmla="*/ 1005149 w 1005149"/>
                  <a:gd name="connsiteY2" fmla="*/ 291647 h 583294"/>
                  <a:gd name="connsiteX3" fmla="*/ 1000194 w 1005149"/>
                  <a:gd name="connsiteY3" fmla="*/ 305109 h 583294"/>
                  <a:gd name="connsiteX4" fmla="*/ 502574 w 1005149"/>
                  <a:gd name="connsiteY4" fmla="*/ 583294 h 583294"/>
                  <a:gd name="connsiteX5" fmla="*/ 4955 w 1005149"/>
                  <a:gd name="connsiteY5" fmla="*/ 305109 h 583294"/>
                  <a:gd name="connsiteX6" fmla="*/ 0 w 1005149"/>
                  <a:gd name="connsiteY6" fmla="*/ 291647 h 583294"/>
                  <a:gd name="connsiteX7" fmla="*/ 4955 w 1005149"/>
                  <a:gd name="connsiteY7" fmla="*/ 278185 h 583294"/>
                  <a:gd name="connsiteX8" fmla="*/ 502574 w 1005149"/>
                  <a:gd name="connsiteY8" fmla="*/ 0 h 583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05149" h="583294">
                    <a:moveTo>
                      <a:pt x="502574" y="0"/>
                    </a:moveTo>
                    <a:cubicBezTo>
                      <a:pt x="726274" y="0"/>
                      <a:pt x="918208" y="114707"/>
                      <a:pt x="1000194" y="278185"/>
                    </a:cubicBezTo>
                    <a:lnTo>
                      <a:pt x="1005149" y="291647"/>
                    </a:lnTo>
                    <a:lnTo>
                      <a:pt x="1000194" y="305109"/>
                    </a:lnTo>
                    <a:cubicBezTo>
                      <a:pt x="918208" y="468587"/>
                      <a:pt x="726274" y="583294"/>
                      <a:pt x="502574" y="583294"/>
                    </a:cubicBezTo>
                    <a:cubicBezTo>
                      <a:pt x="278874" y="583294"/>
                      <a:pt x="86940" y="468587"/>
                      <a:pt x="4955" y="305109"/>
                    </a:cubicBezTo>
                    <a:lnTo>
                      <a:pt x="0" y="291647"/>
                    </a:lnTo>
                    <a:lnTo>
                      <a:pt x="4955" y="278185"/>
                    </a:lnTo>
                    <a:cubicBezTo>
                      <a:pt x="86940" y="114707"/>
                      <a:pt x="278874" y="0"/>
                      <a:pt x="502574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A78BCF26-07A2-550A-BA7F-24216704FF4B}"/>
                </a:ext>
              </a:extLst>
            </p:cNvPr>
            <p:cNvGrpSpPr/>
            <p:nvPr/>
          </p:nvGrpSpPr>
          <p:grpSpPr>
            <a:xfrm>
              <a:off x="6778600" y="4948015"/>
              <a:ext cx="2761753" cy="1451023"/>
              <a:chOff x="6778600" y="4948015"/>
              <a:chExt cx="2761753" cy="1451023"/>
            </a:xfrm>
          </p:grpSpPr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E7CB7485-B5B6-1EDA-8CEF-D628DAC52B73}"/>
                  </a:ext>
                </a:extLst>
              </p:cNvPr>
              <p:cNvSpPr/>
              <p:nvPr/>
            </p:nvSpPr>
            <p:spPr>
              <a:xfrm>
                <a:off x="6778601" y="5331782"/>
                <a:ext cx="2761752" cy="1067256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26550 w 1736952"/>
                  <a:gd name="connsiteY10" fmla="*/ 1222960 h 1222960"/>
                  <a:gd name="connsiteX11" fmla="*/ 715190 w 1736952"/>
                  <a:gd name="connsiteY11" fmla="*/ 1221746 h 1222960"/>
                  <a:gd name="connsiteX12" fmla="*/ 25153 w 1736952"/>
                  <a:gd name="connsiteY12" fmla="*/ 1138653 h 1222960"/>
                  <a:gd name="connsiteX13" fmla="*/ 23193 w 1736952"/>
                  <a:gd name="connsiteY13" fmla="*/ 1136253 h 1222960"/>
                  <a:gd name="connsiteX14" fmla="*/ 22813 w 1736952"/>
                  <a:gd name="connsiteY14" fmla="*/ 1136374 h 1222960"/>
                  <a:gd name="connsiteX15" fmla="*/ 8524 w 1736952"/>
                  <a:gd name="connsiteY15" fmla="*/ 1120961 h 1222960"/>
                  <a:gd name="connsiteX16" fmla="*/ 7786 w 1736952"/>
                  <a:gd name="connsiteY16" fmla="*/ 1117382 h 1222960"/>
                  <a:gd name="connsiteX17" fmla="*/ 7687 w 1736952"/>
                  <a:gd name="connsiteY17" fmla="*/ 1117261 h 1222960"/>
                  <a:gd name="connsiteX18" fmla="*/ 7746 w 1736952"/>
                  <a:gd name="connsiteY18" fmla="*/ 1117189 h 1222960"/>
                  <a:gd name="connsiteX19" fmla="*/ 1181 w 1736952"/>
                  <a:gd name="connsiteY19" fmla="*/ 1085356 h 1222960"/>
                  <a:gd name="connsiteX20" fmla="*/ 88247 w 1736952"/>
                  <a:gd name="connsiteY20" fmla="*/ 574301 h 1222960"/>
                  <a:gd name="connsiteX21" fmla="*/ 305602 w 1736952"/>
                  <a:gd name="connsiteY21" fmla="*/ 62838 h 1222960"/>
                  <a:gd name="connsiteX22" fmla="*/ 306554 w 1736952"/>
                  <a:gd name="connsiteY22" fmla="*/ 62534 h 1222960"/>
                  <a:gd name="connsiteX23" fmla="*/ 309322 w 1736952"/>
                  <a:gd name="connsiteY23" fmla="*/ 58973 h 1222960"/>
                  <a:gd name="connsiteX24" fmla="*/ 867366 w 1736952"/>
                  <a:gd name="connsiteY24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cubicBezTo>
                      <a:pt x="7753" y="1117342"/>
                      <a:pt x="7720" y="1117301"/>
                      <a:pt x="7687" y="1117261"/>
                    </a:cubicBezTo>
                    <a:cubicBezTo>
                      <a:pt x="7707" y="1117237"/>
                      <a:pt x="7726" y="1117213"/>
                      <a:pt x="7746" y="1117189"/>
                    </a:cubicBez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82BEBE5D-5D5D-A29C-ADA3-169FB165F700}"/>
                  </a:ext>
                </a:extLst>
              </p:cNvPr>
              <p:cNvSpPr/>
              <p:nvPr/>
            </p:nvSpPr>
            <p:spPr>
              <a:xfrm>
                <a:off x="6778600" y="5332225"/>
                <a:ext cx="2761753" cy="1066813"/>
              </a:xfrm>
              <a:custGeom>
                <a:avLst/>
                <a:gdLst>
                  <a:gd name="connsiteX0" fmla="*/ 2839929 w 3740033"/>
                  <a:gd name="connsiteY0" fmla="*/ 601478 h 1444704"/>
                  <a:gd name="connsiteX1" fmla="*/ 2619514 w 3740033"/>
                  <a:gd name="connsiteY1" fmla="*/ 923408 h 1444704"/>
                  <a:gd name="connsiteX2" fmla="*/ 2839929 w 3740033"/>
                  <a:gd name="connsiteY2" fmla="*/ 1245338 h 1444704"/>
                  <a:gd name="connsiteX3" fmla="*/ 3060345 w 3740033"/>
                  <a:gd name="connsiteY3" fmla="*/ 923408 h 1444704"/>
                  <a:gd name="connsiteX4" fmla="*/ 2354972 w 3740033"/>
                  <a:gd name="connsiteY4" fmla="*/ 601478 h 1444704"/>
                  <a:gd name="connsiteX5" fmla="*/ 2134557 w 3740033"/>
                  <a:gd name="connsiteY5" fmla="*/ 923408 h 1444704"/>
                  <a:gd name="connsiteX6" fmla="*/ 2354972 w 3740033"/>
                  <a:gd name="connsiteY6" fmla="*/ 1245338 h 1444704"/>
                  <a:gd name="connsiteX7" fmla="*/ 2575389 w 3740033"/>
                  <a:gd name="connsiteY7" fmla="*/ 923408 h 1444704"/>
                  <a:gd name="connsiteX8" fmla="*/ 1870015 w 3740033"/>
                  <a:gd name="connsiteY8" fmla="*/ 601478 h 1444704"/>
                  <a:gd name="connsiteX9" fmla="*/ 1649600 w 3740033"/>
                  <a:gd name="connsiteY9" fmla="*/ 923408 h 1444704"/>
                  <a:gd name="connsiteX10" fmla="*/ 1870015 w 3740033"/>
                  <a:gd name="connsiteY10" fmla="*/ 1245338 h 1444704"/>
                  <a:gd name="connsiteX11" fmla="*/ 2090431 w 3740033"/>
                  <a:gd name="connsiteY11" fmla="*/ 923408 h 1444704"/>
                  <a:gd name="connsiteX12" fmla="*/ 1385059 w 3740033"/>
                  <a:gd name="connsiteY12" fmla="*/ 601478 h 1444704"/>
                  <a:gd name="connsiteX13" fmla="*/ 1164643 w 3740033"/>
                  <a:gd name="connsiteY13" fmla="*/ 923408 h 1444704"/>
                  <a:gd name="connsiteX14" fmla="*/ 1385059 w 3740033"/>
                  <a:gd name="connsiteY14" fmla="*/ 1245338 h 1444704"/>
                  <a:gd name="connsiteX15" fmla="*/ 1605474 w 3740033"/>
                  <a:gd name="connsiteY15" fmla="*/ 923408 h 1444704"/>
                  <a:gd name="connsiteX16" fmla="*/ 900101 w 3740033"/>
                  <a:gd name="connsiteY16" fmla="*/ 601478 h 1444704"/>
                  <a:gd name="connsiteX17" fmla="*/ 679686 w 3740033"/>
                  <a:gd name="connsiteY17" fmla="*/ 923408 h 1444704"/>
                  <a:gd name="connsiteX18" fmla="*/ 900101 w 3740033"/>
                  <a:gd name="connsiteY18" fmla="*/ 1245338 h 1444704"/>
                  <a:gd name="connsiteX19" fmla="*/ 1120517 w 3740033"/>
                  <a:gd name="connsiteY19" fmla="*/ 923408 h 1444704"/>
                  <a:gd name="connsiteX20" fmla="*/ 415145 w 3740033"/>
                  <a:gd name="connsiteY20" fmla="*/ 601478 h 1444704"/>
                  <a:gd name="connsiteX21" fmla="*/ 194729 w 3740033"/>
                  <a:gd name="connsiteY21" fmla="*/ 923408 h 1444704"/>
                  <a:gd name="connsiteX22" fmla="*/ 415145 w 3740033"/>
                  <a:gd name="connsiteY22" fmla="*/ 1245338 h 1444704"/>
                  <a:gd name="connsiteX23" fmla="*/ 635560 w 3740033"/>
                  <a:gd name="connsiteY23" fmla="*/ 923408 h 1444704"/>
                  <a:gd name="connsiteX24" fmla="*/ 3324889 w 3740033"/>
                  <a:gd name="connsiteY24" fmla="*/ 601476 h 1444704"/>
                  <a:gd name="connsiteX25" fmla="*/ 3104471 w 3740033"/>
                  <a:gd name="connsiteY25" fmla="*/ 923408 h 1444704"/>
                  <a:gd name="connsiteX26" fmla="*/ 3324889 w 3740033"/>
                  <a:gd name="connsiteY26" fmla="*/ 1245339 h 1444704"/>
                  <a:gd name="connsiteX27" fmla="*/ 3545305 w 3740033"/>
                  <a:gd name="connsiteY27" fmla="*/ 923408 h 1444704"/>
                  <a:gd name="connsiteX28" fmla="*/ 1785114 w 3740033"/>
                  <a:gd name="connsiteY28" fmla="*/ 0 h 1444704"/>
                  <a:gd name="connsiteX29" fmla="*/ 1637885 w 3740033"/>
                  <a:gd name="connsiteY29" fmla="*/ 215037 h 1444704"/>
                  <a:gd name="connsiteX30" fmla="*/ 1870015 w 3740033"/>
                  <a:gd name="connsiteY30" fmla="*/ 554077 h 1444704"/>
                  <a:gd name="connsiteX31" fmla="*/ 2102146 w 3740033"/>
                  <a:gd name="connsiteY31" fmla="*/ 215037 h 1444704"/>
                  <a:gd name="connsiteX32" fmla="*/ 1954937 w 3740033"/>
                  <a:gd name="connsiteY32" fmla="*/ 30 h 1444704"/>
                  <a:gd name="connsiteX33" fmla="*/ 2084739 w 3740033"/>
                  <a:gd name="connsiteY33" fmla="*/ 845 h 1444704"/>
                  <a:gd name="connsiteX34" fmla="*/ 2267092 w 3740033"/>
                  <a:gd name="connsiteY34" fmla="*/ 4351 h 1444704"/>
                  <a:gd name="connsiteX35" fmla="*/ 2122842 w 3740033"/>
                  <a:gd name="connsiteY35" fmla="*/ 215037 h 1444704"/>
                  <a:gd name="connsiteX36" fmla="*/ 2354972 w 3740033"/>
                  <a:gd name="connsiteY36" fmla="*/ 554077 h 1444704"/>
                  <a:gd name="connsiteX37" fmla="*/ 2587103 w 3740033"/>
                  <a:gd name="connsiteY37" fmla="*/ 215037 h 1444704"/>
                  <a:gd name="connsiteX38" fmla="*/ 2446723 w 3740033"/>
                  <a:gd name="connsiteY38" fmla="*/ 10004 h 1444704"/>
                  <a:gd name="connsiteX39" fmla="*/ 2478130 w 3740033"/>
                  <a:gd name="connsiteY39" fmla="*/ 11046 h 1444704"/>
                  <a:gd name="connsiteX40" fmla="*/ 2647800 w 3740033"/>
                  <a:gd name="connsiteY40" fmla="*/ 19414 h 1444704"/>
                  <a:gd name="connsiteX41" fmla="*/ 2737470 w 3740033"/>
                  <a:gd name="connsiteY41" fmla="*/ 25645 h 1444704"/>
                  <a:gd name="connsiteX42" fmla="*/ 2607799 w 3740033"/>
                  <a:gd name="connsiteY42" fmla="*/ 215037 h 1444704"/>
                  <a:gd name="connsiteX43" fmla="*/ 2839929 w 3740033"/>
                  <a:gd name="connsiteY43" fmla="*/ 554077 h 1444704"/>
                  <a:gd name="connsiteX44" fmla="*/ 3072061 w 3740033"/>
                  <a:gd name="connsiteY44" fmla="*/ 215037 h 1444704"/>
                  <a:gd name="connsiteX45" fmla="*/ 2957240 w 3740033"/>
                  <a:gd name="connsiteY45" fmla="*/ 47336 h 1444704"/>
                  <a:gd name="connsiteX46" fmla="*/ 3009060 w 3740033"/>
                  <a:gd name="connsiteY46" fmla="*/ 54762 h 1444704"/>
                  <a:gd name="connsiteX47" fmla="*/ 3069216 w 3740033"/>
                  <a:gd name="connsiteY47" fmla="*/ 69177 h 1444704"/>
                  <a:gd name="connsiteX48" fmla="*/ 3073600 w 3740033"/>
                  <a:gd name="connsiteY48" fmla="*/ 72272 h 1444704"/>
                  <a:gd name="connsiteX49" fmla="*/ 3082004 w 3740033"/>
                  <a:gd name="connsiteY49" fmla="*/ 73745 h 1444704"/>
                  <a:gd name="connsiteX50" fmla="*/ 3128663 w 3740033"/>
                  <a:gd name="connsiteY50" fmla="*/ 100746 h 1444704"/>
                  <a:gd name="connsiteX51" fmla="*/ 3155587 w 3740033"/>
                  <a:gd name="connsiteY51" fmla="*/ 123270 h 1444704"/>
                  <a:gd name="connsiteX52" fmla="*/ 3092757 w 3740033"/>
                  <a:gd name="connsiteY52" fmla="*/ 215037 h 1444704"/>
                  <a:gd name="connsiteX53" fmla="*/ 3324889 w 3740033"/>
                  <a:gd name="connsiteY53" fmla="*/ 554079 h 1444704"/>
                  <a:gd name="connsiteX54" fmla="*/ 3408136 w 3740033"/>
                  <a:gd name="connsiteY54" fmla="*/ 432493 h 1444704"/>
                  <a:gd name="connsiteX55" fmla="*/ 3426506 w 3740033"/>
                  <a:gd name="connsiteY55" fmla="*/ 460338 h 1444704"/>
                  <a:gd name="connsiteX56" fmla="*/ 3550018 w 3740033"/>
                  <a:gd name="connsiteY56" fmla="*/ 678196 h 1444704"/>
                  <a:gd name="connsiteX57" fmla="*/ 3612043 w 3740033"/>
                  <a:gd name="connsiteY57" fmla="*/ 807348 h 1444704"/>
                  <a:gd name="connsiteX58" fmla="*/ 3633530 w 3740033"/>
                  <a:gd name="connsiteY58" fmla="*/ 858999 h 1444704"/>
                  <a:gd name="connsiteX59" fmla="*/ 3589431 w 3740033"/>
                  <a:gd name="connsiteY59" fmla="*/ 923408 h 1444704"/>
                  <a:gd name="connsiteX60" fmla="*/ 3720761 w 3740033"/>
                  <a:gd name="connsiteY60" fmla="*/ 1115223 h 1444704"/>
                  <a:gd name="connsiteX61" fmla="*/ 3726513 w 3740033"/>
                  <a:gd name="connsiteY61" fmla="*/ 1137111 h 1444704"/>
                  <a:gd name="connsiteX62" fmla="*/ 3690909 w 3740033"/>
                  <a:gd name="connsiteY62" fmla="*/ 1342458 h 1444704"/>
                  <a:gd name="connsiteX63" fmla="*/ 3686306 w 3740033"/>
                  <a:gd name="connsiteY63" fmla="*/ 1341651 h 1444704"/>
                  <a:gd name="connsiteX64" fmla="*/ 3681097 w 3740033"/>
                  <a:gd name="connsiteY64" fmla="*/ 1345151 h 1444704"/>
                  <a:gd name="connsiteX65" fmla="*/ 3489918 w 3740033"/>
                  <a:gd name="connsiteY65" fmla="*/ 1380328 h 1444704"/>
                  <a:gd name="connsiteX66" fmla="*/ 3391844 w 3740033"/>
                  <a:gd name="connsiteY66" fmla="*/ 1390528 h 1444704"/>
                  <a:gd name="connsiteX67" fmla="*/ 3324889 w 3740033"/>
                  <a:gd name="connsiteY67" fmla="*/ 1292736 h 1444704"/>
                  <a:gd name="connsiteX68" fmla="*/ 3249513 w 3740033"/>
                  <a:gd name="connsiteY68" fmla="*/ 1402828 h 1444704"/>
                  <a:gd name="connsiteX69" fmla="*/ 3160742 w 3740033"/>
                  <a:gd name="connsiteY69" fmla="*/ 1409628 h 1444704"/>
                  <a:gd name="connsiteX70" fmla="*/ 2952757 w 3740033"/>
                  <a:gd name="connsiteY70" fmla="*/ 1421508 h 1444704"/>
                  <a:gd name="connsiteX71" fmla="*/ 2928781 w 3740033"/>
                  <a:gd name="connsiteY71" fmla="*/ 1422512 h 1444704"/>
                  <a:gd name="connsiteX72" fmla="*/ 2839929 w 3740033"/>
                  <a:gd name="connsiteY72" fmla="*/ 1292738 h 1444704"/>
                  <a:gd name="connsiteX73" fmla="*/ 2745834 w 3740033"/>
                  <a:gd name="connsiteY73" fmla="*/ 1430170 h 1444704"/>
                  <a:gd name="connsiteX74" fmla="*/ 2720295 w 3740033"/>
                  <a:gd name="connsiteY74" fmla="*/ 1431239 h 1444704"/>
                  <a:gd name="connsiteX75" fmla="*/ 2466696 w 3740033"/>
                  <a:gd name="connsiteY75" fmla="*/ 1438596 h 1444704"/>
                  <a:gd name="connsiteX76" fmla="*/ 2454977 w 3740033"/>
                  <a:gd name="connsiteY76" fmla="*/ 1438801 h 1444704"/>
                  <a:gd name="connsiteX77" fmla="*/ 2354972 w 3740033"/>
                  <a:gd name="connsiteY77" fmla="*/ 1292738 h 1444704"/>
                  <a:gd name="connsiteX78" fmla="*/ 2252539 w 3740033"/>
                  <a:gd name="connsiteY78" fmla="*/ 1442348 h 1444704"/>
                  <a:gd name="connsiteX79" fmla="*/ 2195301 w 3740033"/>
                  <a:gd name="connsiteY79" fmla="*/ 1443351 h 1444704"/>
                  <a:gd name="connsiteX80" fmla="*/ 1974042 w 3740033"/>
                  <a:gd name="connsiteY80" fmla="*/ 1444675 h 1444704"/>
                  <a:gd name="connsiteX81" fmla="*/ 1870015 w 3740033"/>
                  <a:gd name="connsiteY81" fmla="*/ 1292738 h 1444704"/>
                  <a:gd name="connsiteX82" fmla="*/ 1765969 w 3740033"/>
                  <a:gd name="connsiteY82" fmla="*/ 1444704 h 1444704"/>
                  <a:gd name="connsiteX83" fmla="*/ 1539959 w 3740033"/>
                  <a:gd name="connsiteY83" fmla="*/ 1443351 h 1444704"/>
                  <a:gd name="connsiteX84" fmla="*/ 1487550 w 3740033"/>
                  <a:gd name="connsiteY84" fmla="*/ 1442433 h 1444704"/>
                  <a:gd name="connsiteX85" fmla="*/ 1385059 w 3740033"/>
                  <a:gd name="connsiteY85" fmla="*/ 1292738 h 1444704"/>
                  <a:gd name="connsiteX86" fmla="*/ 1284997 w 3740033"/>
                  <a:gd name="connsiteY86" fmla="*/ 1438884 h 1444704"/>
                  <a:gd name="connsiteX87" fmla="*/ 1268564 w 3740033"/>
                  <a:gd name="connsiteY87" fmla="*/ 1438596 h 1444704"/>
                  <a:gd name="connsiteX88" fmla="*/ 1014964 w 3740033"/>
                  <a:gd name="connsiteY88" fmla="*/ 1431239 h 1444704"/>
                  <a:gd name="connsiteX89" fmla="*/ 994338 w 3740033"/>
                  <a:gd name="connsiteY89" fmla="*/ 1430376 h 1444704"/>
                  <a:gd name="connsiteX90" fmla="*/ 900101 w 3740033"/>
                  <a:gd name="connsiteY90" fmla="*/ 1292738 h 1444704"/>
                  <a:gd name="connsiteX91" fmla="*/ 811116 w 3740033"/>
                  <a:gd name="connsiteY91" fmla="*/ 1422706 h 1444704"/>
                  <a:gd name="connsiteX92" fmla="*/ 782502 w 3740033"/>
                  <a:gd name="connsiteY92" fmla="*/ 1421508 h 1444704"/>
                  <a:gd name="connsiteX93" fmla="*/ 574517 w 3740033"/>
                  <a:gd name="connsiteY93" fmla="*/ 1409628 h 1444704"/>
                  <a:gd name="connsiteX94" fmla="*/ 490784 w 3740033"/>
                  <a:gd name="connsiteY94" fmla="*/ 1403213 h 1444704"/>
                  <a:gd name="connsiteX95" fmla="*/ 415145 w 3740033"/>
                  <a:gd name="connsiteY95" fmla="*/ 1292738 h 1444704"/>
                  <a:gd name="connsiteX96" fmla="*/ 347873 w 3740033"/>
                  <a:gd name="connsiteY96" fmla="*/ 1390992 h 1444704"/>
                  <a:gd name="connsiteX97" fmla="*/ 245341 w 3740033"/>
                  <a:gd name="connsiteY97" fmla="*/ 1380328 h 1444704"/>
                  <a:gd name="connsiteX98" fmla="*/ 54161 w 3740033"/>
                  <a:gd name="connsiteY98" fmla="*/ 1345151 h 1444704"/>
                  <a:gd name="connsiteX99" fmla="*/ 49941 w 3740033"/>
                  <a:gd name="connsiteY99" fmla="*/ 1342315 h 1444704"/>
                  <a:gd name="connsiteX100" fmla="*/ 49122 w 3740033"/>
                  <a:gd name="connsiteY100" fmla="*/ 1342458 h 1444704"/>
                  <a:gd name="connsiteX101" fmla="*/ 18355 w 3740033"/>
                  <a:gd name="connsiteY101" fmla="*/ 1324243 h 1444704"/>
                  <a:gd name="connsiteX102" fmla="*/ 16766 w 3740033"/>
                  <a:gd name="connsiteY102" fmla="*/ 1320013 h 1444704"/>
                  <a:gd name="connsiteX103" fmla="*/ 16553 w 3740033"/>
                  <a:gd name="connsiteY103" fmla="*/ 1319870 h 1444704"/>
                  <a:gd name="connsiteX104" fmla="*/ 16680 w 3740033"/>
                  <a:gd name="connsiteY104" fmla="*/ 1319785 h 1444704"/>
                  <a:gd name="connsiteX105" fmla="*/ 2544 w 3740033"/>
                  <a:gd name="connsiteY105" fmla="*/ 1282165 h 1444704"/>
                  <a:gd name="connsiteX106" fmla="*/ 5627 w 3740033"/>
                  <a:gd name="connsiteY106" fmla="*/ 1180152 h 1444704"/>
                  <a:gd name="connsiteX107" fmla="*/ 18168 w 3740033"/>
                  <a:gd name="connsiteY107" fmla="*/ 1116837 h 1444704"/>
                  <a:gd name="connsiteX108" fmla="*/ 150603 w 3740033"/>
                  <a:gd name="connsiteY108" fmla="*/ 923408 h 1444704"/>
                  <a:gd name="connsiteX109" fmla="*/ 106201 w 3740033"/>
                  <a:gd name="connsiteY109" fmla="*/ 858556 h 1444704"/>
                  <a:gd name="connsiteX110" fmla="*/ 190016 w 3740033"/>
                  <a:gd name="connsiteY110" fmla="*/ 678196 h 1444704"/>
                  <a:gd name="connsiteX111" fmla="*/ 313527 w 3740033"/>
                  <a:gd name="connsiteY111" fmla="*/ 460338 h 1444704"/>
                  <a:gd name="connsiteX112" fmla="*/ 331899 w 3740033"/>
                  <a:gd name="connsiteY112" fmla="*/ 432492 h 1444704"/>
                  <a:gd name="connsiteX113" fmla="*/ 415145 w 3740033"/>
                  <a:gd name="connsiteY113" fmla="*/ 554077 h 1444704"/>
                  <a:gd name="connsiteX114" fmla="*/ 647275 w 3740033"/>
                  <a:gd name="connsiteY114" fmla="*/ 215037 h 1444704"/>
                  <a:gd name="connsiteX115" fmla="*/ 584445 w 3740033"/>
                  <a:gd name="connsiteY115" fmla="*/ 123270 h 1444704"/>
                  <a:gd name="connsiteX116" fmla="*/ 611369 w 3740033"/>
                  <a:gd name="connsiteY116" fmla="*/ 100746 h 1444704"/>
                  <a:gd name="connsiteX117" fmla="*/ 658028 w 3740033"/>
                  <a:gd name="connsiteY117" fmla="*/ 73745 h 1444704"/>
                  <a:gd name="connsiteX118" fmla="*/ 660078 w 3740033"/>
                  <a:gd name="connsiteY118" fmla="*/ 73385 h 1444704"/>
                  <a:gd name="connsiteX119" fmla="*/ 666038 w 3740033"/>
                  <a:gd name="connsiteY119" fmla="*/ 69177 h 1444704"/>
                  <a:gd name="connsiteX120" fmla="*/ 726195 w 3740033"/>
                  <a:gd name="connsiteY120" fmla="*/ 54762 h 1444704"/>
                  <a:gd name="connsiteX121" fmla="*/ 783310 w 3740033"/>
                  <a:gd name="connsiteY121" fmla="*/ 46577 h 1444704"/>
                  <a:gd name="connsiteX122" fmla="*/ 667971 w 3740033"/>
                  <a:gd name="connsiteY122" fmla="*/ 215037 h 1444704"/>
                  <a:gd name="connsiteX123" fmla="*/ 900101 w 3740033"/>
                  <a:gd name="connsiteY123" fmla="*/ 554077 h 1444704"/>
                  <a:gd name="connsiteX124" fmla="*/ 1132232 w 3740033"/>
                  <a:gd name="connsiteY124" fmla="*/ 215037 h 1444704"/>
                  <a:gd name="connsiteX125" fmla="*/ 1002344 w 3740033"/>
                  <a:gd name="connsiteY125" fmla="*/ 25328 h 1444704"/>
                  <a:gd name="connsiteX126" fmla="*/ 1087455 w 3740033"/>
                  <a:gd name="connsiteY126" fmla="*/ 19414 h 1444704"/>
                  <a:gd name="connsiteX127" fmla="*/ 1257125 w 3740033"/>
                  <a:gd name="connsiteY127" fmla="*/ 11046 h 1444704"/>
                  <a:gd name="connsiteX128" fmla="*/ 1293420 w 3740033"/>
                  <a:gd name="connsiteY128" fmla="*/ 9841 h 1444704"/>
                  <a:gd name="connsiteX129" fmla="*/ 1152928 w 3740033"/>
                  <a:gd name="connsiteY129" fmla="*/ 215037 h 1444704"/>
                  <a:gd name="connsiteX130" fmla="*/ 1385059 w 3740033"/>
                  <a:gd name="connsiteY130" fmla="*/ 554077 h 1444704"/>
                  <a:gd name="connsiteX131" fmla="*/ 1617189 w 3740033"/>
                  <a:gd name="connsiteY131" fmla="*/ 215037 h 1444704"/>
                  <a:gd name="connsiteX132" fmla="*/ 1472877 w 3740033"/>
                  <a:gd name="connsiteY132" fmla="*/ 4260 h 1444704"/>
                  <a:gd name="connsiteX133" fmla="*/ 1650515 w 3740033"/>
                  <a:gd name="connsiteY133" fmla="*/ 845 h 1444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3740033" h="1444704">
                    <a:moveTo>
                      <a:pt x="2839929" y="601478"/>
                    </a:moveTo>
                    <a:lnTo>
                      <a:pt x="2619514" y="923408"/>
                    </a:lnTo>
                    <a:lnTo>
                      <a:pt x="2839929" y="1245338"/>
                    </a:lnTo>
                    <a:lnTo>
                      <a:pt x="3060345" y="923408"/>
                    </a:lnTo>
                    <a:close/>
                    <a:moveTo>
                      <a:pt x="2354972" y="601478"/>
                    </a:moveTo>
                    <a:lnTo>
                      <a:pt x="2134557" y="923408"/>
                    </a:lnTo>
                    <a:lnTo>
                      <a:pt x="2354972" y="1245338"/>
                    </a:lnTo>
                    <a:lnTo>
                      <a:pt x="2575389" y="923408"/>
                    </a:lnTo>
                    <a:close/>
                    <a:moveTo>
                      <a:pt x="1870015" y="601478"/>
                    </a:moveTo>
                    <a:lnTo>
                      <a:pt x="1649600" y="923408"/>
                    </a:lnTo>
                    <a:lnTo>
                      <a:pt x="1870015" y="1245338"/>
                    </a:lnTo>
                    <a:lnTo>
                      <a:pt x="2090431" y="923408"/>
                    </a:lnTo>
                    <a:close/>
                    <a:moveTo>
                      <a:pt x="1385059" y="601478"/>
                    </a:moveTo>
                    <a:lnTo>
                      <a:pt x="1164643" y="923408"/>
                    </a:lnTo>
                    <a:lnTo>
                      <a:pt x="1385059" y="1245338"/>
                    </a:lnTo>
                    <a:lnTo>
                      <a:pt x="1605474" y="923408"/>
                    </a:lnTo>
                    <a:close/>
                    <a:moveTo>
                      <a:pt x="900101" y="601478"/>
                    </a:moveTo>
                    <a:lnTo>
                      <a:pt x="679686" y="923408"/>
                    </a:lnTo>
                    <a:lnTo>
                      <a:pt x="900101" y="1245338"/>
                    </a:lnTo>
                    <a:lnTo>
                      <a:pt x="1120517" y="923408"/>
                    </a:lnTo>
                    <a:close/>
                    <a:moveTo>
                      <a:pt x="415145" y="601478"/>
                    </a:moveTo>
                    <a:lnTo>
                      <a:pt x="194729" y="923408"/>
                    </a:lnTo>
                    <a:lnTo>
                      <a:pt x="415145" y="1245338"/>
                    </a:lnTo>
                    <a:lnTo>
                      <a:pt x="635560" y="923408"/>
                    </a:lnTo>
                    <a:close/>
                    <a:moveTo>
                      <a:pt x="3324889" y="601476"/>
                    </a:moveTo>
                    <a:lnTo>
                      <a:pt x="3104471" y="923408"/>
                    </a:lnTo>
                    <a:lnTo>
                      <a:pt x="3324889" y="1245339"/>
                    </a:lnTo>
                    <a:lnTo>
                      <a:pt x="3545305" y="923408"/>
                    </a:lnTo>
                    <a:close/>
                    <a:moveTo>
                      <a:pt x="1785114" y="0"/>
                    </a:moveTo>
                    <a:lnTo>
                      <a:pt x="1637885" y="215037"/>
                    </a:lnTo>
                    <a:lnTo>
                      <a:pt x="1870015" y="554077"/>
                    </a:lnTo>
                    <a:lnTo>
                      <a:pt x="2102146" y="215037"/>
                    </a:lnTo>
                    <a:lnTo>
                      <a:pt x="1954937" y="30"/>
                    </a:lnTo>
                    <a:lnTo>
                      <a:pt x="2084739" y="845"/>
                    </a:lnTo>
                    <a:lnTo>
                      <a:pt x="2267092" y="4351"/>
                    </a:lnTo>
                    <a:lnTo>
                      <a:pt x="2122842" y="215037"/>
                    </a:lnTo>
                    <a:lnTo>
                      <a:pt x="2354972" y="554077"/>
                    </a:lnTo>
                    <a:lnTo>
                      <a:pt x="2587103" y="215037"/>
                    </a:lnTo>
                    <a:lnTo>
                      <a:pt x="2446723" y="10004"/>
                    </a:lnTo>
                    <a:lnTo>
                      <a:pt x="2478130" y="11046"/>
                    </a:lnTo>
                    <a:cubicBezTo>
                      <a:pt x="2538057" y="13499"/>
                      <a:pt x="2594797" y="16301"/>
                      <a:pt x="2647800" y="19414"/>
                    </a:cubicBezTo>
                    <a:lnTo>
                      <a:pt x="2737470" y="25645"/>
                    </a:lnTo>
                    <a:lnTo>
                      <a:pt x="2607799" y="215037"/>
                    </a:lnTo>
                    <a:lnTo>
                      <a:pt x="2839929" y="554077"/>
                    </a:lnTo>
                    <a:lnTo>
                      <a:pt x="3072061" y="215037"/>
                    </a:lnTo>
                    <a:lnTo>
                      <a:pt x="2957240" y="47336"/>
                    </a:lnTo>
                    <a:lnTo>
                      <a:pt x="3009060" y="54762"/>
                    </a:lnTo>
                    <a:cubicBezTo>
                      <a:pt x="3034685" y="59387"/>
                      <a:pt x="3054920" y="64205"/>
                      <a:pt x="3069216" y="69177"/>
                    </a:cubicBezTo>
                    <a:lnTo>
                      <a:pt x="3073600" y="72272"/>
                    </a:lnTo>
                    <a:lnTo>
                      <a:pt x="3082004" y="73745"/>
                    </a:lnTo>
                    <a:cubicBezTo>
                      <a:pt x="3096380" y="79700"/>
                      <a:pt x="3112009" y="88792"/>
                      <a:pt x="3128663" y="100746"/>
                    </a:cubicBezTo>
                    <a:lnTo>
                      <a:pt x="3155587" y="123270"/>
                    </a:lnTo>
                    <a:lnTo>
                      <a:pt x="3092757" y="215037"/>
                    </a:lnTo>
                    <a:lnTo>
                      <a:pt x="3324889" y="554079"/>
                    </a:lnTo>
                    <a:lnTo>
                      <a:pt x="3408136" y="432493"/>
                    </a:lnTo>
                    <a:lnTo>
                      <a:pt x="3426506" y="460338"/>
                    </a:lnTo>
                    <a:cubicBezTo>
                      <a:pt x="3468793" y="527740"/>
                      <a:pt x="3510576" y="601092"/>
                      <a:pt x="3550018" y="678196"/>
                    </a:cubicBezTo>
                    <a:cubicBezTo>
                      <a:pt x="3572556" y="722255"/>
                      <a:pt x="3593262" y="765454"/>
                      <a:pt x="3612043" y="807348"/>
                    </a:cubicBezTo>
                    <a:lnTo>
                      <a:pt x="3633530" y="858999"/>
                    </a:lnTo>
                    <a:lnTo>
                      <a:pt x="3589431" y="923408"/>
                    </a:lnTo>
                    <a:lnTo>
                      <a:pt x="3720761" y="1115223"/>
                    </a:lnTo>
                    <a:lnTo>
                      <a:pt x="3726513" y="1137111"/>
                    </a:lnTo>
                    <a:cubicBezTo>
                      <a:pt x="3752009" y="1257319"/>
                      <a:pt x="3742156" y="1335265"/>
                      <a:pt x="3690909" y="1342458"/>
                    </a:cubicBezTo>
                    <a:lnTo>
                      <a:pt x="3686306" y="1341651"/>
                    </a:lnTo>
                    <a:lnTo>
                      <a:pt x="3681097" y="1345151"/>
                    </a:lnTo>
                    <a:cubicBezTo>
                      <a:pt x="3643340" y="1357655"/>
                      <a:pt x="3578128" y="1369481"/>
                      <a:pt x="3489918" y="1380328"/>
                    </a:cubicBezTo>
                    <a:lnTo>
                      <a:pt x="3391844" y="1390528"/>
                    </a:lnTo>
                    <a:lnTo>
                      <a:pt x="3324889" y="1292736"/>
                    </a:lnTo>
                    <a:lnTo>
                      <a:pt x="3249513" y="1402828"/>
                    </a:lnTo>
                    <a:lnTo>
                      <a:pt x="3160742" y="1409628"/>
                    </a:lnTo>
                    <a:cubicBezTo>
                      <a:pt x="3095865" y="1413921"/>
                      <a:pt x="3026351" y="1417893"/>
                      <a:pt x="2952757" y="1421508"/>
                    </a:cubicBezTo>
                    <a:lnTo>
                      <a:pt x="2928781" y="1422512"/>
                    </a:lnTo>
                    <a:lnTo>
                      <a:pt x="2839929" y="1292738"/>
                    </a:lnTo>
                    <a:lnTo>
                      <a:pt x="2745834" y="1430170"/>
                    </a:lnTo>
                    <a:lnTo>
                      <a:pt x="2720295" y="1431239"/>
                    </a:lnTo>
                    <a:cubicBezTo>
                      <a:pt x="2639099" y="1434100"/>
                      <a:pt x="2554381" y="1436565"/>
                      <a:pt x="2466696" y="1438596"/>
                    </a:cubicBezTo>
                    <a:lnTo>
                      <a:pt x="2454977" y="1438801"/>
                    </a:lnTo>
                    <a:lnTo>
                      <a:pt x="2354972" y="1292738"/>
                    </a:lnTo>
                    <a:lnTo>
                      <a:pt x="2252539" y="1442348"/>
                    </a:lnTo>
                    <a:lnTo>
                      <a:pt x="2195301" y="1443351"/>
                    </a:lnTo>
                    <a:lnTo>
                      <a:pt x="1974042" y="1444675"/>
                    </a:lnTo>
                    <a:lnTo>
                      <a:pt x="1870015" y="1292738"/>
                    </a:lnTo>
                    <a:lnTo>
                      <a:pt x="1765969" y="1444704"/>
                    </a:lnTo>
                    <a:lnTo>
                      <a:pt x="1539959" y="1443351"/>
                    </a:lnTo>
                    <a:lnTo>
                      <a:pt x="1487550" y="1442433"/>
                    </a:lnTo>
                    <a:lnTo>
                      <a:pt x="1385059" y="1292738"/>
                    </a:lnTo>
                    <a:lnTo>
                      <a:pt x="1284997" y="1438884"/>
                    </a:lnTo>
                    <a:lnTo>
                      <a:pt x="1268564" y="1438596"/>
                    </a:lnTo>
                    <a:cubicBezTo>
                      <a:pt x="1180879" y="1436565"/>
                      <a:pt x="1096160" y="1434100"/>
                      <a:pt x="1014964" y="1431239"/>
                    </a:cubicBezTo>
                    <a:lnTo>
                      <a:pt x="994338" y="1430376"/>
                    </a:lnTo>
                    <a:lnTo>
                      <a:pt x="900101" y="1292738"/>
                    </a:lnTo>
                    <a:lnTo>
                      <a:pt x="811116" y="1422706"/>
                    </a:lnTo>
                    <a:lnTo>
                      <a:pt x="782502" y="1421508"/>
                    </a:lnTo>
                    <a:cubicBezTo>
                      <a:pt x="708908" y="1417893"/>
                      <a:pt x="639394" y="1413921"/>
                      <a:pt x="574517" y="1409628"/>
                    </a:cubicBezTo>
                    <a:lnTo>
                      <a:pt x="490784" y="1403213"/>
                    </a:lnTo>
                    <a:lnTo>
                      <a:pt x="415145" y="1292738"/>
                    </a:lnTo>
                    <a:lnTo>
                      <a:pt x="347873" y="1390992"/>
                    </a:lnTo>
                    <a:lnTo>
                      <a:pt x="245341" y="1380328"/>
                    </a:lnTo>
                    <a:cubicBezTo>
                      <a:pt x="157130" y="1369481"/>
                      <a:pt x="91919" y="1357655"/>
                      <a:pt x="54161" y="1345151"/>
                    </a:cubicBezTo>
                    <a:lnTo>
                      <a:pt x="49941" y="1342315"/>
                    </a:lnTo>
                    <a:lnTo>
                      <a:pt x="49122" y="1342458"/>
                    </a:lnTo>
                    <a:cubicBezTo>
                      <a:pt x="36313" y="1340661"/>
                      <a:pt x="26087" y="1334440"/>
                      <a:pt x="18355" y="1324243"/>
                    </a:cubicBezTo>
                    <a:lnTo>
                      <a:pt x="16766" y="1320013"/>
                    </a:lnTo>
                    <a:cubicBezTo>
                      <a:pt x="16695" y="1319966"/>
                      <a:pt x="16624" y="1319918"/>
                      <a:pt x="16553" y="1319870"/>
                    </a:cubicBezTo>
                    <a:cubicBezTo>
                      <a:pt x="16596" y="1319842"/>
                      <a:pt x="16637" y="1319814"/>
                      <a:pt x="16680" y="1319785"/>
                    </a:cubicBezTo>
                    <a:lnTo>
                      <a:pt x="2544" y="1282165"/>
                    </a:lnTo>
                    <a:cubicBezTo>
                      <a:pt x="-1718" y="1255606"/>
                      <a:pt x="-584" y="1221101"/>
                      <a:pt x="5627" y="1180152"/>
                    </a:cubicBezTo>
                    <a:lnTo>
                      <a:pt x="18168" y="1116837"/>
                    </a:lnTo>
                    <a:lnTo>
                      <a:pt x="150603" y="923408"/>
                    </a:lnTo>
                    <a:lnTo>
                      <a:pt x="106201" y="858556"/>
                    </a:lnTo>
                    <a:lnTo>
                      <a:pt x="190016" y="678196"/>
                    </a:lnTo>
                    <a:cubicBezTo>
                      <a:pt x="229458" y="601092"/>
                      <a:pt x="271241" y="527740"/>
                      <a:pt x="313527" y="460338"/>
                    </a:cubicBezTo>
                    <a:lnTo>
                      <a:pt x="331899" y="432492"/>
                    </a:lnTo>
                    <a:lnTo>
                      <a:pt x="415145" y="554077"/>
                    </a:lnTo>
                    <a:lnTo>
                      <a:pt x="647275" y="215037"/>
                    </a:lnTo>
                    <a:lnTo>
                      <a:pt x="584445" y="123270"/>
                    </a:lnTo>
                    <a:lnTo>
                      <a:pt x="611369" y="100746"/>
                    </a:lnTo>
                    <a:cubicBezTo>
                      <a:pt x="628022" y="88792"/>
                      <a:pt x="643652" y="79700"/>
                      <a:pt x="658028" y="73745"/>
                    </a:cubicBezTo>
                    <a:lnTo>
                      <a:pt x="660078" y="73385"/>
                    </a:lnTo>
                    <a:lnTo>
                      <a:pt x="666038" y="69177"/>
                    </a:lnTo>
                    <a:cubicBezTo>
                      <a:pt x="680334" y="64205"/>
                      <a:pt x="700570" y="59387"/>
                      <a:pt x="726195" y="54762"/>
                    </a:cubicBezTo>
                    <a:lnTo>
                      <a:pt x="783310" y="46577"/>
                    </a:lnTo>
                    <a:lnTo>
                      <a:pt x="667971" y="215037"/>
                    </a:lnTo>
                    <a:lnTo>
                      <a:pt x="900101" y="554077"/>
                    </a:lnTo>
                    <a:lnTo>
                      <a:pt x="1132232" y="215037"/>
                    </a:lnTo>
                    <a:lnTo>
                      <a:pt x="1002344" y="25328"/>
                    </a:lnTo>
                    <a:lnTo>
                      <a:pt x="1087455" y="19414"/>
                    </a:lnTo>
                    <a:cubicBezTo>
                      <a:pt x="1140459" y="16301"/>
                      <a:pt x="1197199" y="13499"/>
                      <a:pt x="1257125" y="11046"/>
                    </a:cubicBezTo>
                    <a:lnTo>
                      <a:pt x="1293420" y="9841"/>
                    </a:lnTo>
                    <a:lnTo>
                      <a:pt x="1152928" y="215037"/>
                    </a:lnTo>
                    <a:lnTo>
                      <a:pt x="1385059" y="554077"/>
                    </a:lnTo>
                    <a:lnTo>
                      <a:pt x="1617189" y="215037"/>
                    </a:lnTo>
                    <a:lnTo>
                      <a:pt x="1472877" y="4260"/>
                    </a:lnTo>
                    <a:lnTo>
                      <a:pt x="1650515" y="845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626A0394-6C82-62F1-824E-513E825DA721}"/>
                  </a:ext>
                </a:extLst>
              </p:cNvPr>
              <p:cNvSpPr/>
              <p:nvPr/>
            </p:nvSpPr>
            <p:spPr>
              <a:xfrm>
                <a:off x="7399968" y="5050422"/>
                <a:ext cx="1563633" cy="473081"/>
              </a:xfrm>
              <a:custGeom>
                <a:avLst/>
                <a:gdLst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30971 w 1861942"/>
                  <a:gd name="connsiteY22" fmla="*/ 30429 h 1521540"/>
                  <a:gd name="connsiteX23" fmla="*/ 1371156 w 1861942"/>
                  <a:gd name="connsiteY23" fmla="*/ 11418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25387 w 1861942"/>
                  <a:gd name="connsiteY22" fmla="*/ 301886 h 1521540"/>
                  <a:gd name="connsiteX23" fmla="*/ 1371156 w 1861942"/>
                  <a:gd name="connsiteY23" fmla="*/ 11418 h 1521540"/>
                  <a:gd name="connsiteX24" fmla="*/ 1475777 w 1861942"/>
                  <a:gd name="connsiteY24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371156 w 1861942"/>
                  <a:gd name="connsiteY22" fmla="*/ 11418 h 1521540"/>
                  <a:gd name="connsiteX23" fmla="*/ 1475777 w 1861942"/>
                  <a:gd name="connsiteY23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861942" h="1521540">
                    <a:moveTo>
                      <a:pt x="1475777" y="0"/>
                    </a:moveTo>
                    <a:lnTo>
                      <a:pt x="1484078" y="9011"/>
                    </a:lnTo>
                    <a:cubicBezTo>
                      <a:pt x="1522101" y="55261"/>
                      <a:pt x="1543569" y="105948"/>
                      <a:pt x="1498815" y="174378"/>
                    </a:cubicBezTo>
                    <a:cubicBezTo>
                      <a:pt x="1386930" y="345456"/>
                      <a:pt x="1688930" y="405633"/>
                      <a:pt x="1628782" y="562847"/>
                    </a:cubicBezTo>
                    <a:lnTo>
                      <a:pt x="1613316" y="592532"/>
                    </a:lnTo>
                    <a:lnTo>
                      <a:pt x="1611088" y="593387"/>
                    </a:lnTo>
                    <a:cubicBezTo>
                      <a:pt x="1491745" y="775869"/>
                      <a:pt x="1843309" y="832172"/>
                      <a:pt x="1723966" y="1014653"/>
                    </a:cubicBezTo>
                    <a:cubicBezTo>
                      <a:pt x="1612082" y="1185731"/>
                      <a:pt x="1914081" y="1245908"/>
                      <a:pt x="1853933" y="1403123"/>
                    </a:cubicBezTo>
                    <a:lnTo>
                      <a:pt x="1850704" y="1409321"/>
                    </a:lnTo>
                    <a:lnTo>
                      <a:pt x="1772892" y="1436541"/>
                    </a:lnTo>
                    <a:cubicBezTo>
                      <a:pt x="1590432" y="1487824"/>
                      <a:pt x="1281438" y="1521540"/>
                      <a:pt x="930971" y="1521540"/>
                    </a:cubicBezTo>
                    <a:cubicBezTo>
                      <a:pt x="580505" y="1521540"/>
                      <a:pt x="271511" y="1487824"/>
                      <a:pt x="89050" y="1436541"/>
                    </a:cubicBezTo>
                    <a:lnTo>
                      <a:pt x="11239" y="1409321"/>
                    </a:lnTo>
                    <a:lnTo>
                      <a:pt x="8010" y="1403124"/>
                    </a:lnTo>
                    <a:cubicBezTo>
                      <a:pt x="-52139" y="1245909"/>
                      <a:pt x="249861" y="1185732"/>
                      <a:pt x="137976" y="1014654"/>
                    </a:cubicBezTo>
                    <a:cubicBezTo>
                      <a:pt x="18633" y="832173"/>
                      <a:pt x="370198" y="775870"/>
                      <a:pt x="250854" y="593388"/>
                    </a:cubicBezTo>
                    <a:lnTo>
                      <a:pt x="248626" y="592533"/>
                    </a:lnTo>
                    <a:lnTo>
                      <a:pt x="233160" y="562848"/>
                    </a:lnTo>
                    <a:cubicBezTo>
                      <a:pt x="173012" y="405634"/>
                      <a:pt x="475012" y="345457"/>
                      <a:pt x="363127" y="174379"/>
                    </a:cubicBezTo>
                    <a:cubicBezTo>
                      <a:pt x="318374" y="105949"/>
                      <a:pt x="339841" y="55262"/>
                      <a:pt x="377865" y="9012"/>
                    </a:cubicBezTo>
                    <a:lnTo>
                      <a:pt x="386167" y="0"/>
                    </a:lnTo>
                    <a:cubicBezTo>
                      <a:pt x="565907" y="100629"/>
                      <a:pt x="665615" y="286804"/>
                      <a:pt x="925387" y="301886"/>
                    </a:cubicBezTo>
                    <a:cubicBezTo>
                      <a:pt x="1185159" y="316968"/>
                      <a:pt x="1382662" y="48812"/>
                      <a:pt x="147577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726A5F58-3660-7639-8E15-128189638B9B}"/>
                  </a:ext>
                </a:extLst>
              </p:cNvPr>
              <p:cNvGrpSpPr/>
              <p:nvPr/>
            </p:nvGrpSpPr>
            <p:grpSpPr>
              <a:xfrm>
                <a:off x="7024547" y="5209937"/>
                <a:ext cx="2269858" cy="381045"/>
                <a:chOff x="6165382" y="5445224"/>
                <a:chExt cx="3442168" cy="451834"/>
              </a:xfrm>
            </p:grpSpPr>
            <p:sp>
              <p:nvSpPr>
                <p:cNvPr id="223" name="台形 222">
                  <a:extLst>
                    <a:ext uri="{FF2B5EF4-FFF2-40B4-BE49-F238E27FC236}">
                      <a16:creationId xmlns:a16="http://schemas.microsoft.com/office/drawing/2014/main" id="{8F9C2D60-5397-B06C-E632-AC2570A39BFE}"/>
                    </a:ext>
                  </a:extLst>
                </p:cNvPr>
                <p:cNvSpPr/>
                <p:nvPr/>
              </p:nvSpPr>
              <p:spPr>
                <a:xfrm>
                  <a:off x="6165382" y="5445224"/>
                  <a:ext cx="3442168" cy="360040"/>
                </a:xfrm>
                <a:prstGeom prst="trapezoid">
                  <a:avLst>
                    <a:gd name="adj" fmla="val 124408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5" name="四角形: 角を丸くする 224">
                  <a:extLst>
                    <a:ext uri="{FF2B5EF4-FFF2-40B4-BE49-F238E27FC236}">
                      <a16:creationId xmlns:a16="http://schemas.microsoft.com/office/drawing/2014/main" id="{1F5D3690-1E2B-2EA0-465E-2625856669FF}"/>
                    </a:ext>
                  </a:extLst>
                </p:cNvPr>
                <p:cNvSpPr/>
                <p:nvPr/>
              </p:nvSpPr>
              <p:spPr>
                <a:xfrm>
                  <a:off x="6165382" y="5792753"/>
                  <a:ext cx="3442168" cy="104305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99" name="楕円 198">
                <a:extLst>
                  <a:ext uri="{FF2B5EF4-FFF2-40B4-BE49-F238E27FC236}">
                    <a16:creationId xmlns:a16="http://schemas.microsoft.com/office/drawing/2014/main" id="{6F02ED86-1BDD-687F-5C70-211C7204301B}"/>
                  </a:ext>
                </a:extLst>
              </p:cNvPr>
              <p:cNvSpPr/>
              <p:nvPr/>
            </p:nvSpPr>
            <p:spPr>
              <a:xfrm>
                <a:off x="7920199" y="5320225"/>
                <a:ext cx="478556" cy="10634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DCAC7C25-4779-672C-FE13-EC86D26076E3}"/>
                  </a:ext>
                </a:extLst>
              </p:cNvPr>
              <p:cNvGrpSpPr/>
              <p:nvPr/>
            </p:nvGrpSpPr>
            <p:grpSpPr>
              <a:xfrm>
                <a:off x="7863260" y="4948015"/>
                <a:ext cx="592434" cy="437077"/>
                <a:chOff x="9201472" y="4580520"/>
                <a:chExt cx="1152128" cy="850000"/>
              </a:xfrm>
            </p:grpSpPr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64EE5733-B8B3-1A38-EBD4-95696DF8BE8B}"/>
                    </a:ext>
                  </a:extLst>
                </p:cNvPr>
                <p:cNvSpPr/>
                <p:nvPr/>
              </p:nvSpPr>
              <p:spPr>
                <a:xfrm>
                  <a:off x="9201472" y="4747580"/>
                  <a:ext cx="1152128" cy="682940"/>
                </a:xfrm>
                <a:custGeom>
                  <a:avLst/>
                  <a:gdLst>
                    <a:gd name="connsiteX0" fmla="*/ 576064 w 1152128"/>
                    <a:gd name="connsiteY0" fmla="*/ 0 h 682940"/>
                    <a:gd name="connsiteX1" fmla="*/ 1152128 w 1152128"/>
                    <a:gd name="connsiteY1" fmla="*/ 180020 h 682940"/>
                    <a:gd name="connsiteX2" fmla="*/ 1144132 w 1152128"/>
                    <a:gd name="connsiteY2" fmla="*/ 204806 h 682940"/>
                    <a:gd name="connsiteX3" fmla="*/ 1152128 w 1152128"/>
                    <a:gd name="connsiteY3" fmla="*/ 229592 h 682940"/>
                    <a:gd name="connsiteX4" fmla="*/ 1106858 w 1152128"/>
                    <a:gd name="connsiteY4" fmla="*/ 299664 h 682940"/>
                    <a:gd name="connsiteX5" fmla="*/ 1106628 w 1152128"/>
                    <a:gd name="connsiteY5" fmla="*/ 299797 h 682940"/>
                    <a:gd name="connsiteX6" fmla="*/ 1114103 w 1152128"/>
                    <a:gd name="connsiteY6" fmla="*/ 340958 h 682940"/>
                    <a:gd name="connsiteX7" fmla="*/ 576064 w 1152128"/>
                    <a:gd name="connsiteY7" fmla="*/ 682785 h 682940"/>
                    <a:gd name="connsiteX8" fmla="*/ 38025 w 1152128"/>
                    <a:gd name="connsiteY8" fmla="*/ 340958 h 682940"/>
                    <a:gd name="connsiteX9" fmla="*/ 44915 w 1152128"/>
                    <a:gd name="connsiteY9" fmla="*/ 299307 h 682940"/>
                    <a:gd name="connsiteX10" fmla="*/ 11704 w 1152128"/>
                    <a:gd name="connsiteY10" fmla="*/ 265872 h 682940"/>
                    <a:gd name="connsiteX11" fmla="*/ 0 w 1152128"/>
                    <a:gd name="connsiteY11" fmla="*/ 229592 h 682940"/>
                    <a:gd name="connsiteX12" fmla="*/ 7996 w 1152128"/>
                    <a:gd name="connsiteY12" fmla="*/ 204806 h 682940"/>
                    <a:gd name="connsiteX13" fmla="*/ 0 w 1152128"/>
                    <a:gd name="connsiteY13" fmla="*/ 180020 h 682940"/>
                    <a:gd name="connsiteX14" fmla="*/ 576064 w 1152128"/>
                    <a:gd name="connsiteY14" fmla="*/ 0 h 68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52128" h="682940">
                      <a:moveTo>
                        <a:pt x="576064" y="0"/>
                      </a:moveTo>
                      <a:cubicBezTo>
                        <a:pt x="894215" y="0"/>
                        <a:pt x="1152128" y="80598"/>
                        <a:pt x="1152128" y="180020"/>
                      </a:cubicBezTo>
                      <a:lnTo>
                        <a:pt x="1144132" y="204806"/>
                      </a:lnTo>
                      <a:lnTo>
                        <a:pt x="1152128" y="229592"/>
                      </a:lnTo>
                      <a:cubicBezTo>
                        <a:pt x="1152128" y="254448"/>
                        <a:pt x="1136008" y="278127"/>
                        <a:pt x="1106858" y="299664"/>
                      </a:cubicBezTo>
                      <a:lnTo>
                        <a:pt x="1106628" y="299797"/>
                      </a:lnTo>
                      <a:lnTo>
                        <a:pt x="1114103" y="340958"/>
                      </a:lnTo>
                      <a:cubicBezTo>
                        <a:pt x="1114103" y="529744"/>
                        <a:pt x="985900" y="688621"/>
                        <a:pt x="576064" y="682785"/>
                      </a:cubicBezTo>
                      <a:cubicBezTo>
                        <a:pt x="166228" y="676949"/>
                        <a:pt x="38025" y="529744"/>
                        <a:pt x="38025" y="340958"/>
                      </a:cubicBezTo>
                      <a:lnTo>
                        <a:pt x="44915" y="299307"/>
                      </a:lnTo>
                      <a:lnTo>
                        <a:pt x="11704" y="265872"/>
                      </a:lnTo>
                      <a:cubicBezTo>
                        <a:pt x="4030" y="254154"/>
                        <a:pt x="0" y="242020"/>
                        <a:pt x="0" y="229592"/>
                      </a:cubicBezTo>
                      <a:lnTo>
                        <a:pt x="7996" y="204806"/>
                      </a:lnTo>
                      <a:lnTo>
                        <a:pt x="0" y="180020"/>
                      </a:lnTo>
                      <a:cubicBezTo>
                        <a:pt x="0" y="80598"/>
                        <a:pt x="257913" y="0"/>
                        <a:pt x="576064" y="0"/>
                      </a:cubicBezTo>
                      <a:close/>
                    </a:path>
                  </a:pathLst>
                </a:custGeom>
                <a:pattFill prst="openDmnd">
                  <a:fgClr>
                    <a:srgbClr val="FFFF00"/>
                  </a:fgClr>
                  <a:bgClr>
                    <a:srgbClr val="FFCC00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02" name="グループ化 201">
                  <a:extLst>
                    <a:ext uri="{FF2B5EF4-FFF2-40B4-BE49-F238E27FC236}">
                      <a16:creationId xmlns:a16="http://schemas.microsoft.com/office/drawing/2014/main" id="{E9647BAE-D759-F6D7-4A4E-BA7165A8E7A8}"/>
                    </a:ext>
                  </a:extLst>
                </p:cNvPr>
                <p:cNvGrpSpPr/>
                <p:nvPr/>
              </p:nvGrpSpPr>
              <p:grpSpPr>
                <a:xfrm>
                  <a:off x="9237878" y="4580520"/>
                  <a:ext cx="1079317" cy="489955"/>
                  <a:chOff x="9237878" y="4580520"/>
                  <a:chExt cx="1079317" cy="489955"/>
                </a:xfrm>
              </p:grpSpPr>
              <p:sp>
                <p:nvSpPr>
                  <p:cNvPr id="203" name="楕円 202">
                    <a:extLst>
                      <a:ext uri="{FF2B5EF4-FFF2-40B4-BE49-F238E27FC236}">
                        <a16:creationId xmlns:a16="http://schemas.microsoft.com/office/drawing/2014/main" id="{4D199E77-4152-B57B-865C-0C8B05E83F86}"/>
                      </a:ext>
                    </a:extLst>
                  </p:cNvPr>
                  <p:cNvSpPr/>
                  <p:nvPr/>
                </p:nvSpPr>
                <p:spPr>
                  <a:xfrm>
                    <a:off x="9255372" y="4784725"/>
                    <a:ext cx="1044328" cy="285750"/>
                  </a:xfrm>
                  <a:prstGeom prst="ellipse">
                    <a:avLst/>
                  </a:prstGeom>
                  <a:pattFill prst="openDmnd">
                    <a:fgClr>
                      <a:srgbClr val="663300"/>
                    </a:fgClr>
                    <a:bgClr>
                      <a:srgbClr val="CC6600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04" name="グループ化 203">
                    <a:extLst>
                      <a:ext uri="{FF2B5EF4-FFF2-40B4-BE49-F238E27FC236}">
                        <a16:creationId xmlns:a16="http://schemas.microsoft.com/office/drawing/2014/main" id="{5CFD0FFD-A828-F155-D605-C18C09A20A3A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9237878" y="4695702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221" name="楕円 220">
                      <a:extLst>
                        <a:ext uri="{FF2B5EF4-FFF2-40B4-BE49-F238E27FC236}">
                          <a16:creationId xmlns:a16="http://schemas.microsoft.com/office/drawing/2014/main" id="{BA0AECA3-6D4F-77E8-D0D9-67731985BE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2" name="星: 6 pt 221">
                      <a:extLst>
                        <a:ext uri="{FF2B5EF4-FFF2-40B4-BE49-F238E27FC236}">
                          <a16:creationId xmlns:a16="http://schemas.microsoft.com/office/drawing/2014/main" id="{F65C399A-DE9D-3ABC-1B3C-3AA02EBC23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05" name="グループ化 204">
                    <a:extLst>
                      <a:ext uri="{FF2B5EF4-FFF2-40B4-BE49-F238E27FC236}">
                        <a16:creationId xmlns:a16="http://schemas.microsoft.com/office/drawing/2014/main" id="{0787AE58-E575-B24A-88C7-9EB0DC1C499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9916127" y="4701356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219" name="楕円 218">
                      <a:extLst>
                        <a:ext uri="{FF2B5EF4-FFF2-40B4-BE49-F238E27FC236}">
                          <a16:creationId xmlns:a16="http://schemas.microsoft.com/office/drawing/2014/main" id="{5042E319-B1BA-DD54-418B-85751AE90F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0" name="星: 6 pt 219">
                      <a:extLst>
                        <a:ext uri="{FF2B5EF4-FFF2-40B4-BE49-F238E27FC236}">
                          <a16:creationId xmlns:a16="http://schemas.microsoft.com/office/drawing/2014/main" id="{815ADF0B-73C0-F795-CDEC-FBA1AA3A92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06" name="グループ化 205">
                    <a:extLst>
                      <a:ext uri="{FF2B5EF4-FFF2-40B4-BE49-F238E27FC236}">
                        <a16:creationId xmlns:a16="http://schemas.microsoft.com/office/drawing/2014/main" id="{3E002308-E192-76C3-3B75-ED9E567A812B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580520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217" name="楕円 216">
                      <a:extLst>
                        <a:ext uri="{FF2B5EF4-FFF2-40B4-BE49-F238E27FC236}">
                          <a16:creationId xmlns:a16="http://schemas.microsoft.com/office/drawing/2014/main" id="{EE832BAF-5315-884C-3263-4DA16CDA58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8" name="星: 6 pt 217">
                      <a:extLst>
                        <a:ext uri="{FF2B5EF4-FFF2-40B4-BE49-F238E27FC236}">
                          <a16:creationId xmlns:a16="http://schemas.microsoft.com/office/drawing/2014/main" id="{BE45AAA9-BE4A-928B-7BF7-FF209E5926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07" name="グループ化 206">
                    <a:extLst>
                      <a:ext uri="{FF2B5EF4-FFF2-40B4-BE49-F238E27FC236}">
                        <a16:creationId xmlns:a16="http://schemas.microsoft.com/office/drawing/2014/main" id="{CDDE570E-0DC6-91AE-7082-093E341611CF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725777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215" name="楕円 214">
                      <a:extLst>
                        <a:ext uri="{FF2B5EF4-FFF2-40B4-BE49-F238E27FC236}">
                          <a16:creationId xmlns:a16="http://schemas.microsoft.com/office/drawing/2014/main" id="{F71F5D23-7582-360D-9D23-A93D81251A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6" name="星: 6 pt 215">
                      <a:extLst>
                        <a:ext uri="{FF2B5EF4-FFF2-40B4-BE49-F238E27FC236}">
                          <a16:creationId xmlns:a16="http://schemas.microsoft.com/office/drawing/2014/main" id="{3AEE54EF-05F6-C7F4-DA4D-2E105058125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08" name="グループ化 207">
                    <a:extLst>
                      <a:ext uri="{FF2B5EF4-FFF2-40B4-BE49-F238E27FC236}">
                        <a16:creationId xmlns:a16="http://schemas.microsoft.com/office/drawing/2014/main" id="{8366C3AD-5272-ED76-E2BC-AE6B459DFC79}"/>
                      </a:ext>
                    </a:extLst>
                  </p:cNvPr>
                  <p:cNvGrpSpPr/>
                  <p:nvPr/>
                </p:nvGrpSpPr>
                <p:grpSpPr>
                  <a:xfrm>
                    <a:off x="9290744" y="4889957"/>
                    <a:ext cx="968027" cy="180518"/>
                    <a:chOff x="9290744" y="4889957"/>
                    <a:chExt cx="968027" cy="180518"/>
                  </a:xfrm>
                </p:grpSpPr>
                <p:sp>
                  <p:nvSpPr>
                    <p:cNvPr id="209" name="フリーフォーム: 図形 208">
                      <a:extLst>
                        <a:ext uri="{FF2B5EF4-FFF2-40B4-BE49-F238E27FC236}">
                          <a16:creationId xmlns:a16="http://schemas.microsoft.com/office/drawing/2014/main" id="{48EE247C-BEFE-6C1E-425B-B51CD58492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90744" y="4889957"/>
                      <a:ext cx="370621" cy="169686"/>
                    </a:xfrm>
                    <a:custGeom>
                      <a:avLst/>
                      <a:gdLst>
                        <a:gd name="connsiteX0" fmla="*/ 170087 w 370621"/>
                        <a:gd name="connsiteY0" fmla="*/ 0 h 169686"/>
                        <a:gd name="connsiteX1" fmla="*/ 370621 w 370621"/>
                        <a:gd name="connsiteY1" fmla="*/ 167060 h 169686"/>
                        <a:gd name="connsiteX2" fmla="*/ 369985 w 370621"/>
                        <a:gd name="connsiteY2" fmla="*/ 169686 h 169686"/>
                        <a:gd name="connsiteX3" fmla="*/ 283543 w 370621"/>
                        <a:gd name="connsiteY3" fmla="*/ 164910 h 169686"/>
                        <a:gd name="connsiteX4" fmla="*/ 5663 w 370621"/>
                        <a:gd name="connsiteY4" fmla="*/ 88877 h 169686"/>
                        <a:gd name="connsiteX5" fmla="*/ 0 w 370621"/>
                        <a:gd name="connsiteY5" fmla="*/ 83884 h 169686"/>
                        <a:gd name="connsiteX6" fmla="*/ 28288 w 370621"/>
                        <a:gd name="connsiteY6" fmla="*/ 48931 h 169686"/>
                        <a:gd name="connsiteX7" fmla="*/ 170087 w 370621"/>
                        <a:gd name="connsiteY7" fmla="*/ 0 h 1696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0621" h="169686">
                          <a:moveTo>
                            <a:pt x="170087" y="0"/>
                          </a:moveTo>
                          <a:cubicBezTo>
                            <a:pt x="280839" y="0"/>
                            <a:pt x="370621" y="74795"/>
                            <a:pt x="370621" y="167060"/>
                          </a:cubicBezTo>
                          <a:lnTo>
                            <a:pt x="369985" y="169686"/>
                          </a:lnTo>
                          <a:lnTo>
                            <a:pt x="283543" y="164910"/>
                          </a:lnTo>
                          <a:cubicBezTo>
                            <a:pt x="158602" y="150451"/>
                            <a:pt x="58509" y="123063"/>
                            <a:pt x="5663" y="88877"/>
                          </a:cubicBezTo>
                          <a:lnTo>
                            <a:pt x="0" y="83884"/>
                          </a:lnTo>
                          <a:lnTo>
                            <a:pt x="28288" y="48931"/>
                          </a:lnTo>
                          <a:cubicBezTo>
                            <a:pt x="64578" y="18699"/>
                            <a:pt x="114711" y="0"/>
                            <a:pt x="170087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0" name="フリーフォーム: 図形 209">
                      <a:extLst>
                        <a:ext uri="{FF2B5EF4-FFF2-40B4-BE49-F238E27FC236}">
                          <a16:creationId xmlns:a16="http://schemas.microsoft.com/office/drawing/2014/main" id="{771C4AEC-A9EA-D862-BB79-6AD38852D95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84184" y="4894733"/>
                      <a:ext cx="374587" cy="170205"/>
                    </a:xfrm>
                    <a:custGeom>
                      <a:avLst/>
                      <a:gdLst>
                        <a:gd name="connsiteX0" fmla="*/ 200534 w 374587"/>
                        <a:gd name="connsiteY0" fmla="*/ 0 h 170205"/>
                        <a:gd name="connsiteX1" fmla="*/ 342333 w 374587"/>
                        <a:gd name="connsiteY1" fmla="*/ 48931 h 170205"/>
                        <a:gd name="connsiteX2" fmla="*/ 374587 w 374587"/>
                        <a:gd name="connsiteY2" fmla="*/ 88785 h 170205"/>
                        <a:gd name="connsiteX3" fmla="*/ 374483 w 374587"/>
                        <a:gd name="connsiteY3" fmla="*/ 88877 h 170205"/>
                        <a:gd name="connsiteX4" fmla="*/ 96603 w 374587"/>
                        <a:gd name="connsiteY4" fmla="*/ 164910 h 170205"/>
                        <a:gd name="connsiteX5" fmla="*/ 762 w 374587"/>
                        <a:gd name="connsiteY5" fmla="*/ 170205 h 170205"/>
                        <a:gd name="connsiteX6" fmla="*/ 0 w 374587"/>
                        <a:gd name="connsiteY6" fmla="*/ 167060 h 170205"/>
                        <a:gd name="connsiteX7" fmla="*/ 200534 w 374587"/>
                        <a:gd name="connsiteY7" fmla="*/ 0 h 1702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4587" h="170205">
                          <a:moveTo>
                            <a:pt x="200534" y="0"/>
                          </a:moveTo>
                          <a:cubicBezTo>
                            <a:pt x="255910" y="0"/>
                            <a:pt x="306044" y="18699"/>
                            <a:pt x="342333" y="48931"/>
                          </a:cubicBezTo>
                          <a:lnTo>
                            <a:pt x="374587" y="88785"/>
                          </a:lnTo>
                          <a:lnTo>
                            <a:pt x="374483" y="88877"/>
                          </a:lnTo>
                          <a:cubicBezTo>
                            <a:pt x="321637" y="123063"/>
                            <a:pt x="221544" y="150451"/>
                            <a:pt x="96603" y="164910"/>
                          </a:cubicBezTo>
                          <a:lnTo>
                            <a:pt x="762" y="170205"/>
                          </a:lnTo>
                          <a:lnTo>
                            <a:pt x="0" y="167060"/>
                          </a:lnTo>
                          <a:cubicBezTo>
                            <a:pt x="0" y="74795"/>
                            <a:pt x="89782" y="0"/>
                            <a:pt x="200534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1" name="星: 6 pt 210">
                      <a:extLst>
                        <a:ext uri="{FF2B5EF4-FFF2-40B4-BE49-F238E27FC236}">
                          <a16:creationId xmlns:a16="http://schemas.microsoft.com/office/drawing/2014/main" id="{9089908A-62E6-C2B5-2E9C-909BAF01FC0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11841" y="4919135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2" name="フリーフォーム: 図形 211">
                      <a:extLst>
                        <a:ext uri="{FF2B5EF4-FFF2-40B4-BE49-F238E27FC236}">
                          <a16:creationId xmlns:a16="http://schemas.microsoft.com/office/drawing/2014/main" id="{D5720044-A978-16D9-B4D8-9B1060533F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534" y="4940560"/>
                      <a:ext cx="378004" cy="129915"/>
                    </a:xfrm>
                    <a:custGeom>
                      <a:avLst/>
                      <a:gdLst>
                        <a:gd name="connsiteX0" fmla="*/ 189002 w 378004"/>
                        <a:gd name="connsiteY0" fmla="*/ 0 h 129915"/>
                        <a:gd name="connsiteX1" fmla="*/ 373777 w 378004"/>
                        <a:gd name="connsiteY1" fmla="*/ 102033 h 129915"/>
                        <a:gd name="connsiteX2" fmla="*/ 378004 w 378004"/>
                        <a:gd name="connsiteY2" fmla="*/ 119475 h 129915"/>
                        <a:gd name="connsiteX3" fmla="*/ 189002 w 378004"/>
                        <a:gd name="connsiteY3" fmla="*/ 129915 h 129915"/>
                        <a:gd name="connsiteX4" fmla="*/ 0 w 378004"/>
                        <a:gd name="connsiteY4" fmla="*/ 119475 h 129915"/>
                        <a:gd name="connsiteX5" fmla="*/ 4227 w 378004"/>
                        <a:gd name="connsiteY5" fmla="*/ 102033 h 129915"/>
                        <a:gd name="connsiteX6" fmla="*/ 189002 w 378004"/>
                        <a:gd name="connsiteY6" fmla="*/ 0 h 1299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78004" h="129915">
                          <a:moveTo>
                            <a:pt x="189002" y="0"/>
                          </a:moveTo>
                          <a:cubicBezTo>
                            <a:pt x="272066" y="0"/>
                            <a:pt x="343334" y="42072"/>
                            <a:pt x="373777" y="102033"/>
                          </a:cubicBezTo>
                          <a:lnTo>
                            <a:pt x="378004" y="119475"/>
                          </a:lnTo>
                          <a:lnTo>
                            <a:pt x="189002" y="129915"/>
                          </a:lnTo>
                          <a:lnTo>
                            <a:pt x="0" y="119475"/>
                          </a:lnTo>
                          <a:lnTo>
                            <a:pt x="4227" y="102033"/>
                          </a:lnTo>
                          <a:cubicBezTo>
                            <a:pt x="34670" y="42072"/>
                            <a:pt x="105938" y="0"/>
                            <a:pt x="189002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3" name="星: 6 pt 212">
                      <a:extLst>
                        <a:ext uri="{FF2B5EF4-FFF2-40B4-BE49-F238E27FC236}">
                          <a16:creationId xmlns:a16="http://schemas.microsoft.com/office/drawing/2014/main" id="{A02AAF29-8F50-F4B4-5D29-D1528C3567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26166" y="49619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4" name="星: 6 pt 213">
                      <a:extLst>
                        <a:ext uri="{FF2B5EF4-FFF2-40B4-BE49-F238E27FC236}">
                          <a16:creationId xmlns:a16="http://schemas.microsoft.com/office/drawing/2014/main" id="{89A58893-7DE2-E2FA-B613-07E1AC5BF3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1441" y="49238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556" name="グループ化 555">
            <a:extLst>
              <a:ext uri="{FF2B5EF4-FFF2-40B4-BE49-F238E27FC236}">
                <a16:creationId xmlns:a16="http://schemas.microsoft.com/office/drawing/2014/main" id="{B23A8A99-E343-1D42-C7AD-0695CA11B77F}"/>
              </a:ext>
            </a:extLst>
          </p:cNvPr>
          <p:cNvGrpSpPr/>
          <p:nvPr/>
        </p:nvGrpSpPr>
        <p:grpSpPr>
          <a:xfrm>
            <a:off x="4246312" y="864472"/>
            <a:ext cx="1663593" cy="2337096"/>
            <a:chOff x="4246312" y="864472"/>
            <a:chExt cx="1663593" cy="2337096"/>
          </a:xfrm>
        </p:grpSpPr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ECAB17F6-20CA-238A-F11A-D960355C85BF}"/>
                </a:ext>
              </a:extLst>
            </p:cNvPr>
            <p:cNvGrpSpPr/>
            <p:nvPr/>
          </p:nvGrpSpPr>
          <p:grpSpPr>
            <a:xfrm>
              <a:off x="4277844" y="2035332"/>
              <a:ext cx="1632061" cy="1166236"/>
              <a:chOff x="4239744" y="2035332"/>
              <a:chExt cx="1632061" cy="1166236"/>
            </a:xfrm>
          </p:grpSpPr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FC46249D-C518-3CF8-6A38-084D410DD2EE}"/>
                  </a:ext>
                </a:extLst>
              </p:cNvPr>
              <p:cNvSpPr/>
              <p:nvPr/>
            </p:nvSpPr>
            <p:spPr>
              <a:xfrm rot="900000">
                <a:off x="4255328" y="203533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FA8ADFEC-097C-C745-2946-084B6112FD51}"/>
                  </a:ext>
                </a:extLst>
              </p:cNvPr>
              <p:cNvSpPr/>
              <p:nvPr/>
            </p:nvSpPr>
            <p:spPr>
              <a:xfrm rot="900000">
                <a:off x="4290495" y="227447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C5653A3E-83C8-CD3F-B8AA-707741D1F695}"/>
                  </a:ext>
                </a:extLst>
              </p:cNvPr>
              <p:cNvSpPr/>
              <p:nvPr/>
            </p:nvSpPr>
            <p:spPr>
              <a:xfrm rot="20700000" flipH="1">
                <a:off x="5816775" y="207753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AC678E72-FAB5-84D1-6572-8BC284B02ADD}"/>
                  </a:ext>
                </a:extLst>
              </p:cNvPr>
              <p:cNvSpPr/>
              <p:nvPr/>
            </p:nvSpPr>
            <p:spPr>
              <a:xfrm rot="20700000" flipH="1">
                <a:off x="5823809" y="2450311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C4B66FAB-9A38-C0AA-42EF-26907E22C780}"/>
                  </a:ext>
                </a:extLst>
              </p:cNvPr>
              <p:cNvGrpSpPr/>
              <p:nvPr/>
            </p:nvGrpSpPr>
            <p:grpSpPr>
              <a:xfrm>
                <a:off x="4239744" y="2049020"/>
                <a:ext cx="1607691" cy="1152548"/>
                <a:chOff x="3677526" y="2017114"/>
                <a:chExt cx="2177174" cy="1560809"/>
              </a:xfrm>
            </p:grpSpPr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1581045E-0A50-3D91-8DB7-35C39368E74E}"/>
                    </a:ext>
                  </a:extLst>
                </p:cNvPr>
                <p:cNvSpPr/>
                <p:nvPr/>
              </p:nvSpPr>
              <p:spPr>
                <a:xfrm>
                  <a:off x="3677526" y="2017114"/>
                  <a:ext cx="2177174" cy="1560809"/>
                </a:xfrm>
                <a:custGeom>
                  <a:avLst/>
                  <a:gdLst>
                    <a:gd name="connsiteX0" fmla="*/ 1475777 w 1861942"/>
                    <a:gd name="connsiteY0" fmla="*/ 0 h 1521540"/>
                    <a:gd name="connsiteX1" fmla="*/ 1484078 w 1861942"/>
                    <a:gd name="connsiteY1" fmla="*/ 9011 h 1521540"/>
                    <a:gd name="connsiteX2" fmla="*/ 1498815 w 1861942"/>
                    <a:gd name="connsiteY2" fmla="*/ 174378 h 1521540"/>
                    <a:gd name="connsiteX3" fmla="*/ 1628782 w 1861942"/>
                    <a:gd name="connsiteY3" fmla="*/ 562847 h 1521540"/>
                    <a:gd name="connsiteX4" fmla="*/ 1613316 w 1861942"/>
                    <a:gd name="connsiteY4" fmla="*/ 592532 h 1521540"/>
                    <a:gd name="connsiteX5" fmla="*/ 1611088 w 1861942"/>
                    <a:gd name="connsiteY5" fmla="*/ 593387 h 1521540"/>
                    <a:gd name="connsiteX6" fmla="*/ 1723966 w 1861942"/>
                    <a:gd name="connsiteY6" fmla="*/ 1014653 h 1521540"/>
                    <a:gd name="connsiteX7" fmla="*/ 1853933 w 1861942"/>
                    <a:gd name="connsiteY7" fmla="*/ 1403123 h 1521540"/>
                    <a:gd name="connsiteX8" fmla="*/ 1850704 w 1861942"/>
                    <a:gd name="connsiteY8" fmla="*/ 1409321 h 1521540"/>
                    <a:gd name="connsiteX9" fmla="*/ 1772892 w 1861942"/>
                    <a:gd name="connsiteY9" fmla="*/ 1436541 h 1521540"/>
                    <a:gd name="connsiteX10" fmla="*/ 930971 w 1861942"/>
                    <a:gd name="connsiteY10" fmla="*/ 1521540 h 1521540"/>
                    <a:gd name="connsiteX11" fmla="*/ 89050 w 1861942"/>
                    <a:gd name="connsiteY11" fmla="*/ 1436541 h 1521540"/>
                    <a:gd name="connsiteX12" fmla="*/ 11239 w 1861942"/>
                    <a:gd name="connsiteY12" fmla="*/ 1409321 h 1521540"/>
                    <a:gd name="connsiteX13" fmla="*/ 8010 w 1861942"/>
                    <a:gd name="connsiteY13" fmla="*/ 1403124 h 1521540"/>
                    <a:gd name="connsiteX14" fmla="*/ 137976 w 1861942"/>
                    <a:gd name="connsiteY14" fmla="*/ 1014654 h 1521540"/>
                    <a:gd name="connsiteX15" fmla="*/ 250854 w 1861942"/>
                    <a:gd name="connsiteY15" fmla="*/ 593388 h 1521540"/>
                    <a:gd name="connsiteX16" fmla="*/ 248626 w 1861942"/>
                    <a:gd name="connsiteY16" fmla="*/ 592533 h 1521540"/>
                    <a:gd name="connsiteX17" fmla="*/ 233160 w 1861942"/>
                    <a:gd name="connsiteY17" fmla="*/ 562848 h 1521540"/>
                    <a:gd name="connsiteX18" fmla="*/ 363127 w 1861942"/>
                    <a:gd name="connsiteY18" fmla="*/ 174379 h 1521540"/>
                    <a:gd name="connsiteX19" fmla="*/ 377865 w 1861942"/>
                    <a:gd name="connsiteY19" fmla="*/ 9012 h 1521540"/>
                    <a:gd name="connsiteX20" fmla="*/ 386167 w 1861942"/>
                    <a:gd name="connsiteY20" fmla="*/ 0 h 1521540"/>
                    <a:gd name="connsiteX21" fmla="*/ 490787 w 1861942"/>
                    <a:gd name="connsiteY21" fmla="*/ 11418 h 1521540"/>
                    <a:gd name="connsiteX22" fmla="*/ 930971 w 1861942"/>
                    <a:gd name="connsiteY22" fmla="*/ 30429 h 1521540"/>
                    <a:gd name="connsiteX23" fmla="*/ 1371156 w 1861942"/>
                    <a:gd name="connsiteY23" fmla="*/ 11418 h 1521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861942" h="1521540">
                      <a:moveTo>
                        <a:pt x="1475777" y="0"/>
                      </a:moveTo>
                      <a:lnTo>
                        <a:pt x="1484078" y="9011"/>
                      </a:lnTo>
                      <a:cubicBezTo>
                        <a:pt x="1522101" y="55261"/>
                        <a:pt x="1543569" y="105948"/>
                        <a:pt x="1498815" y="174378"/>
                      </a:cubicBezTo>
                      <a:cubicBezTo>
                        <a:pt x="1386930" y="345456"/>
                        <a:pt x="1688930" y="405633"/>
                        <a:pt x="1628782" y="562847"/>
                      </a:cubicBezTo>
                      <a:lnTo>
                        <a:pt x="1613316" y="592532"/>
                      </a:lnTo>
                      <a:lnTo>
                        <a:pt x="1611088" y="593387"/>
                      </a:lnTo>
                      <a:cubicBezTo>
                        <a:pt x="1491745" y="775869"/>
                        <a:pt x="1843309" y="832172"/>
                        <a:pt x="1723966" y="1014653"/>
                      </a:cubicBezTo>
                      <a:cubicBezTo>
                        <a:pt x="1612082" y="1185731"/>
                        <a:pt x="1914081" y="1245908"/>
                        <a:pt x="1853933" y="1403123"/>
                      </a:cubicBezTo>
                      <a:lnTo>
                        <a:pt x="1850704" y="1409321"/>
                      </a:lnTo>
                      <a:lnTo>
                        <a:pt x="1772892" y="1436541"/>
                      </a:lnTo>
                      <a:cubicBezTo>
                        <a:pt x="1590432" y="1487824"/>
                        <a:pt x="1281438" y="1521540"/>
                        <a:pt x="930971" y="1521540"/>
                      </a:cubicBezTo>
                      <a:cubicBezTo>
                        <a:pt x="580505" y="1521540"/>
                        <a:pt x="271511" y="1487824"/>
                        <a:pt x="89050" y="1436541"/>
                      </a:cubicBezTo>
                      <a:lnTo>
                        <a:pt x="11239" y="1409321"/>
                      </a:lnTo>
                      <a:lnTo>
                        <a:pt x="8010" y="1403124"/>
                      </a:lnTo>
                      <a:cubicBezTo>
                        <a:pt x="-52139" y="1245909"/>
                        <a:pt x="249861" y="1185732"/>
                        <a:pt x="137976" y="1014654"/>
                      </a:cubicBezTo>
                      <a:cubicBezTo>
                        <a:pt x="18633" y="832173"/>
                        <a:pt x="370198" y="775870"/>
                        <a:pt x="250854" y="593388"/>
                      </a:cubicBezTo>
                      <a:lnTo>
                        <a:pt x="248626" y="592533"/>
                      </a:lnTo>
                      <a:lnTo>
                        <a:pt x="233160" y="562848"/>
                      </a:lnTo>
                      <a:cubicBezTo>
                        <a:pt x="173012" y="405634"/>
                        <a:pt x="475012" y="345457"/>
                        <a:pt x="363127" y="174379"/>
                      </a:cubicBezTo>
                      <a:cubicBezTo>
                        <a:pt x="318374" y="105949"/>
                        <a:pt x="339841" y="55262"/>
                        <a:pt x="377865" y="9012"/>
                      </a:cubicBezTo>
                      <a:lnTo>
                        <a:pt x="386167" y="0"/>
                      </a:lnTo>
                      <a:lnTo>
                        <a:pt x="490787" y="11418"/>
                      </a:lnTo>
                      <a:cubicBezTo>
                        <a:pt x="623949" y="23601"/>
                        <a:pt x="773261" y="30429"/>
                        <a:pt x="930971" y="30429"/>
                      </a:cubicBezTo>
                      <a:cubicBezTo>
                        <a:pt x="1088682" y="30429"/>
                        <a:pt x="1237994" y="23601"/>
                        <a:pt x="1371156" y="11418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2" name="月 311">
                  <a:extLst>
                    <a:ext uri="{FF2B5EF4-FFF2-40B4-BE49-F238E27FC236}">
                      <a16:creationId xmlns:a16="http://schemas.microsoft.com/office/drawing/2014/main" id="{583FA6B9-B362-419C-2A7A-3362B569E2E0}"/>
                    </a:ext>
                  </a:extLst>
                </p:cNvPr>
                <p:cNvSpPr/>
                <p:nvPr/>
              </p:nvSpPr>
              <p:spPr>
                <a:xfrm rot="16200000">
                  <a:off x="4642512" y="2202317"/>
                  <a:ext cx="212633" cy="1716444"/>
                </a:xfrm>
                <a:prstGeom prst="moon">
                  <a:avLst>
                    <a:gd name="adj" fmla="val 34568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月 312">
                  <a:extLst>
                    <a:ext uri="{FF2B5EF4-FFF2-40B4-BE49-F238E27FC236}">
                      <a16:creationId xmlns:a16="http://schemas.microsoft.com/office/drawing/2014/main" id="{183A4CC1-4336-2344-6090-31C9310DA354}"/>
                    </a:ext>
                  </a:extLst>
                </p:cNvPr>
                <p:cNvSpPr/>
                <p:nvPr/>
              </p:nvSpPr>
              <p:spPr>
                <a:xfrm rot="16200000">
                  <a:off x="4686964" y="1961161"/>
                  <a:ext cx="161833" cy="1462440"/>
                </a:xfrm>
                <a:prstGeom prst="moon">
                  <a:avLst>
                    <a:gd name="adj" fmla="val 49500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月 313">
                  <a:extLst>
                    <a:ext uri="{FF2B5EF4-FFF2-40B4-BE49-F238E27FC236}">
                      <a16:creationId xmlns:a16="http://schemas.microsoft.com/office/drawing/2014/main" id="{07977706-F28A-A091-47D3-26F05A39C635}"/>
                    </a:ext>
                  </a:extLst>
                </p:cNvPr>
                <p:cNvSpPr/>
                <p:nvPr/>
              </p:nvSpPr>
              <p:spPr>
                <a:xfrm rot="16200000">
                  <a:off x="4696490" y="1721512"/>
                  <a:ext cx="123733" cy="1170344"/>
                </a:xfrm>
                <a:prstGeom prst="moon">
                  <a:avLst>
                    <a:gd name="adj" fmla="val 60772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DFF05D97-CF28-6193-4FCB-D2D8E649C3AF}"/>
                </a:ext>
              </a:extLst>
            </p:cNvPr>
            <p:cNvGrpSpPr/>
            <p:nvPr/>
          </p:nvGrpSpPr>
          <p:grpSpPr>
            <a:xfrm>
              <a:off x="4246312" y="864472"/>
              <a:ext cx="1652230" cy="1340392"/>
              <a:chOff x="892779" y="400131"/>
              <a:chExt cx="2237490" cy="1815191"/>
            </a:xfrm>
          </p:grpSpPr>
          <p:sp>
            <p:nvSpPr>
              <p:cNvPr id="320" name="二等辺三角形 6">
                <a:extLst>
                  <a:ext uri="{FF2B5EF4-FFF2-40B4-BE49-F238E27FC236}">
                    <a16:creationId xmlns:a16="http://schemas.microsoft.com/office/drawing/2014/main" id="{0F876DC7-CBF9-C5E0-C73B-CEC0CAE83F30}"/>
                  </a:ext>
                </a:extLst>
              </p:cNvPr>
              <p:cNvSpPr/>
              <p:nvPr/>
            </p:nvSpPr>
            <p:spPr>
              <a:xfrm rot="19800000">
                <a:off x="1004700" y="400131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二等辺三角形 6">
                <a:extLst>
                  <a:ext uri="{FF2B5EF4-FFF2-40B4-BE49-F238E27FC236}">
                    <a16:creationId xmlns:a16="http://schemas.microsoft.com/office/drawing/2014/main" id="{1865BBB6-79FF-25AA-74F1-407ED673FBE1}"/>
                  </a:ext>
                </a:extLst>
              </p:cNvPr>
              <p:cNvSpPr/>
              <p:nvPr/>
            </p:nvSpPr>
            <p:spPr>
              <a:xfrm rot="20093668">
                <a:off x="1121099" y="506348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二等辺三角形 6">
                <a:extLst>
                  <a:ext uri="{FF2B5EF4-FFF2-40B4-BE49-F238E27FC236}">
                    <a16:creationId xmlns:a16="http://schemas.microsoft.com/office/drawing/2014/main" id="{1089BBF0-2918-92D2-6C98-2D88C6E4F3D2}"/>
                  </a:ext>
                </a:extLst>
              </p:cNvPr>
              <p:cNvSpPr/>
              <p:nvPr/>
            </p:nvSpPr>
            <p:spPr>
              <a:xfrm rot="1800000" flipH="1">
                <a:off x="2320089" y="40013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二等辺三角形 6">
                <a:extLst>
                  <a:ext uri="{FF2B5EF4-FFF2-40B4-BE49-F238E27FC236}">
                    <a16:creationId xmlns:a16="http://schemas.microsoft.com/office/drawing/2014/main" id="{130A9C32-0396-7E4A-3038-DC6AB54CDBA2}"/>
                  </a:ext>
                </a:extLst>
              </p:cNvPr>
              <p:cNvSpPr/>
              <p:nvPr/>
            </p:nvSpPr>
            <p:spPr>
              <a:xfrm rot="1506332" flipH="1">
                <a:off x="2512689" y="50634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楕円 323">
                <a:extLst>
                  <a:ext uri="{FF2B5EF4-FFF2-40B4-BE49-F238E27FC236}">
                    <a16:creationId xmlns:a16="http://schemas.microsoft.com/office/drawing/2014/main" id="{459EBFA1-5A79-3689-C65B-E82A61F3DDB6}"/>
                  </a:ext>
                </a:extLst>
              </p:cNvPr>
              <p:cNvSpPr/>
              <p:nvPr/>
            </p:nvSpPr>
            <p:spPr>
              <a:xfrm>
                <a:off x="1064568" y="548680"/>
                <a:ext cx="1893912" cy="1666642"/>
              </a:xfrm>
              <a:prstGeom prst="ellipse">
                <a:avLst/>
              </a:prstGeom>
              <a:gradFill flip="none" rotWithShape="1">
                <a:gsLst>
                  <a:gs pos="40000">
                    <a:srgbClr val="663300"/>
                  </a:gs>
                  <a:gs pos="70000">
                    <a:srgbClr val="FFFF99"/>
                  </a:gs>
                </a:gsLst>
                <a:path path="circle">
                  <a:fillToRect l="50000" t="50000" r="50000" b="50000"/>
                </a:path>
                <a:tileRect/>
              </a:gra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4E014E0E-7A09-F1A3-3A3E-0A359370F80E}"/>
                  </a:ext>
                </a:extLst>
              </p:cNvPr>
              <p:cNvSpPr/>
              <p:nvPr/>
            </p:nvSpPr>
            <p:spPr>
              <a:xfrm>
                <a:off x="1528030" y="1433171"/>
                <a:ext cx="966988" cy="411652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楕円 1">
                <a:extLst>
                  <a:ext uri="{FF2B5EF4-FFF2-40B4-BE49-F238E27FC236}">
                    <a16:creationId xmlns:a16="http://schemas.microsoft.com/office/drawing/2014/main" id="{41E4494F-4978-700F-3A8F-5DBC1E1F0C5D}"/>
                  </a:ext>
                </a:extLst>
              </p:cNvPr>
              <p:cNvSpPr/>
              <p:nvPr/>
            </p:nvSpPr>
            <p:spPr>
              <a:xfrm flipV="1">
                <a:off x="1895798" y="1397858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32" name="グループ化 331">
                <a:extLst>
                  <a:ext uri="{FF2B5EF4-FFF2-40B4-BE49-F238E27FC236}">
                    <a16:creationId xmlns:a16="http://schemas.microsoft.com/office/drawing/2014/main" id="{BE646303-CFD6-817E-2ED8-F16BB33B7D96}"/>
                  </a:ext>
                </a:extLst>
              </p:cNvPr>
              <p:cNvGrpSpPr/>
              <p:nvPr/>
            </p:nvGrpSpPr>
            <p:grpSpPr>
              <a:xfrm>
                <a:off x="892779" y="1482289"/>
                <a:ext cx="785406" cy="322390"/>
                <a:chOff x="908285" y="1799390"/>
                <a:chExt cx="785406" cy="551618"/>
              </a:xfrm>
            </p:grpSpPr>
            <p:sp>
              <p:nvSpPr>
                <p:cNvPr id="350" name="正方形/長方形 349">
                  <a:extLst>
                    <a:ext uri="{FF2B5EF4-FFF2-40B4-BE49-F238E27FC236}">
                      <a16:creationId xmlns:a16="http://schemas.microsoft.com/office/drawing/2014/main" id="{EEE4CF64-0E42-0711-7DF9-47A639B2540A}"/>
                    </a:ext>
                  </a:extLst>
                </p:cNvPr>
                <p:cNvSpPr/>
                <p:nvPr/>
              </p:nvSpPr>
              <p:spPr>
                <a:xfrm>
                  <a:off x="908285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正方形/長方形 350">
                  <a:extLst>
                    <a:ext uri="{FF2B5EF4-FFF2-40B4-BE49-F238E27FC236}">
                      <a16:creationId xmlns:a16="http://schemas.microsoft.com/office/drawing/2014/main" id="{180CA508-3881-D4B9-EFCD-2811905E9D40}"/>
                    </a:ext>
                  </a:extLst>
                </p:cNvPr>
                <p:cNvSpPr/>
                <p:nvPr/>
              </p:nvSpPr>
              <p:spPr>
                <a:xfrm rot="900000">
                  <a:off x="935702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正方形/長方形 351">
                  <a:extLst>
                    <a:ext uri="{FF2B5EF4-FFF2-40B4-BE49-F238E27FC236}">
                      <a16:creationId xmlns:a16="http://schemas.microsoft.com/office/drawing/2014/main" id="{F2EA7D56-64CC-E167-9E31-1993ABA09F25}"/>
                    </a:ext>
                  </a:extLst>
                </p:cNvPr>
                <p:cNvSpPr/>
                <p:nvPr/>
              </p:nvSpPr>
              <p:spPr>
                <a:xfrm rot="20700000" flipV="1">
                  <a:off x="942197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13437EBC-572D-D6B3-FD2B-9C47473727B1}"/>
                  </a:ext>
                </a:extLst>
              </p:cNvPr>
              <p:cNvGrpSpPr/>
              <p:nvPr/>
            </p:nvGrpSpPr>
            <p:grpSpPr>
              <a:xfrm>
                <a:off x="2346820" y="1482289"/>
                <a:ext cx="783449" cy="322390"/>
                <a:chOff x="2362326" y="1799390"/>
                <a:chExt cx="783449" cy="551618"/>
              </a:xfrm>
            </p:grpSpPr>
            <p:sp>
              <p:nvSpPr>
                <p:cNvPr id="334" name="正方形/長方形 333">
                  <a:extLst>
                    <a:ext uri="{FF2B5EF4-FFF2-40B4-BE49-F238E27FC236}">
                      <a16:creationId xmlns:a16="http://schemas.microsoft.com/office/drawing/2014/main" id="{E5B99581-A323-D00E-990B-E939C015E25D}"/>
                    </a:ext>
                  </a:extLst>
                </p:cNvPr>
                <p:cNvSpPr/>
                <p:nvPr/>
              </p:nvSpPr>
              <p:spPr>
                <a:xfrm flipH="1">
                  <a:off x="2394281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正方形/長方形 334">
                  <a:extLst>
                    <a:ext uri="{FF2B5EF4-FFF2-40B4-BE49-F238E27FC236}">
                      <a16:creationId xmlns:a16="http://schemas.microsoft.com/office/drawing/2014/main" id="{F5E53425-ED02-5ABC-034F-61D41F186A10}"/>
                    </a:ext>
                  </a:extLst>
                </p:cNvPr>
                <p:cNvSpPr/>
                <p:nvPr/>
              </p:nvSpPr>
              <p:spPr>
                <a:xfrm rot="20700000" flipH="1">
                  <a:off x="2368821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正方形/長方形 348">
                  <a:extLst>
                    <a:ext uri="{FF2B5EF4-FFF2-40B4-BE49-F238E27FC236}">
                      <a16:creationId xmlns:a16="http://schemas.microsoft.com/office/drawing/2014/main" id="{5EC42C2E-DB8F-58D9-A828-94E4572C39AE}"/>
                    </a:ext>
                  </a:extLst>
                </p:cNvPr>
                <p:cNvSpPr/>
                <p:nvPr/>
              </p:nvSpPr>
              <p:spPr>
                <a:xfrm rot="900000" flipH="1" flipV="1">
                  <a:off x="2362326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89" name="グループ化 388">
              <a:extLst>
                <a:ext uri="{FF2B5EF4-FFF2-40B4-BE49-F238E27FC236}">
                  <a16:creationId xmlns:a16="http://schemas.microsoft.com/office/drawing/2014/main" id="{8F0869D0-A85B-3860-CFBD-1B71FFA67B84}"/>
                </a:ext>
              </a:extLst>
            </p:cNvPr>
            <p:cNvGrpSpPr/>
            <p:nvPr/>
          </p:nvGrpSpPr>
          <p:grpSpPr>
            <a:xfrm>
              <a:off x="5015677" y="1672688"/>
              <a:ext cx="176433" cy="258588"/>
              <a:chOff x="986766" y="914731"/>
              <a:chExt cx="238930" cy="350186"/>
            </a:xfrm>
          </p:grpSpPr>
          <p:sp>
            <p:nvSpPr>
              <p:cNvPr id="390" name="楕円 66">
                <a:extLst>
                  <a:ext uri="{FF2B5EF4-FFF2-40B4-BE49-F238E27FC236}">
                    <a16:creationId xmlns:a16="http://schemas.microsoft.com/office/drawing/2014/main" id="{CA4EA355-3FA3-B1A7-E884-33D243EFA599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ABC449A0-11D8-4266-B97C-11983D902618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2" name="グループ化 391">
              <a:extLst>
                <a:ext uri="{FF2B5EF4-FFF2-40B4-BE49-F238E27FC236}">
                  <a16:creationId xmlns:a16="http://schemas.microsoft.com/office/drawing/2014/main" id="{FD1A2401-1BF2-0427-F34A-1725EAD1BA34}"/>
                </a:ext>
              </a:extLst>
            </p:cNvPr>
            <p:cNvGrpSpPr/>
            <p:nvPr/>
          </p:nvGrpSpPr>
          <p:grpSpPr>
            <a:xfrm>
              <a:off x="4529869" y="1214133"/>
              <a:ext cx="1078478" cy="418400"/>
              <a:chOff x="4496994" y="1173812"/>
              <a:chExt cx="1078478" cy="418400"/>
            </a:xfrm>
          </p:grpSpPr>
          <p:sp>
            <p:nvSpPr>
              <p:cNvPr id="393" name="星: 7 pt 234">
                <a:extLst>
                  <a:ext uri="{FF2B5EF4-FFF2-40B4-BE49-F238E27FC236}">
                    <a16:creationId xmlns:a16="http://schemas.microsoft.com/office/drawing/2014/main" id="{C7DA6D36-1115-AC85-EF3B-6922474E8AAF}"/>
                  </a:ext>
                </a:extLst>
              </p:cNvPr>
              <p:cNvSpPr/>
              <p:nvPr/>
            </p:nvSpPr>
            <p:spPr>
              <a:xfrm>
                <a:off x="4496994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7" name="星: 7 pt 234">
                <a:extLst>
                  <a:ext uri="{FF2B5EF4-FFF2-40B4-BE49-F238E27FC236}">
                    <a16:creationId xmlns:a16="http://schemas.microsoft.com/office/drawing/2014/main" id="{6085D6B6-9A82-DA8A-D511-65E8D5A757D5}"/>
                  </a:ext>
                </a:extLst>
              </p:cNvPr>
              <p:cNvSpPr/>
              <p:nvPr/>
            </p:nvSpPr>
            <p:spPr>
              <a:xfrm>
                <a:off x="4644899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5" name="星: 7 pt 234">
                <a:extLst>
                  <a:ext uri="{FF2B5EF4-FFF2-40B4-BE49-F238E27FC236}">
                    <a16:creationId xmlns:a16="http://schemas.microsoft.com/office/drawing/2014/main" id="{1BF0D5D6-BF4B-AC64-B11B-D51E634F627A}"/>
                  </a:ext>
                </a:extLst>
              </p:cNvPr>
              <p:cNvSpPr/>
              <p:nvPr/>
            </p:nvSpPr>
            <p:spPr>
              <a:xfrm>
                <a:off x="5160492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7" name="星: 7 pt 234">
                <a:extLst>
                  <a:ext uri="{FF2B5EF4-FFF2-40B4-BE49-F238E27FC236}">
                    <a16:creationId xmlns:a16="http://schemas.microsoft.com/office/drawing/2014/main" id="{9976E506-0A1F-1B40-2198-EC9E30E898AA}"/>
                  </a:ext>
                </a:extLst>
              </p:cNvPr>
              <p:cNvSpPr/>
              <p:nvPr/>
            </p:nvSpPr>
            <p:spPr>
              <a:xfrm>
                <a:off x="5308397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55" name="グループ化 554">
            <a:extLst>
              <a:ext uri="{FF2B5EF4-FFF2-40B4-BE49-F238E27FC236}">
                <a16:creationId xmlns:a16="http://schemas.microsoft.com/office/drawing/2014/main" id="{201D0C68-447F-C7A0-6F90-B6080D9F4519}"/>
              </a:ext>
            </a:extLst>
          </p:cNvPr>
          <p:cNvGrpSpPr/>
          <p:nvPr/>
        </p:nvGrpSpPr>
        <p:grpSpPr>
          <a:xfrm>
            <a:off x="1011658" y="822967"/>
            <a:ext cx="2006201" cy="2324381"/>
            <a:chOff x="1011658" y="822967"/>
            <a:chExt cx="2006201" cy="2324381"/>
          </a:xfrm>
        </p:grpSpPr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D56E0488-1A46-C93F-CA91-2C22F89054FC}"/>
                </a:ext>
              </a:extLst>
            </p:cNvPr>
            <p:cNvSpPr/>
            <p:nvPr/>
          </p:nvSpPr>
          <p:spPr>
            <a:xfrm>
              <a:off x="2151374" y="2272533"/>
              <a:ext cx="713806" cy="677073"/>
            </a:xfrm>
            <a:custGeom>
              <a:avLst/>
              <a:gdLst>
                <a:gd name="connsiteX0" fmla="*/ 815155 w 966654"/>
                <a:gd name="connsiteY0" fmla="*/ 0 h 916909"/>
                <a:gd name="connsiteX1" fmla="*/ 910654 w 966654"/>
                <a:gd name="connsiteY1" fmla="*/ 88007 h 916909"/>
                <a:gd name="connsiteX2" fmla="*/ 909632 w 966654"/>
                <a:gd name="connsiteY2" fmla="*/ 92672 h 916909"/>
                <a:gd name="connsiteX3" fmla="*/ 936888 w 966654"/>
                <a:gd name="connsiteY3" fmla="*/ 154896 h 916909"/>
                <a:gd name="connsiteX4" fmla="*/ 746960 w 966654"/>
                <a:gd name="connsiteY4" fmla="*/ 792046 h 916909"/>
                <a:gd name="connsiteX5" fmla="*/ 0 w 966654"/>
                <a:gd name="connsiteY5" fmla="*/ 767680 h 916909"/>
                <a:gd name="connsiteX6" fmla="*/ 109011 w 966654"/>
                <a:gd name="connsiteY6" fmla="*/ 646973 h 916909"/>
                <a:gd name="connsiteX7" fmla="*/ 646045 w 966654"/>
                <a:gd name="connsiteY7" fmla="*/ 664491 h 916909"/>
                <a:gd name="connsiteX8" fmla="*/ 782596 w 966654"/>
                <a:gd name="connsiteY8" fmla="*/ 206406 h 916909"/>
                <a:gd name="connsiteX9" fmla="*/ 761869 w 966654"/>
                <a:gd name="connsiteY9" fmla="*/ 159087 h 916909"/>
                <a:gd name="connsiteX10" fmla="*/ 747627 w 966654"/>
                <a:gd name="connsiteY10" fmla="*/ 150238 h 916909"/>
                <a:gd name="connsiteX11" fmla="*/ 719656 w 966654"/>
                <a:gd name="connsiteY11" fmla="*/ 88007 h 916909"/>
                <a:gd name="connsiteX12" fmla="*/ 815155 w 966654"/>
                <a:gd name="connsiteY12" fmla="*/ 0 h 916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6654" h="916909">
                  <a:moveTo>
                    <a:pt x="815155" y="0"/>
                  </a:moveTo>
                  <a:cubicBezTo>
                    <a:pt x="867898" y="0"/>
                    <a:pt x="910654" y="39402"/>
                    <a:pt x="910654" y="88007"/>
                  </a:cubicBezTo>
                  <a:lnTo>
                    <a:pt x="909632" y="92672"/>
                  </a:lnTo>
                  <a:lnTo>
                    <a:pt x="936888" y="154896"/>
                  </a:lnTo>
                  <a:cubicBezTo>
                    <a:pt x="1013002" y="382436"/>
                    <a:pt x="940823" y="638672"/>
                    <a:pt x="746960" y="792046"/>
                  </a:cubicBezTo>
                  <a:cubicBezTo>
                    <a:pt x="525401" y="967330"/>
                    <a:pt x="209664" y="957031"/>
                    <a:pt x="0" y="767680"/>
                  </a:cubicBezTo>
                  <a:lnTo>
                    <a:pt x="109011" y="646973"/>
                  </a:lnTo>
                  <a:cubicBezTo>
                    <a:pt x="259751" y="783109"/>
                    <a:pt x="486753" y="790514"/>
                    <a:pt x="646045" y="664491"/>
                  </a:cubicBezTo>
                  <a:cubicBezTo>
                    <a:pt x="785426" y="554221"/>
                    <a:pt x="837319" y="369998"/>
                    <a:pt x="782596" y="206406"/>
                  </a:cubicBezTo>
                  <a:lnTo>
                    <a:pt x="761869" y="159087"/>
                  </a:lnTo>
                  <a:lnTo>
                    <a:pt x="747627" y="150238"/>
                  </a:lnTo>
                  <a:cubicBezTo>
                    <a:pt x="730345" y="134311"/>
                    <a:pt x="719656" y="112310"/>
                    <a:pt x="719656" y="88007"/>
                  </a:cubicBezTo>
                  <a:cubicBezTo>
                    <a:pt x="719656" y="39402"/>
                    <a:pt x="762412" y="0"/>
                    <a:pt x="815155" y="0"/>
                  </a:cubicBezTo>
                  <a:close/>
                </a:path>
              </a:pathLst>
            </a:custGeom>
            <a:solidFill>
              <a:srgbClr val="6633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楕円 1">
              <a:extLst>
                <a:ext uri="{FF2B5EF4-FFF2-40B4-BE49-F238E27FC236}">
                  <a16:creationId xmlns:a16="http://schemas.microsoft.com/office/drawing/2014/main" id="{2B970C95-4A1C-C767-CD0C-79B24D82E06A}"/>
                </a:ext>
              </a:extLst>
            </p:cNvPr>
            <p:cNvSpPr/>
            <p:nvPr/>
          </p:nvSpPr>
          <p:spPr>
            <a:xfrm rot="10800000">
              <a:off x="2005274" y="2668792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663300"/>
                </a:gs>
                <a:gs pos="40000">
                  <a:srgbClr val="FFFF99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5" name="楕円 1">
              <a:extLst>
                <a:ext uri="{FF2B5EF4-FFF2-40B4-BE49-F238E27FC236}">
                  <a16:creationId xmlns:a16="http://schemas.microsoft.com/office/drawing/2014/main" id="{C6FA8007-3E5C-BFD2-173A-6ACE4A87A896}"/>
                </a:ext>
              </a:extLst>
            </p:cNvPr>
            <p:cNvSpPr/>
            <p:nvPr/>
          </p:nvSpPr>
          <p:spPr>
            <a:xfrm rot="10800000">
              <a:off x="1740596" y="2668792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663300"/>
                </a:gs>
                <a:gs pos="40000">
                  <a:srgbClr val="FFFF99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" name="楕円 1">
              <a:extLst>
                <a:ext uri="{FF2B5EF4-FFF2-40B4-BE49-F238E27FC236}">
                  <a16:creationId xmlns:a16="http://schemas.microsoft.com/office/drawing/2014/main" id="{1CE1BA8D-9894-F733-088A-9F586A771639}"/>
                </a:ext>
              </a:extLst>
            </p:cNvPr>
            <p:cNvSpPr/>
            <p:nvPr/>
          </p:nvSpPr>
          <p:spPr>
            <a:xfrm>
              <a:off x="1592481" y="1969501"/>
              <a:ext cx="797593" cy="1010285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FF99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08" name="グループ化 407">
              <a:extLst>
                <a:ext uri="{FF2B5EF4-FFF2-40B4-BE49-F238E27FC236}">
                  <a16:creationId xmlns:a16="http://schemas.microsoft.com/office/drawing/2014/main" id="{855AE85E-0CA0-6DA9-CE51-0337931E6594}"/>
                </a:ext>
              </a:extLst>
            </p:cNvPr>
            <p:cNvGrpSpPr/>
            <p:nvPr/>
          </p:nvGrpSpPr>
          <p:grpSpPr>
            <a:xfrm>
              <a:off x="1011658" y="903528"/>
              <a:ext cx="2006201" cy="2101927"/>
              <a:chOff x="1042904" y="854050"/>
              <a:chExt cx="2006201" cy="2101927"/>
            </a:xfrm>
          </p:grpSpPr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3C631ABA-D46B-CF73-EFB4-08848ED9DE3F}"/>
                  </a:ext>
                </a:extLst>
              </p:cNvPr>
              <p:cNvSpPr/>
              <p:nvPr/>
            </p:nvSpPr>
            <p:spPr>
              <a:xfrm>
                <a:off x="1290251" y="2103677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フリーフォーム: 図形 435">
                <a:extLst>
                  <a:ext uri="{FF2B5EF4-FFF2-40B4-BE49-F238E27FC236}">
                    <a16:creationId xmlns:a16="http://schemas.microsoft.com/office/drawing/2014/main" id="{B25DD365-72C1-BA6A-0EAA-7B6BF39A92FA}"/>
                  </a:ext>
                </a:extLst>
              </p:cNvPr>
              <p:cNvSpPr/>
              <p:nvPr/>
            </p:nvSpPr>
            <p:spPr>
              <a:xfrm>
                <a:off x="1177714" y="23287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4AA26C3B-3E8B-1BDF-6FF5-3F28B7FD97EA}"/>
                  </a:ext>
                </a:extLst>
              </p:cNvPr>
              <p:cNvSpPr/>
              <p:nvPr/>
            </p:nvSpPr>
            <p:spPr>
              <a:xfrm>
                <a:off x="2953219" y="1233444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525DE86A-487B-9AC9-88ED-542ECE7DC3C7}"/>
                  </a:ext>
                </a:extLst>
              </p:cNvPr>
              <p:cNvSpPr/>
              <p:nvPr/>
            </p:nvSpPr>
            <p:spPr>
              <a:xfrm>
                <a:off x="2844230" y="91735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1C7DE50F-661E-F64D-4A7D-C8D51CDD77F9}"/>
                  </a:ext>
                </a:extLst>
              </p:cNvPr>
              <p:cNvSpPr/>
              <p:nvPr/>
            </p:nvSpPr>
            <p:spPr>
              <a:xfrm>
                <a:off x="1180058" y="8540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3BE8FA12-AD02-A559-7B5D-7E7BDA24061D}"/>
                  </a:ext>
                </a:extLst>
              </p:cNvPr>
              <p:cNvSpPr/>
              <p:nvPr/>
            </p:nvSpPr>
            <p:spPr>
              <a:xfrm>
                <a:off x="1042904" y="126551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29A03924-C1CB-FEBB-45F8-81A7A126B90B}"/>
                  </a:ext>
                </a:extLst>
              </p:cNvPr>
              <p:cNvSpPr/>
              <p:nvPr/>
            </p:nvSpPr>
            <p:spPr>
              <a:xfrm>
                <a:off x="2610362" y="2054295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56" name="フリーフォーム: 図形 455">
                <a:extLst>
                  <a:ext uri="{FF2B5EF4-FFF2-40B4-BE49-F238E27FC236}">
                    <a16:creationId xmlns:a16="http://schemas.microsoft.com/office/drawing/2014/main" id="{8D5C34E8-D48E-D8F0-9CCD-CA8F382F8B50}"/>
                  </a:ext>
                </a:extLst>
              </p:cNvPr>
              <p:cNvSpPr/>
              <p:nvPr/>
            </p:nvSpPr>
            <p:spPr>
              <a:xfrm>
                <a:off x="3001109" y="239753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0" name="グループ化 459">
              <a:extLst>
                <a:ext uri="{FF2B5EF4-FFF2-40B4-BE49-F238E27FC236}">
                  <a16:creationId xmlns:a16="http://schemas.microsoft.com/office/drawing/2014/main" id="{4B7E6AFD-E979-F1E0-4636-2E4E3CE62F1B}"/>
                </a:ext>
              </a:extLst>
            </p:cNvPr>
            <p:cNvGrpSpPr/>
            <p:nvPr/>
          </p:nvGrpSpPr>
          <p:grpSpPr>
            <a:xfrm>
              <a:off x="1567607" y="2004234"/>
              <a:ext cx="876618" cy="460813"/>
              <a:chOff x="1521467" y="2103191"/>
              <a:chExt cx="876618" cy="460813"/>
            </a:xfrm>
          </p:grpSpPr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CB173D4A-6BE9-7912-0839-326000CAA12A}"/>
                  </a:ext>
                </a:extLst>
              </p:cNvPr>
              <p:cNvSpPr/>
              <p:nvPr/>
            </p:nvSpPr>
            <p:spPr>
              <a:xfrm rot="5142625">
                <a:off x="1601606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1718 w 624044"/>
                  <a:gd name="connsiteY1" fmla="*/ 441437 h 841097"/>
                  <a:gd name="connsiteX2" fmla="*/ 214097 w 624044"/>
                  <a:gd name="connsiteY2" fmla="*/ 591826 h 841097"/>
                  <a:gd name="connsiteX3" fmla="*/ 226195 w 624044"/>
                  <a:gd name="connsiteY3" fmla="*/ 430541 h 841097"/>
                  <a:gd name="connsiteX4" fmla="*/ 252483 w 624044"/>
                  <a:gd name="connsiteY4" fmla="*/ 438714 h 841097"/>
                  <a:gd name="connsiteX5" fmla="*/ 363204 w 624044"/>
                  <a:gd name="connsiteY5" fmla="*/ 500221 h 841097"/>
                  <a:gd name="connsiteX6" fmla="*/ 391221 w 624044"/>
                  <a:gd name="connsiteY6" fmla="*/ 521265 h 841097"/>
                  <a:gd name="connsiteX7" fmla="*/ 389552 w 624044"/>
                  <a:gd name="connsiteY7" fmla="*/ 509423 h 841097"/>
                  <a:gd name="connsiteX8" fmla="*/ 422637 w 624044"/>
                  <a:gd name="connsiteY8" fmla="*/ 0 h 841097"/>
                  <a:gd name="connsiteX9" fmla="*/ 624044 w 624044"/>
                  <a:gd name="connsiteY9" fmla="*/ 509424 h 841097"/>
                  <a:gd name="connsiteX10" fmla="*/ 552436 w 624044"/>
                  <a:gd name="connsiteY10" fmla="*/ 800498 h 841097"/>
                  <a:gd name="connsiteX11" fmla="*/ 548134 w 624044"/>
                  <a:gd name="connsiteY11" fmla="*/ 804096 h 841097"/>
                  <a:gd name="connsiteX12" fmla="*/ 548046 w 624044"/>
                  <a:gd name="connsiteY12" fmla="*/ 804315 h 841097"/>
                  <a:gd name="connsiteX13" fmla="*/ 197451 w 624044"/>
                  <a:gd name="connsiteY13" fmla="*/ 743301 h 841097"/>
                  <a:gd name="connsiteX14" fmla="*/ 1345 w 624044"/>
                  <a:gd name="connsiteY14" fmla="*/ 467411 h 841097"/>
                  <a:gd name="connsiteX0" fmla="*/ 214097 w 624044"/>
                  <a:gd name="connsiteY0" fmla="*/ 591826 h 841097"/>
                  <a:gd name="connsiteX1" fmla="*/ 226195 w 624044"/>
                  <a:gd name="connsiteY1" fmla="*/ 430541 h 841097"/>
                  <a:gd name="connsiteX2" fmla="*/ 252483 w 624044"/>
                  <a:gd name="connsiteY2" fmla="*/ 438714 h 841097"/>
                  <a:gd name="connsiteX3" fmla="*/ 363204 w 624044"/>
                  <a:gd name="connsiteY3" fmla="*/ 500221 h 841097"/>
                  <a:gd name="connsiteX4" fmla="*/ 391221 w 624044"/>
                  <a:gd name="connsiteY4" fmla="*/ 521265 h 841097"/>
                  <a:gd name="connsiteX5" fmla="*/ 389552 w 624044"/>
                  <a:gd name="connsiteY5" fmla="*/ 509423 h 841097"/>
                  <a:gd name="connsiteX6" fmla="*/ 422637 w 624044"/>
                  <a:gd name="connsiteY6" fmla="*/ 0 h 841097"/>
                  <a:gd name="connsiteX7" fmla="*/ 624044 w 624044"/>
                  <a:gd name="connsiteY7" fmla="*/ 509424 h 841097"/>
                  <a:gd name="connsiteX8" fmla="*/ 552436 w 624044"/>
                  <a:gd name="connsiteY8" fmla="*/ 800498 h 841097"/>
                  <a:gd name="connsiteX9" fmla="*/ 548134 w 624044"/>
                  <a:gd name="connsiteY9" fmla="*/ 804096 h 841097"/>
                  <a:gd name="connsiteX10" fmla="*/ 548046 w 624044"/>
                  <a:gd name="connsiteY10" fmla="*/ 804315 h 841097"/>
                  <a:gd name="connsiteX11" fmla="*/ 197451 w 624044"/>
                  <a:gd name="connsiteY11" fmla="*/ 743301 h 841097"/>
                  <a:gd name="connsiteX12" fmla="*/ 1345 w 624044"/>
                  <a:gd name="connsiteY12" fmla="*/ 467411 h 841097"/>
                  <a:gd name="connsiteX13" fmla="*/ 11718 w 624044"/>
                  <a:gd name="connsiteY13" fmla="*/ 441437 h 841097"/>
                  <a:gd name="connsiteX14" fmla="*/ 305537 w 624044"/>
                  <a:gd name="connsiteY14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13" fmla="*/ 305537 w 624044"/>
                  <a:gd name="connsiteY13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0" fmla="*/ 252483 w 624044"/>
                  <a:gd name="connsiteY0" fmla="*/ 438714 h 841097"/>
                  <a:gd name="connsiteX1" fmla="*/ 363204 w 624044"/>
                  <a:gd name="connsiteY1" fmla="*/ 500221 h 841097"/>
                  <a:gd name="connsiteX2" fmla="*/ 391221 w 624044"/>
                  <a:gd name="connsiteY2" fmla="*/ 521265 h 841097"/>
                  <a:gd name="connsiteX3" fmla="*/ 389552 w 624044"/>
                  <a:gd name="connsiteY3" fmla="*/ 509423 h 841097"/>
                  <a:gd name="connsiteX4" fmla="*/ 422637 w 624044"/>
                  <a:gd name="connsiteY4" fmla="*/ 0 h 841097"/>
                  <a:gd name="connsiteX5" fmla="*/ 624044 w 624044"/>
                  <a:gd name="connsiteY5" fmla="*/ 509424 h 841097"/>
                  <a:gd name="connsiteX6" fmla="*/ 552436 w 624044"/>
                  <a:gd name="connsiteY6" fmla="*/ 800498 h 841097"/>
                  <a:gd name="connsiteX7" fmla="*/ 548134 w 624044"/>
                  <a:gd name="connsiteY7" fmla="*/ 804096 h 841097"/>
                  <a:gd name="connsiteX8" fmla="*/ 548046 w 624044"/>
                  <a:gd name="connsiteY8" fmla="*/ 804315 h 841097"/>
                  <a:gd name="connsiteX9" fmla="*/ 197451 w 624044"/>
                  <a:gd name="connsiteY9" fmla="*/ 743301 h 841097"/>
                  <a:gd name="connsiteX10" fmla="*/ 1345 w 624044"/>
                  <a:gd name="connsiteY10" fmla="*/ 467411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252483" y="438714"/>
                    </a:moveTo>
                    <a:cubicBezTo>
                      <a:pt x="288706" y="454404"/>
                      <a:pt x="326240" y="475016"/>
                      <a:pt x="363204" y="500221"/>
                    </a:cubicBezTo>
                    <a:lnTo>
                      <a:pt x="391221" y="521265"/>
                    </a:lnTo>
                    <a:lnTo>
                      <a:pt x="389552" y="509423"/>
                    </a:lnTo>
                    <a:cubicBezTo>
                      <a:pt x="375526" y="371870"/>
                      <a:pt x="336633" y="0"/>
                      <a:pt x="422637" y="0"/>
                    </a:cubicBezTo>
                    <a:cubicBezTo>
                      <a:pt x="508641" y="0"/>
                      <a:pt x="624044" y="334957"/>
                      <a:pt x="624044" y="509424"/>
                    </a:cubicBezTo>
                    <a:cubicBezTo>
                      <a:pt x="624044" y="640273"/>
                      <a:pt x="594517" y="752542"/>
                      <a:pt x="552436" y="800498"/>
                    </a:cubicBezTo>
                    <a:lnTo>
                      <a:pt x="548134" y="804096"/>
                    </a:lnTo>
                    <a:cubicBezTo>
                      <a:pt x="548105" y="804169"/>
                      <a:pt x="548075" y="804242"/>
                      <a:pt x="548046" y="804315"/>
                    </a:cubicBezTo>
                    <a:cubicBezTo>
                      <a:pt x="502275" y="871440"/>
                      <a:pt x="345308" y="844123"/>
                      <a:pt x="197451" y="743301"/>
                    </a:cubicBezTo>
                    <a:cubicBezTo>
                      <a:pt x="68076" y="655082"/>
                      <a:pt x="-11457" y="539816"/>
                      <a:pt x="1345" y="467411"/>
                    </a:cubicBezTo>
                  </a:path>
                </a:pathLst>
              </a:custGeom>
              <a:gradFill flip="none" rotWithShape="1">
                <a:gsLst>
                  <a:gs pos="20000">
                    <a:srgbClr val="663300"/>
                  </a:gs>
                  <a:gs pos="40000">
                    <a:srgbClr val="FFFF99"/>
                  </a:gs>
                </a:gsLst>
                <a:lin ang="5400000" scaled="1"/>
                <a:tileRect/>
              </a:gra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B67C04A5-BD69-5747-70D8-D6F14F84D916}"/>
                  </a:ext>
                </a:extLst>
              </p:cNvPr>
              <p:cNvSpPr/>
              <p:nvPr/>
            </p:nvSpPr>
            <p:spPr>
              <a:xfrm rot="16457375" flipH="1">
                <a:off x="1857133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  <a:gd name="connsiteX11" fmla="*/ 226195 w 624044"/>
                  <a:gd name="connsiteY11" fmla="*/ 430541 h 841097"/>
                  <a:gd name="connsiteX12" fmla="*/ 213827 w 624044"/>
                  <a:gd name="connsiteY12" fmla="*/ 595423 h 841097"/>
                  <a:gd name="connsiteX13" fmla="*/ 10549 w 624044"/>
                  <a:gd name="connsiteY13" fmla="*/ 444365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14" fmla="*/ 305267 w 624044"/>
                  <a:gd name="connsiteY14" fmla="*/ 686863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12" fmla="*/ 226195 w 624044"/>
                  <a:gd name="connsiteY12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1345" y="467411"/>
                    </a:moveTo>
                    <a:cubicBezTo>
                      <a:pt x="-11457" y="539816"/>
                      <a:pt x="68076" y="655082"/>
                      <a:pt x="197451" y="743301"/>
                    </a:cubicBezTo>
                    <a:cubicBezTo>
                      <a:pt x="345308" y="844123"/>
                      <a:pt x="502275" y="871440"/>
                      <a:pt x="548046" y="804315"/>
                    </a:cubicBezTo>
                    <a:cubicBezTo>
                      <a:pt x="548075" y="804242"/>
                      <a:pt x="548105" y="804169"/>
                      <a:pt x="548134" y="804096"/>
                    </a:cubicBezTo>
                    <a:lnTo>
                      <a:pt x="552436" y="800498"/>
                    </a:lnTo>
                    <a:cubicBezTo>
                      <a:pt x="594517" y="752542"/>
                      <a:pt x="624044" y="640273"/>
                      <a:pt x="624044" y="509424"/>
                    </a:cubicBezTo>
                    <a:cubicBezTo>
                      <a:pt x="624044" y="334957"/>
                      <a:pt x="508641" y="0"/>
                      <a:pt x="422637" y="0"/>
                    </a:cubicBezTo>
                    <a:cubicBezTo>
                      <a:pt x="336633" y="0"/>
                      <a:pt x="375526" y="371870"/>
                      <a:pt x="389552" y="509423"/>
                    </a:cubicBezTo>
                    <a:lnTo>
                      <a:pt x="391221" y="521265"/>
                    </a:lnTo>
                    <a:lnTo>
                      <a:pt x="363204" y="500221"/>
                    </a:lnTo>
                    <a:cubicBezTo>
                      <a:pt x="326240" y="475016"/>
                      <a:pt x="288706" y="454404"/>
                      <a:pt x="252483" y="438714"/>
                    </a:cubicBezTo>
                  </a:path>
                </a:pathLst>
              </a:custGeom>
              <a:gradFill flip="none" rotWithShape="1">
                <a:gsLst>
                  <a:gs pos="20000">
                    <a:srgbClr val="663300"/>
                  </a:gs>
                  <a:gs pos="40000">
                    <a:srgbClr val="FFFF99"/>
                  </a:gs>
                </a:gsLst>
                <a:lin ang="5400000" scaled="1"/>
                <a:tileRect/>
              </a:gra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3" name="楕円 1">
                <a:extLst>
                  <a:ext uri="{FF2B5EF4-FFF2-40B4-BE49-F238E27FC236}">
                    <a16:creationId xmlns:a16="http://schemas.microsoft.com/office/drawing/2014/main" id="{E30D9BAA-5513-2BE5-687C-FFAD837F64B0}"/>
                  </a:ext>
                </a:extLst>
              </p:cNvPr>
              <p:cNvSpPr/>
              <p:nvPr/>
            </p:nvSpPr>
            <p:spPr>
              <a:xfrm rot="5400000" flipH="1">
                <a:off x="1997847" y="2281097"/>
                <a:ext cx="137154" cy="18499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rgbClr val="663300"/>
                  </a:gs>
                  <a:gs pos="100000">
                    <a:srgbClr val="FFFF99"/>
                  </a:gs>
                </a:gsLst>
                <a:lin ang="5400000" scaled="1"/>
                <a:tileRect/>
              </a:gra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7" name="二等辺三角形 6">
              <a:extLst>
                <a:ext uri="{FF2B5EF4-FFF2-40B4-BE49-F238E27FC236}">
                  <a16:creationId xmlns:a16="http://schemas.microsoft.com/office/drawing/2014/main" id="{9D0D107C-E891-F2B8-2FCC-833582841521}"/>
                </a:ext>
              </a:extLst>
            </p:cNvPr>
            <p:cNvSpPr/>
            <p:nvPr/>
          </p:nvSpPr>
          <p:spPr>
            <a:xfrm rot="19800000">
              <a:off x="1247809" y="822967"/>
              <a:ext cx="515615" cy="386711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4096" h="648072">
                  <a:moveTo>
                    <a:pt x="0" y="648072"/>
                  </a:moveTo>
                  <a:cubicBezTo>
                    <a:pt x="80516" y="406648"/>
                    <a:pt x="230882" y="124"/>
                    <a:pt x="432048" y="0"/>
                  </a:cubicBezTo>
                  <a:cubicBezTo>
                    <a:pt x="633214" y="-124"/>
                    <a:pt x="777230" y="400298"/>
                    <a:pt x="864096" y="648072"/>
                  </a:cubicBezTo>
                  <a:lnTo>
                    <a:pt x="0" y="648072"/>
                  </a:lnTo>
                  <a:close/>
                </a:path>
              </a:pathLst>
            </a:custGeom>
            <a:solidFill>
              <a:srgbClr val="6633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二等辺三角形 6">
              <a:extLst>
                <a:ext uri="{FF2B5EF4-FFF2-40B4-BE49-F238E27FC236}">
                  <a16:creationId xmlns:a16="http://schemas.microsoft.com/office/drawing/2014/main" id="{18D28D13-A155-8E01-1110-34AEF2ACA6E6}"/>
                </a:ext>
              </a:extLst>
            </p:cNvPr>
            <p:cNvSpPr/>
            <p:nvPr/>
          </p:nvSpPr>
          <p:spPr>
            <a:xfrm rot="20093668">
              <a:off x="1333761" y="901401"/>
              <a:ext cx="281122" cy="271908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4096" h="648072">
                  <a:moveTo>
                    <a:pt x="0" y="648072"/>
                  </a:moveTo>
                  <a:cubicBezTo>
                    <a:pt x="80516" y="406648"/>
                    <a:pt x="230882" y="124"/>
                    <a:pt x="432048" y="0"/>
                  </a:cubicBezTo>
                  <a:cubicBezTo>
                    <a:pt x="633214" y="-124"/>
                    <a:pt x="777230" y="400298"/>
                    <a:pt x="864096" y="648072"/>
                  </a:cubicBezTo>
                  <a:lnTo>
                    <a:pt x="0" y="648072"/>
                  </a:lnTo>
                  <a:close/>
                </a:path>
              </a:pathLst>
            </a:custGeom>
            <a:solidFill>
              <a:srgbClr val="FF66CC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二等辺三角形 6">
              <a:extLst>
                <a:ext uri="{FF2B5EF4-FFF2-40B4-BE49-F238E27FC236}">
                  <a16:creationId xmlns:a16="http://schemas.microsoft.com/office/drawing/2014/main" id="{E39B66FB-44E9-C8AA-4F0D-46519DCF1A29}"/>
                </a:ext>
              </a:extLst>
            </p:cNvPr>
            <p:cNvSpPr/>
            <p:nvPr/>
          </p:nvSpPr>
          <p:spPr>
            <a:xfrm rot="1800000" flipH="1">
              <a:off x="2219131" y="822968"/>
              <a:ext cx="515615" cy="386711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4096" h="648072">
                  <a:moveTo>
                    <a:pt x="0" y="648072"/>
                  </a:moveTo>
                  <a:cubicBezTo>
                    <a:pt x="80516" y="406648"/>
                    <a:pt x="230882" y="124"/>
                    <a:pt x="432048" y="0"/>
                  </a:cubicBezTo>
                  <a:cubicBezTo>
                    <a:pt x="633214" y="-124"/>
                    <a:pt x="777230" y="400298"/>
                    <a:pt x="864096" y="648072"/>
                  </a:cubicBezTo>
                  <a:lnTo>
                    <a:pt x="0" y="648072"/>
                  </a:lnTo>
                  <a:close/>
                </a:path>
              </a:pathLst>
            </a:custGeom>
            <a:solidFill>
              <a:srgbClr val="6633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二等辺三角形 6">
              <a:extLst>
                <a:ext uri="{FF2B5EF4-FFF2-40B4-BE49-F238E27FC236}">
                  <a16:creationId xmlns:a16="http://schemas.microsoft.com/office/drawing/2014/main" id="{070A65C9-BADC-B05D-B95B-D36171F5C245}"/>
                </a:ext>
              </a:extLst>
            </p:cNvPr>
            <p:cNvSpPr/>
            <p:nvPr/>
          </p:nvSpPr>
          <p:spPr>
            <a:xfrm rot="1506332" flipH="1">
              <a:off x="2361353" y="901402"/>
              <a:ext cx="281122" cy="271908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4096" h="648072">
                  <a:moveTo>
                    <a:pt x="0" y="648072"/>
                  </a:moveTo>
                  <a:cubicBezTo>
                    <a:pt x="80516" y="406648"/>
                    <a:pt x="230882" y="124"/>
                    <a:pt x="432048" y="0"/>
                  </a:cubicBezTo>
                  <a:cubicBezTo>
                    <a:pt x="633214" y="-124"/>
                    <a:pt x="777230" y="400298"/>
                    <a:pt x="864096" y="648072"/>
                  </a:cubicBezTo>
                  <a:lnTo>
                    <a:pt x="0" y="648072"/>
                  </a:lnTo>
                  <a:close/>
                </a:path>
              </a:pathLst>
            </a:custGeom>
            <a:solidFill>
              <a:srgbClr val="FF66CC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934E63B5-BC0D-6673-8141-92E4B3BC047B}"/>
                </a:ext>
              </a:extLst>
            </p:cNvPr>
            <p:cNvSpPr/>
            <p:nvPr/>
          </p:nvSpPr>
          <p:spPr>
            <a:xfrm>
              <a:off x="1292017" y="932660"/>
              <a:ext cx="1398521" cy="1230699"/>
            </a:xfrm>
            <a:prstGeom prst="ellipse">
              <a:avLst/>
            </a:prstGeom>
            <a:gradFill flip="none" rotWithShape="1">
              <a:gsLst>
                <a:gs pos="40000">
                  <a:srgbClr val="663300"/>
                </a:gs>
                <a:gs pos="70000">
                  <a:srgbClr val="FFFF99"/>
                </a:gs>
              </a:gsLst>
              <a:path path="circle">
                <a:fillToRect l="50000" t="50000" r="50000" b="50000"/>
              </a:path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91B9812A-B405-4BC2-97CC-F73D9F587C25}"/>
                </a:ext>
              </a:extLst>
            </p:cNvPr>
            <p:cNvSpPr/>
            <p:nvPr/>
          </p:nvSpPr>
          <p:spPr>
            <a:xfrm>
              <a:off x="1634251" y="1585795"/>
              <a:ext cx="714053" cy="303976"/>
            </a:xfrm>
            <a:custGeom>
              <a:avLst/>
              <a:gdLst>
                <a:gd name="connsiteX0" fmla="*/ 267594 w 966988"/>
                <a:gd name="connsiteY0" fmla="*/ 0 h 411652"/>
                <a:gd name="connsiteX1" fmla="*/ 456812 w 966988"/>
                <a:gd name="connsiteY1" fmla="*/ 60285 h 411652"/>
                <a:gd name="connsiteX2" fmla="*/ 483494 w 966988"/>
                <a:gd name="connsiteY2" fmla="*/ 90725 h 411652"/>
                <a:gd name="connsiteX3" fmla="*/ 510177 w 966988"/>
                <a:gd name="connsiteY3" fmla="*/ 60285 h 411652"/>
                <a:gd name="connsiteX4" fmla="*/ 699394 w 966988"/>
                <a:gd name="connsiteY4" fmla="*/ 0 h 411652"/>
                <a:gd name="connsiteX5" fmla="*/ 966988 w 966988"/>
                <a:gd name="connsiteY5" fmla="*/ 205826 h 411652"/>
                <a:gd name="connsiteX6" fmla="*/ 699394 w 966988"/>
                <a:gd name="connsiteY6" fmla="*/ 411652 h 411652"/>
                <a:gd name="connsiteX7" fmla="*/ 510177 w 966988"/>
                <a:gd name="connsiteY7" fmla="*/ 351367 h 411652"/>
                <a:gd name="connsiteX8" fmla="*/ 483494 w 966988"/>
                <a:gd name="connsiteY8" fmla="*/ 320927 h 411652"/>
                <a:gd name="connsiteX9" fmla="*/ 456812 w 966988"/>
                <a:gd name="connsiteY9" fmla="*/ 351367 h 411652"/>
                <a:gd name="connsiteX10" fmla="*/ 267594 w 966988"/>
                <a:gd name="connsiteY10" fmla="*/ 411652 h 411652"/>
                <a:gd name="connsiteX11" fmla="*/ 0 w 966988"/>
                <a:gd name="connsiteY11" fmla="*/ 205826 h 411652"/>
                <a:gd name="connsiteX12" fmla="*/ 267594 w 966988"/>
                <a:gd name="connsiteY12" fmla="*/ 0 h 411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6988" h="411652">
                  <a:moveTo>
                    <a:pt x="267594" y="0"/>
                  </a:moveTo>
                  <a:cubicBezTo>
                    <a:pt x="341488" y="0"/>
                    <a:pt x="408386" y="23038"/>
                    <a:pt x="456812" y="60285"/>
                  </a:cubicBezTo>
                  <a:lnTo>
                    <a:pt x="483494" y="90725"/>
                  </a:lnTo>
                  <a:lnTo>
                    <a:pt x="510177" y="60285"/>
                  </a:lnTo>
                  <a:cubicBezTo>
                    <a:pt x="558602" y="23038"/>
                    <a:pt x="625500" y="0"/>
                    <a:pt x="699394" y="0"/>
                  </a:cubicBezTo>
                  <a:cubicBezTo>
                    <a:pt x="847182" y="0"/>
                    <a:pt x="966988" y="92151"/>
                    <a:pt x="966988" y="205826"/>
                  </a:cubicBezTo>
                  <a:cubicBezTo>
                    <a:pt x="966988" y="319501"/>
                    <a:pt x="847182" y="411652"/>
                    <a:pt x="699394" y="411652"/>
                  </a:cubicBezTo>
                  <a:cubicBezTo>
                    <a:pt x="625500" y="411652"/>
                    <a:pt x="558602" y="388614"/>
                    <a:pt x="510177" y="351367"/>
                  </a:cubicBezTo>
                  <a:lnTo>
                    <a:pt x="483494" y="320927"/>
                  </a:lnTo>
                  <a:lnTo>
                    <a:pt x="456812" y="351367"/>
                  </a:lnTo>
                  <a:cubicBezTo>
                    <a:pt x="408386" y="388614"/>
                    <a:pt x="341488" y="411652"/>
                    <a:pt x="267594" y="411652"/>
                  </a:cubicBezTo>
                  <a:cubicBezTo>
                    <a:pt x="119806" y="411652"/>
                    <a:pt x="0" y="319501"/>
                    <a:pt x="0" y="205826"/>
                  </a:cubicBezTo>
                  <a:cubicBezTo>
                    <a:pt x="0" y="92151"/>
                    <a:pt x="119806" y="0"/>
                    <a:pt x="267594" y="0"/>
                  </a:cubicBezTo>
                  <a:close/>
                </a:path>
              </a:pathLst>
            </a:custGeom>
            <a:solidFill>
              <a:srgbClr val="663300"/>
            </a:solidFill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楕円 1">
              <a:extLst>
                <a:ext uri="{FF2B5EF4-FFF2-40B4-BE49-F238E27FC236}">
                  <a16:creationId xmlns:a16="http://schemas.microsoft.com/office/drawing/2014/main" id="{A7AFFCA2-7AFA-6C5F-DC68-EC70B7FB7523}"/>
                </a:ext>
              </a:extLst>
            </p:cNvPr>
            <p:cNvSpPr/>
            <p:nvPr/>
          </p:nvSpPr>
          <p:spPr>
            <a:xfrm flipV="1">
              <a:off x="1905822" y="1559719"/>
              <a:ext cx="170911" cy="96059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D644A1A1-58B7-BD8A-ADE8-A1E9F65B5ED4}"/>
                </a:ext>
              </a:extLst>
            </p:cNvPr>
            <p:cNvGrpSpPr/>
            <p:nvPr/>
          </p:nvGrpSpPr>
          <p:grpSpPr>
            <a:xfrm>
              <a:off x="1165163" y="1622065"/>
              <a:ext cx="579967" cy="238063"/>
              <a:chOff x="908285" y="1799390"/>
              <a:chExt cx="785406" cy="551618"/>
            </a:xfrm>
          </p:grpSpPr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id="{6315AAA5-0109-BA46-44CC-D3D4C5C0725B}"/>
                  </a:ext>
                </a:extLst>
              </p:cNvPr>
              <p:cNvSpPr/>
              <p:nvPr/>
            </p:nvSpPr>
            <p:spPr>
              <a:xfrm>
                <a:off x="908285" y="2057955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正方形/長方形 90">
                <a:extLst>
                  <a:ext uri="{FF2B5EF4-FFF2-40B4-BE49-F238E27FC236}">
                    <a16:creationId xmlns:a16="http://schemas.microsoft.com/office/drawing/2014/main" id="{1B0A46F2-E724-CB56-F93D-7A40CC8E9A33}"/>
                  </a:ext>
                </a:extLst>
              </p:cNvPr>
              <p:cNvSpPr/>
              <p:nvPr/>
            </p:nvSpPr>
            <p:spPr>
              <a:xfrm rot="900000">
                <a:off x="935702" y="1799390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正方形/長方形 91">
                <a:extLst>
                  <a:ext uri="{FF2B5EF4-FFF2-40B4-BE49-F238E27FC236}">
                    <a16:creationId xmlns:a16="http://schemas.microsoft.com/office/drawing/2014/main" id="{F911F155-362A-C90F-CB03-97533396E7A2}"/>
                  </a:ext>
                </a:extLst>
              </p:cNvPr>
              <p:cNvSpPr/>
              <p:nvPr/>
            </p:nvSpPr>
            <p:spPr>
              <a:xfrm rot="20700000" flipV="1">
                <a:off x="942197" y="2305289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6F5C62EF-0935-A14C-10AF-5BF727F54A4D}"/>
                </a:ext>
              </a:extLst>
            </p:cNvPr>
            <p:cNvGrpSpPr/>
            <p:nvPr/>
          </p:nvGrpSpPr>
          <p:grpSpPr>
            <a:xfrm>
              <a:off x="2238870" y="1622065"/>
              <a:ext cx="578522" cy="238063"/>
              <a:chOff x="2362326" y="1799390"/>
              <a:chExt cx="783449" cy="551618"/>
            </a:xfrm>
          </p:grpSpPr>
          <p:sp>
            <p:nvSpPr>
              <p:cNvPr id="75" name="正方形/長方形 74">
                <a:extLst>
                  <a:ext uri="{FF2B5EF4-FFF2-40B4-BE49-F238E27FC236}">
                    <a16:creationId xmlns:a16="http://schemas.microsoft.com/office/drawing/2014/main" id="{3A64EB13-CAA7-7025-6831-A137FB9B30F3}"/>
                  </a:ext>
                </a:extLst>
              </p:cNvPr>
              <p:cNvSpPr/>
              <p:nvPr/>
            </p:nvSpPr>
            <p:spPr>
              <a:xfrm flipH="1">
                <a:off x="2394281" y="2057955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正方形/長方形 87">
                <a:extLst>
                  <a:ext uri="{FF2B5EF4-FFF2-40B4-BE49-F238E27FC236}">
                    <a16:creationId xmlns:a16="http://schemas.microsoft.com/office/drawing/2014/main" id="{40133152-DC60-E541-2EE3-1C66B8776FEF}"/>
                  </a:ext>
                </a:extLst>
              </p:cNvPr>
              <p:cNvSpPr/>
              <p:nvPr/>
            </p:nvSpPr>
            <p:spPr>
              <a:xfrm rot="20700000" flipH="1">
                <a:off x="2368821" y="1799390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B8601D43-3830-8FFE-A465-46BC00C897E8}"/>
                  </a:ext>
                </a:extLst>
              </p:cNvPr>
              <p:cNvSpPr/>
              <p:nvPr/>
            </p:nvSpPr>
            <p:spPr>
              <a:xfrm rot="900000" flipH="1" flipV="1">
                <a:off x="2362326" y="2305289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D9875B98-4CCC-768A-7171-CF032A96CFE7}"/>
                </a:ext>
              </a:extLst>
            </p:cNvPr>
            <p:cNvSpPr/>
            <p:nvPr/>
          </p:nvSpPr>
          <p:spPr>
            <a:xfrm rot="20700000">
              <a:off x="1459832" y="1394357"/>
              <a:ext cx="404217" cy="78759"/>
            </a:xfrm>
            <a:custGeom>
              <a:avLst/>
              <a:gdLst>
                <a:gd name="connsiteX0" fmla="*/ 502574 w 1005149"/>
                <a:gd name="connsiteY0" fmla="*/ 0 h 583294"/>
                <a:gd name="connsiteX1" fmla="*/ 1000194 w 1005149"/>
                <a:gd name="connsiteY1" fmla="*/ 278185 h 583294"/>
                <a:gd name="connsiteX2" fmla="*/ 1005149 w 1005149"/>
                <a:gd name="connsiteY2" fmla="*/ 291647 h 583294"/>
                <a:gd name="connsiteX3" fmla="*/ 1000194 w 1005149"/>
                <a:gd name="connsiteY3" fmla="*/ 305109 h 583294"/>
                <a:gd name="connsiteX4" fmla="*/ 502574 w 1005149"/>
                <a:gd name="connsiteY4" fmla="*/ 583294 h 583294"/>
                <a:gd name="connsiteX5" fmla="*/ 4955 w 1005149"/>
                <a:gd name="connsiteY5" fmla="*/ 305109 h 583294"/>
                <a:gd name="connsiteX6" fmla="*/ 0 w 1005149"/>
                <a:gd name="connsiteY6" fmla="*/ 291647 h 583294"/>
                <a:gd name="connsiteX7" fmla="*/ 4955 w 1005149"/>
                <a:gd name="connsiteY7" fmla="*/ 278185 h 583294"/>
                <a:gd name="connsiteX8" fmla="*/ 502574 w 1005149"/>
                <a:gd name="connsiteY8" fmla="*/ 0 h 583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149" h="583294">
                  <a:moveTo>
                    <a:pt x="502574" y="0"/>
                  </a:moveTo>
                  <a:cubicBezTo>
                    <a:pt x="726274" y="0"/>
                    <a:pt x="918208" y="114707"/>
                    <a:pt x="1000194" y="278185"/>
                  </a:cubicBezTo>
                  <a:lnTo>
                    <a:pt x="1005149" y="291647"/>
                  </a:lnTo>
                  <a:lnTo>
                    <a:pt x="1000194" y="305109"/>
                  </a:lnTo>
                  <a:cubicBezTo>
                    <a:pt x="918208" y="468587"/>
                    <a:pt x="726274" y="583294"/>
                    <a:pt x="502574" y="583294"/>
                  </a:cubicBezTo>
                  <a:cubicBezTo>
                    <a:pt x="278874" y="583294"/>
                    <a:pt x="86940" y="468587"/>
                    <a:pt x="4955" y="305109"/>
                  </a:cubicBezTo>
                  <a:lnTo>
                    <a:pt x="0" y="291647"/>
                  </a:lnTo>
                  <a:lnTo>
                    <a:pt x="4955" y="278185"/>
                  </a:lnTo>
                  <a:cubicBezTo>
                    <a:pt x="86940" y="114707"/>
                    <a:pt x="278874" y="0"/>
                    <a:pt x="502574" y="0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8B2BF262-320C-4E94-8124-4F5C4C52FFAA}"/>
                </a:ext>
              </a:extLst>
            </p:cNvPr>
            <p:cNvSpPr/>
            <p:nvPr/>
          </p:nvSpPr>
          <p:spPr>
            <a:xfrm rot="900000" flipH="1">
              <a:off x="2120985" y="1394357"/>
              <a:ext cx="404217" cy="78759"/>
            </a:xfrm>
            <a:custGeom>
              <a:avLst/>
              <a:gdLst>
                <a:gd name="connsiteX0" fmla="*/ 502574 w 1005149"/>
                <a:gd name="connsiteY0" fmla="*/ 0 h 583294"/>
                <a:gd name="connsiteX1" fmla="*/ 1000194 w 1005149"/>
                <a:gd name="connsiteY1" fmla="*/ 278185 h 583294"/>
                <a:gd name="connsiteX2" fmla="*/ 1005149 w 1005149"/>
                <a:gd name="connsiteY2" fmla="*/ 291647 h 583294"/>
                <a:gd name="connsiteX3" fmla="*/ 1000194 w 1005149"/>
                <a:gd name="connsiteY3" fmla="*/ 305109 h 583294"/>
                <a:gd name="connsiteX4" fmla="*/ 502574 w 1005149"/>
                <a:gd name="connsiteY4" fmla="*/ 583294 h 583294"/>
                <a:gd name="connsiteX5" fmla="*/ 4955 w 1005149"/>
                <a:gd name="connsiteY5" fmla="*/ 305109 h 583294"/>
                <a:gd name="connsiteX6" fmla="*/ 0 w 1005149"/>
                <a:gd name="connsiteY6" fmla="*/ 291647 h 583294"/>
                <a:gd name="connsiteX7" fmla="*/ 4955 w 1005149"/>
                <a:gd name="connsiteY7" fmla="*/ 278185 h 583294"/>
                <a:gd name="connsiteX8" fmla="*/ 502574 w 1005149"/>
                <a:gd name="connsiteY8" fmla="*/ 0 h 583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149" h="583294">
                  <a:moveTo>
                    <a:pt x="502574" y="0"/>
                  </a:moveTo>
                  <a:cubicBezTo>
                    <a:pt x="726274" y="0"/>
                    <a:pt x="918208" y="114707"/>
                    <a:pt x="1000194" y="278185"/>
                  </a:cubicBezTo>
                  <a:lnTo>
                    <a:pt x="1005149" y="291647"/>
                  </a:lnTo>
                  <a:lnTo>
                    <a:pt x="1000194" y="305109"/>
                  </a:lnTo>
                  <a:cubicBezTo>
                    <a:pt x="918208" y="468587"/>
                    <a:pt x="726274" y="583294"/>
                    <a:pt x="502574" y="583294"/>
                  </a:cubicBezTo>
                  <a:cubicBezTo>
                    <a:pt x="278874" y="583294"/>
                    <a:pt x="86940" y="468587"/>
                    <a:pt x="4955" y="305109"/>
                  </a:cubicBezTo>
                  <a:lnTo>
                    <a:pt x="0" y="291647"/>
                  </a:lnTo>
                  <a:lnTo>
                    <a:pt x="4955" y="278185"/>
                  </a:lnTo>
                  <a:cubicBezTo>
                    <a:pt x="86940" y="114707"/>
                    <a:pt x="278874" y="0"/>
                    <a:pt x="502574" y="0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57" name="グループ化 456">
              <a:extLst>
                <a:ext uri="{FF2B5EF4-FFF2-40B4-BE49-F238E27FC236}">
                  <a16:creationId xmlns:a16="http://schemas.microsoft.com/office/drawing/2014/main" id="{4EA3D2D3-10FD-7E41-EE7C-E42A3A45D432}"/>
                </a:ext>
              </a:extLst>
            </p:cNvPr>
            <p:cNvGrpSpPr/>
            <p:nvPr/>
          </p:nvGrpSpPr>
          <p:grpSpPr>
            <a:xfrm>
              <a:off x="1959779" y="1658618"/>
              <a:ext cx="176433" cy="258588"/>
              <a:chOff x="986766" y="914731"/>
              <a:chExt cx="238930" cy="350186"/>
            </a:xfrm>
          </p:grpSpPr>
          <p:sp>
            <p:nvSpPr>
              <p:cNvPr id="458" name="楕円 66">
                <a:extLst>
                  <a:ext uri="{FF2B5EF4-FFF2-40B4-BE49-F238E27FC236}">
                    <a16:creationId xmlns:a16="http://schemas.microsoft.com/office/drawing/2014/main" id="{BD691CB2-D180-0884-8854-2131D2C145A4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4FA60DEF-25E5-6BD0-CD36-D8A78AE1805C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59" name="グループ化 558">
            <a:extLst>
              <a:ext uri="{FF2B5EF4-FFF2-40B4-BE49-F238E27FC236}">
                <a16:creationId xmlns:a16="http://schemas.microsoft.com/office/drawing/2014/main" id="{B8D8E048-5C33-1110-04C2-AE886B49BE47}"/>
              </a:ext>
            </a:extLst>
          </p:cNvPr>
          <p:cNvGrpSpPr/>
          <p:nvPr/>
        </p:nvGrpSpPr>
        <p:grpSpPr>
          <a:xfrm>
            <a:off x="4126377" y="3739713"/>
            <a:ext cx="1810966" cy="2512785"/>
            <a:chOff x="4126377" y="3739713"/>
            <a:chExt cx="1810966" cy="2512785"/>
          </a:xfrm>
        </p:grpSpPr>
        <p:sp>
          <p:nvSpPr>
            <p:cNvPr id="469" name="フリーフォーム: 図形 468">
              <a:extLst>
                <a:ext uri="{FF2B5EF4-FFF2-40B4-BE49-F238E27FC236}">
                  <a16:creationId xmlns:a16="http://schemas.microsoft.com/office/drawing/2014/main" id="{37653B47-A62C-F713-DF04-CE496A66769F}"/>
                </a:ext>
              </a:extLst>
            </p:cNvPr>
            <p:cNvSpPr/>
            <p:nvPr/>
          </p:nvSpPr>
          <p:spPr>
            <a:xfrm>
              <a:off x="5199374" y="5377683"/>
              <a:ext cx="713806" cy="677073"/>
            </a:xfrm>
            <a:custGeom>
              <a:avLst/>
              <a:gdLst>
                <a:gd name="connsiteX0" fmla="*/ 815155 w 966654"/>
                <a:gd name="connsiteY0" fmla="*/ 0 h 916909"/>
                <a:gd name="connsiteX1" fmla="*/ 910654 w 966654"/>
                <a:gd name="connsiteY1" fmla="*/ 88007 h 916909"/>
                <a:gd name="connsiteX2" fmla="*/ 909632 w 966654"/>
                <a:gd name="connsiteY2" fmla="*/ 92672 h 916909"/>
                <a:gd name="connsiteX3" fmla="*/ 936888 w 966654"/>
                <a:gd name="connsiteY3" fmla="*/ 154896 h 916909"/>
                <a:gd name="connsiteX4" fmla="*/ 746960 w 966654"/>
                <a:gd name="connsiteY4" fmla="*/ 792046 h 916909"/>
                <a:gd name="connsiteX5" fmla="*/ 0 w 966654"/>
                <a:gd name="connsiteY5" fmla="*/ 767680 h 916909"/>
                <a:gd name="connsiteX6" fmla="*/ 109011 w 966654"/>
                <a:gd name="connsiteY6" fmla="*/ 646973 h 916909"/>
                <a:gd name="connsiteX7" fmla="*/ 646045 w 966654"/>
                <a:gd name="connsiteY7" fmla="*/ 664491 h 916909"/>
                <a:gd name="connsiteX8" fmla="*/ 782596 w 966654"/>
                <a:gd name="connsiteY8" fmla="*/ 206406 h 916909"/>
                <a:gd name="connsiteX9" fmla="*/ 761869 w 966654"/>
                <a:gd name="connsiteY9" fmla="*/ 159087 h 916909"/>
                <a:gd name="connsiteX10" fmla="*/ 747627 w 966654"/>
                <a:gd name="connsiteY10" fmla="*/ 150238 h 916909"/>
                <a:gd name="connsiteX11" fmla="*/ 719656 w 966654"/>
                <a:gd name="connsiteY11" fmla="*/ 88007 h 916909"/>
                <a:gd name="connsiteX12" fmla="*/ 815155 w 966654"/>
                <a:gd name="connsiteY12" fmla="*/ 0 h 916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6654" h="916909">
                  <a:moveTo>
                    <a:pt x="815155" y="0"/>
                  </a:moveTo>
                  <a:cubicBezTo>
                    <a:pt x="867898" y="0"/>
                    <a:pt x="910654" y="39402"/>
                    <a:pt x="910654" y="88007"/>
                  </a:cubicBezTo>
                  <a:lnTo>
                    <a:pt x="909632" y="92672"/>
                  </a:lnTo>
                  <a:lnTo>
                    <a:pt x="936888" y="154896"/>
                  </a:lnTo>
                  <a:cubicBezTo>
                    <a:pt x="1013002" y="382436"/>
                    <a:pt x="940823" y="638672"/>
                    <a:pt x="746960" y="792046"/>
                  </a:cubicBezTo>
                  <a:cubicBezTo>
                    <a:pt x="525401" y="967330"/>
                    <a:pt x="209664" y="957031"/>
                    <a:pt x="0" y="767680"/>
                  </a:cubicBezTo>
                  <a:lnTo>
                    <a:pt x="109011" y="646973"/>
                  </a:lnTo>
                  <a:cubicBezTo>
                    <a:pt x="259751" y="783109"/>
                    <a:pt x="486753" y="790514"/>
                    <a:pt x="646045" y="664491"/>
                  </a:cubicBezTo>
                  <a:cubicBezTo>
                    <a:pt x="785426" y="554221"/>
                    <a:pt x="837319" y="369998"/>
                    <a:pt x="782596" y="206406"/>
                  </a:cubicBezTo>
                  <a:lnTo>
                    <a:pt x="761869" y="159087"/>
                  </a:lnTo>
                  <a:lnTo>
                    <a:pt x="747627" y="150238"/>
                  </a:lnTo>
                  <a:cubicBezTo>
                    <a:pt x="730345" y="134311"/>
                    <a:pt x="719656" y="112310"/>
                    <a:pt x="719656" y="88007"/>
                  </a:cubicBezTo>
                  <a:cubicBezTo>
                    <a:pt x="719656" y="39402"/>
                    <a:pt x="762412" y="0"/>
                    <a:pt x="815155" y="0"/>
                  </a:cubicBezTo>
                  <a:close/>
                </a:path>
              </a:pathLst>
            </a:custGeom>
            <a:solidFill>
              <a:srgbClr val="6633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1" name="楕円 1">
              <a:extLst>
                <a:ext uri="{FF2B5EF4-FFF2-40B4-BE49-F238E27FC236}">
                  <a16:creationId xmlns:a16="http://schemas.microsoft.com/office/drawing/2014/main" id="{C2C133D5-7F8C-E37E-B750-D1C8A5219650}"/>
                </a:ext>
              </a:extLst>
            </p:cNvPr>
            <p:cNvSpPr/>
            <p:nvPr/>
          </p:nvSpPr>
          <p:spPr>
            <a:xfrm rot="10800000">
              <a:off x="5053274" y="5773942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663300"/>
                </a:gs>
                <a:gs pos="40000">
                  <a:srgbClr val="FFFF99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2" name="楕円 1">
              <a:extLst>
                <a:ext uri="{FF2B5EF4-FFF2-40B4-BE49-F238E27FC236}">
                  <a16:creationId xmlns:a16="http://schemas.microsoft.com/office/drawing/2014/main" id="{AF8108D9-5959-DA44-B048-C288D1B4D472}"/>
                </a:ext>
              </a:extLst>
            </p:cNvPr>
            <p:cNvSpPr/>
            <p:nvPr/>
          </p:nvSpPr>
          <p:spPr>
            <a:xfrm rot="10800000">
              <a:off x="4788596" y="5773942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663300"/>
                </a:gs>
                <a:gs pos="40000">
                  <a:srgbClr val="FFFF99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3" name="楕円 1">
              <a:extLst>
                <a:ext uri="{FF2B5EF4-FFF2-40B4-BE49-F238E27FC236}">
                  <a16:creationId xmlns:a16="http://schemas.microsoft.com/office/drawing/2014/main" id="{DE2A6662-2EC8-B7D5-E473-7BFC6AC7CCCD}"/>
                </a:ext>
              </a:extLst>
            </p:cNvPr>
            <p:cNvSpPr/>
            <p:nvPr/>
          </p:nvSpPr>
          <p:spPr>
            <a:xfrm>
              <a:off x="4640481" y="5074651"/>
              <a:ext cx="797593" cy="1010285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FF99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89" name="グループ化 488">
              <a:extLst>
                <a:ext uri="{FF2B5EF4-FFF2-40B4-BE49-F238E27FC236}">
                  <a16:creationId xmlns:a16="http://schemas.microsoft.com/office/drawing/2014/main" id="{E5EE8A80-BEEA-F876-0FCC-828E22D4F356}"/>
                </a:ext>
              </a:extLst>
            </p:cNvPr>
            <p:cNvGrpSpPr/>
            <p:nvPr/>
          </p:nvGrpSpPr>
          <p:grpSpPr>
            <a:xfrm>
              <a:off x="4213163" y="3928117"/>
              <a:ext cx="1652229" cy="1340392"/>
              <a:chOff x="4213163" y="3928117"/>
              <a:chExt cx="1652229" cy="1340392"/>
            </a:xfrm>
          </p:grpSpPr>
          <p:sp>
            <p:nvSpPr>
              <p:cNvPr id="474" name="二等辺三角形 6">
                <a:extLst>
                  <a:ext uri="{FF2B5EF4-FFF2-40B4-BE49-F238E27FC236}">
                    <a16:creationId xmlns:a16="http://schemas.microsoft.com/office/drawing/2014/main" id="{9D6E823A-E761-50BD-6FC3-81256C2F6B3F}"/>
                  </a:ext>
                </a:extLst>
              </p:cNvPr>
              <p:cNvSpPr/>
              <p:nvPr/>
            </p:nvSpPr>
            <p:spPr>
              <a:xfrm rot="19800000">
                <a:off x="4295809" y="3928117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二等辺三角形 6">
                <a:extLst>
                  <a:ext uri="{FF2B5EF4-FFF2-40B4-BE49-F238E27FC236}">
                    <a16:creationId xmlns:a16="http://schemas.microsoft.com/office/drawing/2014/main" id="{E9178EC0-47CB-5C8A-FA3B-7392CBB3C888}"/>
                  </a:ext>
                </a:extLst>
              </p:cNvPr>
              <p:cNvSpPr/>
              <p:nvPr/>
            </p:nvSpPr>
            <p:spPr>
              <a:xfrm rot="20093668">
                <a:off x="4381761" y="4006551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二等辺三角形 6">
                <a:extLst>
                  <a:ext uri="{FF2B5EF4-FFF2-40B4-BE49-F238E27FC236}">
                    <a16:creationId xmlns:a16="http://schemas.microsoft.com/office/drawing/2014/main" id="{8A3C248A-3F40-47C5-8B13-01D9604B4B66}"/>
                  </a:ext>
                </a:extLst>
              </p:cNvPr>
              <p:cNvSpPr/>
              <p:nvPr/>
            </p:nvSpPr>
            <p:spPr>
              <a:xfrm rot="1800000" flipH="1">
                <a:off x="5267131" y="3928118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二等辺三角形 6">
                <a:extLst>
                  <a:ext uri="{FF2B5EF4-FFF2-40B4-BE49-F238E27FC236}">
                    <a16:creationId xmlns:a16="http://schemas.microsoft.com/office/drawing/2014/main" id="{4566EF1C-D323-A72F-1D8F-626AF24D3E11}"/>
                  </a:ext>
                </a:extLst>
              </p:cNvPr>
              <p:cNvSpPr/>
              <p:nvPr/>
            </p:nvSpPr>
            <p:spPr>
              <a:xfrm rot="1506332" flipH="1">
                <a:off x="5409353" y="4006552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楕円 477">
                <a:extLst>
                  <a:ext uri="{FF2B5EF4-FFF2-40B4-BE49-F238E27FC236}">
                    <a16:creationId xmlns:a16="http://schemas.microsoft.com/office/drawing/2014/main" id="{1CF63C42-30A7-4736-D326-DCC6A55C03DE}"/>
                  </a:ext>
                </a:extLst>
              </p:cNvPr>
              <p:cNvSpPr/>
              <p:nvPr/>
            </p:nvSpPr>
            <p:spPr>
              <a:xfrm>
                <a:off x="4340017" y="4037810"/>
                <a:ext cx="1398521" cy="1230699"/>
              </a:xfrm>
              <a:prstGeom prst="ellipse">
                <a:avLst/>
              </a:prstGeom>
              <a:gradFill flip="none" rotWithShape="1">
                <a:gsLst>
                  <a:gs pos="40000">
                    <a:srgbClr val="663300"/>
                  </a:gs>
                  <a:gs pos="70000">
                    <a:srgbClr val="FFFF99"/>
                  </a:gs>
                </a:gsLst>
                <a:path path="circle">
                  <a:fillToRect l="50000" t="50000" r="50000" b="50000"/>
                </a:path>
                <a:tileRect/>
              </a:gra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フリーフォーム: 図形 478">
                <a:extLst>
                  <a:ext uri="{FF2B5EF4-FFF2-40B4-BE49-F238E27FC236}">
                    <a16:creationId xmlns:a16="http://schemas.microsoft.com/office/drawing/2014/main" id="{784B9368-32AE-77F1-95D6-28615D5D319A}"/>
                  </a:ext>
                </a:extLst>
              </p:cNvPr>
              <p:cNvSpPr/>
              <p:nvPr/>
            </p:nvSpPr>
            <p:spPr>
              <a:xfrm>
                <a:off x="4682251" y="4690945"/>
                <a:ext cx="714053" cy="303976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楕円 1">
                <a:extLst>
                  <a:ext uri="{FF2B5EF4-FFF2-40B4-BE49-F238E27FC236}">
                    <a16:creationId xmlns:a16="http://schemas.microsoft.com/office/drawing/2014/main" id="{426D978F-410E-101D-CB01-72A6CBDE5C4B}"/>
                  </a:ext>
                </a:extLst>
              </p:cNvPr>
              <p:cNvSpPr/>
              <p:nvPr/>
            </p:nvSpPr>
            <p:spPr>
              <a:xfrm flipV="1">
                <a:off x="4953822" y="4664869"/>
                <a:ext cx="170911" cy="9605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81" name="グループ化 480">
                <a:extLst>
                  <a:ext uri="{FF2B5EF4-FFF2-40B4-BE49-F238E27FC236}">
                    <a16:creationId xmlns:a16="http://schemas.microsoft.com/office/drawing/2014/main" id="{77F1ABC3-6C2F-BF0E-56B1-69A72E9547F8}"/>
                  </a:ext>
                </a:extLst>
              </p:cNvPr>
              <p:cNvGrpSpPr/>
              <p:nvPr/>
            </p:nvGrpSpPr>
            <p:grpSpPr>
              <a:xfrm>
                <a:off x="4213163" y="4727215"/>
                <a:ext cx="579967" cy="238063"/>
                <a:chOff x="908285" y="1799390"/>
                <a:chExt cx="785406" cy="551618"/>
              </a:xfrm>
            </p:grpSpPr>
            <p:sp>
              <p:nvSpPr>
                <p:cNvPr id="486" name="正方形/長方形 485">
                  <a:extLst>
                    <a:ext uri="{FF2B5EF4-FFF2-40B4-BE49-F238E27FC236}">
                      <a16:creationId xmlns:a16="http://schemas.microsoft.com/office/drawing/2014/main" id="{8D299511-8024-DEAA-3455-04827A211ED7}"/>
                    </a:ext>
                  </a:extLst>
                </p:cNvPr>
                <p:cNvSpPr/>
                <p:nvPr/>
              </p:nvSpPr>
              <p:spPr>
                <a:xfrm>
                  <a:off x="908285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7" name="正方形/長方形 486">
                  <a:extLst>
                    <a:ext uri="{FF2B5EF4-FFF2-40B4-BE49-F238E27FC236}">
                      <a16:creationId xmlns:a16="http://schemas.microsoft.com/office/drawing/2014/main" id="{FCE44226-71B1-AB84-227E-14A0B1CCEE68}"/>
                    </a:ext>
                  </a:extLst>
                </p:cNvPr>
                <p:cNvSpPr/>
                <p:nvPr/>
              </p:nvSpPr>
              <p:spPr>
                <a:xfrm rot="900000">
                  <a:off x="935702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8" name="正方形/長方形 487">
                  <a:extLst>
                    <a:ext uri="{FF2B5EF4-FFF2-40B4-BE49-F238E27FC236}">
                      <a16:creationId xmlns:a16="http://schemas.microsoft.com/office/drawing/2014/main" id="{BEEB3AAA-C5DE-AFBC-6CF2-02EB868EFA66}"/>
                    </a:ext>
                  </a:extLst>
                </p:cNvPr>
                <p:cNvSpPr/>
                <p:nvPr/>
              </p:nvSpPr>
              <p:spPr>
                <a:xfrm rot="20700000" flipV="1">
                  <a:off x="942197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2" name="グループ化 481">
                <a:extLst>
                  <a:ext uri="{FF2B5EF4-FFF2-40B4-BE49-F238E27FC236}">
                    <a16:creationId xmlns:a16="http://schemas.microsoft.com/office/drawing/2014/main" id="{C6E8BF90-8FFE-70C5-4723-25168387E789}"/>
                  </a:ext>
                </a:extLst>
              </p:cNvPr>
              <p:cNvGrpSpPr/>
              <p:nvPr/>
            </p:nvGrpSpPr>
            <p:grpSpPr>
              <a:xfrm>
                <a:off x="5286870" y="4727215"/>
                <a:ext cx="578522" cy="238063"/>
                <a:chOff x="2362326" y="1799390"/>
                <a:chExt cx="783449" cy="551618"/>
              </a:xfrm>
            </p:grpSpPr>
            <p:sp>
              <p:nvSpPr>
                <p:cNvPr id="483" name="正方形/長方形 482">
                  <a:extLst>
                    <a:ext uri="{FF2B5EF4-FFF2-40B4-BE49-F238E27FC236}">
                      <a16:creationId xmlns:a16="http://schemas.microsoft.com/office/drawing/2014/main" id="{9444709C-3F81-04AB-AFD6-8424E0B8FD8D}"/>
                    </a:ext>
                  </a:extLst>
                </p:cNvPr>
                <p:cNvSpPr/>
                <p:nvPr/>
              </p:nvSpPr>
              <p:spPr>
                <a:xfrm flipH="1">
                  <a:off x="2394281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4" name="正方形/長方形 483">
                  <a:extLst>
                    <a:ext uri="{FF2B5EF4-FFF2-40B4-BE49-F238E27FC236}">
                      <a16:creationId xmlns:a16="http://schemas.microsoft.com/office/drawing/2014/main" id="{D735A42E-7CC1-4F91-6F5C-3B166D6A72B1}"/>
                    </a:ext>
                  </a:extLst>
                </p:cNvPr>
                <p:cNvSpPr/>
                <p:nvPr/>
              </p:nvSpPr>
              <p:spPr>
                <a:xfrm rot="20700000" flipH="1">
                  <a:off x="2368821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5" name="正方形/長方形 484">
                  <a:extLst>
                    <a:ext uri="{FF2B5EF4-FFF2-40B4-BE49-F238E27FC236}">
                      <a16:creationId xmlns:a16="http://schemas.microsoft.com/office/drawing/2014/main" id="{962392FD-A3FF-F1EE-71D3-A3F908B06FA3}"/>
                    </a:ext>
                  </a:extLst>
                </p:cNvPr>
                <p:cNvSpPr/>
                <p:nvPr/>
              </p:nvSpPr>
              <p:spPr>
                <a:xfrm rot="900000" flipH="1" flipV="1">
                  <a:off x="2362326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A619A03B-F984-B2CF-773C-582FD3AC5C76}"/>
                  </a:ext>
                </a:extLst>
              </p:cNvPr>
              <p:cNvSpPr/>
              <p:nvPr/>
            </p:nvSpPr>
            <p:spPr>
              <a:xfrm rot="20700000">
                <a:off x="4507832" y="4499507"/>
                <a:ext cx="404217" cy="78759"/>
              </a:xfrm>
              <a:custGeom>
                <a:avLst/>
                <a:gdLst>
                  <a:gd name="connsiteX0" fmla="*/ 502574 w 1005149"/>
                  <a:gd name="connsiteY0" fmla="*/ 0 h 583294"/>
                  <a:gd name="connsiteX1" fmla="*/ 1000194 w 1005149"/>
                  <a:gd name="connsiteY1" fmla="*/ 278185 h 583294"/>
                  <a:gd name="connsiteX2" fmla="*/ 1005149 w 1005149"/>
                  <a:gd name="connsiteY2" fmla="*/ 291647 h 583294"/>
                  <a:gd name="connsiteX3" fmla="*/ 1000194 w 1005149"/>
                  <a:gd name="connsiteY3" fmla="*/ 305109 h 583294"/>
                  <a:gd name="connsiteX4" fmla="*/ 502574 w 1005149"/>
                  <a:gd name="connsiteY4" fmla="*/ 583294 h 583294"/>
                  <a:gd name="connsiteX5" fmla="*/ 4955 w 1005149"/>
                  <a:gd name="connsiteY5" fmla="*/ 305109 h 583294"/>
                  <a:gd name="connsiteX6" fmla="*/ 0 w 1005149"/>
                  <a:gd name="connsiteY6" fmla="*/ 291647 h 583294"/>
                  <a:gd name="connsiteX7" fmla="*/ 4955 w 1005149"/>
                  <a:gd name="connsiteY7" fmla="*/ 278185 h 583294"/>
                  <a:gd name="connsiteX8" fmla="*/ 502574 w 1005149"/>
                  <a:gd name="connsiteY8" fmla="*/ 0 h 583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05149" h="583294">
                    <a:moveTo>
                      <a:pt x="502574" y="0"/>
                    </a:moveTo>
                    <a:cubicBezTo>
                      <a:pt x="726274" y="0"/>
                      <a:pt x="918208" y="114707"/>
                      <a:pt x="1000194" y="278185"/>
                    </a:cubicBezTo>
                    <a:lnTo>
                      <a:pt x="1005149" y="291647"/>
                    </a:lnTo>
                    <a:lnTo>
                      <a:pt x="1000194" y="305109"/>
                    </a:lnTo>
                    <a:cubicBezTo>
                      <a:pt x="918208" y="468587"/>
                      <a:pt x="726274" y="583294"/>
                      <a:pt x="502574" y="583294"/>
                    </a:cubicBezTo>
                    <a:cubicBezTo>
                      <a:pt x="278874" y="583294"/>
                      <a:pt x="86940" y="468587"/>
                      <a:pt x="4955" y="305109"/>
                    </a:cubicBezTo>
                    <a:lnTo>
                      <a:pt x="0" y="291647"/>
                    </a:lnTo>
                    <a:lnTo>
                      <a:pt x="4955" y="278185"/>
                    </a:lnTo>
                    <a:cubicBezTo>
                      <a:pt x="86940" y="114707"/>
                      <a:pt x="278874" y="0"/>
                      <a:pt x="502574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7" name="フリーフォーム: 図形 466">
                <a:extLst>
                  <a:ext uri="{FF2B5EF4-FFF2-40B4-BE49-F238E27FC236}">
                    <a16:creationId xmlns:a16="http://schemas.microsoft.com/office/drawing/2014/main" id="{E780BA36-9362-4340-E210-FB3B11B182E7}"/>
                  </a:ext>
                </a:extLst>
              </p:cNvPr>
              <p:cNvSpPr/>
              <p:nvPr/>
            </p:nvSpPr>
            <p:spPr>
              <a:xfrm rot="900000" flipH="1">
                <a:off x="5168985" y="4499507"/>
                <a:ext cx="404217" cy="78759"/>
              </a:xfrm>
              <a:custGeom>
                <a:avLst/>
                <a:gdLst>
                  <a:gd name="connsiteX0" fmla="*/ 502574 w 1005149"/>
                  <a:gd name="connsiteY0" fmla="*/ 0 h 583294"/>
                  <a:gd name="connsiteX1" fmla="*/ 1000194 w 1005149"/>
                  <a:gd name="connsiteY1" fmla="*/ 278185 h 583294"/>
                  <a:gd name="connsiteX2" fmla="*/ 1005149 w 1005149"/>
                  <a:gd name="connsiteY2" fmla="*/ 291647 h 583294"/>
                  <a:gd name="connsiteX3" fmla="*/ 1000194 w 1005149"/>
                  <a:gd name="connsiteY3" fmla="*/ 305109 h 583294"/>
                  <a:gd name="connsiteX4" fmla="*/ 502574 w 1005149"/>
                  <a:gd name="connsiteY4" fmla="*/ 583294 h 583294"/>
                  <a:gd name="connsiteX5" fmla="*/ 4955 w 1005149"/>
                  <a:gd name="connsiteY5" fmla="*/ 305109 h 583294"/>
                  <a:gd name="connsiteX6" fmla="*/ 0 w 1005149"/>
                  <a:gd name="connsiteY6" fmla="*/ 291647 h 583294"/>
                  <a:gd name="connsiteX7" fmla="*/ 4955 w 1005149"/>
                  <a:gd name="connsiteY7" fmla="*/ 278185 h 583294"/>
                  <a:gd name="connsiteX8" fmla="*/ 502574 w 1005149"/>
                  <a:gd name="connsiteY8" fmla="*/ 0 h 583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05149" h="583294">
                    <a:moveTo>
                      <a:pt x="502574" y="0"/>
                    </a:moveTo>
                    <a:cubicBezTo>
                      <a:pt x="726274" y="0"/>
                      <a:pt x="918208" y="114707"/>
                      <a:pt x="1000194" y="278185"/>
                    </a:cubicBezTo>
                    <a:lnTo>
                      <a:pt x="1005149" y="291647"/>
                    </a:lnTo>
                    <a:lnTo>
                      <a:pt x="1000194" y="305109"/>
                    </a:lnTo>
                    <a:cubicBezTo>
                      <a:pt x="918208" y="468587"/>
                      <a:pt x="726274" y="583294"/>
                      <a:pt x="502574" y="583294"/>
                    </a:cubicBezTo>
                    <a:cubicBezTo>
                      <a:pt x="278874" y="583294"/>
                      <a:pt x="86940" y="468587"/>
                      <a:pt x="4955" y="305109"/>
                    </a:cubicBezTo>
                    <a:lnTo>
                      <a:pt x="0" y="291647"/>
                    </a:lnTo>
                    <a:lnTo>
                      <a:pt x="4955" y="278185"/>
                    </a:lnTo>
                    <a:cubicBezTo>
                      <a:pt x="86940" y="114707"/>
                      <a:pt x="278874" y="0"/>
                      <a:pt x="502574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92" name="グループ化 491">
              <a:extLst>
                <a:ext uri="{FF2B5EF4-FFF2-40B4-BE49-F238E27FC236}">
                  <a16:creationId xmlns:a16="http://schemas.microsoft.com/office/drawing/2014/main" id="{C24A637B-4A66-C667-D42E-693039D511AC}"/>
                </a:ext>
              </a:extLst>
            </p:cNvPr>
            <p:cNvGrpSpPr/>
            <p:nvPr/>
          </p:nvGrpSpPr>
          <p:grpSpPr>
            <a:xfrm>
              <a:off x="4126377" y="3831150"/>
              <a:ext cx="1810966" cy="1123483"/>
              <a:chOff x="4156667" y="3912113"/>
              <a:chExt cx="1810966" cy="1123483"/>
            </a:xfrm>
          </p:grpSpPr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E66610EB-BB60-6563-C29B-A8034BB1D741}"/>
                  </a:ext>
                </a:extLst>
              </p:cNvPr>
              <p:cNvSpPr/>
              <p:nvPr/>
            </p:nvSpPr>
            <p:spPr>
              <a:xfrm>
                <a:off x="4377300" y="3912113"/>
                <a:ext cx="1371542" cy="621296"/>
              </a:xfrm>
              <a:custGeom>
                <a:avLst/>
                <a:gdLst>
                  <a:gd name="connsiteX0" fmla="*/ 928688 w 1857376"/>
                  <a:gd name="connsiteY0" fmla="*/ 0 h 841374"/>
                  <a:gd name="connsiteX1" fmla="*/ 1857376 w 1857376"/>
                  <a:gd name="connsiteY1" fmla="*/ 809625 h 841374"/>
                  <a:gd name="connsiteX2" fmla="*/ 1854621 w 1857376"/>
                  <a:gd name="connsiteY2" fmla="*/ 841374 h 841374"/>
                  <a:gd name="connsiteX3" fmla="*/ 1805511 w 1857376"/>
                  <a:gd name="connsiteY3" fmla="*/ 841374 h 841374"/>
                  <a:gd name="connsiteX4" fmla="*/ 1796516 w 1857376"/>
                  <a:gd name="connsiteY4" fmla="*/ 757260 h 841374"/>
                  <a:gd name="connsiteX5" fmla="*/ 928688 w 1857376"/>
                  <a:gd name="connsiteY5" fmla="*/ 90487 h 841374"/>
                  <a:gd name="connsiteX6" fmla="*/ 60860 w 1857376"/>
                  <a:gd name="connsiteY6" fmla="*/ 757260 h 841374"/>
                  <a:gd name="connsiteX7" fmla="*/ 51865 w 1857376"/>
                  <a:gd name="connsiteY7" fmla="*/ 841374 h 841374"/>
                  <a:gd name="connsiteX8" fmla="*/ 2756 w 1857376"/>
                  <a:gd name="connsiteY8" fmla="*/ 841374 h 841374"/>
                  <a:gd name="connsiteX9" fmla="*/ 0 w 1857376"/>
                  <a:gd name="connsiteY9" fmla="*/ 809625 h 841374"/>
                  <a:gd name="connsiteX10" fmla="*/ 928688 w 1857376"/>
                  <a:gd name="connsiteY10" fmla="*/ 0 h 841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7376" h="841374">
                    <a:moveTo>
                      <a:pt x="928688" y="0"/>
                    </a:moveTo>
                    <a:cubicBezTo>
                      <a:pt x="1441588" y="0"/>
                      <a:pt x="1857376" y="362481"/>
                      <a:pt x="1857376" y="809625"/>
                    </a:cubicBezTo>
                    <a:lnTo>
                      <a:pt x="1854621" y="841374"/>
                    </a:lnTo>
                    <a:lnTo>
                      <a:pt x="1805511" y="841374"/>
                    </a:lnTo>
                    <a:lnTo>
                      <a:pt x="1796516" y="757260"/>
                    </a:lnTo>
                    <a:cubicBezTo>
                      <a:pt x="1713917" y="376734"/>
                      <a:pt x="1356763" y="90487"/>
                      <a:pt x="928688" y="90487"/>
                    </a:cubicBezTo>
                    <a:cubicBezTo>
                      <a:pt x="500614" y="90487"/>
                      <a:pt x="143460" y="376734"/>
                      <a:pt x="60860" y="757260"/>
                    </a:cubicBezTo>
                    <a:lnTo>
                      <a:pt x="51865" y="841374"/>
                    </a:lnTo>
                    <a:lnTo>
                      <a:pt x="2756" y="841374"/>
                    </a:lnTo>
                    <a:lnTo>
                      <a:pt x="0" y="809625"/>
                    </a:lnTo>
                    <a:cubicBezTo>
                      <a:pt x="0" y="362481"/>
                      <a:pt x="415788" y="0"/>
                      <a:pt x="92868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94" name="グループ化 493">
                <a:extLst>
                  <a:ext uri="{FF2B5EF4-FFF2-40B4-BE49-F238E27FC236}">
                    <a16:creationId xmlns:a16="http://schemas.microsoft.com/office/drawing/2014/main" id="{C4D73F58-742A-C0EF-81CF-812B9EC6F0EF}"/>
                  </a:ext>
                </a:extLst>
              </p:cNvPr>
              <p:cNvGrpSpPr/>
              <p:nvPr/>
            </p:nvGrpSpPr>
            <p:grpSpPr>
              <a:xfrm>
                <a:off x="4156667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498" name="フリーフォーム: 図形 497">
                  <a:extLst>
                    <a:ext uri="{FF2B5EF4-FFF2-40B4-BE49-F238E27FC236}">
                      <a16:creationId xmlns:a16="http://schemas.microsoft.com/office/drawing/2014/main" id="{2F5451FF-1897-1458-A893-266CFB612204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9" name="四角形: 角を丸くする 498">
                  <a:extLst>
                    <a:ext uri="{FF2B5EF4-FFF2-40B4-BE49-F238E27FC236}">
                      <a16:creationId xmlns:a16="http://schemas.microsoft.com/office/drawing/2014/main" id="{15EEA5DD-35A6-B39F-8F81-4E0B65D6F27A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95" name="グループ化 494">
                <a:extLst>
                  <a:ext uri="{FF2B5EF4-FFF2-40B4-BE49-F238E27FC236}">
                    <a16:creationId xmlns:a16="http://schemas.microsoft.com/office/drawing/2014/main" id="{B526F12A-A9BE-0803-A066-1C440247DCAF}"/>
                  </a:ext>
                </a:extLst>
              </p:cNvPr>
              <p:cNvGrpSpPr/>
              <p:nvPr/>
            </p:nvGrpSpPr>
            <p:grpSpPr>
              <a:xfrm flipH="1">
                <a:off x="5665033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496" name="フリーフォーム: 図形 495">
                  <a:extLst>
                    <a:ext uri="{FF2B5EF4-FFF2-40B4-BE49-F238E27FC236}">
                      <a16:creationId xmlns:a16="http://schemas.microsoft.com/office/drawing/2014/main" id="{1F7626D6-2AAB-122F-9CEA-897AAE6676D3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7" name="四角形: 角を丸くする 496">
                  <a:extLst>
                    <a:ext uri="{FF2B5EF4-FFF2-40B4-BE49-F238E27FC236}">
                      <a16:creationId xmlns:a16="http://schemas.microsoft.com/office/drawing/2014/main" id="{CCF23C7B-D5E5-3C52-D6AC-78B96613FC0B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524" name="グループ化 523">
              <a:extLst>
                <a:ext uri="{FF2B5EF4-FFF2-40B4-BE49-F238E27FC236}">
                  <a16:creationId xmlns:a16="http://schemas.microsoft.com/office/drawing/2014/main" id="{FB1ED8C5-63F6-9365-04A7-8808FE3EFC94}"/>
                </a:ext>
              </a:extLst>
            </p:cNvPr>
            <p:cNvGrpSpPr/>
            <p:nvPr/>
          </p:nvGrpSpPr>
          <p:grpSpPr>
            <a:xfrm>
              <a:off x="4370216" y="3739713"/>
              <a:ext cx="1325355" cy="650911"/>
              <a:chOff x="1100911" y="95250"/>
              <a:chExt cx="1794828" cy="881479"/>
            </a:xfrm>
          </p:grpSpPr>
          <p:sp>
            <p:nvSpPr>
              <p:cNvPr id="525" name="楕円 5">
                <a:extLst>
                  <a:ext uri="{FF2B5EF4-FFF2-40B4-BE49-F238E27FC236}">
                    <a16:creationId xmlns:a16="http://schemas.microsoft.com/office/drawing/2014/main" id="{458DEB96-B9AC-CBBF-87F9-B7DFBD6AC7BF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26" name="楕円 525">
                <a:extLst>
                  <a:ext uri="{FF2B5EF4-FFF2-40B4-BE49-F238E27FC236}">
                    <a16:creationId xmlns:a16="http://schemas.microsoft.com/office/drawing/2014/main" id="{F2869128-1198-E4E9-75B5-B05A28D13812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27" name="グループ化 526">
                <a:extLst>
                  <a:ext uri="{FF2B5EF4-FFF2-40B4-BE49-F238E27FC236}">
                    <a16:creationId xmlns:a16="http://schemas.microsoft.com/office/drawing/2014/main" id="{ACA921E7-02AC-1F8B-F5BD-DEF92EF55198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528" name="楕円 5">
                  <a:extLst>
                    <a:ext uri="{FF2B5EF4-FFF2-40B4-BE49-F238E27FC236}">
                      <a16:creationId xmlns:a16="http://schemas.microsoft.com/office/drawing/2014/main" id="{A3D30ADE-F976-746A-9E1D-FF7CA9215560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529" name="フリーフォーム: 図形 528">
                  <a:extLst>
                    <a:ext uri="{FF2B5EF4-FFF2-40B4-BE49-F238E27FC236}">
                      <a16:creationId xmlns:a16="http://schemas.microsoft.com/office/drawing/2014/main" id="{D5A3A18B-2559-A7C0-E853-4B16E8BCAE57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530" name="楕円 1">
              <a:extLst>
                <a:ext uri="{FF2B5EF4-FFF2-40B4-BE49-F238E27FC236}">
                  <a16:creationId xmlns:a16="http://schemas.microsoft.com/office/drawing/2014/main" id="{B0D2222A-A5C5-8E23-DACD-AB7452E9F51C}"/>
                </a:ext>
              </a:extLst>
            </p:cNvPr>
            <p:cNvSpPr/>
            <p:nvPr/>
          </p:nvSpPr>
          <p:spPr>
            <a:xfrm rot="1800000" flipH="1">
              <a:off x="4589362" y="4920515"/>
              <a:ext cx="199145" cy="483849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663300"/>
                </a:gs>
                <a:gs pos="40000">
                  <a:srgbClr val="FFFF99"/>
                </a:gs>
              </a:gsLst>
              <a:lin ang="5400000" scaled="1"/>
              <a:tileRect/>
            </a:gradFill>
            <a:ln w="28575"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1" name="楕円 1">
              <a:extLst>
                <a:ext uri="{FF2B5EF4-FFF2-40B4-BE49-F238E27FC236}">
                  <a16:creationId xmlns:a16="http://schemas.microsoft.com/office/drawing/2014/main" id="{6838EE47-FFCD-DA18-C73C-145442738959}"/>
                </a:ext>
              </a:extLst>
            </p:cNvPr>
            <p:cNvSpPr/>
            <p:nvPr/>
          </p:nvSpPr>
          <p:spPr>
            <a:xfrm rot="19800000">
              <a:off x="5331628" y="4920515"/>
              <a:ext cx="199145" cy="483849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663300"/>
                </a:gs>
                <a:gs pos="40000">
                  <a:srgbClr val="FFFF99"/>
                </a:gs>
              </a:gsLst>
              <a:lin ang="5400000" scaled="1"/>
              <a:tileRect/>
            </a:gradFill>
            <a:ln w="28575"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32" name="グループ化 531">
              <a:extLst>
                <a:ext uri="{FF2B5EF4-FFF2-40B4-BE49-F238E27FC236}">
                  <a16:creationId xmlns:a16="http://schemas.microsoft.com/office/drawing/2014/main" id="{4E90E263-5595-651A-A033-74CF632B38BC}"/>
                </a:ext>
              </a:extLst>
            </p:cNvPr>
            <p:cNvGrpSpPr/>
            <p:nvPr/>
          </p:nvGrpSpPr>
          <p:grpSpPr>
            <a:xfrm>
              <a:off x="4410401" y="5048327"/>
              <a:ext cx="1299333" cy="1083556"/>
              <a:chOff x="3691058" y="5734557"/>
              <a:chExt cx="1759588" cy="1467378"/>
            </a:xfrm>
          </p:grpSpPr>
          <p:sp>
            <p:nvSpPr>
              <p:cNvPr id="533" name="フリーフォーム: 図形 532">
                <a:extLst>
                  <a:ext uri="{FF2B5EF4-FFF2-40B4-BE49-F238E27FC236}">
                    <a16:creationId xmlns:a16="http://schemas.microsoft.com/office/drawing/2014/main" id="{3B2A48E5-62E1-1A4C-96DD-6521209D6A80}"/>
                  </a:ext>
                </a:extLst>
              </p:cNvPr>
              <p:cNvSpPr/>
              <p:nvPr/>
            </p:nvSpPr>
            <p:spPr>
              <a:xfrm>
                <a:off x="3801836" y="5936456"/>
                <a:ext cx="1546452" cy="1222959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68477" y="1164952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lnTo>
                      <a:pt x="7687" y="1117261"/>
                    </a:lnTo>
                    <a:lnTo>
                      <a:pt x="7746" y="1117189"/>
                    </a:ln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4" name="フリーフォーム: 図形 533">
                <a:extLst>
                  <a:ext uri="{FF2B5EF4-FFF2-40B4-BE49-F238E27FC236}">
                    <a16:creationId xmlns:a16="http://schemas.microsoft.com/office/drawing/2014/main" id="{C93FDEE5-B385-E7D1-DF19-3ABD2364B691}"/>
                  </a:ext>
                </a:extLst>
              </p:cNvPr>
              <p:cNvSpPr/>
              <p:nvPr/>
            </p:nvSpPr>
            <p:spPr>
              <a:xfrm>
                <a:off x="3919619" y="6669360"/>
                <a:ext cx="276944" cy="286618"/>
              </a:xfrm>
              <a:custGeom>
                <a:avLst/>
                <a:gdLst>
                  <a:gd name="connsiteX0" fmla="*/ 27844 w 276944"/>
                  <a:gd name="connsiteY0" fmla="*/ 0 h 286618"/>
                  <a:gd name="connsiteX1" fmla="*/ 249100 w 276944"/>
                  <a:gd name="connsiteY1" fmla="*/ 0 h 286618"/>
                  <a:gd name="connsiteX2" fmla="*/ 276944 w 276944"/>
                  <a:gd name="connsiteY2" fmla="*/ 27844 h 286618"/>
                  <a:gd name="connsiteX3" fmla="*/ 276944 w 276944"/>
                  <a:gd name="connsiteY3" fmla="*/ 195035 h 286618"/>
                  <a:gd name="connsiteX4" fmla="*/ 185361 w 276944"/>
                  <a:gd name="connsiteY4" fmla="*/ 286618 h 286618"/>
                  <a:gd name="connsiteX5" fmla="*/ 91583 w 276944"/>
                  <a:gd name="connsiteY5" fmla="*/ 286618 h 286618"/>
                  <a:gd name="connsiteX6" fmla="*/ 0 w 276944"/>
                  <a:gd name="connsiteY6" fmla="*/ 195035 h 286618"/>
                  <a:gd name="connsiteX7" fmla="*/ 0 w 276944"/>
                  <a:gd name="connsiteY7" fmla="*/ 27844 h 286618"/>
                  <a:gd name="connsiteX8" fmla="*/ 27844 w 276944"/>
                  <a:gd name="connsiteY8" fmla="*/ 0 h 28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6944" h="286618">
                    <a:moveTo>
                      <a:pt x="27844" y="0"/>
                    </a:moveTo>
                    <a:lnTo>
                      <a:pt x="249100" y="0"/>
                    </a:lnTo>
                    <a:cubicBezTo>
                      <a:pt x="264478" y="0"/>
                      <a:pt x="276944" y="12466"/>
                      <a:pt x="276944" y="27844"/>
                    </a:cubicBezTo>
                    <a:lnTo>
                      <a:pt x="276944" y="195035"/>
                    </a:lnTo>
                    <a:cubicBezTo>
                      <a:pt x="276944" y="245615"/>
                      <a:pt x="235941" y="286618"/>
                      <a:pt x="185361" y="286618"/>
                    </a:cubicBezTo>
                    <a:lnTo>
                      <a:pt x="91583" y="286618"/>
                    </a:lnTo>
                    <a:cubicBezTo>
                      <a:pt x="41003" y="286618"/>
                      <a:pt x="0" y="245615"/>
                      <a:pt x="0" y="195035"/>
                    </a:cubicBezTo>
                    <a:lnTo>
                      <a:pt x="0" y="27844"/>
                    </a:lnTo>
                    <a:cubicBezTo>
                      <a:pt x="0" y="12466"/>
                      <a:pt x="12466" y="0"/>
                      <a:pt x="278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5" name="フリーフォーム: 図形 534">
                <a:extLst>
                  <a:ext uri="{FF2B5EF4-FFF2-40B4-BE49-F238E27FC236}">
                    <a16:creationId xmlns:a16="http://schemas.microsoft.com/office/drawing/2014/main" id="{4E128B9D-E727-1BEB-4F47-FC6A15AE051B}"/>
                  </a:ext>
                </a:extLst>
              </p:cNvPr>
              <p:cNvSpPr/>
              <p:nvPr/>
            </p:nvSpPr>
            <p:spPr>
              <a:xfrm>
                <a:off x="4524417" y="6531769"/>
                <a:ext cx="101290" cy="452722"/>
              </a:xfrm>
              <a:custGeom>
                <a:avLst/>
                <a:gdLst>
                  <a:gd name="connsiteX0" fmla="*/ 50645 w 101290"/>
                  <a:gd name="connsiteY0" fmla="*/ 351432 h 452722"/>
                  <a:gd name="connsiteX1" fmla="*/ 101290 w 101290"/>
                  <a:gd name="connsiteY1" fmla="*/ 402077 h 452722"/>
                  <a:gd name="connsiteX2" fmla="*/ 50645 w 101290"/>
                  <a:gd name="connsiteY2" fmla="*/ 452722 h 452722"/>
                  <a:gd name="connsiteX3" fmla="*/ 0 w 101290"/>
                  <a:gd name="connsiteY3" fmla="*/ 402077 h 452722"/>
                  <a:gd name="connsiteX4" fmla="*/ 50645 w 101290"/>
                  <a:gd name="connsiteY4" fmla="*/ 351432 h 452722"/>
                  <a:gd name="connsiteX5" fmla="*/ 50645 w 101290"/>
                  <a:gd name="connsiteY5" fmla="*/ 175716 h 452722"/>
                  <a:gd name="connsiteX6" fmla="*/ 101290 w 101290"/>
                  <a:gd name="connsiteY6" fmla="*/ 226361 h 452722"/>
                  <a:gd name="connsiteX7" fmla="*/ 50645 w 101290"/>
                  <a:gd name="connsiteY7" fmla="*/ 277006 h 452722"/>
                  <a:gd name="connsiteX8" fmla="*/ 0 w 101290"/>
                  <a:gd name="connsiteY8" fmla="*/ 226361 h 452722"/>
                  <a:gd name="connsiteX9" fmla="*/ 50645 w 101290"/>
                  <a:gd name="connsiteY9" fmla="*/ 175716 h 452722"/>
                  <a:gd name="connsiteX10" fmla="*/ 50645 w 101290"/>
                  <a:gd name="connsiteY10" fmla="*/ 0 h 452722"/>
                  <a:gd name="connsiteX11" fmla="*/ 101290 w 101290"/>
                  <a:gd name="connsiteY11" fmla="*/ 50645 h 452722"/>
                  <a:gd name="connsiteX12" fmla="*/ 50645 w 101290"/>
                  <a:gd name="connsiteY12" fmla="*/ 101290 h 452722"/>
                  <a:gd name="connsiteX13" fmla="*/ 0 w 101290"/>
                  <a:gd name="connsiteY13" fmla="*/ 50645 h 452722"/>
                  <a:gd name="connsiteX14" fmla="*/ 50645 w 101290"/>
                  <a:gd name="connsiteY14" fmla="*/ 0 h 452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1290" h="452722">
                    <a:moveTo>
                      <a:pt x="50645" y="351432"/>
                    </a:moveTo>
                    <a:cubicBezTo>
                      <a:pt x="78615" y="351432"/>
                      <a:pt x="101290" y="374107"/>
                      <a:pt x="101290" y="402077"/>
                    </a:cubicBezTo>
                    <a:cubicBezTo>
                      <a:pt x="101290" y="430047"/>
                      <a:pt x="78615" y="452722"/>
                      <a:pt x="50645" y="452722"/>
                    </a:cubicBezTo>
                    <a:cubicBezTo>
                      <a:pt x="22675" y="452722"/>
                      <a:pt x="0" y="430047"/>
                      <a:pt x="0" y="402077"/>
                    </a:cubicBezTo>
                    <a:cubicBezTo>
                      <a:pt x="0" y="374107"/>
                      <a:pt x="22675" y="351432"/>
                      <a:pt x="50645" y="351432"/>
                    </a:cubicBezTo>
                    <a:close/>
                    <a:moveTo>
                      <a:pt x="50645" y="175716"/>
                    </a:moveTo>
                    <a:cubicBezTo>
                      <a:pt x="78615" y="175716"/>
                      <a:pt x="101290" y="198391"/>
                      <a:pt x="101290" y="226361"/>
                    </a:cubicBezTo>
                    <a:cubicBezTo>
                      <a:pt x="101290" y="254331"/>
                      <a:pt x="78615" y="277006"/>
                      <a:pt x="50645" y="277006"/>
                    </a:cubicBezTo>
                    <a:cubicBezTo>
                      <a:pt x="22675" y="277006"/>
                      <a:pt x="0" y="254331"/>
                      <a:pt x="0" y="226361"/>
                    </a:cubicBezTo>
                    <a:cubicBezTo>
                      <a:pt x="0" y="198391"/>
                      <a:pt x="22675" y="175716"/>
                      <a:pt x="50645" y="175716"/>
                    </a:cubicBezTo>
                    <a:close/>
                    <a:moveTo>
                      <a:pt x="50645" y="0"/>
                    </a:moveTo>
                    <a:cubicBezTo>
                      <a:pt x="78615" y="0"/>
                      <a:pt x="101290" y="22675"/>
                      <a:pt x="101290" y="50645"/>
                    </a:cubicBezTo>
                    <a:cubicBezTo>
                      <a:pt x="101290" y="78615"/>
                      <a:pt x="78615" y="101290"/>
                      <a:pt x="50645" y="101290"/>
                    </a:cubicBezTo>
                    <a:cubicBezTo>
                      <a:pt x="22675" y="101290"/>
                      <a:pt x="0" y="78615"/>
                      <a:pt x="0" y="50645"/>
                    </a:cubicBezTo>
                    <a:cubicBezTo>
                      <a:pt x="0" y="22675"/>
                      <a:pt x="22675" y="0"/>
                      <a:pt x="506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FB841115-F22A-6CCE-2EC8-FD9326D07A92}"/>
                  </a:ext>
                </a:extLst>
              </p:cNvPr>
              <p:cNvSpPr/>
              <p:nvPr/>
            </p:nvSpPr>
            <p:spPr>
              <a:xfrm>
                <a:off x="4945938" y="6669360"/>
                <a:ext cx="276944" cy="286618"/>
              </a:xfrm>
              <a:custGeom>
                <a:avLst/>
                <a:gdLst>
                  <a:gd name="connsiteX0" fmla="*/ 27844 w 276944"/>
                  <a:gd name="connsiteY0" fmla="*/ 0 h 286618"/>
                  <a:gd name="connsiteX1" fmla="*/ 249100 w 276944"/>
                  <a:gd name="connsiteY1" fmla="*/ 0 h 286618"/>
                  <a:gd name="connsiteX2" fmla="*/ 276944 w 276944"/>
                  <a:gd name="connsiteY2" fmla="*/ 27844 h 286618"/>
                  <a:gd name="connsiteX3" fmla="*/ 276944 w 276944"/>
                  <a:gd name="connsiteY3" fmla="*/ 195035 h 286618"/>
                  <a:gd name="connsiteX4" fmla="*/ 185361 w 276944"/>
                  <a:gd name="connsiteY4" fmla="*/ 286618 h 286618"/>
                  <a:gd name="connsiteX5" fmla="*/ 91583 w 276944"/>
                  <a:gd name="connsiteY5" fmla="*/ 286618 h 286618"/>
                  <a:gd name="connsiteX6" fmla="*/ 0 w 276944"/>
                  <a:gd name="connsiteY6" fmla="*/ 195035 h 286618"/>
                  <a:gd name="connsiteX7" fmla="*/ 0 w 276944"/>
                  <a:gd name="connsiteY7" fmla="*/ 27844 h 286618"/>
                  <a:gd name="connsiteX8" fmla="*/ 27844 w 276944"/>
                  <a:gd name="connsiteY8" fmla="*/ 0 h 28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6944" h="286618">
                    <a:moveTo>
                      <a:pt x="27844" y="0"/>
                    </a:moveTo>
                    <a:lnTo>
                      <a:pt x="249100" y="0"/>
                    </a:lnTo>
                    <a:cubicBezTo>
                      <a:pt x="264478" y="0"/>
                      <a:pt x="276944" y="12466"/>
                      <a:pt x="276944" y="27844"/>
                    </a:cubicBezTo>
                    <a:lnTo>
                      <a:pt x="276944" y="195035"/>
                    </a:lnTo>
                    <a:cubicBezTo>
                      <a:pt x="276944" y="245615"/>
                      <a:pt x="235941" y="286618"/>
                      <a:pt x="185361" y="286618"/>
                    </a:cubicBezTo>
                    <a:lnTo>
                      <a:pt x="91583" y="286618"/>
                    </a:lnTo>
                    <a:cubicBezTo>
                      <a:pt x="41003" y="286618"/>
                      <a:pt x="0" y="245615"/>
                      <a:pt x="0" y="195035"/>
                    </a:cubicBezTo>
                    <a:lnTo>
                      <a:pt x="0" y="27844"/>
                    </a:lnTo>
                    <a:cubicBezTo>
                      <a:pt x="0" y="12466"/>
                      <a:pt x="12466" y="0"/>
                      <a:pt x="278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7" name="フリーフォーム: 図形 536">
                <a:extLst>
                  <a:ext uri="{FF2B5EF4-FFF2-40B4-BE49-F238E27FC236}">
                    <a16:creationId xmlns:a16="http://schemas.microsoft.com/office/drawing/2014/main" id="{D1228836-70F0-4457-7F31-109B56525395}"/>
                  </a:ext>
                </a:extLst>
              </p:cNvPr>
              <p:cNvSpPr/>
              <p:nvPr/>
            </p:nvSpPr>
            <p:spPr>
              <a:xfrm>
                <a:off x="3997282" y="5884070"/>
                <a:ext cx="1165268" cy="184896"/>
              </a:xfrm>
              <a:custGeom>
                <a:avLst/>
                <a:gdLst>
                  <a:gd name="connsiteX0" fmla="*/ 490434 w 1200794"/>
                  <a:gd name="connsiteY0" fmla="*/ 0 h 260019"/>
                  <a:gd name="connsiteX1" fmla="*/ 512414 w 1200794"/>
                  <a:gd name="connsiteY1" fmla="*/ 9170 h 260019"/>
                  <a:gd name="connsiteX2" fmla="*/ 552688 w 1200794"/>
                  <a:gd name="connsiteY2" fmla="*/ 10157 h 260019"/>
                  <a:gd name="connsiteX3" fmla="*/ 595543 w 1200794"/>
                  <a:gd name="connsiteY3" fmla="*/ 73 h 260019"/>
                  <a:gd name="connsiteX4" fmla="*/ 638398 w 1200794"/>
                  <a:gd name="connsiteY4" fmla="*/ 10157 h 260019"/>
                  <a:gd name="connsiteX5" fmla="*/ 678706 w 1200794"/>
                  <a:gd name="connsiteY5" fmla="*/ 9169 h 260019"/>
                  <a:gd name="connsiteX6" fmla="*/ 700684 w 1200794"/>
                  <a:gd name="connsiteY6" fmla="*/ 0 h 260019"/>
                  <a:gd name="connsiteX7" fmla="*/ 747644 w 1200794"/>
                  <a:gd name="connsiteY7" fmla="*/ 6201 h 260019"/>
                  <a:gd name="connsiteX8" fmla="*/ 791329 w 1200794"/>
                  <a:gd name="connsiteY8" fmla="*/ 741 h 260019"/>
                  <a:gd name="connsiteX9" fmla="*/ 832866 w 1200794"/>
                  <a:gd name="connsiteY9" fmla="*/ 15334 h 260019"/>
                  <a:gd name="connsiteX10" fmla="*/ 880073 w 1200794"/>
                  <a:gd name="connsiteY10" fmla="*/ 19226 h 260019"/>
                  <a:gd name="connsiteX11" fmla="*/ 880455 w 1200794"/>
                  <a:gd name="connsiteY11" fmla="*/ 19492 h 260019"/>
                  <a:gd name="connsiteX12" fmla="*/ 901861 w 1200794"/>
                  <a:gd name="connsiteY12" fmla="*/ 12684 h 260019"/>
                  <a:gd name="connsiteX13" fmla="*/ 948102 w 1200794"/>
                  <a:gd name="connsiteY13" fmla="*/ 22954 h 260019"/>
                  <a:gd name="connsiteX14" fmla="*/ 992097 w 1200794"/>
                  <a:gd name="connsiteY14" fmla="*/ 21324 h 260019"/>
                  <a:gd name="connsiteX15" fmla="*/ 1032203 w 1200794"/>
                  <a:gd name="connsiteY15" fmla="*/ 39482 h 260019"/>
                  <a:gd name="connsiteX16" fmla="*/ 1078891 w 1200794"/>
                  <a:gd name="connsiteY16" fmla="*/ 47474 h 260019"/>
                  <a:gd name="connsiteX17" fmla="*/ 1106758 w 1200794"/>
                  <a:gd name="connsiteY17" fmla="*/ 70758 h 260019"/>
                  <a:gd name="connsiteX18" fmla="*/ 1149033 w 1200794"/>
                  <a:gd name="connsiteY18" fmla="*/ 87157 h 260019"/>
                  <a:gd name="connsiteX19" fmla="*/ 1160415 w 1200794"/>
                  <a:gd name="connsiteY19" fmla="*/ 112020 h 260019"/>
                  <a:gd name="connsiteX20" fmla="*/ 1191837 w 1200794"/>
                  <a:gd name="connsiteY20" fmla="*/ 134329 h 260019"/>
                  <a:gd name="connsiteX21" fmla="*/ 1185006 w 1200794"/>
                  <a:gd name="connsiteY21" fmla="*/ 156986 h 260019"/>
                  <a:gd name="connsiteX22" fmla="*/ 1200794 w 1200794"/>
                  <a:gd name="connsiteY22" fmla="*/ 181808 h 260019"/>
                  <a:gd name="connsiteX23" fmla="*/ 1176787 w 1200794"/>
                  <a:gd name="connsiteY23" fmla="*/ 198810 h 260019"/>
                  <a:gd name="connsiteX24" fmla="*/ 1174536 w 1200794"/>
                  <a:gd name="connsiteY24" fmla="*/ 222367 h 260019"/>
                  <a:gd name="connsiteX25" fmla="*/ 1137008 w 1200794"/>
                  <a:gd name="connsiteY25" fmla="*/ 231125 h 260019"/>
                  <a:gd name="connsiteX26" fmla="*/ 1117063 w 1200794"/>
                  <a:gd name="connsiteY26" fmla="*/ 249831 h 260019"/>
                  <a:gd name="connsiteX27" fmla="*/ 1071727 w 1200794"/>
                  <a:gd name="connsiteY27" fmla="*/ 249013 h 260019"/>
                  <a:gd name="connsiteX28" fmla="*/ 1037121 w 1200794"/>
                  <a:gd name="connsiteY28" fmla="*/ 260019 h 260019"/>
                  <a:gd name="connsiteX29" fmla="*/ 990881 w 1200794"/>
                  <a:gd name="connsiteY29" fmla="*/ 249748 h 260019"/>
                  <a:gd name="connsiteX30" fmla="*/ 946885 w 1200794"/>
                  <a:gd name="connsiteY30" fmla="*/ 251379 h 260019"/>
                  <a:gd name="connsiteX31" fmla="*/ 906779 w 1200794"/>
                  <a:gd name="connsiteY31" fmla="*/ 233220 h 260019"/>
                  <a:gd name="connsiteX32" fmla="*/ 873825 w 1200794"/>
                  <a:gd name="connsiteY32" fmla="*/ 227579 h 260019"/>
                  <a:gd name="connsiteX33" fmla="*/ 856991 w 1200794"/>
                  <a:gd name="connsiteY33" fmla="*/ 234602 h 260019"/>
                  <a:gd name="connsiteX34" fmla="*/ 810031 w 1200794"/>
                  <a:gd name="connsiteY34" fmla="*/ 228402 h 260019"/>
                  <a:gd name="connsiteX35" fmla="*/ 766345 w 1200794"/>
                  <a:gd name="connsiteY35" fmla="*/ 233862 h 260019"/>
                  <a:gd name="connsiteX36" fmla="*/ 724809 w 1200794"/>
                  <a:gd name="connsiteY36" fmla="*/ 219269 h 260019"/>
                  <a:gd name="connsiteX37" fmla="*/ 700890 w 1200794"/>
                  <a:gd name="connsiteY37" fmla="*/ 217297 h 260019"/>
                  <a:gd name="connsiteX38" fmla="*/ 685751 w 1200794"/>
                  <a:gd name="connsiteY38" fmla="*/ 225606 h 260019"/>
                  <a:gd name="connsiteX39" fmla="*/ 638398 w 1200794"/>
                  <a:gd name="connsiteY39" fmla="*/ 224445 h 260019"/>
                  <a:gd name="connsiteX40" fmla="*/ 595543 w 1200794"/>
                  <a:gd name="connsiteY40" fmla="*/ 234529 h 260019"/>
                  <a:gd name="connsiteX41" fmla="*/ 552688 w 1200794"/>
                  <a:gd name="connsiteY41" fmla="*/ 224445 h 260019"/>
                  <a:gd name="connsiteX42" fmla="*/ 505335 w 1200794"/>
                  <a:gd name="connsiteY42" fmla="*/ 225606 h 260019"/>
                  <a:gd name="connsiteX43" fmla="*/ 490200 w 1200794"/>
                  <a:gd name="connsiteY43" fmla="*/ 217299 h 260019"/>
                  <a:gd name="connsiteX44" fmla="*/ 466309 w 1200794"/>
                  <a:gd name="connsiteY44" fmla="*/ 219269 h 260019"/>
                  <a:gd name="connsiteX45" fmla="*/ 424772 w 1200794"/>
                  <a:gd name="connsiteY45" fmla="*/ 233862 h 260019"/>
                  <a:gd name="connsiteX46" fmla="*/ 381087 w 1200794"/>
                  <a:gd name="connsiteY46" fmla="*/ 228402 h 260019"/>
                  <a:gd name="connsiteX47" fmla="*/ 334126 w 1200794"/>
                  <a:gd name="connsiteY47" fmla="*/ 234602 h 260019"/>
                  <a:gd name="connsiteX48" fmla="*/ 320107 w 1200794"/>
                  <a:gd name="connsiteY48" fmla="*/ 228754 h 260019"/>
                  <a:gd name="connsiteX49" fmla="*/ 294015 w 1200794"/>
                  <a:gd name="connsiteY49" fmla="*/ 233220 h 260019"/>
                  <a:gd name="connsiteX50" fmla="*/ 253909 w 1200794"/>
                  <a:gd name="connsiteY50" fmla="*/ 251379 h 260019"/>
                  <a:gd name="connsiteX51" fmla="*/ 209913 w 1200794"/>
                  <a:gd name="connsiteY51" fmla="*/ 249748 h 260019"/>
                  <a:gd name="connsiteX52" fmla="*/ 163673 w 1200794"/>
                  <a:gd name="connsiteY52" fmla="*/ 260019 h 260019"/>
                  <a:gd name="connsiteX53" fmla="*/ 129067 w 1200794"/>
                  <a:gd name="connsiteY53" fmla="*/ 249013 h 260019"/>
                  <a:gd name="connsiteX54" fmla="*/ 83731 w 1200794"/>
                  <a:gd name="connsiteY54" fmla="*/ 249831 h 260019"/>
                  <a:gd name="connsiteX55" fmla="*/ 63787 w 1200794"/>
                  <a:gd name="connsiteY55" fmla="*/ 231125 h 260019"/>
                  <a:gd name="connsiteX56" fmla="*/ 26258 w 1200794"/>
                  <a:gd name="connsiteY56" fmla="*/ 222367 h 260019"/>
                  <a:gd name="connsiteX57" fmla="*/ 24007 w 1200794"/>
                  <a:gd name="connsiteY57" fmla="*/ 198810 h 260019"/>
                  <a:gd name="connsiteX58" fmla="*/ 0 w 1200794"/>
                  <a:gd name="connsiteY58" fmla="*/ 181808 h 260019"/>
                  <a:gd name="connsiteX59" fmla="*/ 15788 w 1200794"/>
                  <a:gd name="connsiteY59" fmla="*/ 156986 h 260019"/>
                  <a:gd name="connsiteX60" fmla="*/ 8957 w 1200794"/>
                  <a:gd name="connsiteY60" fmla="*/ 134329 h 260019"/>
                  <a:gd name="connsiteX61" fmla="*/ 40379 w 1200794"/>
                  <a:gd name="connsiteY61" fmla="*/ 112020 h 260019"/>
                  <a:gd name="connsiteX62" fmla="*/ 51762 w 1200794"/>
                  <a:gd name="connsiteY62" fmla="*/ 87157 h 260019"/>
                  <a:gd name="connsiteX63" fmla="*/ 94036 w 1200794"/>
                  <a:gd name="connsiteY63" fmla="*/ 70758 h 260019"/>
                  <a:gd name="connsiteX64" fmla="*/ 121903 w 1200794"/>
                  <a:gd name="connsiteY64" fmla="*/ 47474 h 260019"/>
                  <a:gd name="connsiteX65" fmla="*/ 168591 w 1200794"/>
                  <a:gd name="connsiteY65" fmla="*/ 39482 h 260019"/>
                  <a:gd name="connsiteX66" fmla="*/ 208697 w 1200794"/>
                  <a:gd name="connsiteY66" fmla="*/ 21324 h 260019"/>
                  <a:gd name="connsiteX67" fmla="*/ 252692 w 1200794"/>
                  <a:gd name="connsiteY67" fmla="*/ 22954 h 260019"/>
                  <a:gd name="connsiteX68" fmla="*/ 298933 w 1200794"/>
                  <a:gd name="connsiteY68" fmla="*/ 12684 h 260019"/>
                  <a:gd name="connsiteX69" fmla="*/ 317761 w 1200794"/>
                  <a:gd name="connsiteY69" fmla="*/ 18672 h 260019"/>
                  <a:gd name="connsiteX70" fmla="*/ 358251 w 1200794"/>
                  <a:gd name="connsiteY70" fmla="*/ 15334 h 260019"/>
                  <a:gd name="connsiteX71" fmla="*/ 399788 w 1200794"/>
                  <a:gd name="connsiteY71" fmla="*/ 741 h 260019"/>
                  <a:gd name="connsiteX72" fmla="*/ 443474 w 1200794"/>
                  <a:gd name="connsiteY72" fmla="*/ 6201 h 26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00794" h="260019">
                    <a:moveTo>
                      <a:pt x="490434" y="0"/>
                    </a:moveTo>
                    <a:lnTo>
                      <a:pt x="512414" y="9170"/>
                    </a:lnTo>
                    <a:lnTo>
                      <a:pt x="552688" y="10157"/>
                    </a:lnTo>
                    <a:lnTo>
                      <a:pt x="595543" y="73"/>
                    </a:lnTo>
                    <a:lnTo>
                      <a:pt x="638398" y="10157"/>
                    </a:lnTo>
                    <a:lnTo>
                      <a:pt x="678706" y="9169"/>
                    </a:lnTo>
                    <a:lnTo>
                      <a:pt x="700684" y="0"/>
                    </a:lnTo>
                    <a:lnTo>
                      <a:pt x="747644" y="6201"/>
                    </a:lnTo>
                    <a:lnTo>
                      <a:pt x="791329" y="741"/>
                    </a:lnTo>
                    <a:lnTo>
                      <a:pt x="832866" y="15334"/>
                    </a:lnTo>
                    <a:lnTo>
                      <a:pt x="880073" y="19226"/>
                    </a:lnTo>
                    <a:lnTo>
                      <a:pt x="880455" y="19492"/>
                    </a:lnTo>
                    <a:lnTo>
                      <a:pt x="901861" y="12684"/>
                    </a:lnTo>
                    <a:lnTo>
                      <a:pt x="948102" y="22954"/>
                    </a:lnTo>
                    <a:lnTo>
                      <a:pt x="992097" y="21324"/>
                    </a:lnTo>
                    <a:lnTo>
                      <a:pt x="1032203" y="39482"/>
                    </a:lnTo>
                    <a:lnTo>
                      <a:pt x="1078891" y="47474"/>
                    </a:lnTo>
                    <a:lnTo>
                      <a:pt x="1106758" y="70758"/>
                    </a:lnTo>
                    <a:lnTo>
                      <a:pt x="1149033" y="87157"/>
                    </a:lnTo>
                    <a:lnTo>
                      <a:pt x="1160415" y="112020"/>
                    </a:lnTo>
                    <a:lnTo>
                      <a:pt x="1191837" y="134329"/>
                    </a:lnTo>
                    <a:lnTo>
                      <a:pt x="1185006" y="156986"/>
                    </a:lnTo>
                    <a:lnTo>
                      <a:pt x="1200794" y="181808"/>
                    </a:lnTo>
                    <a:lnTo>
                      <a:pt x="1176787" y="198810"/>
                    </a:lnTo>
                    <a:lnTo>
                      <a:pt x="1174536" y="222367"/>
                    </a:lnTo>
                    <a:lnTo>
                      <a:pt x="1137008" y="231125"/>
                    </a:lnTo>
                    <a:lnTo>
                      <a:pt x="1117063" y="249831"/>
                    </a:lnTo>
                    <a:lnTo>
                      <a:pt x="1071727" y="249013"/>
                    </a:lnTo>
                    <a:lnTo>
                      <a:pt x="1037121" y="260019"/>
                    </a:lnTo>
                    <a:lnTo>
                      <a:pt x="990881" y="249748"/>
                    </a:lnTo>
                    <a:lnTo>
                      <a:pt x="946885" y="251379"/>
                    </a:lnTo>
                    <a:lnTo>
                      <a:pt x="906779" y="233220"/>
                    </a:lnTo>
                    <a:lnTo>
                      <a:pt x="873825" y="227579"/>
                    </a:lnTo>
                    <a:lnTo>
                      <a:pt x="856991" y="234602"/>
                    </a:lnTo>
                    <a:lnTo>
                      <a:pt x="810031" y="228402"/>
                    </a:lnTo>
                    <a:lnTo>
                      <a:pt x="766345" y="233862"/>
                    </a:lnTo>
                    <a:lnTo>
                      <a:pt x="724809" y="219269"/>
                    </a:lnTo>
                    <a:lnTo>
                      <a:pt x="700890" y="217297"/>
                    </a:lnTo>
                    <a:lnTo>
                      <a:pt x="685751" y="225606"/>
                    </a:lnTo>
                    <a:lnTo>
                      <a:pt x="638398" y="224445"/>
                    </a:lnTo>
                    <a:lnTo>
                      <a:pt x="595543" y="234529"/>
                    </a:lnTo>
                    <a:lnTo>
                      <a:pt x="552688" y="224445"/>
                    </a:lnTo>
                    <a:lnTo>
                      <a:pt x="505335" y="225606"/>
                    </a:lnTo>
                    <a:lnTo>
                      <a:pt x="490200" y="217299"/>
                    </a:lnTo>
                    <a:lnTo>
                      <a:pt x="466309" y="219269"/>
                    </a:lnTo>
                    <a:lnTo>
                      <a:pt x="424772" y="233862"/>
                    </a:lnTo>
                    <a:lnTo>
                      <a:pt x="381087" y="228402"/>
                    </a:lnTo>
                    <a:lnTo>
                      <a:pt x="334126" y="234602"/>
                    </a:lnTo>
                    <a:lnTo>
                      <a:pt x="320107" y="228754"/>
                    </a:lnTo>
                    <a:lnTo>
                      <a:pt x="294015" y="233220"/>
                    </a:lnTo>
                    <a:lnTo>
                      <a:pt x="253909" y="251379"/>
                    </a:lnTo>
                    <a:lnTo>
                      <a:pt x="209913" y="249748"/>
                    </a:lnTo>
                    <a:lnTo>
                      <a:pt x="163673" y="260019"/>
                    </a:lnTo>
                    <a:lnTo>
                      <a:pt x="129067" y="249013"/>
                    </a:lnTo>
                    <a:lnTo>
                      <a:pt x="83731" y="249831"/>
                    </a:lnTo>
                    <a:lnTo>
                      <a:pt x="63787" y="231125"/>
                    </a:lnTo>
                    <a:lnTo>
                      <a:pt x="26258" y="222367"/>
                    </a:lnTo>
                    <a:lnTo>
                      <a:pt x="24007" y="198810"/>
                    </a:lnTo>
                    <a:lnTo>
                      <a:pt x="0" y="181808"/>
                    </a:lnTo>
                    <a:lnTo>
                      <a:pt x="15788" y="156986"/>
                    </a:lnTo>
                    <a:lnTo>
                      <a:pt x="8957" y="134329"/>
                    </a:lnTo>
                    <a:lnTo>
                      <a:pt x="40379" y="112020"/>
                    </a:lnTo>
                    <a:lnTo>
                      <a:pt x="51762" y="87157"/>
                    </a:lnTo>
                    <a:lnTo>
                      <a:pt x="94036" y="70758"/>
                    </a:lnTo>
                    <a:lnTo>
                      <a:pt x="121903" y="47474"/>
                    </a:lnTo>
                    <a:lnTo>
                      <a:pt x="168591" y="39482"/>
                    </a:lnTo>
                    <a:lnTo>
                      <a:pt x="208697" y="21324"/>
                    </a:lnTo>
                    <a:lnTo>
                      <a:pt x="252692" y="22954"/>
                    </a:lnTo>
                    <a:lnTo>
                      <a:pt x="298933" y="12684"/>
                    </a:lnTo>
                    <a:lnTo>
                      <a:pt x="317761" y="18672"/>
                    </a:lnTo>
                    <a:lnTo>
                      <a:pt x="358251" y="15334"/>
                    </a:lnTo>
                    <a:lnTo>
                      <a:pt x="399788" y="741"/>
                    </a:lnTo>
                    <a:lnTo>
                      <a:pt x="443474" y="6201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8" name="フリーフォーム: 図形 537">
                <a:extLst>
                  <a:ext uri="{FF2B5EF4-FFF2-40B4-BE49-F238E27FC236}">
                    <a16:creationId xmlns:a16="http://schemas.microsoft.com/office/drawing/2014/main" id="{41710C91-E71A-795D-E478-1E907F25AF81}"/>
                  </a:ext>
                </a:extLst>
              </p:cNvPr>
              <p:cNvSpPr/>
              <p:nvPr/>
            </p:nvSpPr>
            <p:spPr>
              <a:xfrm rot="11131890">
                <a:off x="3752838" y="7045428"/>
                <a:ext cx="788539" cy="156507"/>
              </a:xfrm>
              <a:custGeom>
                <a:avLst/>
                <a:gdLst>
                  <a:gd name="connsiteX0" fmla="*/ 490434 w 1200794"/>
                  <a:gd name="connsiteY0" fmla="*/ 0 h 260019"/>
                  <a:gd name="connsiteX1" fmla="*/ 512414 w 1200794"/>
                  <a:gd name="connsiteY1" fmla="*/ 9170 h 260019"/>
                  <a:gd name="connsiteX2" fmla="*/ 552688 w 1200794"/>
                  <a:gd name="connsiteY2" fmla="*/ 10157 h 260019"/>
                  <a:gd name="connsiteX3" fmla="*/ 595543 w 1200794"/>
                  <a:gd name="connsiteY3" fmla="*/ 73 h 260019"/>
                  <a:gd name="connsiteX4" fmla="*/ 638398 w 1200794"/>
                  <a:gd name="connsiteY4" fmla="*/ 10157 h 260019"/>
                  <a:gd name="connsiteX5" fmla="*/ 678706 w 1200794"/>
                  <a:gd name="connsiteY5" fmla="*/ 9169 h 260019"/>
                  <a:gd name="connsiteX6" fmla="*/ 700684 w 1200794"/>
                  <a:gd name="connsiteY6" fmla="*/ 0 h 260019"/>
                  <a:gd name="connsiteX7" fmla="*/ 747644 w 1200794"/>
                  <a:gd name="connsiteY7" fmla="*/ 6201 h 260019"/>
                  <a:gd name="connsiteX8" fmla="*/ 791329 w 1200794"/>
                  <a:gd name="connsiteY8" fmla="*/ 741 h 260019"/>
                  <a:gd name="connsiteX9" fmla="*/ 832866 w 1200794"/>
                  <a:gd name="connsiteY9" fmla="*/ 15334 h 260019"/>
                  <a:gd name="connsiteX10" fmla="*/ 880073 w 1200794"/>
                  <a:gd name="connsiteY10" fmla="*/ 19226 h 260019"/>
                  <a:gd name="connsiteX11" fmla="*/ 880455 w 1200794"/>
                  <a:gd name="connsiteY11" fmla="*/ 19492 h 260019"/>
                  <a:gd name="connsiteX12" fmla="*/ 901861 w 1200794"/>
                  <a:gd name="connsiteY12" fmla="*/ 12684 h 260019"/>
                  <a:gd name="connsiteX13" fmla="*/ 948102 w 1200794"/>
                  <a:gd name="connsiteY13" fmla="*/ 22954 h 260019"/>
                  <a:gd name="connsiteX14" fmla="*/ 992097 w 1200794"/>
                  <a:gd name="connsiteY14" fmla="*/ 21324 h 260019"/>
                  <a:gd name="connsiteX15" fmla="*/ 1032203 w 1200794"/>
                  <a:gd name="connsiteY15" fmla="*/ 39482 h 260019"/>
                  <a:gd name="connsiteX16" fmla="*/ 1078891 w 1200794"/>
                  <a:gd name="connsiteY16" fmla="*/ 47474 h 260019"/>
                  <a:gd name="connsiteX17" fmla="*/ 1106758 w 1200794"/>
                  <a:gd name="connsiteY17" fmla="*/ 70758 h 260019"/>
                  <a:gd name="connsiteX18" fmla="*/ 1149033 w 1200794"/>
                  <a:gd name="connsiteY18" fmla="*/ 87157 h 260019"/>
                  <a:gd name="connsiteX19" fmla="*/ 1160415 w 1200794"/>
                  <a:gd name="connsiteY19" fmla="*/ 112020 h 260019"/>
                  <a:gd name="connsiteX20" fmla="*/ 1191837 w 1200794"/>
                  <a:gd name="connsiteY20" fmla="*/ 134329 h 260019"/>
                  <a:gd name="connsiteX21" fmla="*/ 1185006 w 1200794"/>
                  <a:gd name="connsiteY21" fmla="*/ 156986 h 260019"/>
                  <a:gd name="connsiteX22" fmla="*/ 1200794 w 1200794"/>
                  <a:gd name="connsiteY22" fmla="*/ 181808 h 260019"/>
                  <a:gd name="connsiteX23" fmla="*/ 1176787 w 1200794"/>
                  <a:gd name="connsiteY23" fmla="*/ 198810 h 260019"/>
                  <a:gd name="connsiteX24" fmla="*/ 1174536 w 1200794"/>
                  <a:gd name="connsiteY24" fmla="*/ 222367 h 260019"/>
                  <a:gd name="connsiteX25" fmla="*/ 1137008 w 1200794"/>
                  <a:gd name="connsiteY25" fmla="*/ 231125 h 260019"/>
                  <a:gd name="connsiteX26" fmla="*/ 1117063 w 1200794"/>
                  <a:gd name="connsiteY26" fmla="*/ 249831 h 260019"/>
                  <a:gd name="connsiteX27" fmla="*/ 1071727 w 1200794"/>
                  <a:gd name="connsiteY27" fmla="*/ 249013 h 260019"/>
                  <a:gd name="connsiteX28" fmla="*/ 1037121 w 1200794"/>
                  <a:gd name="connsiteY28" fmla="*/ 260019 h 260019"/>
                  <a:gd name="connsiteX29" fmla="*/ 990881 w 1200794"/>
                  <a:gd name="connsiteY29" fmla="*/ 249748 h 260019"/>
                  <a:gd name="connsiteX30" fmla="*/ 946885 w 1200794"/>
                  <a:gd name="connsiteY30" fmla="*/ 251379 h 260019"/>
                  <a:gd name="connsiteX31" fmla="*/ 906779 w 1200794"/>
                  <a:gd name="connsiteY31" fmla="*/ 233220 h 260019"/>
                  <a:gd name="connsiteX32" fmla="*/ 873825 w 1200794"/>
                  <a:gd name="connsiteY32" fmla="*/ 227579 h 260019"/>
                  <a:gd name="connsiteX33" fmla="*/ 856991 w 1200794"/>
                  <a:gd name="connsiteY33" fmla="*/ 234602 h 260019"/>
                  <a:gd name="connsiteX34" fmla="*/ 810031 w 1200794"/>
                  <a:gd name="connsiteY34" fmla="*/ 228402 h 260019"/>
                  <a:gd name="connsiteX35" fmla="*/ 766345 w 1200794"/>
                  <a:gd name="connsiteY35" fmla="*/ 233862 h 260019"/>
                  <a:gd name="connsiteX36" fmla="*/ 724809 w 1200794"/>
                  <a:gd name="connsiteY36" fmla="*/ 219269 h 260019"/>
                  <a:gd name="connsiteX37" fmla="*/ 700890 w 1200794"/>
                  <a:gd name="connsiteY37" fmla="*/ 217297 h 260019"/>
                  <a:gd name="connsiteX38" fmla="*/ 685751 w 1200794"/>
                  <a:gd name="connsiteY38" fmla="*/ 225606 h 260019"/>
                  <a:gd name="connsiteX39" fmla="*/ 638398 w 1200794"/>
                  <a:gd name="connsiteY39" fmla="*/ 224445 h 260019"/>
                  <a:gd name="connsiteX40" fmla="*/ 595543 w 1200794"/>
                  <a:gd name="connsiteY40" fmla="*/ 234529 h 260019"/>
                  <a:gd name="connsiteX41" fmla="*/ 552688 w 1200794"/>
                  <a:gd name="connsiteY41" fmla="*/ 224445 h 260019"/>
                  <a:gd name="connsiteX42" fmla="*/ 505335 w 1200794"/>
                  <a:gd name="connsiteY42" fmla="*/ 225606 h 260019"/>
                  <a:gd name="connsiteX43" fmla="*/ 490200 w 1200794"/>
                  <a:gd name="connsiteY43" fmla="*/ 217299 h 260019"/>
                  <a:gd name="connsiteX44" fmla="*/ 466309 w 1200794"/>
                  <a:gd name="connsiteY44" fmla="*/ 219269 h 260019"/>
                  <a:gd name="connsiteX45" fmla="*/ 424772 w 1200794"/>
                  <a:gd name="connsiteY45" fmla="*/ 233862 h 260019"/>
                  <a:gd name="connsiteX46" fmla="*/ 381087 w 1200794"/>
                  <a:gd name="connsiteY46" fmla="*/ 228402 h 260019"/>
                  <a:gd name="connsiteX47" fmla="*/ 334126 w 1200794"/>
                  <a:gd name="connsiteY47" fmla="*/ 234602 h 260019"/>
                  <a:gd name="connsiteX48" fmla="*/ 320107 w 1200794"/>
                  <a:gd name="connsiteY48" fmla="*/ 228754 h 260019"/>
                  <a:gd name="connsiteX49" fmla="*/ 294015 w 1200794"/>
                  <a:gd name="connsiteY49" fmla="*/ 233220 h 260019"/>
                  <a:gd name="connsiteX50" fmla="*/ 253909 w 1200794"/>
                  <a:gd name="connsiteY50" fmla="*/ 251379 h 260019"/>
                  <a:gd name="connsiteX51" fmla="*/ 209913 w 1200794"/>
                  <a:gd name="connsiteY51" fmla="*/ 249748 h 260019"/>
                  <a:gd name="connsiteX52" fmla="*/ 163673 w 1200794"/>
                  <a:gd name="connsiteY52" fmla="*/ 260019 h 260019"/>
                  <a:gd name="connsiteX53" fmla="*/ 129067 w 1200794"/>
                  <a:gd name="connsiteY53" fmla="*/ 249013 h 260019"/>
                  <a:gd name="connsiteX54" fmla="*/ 83731 w 1200794"/>
                  <a:gd name="connsiteY54" fmla="*/ 249831 h 260019"/>
                  <a:gd name="connsiteX55" fmla="*/ 63787 w 1200794"/>
                  <a:gd name="connsiteY55" fmla="*/ 231125 h 260019"/>
                  <a:gd name="connsiteX56" fmla="*/ 26258 w 1200794"/>
                  <a:gd name="connsiteY56" fmla="*/ 222367 h 260019"/>
                  <a:gd name="connsiteX57" fmla="*/ 24007 w 1200794"/>
                  <a:gd name="connsiteY57" fmla="*/ 198810 h 260019"/>
                  <a:gd name="connsiteX58" fmla="*/ 0 w 1200794"/>
                  <a:gd name="connsiteY58" fmla="*/ 181808 h 260019"/>
                  <a:gd name="connsiteX59" fmla="*/ 15788 w 1200794"/>
                  <a:gd name="connsiteY59" fmla="*/ 156986 h 260019"/>
                  <a:gd name="connsiteX60" fmla="*/ 8957 w 1200794"/>
                  <a:gd name="connsiteY60" fmla="*/ 134329 h 260019"/>
                  <a:gd name="connsiteX61" fmla="*/ 40379 w 1200794"/>
                  <a:gd name="connsiteY61" fmla="*/ 112020 h 260019"/>
                  <a:gd name="connsiteX62" fmla="*/ 51762 w 1200794"/>
                  <a:gd name="connsiteY62" fmla="*/ 87157 h 260019"/>
                  <a:gd name="connsiteX63" fmla="*/ 94036 w 1200794"/>
                  <a:gd name="connsiteY63" fmla="*/ 70758 h 260019"/>
                  <a:gd name="connsiteX64" fmla="*/ 121903 w 1200794"/>
                  <a:gd name="connsiteY64" fmla="*/ 47474 h 260019"/>
                  <a:gd name="connsiteX65" fmla="*/ 168591 w 1200794"/>
                  <a:gd name="connsiteY65" fmla="*/ 39482 h 260019"/>
                  <a:gd name="connsiteX66" fmla="*/ 208697 w 1200794"/>
                  <a:gd name="connsiteY66" fmla="*/ 21324 h 260019"/>
                  <a:gd name="connsiteX67" fmla="*/ 252692 w 1200794"/>
                  <a:gd name="connsiteY67" fmla="*/ 22954 h 260019"/>
                  <a:gd name="connsiteX68" fmla="*/ 298933 w 1200794"/>
                  <a:gd name="connsiteY68" fmla="*/ 12684 h 260019"/>
                  <a:gd name="connsiteX69" fmla="*/ 317761 w 1200794"/>
                  <a:gd name="connsiteY69" fmla="*/ 18672 h 260019"/>
                  <a:gd name="connsiteX70" fmla="*/ 358251 w 1200794"/>
                  <a:gd name="connsiteY70" fmla="*/ 15334 h 260019"/>
                  <a:gd name="connsiteX71" fmla="*/ 399788 w 1200794"/>
                  <a:gd name="connsiteY71" fmla="*/ 741 h 260019"/>
                  <a:gd name="connsiteX72" fmla="*/ 443474 w 1200794"/>
                  <a:gd name="connsiteY72" fmla="*/ 6201 h 26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00794" h="260019">
                    <a:moveTo>
                      <a:pt x="490434" y="0"/>
                    </a:moveTo>
                    <a:lnTo>
                      <a:pt x="512414" y="9170"/>
                    </a:lnTo>
                    <a:lnTo>
                      <a:pt x="552688" y="10157"/>
                    </a:lnTo>
                    <a:lnTo>
                      <a:pt x="595543" y="73"/>
                    </a:lnTo>
                    <a:lnTo>
                      <a:pt x="638398" y="10157"/>
                    </a:lnTo>
                    <a:lnTo>
                      <a:pt x="678706" y="9169"/>
                    </a:lnTo>
                    <a:lnTo>
                      <a:pt x="700684" y="0"/>
                    </a:lnTo>
                    <a:lnTo>
                      <a:pt x="747644" y="6201"/>
                    </a:lnTo>
                    <a:lnTo>
                      <a:pt x="791329" y="741"/>
                    </a:lnTo>
                    <a:lnTo>
                      <a:pt x="832866" y="15334"/>
                    </a:lnTo>
                    <a:lnTo>
                      <a:pt x="880073" y="19226"/>
                    </a:lnTo>
                    <a:lnTo>
                      <a:pt x="880455" y="19492"/>
                    </a:lnTo>
                    <a:lnTo>
                      <a:pt x="901861" y="12684"/>
                    </a:lnTo>
                    <a:lnTo>
                      <a:pt x="948102" y="22954"/>
                    </a:lnTo>
                    <a:lnTo>
                      <a:pt x="992097" y="21324"/>
                    </a:lnTo>
                    <a:lnTo>
                      <a:pt x="1032203" y="39482"/>
                    </a:lnTo>
                    <a:lnTo>
                      <a:pt x="1078891" y="47474"/>
                    </a:lnTo>
                    <a:lnTo>
                      <a:pt x="1106758" y="70758"/>
                    </a:lnTo>
                    <a:lnTo>
                      <a:pt x="1149033" y="87157"/>
                    </a:lnTo>
                    <a:lnTo>
                      <a:pt x="1160415" y="112020"/>
                    </a:lnTo>
                    <a:lnTo>
                      <a:pt x="1191837" y="134329"/>
                    </a:lnTo>
                    <a:lnTo>
                      <a:pt x="1185006" y="156986"/>
                    </a:lnTo>
                    <a:lnTo>
                      <a:pt x="1200794" y="181808"/>
                    </a:lnTo>
                    <a:lnTo>
                      <a:pt x="1176787" y="198810"/>
                    </a:lnTo>
                    <a:lnTo>
                      <a:pt x="1174536" y="222367"/>
                    </a:lnTo>
                    <a:lnTo>
                      <a:pt x="1137008" y="231125"/>
                    </a:lnTo>
                    <a:lnTo>
                      <a:pt x="1117063" y="249831"/>
                    </a:lnTo>
                    <a:lnTo>
                      <a:pt x="1071727" y="249013"/>
                    </a:lnTo>
                    <a:lnTo>
                      <a:pt x="1037121" y="260019"/>
                    </a:lnTo>
                    <a:lnTo>
                      <a:pt x="990881" y="249748"/>
                    </a:lnTo>
                    <a:lnTo>
                      <a:pt x="946885" y="251379"/>
                    </a:lnTo>
                    <a:lnTo>
                      <a:pt x="906779" y="233220"/>
                    </a:lnTo>
                    <a:lnTo>
                      <a:pt x="873825" y="227579"/>
                    </a:lnTo>
                    <a:lnTo>
                      <a:pt x="856991" y="234602"/>
                    </a:lnTo>
                    <a:lnTo>
                      <a:pt x="810031" y="228402"/>
                    </a:lnTo>
                    <a:lnTo>
                      <a:pt x="766345" y="233862"/>
                    </a:lnTo>
                    <a:lnTo>
                      <a:pt x="724809" y="219269"/>
                    </a:lnTo>
                    <a:lnTo>
                      <a:pt x="700890" y="217297"/>
                    </a:lnTo>
                    <a:lnTo>
                      <a:pt x="685751" y="225606"/>
                    </a:lnTo>
                    <a:lnTo>
                      <a:pt x="638398" y="224445"/>
                    </a:lnTo>
                    <a:lnTo>
                      <a:pt x="595543" y="234529"/>
                    </a:lnTo>
                    <a:lnTo>
                      <a:pt x="552688" y="224445"/>
                    </a:lnTo>
                    <a:lnTo>
                      <a:pt x="505335" y="225606"/>
                    </a:lnTo>
                    <a:lnTo>
                      <a:pt x="490200" y="217299"/>
                    </a:lnTo>
                    <a:lnTo>
                      <a:pt x="466309" y="219269"/>
                    </a:lnTo>
                    <a:lnTo>
                      <a:pt x="424772" y="233862"/>
                    </a:lnTo>
                    <a:lnTo>
                      <a:pt x="381087" y="228402"/>
                    </a:lnTo>
                    <a:lnTo>
                      <a:pt x="334126" y="234602"/>
                    </a:lnTo>
                    <a:lnTo>
                      <a:pt x="320107" y="228754"/>
                    </a:lnTo>
                    <a:lnTo>
                      <a:pt x="294015" y="233220"/>
                    </a:lnTo>
                    <a:lnTo>
                      <a:pt x="253909" y="251379"/>
                    </a:lnTo>
                    <a:lnTo>
                      <a:pt x="209913" y="249748"/>
                    </a:lnTo>
                    <a:lnTo>
                      <a:pt x="163673" y="260019"/>
                    </a:lnTo>
                    <a:lnTo>
                      <a:pt x="129067" y="249013"/>
                    </a:lnTo>
                    <a:lnTo>
                      <a:pt x="83731" y="249831"/>
                    </a:lnTo>
                    <a:lnTo>
                      <a:pt x="63787" y="231125"/>
                    </a:lnTo>
                    <a:lnTo>
                      <a:pt x="26258" y="222367"/>
                    </a:lnTo>
                    <a:lnTo>
                      <a:pt x="24007" y="198810"/>
                    </a:lnTo>
                    <a:lnTo>
                      <a:pt x="0" y="181808"/>
                    </a:lnTo>
                    <a:lnTo>
                      <a:pt x="15788" y="156986"/>
                    </a:lnTo>
                    <a:lnTo>
                      <a:pt x="8957" y="134329"/>
                    </a:lnTo>
                    <a:lnTo>
                      <a:pt x="40379" y="112020"/>
                    </a:lnTo>
                    <a:lnTo>
                      <a:pt x="51762" y="87157"/>
                    </a:lnTo>
                    <a:lnTo>
                      <a:pt x="94036" y="70758"/>
                    </a:lnTo>
                    <a:lnTo>
                      <a:pt x="121903" y="47474"/>
                    </a:lnTo>
                    <a:lnTo>
                      <a:pt x="168591" y="39482"/>
                    </a:lnTo>
                    <a:lnTo>
                      <a:pt x="208697" y="21324"/>
                    </a:lnTo>
                    <a:lnTo>
                      <a:pt x="252692" y="22954"/>
                    </a:lnTo>
                    <a:lnTo>
                      <a:pt x="298933" y="12684"/>
                    </a:lnTo>
                    <a:lnTo>
                      <a:pt x="317761" y="18672"/>
                    </a:lnTo>
                    <a:lnTo>
                      <a:pt x="358251" y="15334"/>
                    </a:lnTo>
                    <a:lnTo>
                      <a:pt x="399788" y="741"/>
                    </a:lnTo>
                    <a:lnTo>
                      <a:pt x="443474" y="6201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B7F2BF51-D1F0-F186-5816-D8DE9016F874}"/>
                  </a:ext>
                </a:extLst>
              </p:cNvPr>
              <p:cNvSpPr/>
              <p:nvPr/>
            </p:nvSpPr>
            <p:spPr>
              <a:xfrm rot="10468110" flipH="1">
                <a:off x="4612468" y="7045427"/>
                <a:ext cx="788539" cy="156507"/>
              </a:xfrm>
              <a:custGeom>
                <a:avLst/>
                <a:gdLst>
                  <a:gd name="connsiteX0" fmla="*/ 490434 w 1200794"/>
                  <a:gd name="connsiteY0" fmla="*/ 0 h 260019"/>
                  <a:gd name="connsiteX1" fmla="*/ 512414 w 1200794"/>
                  <a:gd name="connsiteY1" fmla="*/ 9170 h 260019"/>
                  <a:gd name="connsiteX2" fmla="*/ 552688 w 1200794"/>
                  <a:gd name="connsiteY2" fmla="*/ 10157 h 260019"/>
                  <a:gd name="connsiteX3" fmla="*/ 595543 w 1200794"/>
                  <a:gd name="connsiteY3" fmla="*/ 73 h 260019"/>
                  <a:gd name="connsiteX4" fmla="*/ 638398 w 1200794"/>
                  <a:gd name="connsiteY4" fmla="*/ 10157 h 260019"/>
                  <a:gd name="connsiteX5" fmla="*/ 678706 w 1200794"/>
                  <a:gd name="connsiteY5" fmla="*/ 9169 h 260019"/>
                  <a:gd name="connsiteX6" fmla="*/ 700684 w 1200794"/>
                  <a:gd name="connsiteY6" fmla="*/ 0 h 260019"/>
                  <a:gd name="connsiteX7" fmla="*/ 747644 w 1200794"/>
                  <a:gd name="connsiteY7" fmla="*/ 6201 h 260019"/>
                  <a:gd name="connsiteX8" fmla="*/ 791329 w 1200794"/>
                  <a:gd name="connsiteY8" fmla="*/ 741 h 260019"/>
                  <a:gd name="connsiteX9" fmla="*/ 832866 w 1200794"/>
                  <a:gd name="connsiteY9" fmla="*/ 15334 h 260019"/>
                  <a:gd name="connsiteX10" fmla="*/ 880073 w 1200794"/>
                  <a:gd name="connsiteY10" fmla="*/ 19226 h 260019"/>
                  <a:gd name="connsiteX11" fmla="*/ 880455 w 1200794"/>
                  <a:gd name="connsiteY11" fmla="*/ 19492 h 260019"/>
                  <a:gd name="connsiteX12" fmla="*/ 901861 w 1200794"/>
                  <a:gd name="connsiteY12" fmla="*/ 12684 h 260019"/>
                  <a:gd name="connsiteX13" fmla="*/ 948102 w 1200794"/>
                  <a:gd name="connsiteY13" fmla="*/ 22954 h 260019"/>
                  <a:gd name="connsiteX14" fmla="*/ 992097 w 1200794"/>
                  <a:gd name="connsiteY14" fmla="*/ 21324 h 260019"/>
                  <a:gd name="connsiteX15" fmla="*/ 1032203 w 1200794"/>
                  <a:gd name="connsiteY15" fmla="*/ 39482 h 260019"/>
                  <a:gd name="connsiteX16" fmla="*/ 1078891 w 1200794"/>
                  <a:gd name="connsiteY16" fmla="*/ 47474 h 260019"/>
                  <a:gd name="connsiteX17" fmla="*/ 1106758 w 1200794"/>
                  <a:gd name="connsiteY17" fmla="*/ 70758 h 260019"/>
                  <a:gd name="connsiteX18" fmla="*/ 1149033 w 1200794"/>
                  <a:gd name="connsiteY18" fmla="*/ 87157 h 260019"/>
                  <a:gd name="connsiteX19" fmla="*/ 1160415 w 1200794"/>
                  <a:gd name="connsiteY19" fmla="*/ 112020 h 260019"/>
                  <a:gd name="connsiteX20" fmla="*/ 1191837 w 1200794"/>
                  <a:gd name="connsiteY20" fmla="*/ 134329 h 260019"/>
                  <a:gd name="connsiteX21" fmla="*/ 1185006 w 1200794"/>
                  <a:gd name="connsiteY21" fmla="*/ 156986 h 260019"/>
                  <a:gd name="connsiteX22" fmla="*/ 1200794 w 1200794"/>
                  <a:gd name="connsiteY22" fmla="*/ 181808 h 260019"/>
                  <a:gd name="connsiteX23" fmla="*/ 1176787 w 1200794"/>
                  <a:gd name="connsiteY23" fmla="*/ 198810 h 260019"/>
                  <a:gd name="connsiteX24" fmla="*/ 1174536 w 1200794"/>
                  <a:gd name="connsiteY24" fmla="*/ 222367 h 260019"/>
                  <a:gd name="connsiteX25" fmla="*/ 1137008 w 1200794"/>
                  <a:gd name="connsiteY25" fmla="*/ 231125 h 260019"/>
                  <a:gd name="connsiteX26" fmla="*/ 1117063 w 1200794"/>
                  <a:gd name="connsiteY26" fmla="*/ 249831 h 260019"/>
                  <a:gd name="connsiteX27" fmla="*/ 1071727 w 1200794"/>
                  <a:gd name="connsiteY27" fmla="*/ 249013 h 260019"/>
                  <a:gd name="connsiteX28" fmla="*/ 1037121 w 1200794"/>
                  <a:gd name="connsiteY28" fmla="*/ 260019 h 260019"/>
                  <a:gd name="connsiteX29" fmla="*/ 990881 w 1200794"/>
                  <a:gd name="connsiteY29" fmla="*/ 249748 h 260019"/>
                  <a:gd name="connsiteX30" fmla="*/ 946885 w 1200794"/>
                  <a:gd name="connsiteY30" fmla="*/ 251379 h 260019"/>
                  <a:gd name="connsiteX31" fmla="*/ 906779 w 1200794"/>
                  <a:gd name="connsiteY31" fmla="*/ 233220 h 260019"/>
                  <a:gd name="connsiteX32" fmla="*/ 873825 w 1200794"/>
                  <a:gd name="connsiteY32" fmla="*/ 227579 h 260019"/>
                  <a:gd name="connsiteX33" fmla="*/ 856991 w 1200794"/>
                  <a:gd name="connsiteY33" fmla="*/ 234602 h 260019"/>
                  <a:gd name="connsiteX34" fmla="*/ 810031 w 1200794"/>
                  <a:gd name="connsiteY34" fmla="*/ 228402 h 260019"/>
                  <a:gd name="connsiteX35" fmla="*/ 766345 w 1200794"/>
                  <a:gd name="connsiteY35" fmla="*/ 233862 h 260019"/>
                  <a:gd name="connsiteX36" fmla="*/ 724809 w 1200794"/>
                  <a:gd name="connsiteY36" fmla="*/ 219269 h 260019"/>
                  <a:gd name="connsiteX37" fmla="*/ 700890 w 1200794"/>
                  <a:gd name="connsiteY37" fmla="*/ 217297 h 260019"/>
                  <a:gd name="connsiteX38" fmla="*/ 685751 w 1200794"/>
                  <a:gd name="connsiteY38" fmla="*/ 225606 h 260019"/>
                  <a:gd name="connsiteX39" fmla="*/ 638398 w 1200794"/>
                  <a:gd name="connsiteY39" fmla="*/ 224445 h 260019"/>
                  <a:gd name="connsiteX40" fmla="*/ 595543 w 1200794"/>
                  <a:gd name="connsiteY40" fmla="*/ 234529 h 260019"/>
                  <a:gd name="connsiteX41" fmla="*/ 552688 w 1200794"/>
                  <a:gd name="connsiteY41" fmla="*/ 224445 h 260019"/>
                  <a:gd name="connsiteX42" fmla="*/ 505335 w 1200794"/>
                  <a:gd name="connsiteY42" fmla="*/ 225606 h 260019"/>
                  <a:gd name="connsiteX43" fmla="*/ 490200 w 1200794"/>
                  <a:gd name="connsiteY43" fmla="*/ 217299 h 260019"/>
                  <a:gd name="connsiteX44" fmla="*/ 466309 w 1200794"/>
                  <a:gd name="connsiteY44" fmla="*/ 219269 h 260019"/>
                  <a:gd name="connsiteX45" fmla="*/ 424772 w 1200794"/>
                  <a:gd name="connsiteY45" fmla="*/ 233862 h 260019"/>
                  <a:gd name="connsiteX46" fmla="*/ 381087 w 1200794"/>
                  <a:gd name="connsiteY46" fmla="*/ 228402 h 260019"/>
                  <a:gd name="connsiteX47" fmla="*/ 334126 w 1200794"/>
                  <a:gd name="connsiteY47" fmla="*/ 234602 h 260019"/>
                  <a:gd name="connsiteX48" fmla="*/ 320107 w 1200794"/>
                  <a:gd name="connsiteY48" fmla="*/ 228754 h 260019"/>
                  <a:gd name="connsiteX49" fmla="*/ 294015 w 1200794"/>
                  <a:gd name="connsiteY49" fmla="*/ 233220 h 260019"/>
                  <a:gd name="connsiteX50" fmla="*/ 253909 w 1200794"/>
                  <a:gd name="connsiteY50" fmla="*/ 251379 h 260019"/>
                  <a:gd name="connsiteX51" fmla="*/ 209913 w 1200794"/>
                  <a:gd name="connsiteY51" fmla="*/ 249748 h 260019"/>
                  <a:gd name="connsiteX52" fmla="*/ 163673 w 1200794"/>
                  <a:gd name="connsiteY52" fmla="*/ 260019 h 260019"/>
                  <a:gd name="connsiteX53" fmla="*/ 129067 w 1200794"/>
                  <a:gd name="connsiteY53" fmla="*/ 249013 h 260019"/>
                  <a:gd name="connsiteX54" fmla="*/ 83731 w 1200794"/>
                  <a:gd name="connsiteY54" fmla="*/ 249831 h 260019"/>
                  <a:gd name="connsiteX55" fmla="*/ 63787 w 1200794"/>
                  <a:gd name="connsiteY55" fmla="*/ 231125 h 260019"/>
                  <a:gd name="connsiteX56" fmla="*/ 26258 w 1200794"/>
                  <a:gd name="connsiteY56" fmla="*/ 222367 h 260019"/>
                  <a:gd name="connsiteX57" fmla="*/ 24007 w 1200794"/>
                  <a:gd name="connsiteY57" fmla="*/ 198810 h 260019"/>
                  <a:gd name="connsiteX58" fmla="*/ 0 w 1200794"/>
                  <a:gd name="connsiteY58" fmla="*/ 181808 h 260019"/>
                  <a:gd name="connsiteX59" fmla="*/ 15788 w 1200794"/>
                  <a:gd name="connsiteY59" fmla="*/ 156986 h 260019"/>
                  <a:gd name="connsiteX60" fmla="*/ 8957 w 1200794"/>
                  <a:gd name="connsiteY60" fmla="*/ 134329 h 260019"/>
                  <a:gd name="connsiteX61" fmla="*/ 40379 w 1200794"/>
                  <a:gd name="connsiteY61" fmla="*/ 112020 h 260019"/>
                  <a:gd name="connsiteX62" fmla="*/ 51762 w 1200794"/>
                  <a:gd name="connsiteY62" fmla="*/ 87157 h 260019"/>
                  <a:gd name="connsiteX63" fmla="*/ 94036 w 1200794"/>
                  <a:gd name="connsiteY63" fmla="*/ 70758 h 260019"/>
                  <a:gd name="connsiteX64" fmla="*/ 121903 w 1200794"/>
                  <a:gd name="connsiteY64" fmla="*/ 47474 h 260019"/>
                  <a:gd name="connsiteX65" fmla="*/ 168591 w 1200794"/>
                  <a:gd name="connsiteY65" fmla="*/ 39482 h 260019"/>
                  <a:gd name="connsiteX66" fmla="*/ 208697 w 1200794"/>
                  <a:gd name="connsiteY66" fmla="*/ 21324 h 260019"/>
                  <a:gd name="connsiteX67" fmla="*/ 252692 w 1200794"/>
                  <a:gd name="connsiteY67" fmla="*/ 22954 h 260019"/>
                  <a:gd name="connsiteX68" fmla="*/ 298933 w 1200794"/>
                  <a:gd name="connsiteY68" fmla="*/ 12684 h 260019"/>
                  <a:gd name="connsiteX69" fmla="*/ 317761 w 1200794"/>
                  <a:gd name="connsiteY69" fmla="*/ 18672 h 260019"/>
                  <a:gd name="connsiteX70" fmla="*/ 358251 w 1200794"/>
                  <a:gd name="connsiteY70" fmla="*/ 15334 h 260019"/>
                  <a:gd name="connsiteX71" fmla="*/ 399788 w 1200794"/>
                  <a:gd name="connsiteY71" fmla="*/ 741 h 260019"/>
                  <a:gd name="connsiteX72" fmla="*/ 443474 w 1200794"/>
                  <a:gd name="connsiteY72" fmla="*/ 6201 h 26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00794" h="260019">
                    <a:moveTo>
                      <a:pt x="490434" y="0"/>
                    </a:moveTo>
                    <a:lnTo>
                      <a:pt x="512414" y="9170"/>
                    </a:lnTo>
                    <a:lnTo>
                      <a:pt x="552688" y="10157"/>
                    </a:lnTo>
                    <a:lnTo>
                      <a:pt x="595543" y="73"/>
                    </a:lnTo>
                    <a:lnTo>
                      <a:pt x="638398" y="10157"/>
                    </a:lnTo>
                    <a:lnTo>
                      <a:pt x="678706" y="9169"/>
                    </a:lnTo>
                    <a:lnTo>
                      <a:pt x="700684" y="0"/>
                    </a:lnTo>
                    <a:lnTo>
                      <a:pt x="747644" y="6201"/>
                    </a:lnTo>
                    <a:lnTo>
                      <a:pt x="791329" y="741"/>
                    </a:lnTo>
                    <a:lnTo>
                      <a:pt x="832866" y="15334"/>
                    </a:lnTo>
                    <a:lnTo>
                      <a:pt x="880073" y="19226"/>
                    </a:lnTo>
                    <a:lnTo>
                      <a:pt x="880455" y="19492"/>
                    </a:lnTo>
                    <a:lnTo>
                      <a:pt x="901861" y="12684"/>
                    </a:lnTo>
                    <a:lnTo>
                      <a:pt x="948102" y="22954"/>
                    </a:lnTo>
                    <a:lnTo>
                      <a:pt x="992097" y="21324"/>
                    </a:lnTo>
                    <a:lnTo>
                      <a:pt x="1032203" y="39482"/>
                    </a:lnTo>
                    <a:lnTo>
                      <a:pt x="1078891" y="47474"/>
                    </a:lnTo>
                    <a:lnTo>
                      <a:pt x="1106758" y="70758"/>
                    </a:lnTo>
                    <a:lnTo>
                      <a:pt x="1149033" y="87157"/>
                    </a:lnTo>
                    <a:lnTo>
                      <a:pt x="1160415" y="112020"/>
                    </a:lnTo>
                    <a:lnTo>
                      <a:pt x="1191837" y="134329"/>
                    </a:lnTo>
                    <a:lnTo>
                      <a:pt x="1185006" y="156986"/>
                    </a:lnTo>
                    <a:lnTo>
                      <a:pt x="1200794" y="181808"/>
                    </a:lnTo>
                    <a:lnTo>
                      <a:pt x="1176787" y="198810"/>
                    </a:lnTo>
                    <a:lnTo>
                      <a:pt x="1174536" y="222367"/>
                    </a:lnTo>
                    <a:lnTo>
                      <a:pt x="1137008" y="231125"/>
                    </a:lnTo>
                    <a:lnTo>
                      <a:pt x="1117063" y="249831"/>
                    </a:lnTo>
                    <a:lnTo>
                      <a:pt x="1071727" y="249013"/>
                    </a:lnTo>
                    <a:lnTo>
                      <a:pt x="1037121" y="260019"/>
                    </a:lnTo>
                    <a:lnTo>
                      <a:pt x="990881" y="249748"/>
                    </a:lnTo>
                    <a:lnTo>
                      <a:pt x="946885" y="251379"/>
                    </a:lnTo>
                    <a:lnTo>
                      <a:pt x="906779" y="233220"/>
                    </a:lnTo>
                    <a:lnTo>
                      <a:pt x="873825" y="227579"/>
                    </a:lnTo>
                    <a:lnTo>
                      <a:pt x="856991" y="234602"/>
                    </a:lnTo>
                    <a:lnTo>
                      <a:pt x="810031" y="228402"/>
                    </a:lnTo>
                    <a:lnTo>
                      <a:pt x="766345" y="233862"/>
                    </a:lnTo>
                    <a:lnTo>
                      <a:pt x="724809" y="219269"/>
                    </a:lnTo>
                    <a:lnTo>
                      <a:pt x="700890" y="217297"/>
                    </a:lnTo>
                    <a:lnTo>
                      <a:pt x="685751" y="225606"/>
                    </a:lnTo>
                    <a:lnTo>
                      <a:pt x="638398" y="224445"/>
                    </a:lnTo>
                    <a:lnTo>
                      <a:pt x="595543" y="234529"/>
                    </a:lnTo>
                    <a:lnTo>
                      <a:pt x="552688" y="224445"/>
                    </a:lnTo>
                    <a:lnTo>
                      <a:pt x="505335" y="225606"/>
                    </a:lnTo>
                    <a:lnTo>
                      <a:pt x="490200" y="217299"/>
                    </a:lnTo>
                    <a:lnTo>
                      <a:pt x="466309" y="219269"/>
                    </a:lnTo>
                    <a:lnTo>
                      <a:pt x="424772" y="233862"/>
                    </a:lnTo>
                    <a:lnTo>
                      <a:pt x="381087" y="228402"/>
                    </a:lnTo>
                    <a:lnTo>
                      <a:pt x="334126" y="234602"/>
                    </a:lnTo>
                    <a:lnTo>
                      <a:pt x="320107" y="228754"/>
                    </a:lnTo>
                    <a:lnTo>
                      <a:pt x="294015" y="233220"/>
                    </a:lnTo>
                    <a:lnTo>
                      <a:pt x="253909" y="251379"/>
                    </a:lnTo>
                    <a:lnTo>
                      <a:pt x="209913" y="249748"/>
                    </a:lnTo>
                    <a:lnTo>
                      <a:pt x="163673" y="260019"/>
                    </a:lnTo>
                    <a:lnTo>
                      <a:pt x="129067" y="249013"/>
                    </a:lnTo>
                    <a:lnTo>
                      <a:pt x="83731" y="249831"/>
                    </a:lnTo>
                    <a:lnTo>
                      <a:pt x="63787" y="231125"/>
                    </a:lnTo>
                    <a:lnTo>
                      <a:pt x="26258" y="222367"/>
                    </a:lnTo>
                    <a:lnTo>
                      <a:pt x="24007" y="198810"/>
                    </a:lnTo>
                    <a:lnTo>
                      <a:pt x="0" y="181808"/>
                    </a:lnTo>
                    <a:lnTo>
                      <a:pt x="15788" y="156986"/>
                    </a:lnTo>
                    <a:lnTo>
                      <a:pt x="8957" y="134329"/>
                    </a:lnTo>
                    <a:lnTo>
                      <a:pt x="40379" y="112020"/>
                    </a:lnTo>
                    <a:lnTo>
                      <a:pt x="51762" y="87157"/>
                    </a:lnTo>
                    <a:lnTo>
                      <a:pt x="94036" y="70758"/>
                    </a:lnTo>
                    <a:lnTo>
                      <a:pt x="121903" y="47474"/>
                    </a:lnTo>
                    <a:lnTo>
                      <a:pt x="168591" y="39482"/>
                    </a:lnTo>
                    <a:lnTo>
                      <a:pt x="208697" y="21324"/>
                    </a:lnTo>
                    <a:lnTo>
                      <a:pt x="252692" y="22954"/>
                    </a:lnTo>
                    <a:lnTo>
                      <a:pt x="298933" y="12684"/>
                    </a:lnTo>
                    <a:lnTo>
                      <a:pt x="317761" y="18672"/>
                    </a:lnTo>
                    <a:lnTo>
                      <a:pt x="358251" y="15334"/>
                    </a:lnTo>
                    <a:lnTo>
                      <a:pt x="399788" y="741"/>
                    </a:lnTo>
                    <a:lnTo>
                      <a:pt x="443474" y="6201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40" name="グループ化 539">
                <a:extLst>
                  <a:ext uri="{FF2B5EF4-FFF2-40B4-BE49-F238E27FC236}">
                    <a16:creationId xmlns:a16="http://schemas.microsoft.com/office/drawing/2014/main" id="{38615EA1-FA02-74CD-0F42-5BE9FCEDA108}"/>
                  </a:ext>
                </a:extLst>
              </p:cNvPr>
              <p:cNvGrpSpPr/>
              <p:nvPr/>
            </p:nvGrpSpPr>
            <p:grpSpPr>
              <a:xfrm>
                <a:off x="4280831" y="5913843"/>
                <a:ext cx="532507" cy="541735"/>
                <a:chOff x="3087106" y="6899407"/>
                <a:chExt cx="532507" cy="541735"/>
              </a:xfrm>
              <a:solidFill>
                <a:srgbClr val="FF6699"/>
              </a:solidFill>
            </p:grpSpPr>
            <p:sp>
              <p:nvSpPr>
                <p:cNvPr id="547" name="フリーフォーム: 図形 546">
                  <a:extLst>
                    <a:ext uri="{FF2B5EF4-FFF2-40B4-BE49-F238E27FC236}">
                      <a16:creationId xmlns:a16="http://schemas.microsoft.com/office/drawing/2014/main" id="{BCDEA353-A45E-F424-70F3-CDAA1029DC37}"/>
                    </a:ext>
                  </a:extLst>
                </p:cNvPr>
                <p:cNvSpPr/>
                <p:nvPr/>
              </p:nvSpPr>
              <p:spPr>
                <a:xfrm rot="18900000">
                  <a:off x="3403067" y="6899407"/>
                  <a:ext cx="216546" cy="323587"/>
                </a:xfrm>
                <a:custGeom>
                  <a:avLst/>
                  <a:gdLst>
                    <a:gd name="connsiteX0" fmla="*/ 117758 w 216546"/>
                    <a:gd name="connsiteY0" fmla="*/ 23870 h 323587"/>
                    <a:gd name="connsiteX1" fmla="*/ 105670 w 216546"/>
                    <a:gd name="connsiteY1" fmla="*/ 23870 h 323587"/>
                    <a:gd name="connsiteX2" fmla="*/ 72501 w 216546"/>
                    <a:gd name="connsiteY2" fmla="*/ 284859 h 323587"/>
                    <a:gd name="connsiteX3" fmla="*/ 150927 w 216546"/>
                    <a:gd name="connsiteY3" fmla="*/ 284859 h 323587"/>
                    <a:gd name="connsiteX4" fmla="*/ 124962 w 216546"/>
                    <a:gd name="connsiteY4" fmla="*/ 0 h 323587"/>
                    <a:gd name="connsiteX5" fmla="*/ 216546 w 216546"/>
                    <a:gd name="connsiteY5" fmla="*/ 323587 h 323587"/>
                    <a:gd name="connsiteX6" fmla="*/ 0 w 216546"/>
                    <a:gd name="connsiteY6" fmla="*/ 323587 h 323587"/>
                    <a:gd name="connsiteX7" fmla="*/ 91584 w 216546"/>
                    <a:gd name="connsiteY7" fmla="*/ 0 h 323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6546" h="323587">
                      <a:moveTo>
                        <a:pt x="117758" y="23870"/>
                      </a:moveTo>
                      <a:lnTo>
                        <a:pt x="105670" y="23870"/>
                      </a:lnTo>
                      <a:lnTo>
                        <a:pt x="72501" y="284859"/>
                      </a:lnTo>
                      <a:lnTo>
                        <a:pt x="150927" y="284859"/>
                      </a:lnTo>
                      <a:close/>
                      <a:moveTo>
                        <a:pt x="124962" y="0"/>
                      </a:moveTo>
                      <a:lnTo>
                        <a:pt x="216546" y="323587"/>
                      </a:lnTo>
                      <a:lnTo>
                        <a:pt x="0" y="323587"/>
                      </a:lnTo>
                      <a:lnTo>
                        <a:pt x="9158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8" name="フリーフォーム: 図形 547">
                  <a:extLst>
                    <a:ext uri="{FF2B5EF4-FFF2-40B4-BE49-F238E27FC236}">
                      <a16:creationId xmlns:a16="http://schemas.microsoft.com/office/drawing/2014/main" id="{9355263B-FCA3-22EA-1A49-677E0D0AAB1D}"/>
                    </a:ext>
                  </a:extLst>
                </p:cNvPr>
                <p:cNvSpPr/>
                <p:nvPr/>
              </p:nvSpPr>
              <p:spPr>
                <a:xfrm rot="2700000" flipH="1">
                  <a:off x="3140627" y="6899407"/>
                  <a:ext cx="216546" cy="323587"/>
                </a:xfrm>
                <a:custGeom>
                  <a:avLst/>
                  <a:gdLst>
                    <a:gd name="connsiteX0" fmla="*/ 117758 w 216546"/>
                    <a:gd name="connsiteY0" fmla="*/ 23870 h 323587"/>
                    <a:gd name="connsiteX1" fmla="*/ 105670 w 216546"/>
                    <a:gd name="connsiteY1" fmla="*/ 23870 h 323587"/>
                    <a:gd name="connsiteX2" fmla="*/ 72501 w 216546"/>
                    <a:gd name="connsiteY2" fmla="*/ 284859 h 323587"/>
                    <a:gd name="connsiteX3" fmla="*/ 150927 w 216546"/>
                    <a:gd name="connsiteY3" fmla="*/ 284859 h 323587"/>
                    <a:gd name="connsiteX4" fmla="*/ 124962 w 216546"/>
                    <a:gd name="connsiteY4" fmla="*/ 0 h 323587"/>
                    <a:gd name="connsiteX5" fmla="*/ 216546 w 216546"/>
                    <a:gd name="connsiteY5" fmla="*/ 323587 h 323587"/>
                    <a:gd name="connsiteX6" fmla="*/ 0 w 216546"/>
                    <a:gd name="connsiteY6" fmla="*/ 323587 h 323587"/>
                    <a:gd name="connsiteX7" fmla="*/ 91584 w 216546"/>
                    <a:gd name="connsiteY7" fmla="*/ 0 h 323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6546" h="323587">
                      <a:moveTo>
                        <a:pt x="117758" y="23870"/>
                      </a:moveTo>
                      <a:lnTo>
                        <a:pt x="105670" y="23870"/>
                      </a:lnTo>
                      <a:lnTo>
                        <a:pt x="72501" y="284859"/>
                      </a:lnTo>
                      <a:lnTo>
                        <a:pt x="150927" y="284859"/>
                      </a:lnTo>
                      <a:close/>
                      <a:moveTo>
                        <a:pt x="124962" y="0"/>
                      </a:moveTo>
                      <a:lnTo>
                        <a:pt x="216546" y="323587"/>
                      </a:lnTo>
                      <a:lnTo>
                        <a:pt x="0" y="323587"/>
                      </a:lnTo>
                      <a:lnTo>
                        <a:pt x="9158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9" name="台形 548">
                  <a:extLst>
                    <a:ext uri="{FF2B5EF4-FFF2-40B4-BE49-F238E27FC236}">
                      <a16:creationId xmlns:a16="http://schemas.microsoft.com/office/drawing/2014/main" id="{FD136AA5-125A-6451-A36F-84674D518C8B}"/>
                    </a:ext>
                  </a:extLst>
                </p:cNvPr>
                <p:cNvSpPr/>
                <p:nvPr/>
              </p:nvSpPr>
              <p:spPr>
                <a:xfrm rot="884484">
                  <a:off x="3301817" y="6940538"/>
                  <a:ext cx="58782" cy="480808"/>
                </a:xfrm>
                <a:prstGeom prst="trapezoid">
                  <a:avLst>
                    <a:gd name="adj" fmla="val 3451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0" name="台形 549">
                  <a:extLst>
                    <a:ext uri="{FF2B5EF4-FFF2-40B4-BE49-F238E27FC236}">
                      <a16:creationId xmlns:a16="http://schemas.microsoft.com/office/drawing/2014/main" id="{0D5D3E32-FEF9-94EC-80DF-79A5993C4C56}"/>
                    </a:ext>
                  </a:extLst>
                </p:cNvPr>
                <p:cNvSpPr/>
                <p:nvPr/>
              </p:nvSpPr>
              <p:spPr>
                <a:xfrm rot="20700000">
                  <a:off x="3398547" y="6940539"/>
                  <a:ext cx="58781" cy="480808"/>
                </a:xfrm>
                <a:prstGeom prst="trapezoid">
                  <a:avLst>
                    <a:gd name="adj" fmla="val 3451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1" name="四角形: 角を丸くする 550">
                  <a:extLst>
                    <a:ext uri="{FF2B5EF4-FFF2-40B4-BE49-F238E27FC236}">
                      <a16:creationId xmlns:a16="http://schemas.microsoft.com/office/drawing/2014/main" id="{35AB6D74-5856-A1B0-891D-984CA851CC06}"/>
                    </a:ext>
                  </a:extLst>
                </p:cNvPr>
                <p:cNvSpPr/>
                <p:nvPr/>
              </p:nvSpPr>
              <p:spPr>
                <a:xfrm>
                  <a:off x="3326030" y="6904086"/>
                  <a:ext cx="109702" cy="127596"/>
                </a:xfrm>
                <a:prstGeom prst="roundRect">
                  <a:avLst>
                    <a:gd name="adj" fmla="val 3620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2" name="星: 12 pt 551">
                  <a:extLst>
                    <a:ext uri="{FF2B5EF4-FFF2-40B4-BE49-F238E27FC236}">
                      <a16:creationId xmlns:a16="http://schemas.microsoft.com/office/drawing/2014/main" id="{DDBA1248-06C3-CA6F-5CEC-98EEC4016821}"/>
                    </a:ext>
                  </a:extLst>
                </p:cNvPr>
                <p:cNvSpPr/>
                <p:nvPr/>
              </p:nvSpPr>
              <p:spPr>
                <a:xfrm>
                  <a:off x="3200401" y="7289104"/>
                  <a:ext cx="152038" cy="152038"/>
                </a:xfrm>
                <a:prstGeom prst="star12">
                  <a:avLst>
                    <a:gd name="adj" fmla="val 45177"/>
                  </a:avLst>
                </a:prstGeom>
                <a:solidFill>
                  <a:srgbClr val="FFFF99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3" name="星: 12 pt 552">
                  <a:extLst>
                    <a:ext uri="{FF2B5EF4-FFF2-40B4-BE49-F238E27FC236}">
                      <a16:creationId xmlns:a16="http://schemas.microsoft.com/office/drawing/2014/main" id="{BC8DC247-ECC4-66D3-688C-862C75AF19AF}"/>
                    </a:ext>
                  </a:extLst>
                </p:cNvPr>
                <p:cNvSpPr/>
                <p:nvPr/>
              </p:nvSpPr>
              <p:spPr>
                <a:xfrm>
                  <a:off x="3400426" y="7289104"/>
                  <a:ext cx="152038" cy="152038"/>
                </a:xfrm>
                <a:prstGeom prst="star12">
                  <a:avLst>
                    <a:gd name="adj" fmla="val 45177"/>
                  </a:avLst>
                </a:prstGeom>
                <a:solidFill>
                  <a:srgbClr val="FFFF99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1" name="グループ化 540">
                <a:extLst>
                  <a:ext uri="{FF2B5EF4-FFF2-40B4-BE49-F238E27FC236}">
                    <a16:creationId xmlns:a16="http://schemas.microsoft.com/office/drawing/2014/main" id="{DB4CC9A9-2A36-0EEB-2523-981758CB02ED}"/>
                  </a:ext>
                </a:extLst>
              </p:cNvPr>
              <p:cNvGrpSpPr/>
              <p:nvPr/>
            </p:nvGrpSpPr>
            <p:grpSpPr>
              <a:xfrm rot="1800000">
                <a:off x="3691058" y="5734557"/>
                <a:ext cx="471454" cy="821785"/>
                <a:chOff x="3244760" y="5986991"/>
                <a:chExt cx="471454" cy="821785"/>
              </a:xfrm>
            </p:grpSpPr>
            <p:sp>
              <p:nvSpPr>
                <p:cNvPr id="545" name="フリーフォーム: 図形 544">
                  <a:extLst>
                    <a:ext uri="{FF2B5EF4-FFF2-40B4-BE49-F238E27FC236}">
                      <a16:creationId xmlns:a16="http://schemas.microsoft.com/office/drawing/2014/main" id="{746F0C98-BDDB-176A-9BE3-72FD7BD916FF}"/>
                    </a:ext>
                  </a:extLst>
                </p:cNvPr>
                <p:cNvSpPr/>
                <p:nvPr/>
              </p:nvSpPr>
              <p:spPr>
                <a:xfrm>
                  <a:off x="3263881" y="6115290"/>
                  <a:ext cx="436582" cy="693486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6" name="星: 16 pt 545">
                  <a:extLst>
                    <a:ext uri="{FF2B5EF4-FFF2-40B4-BE49-F238E27FC236}">
                      <a16:creationId xmlns:a16="http://schemas.microsoft.com/office/drawing/2014/main" id="{603C7D22-3BE7-F670-D20D-AA94AB0503F0}"/>
                    </a:ext>
                  </a:extLst>
                </p:cNvPr>
                <p:cNvSpPr/>
                <p:nvPr/>
              </p:nvSpPr>
              <p:spPr>
                <a:xfrm>
                  <a:off x="3244760" y="5986991"/>
                  <a:ext cx="471454" cy="234456"/>
                </a:xfrm>
                <a:prstGeom prst="star16">
                  <a:avLst>
                    <a:gd name="adj" fmla="val 46594"/>
                  </a:avLst>
                </a:pr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42" name="グループ化 541">
                <a:extLst>
                  <a:ext uri="{FF2B5EF4-FFF2-40B4-BE49-F238E27FC236}">
                    <a16:creationId xmlns:a16="http://schemas.microsoft.com/office/drawing/2014/main" id="{C5AB8BE1-2DFD-B868-2F76-3BD25756668C}"/>
                  </a:ext>
                </a:extLst>
              </p:cNvPr>
              <p:cNvGrpSpPr/>
              <p:nvPr/>
            </p:nvGrpSpPr>
            <p:grpSpPr>
              <a:xfrm rot="19800000" flipH="1">
                <a:off x="4979192" y="5734557"/>
                <a:ext cx="471454" cy="821785"/>
                <a:chOff x="3244760" y="5986991"/>
                <a:chExt cx="471454" cy="821785"/>
              </a:xfrm>
            </p:grpSpPr>
            <p:sp>
              <p:nvSpPr>
                <p:cNvPr id="543" name="フリーフォーム: 図形 542">
                  <a:extLst>
                    <a:ext uri="{FF2B5EF4-FFF2-40B4-BE49-F238E27FC236}">
                      <a16:creationId xmlns:a16="http://schemas.microsoft.com/office/drawing/2014/main" id="{D0AF4171-B515-872F-E2BD-1507E2C927CA}"/>
                    </a:ext>
                  </a:extLst>
                </p:cNvPr>
                <p:cNvSpPr/>
                <p:nvPr/>
              </p:nvSpPr>
              <p:spPr>
                <a:xfrm>
                  <a:off x="3263881" y="6115290"/>
                  <a:ext cx="436582" cy="693486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4" name="星: 16 pt 543">
                  <a:extLst>
                    <a:ext uri="{FF2B5EF4-FFF2-40B4-BE49-F238E27FC236}">
                      <a16:creationId xmlns:a16="http://schemas.microsoft.com/office/drawing/2014/main" id="{19F88AD2-CBDC-45DF-E281-A8C7DD5F6DEA}"/>
                    </a:ext>
                  </a:extLst>
                </p:cNvPr>
                <p:cNvSpPr/>
                <p:nvPr/>
              </p:nvSpPr>
              <p:spPr>
                <a:xfrm>
                  <a:off x="3244760" y="5986991"/>
                  <a:ext cx="471454" cy="234456"/>
                </a:xfrm>
                <a:prstGeom prst="star16">
                  <a:avLst>
                    <a:gd name="adj" fmla="val 46594"/>
                  </a:avLst>
                </a:pr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sp>
        <p:nvSpPr>
          <p:cNvPr id="554" name="テキスト ボックス 553">
            <a:extLst>
              <a:ext uri="{FF2B5EF4-FFF2-40B4-BE49-F238E27FC236}">
                <a16:creationId xmlns:a16="http://schemas.microsoft.com/office/drawing/2014/main" id="{EC20ED4E-8685-54B4-B94D-F6F99D0BB731}"/>
              </a:ext>
            </a:extLst>
          </p:cNvPr>
          <p:cNvSpPr txBox="1"/>
          <p:nvPr/>
        </p:nvSpPr>
        <p:spPr>
          <a:xfrm>
            <a:off x="3475691" y="211844"/>
            <a:ext cx="2954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シャムネコの冬用イラスト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D9D543D5-66C2-F1FC-078B-ED99464961FD}"/>
              </a:ext>
            </a:extLst>
          </p:cNvPr>
          <p:cNvGrpSpPr/>
          <p:nvPr/>
        </p:nvGrpSpPr>
        <p:grpSpPr>
          <a:xfrm>
            <a:off x="7009880" y="576872"/>
            <a:ext cx="2351020" cy="2658119"/>
            <a:chOff x="7009880" y="576872"/>
            <a:chExt cx="2351020" cy="2658119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D98F4BF2-614B-03B0-7D5C-1F8187087210}"/>
                </a:ext>
              </a:extLst>
            </p:cNvPr>
            <p:cNvGrpSpPr/>
            <p:nvPr/>
          </p:nvGrpSpPr>
          <p:grpSpPr>
            <a:xfrm>
              <a:off x="7317761" y="791328"/>
              <a:ext cx="1700017" cy="2324381"/>
              <a:chOff x="7317761" y="791328"/>
              <a:chExt cx="1700017" cy="2324381"/>
            </a:xfrm>
          </p:grpSpPr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641951CF-2E67-14F1-A7E9-349D2B0A5220}"/>
                  </a:ext>
                </a:extLst>
              </p:cNvPr>
              <p:cNvGrpSpPr/>
              <p:nvPr/>
            </p:nvGrpSpPr>
            <p:grpSpPr>
              <a:xfrm>
                <a:off x="7317761" y="791328"/>
                <a:ext cx="1700017" cy="2324381"/>
                <a:chOff x="892779" y="400131"/>
                <a:chExt cx="2302205" cy="3147733"/>
              </a:xfrm>
            </p:grpSpPr>
            <p:sp>
              <p:nvSpPr>
                <p:cNvPr id="77" name="楕円 1">
                  <a:extLst>
                    <a:ext uri="{FF2B5EF4-FFF2-40B4-BE49-F238E27FC236}">
                      <a16:creationId xmlns:a16="http://schemas.microsoft.com/office/drawing/2014/main" id="{A95843D6-4D34-A9A5-0CCA-6CB9BE475CE5}"/>
                    </a:ext>
                  </a:extLst>
                </p:cNvPr>
                <p:cNvSpPr/>
                <p:nvPr/>
              </p:nvSpPr>
              <p:spPr>
                <a:xfrm rot="9000000" flipH="1">
                  <a:off x="2416121" y="2118208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663300"/>
                    </a:gs>
                    <a:gs pos="40000">
                      <a:srgbClr val="FFFF99"/>
                    </a:gs>
                  </a:gsLst>
                  <a:lin ang="5400000" scaled="1"/>
                  <a:tileRect/>
                </a:gra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31B3D3CD-A2DD-A1F0-4E36-DAD776B86040}"/>
                    </a:ext>
                  </a:extLst>
                </p:cNvPr>
                <p:cNvSpPr/>
                <p:nvPr/>
              </p:nvSpPr>
              <p:spPr>
                <a:xfrm>
                  <a:off x="2228330" y="2363168"/>
                  <a:ext cx="966654" cy="916909"/>
                </a:xfrm>
                <a:custGeom>
                  <a:avLst/>
                  <a:gdLst>
                    <a:gd name="connsiteX0" fmla="*/ 815155 w 966654"/>
                    <a:gd name="connsiteY0" fmla="*/ 0 h 916909"/>
                    <a:gd name="connsiteX1" fmla="*/ 910654 w 966654"/>
                    <a:gd name="connsiteY1" fmla="*/ 88007 h 916909"/>
                    <a:gd name="connsiteX2" fmla="*/ 909632 w 966654"/>
                    <a:gd name="connsiteY2" fmla="*/ 92672 h 916909"/>
                    <a:gd name="connsiteX3" fmla="*/ 936888 w 966654"/>
                    <a:gd name="connsiteY3" fmla="*/ 154896 h 916909"/>
                    <a:gd name="connsiteX4" fmla="*/ 746960 w 966654"/>
                    <a:gd name="connsiteY4" fmla="*/ 792046 h 916909"/>
                    <a:gd name="connsiteX5" fmla="*/ 0 w 966654"/>
                    <a:gd name="connsiteY5" fmla="*/ 767680 h 916909"/>
                    <a:gd name="connsiteX6" fmla="*/ 109011 w 966654"/>
                    <a:gd name="connsiteY6" fmla="*/ 646973 h 916909"/>
                    <a:gd name="connsiteX7" fmla="*/ 646045 w 966654"/>
                    <a:gd name="connsiteY7" fmla="*/ 664491 h 916909"/>
                    <a:gd name="connsiteX8" fmla="*/ 782596 w 966654"/>
                    <a:gd name="connsiteY8" fmla="*/ 206406 h 916909"/>
                    <a:gd name="connsiteX9" fmla="*/ 761869 w 966654"/>
                    <a:gd name="connsiteY9" fmla="*/ 159087 h 916909"/>
                    <a:gd name="connsiteX10" fmla="*/ 747627 w 966654"/>
                    <a:gd name="connsiteY10" fmla="*/ 150238 h 916909"/>
                    <a:gd name="connsiteX11" fmla="*/ 719656 w 966654"/>
                    <a:gd name="connsiteY11" fmla="*/ 88007 h 916909"/>
                    <a:gd name="connsiteX12" fmla="*/ 815155 w 966654"/>
                    <a:gd name="connsiteY12" fmla="*/ 0 h 9169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654" h="916909">
                      <a:moveTo>
                        <a:pt x="815155" y="0"/>
                      </a:moveTo>
                      <a:cubicBezTo>
                        <a:pt x="867898" y="0"/>
                        <a:pt x="910654" y="39402"/>
                        <a:pt x="910654" y="88007"/>
                      </a:cubicBezTo>
                      <a:lnTo>
                        <a:pt x="909632" y="92672"/>
                      </a:lnTo>
                      <a:lnTo>
                        <a:pt x="936888" y="154896"/>
                      </a:lnTo>
                      <a:cubicBezTo>
                        <a:pt x="1013002" y="382436"/>
                        <a:pt x="940823" y="638672"/>
                        <a:pt x="746960" y="792046"/>
                      </a:cubicBezTo>
                      <a:cubicBezTo>
                        <a:pt x="525401" y="967330"/>
                        <a:pt x="209664" y="957031"/>
                        <a:pt x="0" y="767680"/>
                      </a:cubicBezTo>
                      <a:lnTo>
                        <a:pt x="109011" y="646973"/>
                      </a:lnTo>
                      <a:cubicBezTo>
                        <a:pt x="259751" y="783109"/>
                        <a:pt x="486753" y="790514"/>
                        <a:pt x="646045" y="664491"/>
                      </a:cubicBezTo>
                      <a:cubicBezTo>
                        <a:pt x="785426" y="554221"/>
                        <a:pt x="837319" y="369998"/>
                        <a:pt x="782596" y="206406"/>
                      </a:cubicBezTo>
                      <a:lnTo>
                        <a:pt x="761869" y="159087"/>
                      </a:lnTo>
                      <a:lnTo>
                        <a:pt x="747627" y="150238"/>
                      </a:lnTo>
                      <a:cubicBezTo>
                        <a:pt x="730345" y="134311"/>
                        <a:pt x="719656" y="112310"/>
                        <a:pt x="719656" y="88007"/>
                      </a:cubicBezTo>
                      <a:cubicBezTo>
                        <a:pt x="719656" y="39402"/>
                        <a:pt x="762412" y="0"/>
                        <a:pt x="815155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楕円 1">
                  <a:extLst>
                    <a:ext uri="{FF2B5EF4-FFF2-40B4-BE49-F238E27FC236}">
                      <a16:creationId xmlns:a16="http://schemas.microsoft.com/office/drawing/2014/main" id="{87A79604-BEF1-E5DB-95CB-2B39F10450F5}"/>
                    </a:ext>
                  </a:extLst>
                </p:cNvPr>
                <p:cNvSpPr/>
                <p:nvPr/>
              </p:nvSpPr>
              <p:spPr>
                <a:xfrm rot="12600000">
                  <a:off x="1355459" y="2118205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663300"/>
                    </a:gs>
                    <a:gs pos="40000">
                      <a:srgbClr val="FFFF99"/>
                    </a:gs>
                  </a:gsLst>
                  <a:lin ang="5400000" scaled="1"/>
                  <a:tileRect/>
                </a:gra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80" name="楕円 1">
                  <a:extLst>
                    <a:ext uri="{FF2B5EF4-FFF2-40B4-BE49-F238E27FC236}">
                      <a16:creationId xmlns:a16="http://schemas.microsoft.com/office/drawing/2014/main" id="{7569C5AB-10E1-0276-7973-8D1DB2C6A982}"/>
                    </a:ext>
                  </a:extLst>
                </p:cNvPr>
                <p:cNvSpPr/>
                <p:nvPr/>
              </p:nvSpPr>
              <p:spPr>
                <a:xfrm rot="10800000">
                  <a:off x="2030478" y="2899792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663300"/>
                    </a:gs>
                    <a:gs pos="40000">
                      <a:srgbClr val="FFFF99"/>
                    </a:gs>
                  </a:gsLst>
                  <a:lin ang="5400000" scaled="1"/>
                  <a:tileRect/>
                </a:gra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1" name="楕円 1">
                  <a:extLst>
                    <a:ext uri="{FF2B5EF4-FFF2-40B4-BE49-F238E27FC236}">
                      <a16:creationId xmlns:a16="http://schemas.microsoft.com/office/drawing/2014/main" id="{934B91AE-A226-FAB9-3C2B-1836E1D4E3BF}"/>
                    </a:ext>
                  </a:extLst>
                </p:cNvPr>
                <p:cNvSpPr/>
                <p:nvPr/>
              </p:nvSpPr>
              <p:spPr>
                <a:xfrm rot="10800000">
                  <a:off x="1672044" y="2899792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663300"/>
                    </a:gs>
                    <a:gs pos="40000">
                      <a:srgbClr val="FFFF99"/>
                    </a:gs>
                  </a:gsLst>
                  <a:lin ang="5400000" scaled="1"/>
                  <a:tileRect/>
                </a:gra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2" name="楕円 1">
                  <a:extLst>
                    <a:ext uri="{FF2B5EF4-FFF2-40B4-BE49-F238E27FC236}">
                      <a16:creationId xmlns:a16="http://schemas.microsoft.com/office/drawing/2014/main" id="{1F914C63-0CED-74A9-D2AB-E6E1F07A84C7}"/>
                    </a:ext>
                  </a:extLst>
                </p:cNvPr>
                <p:cNvSpPr/>
                <p:nvPr/>
              </p:nvSpPr>
              <p:spPr>
                <a:xfrm>
                  <a:off x="1471464" y="1952795"/>
                  <a:ext cx="1080120" cy="136815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4" name="二等辺三角形 6">
                  <a:extLst>
                    <a:ext uri="{FF2B5EF4-FFF2-40B4-BE49-F238E27FC236}">
                      <a16:creationId xmlns:a16="http://schemas.microsoft.com/office/drawing/2014/main" id="{97D7BF45-404C-C262-9D7E-DDB50B3EB7F4}"/>
                    </a:ext>
                  </a:extLst>
                </p:cNvPr>
                <p:cNvSpPr/>
                <p:nvPr/>
              </p:nvSpPr>
              <p:spPr>
                <a:xfrm rot="19800000">
                  <a:off x="1004700" y="400131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二等辺三角形 6">
                  <a:extLst>
                    <a:ext uri="{FF2B5EF4-FFF2-40B4-BE49-F238E27FC236}">
                      <a16:creationId xmlns:a16="http://schemas.microsoft.com/office/drawing/2014/main" id="{675383F4-B143-6A17-A6A5-37B96C316272}"/>
                    </a:ext>
                  </a:extLst>
                </p:cNvPr>
                <p:cNvSpPr/>
                <p:nvPr/>
              </p:nvSpPr>
              <p:spPr>
                <a:xfrm rot="20093668">
                  <a:off x="1121099" y="506348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二等辺三角形 6">
                  <a:extLst>
                    <a:ext uri="{FF2B5EF4-FFF2-40B4-BE49-F238E27FC236}">
                      <a16:creationId xmlns:a16="http://schemas.microsoft.com/office/drawing/2014/main" id="{51C9C36D-911E-FEAF-8ED0-524F05B0F195}"/>
                    </a:ext>
                  </a:extLst>
                </p:cNvPr>
                <p:cNvSpPr/>
                <p:nvPr/>
              </p:nvSpPr>
              <p:spPr>
                <a:xfrm rot="1800000" flipH="1">
                  <a:off x="2320089" y="400132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二等辺三角形 6">
                  <a:extLst>
                    <a:ext uri="{FF2B5EF4-FFF2-40B4-BE49-F238E27FC236}">
                      <a16:creationId xmlns:a16="http://schemas.microsoft.com/office/drawing/2014/main" id="{98A5C439-ACE6-30E0-00F5-F95757E47B90}"/>
                    </a:ext>
                  </a:extLst>
                </p:cNvPr>
                <p:cNvSpPr/>
                <p:nvPr/>
              </p:nvSpPr>
              <p:spPr>
                <a:xfrm rot="1506332" flipH="1">
                  <a:off x="2512689" y="506349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楕円 94">
                  <a:extLst>
                    <a:ext uri="{FF2B5EF4-FFF2-40B4-BE49-F238E27FC236}">
                      <a16:creationId xmlns:a16="http://schemas.microsoft.com/office/drawing/2014/main" id="{176028BE-6778-4D7A-E616-19E05E58F2E5}"/>
                    </a:ext>
                  </a:extLst>
                </p:cNvPr>
                <p:cNvSpPr/>
                <p:nvPr/>
              </p:nvSpPr>
              <p:spPr>
                <a:xfrm>
                  <a:off x="1064568" y="548680"/>
                  <a:ext cx="1893912" cy="1666642"/>
                </a:xfrm>
                <a:prstGeom prst="ellipse">
                  <a:avLst/>
                </a:prstGeom>
                <a:gradFill flip="none" rotWithShape="1">
                  <a:gsLst>
                    <a:gs pos="40000">
                      <a:srgbClr val="663300"/>
                    </a:gs>
                    <a:gs pos="70000">
                      <a:srgbClr val="FFFF99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5F4C08B1-02B8-FC01-60DF-92E4F09584EC}"/>
                    </a:ext>
                  </a:extLst>
                </p:cNvPr>
                <p:cNvSpPr/>
                <p:nvPr/>
              </p:nvSpPr>
              <p:spPr>
                <a:xfrm>
                  <a:off x="1528030" y="1433171"/>
                  <a:ext cx="966988" cy="411652"/>
                </a:xfrm>
                <a:custGeom>
                  <a:avLst/>
                  <a:gdLst>
                    <a:gd name="connsiteX0" fmla="*/ 267594 w 966988"/>
                    <a:gd name="connsiteY0" fmla="*/ 0 h 411652"/>
                    <a:gd name="connsiteX1" fmla="*/ 456812 w 966988"/>
                    <a:gd name="connsiteY1" fmla="*/ 60285 h 411652"/>
                    <a:gd name="connsiteX2" fmla="*/ 483494 w 966988"/>
                    <a:gd name="connsiteY2" fmla="*/ 90725 h 411652"/>
                    <a:gd name="connsiteX3" fmla="*/ 510177 w 966988"/>
                    <a:gd name="connsiteY3" fmla="*/ 60285 h 411652"/>
                    <a:gd name="connsiteX4" fmla="*/ 699394 w 966988"/>
                    <a:gd name="connsiteY4" fmla="*/ 0 h 411652"/>
                    <a:gd name="connsiteX5" fmla="*/ 966988 w 966988"/>
                    <a:gd name="connsiteY5" fmla="*/ 205826 h 411652"/>
                    <a:gd name="connsiteX6" fmla="*/ 699394 w 966988"/>
                    <a:gd name="connsiteY6" fmla="*/ 411652 h 411652"/>
                    <a:gd name="connsiteX7" fmla="*/ 510177 w 966988"/>
                    <a:gd name="connsiteY7" fmla="*/ 351367 h 411652"/>
                    <a:gd name="connsiteX8" fmla="*/ 483494 w 966988"/>
                    <a:gd name="connsiteY8" fmla="*/ 320927 h 411652"/>
                    <a:gd name="connsiteX9" fmla="*/ 456812 w 966988"/>
                    <a:gd name="connsiteY9" fmla="*/ 351367 h 411652"/>
                    <a:gd name="connsiteX10" fmla="*/ 267594 w 966988"/>
                    <a:gd name="connsiteY10" fmla="*/ 411652 h 411652"/>
                    <a:gd name="connsiteX11" fmla="*/ 0 w 966988"/>
                    <a:gd name="connsiteY11" fmla="*/ 205826 h 411652"/>
                    <a:gd name="connsiteX12" fmla="*/ 267594 w 966988"/>
                    <a:gd name="connsiteY12" fmla="*/ 0 h 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988" h="411652">
                      <a:moveTo>
                        <a:pt x="267594" y="0"/>
                      </a:moveTo>
                      <a:cubicBezTo>
                        <a:pt x="341488" y="0"/>
                        <a:pt x="408386" y="23038"/>
                        <a:pt x="456812" y="60285"/>
                      </a:cubicBezTo>
                      <a:lnTo>
                        <a:pt x="483494" y="90725"/>
                      </a:lnTo>
                      <a:lnTo>
                        <a:pt x="510177" y="60285"/>
                      </a:lnTo>
                      <a:cubicBezTo>
                        <a:pt x="558602" y="23038"/>
                        <a:pt x="625500" y="0"/>
                        <a:pt x="699394" y="0"/>
                      </a:cubicBezTo>
                      <a:cubicBezTo>
                        <a:pt x="847182" y="0"/>
                        <a:pt x="966988" y="92151"/>
                        <a:pt x="966988" y="205826"/>
                      </a:cubicBezTo>
                      <a:cubicBezTo>
                        <a:pt x="966988" y="319501"/>
                        <a:pt x="847182" y="411652"/>
                        <a:pt x="699394" y="411652"/>
                      </a:cubicBezTo>
                      <a:cubicBezTo>
                        <a:pt x="625500" y="411652"/>
                        <a:pt x="558602" y="388614"/>
                        <a:pt x="510177" y="351367"/>
                      </a:cubicBezTo>
                      <a:lnTo>
                        <a:pt x="483494" y="320927"/>
                      </a:lnTo>
                      <a:lnTo>
                        <a:pt x="456812" y="351367"/>
                      </a:lnTo>
                      <a:cubicBezTo>
                        <a:pt x="408386" y="388614"/>
                        <a:pt x="341488" y="411652"/>
                        <a:pt x="267594" y="411652"/>
                      </a:cubicBezTo>
                      <a:cubicBezTo>
                        <a:pt x="119806" y="411652"/>
                        <a:pt x="0" y="319501"/>
                        <a:pt x="0" y="205826"/>
                      </a:cubicBezTo>
                      <a:cubicBezTo>
                        <a:pt x="0" y="92151"/>
                        <a:pt x="119806" y="0"/>
                        <a:pt x="267594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28575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楕円 1">
                  <a:extLst>
                    <a:ext uri="{FF2B5EF4-FFF2-40B4-BE49-F238E27FC236}">
                      <a16:creationId xmlns:a16="http://schemas.microsoft.com/office/drawing/2014/main" id="{3FF0A26E-1AD5-DABB-3769-5C3E546563EA}"/>
                    </a:ext>
                  </a:extLst>
                </p:cNvPr>
                <p:cNvSpPr/>
                <p:nvPr/>
              </p:nvSpPr>
              <p:spPr>
                <a:xfrm flipV="1">
                  <a:off x="1895798" y="1397858"/>
                  <a:ext cx="231452" cy="1300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01" name="グループ化 100">
                  <a:extLst>
                    <a:ext uri="{FF2B5EF4-FFF2-40B4-BE49-F238E27FC236}">
                      <a16:creationId xmlns:a16="http://schemas.microsoft.com/office/drawing/2014/main" id="{9F7DAEFE-8796-8BE7-B862-EBE6BCB6D40A}"/>
                    </a:ext>
                  </a:extLst>
                </p:cNvPr>
                <p:cNvGrpSpPr/>
                <p:nvPr/>
              </p:nvGrpSpPr>
              <p:grpSpPr>
                <a:xfrm>
                  <a:off x="892779" y="1482289"/>
                  <a:ext cx="785406" cy="322390"/>
                  <a:chOff x="908285" y="1799390"/>
                  <a:chExt cx="785406" cy="551618"/>
                </a:xfrm>
              </p:grpSpPr>
              <p:sp>
                <p:nvSpPr>
                  <p:cNvPr id="106" name="正方形/長方形 105">
                    <a:extLst>
                      <a:ext uri="{FF2B5EF4-FFF2-40B4-BE49-F238E27FC236}">
                        <a16:creationId xmlns:a16="http://schemas.microsoft.com/office/drawing/2014/main" id="{8689C165-EE26-F169-92BD-3399F906C266}"/>
                      </a:ext>
                    </a:extLst>
                  </p:cNvPr>
                  <p:cNvSpPr/>
                  <p:nvPr/>
                </p:nvSpPr>
                <p:spPr>
                  <a:xfrm>
                    <a:off x="908285" y="2057955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" name="正方形/長方形 106">
                    <a:extLst>
                      <a:ext uri="{FF2B5EF4-FFF2-40B4-BE49-F238E27FC236}">
                        <a16:creationId xmlns:a16="http://schemas.microsoft.com/office/drawing/2014/main" id="{B81D54E7-95BF-D005-E751-06FC1AFE5056}"/>
                      </a:ext>
                    </a:extLst>
                  </p:cNvPr>
                  <p:cNvSpPr/>
                  <p:nvPr/>
                </p:nvSpPr>
                <p:spPr>
                  <a:xfrm rot="900000">
                    <a:off x="935702" y="1799390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" name="正方形/長方形 107">
                    <a:extLst>
                      <a:ext uri="{FF2B5EF4-FFF2-40B4-BE49-F238E27FC236}">
                        <a16:creationId xmlns:a16="http://schemas.microsoft.com/office/drawing/2014/main" id="{4A825536-41AA-52AF-A0F5-73B8C7561A57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942197" y="2305289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2" name="グループ化 101">
                  <a:extLst>
                    <a:ext uri="{FF2B5EF4-FFF2-40B4-BE49-F238E27FC236}">
                      <a16:creationId xmlns:a16="http://schemas.microsoft.com/office/drawing/2014/main" id="{7C5C5B64-745C-5460-BC80-87E4EECC3CD5}"/>
                    </a:ext>
                  </a:extLst>
                </p:cNvPr>
                <p:cNvGrpSpPr/>
                <p:nvPr/>
              </p:nvGrpSpPr>
              <p:grpSpPr>
                <a:xfrm>
                  <a:off x="2346820" y="1482289"/>
                  <a:ext cx="783449" cy="322390"/>
                  <a:chOff x="2362326" y="1799390"/>
                  <a:chExt cx="783449" cy="551618"/>
                </a:xfrm>
              </p:grpSpPr>
              <p:sp>
                <p:nvSpPr>
                  <p:cNvPr id="103" name="正方形/長方形 102">
                    <a:extLst>
                      <a:ext uri="{FF2B5EF4-FFF2-40B4-BE49-F238E27FC236}">
                        <a16:creationId xmlns:a16="http://schemas.microsoft.com/office/drawing/2014/main" id="{A295E969-5F39-884B-9A23-7CC6B1049A81}"/>
                      </a:ext>
                    </a:extLst>
                  </p:cNvPr>
                  <p:cNvSpPr/>
                  <p:nvPr/>
                </p:nvSpPr>
                <p:spPr>
                  <a:xfrm flipH="1">
                    <a:off x="2394281" y="2057955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正方形/長方形 103">
                    <a:extLst>
                      <a:ext uri="{FF2B5EF4-FFF2-40B4-BE49-F238E27FC236}">
                        <a16:creationId xmlns:a16="http://schemas.microsoft.com/office/drawing/2014/main" id="{5BC0DD6C-2426-909C-74E8-923E7FA31240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2368821" y="1799390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正方形/長方形 104">
                    <a:extLst>
                      <a:ext uri="{FF2B5EF4-FFF2-40B4-BE49-F238E27FC236}">
                        <a16:creationId xmlns:a16="http://schemas.microsoft.com/office/drawing/2014/main" id="{DAD9BED9-E42C-9C00-BF66-3AE127558B85}"/>
                      </a:ext>
                    </a:extLst>
                  </p:cNvPr>
                  <p:cNvSpPr/>
                  <p:nvPr/>
                </p:nvSpPr>
                <p:spPr>
                  <a:xfrm rot="900000" flipH="1" flipV="1">
                    <a:off x="2362326" y="2305289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305938E0-A9CC-09FD-139C-2EA5409DE954}"/>
                  </a:ext>
                </a:extLst>
              </p:cNvPr>
              <p:cNvGrpSpPr/>
              <p:nvPr/>
            </p:nvGrpSpPr>
            <p:grpSpPr>
              <a:xfrm>
                <a:off x="7740837" y="1383137"/>
                <a:ext cx="755887" cy="94733"/>
                <a:chOff x="7743706" y="1471644"/>
                <a:chExt cx="755887" cy="94733"/>
              </a:xfrm>
            </p:grpSpPr>
            <p:sp>
              <p:nvSpPr>
                <p:cNvPr id="154" name="楕円 153">
                  <a:extLst>
                    <a:ext uri="{FF2B5EF4-FFF2-40B4-BE49-F238E27FC236}">
                      <a16:creationId xmlns:a16="http://schemas.microsoft.com/office/drawing/2014/main" id="{ECBD030D-C9E3-0271-5DE2-53BFF49D0824}"/>
                    </a:ext>
                  </a:extLst>
                </p:cNvPr>
                <p:cNvSpPr/>
                <p:nvPr/>
              </p:nvSpPr>
              <p:spPr>
                <a:xfrm>
                  <a:off x="7743706" y="1471644"/>
                  <a:ext cx="94733" cy="9473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楕円 154">
                  <a:extLst>
                    <a:ext uri="{FF2B5EF4-FFF2-40B4-BE49-F238E27FC236}">
                      <a16:creationId xmlns:a16="http://schemas.microsoft.com/office/drawing/2014/main" id="{E5F46566-4884-B484-43AA-108080E0B0AB}"/>
                    </a:ext>
                  </a:extLst>
                </p:cNvPr>
                <p:cNvSpPr/>
                <p:nvPr/>
              </p:nvSpPr>
              <p:spPr>
                <a:xfrm>
                  <a:off x="8404860" y="1471644"/>
                  <a:ext cx="94733" cy="9473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7BDCBE7E-0440-560B-BECC-E965288F856E}"/>
                </a:ext>
              </a:extLst>
            </p:cNvPr>
            <p:cNvGrpSpPr/>
            <p:nvPr/>
          </p:nvGrpSpPr>
          <p:grpSpPr>
            <a:xfrm>
              <a:off x="7009880" y="576872"/>
              <a:ext cx="2351020" cy="2658119"/>
              <a:chOff x="22941" y="3362243"/>
              <a:chExt cx="3183809" cy="3599690"/>
            </a:xfrm>
          </p:grpSpPr>
          <p:sp>
            <p:nvSpPr>
              <p:cNvPr id="4" name="楕円 3">
                <a:extLst>
                  <a:ext uri="{FF2B5EF4-FFF2-40B4-BE49-F238E27FC236}">
                    <a16:creationId xmlns:a16="http://schemas.microsoft.com/office/drawing/2014/main" id="{9CA1A3A1-3C9A-6070-05A5-70E3240E9FAC}"/>
                  </a:ext>
                </a:extLst>
              </p:cNvPr>
              <p:cNvSpPr/>
              <p:nvPr/>
            </p:nvSpPr>
            <p:spPr>
              <a:xfrm>
                <a:off x="2959100" y="4679950"/>
                <a:ext cx="247650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0C0E6E8C-AAF3-107A-112B-5F9040836932}"/>
                  </a:ext>
                </a:extLst>
              </p:cNvPr>
              <p:cNvGrpSpPr/>
              <p:nvPr/>
            </p:nvGrpSpPr>
            <p:grpSpPr>
              <a:xfrm>
                <a:off x="22941" y="3362243"/>
                <a:ext cx="3028601" cy="3599690"/>
                <a:chOff x="22941" y="3362243"/>
                <a:chExt cx="3028601" cy="3599690"/>
              </a:xfrm>
            </p:grpSpPr>
            <p:grpSp>
              <p:nvGrpSpPr>
                <p:cNvPr id="6" name="グループ化 5">
                  <a:extLst>
                    <a:ext uri="{FF2B5EF4-FFF2-40B4-BE49-F238E27FC236}">
                      <a16:creationId xmlns:a16="http://schemas.microsoft.com/office/drawing/2014/main" id="{360A8AA2-F84D-51DF-1B94-6116AFAD256F}"/>
                    </a:ext>
                  </a:extLst>
                </p:cNvPr>
                <p:cNvGrpSpPr/>
                <p:nvPr/>
              </p:nvGrpSpPr>
              <p:grpSpPr>
                <a:xfrm>
                  <a:off x="169407" y="3362243"/>
                  <a:ext cx="2882135" cy="3599690"/>
                  <a:chOff x="200422" y="3362243"/>
                  <a:chExt cx="2882135" cy="3599690"/>
                </a:xfrm>
              </p:grpSpPr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B378E085-1B5B-3858-45CC-9D3F8664241B}"/>
                      </a:ext>
                    </a:extLst>
                  </p:cNvPr>
                  <p:cNvSpPr/>
                  <p:nvPr/>
                </p:nvSpPr>
                <p:spPr>
                  <a:xfrm>
                    <a:off x="207765" y="3362243"/>
                    <a:ext cx="2847213" cy="3599690"/>
                  </a:xfrm>
                  <a:custGeom>
                    <a:avLst/>
                    <a:gdLst>
                      <a:gd name="connsiteX0" fmla="*/ 1371219 w 2847213"/>
                      <a:gd name="connsiteY0" fmla="*/ 0 h 3599690"/>
                      <a:gd name="connsiteX1" fmla="*/ 1724110 w 2847213"/>
                      <a:gd name="connsiteY1" fmla="*/ 174314 h 3599690"/>
                      <a:gd name="connsiteX2" fmla="*/ 1999869 w 2847213"/>
                      <a:gd name="connsiteY2" fmla="*/ 38100 h 3599690"/>
                      <a:gd name="connsiteX3" fmla="*/ 2358570 w 2847213"/>
                      <a:gd name="connsiteY3" fmla="*/ 215284 h 3599690"/>
                      <a:gd name="connsiteX4" fmla="*/ 2430354 w 2847213"/>
                      <a:gd name="connsiteY4" fmla="*/ 537873 h 3599690"/>
                      <a:gd name="connsiteX5" fmla="*/ 2587170 w 2847213"/>
                      <a:gd name="connsiteY5" fmla="*/ 615334 h 3599690"/>
                      <a:gd name="connsiteX6" fmla="*/ 2675763 w 2847213"/>
                      <a:gd name="connsiteY6" fmla="*/ 1013464 h 3599690"/>
                      <a:gd name="connsiteX7" fmla="*/ 2622767 w 2847213"/>
                      <a:gd name="connsiteY7" fmla="*/ 1081628 h 3599690"/>
                      <a:gd name="connsiteX8" fmla="*/ 2758620 w 2847213"/>
                      <a:gd name="connsiteY8" fmla="*/ 1148734 h 3599690"/>
                      <a:gd name="connsiteX9" fmla="*/ 2847213 w 2847213"/>
                      <a:gd name="connsiteY9" fmla="*/ 1546864 h 3599690"/>
                      <a:gd name="connsiteX10" fmla="*/ 2598981 w 2847213"/>
                      <a:gd name="connsiteY10" fmla="*/ 1866140 h 3599690"/>
                      <a:gd name="connsiteX11" fmla="*/ 2552988 w 2847213"/>
                      <a:gd name="connsiteY11" fmla="*/ 1866140 h 3599690"/>
                      <a:gd name="connsiteX12" fmla="*/ 2590038 w 2847213"/>
                      <a:gd name="connsiteY12" fmla="*/ 2032639 h 3599690"/>
                      <a:gd name="connsiteX13" fmla="*/ 2526147 w 2847213"/>
                      <a:gd name="connsiteY13" fmla="*/ 2114816 h 3599690"/>
                      <a:gd name="connsiteX14" fmla="*/ 2730045 w 2847213"/>
                      <a:gd name="connsiteY14" fmla="*/ 2215534 h 3599690"/>
                      <a:gd name="connsiteX15" fmla="*/ 2818638 w 2847213"/>
                      <a:gd name="connsiteY15" fmla="*/ 2613664 h 3599690"/>
                      <a:gd name="connsiteX16" fmla="*/ 2570406 w 2847213"/>
                      <a:gd name="connsiteY16" fmla="*/ 2932940 h 3599690"/>
                      <a:gd name="connsiteX17" fmla="*/ 2490552 w 2847213"/>
                      <a:gd name="connsiteY17" fmla="*/ 2932940 h 3599690"/>
                      <a:gd name="connsiteX18" fmla="*/ 2523363 w 2847213"/>
                      <a:gd name="connsiteY18" fmla="*/ 3080389 h 3599690"/>
                      <a:gd name="connsiteX19" fmla="*/ 2275131 w 2847213"/>
                      <a:gd name="connsiteY19" fmla="*/ 3399665 h 3599690"/>
                      <a:gd name="connsiteX20" fmla="*/ 2039740 w 2847213"/>
                      <a:gd name="connsiteY20" fmla="*/ 3399665 h 3599690"/>
                      <a:gd name="connsiteX21" fmla="*/ 1884224 w 2847213"/>
                      <a:gd name="connsiteY21" fmla="*/ 3599690 h 3599690"/>
                      <a:gd name="connsiteX22" fmla="*/ 1486099 w 2847213"/>
                      <a:gd name="connsiteY22" fmla="*/ 3599690 h 3599690"/>
                      <a:gd name="connsiteX23" fmla="*/ 1347215 w 2847213"/>
                      <a:gd name="connsiteY23" fmla="*/ 3421058 h 3599690"/>
                      <a:gd name="connsiteX24" fmla="*/ 1208331 w 2847213"/>
                      <a:gd name="connsiteY24" fmla="*/ 3599690 h 3599690"/>
                      <a:gd name="connsiteX25" fmla="*/ 810207 w 2847213"/>
                      <a:gd name="connsiteY25" fmla="*/ 3599690 h 3599690"/>
                      <a:gd name="connsiteX26" fmla="*/ 639879 w 2847213"/>
                      <a:gd name="connsiteY26" fmla="*/ 3380615 h 3599690"/>
                      <a:gd name="connsiteX27" fmla="*/ 419682 w 2847213"/>
                      <a:gd name="connsiteY27" fmla="*/ 3380615 h 3599690"/>
                      <a:gd name="connsiteX28" fmla="*/ 171450 w 2847213"/>
                      <a:gd name="connsiteY28" fmla="*/ 3061339 h 3599690"/>
                      <a:gd name="connsiteX29" fmla="*/ 247946 w 2847213"/>
                      <a:gd name="connsiteY29" fmla="*/ 2717571 h 3599690"/>
                      <a:gd name="connsiteX30" fmla="*/ 19050 w 2847213"/>
                      <a:gd name="connsiteY30" fmla="*/ 2423164 h 3599690"/>
                      <a:gd name="connsiteX31" fmla="*/ 107643 w 2847213"/>
                      <a:gd name="connsiteY31" fmla="*/ 2025034 h 3599690"/>
                      <a:gd name="connsiteX32" fmla="*/ 282446 w 2847213"/>
                      <a:gd name="connsiteY32" fmla="*/ 1938688 h 3599690"/>
                      <a:gd name="connsiteX33" fmla="*/ 66675 w 2847213"/>
                      <a:gd name="connsiteY33" fmla="*/ 1661164 h 3599690"/>
                      <a:gd name="connsiteX34" fmla="*/ 154007 w 2847213"/>
                      <a:gd name="connsiteY34" fmla="*/ 1268698 h 3599690"/>
                      <a:gd name="connsiteX35" fmla="*/ 0 w 2847213"/>
                      <a:gd name="connsiteY35" fmla="*/ 1070614 h 3599690"/>
                      <a:gd name="connsiteX36" fmla="*/ 88593 w 2847213"/>
                      <a:gd name="connsiteY36" fmla="*/ 672484 h 3599690"/>
                      <a:gd name="connsiteX37" fmla="*/ 291772 w 2847213"/>
                      <a:gd name="connsiteY37" fmla="*/ 572122 h 3599690"/>
                      <a:gd name="connsiteX38" fmla="*/ 364818 w 2847213"/>
                      <a:gd name="connsiteY38" fmla="*/ 243859 h 3599690"/>
                      <a:gd name="connsiteX39" fmla="*/ 723520 w 2847213"/>
                      <a:gd name="connsiteY39" fmla="*/ 66675 h 3599690"/>
                      <a:gd name="connsiteX40" fmla="*/ 1006053 w 2847213"/>
                      <a:gd name="connsiteY40" fmla="*/ 206235 h 3599690"/>
                      <a:gd name="connsiteX41" fmla="*/ 1012517 w 2847213"/>
                      <a:gd name="connsiteY41" fmla="*/ 177184 h 35996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847213" h="3599690">
                        <a:moveTo>
                          <a:pt x="1371219" y="0"/>
                        </a:moveTo>
                        <a:lnTo>
                          <a:pt x="1724110" y="174314"/>
                        </a:lnTo>
                        <a:lnTo>
                          <a:pt x="1999869" y="38100"/>
                        </a:lnTo>
                        <a:lnTo>
                          <a:pt x="2358570" y="215284"/>
                        </a:lnTo>
                        <a:lnTo>
                          <a:pt x="2430354" y="537873"/>
                        </a:lnTo>
                        <a:lnTo>
                          <a:pt x="2587170" y="615334"/>
                        </a:lnTo>
                        <a:lnTo>
                          <a:pt x="2675763" y="1013464"/>
                        </a:lnTo>
                        <a:lnTo>
                          <a:pt x="2622767" y="1081628"/>
                        </a:lnTo>
                        <a:lnTo>
                          <a:pt x="2758620" y="1148734"/>
                        </a:lnTo>
                        <a:lnTo>
                          <a:pt x="2847213" y="1546864"/>
                        </a:lnTo>
                        <a:lnTo>
                          <a:pt x="2598981" y="1866140"/>
                        </a:lnTo>
                        <a:lnTo>
                          <a:pt x="2552988" y="1866140"/>
                        </a:lnTo>
                        <a:lnTo>
                          <a:pt x="2590038" y="2032639"/>
                        </a:lnTo>
                        <a:lnTo>
                          <a:pt x="2526147" y="2114816"/>
                        </a:lnTo>
                        <a:lnTo>
                          <a:pt x="2730045" y="2215534"/>
                        </a:lnTo>
                        <a:lnTo>
                          <a:pt x="2818638" y="2613664"/>
                        </a:lnTo>
                        <a:lnTo>
                          <a:pt x="2570406" y="2932940"/>
                        </a:lnTo>
                        <a:lnTo>
                          <a:pt x="2490552" y="2932940"/>
                        </a:lnTo>
                        <a:lnTo>
                          <a:pt x="2523363" y="3080389"/>
                        </a:lnTo>
                        <a:lnTo>
                          <a:pt x="2275131" y="3399665"/>
                        </a:lnTo>
                        <a:lnTo>
                          <a:pt x="2039740" y="3399665"/>
                        </a:lnTo>
                        <a:lnTo>
                          <a:pt x="1884224" y="3599690"/>
                        </a:lnTo>
                        <a:lnTo>
                          <a:pt x="1486099" y="3599690"/>
                        </a:lnTo>
                        <a:lnTo>
                          <a:pt x="1347215" y="3421058"/>
                        </a:lnTo>
                        <a:lnTo>
                          <a:pt x="1208331" y="3599690"/>
                        </a:lnTo>
                        <a:lnTo>
                          <a:pt x="810207" y="3599690"/>
                        </a:lnTo>
                        <a:lnTo>
                          <a:pt x="639879" y="3380615"/>
                        </a:lnTo>
                        <a:lnTo>
                          <a:pt x="419682" y="3380615"/>
                        </a:lnTo>
                        <a:lnTo>
                          <a:pt x="171450" y="3061339"/>
                        </a:lnTo>
                        <a:lnTo>
                          <a:pt x="247946" y="2717571"/>
                        </a:lnTo>
                        <a:lnTo>
                          <a:pt x="19050" y="2423164"/>
                        </a:lnTo>
                        <a:lnTo>
                          <a:pt x="107643" y="2025034"/>
                        </a:lnTo>
                        <a:lnTo>
                          <a:pt x="282446" y="1938688"/>
                        </a:lnTo>
                        <a:lnTo>
                          <a:pt x="66675" y="1661164"/>
                        </a:lnTo>
                        <a:lnTo>
                          <a:pt x="154007" y="1268698"/>
                        </a:lnTo>
                        <a:lnTo>
                          <a:pt x="0" y="1070614"/>
                        </a:lnTo>
                        <a:lnTo>
                          <a:pt x="88593" y="672484"/>
                        </a:lnTo>
                        <a:lnTo>
                          <a:pt x="291772" y="572122"/>
                        </a:lnTo>
                        <a:lnTo>
                          <a:pt x="364818" y="243859"/>
                        </a:lnTo>
                        <a:lnTo>
                          <a:pt x="723520" y="66675"/>
                        </a:lnTo>
                        <a:lnTo>
                          <a:pt x="1006053" y="206235"/>
                        </a:lnTo>
                        <a:lnTo>
                          <a:pt x="1012517" y="177184"/>
                        </a:lnTo>
                        <a:close/>
                      </a:path>
                    </a:pathLst>
                  </a:custGeom>
                  <a:solidFill>
                    <a:srgbClr val="00B0F0">
                      <a:alpha val="30000"/>
                    </a:srgbClr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七角形 21">
                    <a:extLst>
                      <a:ext uri="{FF2B5EF4-FFF2-40B4-BE49-F238E27FC236}">
                        <a16:creationId xmlns:a16="http://schemas.microsoft.com/office/drawing/2014/main" id="{8D5E99F9-992B-1470-D8E0-4F45062329B6}"/>
                      </a:ext>
                    </a:extLst>
                  </p:cNvPr>
                  <p:cNvSpPr/>
                  <p:nvPr/>
                </p:nvSpPr>
                <p:spPr>
                  <a:xfrm>
                    <a:off x="1133872" y="33697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3" name="七角形 22">
                    <a:extLst>
                      <a:ext uri="{FF2B5EF4-FFF2-40B4-BE49-F238E27FC236}">
                        <a16:creationId xmlns:a16="http://schemas.microsoft.com/office/drawing/2014/main" id="{F32FDFE1-B59A-001B-1591-53ABEFE9184D}"/>
                      </a:ext>
                    </a:extLst>
                  </p:cNvPr>
                  <p:cNvSpPr/>
                  <p:nvPr/>
                </p:nvSpPr>
                <p:spPr>
                  <a:xfrm>
                    <a:off x="200422" y="38650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4" name="七角形 23">
                    <a:extLst>
                      <a:ext uri="{FF2B5EF4-FFF2-40B4-BE49-F238E27FC236}">
                        <a16:creationId xmlns:a16="http://schemas.microsoft.com/office/drawing/2014/main" id="{99C7465B-CD63-6D1B-8C44-2A6EA4039E0B}"/>
                      </a:ext>
                    </a:extLst>
                  </p:cNvPr>
                  <p:cNvSpPr/>
                  <p:nvPr/>
                </p:nvSpPr>
                <p:spPr>
                  <a:xfrm>
                    <a:off x="2187972" y="434132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5" name="七角形 24">
                    <a:extLst>
                      <a:ext uri="{FF2B5EF4-FFF2-40B4-BE49-F238E27FC236}">
                        <a16:creationId xmlns:a16="http://schemas.microsoft.com/office/drawing/2014/main" id="{43EC9A4D-E7AA-39A7-ADAE-CA6A89FB0392}"/>
                      </a:ext>
                    </a:extLst>
                  </p:cNvPr>
                  <p:cNvSpPr/>
                  <p:nvPr/>
                </p:nvSpPr>
                <p:spPr>
                  <a:xfrm>
                    <a:off x="245479" y="521991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6" name="七角形 25">
                    <a:extLst>
                      <a:ext uri="{FF2B5EF4-FFF2-40B4-BE49-F238E27FC236}">
                        <a16:creationId xmlns:a16="http://schemas.microsoft.com/office/drawing/2014/main" id="{1B47B77B-75CD-ACD6-3273-C70BC4B304A2}"/>
                      </a:ext>
                    </a:extLst>
                  </p:cNvPr>
                  <p:cNvSpPr/>
                  <p:nvPr/>
                </p:nvSpPr>
                <p:spPr>
                  <a:xfrm>
                    <a:off x="2175879" y="544216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7" name="楕円 6">
                  <a:extLst>
                    <a:ext uri="{FF2B5EF4-FFF2-40B4-BE49-F238E27FC236}">
                      <a16:creationId xmlns:a16="http://schemas.microsoft.com/office/drawing/2014/main" id="{C1742EB0-727C-444E-E8D0-44DDA2888EF7}"/>
                    </a:ext>
                  </a:extLst>
                </p:cNvPr>
                <p:cNvSpPr/>
                <p:nvPr/>
              </p:nvSpPr>
              <p:spPr>
                <a:xfrm>
                  <a:off x="33725" y="48260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" name="楕円 7">
                  <a:extLst>
                    <a:ext uri="{FF2B5EF4-FFF2-40B4-BE49-F238E27FC236}">
                      <a16:creationId xmlns:a16="http://schemas.microsoft.com/office/drawing/2014/main" id="{44DCD3A7-F1DB-5598-B379-659546274820}"/>
                    </a:ext>
                  </a:extLst>
                </p:cNvPr>
                <p:cNvSpPr/>
                <p:nvPr/>
              </p:nvSpPr>
              <p:spPr>
                <a:xfrm>
                  <a:off x="566079" y="336297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" name="楕円 8">
                  <a:extLst>
                    <a:ext uri="{FF2B5EF4-FFF2-40B4-BE49-F238E27FC236}">
                      <a16:creationId xmlns:a16="http://schemas.microsoft.com/office/drawing/2014/main" id="{26780CAA-F82C-37F5-A4DE-035D8C7177EE}"/>
                    </a:ext>
                  </a:extLst>
                </p:cNvPr>
                <p:cNvSpPr/>
                <p:nvPr/>
              </p:nvSpPr>
              <p:spPr>
                <a:xfrm>
                  <a:off x="2464648" y="5413507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" name="楕円 9">
                  <a:extLst>
                    <a:ext uri="{FF2B5EF4-FFF2-40B4-BE49-F238E27FC236}">
                      <a16:creationId xmlns:a16="http://schemas.microsoft.com/office/drawing/2014/main" id="{D81C9E70-4FA1-5401-FAF0-B0E6E802B9B0}"/>
                    </a:ext>
                  </a:extLst>
                </p:cNvPr>
                <p:cNvSpPr/>
                <p:nvPr/>
              </p:nvSpPr>
              <p:spPr>
                <a:xfrm>
                  <a:off x="664291" y="56282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" name="楕円 10">
                  <a:extLst>
                    <a:ext uri="{FF2B5EF4-FFF2-40B4-BE49-F238E27FC236}">
                      <a16:creationId xmlns:a16="http://schemas.microsoft.com/office/drawing/2014/main" id="{2EBA8441-B41D-E347-13FE-FC63F1B061E0}"/>
                    </a:ext>
                  </a:extLst>
                </p:cNvPr>
                <p:cNvSpPr/>
                <p:nvPr/>
              </p:nvSpPr>
              <p:spPr>
                <a:xfrm>
                  <a:off x="22941" y="63584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" name="楕円 11">
                  <a:extLst>
                    <a:ext uri="{FF2B5EF4-FFF2-40B4-BE49-F238E27FC236}">
                      <a16:creationId xmlns:a16="http://schemas.microsoft.com/office/drawing/2014/main" id="{DBDFBBB2-8B86-C3A4-D353-5DD41D1BA179}"/>
                    </a:ext>
                  </a:extLst>
                </p:cNvPr>
                <p:cNvSpPr/>
                <p:nvPr/>
              </p:nvSpPr>
              <p:spPr>
                <a:xfrm>
                  <a:off x="2131141" y="35327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493CB687-47B2-1866-091D-199917634BCB}"/>
                    </a:ext>
                  </a:extLst>
                </p:cNvPr>
                <p:cNvSpPr/>
                <p:nvPr/>
              </p:nvSpPr>
              <p:spPr>
                <a:xfrm>
                  <a:off x="1851741" y="59203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" name="楕円 13">
                  <a:extLst>
                    <a:ext uri="{FF2B5EF4-FFF2-40B4-BE49-F238E27FC236}">
                      <a16:creationId xmlns:a16="http://schemas.microsoft.com/office/drawing/2014/main" id="{C87946A3-A957-DD33-6C39-D94359961668}"/>
                    </a:ext>
                  </a:extLst>
                </p:cNvPr>
                <p:cNvSpPr/>
                <p:nvPr/>
              </p:nvSpPr>
              <p:spPr>
                <a:xfrm>
                  <a:off x="2460400" y="6356351"/>
                  <a:ext cx="402198" cy="40219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5" name="楕円 14">
                  <a:extLst>
                    <a:ext uri="{FF2B5EF4-FFF2-40B4-BE49-F238E27FC236}">
                      <a16:creationId xmlns:a16="http://schemas.microsoft.com/office/drawing/2014/main" id="{1E63EB41-5225-A392-71BD-F19D8A5F608C}"/>
                    </a:ext>
                  </a:extLst>
                </p:cNvPr>
                <p:cNvSpPr/>
                <p:nvPr/>
              </p:nvSpPr>
              <p:spPr>
                <a:xfrm>
                  <a:off x="1500575" y="38862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DADCAC7B-6E85-8FFC-517D-EDF2251D1615}"/>
                    </a:ext>
                  </a:extLst>
                </p:cNvPr>
                <p:cNvSpPr/>
                <p:nvPr/>
              </p:nvSpPr>
              <p:spPr>
                <a:xfrm>
                  <a:off x="2484825" y="403860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078D5C66-006F-D723-F133-7813BBF42F08}"/>
                    </a:ext>
                  </a:extLst>
                </p:cNvPr>
                <p:cNvSpPr/>
                <p:nvPr/>
              </p:nvSpPr>
              <p:spPr>
                <a:xfrm>
                  <a:off x="440125" y="419735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2A07AEB2-9041-191B-EE6A-14B8EA76A5E6}"/>
                    </a:ext>
                  </a:extLst>
                </p:cNvPr>
                <p:cNvSpPr/>
                <p:nvPr/>
              </p:nvSpPr>
              <p:spPr>
                <a:xfrm>
                  <a:off x="37188" y="3749963"/>
                  <a:ext cx="197762" cy="197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楕円 18">
                  <a:extLst>
                    <a:ext uri="{FF2B5EF4-FFF2-40B4-BE49-F238E27FC236}">
                      <a16:creationId xmlns:a16="http://schemas.microsoft.com/office/drawing/2014/main" id="{8DE8794F-B7E9-4867-67E5-675844475288}"/>
                    </a:ext>
                  </a:extLst>
                </p:cNvPr>
                <p:cNvSpPr/>
                <p:nvPr/>
              </p:nvSpPr>
              <p:spPr>
                <a:xfrm>
                  <a:off x="889716" y="644421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" name="楕円 19">
                  <a:extLst>
                    <a:ext uri="{FF2B5EF4-FFF2-40B4-BE49-F238E27FC236}">
                      <a16:creationId xmlns:a16="http://schemas.microsoft.com/office/drawing/2014/main" id="{9963D43E-37E9-171D-B285-2A3F3EDCEB16}"/>
                    </a:ext>
                  </a:extLst>
                </p:cNvPr>
                <p:cNvSpPr/>
                <p:nvPr/>
              </p:nvSpPr>
              <p:spPr>
                <a:xfrm>
                  <a:off x="432516" y="65870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1274958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il329_シャムネコの冬用イラスト</dc:title>
  <dc:subject>il329_シャムネコの冬用イラスト</dc:subject>
  <dc:creator>ぱわぽすけ</dc:creator>
  <cp:lastModifiedBy/>
  <cp:revision>1</cp:revision>
  <dcterms:created xsi:type="dcterms:W3CDTF">2014-10-29T04:47:26Z</dcterms:created>
  <dcterms:modified xsi:type="dcterms:W3CDTF">2025-01-23T18:15:20Z</dcterms:modified>
  <cp:version>1</cp:version>
</cp:coreProperties>
</file>