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38" r:id="rId2"/>
    <p:sldId id="344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101" d="100"/>
          <a:sy n="101" d="100"/>
        </p:scale>
        <p:origin x="1998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4" name="グループ化 1173">
            <a:extLst>
              <a:ext uri="{FF2B5EF4-FFF2-40B4-BE49-F238E27FC236}">
                <a16:creationId xmlns:a16="http://schemas.microsoft.com/office/drawing/2014/main" id="{BF135D2A-C985-B850-9DC8-884AC0FCFB0E}"/>
              </a:ext>
            </a:extLst>
          </p:cNvPr>
          <p:cNvGrpSpPr/>
          <p:nvPr/>
        </p:nvGrpSpPr>
        <p:grpSpPr>
          <a:xfrm>
            <a:off x="1299592" y="3715532"/>
            <a:ext cx="1398521" cy="2490630"/>
            <a:chOff x="1299592" y="3715532"/>
            <a:chExt cx="1398521" cy="249063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CAB2DD51-2029-4000-0A1D-D07499B5CAE8}"/>
                </a:ext>
              </a:extLst>
            </p:cNvPr>
            <p:cNvGrpSpPr/>
            <p:nvPr/>
          </p:nvGrpSpPr>
          <p:grpSpPr>
            <a:xfrm>
              <a:off x="1455527" y="4992420"/>
              <a:ext cx="1135480" cy="1213742"/>
              <a:chOff x="1455527" y="1925370"/>
              <a:chExt cx="1135480" cy="1213742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E8DB51ED-CFAB-C50C-BBE8-0B6A3D263F08}"/>
                  </a:ext>
                </a:extLst>
              </p:cNvPr>
              <p:cNvGrpSpPr/>
              <p:nvPr/>
            </p:nvGrpSpPr>
            <p:grpSpPr>
              <a:xfrm flipH="1">
                <a:off x="2307696" y="2047513"/>
                <a:ext cx="258926" cy="660346"/>
                <a:chOff x="1455527" y="2047513"/>
                <a:chExt cx="258926" cy="660346"/>
              </a:xfrm>
            </p:grpSpPr>
            <p:sp>
              <p:nvSpPr>
                <p:cNvPr id="112" name="楕円 1">
                  <a:extLst>
                    <a:ext uri="{FF2B5EF4-FFF2-40B4-BE49-F238E27FC236}">
                      <a16:creationId xmlns:a16="http://schemas.microsoft.com/office/drawing/2014/main" id="{BDAD2978-678E-1376-1874-E534BF8DD7EB}"/>
                    </a:ext>
                  </a:extLst>
                </p:cNvPr>
                <p:cNvSpPr/>
                <p:nvPr/>
              </p:nvSpPr>
              <p:spPr>
                <a:xfrm rot="12600000">
                  <a:off x="1514395" y="204751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8FC57A9-505C-7BCE-7694-1EC30085EB3B}"/>
                    </a:ext>
                  </a:extLst>
                </p:cNvPr>
                <p:cNvSpPr/>
                <p:nvPr/>
              </p:nvSpPr>
              <p:spPr>
                <a:xfrm rot="11700000">
                  <a:off x="1455527" y="2620406"/>
                  <a:ext cx="110541" cy="87453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8C61E9D-A695-8749-DF1B-5A9305AAC5A3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C977F8DE-9D90-0414-7A24-D539D58BBDC5}"/>
                  </a:ext>
                </a:extLst>
              </p:cNvPr>
              <p:cNvGrpSpPr/>
              <p:nvPr/>
            </p:nvGrpSpPr>
            <p:grpSpPr>
              <a:xfrm>
                <a:off x="1455527" y="2047513"/>
                <a:ext cx="258926" cy="660346"/>
                <a:chOff x="1455527" y="2047513"/>
                <a:chExt cx="258926" cy="660346"/>
              </a:xfrm>
            </p:grpSpPr>
            <p:sp>
              <p:nvSpPr>
                <p:cNvPr id="110" name="楕円 1">
                  <a:extLst>
                    <a:ext uri="{FF2B5EF4-FFF2-40B4-BE49-F238E27FC236}">
                      <a16:creationId xmlns:a16="http://schemas.microsoft.com/office/drawing/2014/main" id="{9E620923-0996-4075-EA79-76C6A49418C9}"/>
                    </a:ext>
                  </a:extLst>
                </p:cNvPr>
                <p:cNvSpPr/>
                <p:nvPr/>
              </p:nvSpPr>
              <p:spPr>
                <a:xfrm rot="12600000">
                  <a:off x="1514395" y="204751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7E9D526D-ED73-9393-B483-4A9CA2245EFE}"/>
                    </a:ext>
                  </a:extLst>
                </p:cNvPr>
                <p:cNvSpPr/>
                <p:nvPr/>
              </p:nvSpPr>
              <p:spPr>
                <a:xfrm rot="11700000">
                  <a:off x="1455527" y="2620406"/>
                  <a:ext cx="110541" cy="87453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5" name="楕円 1">
                <a:extLst>
                  <a:ext uri="{FF2B5EF4-FFF2-40B4-BE49-F238E27FC236}">
                    <a16:creationId xmlns:a16="http://schemas.microsoft.com/office/drawing/2014/main" id="{0423A24C-46D7-4BEA-ADD5-C309333F7EE3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楕円 1">
                <a:extLst>
                  <a:ext uri="{FF2B5EF4-FFF2-40B4-BE49-F238E27FC236}">
                    <a16:creationId xmlns:a16="http://schemas.microsoft.com/office/drawing/2014/main" id="{3F6434CE-8497-D5CD-21D3-F313B2D38444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楕円 1">
                <a:extLst>
                  <a:ext uri="{FF2B5EF4-FFF2-40B4-BE49-F238E27FC236}">
                    <a16:creationId xmlns:a16="http://schemas.microsoft.com/office/drawing/2014/main" id="{FCD6108A-91C1-DC27-2022-48770A6AF7FA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C3C7DC29-5904-98B1-4D59-D81747772A00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B810F6AA-6E2B-4181-0A27-93C92CAD28F3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D6A7CF93-4CA8-EA66-8342-B5937BED2CBD}"/>
                </a:ext>
              </a:extLst>
            </p:cNvPr>
            <p:cNvGrpSpPr/>
            <p:nvPr/>
          </p:nvGrpSpPr>
          <p:grpSpPr>
            <a:xfrm>
              <a:off x="1299592" y="3955579"/>
              <a:ext cx="1398521" cy="1230698"/>
              <a:chOff x="1299592" y="888529"/>
              <a:chExt cx="1398521" cy="1230698"/>
            </a:xfrm>
          </p:grpSpPr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452A7C78-9170-0AAB-7643-B0100F143DD2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23E31834-3776-3FA2-B798-4A74728C420C}"/>
                  </a:ext>
                </a:extLst>
              </p:cNvPr>
              <p:cNvSpPr/>
              <p:nvPr/>
            </p:nvSpPr>
            <p:spPr>
              <a:xfrm rot="20700000">
                <a:off x="151431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CA116F8A-4CF3-CB55-5E1F-5CE519256252}"/>
                  </a:ext>
                </a:extLst>
              </p:cNvPr>
              <p:cNvSpPr/>
              <p:nvPr/>
            </p:nvSpPr>
            <p:spPr>
              <a:xfrm rot="900000">
                <a:off x="220204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2" name="二等辺三角形 6">
                <a:extLst>
                  <a:ext uri="{FF2B5EF4-FFF2-40B4-BE49-F238E27FC236}">
                    <a16:creationId xmlns:a16="http://schemas.microsoft.com/office/drawing/2014/main" id="{3C5FA238-8035-8516-7028-92C88D2B3F07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二等辺三角形 6">
                <a:extLst>
                  <a:ext uri="{FF2B5EF4-FFF2-40B4-BE49-F238E27FC236}">
                    <a16:creationId xmlns:a16="http://schemas.microsoft.com/office/drawing/2014/main" id="{DEDD98A3-F1E9-17AC-CE31-A85281012BCA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96C1D0D7-8917-4D81-4AC9-6DA2BE3D1255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B43D7BE5-D0B6-5275-713B-BB6C641F8920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01612A73-524A-90BF-AD98-56BC3CC8E22C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54586FA-D445-2104-D9BC-8D48122D1F64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C8D9B898-4EE0-4D8F-1BF2-307733F4491B}"/>
                </a:ext>
              </a:extLst>
            </p:cNvPr>
            <p:cNvGrpSpPr/>
            <p:nvPr/>
          </p:nvGrpSpPr>
          <p:grpSpPr>
            <a:xfrm>
              <a:off x="1339507" y="3715532"/>
              <a:ext cx="1325355" cy="650911"/>
              <a:chOff x="1100911" y="95250"/>
              <a:chExt cx="1794828" cy="881479"/>
            </a:xfrm>
          </p:grpSpPr>
          <p:sp>
            <p:nvSpPr>
              <p:cNvPr id="143" name="楕円 5">
                <a:extLst>
                  <a:ext uri="{FF2B5EF4-FFF2-40B4-BE49-F238E27FC236}">
                    <a16:creationId xmlns:a16="http://schemas.microsoft.com/office/drawing/2014/main" id="{DB6C1901-BF9A-3AE4-5AAB-52151B93FDD5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E46347DE-514C-2AEF-3F38-CC47B19F4978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BFAE3610-92CD-D7BE-EB6F-8D283ACB1BB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50" name="楕円 5">
                  <a:extLst>
                    <a:ext uri="{FF2B5EF4-FFF2-40B4-BE49-F238E27FC236}">
                      <a16:creationId xmlns:a16="http://schemas.microsoft.com/office/drawing/2014/main" id="{2E6DCD85-74ED-9D94-33CC-5D150378A5C5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364C9CA9-8583-EFF1-A7D5-81E40A1092F6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21AA9653-0BE5-46A1-1DD3-71005163ACC7}"/>
                </a:ext>
              </a:extLst>
            </p:cNvPr>
            <p:cNvGrpSpPr/>
            <p:nvPr/>
          </p:nvGrpSpPr>
          <p:grpSpPr>
            <a:xfrm>
              <a:off x="1599674" y="5090763"/>
              <a:ext cx="824136" cy="568219"/>
              <a:chOff x="1443950" y="2053446"/>
              <a:chExt cx="1116065" cy="769496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12D24F7B-031C-FC76-4093-57A4D7EE636F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55" name="楕円 5">
                  <a:extLst>
                    <a:ext uri="{FF2B5EF4-FFF2-40B4-BE49-F238E27FC236}">
                      <a16:creationId xmlns:a16="http://schemas.microsoft.com/office/drawing/2014/main" id="{32ADFBB1-9808-B634-55DC-7608217D28AB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9" name="二等辺三角形 21">
                  <a:extLst>
                    <a:ext uri="{FF2B5EF4-FFF2-40B4-BE49-F238E27FC236}">
                      <a16:creationId xmlns:a16="http://schemas.microsoft.com/office/drawing/2014/main" id="{217621D2-101A-7388-8419-7F5BBD67140B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二等辺三角形 21">
                  <a:extLst>
                    <a:ext uri="{FF2B5EF4-FFF2-40B4-BE49-F238E27FC236}">
                      <a16:creationId xmlns:a16="http://schemas.microsoft.com/office/drawing/2014/main" id="{4F776DD0-EE0E-D8EB-85B7-2A935AB6D751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楕円 5">
                  <a:extLst>
                    <a:ext uri="{FF2B5EF4-FFF2-40B4-BE49-F238E27FC236}">
                      <a16:creationId xmlns:a16="http://schemas.microsoft.com/office/drawing/2014/main" id="{D678E2F1-724A-38F7-9626-CDD4C28A21F0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F17EFB1-2498-C5F0-C115-9F0B3C6FDA29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77" name="グループ化 1176">
            <a:extLst>
              <a:ext uri="{FF2B5EF4-FFF2-40B4-BE49-F238E27FC236}">
                <a16:creationId xmlns:a16="http://schemas.microsoft.com/office/drawing/2014/main" id="{108F928C-D536-60B3-08A6-B13E183A993C}"/>
              </a:ext>
            </a:extLst>
          </p:cNvPr>
          <p:cNvGrpSpPr/>
          <p:nvPr/>
        </p:nvGrpSpPr>
        <p:grpSpPr>
          <a:xfrm>
            <a:off x="7009880" y="605447"/>
            <a:ext cx="2351020" cy="2658119"/>
            <a:chOff x="7009880" y="605447"/>
            <a:chExt cx="2351020" cy="265811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61D9C14-3723-0ED8-CBB4-4FCFC585BCF4}"/>
                </a:ext>
              </a:extLst>
            </p:cNvPr>
            <p:cNvGrpSpPr/>
            <p:nvPr/>
          </p:nvGrpSpPr>
          <p:grpSpPr>
            <a:xfrm>
              <a:off x="7597247" y="1925370"/>
              <a:ext cx="1135480" cy="1213742"/>
              <a:chOff x="1455527" y="1925370"/>
              <a:chExt cx="1135480" cy="1213742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347C31D0-B9E7-0332-2DD7-21AB89A75DC9}"/>
                  </a:ext>
                </a:extLst>
              </p:cNvPr>
              <p:cNvGrpSpPr/>
              <p:nvPr/>
            </p:nvGrpSpPr>
            <p:grpSpPr>
              <a:xfrm flipH="1">
                <a:off x="2307696" y="2047513"/>
                <a:ext cx="258926" cy="660346"/>
                <a:chOff x="1455527" y="2047513"/>
                <a:chExt cx="258926" cy="660346"/>
              </a:xfrm>
            </p:grpSpPr>
            <p:sp>
              <p:nvSpPr>
                <p:cNvPr id="58" name="楕円 1">
                  <a:extLst>
                    <a:ext uri="{FF2B5EF4-FFF2-40B4-BE49-F238E27FC236}">
                      <a16:creationId xmlns:a16="http://schemas.microsoft.com/office/drawing/2014/main" id="{77D6E991-7A3D-4C6F-BE87-6DD95C6202EA}"/>
                    </a:ext>
                  </a:extLst>
                </p:cNvPr>
                <p:cNvSpPr/>
                <p:nvPr/>
              </p:nvSpPr>
              <p:spPr>
                <a:xfrm rot="12600000">
                  <a:off x="1514395" y="204751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2807616E-1FF1-4EC3-D6B0-677967B9C5A1}"/>
                    </a:ext>
                  </a:extLst>
                </p:cNvPr>
                <p:cNvSpPr/>
                <p:nvPr/>
              </p:nvSpPr>
              <p:spPr>
                <a:xfrm rot="11700000">
                  <a:off x="1455527" y="2620406"/>
                  <a:ext cx="110541" cy="87453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61A1145-1D90-385B-3EFA-E790D837C2C0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EA05E19A-8FB6-F318-9823-25C5923FB2F8}"/>
                  </a:ext>
                </a:extLst>
              </p:cNvPr>
              <p:cNvGrpSpPr/>
              <p:nvPr/>
            </p:nvGrpSpPr>
            <p:grpSpPr>
              <a:xfrm>
                <a:off x="1455527" y="2047513"/>
                <a:ext cx="258926" cy="660346"/>
                <a:chOff x="1455527" y="2047513"/>
                <a:chExt cx="258926" cy="660346"/>
              </a:xfrm>
            </p:grpSpPr>
            <p:sp>
              <p:nvSpPr>
                <p:cNvPr id="56" name="楕円 1">
                  <a:extLst>
                    <a:ext uri="{FF2B5EF4-FFF2-40B4-BE49-F238E27FC236}">
                      <a16:creationId xmlns:a16="http://schemas.microsoft.com/office/drawing/2014/main" id="{A87DCE6E-EF92-845A-D968-714B06FA6CBE}"/>
                    </a:ext>
                  </a:extLst>
                </p:cNvPr>
                <p:cNvSpPr/>
                <p:nvPr/>
              </p:nvSpPr>
              <p:spPr>
                <a:xfrm rot="12600000">
                  <a:off x="1514395" y="204751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40DB5AE2-1479-7DA7-80C7-6DB6108BF19D}"/>
                    </a:ext>
                  </a:extLst>
                </p:cNvPr>
                <p:cNvSpPr/>
                <p:nvPr/>
              </p:nvSpPr>
              <p:spPr>
                <a:xfrm rot="11700000">
                  <a:off x="1455527" y="2620406"/>
                  <a:ext cx="110541" cy="87453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楕円 1">
                <a:extLst>
                  <a:ext uri="{FF2B5EF4-FFF2-40B4-BE49-F238E27FC236}">
                    <a16:creationId xmlns:a16="http://schemas.microsoft.com/office/drawing/2014/main" id="{8D385B1E-024C-893A-ADA3-09ACC3FCD9A1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1">
                <a:extLst>
                  <a:ext uri="{FF2B5EF4-FFF2-40B4-BE49-F238E27FC236}">
                    <a16:creationId xmlns:a16="http://schemas.microsoft.com/office/drawing/2014/main" id="{85FE1A46-2BDF-2A5E-8DBA-9E75ABC1C9ED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1">
                <a:extLst>
                  <a:ext uri="{FF2B5EF4-FFF2-40B4-BE49-F238E27FC236}">
                    <a16:creationId xmlns:a16="http://schemas.microsoft.com/office/drawing/2014/main" id="{B193AE3D-C5AA-CDAF-70C0-2A2961728D65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823F517-C098-21E9-AEA2-B353D67BE88B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640C359-7915-6744-7313-B22A4EF3A583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A0581114-E033-17D3-F436-D6DA35DB232F}"/>
                </a:ext>
              </a:extLst>
            </p:cNvPr>
            <p:cNvGrpSpPr/>
            <p:nvPr/>
          </p:nvGrpSpPr>
          <p:grpSpPr>
            <a:xfrm>
              <a:off x="7441312" y="888529"/>
              <a:ext cx="1398521" cy="1230698"/>
              <a:chOff x="1299592" y="888529"/>
              <a:chExt cx="1398521" cy="1230698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EAB665BE-D043-10C0-7CC6-19ECBA76FF2A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二等辺三角形 6">
                <a:extLst>
                  <a:ext uri="{FF2B5EF4-FFF2-40B4-BE49-F238E27FC236}">
                    <a16:creationId xmlns:a16="http://schemas.microsoft.com/office/drawing/2014/main" id="{1A4DC0B7-2764-4B81-E231-35D280B05FD2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二等辺三角形 6">
                <a:extLst>
                  <a:ext uri="{FF2B5EF4-FFF2-40B4-BE49-F238E27FC236}">
                    <a16:creationId xmlns:a16="http://schemas.microsoft.com/office/drawing/2014/main" id="{232854E0-576F-4C15-315C-668E0354FC25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6979657-6326-3C80-8F28-F51A235FC575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7001ADC-2E74-B9E0-951F-114EA5BB91D5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3696E5FD-4D34-E44B-030A-3B57555EFFED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BCC1660-10B6-3885-66C4-28A0D56969A7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20E6EC33-2EA7-4967-E8F1-BC05646F67EA}"/>
                </a:ext>
              </a:extLst>
            </p:cNvPr>
            <p:cNvGrpSpPr/>
            <p:nvPr/>
          </p:nvGrpSpPr>
          <p:grpSpPr>
            <a:xfrm>
              <a:off x="7740837" y="1383137"/>
              <a:ext cx="755887" cy="94733"/>
              <a:chOff x="7743706" y="1471644"/>
              <a:chExt cx="755887" cy="94733"/>
            </a:xfrm>
          </p:grpSpPr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E8D64E67-41F4-488A-E0A1-E825B7E37EBE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04403A13-A743-BCA8-C064-4F65BE7A759B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AB8518C9-442F-AADF-D1D4-9F0EB4AA52A6}"/>
                </a:ext>
              </a:extLst>
            </p:cNvPr>
            <p:cNvGrpSpPr/>
            <p:nvPr/>
          </p:nvGrpSpPr>
          <p:grpSpPr>
            <a:xfrm>
              <a:off x="7009880" y="605447"/>
              <a:ext cx="2351020" cy="2658119"/>
              <a:chOff x="22941" y="3362243"/>
              <a:chExt cx="3183809" cy="3599690"/>
            </a:xfrm>
          </p:grpSpPr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F891F78F-7698-8C33-4809-1A1BF46B5AD2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56778FCC-54C4-9257-43BA-036A56947F9E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39A3608B-56FD-B822-40D6-30114D734B34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82C74D40-A976-8F8B-E76E-967437E6DD45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七角形 202">
                    <a:extLst>
                      <a:ext uri="{FF2B5EF4-FFF2-40B4-BE49-F238E27FC236}">
                        <a16:creationId xmlns:a16="http://schemas.microsoft.com/office/drawing/2014/main" id="{9EDEE06A-1223-7832-5B1B-8E4EDED5B085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4" name="七角形 203">
                    <a:extLst>
                      <a:ext uri="{FF2B5EF4-FFF2-40B4-BE49-F238E27FC236}">
                        <a16:creationId xmlns:a16="http://schemas.microsoft.com/office/drawing/2014/main" id="{1CC8CEB4-9F22-8C39-EFA3-5BA24679B19B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5" name="七角形 204">
                    <a:extLst>
                      <a:ext uri="{FF2B5EF4-FFF2-40B4-BE49-F238E27FC236}">
                        <a16:creationId xmlns:a16="http://schemas.microsoft.com/office/drawing/2014/main" id="{B58C1FFB-3869-B9E5-8F32-33410DD288D7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6" name="七角形 205">
                    <a:extLst>
                      <a:ext uri="{FF2B5EF4-FFF2-40B4-BE49-F238E27FC236}">
                        <a16:creationId xmlns:a16="http://schemas.microsoft.com/office/drawing/2014/main" id="{180637B0-34F6-81B5-3D1F-E4EF7164896E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7" name="七角形 206">
                    <a:extLst>
                      <a:ext uri="{FF2B5EF4-FFF2-40B4-BE49-F238E27FC236}">
                        <a16:creationId xmlns:a16="http://schemas.microsoft.com/office/drawing/2014/main" id="{FB881DAA-457B-1809-42AA-E0A8B7F89231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8934BED4-92E8-8F2B-E6E5-1477634898B7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D4F3B83E-AAB1-FE7D-B8FE-BEBB7F7F7FB2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66E7606A-3BE9-3D25-1F31-270BA79A22C1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42AC3794-DA80-3811-F112-2FBDDFFB7FFD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26EA0954-F8CC-E484-76CB-6E45DD4B8561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90A55093-D2F2-DBEB-63DB-696F9010CD6E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E1C352AD-20BC-7073-8E51-B402553FD822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602CFB03-C899-9E79-1CA6-752CE9E82B63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088AD763-7021-C435-14D4-E05B11E5E0B5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E7FAC095-E041-0B23-FC3F-1847DD10AFF3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A692E4FD-0DF6-0A5D-ED9E-44E96539A773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77FDAA6D-C6C3-DFD7-79A2-18D4DB05C9D5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C7BAAEEF-9394-37DB-91CC-0D0811F18918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BFFAC5FA-DDDE-49CA-8F9F-F149ADD4BE83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176" name="グループ化 1175">
            <a:extLst>
              <a:ext uri="{FF2B5EF4-FFF2-40B4-BE49-F238E27FC236}">
                <a16:creationId xmlns:a16="http://schemas.microsoft.com/office/drawing/2014/main" id="{AFFB6A47-5A35-CD87-99E6-89DE3C78A6B2}"/>
              </a:ext>
            </a:extLst>
          </p:cNvPr>
          <p:cNvGrpSpPr/>
          <p:nvPr/>
        </p:nvGrpSpPr>
        <p:grpSpPr>
          <a:xfrm>
            <a:off x="6778600" y="3984154"/>
            <a:ext cx="2761753" cy="2414884"/>
            <a:chOff x="6778600" y="3984154"/>
            <a:chExt cx="2761753" cy="2414884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DB444E17-1BE5-6E1E-0EBD-0FFCB170F8DF}"/>
                </a:ext>
              </a:extLst>
            </p:cNvPr>
            <p:cNvGrpSpPr/>
            <p:nvPr/>
          </p:nvGrpSpPr>
          <p:grpSpPr>
            <a:xfrm>
              <a:off x="7490842" y="3984154"/>
              <a:ext cx="1398521" cy="1230698"/>
              <a:chOff x="1299592" y="888529"/>
              <a:chExt cx="1398521" cy="1230698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DD41B425-84DC-DA05-0B37-5DF99C156C5D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BC46F93D-A2C9-6FC3-55F0-A9B27D3AEB8A}"/>
                  </a:ext>
                </a:extLst>
              </p:cNvPr>
              <p:cNvSpPr/>
              <p:nvPr/>
            </p:nvSpPr>
            <p:spPr>
              <a:xfrm rot="20700000">
                <a:off x="151431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ACB93522-D3A3-E76F-DBAA-326AB0A84617}"/>
                  </a:ext>
                </a:extLst>
              </p:cNvPr>
              <p:cNvSpPr/>
              <p:nvPr/>
            </p:nvSpPr>
            <p:spPr>
              <a:xfrm rot="900000">
                <a:off x="220204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7" name="二等辺三角形 6">
                <a:extLst>
                  <a:ext uri="{FF2B5EF4-FFF2-40B4-BE49-F238E27FC236}">
                    <a16:creationId xmlns:a16="http://schemas.microsoft.com/office/drawing/2014/main" id="{732EF3FD-7E86-FFC0-2A8E-0EB2F49BE160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二等辺三角形 6">
                <a:extLst>
                  <a:ext uri="{FF2B5EF4-FFF2-40B4-BE49-F238E27FC236}">
                    <a16:creationId xmlns:a16="http://schemas.microsoft.com/office/drawing/2014/main" id="{3CD991DA-F89F-3197-B549-C23ADE1600E1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E7EFE99D-87E2-6D09-F72E-E81CE44063EF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A512B52D-F5B1-7373-B3E6-9110F92F3EE1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9974F04E-ECEC-478C-3BFF-080458A32B40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D608C28A-89F4-4C36-66A1-6911F584FE2F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6789EECB-0D88-47BB-862E-228B6EE7F3CC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B7293E0-DFA2-CFC1-52D3-1BA64BF2D873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00D626E0-244D-8031-ADF4-0B10ECE99701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DFF822B2-FEBB-2CF5-DBE2-B6E67F55D70D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D7716F50-BF83-BDCD-46DD-93AA94E99961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250" name="台形 249">
                  <a:extLst>
                    <a:ext uri="{FF2B5EF4-FFF2-40B4-BE49-F238E27FC236}">
                      <a16:creationId xmlns:a16="http://schemas.microsoft.com/office/drawing/2014/main" id="{CCE285DA-0219-53CD-A78F-315B690C7653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98BE6686-2B56-9BD9-A8E2-F100C74BA5E4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1A772865-B1B4-AE0E-67F6-D4835A7E9015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2FA58599-1F60-E6DB-97B2-2762FA565E91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8C1B9ABE-BFC6-9D42-C072-0A4476585DA8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9658B81D-01F7-25F1-FBD3-9B44E585442F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DCD95D57-B331-D225-1D4A-77032CFB4E0B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38BF934A-077F-1EFB-77C9-3115BCC6584B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629E943A-9198-4FB3-345D-D29335667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" name="星: 6 pt 248">
                      <a:extLst>
                        <a:ext uri="{FF2B5EF4-FFF2-40B4-BE49-F238E27FC236}">
                          <a16:creationId xmlns:a16="http://schemas.microsoft.com/office/drawing/2014/main" id="{5C1F29BD-CF59-052A-BCA6-43E8E507F8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4DDF99E6-9D62-4F61-EF33-B388EF8F660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46" name="楕円 245">
                      <a:extLst>
                        <a:ext uri="{FF2B5EF4-FFF2-40B4-BE49-F238E27FC236}">
                          <a16:creationId xmlns:a16="http://schemas.microsoft.com/office/drawing/2014/main" id="{D1DAA68B-FCFA-A0A3-909D-4329F349E4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" name="星: 6 pt 246">
                      <a:extLst>
                        <a:ext uri="{FF2B5EF4-FFF2-40B4-BE49-F238E27FC236}">
                          <a16:creationId xmlns:a16="http://schemas.microsoft.com/office/drawing/2014/main" id="{4D2C7B3A-E1B2-37EA-A675-9EB7ADCEE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B326328E-DFC5-430F-3FCD-4E97ADF4A6BD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44" name="楕円 243">
                      <a:extLst>
                        <a:ext uri="{FF2B5EF4-FFF2-40B4-BE49-F238E27FC236}">
                          <a16:creationId xmlns:a16="http://schemas.microsoft.com/office/drawing/2014/main" id="{90BA1334-BE9A-1D60-D9A8-0D887B765B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星: 6 pt 244">
                      <a:extLst>
                        <a:ext uri="{FF2B5EF4-FFF2-40B4-BE49-F238E27FC236}">
                          <a16:creationId xmlns:a16="http://schemas.microsoft.com/office/drawing/2014/main" id="{DFE4F1F8-73FE-EF8B-32BC-0D82E3C338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7D9645B9-30D8-9332-B448-E7DB5C3C730F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42" name="楕円 241">
                      <a:extLst>
                        <a:ext uri="{FF2B5EF4-FFF2-40B4-BE49-F238E27FC236}">
                          <a16:creationId xmlns:a16="http://schemas.microsoft.com/office/drawing/2014/main" id="{AF2D08B1-2401-B00A-1395-A6E0836411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星: 6 pt 242">
                      <a:extLst>
                        <a:ext uri="{FF2B5EF4-FFF2-40B4-BE49-F238E27FC236}">
                          <a16:creationId xmlns:a16="http://schemas.microsoft.com/office/drawing/2014/main" id="{5F14AFD0-9325-6AD1-1FA3-23C02C2E5A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62E3F03D-F7AB-743E-86BE-A408F5ABB8CD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225" name="フリーフォーム: 図形 224">
                      <a:extLst>
                        <a:ext uri="{FF2B5EF4-FFF2-40B4-BE49-F238E27FC236}">
                          <a16:creationId xmlns:a16="http://schemas.microsoft.com/office/drawing/2014/main" id="{B89E2852-5D3C-F7F1-1BC3-2A9160852E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" name="フリーフォーム: 図形 226">
                      <a:extLst>
                        <a:ext uri="{FF2B5EF4-FFF2-40B4-BE49-F238E27FC236}">
                          <a16:creationId xmlns:a16="http://schemas.microsoft.com/office/drawing/2014/main" id="{EB078F4E-6E23-EB37-EAB8-F7A4283062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" name="星: 6 pt 227">
                      <a:extLst>
                        <a:ext uri="{FF2B5EF4-FFF2-40B4-BE49-F238E27FC236}">
                          <a16:creationId xmlns:a16="http://schemas.microsoft.com/office/drawing/2014/main" id="{41FD9143-4646-B6FA-3674-E313784DE1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" name="フリーフォーム: 図形 228">
                      <a:extLst>
                        <a:ext uri="{FF2B5EF4-FFF2-40B4-BE49-F238E27FC236}">
                          <a16:creationId xmlns:a16="http://schemas.microsoft.com/office/drawing/2014/main" id="{A4324F9B-DE1D-F3C3-12CD-6E7AF818DD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" name="星: 6 pt 239">
                      <a:extLst>
                        <a:ext uri="{FF2B5EF4-FFF2-40B4-BE49-F238E27FC236}">
                          <a16:creationId xmlns:a16="http://schemas.microsoft.com/office/drawing/2014/main" id="{F6E1CE1E-7F79-7213-2470-D648AB558E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" name="星: 6 pt 240">
                      <a:extLst>
                        <a:ext uri="{FF2B5EF4-FFF2-40B4-BE49-F238E27FC236}">
                          <a16:creationId xmlns:a16="http://schemas.microsoft.com/office/drawing/2014/main" id="{A9F71122-24BF-FB9E-4AA3-E00C0570F4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172" name="グループ化 1171">
            <a:extLst>
              <a:ext uri="{FF2B5EF4-FFF2-40B4-BE49-F238E27FC236}">
                <a16:creationId xmlns:a16="http://schemas.microsoft.com/office/drawing/2014/main" id="{C90FF3FC-6E19-C990-EF2D-983D964A23E7}"/>
              </a:ext>
            </a:extLst>
          </p:cNvPr>
          <p:cNvGrpSpPr/>
          <p:nvPr/>
        </p:nvGrpSpPr>
        <p:grpSpPr>
          <a:xfrm>
            <a:off x="4239744" y="964729"/>
            <a:ext cx="1632061" cy="2236839"/>
            <a:chOff x="4239744" y="964729"/>
            <a:chExt cx="1632061" cy="2236839"/>
          </a:xfrm>
        </p:grpSpPr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B2B3A512-C8FD-89B0-3D8B-F329DDF858B9}"/>
                </a:ext>
              </a:extLst>
            </p:cNvPr>
            <p:cNvSpPr/>
            <p:nvPr/>
          </p:nvSpPr>
          <p:spPr>
            <a:xfrm rot="900000">
              <a:off x="4255328" y="2035332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E091073D-3FFF-C61F-A729-F62C015C11B4}"/>
                </a:ext>
              </a:extLst>
            </p:cNvPr>
            <p:cNvSpPr/>
            <p:nvPr/>
          </p:nvSpPr>
          <p:spPr>
            <a:xfrm rot="900000">
              <a:off x="4290495" y="2274473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683B6E2A-B344-1520-CF0B-63FB6E4B44F5}"/>
                </a:ext>
              </a:extLst>
            </p:cNvPr>
            <p:cNvSpPr/>
            <p:nvPr/>
          </p:nvSpPr>
          <p:spPr>
            <a:xfrm rot="20700000" flipH="1">
              <a:off x="5816775" y="2077533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35BB85F-C0F0-E85B-6386-D7F4B095E9CA}"/>
                </a:ext>
              </a:extLst>
            </p:cNvPr>
            <p:cNvSpPr/>
            <p:nvPr/>
          </p:nvSpPr>
          <p:spPr>
            <a:xfrm rot="20700000" flipH="1">
              <a:off x="5823809" y="2450311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B1CB6F1D-6E2E-8EEB-55DC-E41971985F40}"/>
                </a:ext>
              </a:extLst>
            </p:cNvPr>
            <p:cNvGrpSpPr/>
            <p:nvPr/>
          </p:nvGrpSpPr>
          <p:grpSpPr>
            <a:xfrm>
              <a:off x="4239744" y="2049020"/>
              <a:ext cx="1607691" cy="1152548"/>
              <a:chOff x="3677526" y="2017114"/>
              <a:chExt cx="2177174" cy="1560809"/>
            </a:xfrm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6234E4A-F940-4E68-F4E2-C7038F43F40B}"/>
                  </a:ext>
                </a:extLst>
              </p:cNvPr>
              <p:cNvSpPr/>
              <p:nvPr/>
            </p:nvSpPr>
            <p:spPr>
              <a:xfrm>
                <a:off x="3677526" y="2017114"/>
                <a:ext cx="2177174" cy="1560809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lnTo>
                      <a:pt x="490787" y="11418"/>
                    </a:lnTo>
                    <a:cubicBezTo>
                      <a:pt x="623949" y="23601"/>
                      <a:pt x="773261" y="30429"/>
                      <a:pt x="930971" y="30429"/>
                    </a:cubicBezTo>
                    <a:cubicBezTo>
                      <a:pt x="1088682" y="30429"/>
                      <a:pt x="1237994" y="23601"/>
                      <a:pt x="1371156" y="1141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月 276">
                <a:extLst>
                  <a:ext uri="{FF2B5EF4-FFF2-40B4-BE49-F238E27FC236}">
                    <a16:creationId xmlns:a16="http://schemas.microsoft.com/office/drawing/2014/main" id="{2EA36DBD-C791-058B-FB49-901C46A557B9}"/>
                  </a:ext>
                </a:extLst>
              </p:cNvPr>
              <p:cNvSpPr/>
              <p:nvPr/>
            </p:nvSpPr>
            <p:spPr>
              <a:xfrm rot="16200000">
                <a:off x="4642512" y="2202317"/>
                <a:ext cx="212633" cy="1716444"/>
              </a:xfrm>
              <a:prstGeom prst="moon">
                <a:avLst>
                  <a:gd name="adj" fmla="val 34568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>
                <a:extLst>
                  <a:ext uri="{FF2B5EF4-FFF2-40B4-BE49-F238E27FC236}">
                    <a16:creationId xmlns:a16="http://schemas.microsoft.com/office/drawing/2014/main" id="{002BFFA5-BFE2-ABE7-D62E-FF8F86104820}"/>
                  </a:ext>
                </a:extLst>
              </p:cNvPr>
              <p:cNvSpPr/>
              <p:nvPr/>
            </p:nvSpPr>
            <p:spPr>
              <a:xfrm rot="16200000">
                <a:off x="4686964" y="1961161"/>
                <a:ext cx="161833" cy="1462440"/>
              </a:xfrm>
              <a:prstGeom prst="moon">
                <a:avLst>
                  <a:gd name="adj" fmla="val 49500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月 281">
                <a:extLst>
                  <a:ext uri="{FF2B5EF4-FFF2-40B4-BE49-F238E27FC236}">
                    <a16:creationId xmlns:a16="http://schemas.microsoft.com/office/drawing/2014/main" id="{9EC49797-C92D-E635-1C2A-09D7903D68D3}"/>
                  </a:ext>
                </a:extLst>
              </p:cNvPr>
              <p:cNvSpPr/>
              <p:nvPr/>
            </p:nvSpPr>
            <p:spPr>
              <a:xfrm rot="16200000">
                <a:off x="4696490" y="1721512"/>
                <a:ext cx="123733" cy="1170344"/>
              </a:xfrm>
              <a:prstGeom prst="moon">
                <a:avLst>
                  <a:gd name="adj" fmla="val 60772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F41E5370-5A66-D647-9FC8-3A72535F9052}"/>
                </a:ext>
              </a:extLst>
            </p:cNvPr>
            <p:cNvGrpSpPr/>
            <p:nvPr/>
          </p:nvGrpSpPr>
          <p:grpSpPr>
            <a:xfrm>
              <a:off x="4328542" y="964729"/>
              <a:ext cx="1398521" cy="1230698"/>
              <a:chOff x="1299592" y="888529"/>
              <a:chExt cx="1398521" cy="1230698"/>
            </a:xfrm>
          </p:grpSpPr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8052743A-F49B-E07B-2BC1-E13AEA52D558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二等辺三角形 6">
                <a:extLst>
                  <a:ext uri="{FF2B5EF4-FFF2-40B4-BE49-F238E27FC236}">
                    <a16:creationId xmlns:a16="http://schemas.microsoft.com/office/drawing/2014/main" id="{4BD22844-8937-F649-5290-C38410222E01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二等辺三角形 6">
                <a:extLst>
                  <a:ext uri="{FF2B5EF4-FFF2-40B4-BE49-F238E27FC236}">
                    <a16:creationId xmlns:a16="http://schemas.microsoft.com/office/drawing/2014/main" id="{6E30C1E1-A062-2692-093F-C59EBF9D514C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47713F28-B5C9-A818-1B0A-4915F6BF5F04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FCF202D8-B519-29B8-80C8-007C09C4CF5D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C8694E91-CF8B-4794-895D-AD5051C9BC7B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DEAF0C5-84C1-6828-A010-92854CB863EA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BDFCAEBC-CFF7-E679-D014-A43F98B8AFD6}"/>
                </a:ext>
              </a:extLst>
            </p:cNvPr>
            <p:cNvGrpSpPr/>
            <p:nvPr/>
          </p:nvGrpSpPr>
          <p:grpSpPr>
            <a:xfrm>
              <a:off x="5069817" y="1848346"/>
              <a:ext cx="176433" cy="258588"/>
              <a:chOff x="986766" y="914731"/>
              <a:chExt cx="238930" cy="350186"/>
            </a:xfrm>
          </p:grpSpPr>
          <p:sp>
            <p:nvSpPr>
              <p:cNvPr id="295" name="楕円 66">
                <a:extLst>
                  <a:ext uri="{FF2B5EF4-FFF2-40B4-BE49-F238E27FC236}">
                    <a16:creationId xmlns:a16="http://schemas.microsoft.com/office/drawing/2014/main" id="{5DF083DA-9DC6-3E71-92CB-96B8DFBE834B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4A65BF9C-31C2-CEFB-822D-E38984AD870C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3A653565-6E28-9247-0FC2-3632C01F63C0}"/>
                </a:ext>
              </a:extLst>
            </p:cNvPr>
            <p:cNvGrpSpPr/>
            <p:nvPr/>
          </p:nvGrpSpPr>
          <p:grpSpPr>
            <a:xfrm>
              <a:off x="4496994" y="1291601"/>
              <a:ext cx="1078478" cy="418400"/>
              <a:chOff x="4496994" y="1173812"/>
              <a:chExt cx="1078478" cy="418400"/>
            </a:xfrm>
          </p:grpSpPr>
          <p:sp>
            <p:nvSpPr>
              <p:cNvPr id="298" name="星: 7 pt 234">
                <a:extLst>
                  <a:ext uri="{FF2B5EF4-FFF2-40B4-BE49-F238E27FC236}">
                    <a16:creationId xmlns:a16="http://schemas.microsoft.com/office/drawing/2014/main" id="{4DE7DDEF-76EB-3FE8-3376-C28D7DB373F2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星: 7 pt 234">
                <a:extLst>
                  <a:ext uri="{FF2B5EF4-FFF2-40B4-BE49-F238E27FC236}">
                    <a16:creationId xmlns:a16="http://schemas.microsoft.com/office/drawing/2014/main" id="{05EB7806-BAB9-355A-F8EC-A59976BD401D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星: 7 pt 234">
                <a:extLst>
                  <a:ext uri="{FF2B5EF4-FFF2-40B4-BE49-F238E27FC236}">
                    <a16:creationId xmlns:a16="http://schemas.microsoft.com/office/drawing/2014/main" id="{0137FFC8-52A6-01A8-F600-3897345D43D6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星: 7 pt 234">
                <a:extLst>
                  <a:ext uri="{FF2B5EF4-FFF2-40B4-BE49-F238E27FC236}">
                    <a16:creationId xmlns:a16="http://schemas.microsoft.com/office/drawing/2014/main" id="{31CE5A11-BE43-EFC0-C072-2DBF3BC45B3C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73" name="グループ化 1172">
            <a:extLst>
              <a:ext uri="{FF2B5EF4-FFF2-40B4-BE49-F238E27FC236}">
                <a16:creationId xmlns:a16="http://schemas.microsoft.com/office/drawing/2014/main" id="{A98B8B67-C867-F1B9-DFE8-E1B556EF663B}"/>
              </a:ext>
            </a:extLst>
          </p:cNvPr>
          <p:cNvGrpSpPr/>
          <p:nvPr/>
        </p:nvGrpSpPr>
        <p:grpSpPr>
          <a:xfrm>
            <a:off x="1011658" y="888529"/>
            <a:ext cx="1958311" cy="2250583"/>
            <a:chOff x="1011658" y="888529"/>
            <a:chExt cx="1958311" cy="2250583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117A0836-C61E-91F2-1DDD-D6C45F58516B}"/>
                </a:ext>
              </a:extLst>
            </p:cNvPr>
            <p:cNvGrpSpPr/>
            <p:nvPr/>
          </p:nvGrpSpPr>
          <p:grpSpPr>
            <a:xfrm>
              <a:off x="1557031" y="1925370"/>
              <a:ext cx="1033976" cy="1213742"/>
              <a:chOff x="1557031" y="1925370"/>
              <a:chExt cx="1033976" cy="1213742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AB8593FC-8E38-9ACF-9062-A351F15F2567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楕円 1">
                <a:extLst>
                  <a:ext uri="{FF2B5EF4-FFF2-40B4-BE49-F238E27FC236}">
                    <a16:creationId xmlns:a16="http://schemas.microsoft.com/office/drawing/2014/main" id="{05294D17-E6BB-089C-B10C-C4D7AF1F4396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楕円 1">
                <a:extLst>
                  <a:ext uri="{FF2B5EF4-FFF2-40B4-BE49-F238E27FC236}">
                    <a16:creationId xmlns:a16="http://schemas.microsoft.com/office/drawing/2014/main" id="{FAA759FB-FCDC-65AF-623D-DD03E67705BD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楕円 1">
                <a:extLst>
                  <a:ext uri="{FF2B5EF4-FFF2-40B4-BE49-F238E27FC236}">
                    <a16:creationId xmlns:a16="http://schemas.microsoft.com/office/drawing/2014/main" id="{8F768880-A961-D7AD-84EC-80A7108E62F0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C2032DE-6D1C-F5F8-8B7F-F978792FB1B0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24E0119A-878E-DF04-3FAB-F68A8C997D24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55CD7406-6307-9C7B-EA8F-0E8667CDE2BC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B37E6896-110E-AC60-0FD7-553D6310F054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83AF942A-43EA-A1B8-F511-C81BE74F6B9F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BDF5FC96-583D-2AF5-A721-17B1326BAF89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3744FBEA-AB92-6017-2D73-64D54FB611D2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29FD7B9-37BD-F9D2-24A2-6D491C0A83B0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6633C95A-8DD2-6F9A-4A5C-BAB44A906294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3BEF3532-DB97-304A-BCB4-38A2203091E4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59305B91-87DA-687F-10AA-5C1AB5EB7A0C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943E20D9-C13D-BF81-3D3D-63F7444251C2}"/>
                </a:ext>
              </a:extLst>
            </p:cNvPr>
            <p:cNvGrpSpPr/>
            <p:nvPr/>
          </p:nvGrpSpPr>
          <p:grpSpPr>
            <a:xfrm>
              <a:off x="1567607" y="2004234"/>
              <a:ext cx="876618" cy="460813"/>
              <a:chOff x="1521467" y="2103191"/>
              <a:chExt cx="876618" cy="460813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C8D2C40B-B045-2903-871F-2478B1EAFBEA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EEAF66D7-66C0-2C4D-CA13-D80F6599EA8A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279DC1A7-7288-6928-33D6-DCC753D8B441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1B50C717-AE49-2B06-DADE-D75E35C0FFFA}"/>
                </a:ext>
              </a:extLst>
            </p:cNvPr>
            <p:cNvSpPr/>
            <p:nvPr/>
          </p:nvSpPr>
          <p:spPr>
            <a:xfrm rot="7200000">
              <a:off x="2122229" y="2271077"/>
              <a:ext cx="110541" cy="87562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12BBB594-795D-7FCC-6BF1-9B98B1C50F2B}"/>
                </a:ext>
              </a:extLst>
            </p:cNvPr>
            <p:cNvSpPr/>
            <p:nvPr/>
          </p:nvSpPr>
          <p:spPr>
            <a:xfrm rot="17967056">
              <a:off x="1795203" y="2245677"/>
              <a:ext cx="110541" cy="87562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66D7261-A32B-F8DE-6AEF-3EE6363C817E}"/>
                </a:ext>
              </a:extLst>
            </p:cNvPr>
            <p:cNvGrpSpPr/>
            <p:nvPr/>
          </p:nvGrpSpPr>
          <p:grpSpPr>
            <a:xfrm>
              <a:off x="1299592" y="888529"/>
              <a:ext cx="1398521" cy="1230698"/>
              <a:chOff x="1299592" y="888529"/>
              <a:chExt cx="1398521" cy="1230698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F3832D75-9928-E22F-3C87-EAC55CCB8553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A4ED7D67-8F66-B949-28B5-592B1B7D2623}"/>
                  </a:ext>
                </a:extLst>
              </p:cNvPr>
              <p:cNvSpPr/>
              <p:nvPr/>
            </p:nvSpPr>
            <p:spPr>
              <a:xfrm rot="20700000">
                <a:off x="151431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9526C280-D30F-3CDF-27B7-60A83C89E6EC}"/>
                  </a:ext>
                </a:extLst>
              </p:cNvPr>
              <p:cNvSpPr/>
              <p:nvPr/>
            </p:nvSpPr>
            <p:spPr>
              <a:xfrm rot="900000">
                <a:off x="220204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8" name="二等辺三角形 6">
                <a:extLst>
                  <a:ext uri="{FF2B5EF4-FFF2-40B4-BE49-F238E27FC236}">
                    <a16:creationId xmlns:a16="http://schemas.microsoft.com/office/drawing/2014/main" id="{D936DDB5-DF9D-341F-66CB-A018B1621D62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二等辺三角形 6">
                <a:extLst>
                  <a:ext uri="{FF2B5EF4-FFF2-40B4-BE49-F238E27FC236}">
                    <a16:creationId xmlns:a16="http://schemas.microsoft.com/office/drawing/2014/main" id="{1D9CFFBB-3A8F-2A4B-BD82-B6558539D84D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88F5E633-1A15-925C-AC03-7AF97C90A2E3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ECBB4891-5BCC-93AD-4AB2-DFA646C803F4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0FAE08E2-3E7D-3917-014F-936512E28D23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10F4AC36-24C2-118A-6D23-9BF116A8E5A1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A53020B1-7557-39F2-CFD8-9B6E1136A78C}"/>
                </a:ext>
              </a:extLst>
            </p:cNvPr>
            <p:cNvGrpSpPr/>
            <p:nvPr/>
          </p:nvGrpSpPr>
          <p:grpSpPr>
            <a:xfrm>
              <a:off x="2072680" y="1780047"/>
              <a:ext cx="176433" cy="258588"/>
              <a:chOff x="986766" y="914731"/>
              <a:chExt cx="238930" cy="350186"/>
            </a:xfrm>
          </p:grpSpPr>
          <p:sp>
            <p:nvSpPr>
              <p:cNvPr id="373" name="楕円 66">
                <a:extLst>
                  <a:ext uri="{FF2B5EF4-FFF2-40B4-BE49-F238E27FC236}">
                    <a16:creationId xmlns:a16="http://schemas.microsoft.com/office/drawing/2014/main" id="{1961B03B-81E4-E0D1-86F7-405EF6762548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7F3364AC-302A-01D5-46D5-15172CCF9E5A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75" name="グループ化 1174">
            <a:extLst>
              <a:ext uri="{FF2B5EF4-FFF2-40B4-BE49-F238E27FC236}">
                <a16:creationId xmlns:a16="http://schemas.microsoft.com/office/drawing/2014/main" id="{2B0A1A9F-8708-ED44-8EFD-9CA6F3F0161C}"/>
              </a:ext>
            </a:extLst>
          </p:cNvPr>
          <p:cNvGrpSpPr/>
          <p:nvPr/>
        </p:nvGrpSpPr>
        <p:grpSpPr>
          <a:xfrm>
            <a:off x="4093039" y="3701613"/>
            <a:ext cx="1810966" cy="2571224"/>
            <a:chOff x="4093039" y="3701613"/>
            <a:chExt cx="1810966" cy="2571224"/>
          </a:xfrm>
        </p:grpSpPr>
        <p:sp>
          <p:nvSpPr>
            <p:cNvPr id="1170" name="フリーフォーム: 図形 1169">
              <a:extLst>
                <a:ext uri="{FF2B5EF4-FFF2-40B4-BE49-F238E27FC236}">
                  <a16:creationId xmlns:a16="http://schemas.microsoft.com/office/drawing/2014/main" id="{B289B035-3F23-D8BE-DE87-9099FEDCAE3D}"/>
                </a:ext>
              </a:extLst>
            </p:cNvPr>
            <p:cNvSpPr/>
            <p:nvPr/>
          </p:nvSpPr>
          <p:spPr>
            <a:xfrm rot="6300000">
              <a:off x="5615566" y="5749789"/>
              <a:ext cx="156447" cy="307694"/>
            </a:xfrm>
            <a:custGeom>
              <a:avLst/>
              <a:gdLst>
                <a:gd name="connsiteX0" fmla="*/ 92596 w 308620"/>
                <a:gd name="connsiteY0" fmla="*/ 253454 h 503630"/>
                <a:gd name="connsiteX1" fmla="*/ 164604 w 308620"/>
                <a:gd name="connsiteY1" fmla="*/ 325462 h 503630"/>
                <a:gd name="connsiteX2" fmla="*/ 236612 w 308620"/>
                <a:gd name="connsiteY2" fmla="*/ 253454 h 503630"/>
                <a:gd name="connsiteX3" fmla="*/ 164604 w 308620"/>
                <a:gd name="connsiteY3" fmla="*/ 181446 h 503630"/>
                <a:gd name="connsiteX4" fmla="*/ 92596 w 308620"/>
                <a:gd name="connsiteY4" fmla="*/ 253454 h 503630"/>
                <a:gd name="connsiteX5" fmla="*/ 0 w 308620"/>
                <a:gd name="connsiteY5" fmla="*/ 317299 h 503630"/>
                <a:gd name="connsiteX6" fmla="*/ 10425 w 308620"/>
                <a:gd name="connsiteY6" fmla="*/ 251815 h 503630"/>
                <a:gd name="connsiteX7" fmla="*/ 0 w 308620"/>
                <a:gd name="connsiteY7" fmla="*/ 186331 h 503630"/>
                <a:gd name="connsiteX8" fmla="*/ 146930 w 308620"/>
                <a:gd name="connsiteY8" fmla="*/ 0 h 503630"/>
                <a:gd name="connsiteX9" fmla="*/ 78441 w 308620"/>
                <a:gd name="connsiteY9" fmla="*/ 132475 h 503630"/>
                <a:gd name="connsiteX10" fmla="*/ 77595 w 308620"/>
                <a:gd name="connsiteY10" fmla="*/ 141624 h 503630"/>
                <a:gd name="connsiteX11" fmla="*/ 108547 w 308620"/>
                <a:gd name="connsiteY11" fmla="*/ 120756 h 503630"/>
                <a:gd name="connsiteX12" fmla="*/ 164604 w 308620"/>
                <a:gd name="connsiteY12" fmla="*/ 109438 h 503630"/>
                <a:gd name="connsiteX13" fmla="*/ 308620 w 308620"/>
                <a:gd name="connsiteY13" fmla="*/ 253454 h 503630"/>
                <a:gd name="connsiteX14" fmla="*/ 164604 w 308620"/>
                <a:gd name="connsiteY14" fmla="*/ 397470 h 503630"/>
                <a:gd name="connsiteX15" fmla="*/ 108547 w 308620"/>
                <a:gd name="connsiteY15" fmla="*/ 386153 h 503630"/>
                <a:gd name="connsiteX16" fmla="*/ 77918 w 308620"/>
                <a:gd name="connsiteY16" fmla="*/ 365503 h 503630"/>
                <a:gd name="connsiteX17" fmla="*/ 78441 w 308620"/>
                <a:gd name="connsiteY17" fmla="*/ 371156 h 503630"/>
                <a:gd name="connsiteX18" fmla="*/ 146930 w 308620"/>
                <a:gd name="connsiteY18" fmla="*/ 503630 h 503630"/>
                <a:gd name="connsiteX19" fmla="*/ 0 w 308620"/>
                <a:gd name="connsiteY19" fmla="*/ 317299 h 503630"/>
                <a:gd name="connsiteX0" fmla="*/ 92597 w 308621"/>
                <a:gd name="connsiteY0" fmla="*/ 253454 h 503630"/>
                <a:gd name="connsiteX1" fmla="*/ 164605 w 308621"/>
                <a:gd name="connsiteY1" fmla="*/ 325462 h 503630"/>
                <a:gd name="connsiteX2" fmla="*/ 236613 w 308621"/>
                <a:gd name="connsiteY2" fmla="*/ 253454 h 503630"/>
                <a:gd name="connsiteX3" fmla="*/ 164605 w 308621"/>
                <a:gd name="connsiteY3" fmla="*/ 181446 h 503630"/>
                <a:gd name="connsiteX4" fmla="*/ 92597 w 308621"/>
                <a:gd name="connsiteY4" fmla="*/ 253454 h 503630"/>
                <a:gd name="connsiteX5" fmla="*/ 0 w 308621"/>
                <a:gd name="connsiteY5" fmla="*/ 317299 h 503630"/>
                <a:gd name="connsiteX6" fmla="*/ 10426 w 308621"/>
                <a:gd name="connsiteY6" fmla="*/ 251815 h 503630"/>
                <a:gd name="connsiteX7" fmla="*/ 1 w 308621"/>
                <a:gd name="connsiteY7" fmla="*/ 186331 h 503630"/>
                <a:gd name="connsiteX8" fmla="*/ 146931 w 308621"/>
                <a:gd name="connsiteY8" fmla="*/ 0 h 503630"/>
                <a:gd name="connsiteX9" fmla="*/ 78442 w 308621"/>
                <a:gd name="connsiteY9" fmla="*/ 132475 h 503630"/>
                <a:gd name="connsiteX10" fmla="*/ 77596 w 308621"/>
                <a:gd name="connsiteY10" fmla="*/ 141624 h 503630"/>
                <a:gd name="connsiteX11" fmla="*/ 108548 w 308621"/>
                <a:gd name="connsiteY11" fmla="*/ 120756 h 503630"/>
                <a:gd name="connsiteX12" fmla="*/ 164605 w 308621"/>
                <a:gd name="connsiteY12" fmla="*/ 109438 h 503630"/>
                <a:gd name="connsiteX13" fmla="*/ 308621 w 308621"/>
                <a:gd name="connsiteY13" fmla="*/ 253454 h 503630"/>
                <a:gd name="connsiteX14" fmla="*/ 164605 w 308621"/>
                <a:gd name="connsiteY14" fmla="*/ 397470 h 503630"/>
                <a:gd name="connsiteX15" fmla="*/ 108548 w 308621"/>
                <a:gd name="connsiteY15" fmla="*/ 386153 h 503630"/>
                <a:gd name="connsiteX16" fmla="*/ 77919 w 308621"/>
                <a:gd name="connsiteY16" fmla="*/ 365503 h 503630"/>
                <a:gd name="connsiteX17" fmla="*/ 78442 w 308621"/>
                <a:gd name="connsiteY17" fmla="*/ 371156 h 503630"/>
                <a:gd name="connsiteX18" fmla="*/ 146931 w 308621"/>
                <a:gd name="connsiteY18" fmla="*/ 503630 h 503630"/>
                <a:gd name="connsiteX19" fmla="*/ 0 w 308621"/>
                <a:gd name="connsiteY19" fmla="*/ 317299 h 503630"/>
                <a:gd name="connsiteX0" fmla="*/ 92597 w 308621"/>
                <a:gd name="connsiteY0" fmla="*/ 253454 h 571699"/>
                <a:gd name="connsiteX1" fmla="*/ 164605 w 308621"/>
                <a:gd name="connsiteY1" fmla="*/ 325462 h 571699"/>
                <a:gd name="connsiteX2" fmla="*/ 236613 w 308621"/>
                <a:gd name="connsiteY2" fmla="*/ 253454 h 571699"/>
                <a:gd name="connsiteX3" fmla="*/ 164605 w 308621"/>
                <a:gd name="connsiteY3" fmla="*/ 181446 h 571699"/>
                <a:gd name="connsiteX4" fmla="*/ 92597 w 308621"/>
                <a:gd name="connsiteY4" fmla="*/ 253454 h 571699"/>
                <a:gd name="connsiteX5" fmla="*/ 0 w 308621"/>
                <a:gd name="connsiteY5" fmla="*/ 317299 h 571699"/>
                <a:gd name="connsiteX6" fmla="*/ 10426 w 308621"/>
                <a:gd name="connsiteY6" fmla="*/ 251815 h 571699"/>
                <a:gd name="connsiteX7" fmla="*/ 1 w 308621"/>
                <a:gd name="connsiteY7" fmla="*/ 186331 h 571699"/>
                <a:gd name="connsiteX8" fmla="*/ 146931 w 308621"/>
                <a:gd name="connsiteY8" fmla="*/ 0 h 571699"/>
                <a:gd name="connsiteX9" fmla="*/ 78442 w 308621"/>
                <a:gd name="connsiteY9" fmla="*/ 132475 h 571699"/>
                <a:gd name="connsiteX10" fmla="*/ 77596 w 308621"/>
                <a:gd name="connsiteY10" fmla="*/ 141624 h 571699"/>
                <a:gd name="connsiteX11" fmla="*/ 108548 w 308621"/>
                <a:gd name="connsiteY11" fmla="*/ 120756 h 571699"/>
                <a:gd name="connsiteX12" fmla="*/ 164605 w 308621"/>
                <a:gd name="connsiteY12" fmla="*/ 109438 h 571699"/>
                <a:gd name="connsiteX13" fmla="*/ 308621 w 308621"/>
                <a:gd name="connsiteY13" fmla="*/ 253454 h 571699"/>
                <a:gd name="connsiteX14" fmla="*/ 164605 w 308621"/>
                <a:gd name="connsiteY14" fmla="*/ 397470 h 571699"/>
                <a:gd name="connsiteX15" fmla="*/ 108548 w 308621"/>
                <a:gd name="connsiteY15" fmla="*/ 386153 h 571699"/>
                <a:gd name="connsiteX16" fmla="*/ 77919 w 308621"/>
                <a:gd name="connsiteY16" fmla="*/ 365503 h 571699"/>
                <a:gd name="connsiteX17" fmla="*/ 78442 w 308621"/>
                <a:gd name="connsiteY17" fmla="*/ 371156 h 571699"/>
                <a:gd name="connsiteX18" fmla="*/ 143928 w 308621"/>
                <a:gd name="connsiteY18" fmla="*/ 571699 h 571699"/>
                <a:gd name="connsiteX19" fmla="*/ 0 w 308621"/>
                <a:gd name="connsiteY19" fmla="*/ 317299 h 571699"/>
                <a:gd name="connsiteX0" fmla="*/ 93054 w 309078"/>
                <a:gd name="connsiteY0" fmla="*/ 253454 h 579763"/>
                <a:gd name="connsiteX1" fmla="*/ 165062 w 309078"/>
                <a:gd name="connsiteY1" fmla="*/ 325462 h 579763"/>
                <a:gd name="connsiteX2" fmla="*/ 237070 w 309078"/>
                <a:gd name="connsiteY2" fmla="*/ 253454 h 579763"/>
                <a:gd name="connsiteX3" fmla="*/ 165062 w 309078"/>
                <a:gd name="connsiteY3" fmla="*/ 181446 h 579763"/>
                <a:gd name="connsiteX4" fmla="*/ 93054 w 309078"/>
                <a:gd name="connsiteY4" fmla="*/ 253454 h 579763"/>
                <a:gd name="connsiteX5" fmla="*/ 457 w 309078"/>
                <a:gd name="connsiteY5" fmla="*/ 317299 h 579763"/>
                <a:gd name="connsiteX6" fmla="*/ 10883 w 309078"/>
                <a:gd name="connsiteY6" fmla="*/ 251815 h 579763"/>
                <a:gd name="connsiteX7" fmla="*/ 458 w 309078"/>
                <a:gd name="connsiteY7" fmla="*/ 186331 h 579763"/>
                <a:gd name="connsiteX8" fmla="*/ 147388 w 309078"/>
                <a:gd name="connsiteY8" fmla="*/ 0 h 579763"/>
                <a:gd name="connsiteX9" fmla="*/ 78899 w 309078"/>
                <a:gd name="connsiteY9" fmla="*/ 132475 h 579763"/>
                <a:gd name="connsiteX10" fmla="*/ 78053 w 309078"/>
                <a:gd name="connsiteY10" fmla="*/ 141624 h 579763"/>
                <a:gd name="connsiteX11" fmla="*/ 109005 w 309078"/>
                <a:gd name="connsiteY11" fmla="*/ 120756 h 579763"/>
                <a:gd name="connsiteX12" fmla="*/ 165062 w 309078"/>
                <a:gd name="connsiteY12" fmla="*/ 109438 h 579763"/>
                <a:gd name="connsiteX13" fmla="*/ 309078 w 309078"/>
                <a:gd name="connsiteY13" fmla="*/ 253454 h 579763"/>
                <a:gd name="connsiteX14" fmla="*/ 165062 w 309078"/>
                <a:gd name="connsiteY14" fmla="*/ 397470 h 579763"/>
                <a:gd name="connsiteX15" fmla="*/ 109005 w 309078"/>
                <a:gd name="connsiteY15" fmla="*/ 386153 h 579763"/>
                <a:gd name="connsiteX16" fmla="*/ 78376 w 309078"/>
                <a:gd name="connsiteY16" fmla="*/ 365503 h 579763"/>
                <a:gd name="connsiteX17" fmla="*/ 78899 w 309078"/>
                <a:gd name="connsiteY17" fmla="*/ 371156 h 579763"/>
                <a:gd name="connsiteX18" fmla="*/ 144385 w 309078"/>
                <a:gd name="connsiteY18" fmla="*/ 571699 h 579763"/>
                <a:gd name="connsiteX19" fmla="*/ 116799 w 309078"/>
                <a:gd name="connsiteY19" fmla="*/ 518424 h 579763"/>
                <a:gd name="connsiteX20" fmla="*/ 457 w 309078"/>
                <a:gd name="connsiteY20" fmla="*/ 317299 h 579763"/>
                <a:gd name="connsiteX0" fmla="*/ 92905 w 308929"/>
                <a:gd name="connsiteY0" fmla="*/ 253454 h 581435"/>
                <a:gd name="connsiteX1" fmla="*/ 164913 w 308929"/>
                <a:gd name="connsiteY1" fmla="*/ 325462 h 581435"/>
                <a:gd name="connsiteX2" fmla="*/ 236921 w 308929"/>
                <a:gd name="connsiteY2" fmla="*/ 253454 h 581435"/>
                <a:gd name="connsiteX3" fmla="*/ 164913 w 308929"/>
                <a:gd name="connsiteY3" fmla="*/ 181446 h 581435"/>
                <a:gd name="connsiteX4" fmla="*/ 92905 w 308929"/>
                <a:gd name="connsiteY4" fmla="*/ 253454 h 581435"/>
                <a:gd name="connsiteX5" fmla="*/ 308 w 308929"/>
                <a:gd name="connsiteY5" fmla="*/ 317299 h 581435"/>
                <a:gd name="connsiteX6" fmla="*/ 10734 w 308929"/>
                <a:gd name="connsiteY6" fmla="*/ 251815 h 581435"/>
                <a:gd name="connsiteX7" fmla="*/ 309 w 308929"/>
                <a:gd name="connsiteY7" fmla="*/ 186331 h 581435"/>
                <a:gd name="connsiteX8" fmla="*/ 147239 w 308929"/>
                <a:gd name="connsiteY8" fmla="*/ 0 h 581435"/>
                <a:gd name="connsiteX9" fmla="*/ 78750 w 308929"/>
                <a:gd name="connsiteY9" fmla="*/ 132475 h 581435"/>
                <a:gd name="connsiteX10" fmla="*/ 77904 w 308929"/>
                <a:gd name="connsiteY10" fmla="*/ 141624 h 581435"/>
                <a:gd name="connsiteX11" fmla="*/ 108856 w 308929"/>
                <a:gd name="connsiteY11" fmla="*/ 120756 h 581435"/>
                <a:gd name="connsiteX12" fmla="*/ 164913 w 308929"/>
                <a:gd name="connsiteY12" fmla="*/ 109438 h 581435"/>
                <a:gd name="connsiteX13" fmla="*/ 308929 w 308929"/>
                <a:gd name="connsiteY13" fmla="*/ 253454 h 581435"/>
                <a:gd name="connsiteX14" fmla="*/ 164913 w 308929"/>
                <a:gd name="connsiteY14" fmla="*/ 397470 h 581435"/>
                <a:gd name="connsiteX15" fmla="*/ 108856 w 308929"/>
                <a:gd name="connsiteY15" fmla="*/ 386153 h 581435"/>
                <a:gd name="connsiteX16" fmla="*/ 78227 w 308929"/>
                <a:gd name="connsiteY16" fmla="*/ 365503 h 581435"/>
                <a:gd name="connsiteX17" fmla="*/ 78750 w 308929"/>
                <a:gd name="connsiteY17" fmla="*/ 371156 h 581435"/>
                <a:gd name="connsiteX18" fmla="*/ 144236 w 308929"/>
                <a:gd name="connsiteY18" fmla="*/ 571699 h 581435"/>
                <a:gd name="connsiteX19" fmla="*/ 169089 w 308929"/>
                <a:gd name="connsiteY19" fmla="*/ 529154 h 581435"/>
                <a:gd name="connsiteX20" fmla="*/ 308 w 308929"/>
                <a:gd name="connsiteY20" fmla="*/ 317299 h 581435"/>
                <a:gd name="connsiteX0" fmla="*/ 93130 w 309154"/>
                <a:gd name="connsiteY0" fmla="*/ 253454 h 612055"/>
                <a:gd name="connsiteX1" fmla="*/ 165138 w 309154"/>
                <a:gd name="connsiteY1" fmla="*/ 325462 h 612055"/>
                <a:gd name="connsiteX2" fmla="*/ 237146 w 309154"/>
                <a:gd name="connsiteY2" fmla="*/ 253454 h 612055"/>
                <a:gd name="connsiteX3" fmla="*/ 165138 w 309154"/>
                <a:gd name="connsiteY3" fmla="*/ 181446 h 612055"/>
                <a:gd name="connsiteX4" fmla="*/ 93130 w 309154"/>
                <a:gd name="connsiteY4" fmla="*/ 253454 h 612055"/>
                <a:gd name="connsiteX5" fmla="*/ 533 w 309154"/>
                <a:gd name="connsiteY5" fmla="*/ 317299 h 612055"/>
                <a:gd name="connsiteX6" fmla="*/ 10959 w 309154"/>
                <a:gd name="connsiteY6" fmla="*/ 251815 h 612055"/>
                <a:gd name="connsiteX7" fmla="*/ 534 w 309154"/>
                <a:gd name="connsiteY7" fmla="*/ 186331 h 612055"/>
                <a:gd name="connsiteX8" fmla="*/ 147464 w 309154"/>
                <a:gd name="connsiteY8" fmla="*/ 0 h 612055"/>
                <a:gd name="connsiteX9" fmla="*/ 78975 w 309154"/>
                <a:gd name="connsiteY9" fmla="*/ 132475 h 612055"/>
                <a:gd name="connsiteX10" fmla="*/ 78129 w 309154"/>
                <a:gd name="connsiteY10" fmla="*/ 141624 h 612055"/>
                <a:gd name="connsiteX11" fmla="*/ 109081 w 309154"/>
                <a:gd name="connsiteY11" fmla="*/ 120756 h 612055"/>
                <a:gd name="connsiteX12" fmla="*/ 165138 w 309154"/>
                <a:gd name="connsiteY12" fmla="*/ 109438 h 612055"/>
                <a:gd name="connsiteX13" fmla="*/ 309154 w 309154"/>
                <a:gd name="connsiteY13" fmla="*/ 253454 h 612055"/>
                <a:gd name="connsiteX14" fmla="*/ 165138 w 309154"/>
                <a:gd name="connsiteY14" fmla="*/ 397470 h 612055"/>
                <a:gd name="connsiteX15" fmla="*/ 109081 w 309154"/>
                <a:gd name="connsiteY15" fmla="*/ 386153 h 612055"/>
                <a:gd name="connsiteX16" fmla="*/ 78452 w 309154"/>
                <a:gd name="connsiteY16" fmla="*/ 365503 h 612055"/>
                <a:gd name="connsiteX17" fmla="*/ 78975 w 309154"/>
                <a:gd name="connsiteY17" fmla="*/ 371156 h 612055"/>
                <a:gd name="connsiteX18" fmla="*/ 144461 w 309154"/>
                <a:gd name="connsiteY18" fmla="*/ 571699 h 612055"/>
                <a:gd name="connsiteX19" fmla="*/ 101544 w 309154"/>
                <a:gd name="connsiteY19" fmla="*/ 593337 h 612055"/>
                <a:gd name="connsiteX20" fmla="*/ 533 w 309154"/>
                <a:gd name="connsiteY20" fmla="*/ 317299 h 612055"/>
                <a:gd name="connsiteX0" fmla="*/ 94891 w 310915"/>
                <a:gd name="connsiteY0" fmla="*/ 253454 h 612056"/>
                <a:gd name="connsiteX1" fmla="*/ 166899 w 310915"/>
                <a:gd name="connsiteY1" fmla="*/ 325462 h 612056"/>
                <a:gd name="connsiteX2" fmla="*/ 238907 w 310915"/>
                <a:gd name="connsiteY2" fmla="*/ 253454 h 612056"/>
                <a:gd name="connsiteX3" fmla="*/ 166899 w 310915"/>
                <a:gd name="connsiteY3" fmla="*/ 181446 h 612056"/>
                <a:gd name="connsiteX4" fmla="*/ 94891 w 310915"/>
                <a:gd name="connsiteY4" fmla="*/ 253454 h 612056"/>
                <a:gd name="connsiteX5" fmla="*/ 2294 w 310915"/>
                <a:gd name="connsiteY5" fmla="*/ 317299 h 612056"/>
                <a:gd name="connsiteX6" fmla="*/ 12720 w 310915"/>
                <a:gd name="connsiteY6" fmla="*/ 251815 h 612056"/>
                <a:gd name="connsiteX7" fmla="*/ 2295 w 310915"/>
                <a:gd name="connsiteY7" fmla="*/ 186331 h 612056"/>
                <a:gd name="connsiteX8" fmla="*/ 149225 w 310915"/>
                <a:gd name="connsiteY8" fmla="*/ 0 h 612056"/>
                <a:gd name="connsiteX9" fmla="*/ 80736 w 310915"/>
                <a:gd name="connsiteY9" fmla="*/ 132475 h 612056"/>
                <a:gd name="connsiteX10" fmla="*/ 79890 w 310915"/>
                <a:gd name="connsiteY10" fmla="*/ 141624 h 612056"/>
                <a:gd name="connsiteX11" fmla="*/ 110842 w 310915"/>
                <a:gd name="connsiteY11" fmla="*/ 120756 h 612056"/>
                <a:gd name="connsiteX12" fmla="*/ 166899 w 310915"/>
                <a:gd name="connsiteY12" fmla="*/ 109438 h 612056"/>
                <a:gd name="connsiteX13" fmla="*/ 310915 w 310915"/>
                <a:gd name="connsiteY13" fmla="*/ 253454 h 612056"/>
                <a:gd name="connsiteX14" fmla="*/ 166899 w 310915"/>
                <a:gd name="connsiteY14" fmla="*/ 397470 h 612056"/>
                <a:gd name="connsiteX15" fmla="*/ 110842 w 310915"/>
                <a:gd name="connsiteY15" fmla="*/ 386153 h 612056"/>
                <a:gd name="connsiteX16" fmla="*/ 80213 w 310915"/>
                <a:gd name="connsiteY16" fmla="*/ 365503 h 612056"/>
                <a:gd name="connsiteX17" fmla="*/ 80736 w 310915"/>
                <a:gd name="connsiteY17" fmla="*/ 371156 h 612056"/>
                <a:gd name="connsiteX18" fmla="*/ 146222 w 310915"/>
                <a:gd name="connsiteY18" fmla="*/ 571699 h 612056"/>
                <a:gd name="connsiteX19" fmla="*/ 103305 w 310915"/>
                <a:gd name="connsiteY19" fmla="*/ 593337 h 612056"/>
                <a:gd name="connsiteX20" fmla="*/ 2294 w 310915"/>
                <a:gd name="connsiteY20" fmla="*/ 317299 h 612056"/>
                <a:gd name="connsiteX0" fmla="*/ 94891 w 310915"/>
                <a:gd name="connsiteY0" fmla="*/ 253454 h 608328"/>
                <a:gd name="connsiteX1" fmla="*/ 166899 w 310915"/>
                <a:gd name="connsiteY1" fmla="*/ 325462 h 608328"/>
                <a:gd name="connsiteX2" fmla="*/ 238907 w 310915"/>
                <a:gd name="connsiteY2" fmla="*/ 253454 h 608328"/>
                <a:gd name="connsiteX3" fmla="*/ 166899 w 310915"/>
                <a:gd name="connsiteY3" fmla="*/ 181446 h 608328"/>
                <a:gd name="connsiteX4" fmla="*/ 94891 w 310915"/>
                <a:gd name="connsiteY4" fmla="*/ 253454 h 608328"/>
                <a:gd name="connsiteX5" fmla="*/ 2294 w 310915"/>
                <a:gd name="connsiteY5" fmla="*/ 317299 h 608328"/>
                <a:gd name="connsiteX6" fmla="*/ 12720 w 310915"/>
                <a:gd name="connsiteY6" fmla="*/ 251815 h 608328"/>
                <a:gd name="connsiteX7" fmla="*/ 2295 w 310915"/>
                <a:gd name="connsiteY7" fmla="*/ 186331 h 608328"/>
                <a:gd name="connsiteX8" fmla="*/ 149225 w 310915"/>
                <a:gd name="connsiteY8" fmla="*/ 0 h 608328"/>
                <a:gd name="connsiteX9" fmla="*/ 80736 w 310915"/>
                <a:gd name="connsiteY9" fmla="*/ 132475 h 608328"/>
                <a:gd name="connsiteX10" fmla="*/ 79890 w 310915"/>
                <a:gd name="connsiteY10" fmla="*/ 141624 h 608328"/>
                <a:gd name="connsiteX11" fmla="*/ 110842 w 310915"/>
                <a:gd name="connsiteY11" fmla="*/ 120756 h 608328"/>
                <a:gd name="connsiteX12" fmla="*/ 166899 w 310915"/>
                <a:gd name="connsiteY12" fmla="*/ 109438 h 608328"/>
                <a:gd name="connsiteX13" fmla="*/ 310915 w 310915"/>
                <a:gd name="connsiteY13" fmla="*/ 253454 h 608328"/>
                <a:gd name="connsiteX14" fmla="*/ 166899 w 310915"/>
                <a:gd name="connsiteY14" fmla="*/ 397470 h 608328"/>
                <a:gd name="connsiteX15" fmla="*/ 110842 w 310915"/>
                <a:gd name="connsiteY15" fmla="*/ 386153 h 608328"/>
                <a:gd name="connsiteX16" fmla="*/ 80213 w 310915"/>
                <a:gd name="connsiteY16" fmla="*/ 365503 h 608328"/>
                <a:gd name="connsiteX17" fmla="*/ 80736 w 310915"/>
                <a:gd name="connsiteY17" fmla="*/ 371156 h 608328"/>
                <a:gd name="connsiteX18" fmla="*/ 190697 w 310915"/>
                <a:gd name="connsiteY18" fmla="*/ 552701 h 608328"/>
                <a:gd name="connsiteX19" fmla="*/ 103305 w 310915"/>
                <a:gd name="connsiteY19" fmla="*/ 593337 h 608328"/>
                <a:gd name="connsiteX20" fmla="*/ 2294 w 310915"/>
                <a:gd name="connsiteY20" fmla="*/ 317299 h 608328"/>
                <a:gd name="connsiteX0" fmla="*/ 94772 w 310796"/>
                <a:gd name="connsiteY0" fmla="*/ 253454 h 613253"/>
                <a:gd name="connsiteX1" fmla="*/ 166780 w 310796"/>
                <a:gd name="connsiteY1" fmla="*/ 325462 h 613253"/>
                <a:gd name="connsiteX2" fmla="*/ 238788 w 310796"/>
                <a:gd name="connsiteY2" fmla="*/ 253454 h 613253"/>
                <a:gd name="connsiteX3" fmla="*/ 166780 w 310796"/>
                <a:gd name="connsiteY3" fmla="*/ 181446 h 613253"/>
                <a:gd name="connsiteX4" fmla="*/ 94772 w 310796"/>
                <a:gd name="connsiteY4" fmla="*/ 253454 h 613253"/>
                <a:gd name="connsiteX5" fmla="*/ 2175 w 310796"/>
                <a:gd name="connsiteY5" fmla="*/ 317299 h 613253"/>
                <a:gd name="connsiteX6" fmla="*/ 12601 w 310796"/>
                <a:gd name="connsiteY6" fmla="*/ 251815 h 613253"/>
                <a:gd name="connsiteX7" fmla="*/ 2176 w 310796"/>
                <a:gd name="connsiteY7" fmla="*/ 186331 h 613253"/>
                <a:gd name="connsiteX8" fmla="*/ 149106 w 310796"/>
                <a:gd name="connsiteY8" fmla="*/ 0 h 613253"/>
                <a:gd name="connsiteX9" fmla="*/ 80617 w 310796"/>
                <a:gd name="connsiteY9" fmla="*/ 132475 h 613253"/>
                <a:gd name="connsiteX10" fmla="*/ 79771 w 310796"/>
                <a:gd name="connsiteY10" fmla="*/ 141624 h 613253"/>
                <a:gd name="connsiteX11" fmla="*/ 110723 w 310796"/>
                <a:gd name="connsiteY11" fmla="*/ 120756 h 613253"/>
                <a:gd name="connsiteX12" fmla="*/ 166780 w 310796"/>
                <a:gd name="connsiteY12" fmla="*/ 109438 h 613253"/>
                <a:gd name="connsiteX13" fmla="*/ 310796 w 310796"/>
                <a:gd name="connsiteY13" fmla="*/ 253454 h 613253"/>
                <a:gd name="connsiteX14" fmla="*/ 166780 w 310796"/>
                <a:gd name="connsiteY14" fmla="*/ 397470 h 613253"/>
                <a:gd name="connsiteX15" fmla="*/ 110723 w 310796"/>
                <a:gd name="connsiteY15" fmla="*/ 386153 h 613253"/>
                <a:gd name="connsiteX16" fmla="*/ 80094 w 310796"/>
                <a:gd name="connsiteY16" fmla="*/ 365503 h 613253"/>
                <a:gd name="connsiteX17" fmla="*/ 80617 w 310796"/>
                <a:gd name="connsiteY17" fmla="*/ 371156 h 613253"/>
                <a:gd name="connsiteX18" fmla="*/ 190578 w 310796"/>
                <a:gd name="connsiteY18" fmla="*/ 552701 h 613253"/>
                <a:gd name="connsiteX19" fmla="*/ 104740 w 310796"/>
                <a:gd name="connsiteY19" fmla="*/ 599136 h 613253"/>
                <a:gd name="connsiteX20" fmla="*/ 2175 w 310796"/>
                <a:gd name="connsiteY20" fmla="*/ 317299 h 613253"/>
                <a:gd name="connsiteX0" fmla="*/ 95787 w 311811"/>
                <a:gd name="connsiteY0" fmla="*/ 253454 h 613253"/>
                <a:gd name="connsiteX1" fmla="*/ 167795 w 311811"/>
                <a:gd name="connsiteY1" fmla="*/ 325462 h 613253"/>
                <a:gd name="connsiteX2" fmla="*/ 239803 w 311811"/>
                <a:gd name="connsiteY2" fmla="*/ 253454 h 613253"/>
                <a:gd name="connsiteX3" fmla="*/ 167795 w 311811"/>
                <a:gd name="connsiteY3" fmla="*/ 181446 h 613253"/>
                <a:gd name="connsiteX4" fmla="*/ 95787 w 311811"/>
                <a:gd name="connsiteY4" fmla="*/ 253454 h 613253"/>
                <a:gd name="connsiteX5" fmla="*/ 3190 w 311811"/>
                <a:gd name="connsiteY5" fmla="*/ 317299 h 613253"/>
                <a:gd name="connsiteX6" fmla="*/ 13616 w 311811"/>
                <a:gd name="connsiteY6" fmla="*/ 251815 h 613253"/>
                <a:gd name="connsiteX7" fmla="*/ 3191 w 311811"/>
                <a:gd name="connsiteY7" fmla="*/ 186331 h 613253"/>
                <a:gd name="connsiteX8" fmla="*/ 150121 w 311811"/>
                <a:gd name="connsiteY8" fmla="*/ 0 h 613253"/>
                <a:gd name="connsiteX9" fmla="*/ 81632 w 311811"/>
                <a:gd name="connsiteY9" fmla="*/ 132475 h 613253"/>
                <a:gd name="connsiteX10" fmla="*/ 80786 w 311811"/>
                <a:gd name="connsiteY10" fmla="*/ 141624 h 613253"/>
                <a:gd name="connsiteX11" fmla="*/ 111738 w 311811"/>
                <a:gd name="connsiteY11" fmla="*/ 120756 h 613253"/>
                <a:gd name="connsiteX12" fmla="*/ 167795 w 311811"/>
                <a:gd name="connsiteY12" fmla="*/ 109438 h 613253"/>
                <a:gd name="connsiteX13" fmla="*/ 311811 w 311811"/>
                <a:gd name="connsiteY13" fmla="*/ 253454 h 613253"/>
                <a:gd name="connsiteX14" fmla="*/ 167795 w 311811"/>
                <a:gd name="connsiteY14" fmla="*/ 397470 h 613253"/>
                <a:gd name="connsiteX15" fmla="*/ 111738 w 311811"/>
                <a:gd name="connsiteY15" fmla="*/ 386153 h 613253"/>
                <a:gd name="connsiteX16" fmla="*/ 81109 w 311811"/>
                <a:gd name="connsiteY16" fmla="*/ 365503 h 613253"/>
                <a:gd name="connsiteX17" fmla="*/ 81632 w 311811"/>
                <a:gd name="connsiteY17" fmla="*/ 371156 h 613253"/>
                <a:gd name="connsiteX18" fmla="*/ 191593 w 311811"/>
                <a:gd name="connsiteY18" fmla="*/ 552701 h 613253"/>
                <a:gd name="connsiteX19" fmla="*/ 105755 w 311811"/>
                <a:gd name="connsiteY19" fmla="*/ 599136 h 613253"/>
                <a:gd name="connsiteX20" fmla="*/ 3190 w 311811"/>
                <a:gd name="connsiteY20" fmla="*/ 317299 h 61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1811" h="613253">
                  <a:moveTo>
                    <a:pt x="95787" y="253454"/>
                  </a:moveTo>
                  <a:cubicBezTo>
                    <a:pt x="95787" y="293223"/>
                    <a:pt x="128026" y="325462"/>
                    <a:pt x="167795" y="325462"/>
                  </a:cubicBezTo>
                  <a:cubicBezTo>
                    <a:pt x="207564" y="325462"/>
                    <a:pt x="239803" y="293223"/>
                    <a:pt x="239803" y="253454"/>
                  </a:cubicBezTo>
                  <a:cubicBezTo>
                    <a:pt x="239803" y="213685"/>
                    <a:pt x="207564" y="181446"/>
                    <a:pt x="167795" y="181446"/>
                  </a:cubicBezTo>
                  <a:cubicBezTo>
                    <a:pt x="128026" y="181446"/>
                    <a:pt x="95787" y="213685"/>
                    <a:pt x="95787" y="253454"/>
                  </a:cubicBezTo>
                  <a:close/>
                  <a:moveTo>
                    <a:pt x="3190" y="317299"/>
                  </a:moveTo>
                  <a:lnTo>
                    <a:pt x="13616" y="251815"/>
                  </a:lnTo>
                  <a:lnTo>
                    <a:pt x="3191" y="186331"/>
                  </a:lnTo>
                  <a:cubicBezTo>
                    <a:pt x="3191" y="83423"/>
                    <a:pt x="68974" y="0"/>
                    <a:pt x="150121" y="0"/>
                  </a:cubicBezTo>
                  <a:cubicBezTo>
                    <a:pt x="115436" y="32990"/>
                    <a:pt x="91454" y="80069"/>
                    <a:pt x="81632" y="132475"/>
                  </a:cubicBezTo>
                  <a:lnTo>
                    <a:pt x="80786" y="141624"/>
                  </a:lnTo>
                  <a:lnTo>
                    <a:pt x="111738" y="120756"/>
                  </a:lnTo>
                  <a:cubicBezTo>
                    <a:pt x="128967" y="113468"/>
                    <a:pt x="147911" y="109438"/>
                    <a:pt x="167795" y="109438"/>
                  </a:cubicBezTo>
                  <a:cubicBezTo>
                    <a:pt x="247333" y="109438"/>
                    <a:pt x="311811" y="173916"/>
                    <a:pt x="311811" y="253454"/>
                  </a:cubicBezTo>
                  <a:cubicBezTo>
                    <a:pt x="311811" y="332992"/>
                    <a:pt x="247333" y="397470"/>
                    <a:pt x="167795" y="397470"/>
                  </a:cubicBezTo>
                  <a:cubicBezTo>
                    <a:pt x="147911" y="397470"/>
                    <a:pt x="128967" y="393440"/>
                    <a:pt x="111738" y="386153"/>
                  </a:cubicBezTo>
                  <a:lnTo>
                    <a:pt x="81109" y="365503"/>
                  </a:lnTo>
                  <a:cubicBezTo>
                    <a:pt x="81283" y="367387"/>
                    <a:pt x="81458" y="369272"/>
                    <a:pt x="81632" y="371156"/>
                  </a:cubicBezTo>
                  <a:cubicBezTo>
                    <a:pt x="91454" y="423562"/>
                    <a:pt x="156908" y="519712"/>
                    <a:pt x="191593" y="552701"/>
                  </a:cubicBezTo>
                  <a:cubicBezTo>
                    <a:pt x="197910" y="577245"/>
                    <a:pt x="129743" y="641536"/>
                    <a:pt x="105755" y="599136"/>
                  </a:cubicBezTo>
                  <a:cubicBezTo>
                    <a:pt x="-6103" y="484355"/>
                    <a:pt x="-4854" y="349459"/>
                    <a:pt x="3190" y="317299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7" name="グループ化 1166">
              <a:extLst>
                <a:ext uri="{FF2B5EF4-FFF2-40B4-BE49-F238E27FC236}">
                  <a16:creationId xmlns:a16="http://schemas.microsoft.com/office/drawing/2014/main" id="{5F5371D5-F250-1B5C-3004-9454B2D642FE}"/>
                </a:ext>
              </a:extLst>
            </p:cNvPr>
            <p:cNvGrpSpPr/>
            <p:nvPr/>
          </p:nvGrpSpPr>
          <p:grpSpPr>
            <a:xfrm>
              <a:off x="4592960" y="5059095"/>
              <a:ext cx="883643" cy="1213742"/>
              <a:chOff x="5915413" y="4992420"/>
              <a:chExt cx="883643" cy="1213742"/>
            </a:xfrm>
          </p:grpSpPr>
          <p:sp>
            <p:nvSpPr>
              <p:cNvPr id="1162" name="楕円 1">
                <a:extLst>
                  <a:ext uri="{FF2B5EF4-FFF2-40B4-BE49-F238E27FC236}">
                    <a16:creationId xmlns:a16="http://schemas.microsoft.com/office/drawing/2014/main" id="{6E1D17F7-13E0-2285-5BC1-37F8438DF722}"/>
                  </a:ext>
                </a:extLst>
              </p:cNvPr>
              <p:cNvSpPr/>
              <p:nvPr/>
            </p:nvSpPr>
            <p:spPr>
              <a:xfrm rot="10800000">
                <a:off x="6371231" y="569171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3" name="楕円 1">
                <a:extLst>
                  <a:ext uri="{FF2B5EF4-FFF2-40B4-BE49-F238E27FC236}">
                    <a16:creationId xmlns:a16="http://schemas.microsoft.com/office/drawing/2014/main" id="{1FFA1D7B-FDE0-0E74-74DE-3A0CD456B70C}"/>
                  </a:ext>
                </a:extLst>
              </p:cNvPr>
              <p:cNvSpPr/>
              <p:nvPr/>
            </p:nvSpPr>
            <p:spPr>
              <a:xfrm rot="10800000">
                <a:off x="6106552" y="569171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楕円 1">
                <a:extLst>
                  <a:ext uri="{FF2B5EF4-FFF2-40B4-BE49-F238E27FC236}">
                    <a16:creationId xmlns:a16="http://schemas.microsoft.com/office/drawing/2014/main" id="{B8386F60-1772-8A2C-2798-E95FB0C9D5E5}"/>
                  </a:ext>
                </a:extLst>
              </p:cNvPr>
              <p:cNvSpPr/>
              <p:nvPr/>
            </p:nvSpPr>
            <p:spPr>
              <a:xfrm>
                <a:off x="5915413" y="499242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2CB8A028-B89B-CE2C-B64A-160D09895901}"/>
                  </a:ext>
                </a:extLst>
              </p:cNvPr>
              <p:cNvSpPr/>
              <p:nvPr/>
            </p:nvSpPr>
            <p:spPr>
              <a:xfrm rot="10800000">
                <a:off x="6137902" y="607939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074DDE99-7C21-13FD-C329-BED5363BF095}"/>
                  </a:ext>
                </a:extLst>
              </p:cNvPr>
              <p:cNvSpPr/>
              <p:nvPr/>
            </p:nvSpPr>
            <p:spPr>
              <a:xfrm rot="10800000">
                <a:off x="6402832" y="607939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6167DEF9-0D50-2C7F-24E6-F47036E2A7E5}"/>
                </a:ext>
              </a:extLst>
            </p:cNvPr>
            <p:cNvGrpSpPr/>
            <p:nvPr/>
          </p:nvGrpSpPr>
          <p:grpSpPr>
            <a:xfrm>
              <a:off x="4319017" y="3955579"/>
              <a:ext cx="1398521" cy="1230698"/>
              <a:chOff x="1299592" y="888529"/>
              <a:chExt cx="1398521" cy="1230698"/>
            </a:xfrm>
          </p:grpSpPr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C5E12B0E-D7D7-3BE7-3C2E-7A3D9EB0B62C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BB98AC1D-FB70-62E6-93FC-D5E23AA9D244}"/>
                  </a:ext>
                </a:extLst>
              </p:cNvPr>
              <p:cNvSpPr/>
              <p:nvPr/>
            </p:nvSpPr>
            <p:spPr>
              <a:xfrm rot="20700000">
                <a:off x="151431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14CC2452-68C2-C264-9ABD-FDACF36C57BF}"/>
                  </a:ext>
                </a:extLst>
              </p:cNvPr>
              <p:cNvSpPr/>
              <p:nvPr/>
            </p:nvSpPr>
            <p:spPr>
              <a:xfrm rot="900000">
                <a:off x="220204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4" name="二等辺三角形 6">
                <a:extLst>
                  <a:ext uri="{FF2B5EF4-FFF2-40B4-BE49-F238E27FC236}">
                    <a16:creationId xmlns:a16="http://schemas.microsoft.com/office/drawing/2014/main" id="{08EBF865-7B87-26B6-DCB8-B54097A65873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二等辺三角形 6">
                <a:extLst>
                  <a:ext uri="{FF2B5EF4-FFF2-40B4-BE49-F238E27FC236}">
                    <a16:creationId xmlns:a16="http://schemas.microsoft.com/office/drawing/2014/main" id="{D66FA4FB-DA71-42A2-8FD7-780CEF680517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6317A9CF-07F3-FA06-AF1D-E6D587FB375B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AE02E022-66AB-5651-2830-AF6D9748D8D2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111403DD-CF1A-D811-B2EE-640ED29D78D0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8E52B785-3A62-342E-1A97-39784FC689F3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4" name="グループ化 1123">
              <a:extLst>
                <a:ext uri="{FF2B5EF4-FFF2-40B4-BE49-F238E27FC236}">
                  <a16:creationId xmlns:a16="http://schemas.microsoft.com/office/drawing/2014/main" id="{C4E59ACF-84ED-B0AD-21E0-12912A97E919}"/>
                </a:ext>
              </a:extLst>
            </p:cNvPr>
            <p:cNvGrpSpPr/>
            <p:nvPr/>
          </p:nvGrpSpPr>
          <p:grpSpPr>
            <a:xfrm>
              <a:off x="4093039" y="3793050"/>
              <a:ext cx="1810966" cy="1123483"/>
              <a:chOff x="4156667" y="3912113"/>
              <a:chExt cx="1810966" cy="1123483"/>
            </a:xfrm>
          </p:grpSpPr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5F15339D-D30E-8C9C-30DF-40DB3E5D605F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26" name="グループ化 1125">
                <a:extLst>
                  <a:ext uri="{FF2B5EF4-FFF2-40B4-BE49-F238E27FC236}">
                    <a16:creationId xmlns:a16="http://schemas.microsoft.com/office/drawing/2014/main" id="{52DFE818-8E01-04EF-EC06-4E1259F1DA07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B9EFB690-1E07-9471-D592-B916AE638993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1" name="四角形: 角を丸くする 1130">
                  <a:extLst>
                    <a:ext uri="{FF2B5EF4-FFF2-40B4-BE49-F238E27FC236}">
                      <a16:creationId xmlns:a16="http://schemas.microsoft.com/office/drawing/2014/main" id="{391EA975-3426-A9E5-9381-691F80AF253C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27" name="グループ化 1126">
                <a:extLst>
                  <a:ext uri="{FF2B5EF4-FFF2-40B4-BE49-F238E27FC236}">
                    <a16:creationId xmlns:a16="http://schemas.microsoft.com/office/drawing/2014/main" id="{BA4908A9-BFE8-A2E1-09FF-7380650ED73A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0451630C-1C03-4F65-F4CC-E064AFB679C5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四角形: 角を丸くする 1128">
                  <a:extLst>
                    <a:ext uri="{FF2B5EF4-FFF2-40B4-BE49-F238E27FC236}">
                      <a16:creationId xmlns:a16="http://schemas.microsoft.com/office/drawing/2014/main" id="{355292B9-E6E0-55F0-9DC3-51661A581216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32" name="グループ化 1131">
              <a:extLst>
                <a:ext uri="{FF2B5EF4-FFF2-40B4-BE49-F238E27FC236}">
                  <a16:creationId xmlns:a16="http://schemas.microsoft.com/office/drawing/2014/main" id="{F34D0A6A-AB5C-A2CE-CF80-9E7B77E4E8D7}"/>
                </a:ext>
              </a:extLst>
            </p:cNvPr>
            <p:cNvGrpSpPr/>
            <p:nvPr/>
          </p:nvGrpSpPr>
          <p:grpSpPr>
            <a:xfrm>
              <a:off x="4415734" y="4865906"/>
              <a:ext cx="1224007" cy="1227877"/>
              <a:chOff x="3743427" y="5539114"/>
              <a:chExt cx="1657580" cy="1662821"/>
            </a:xfrm>
          </p:grpSpPr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9E74F608-57B4-5EFB-27AB-A327E2006A03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2F7BF9FA-2FC7-00BD-22EE-FFA874F076CD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DC324096-F22C-A5D6-FD2D-5DE809362467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384E09A1-CCCC-FF60-5A40-8B1329049DBC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081D0BEF-54DC-62E3-207C-9EB83D14CA98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642ECB6D-7136-1426-7975-FE164454F1FE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E283F9BB-2BD9-462A-FF81-205B35140197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1AFCC013-DE11-63F4-528C-13A4B9704D83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86251B86-E018-77EC-2DD6-1086B56ED58A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4220FFD2-05DA-F825-0F71-56F9428D5FDB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台形 1150">
                  <a:extLst>
                    <a:ext uri="{FF2B5EF4-FFF2-40B4-BE49-F238E27FC236}">
                      <a16:creationId xmlns:a16="http://schemas.microsoft.com/office/drawing/2014/main" id="{9A643140-A2A2-DE51-F21F-D46FEBB21EA0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台形 1151">
                  <a:extLst>
                    <a:ext uri="{FF2B5EF4-FFF2-40B4-BE49-F238E27FC236}">
                      <a16:creationId xmlns:a16="http://schemas.microsoft.com/office/drawing/2014/main" id="{B8848C45-4971-DF96-D6B7-08677886AFDD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四角形: 角を丸くする 1152">
                  <a:extLst>
                    <a:ext uri="{FF2B5EF4-FFF2-40B4-BE49-F238E27FC236}">
                      <a16:creationId xmlns:a16="http://schemas.microsoft.com/office/drawing/2014/main" id="{7A7BE9F6-0F82-AE69-6325-33574C244E50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星: 12 pt 1153">
                  <a:extLst>
                    <a:ext uri="{FF2B5EF4-FFF2-40B4-BE49-F238E27FC236}">
                      <a16:creationId xmlns:a16="http://schemas.microsoft.com/office/drawing/2014/main" id="{B36124BA-80B1-8116-5E6E-A8CDC94C1713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星: 12 pt 1154">
                  <a:extLst>
                    <a:ext uri="{FF2B5EF4-FFF2-40B4-BE49-F238E27FC236}">
                      <a16:creationId xmlns:a16="http://schemas.microsoft.com/office/drawing/2014/main" id="{73D24DD9-E977-F582-FA85-F98D51A89B70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49B46B51-DBE7-A860-6D22-26A9626F00D0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146" name="楕円 1">
                  <a:extLst>
                    <a:ext uri="{FF2B5EF4-FFF2-40B4-BE49-F238E27FC236}">
                      <a16:creationId xmlns:a16="http://schemas.microsoft.com/office/drawing/2014/main" id="{F4F973D0-2859-F463-649E-AE6D9DD806B9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B5D5F22F-EB19-9A65-F0DB-8264698B695A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星: 16 pt 1147">
                  <a:extLst>
                    <a:ext uri="{FF2B5EF4-FFF2-40B4-BE49-F238E27FC236}">
                      <a16:creationId xmlns:a16="http://schemas.microsoft.com/office/drawing/2014/main" id="{63F27A15-0BD9-15AB-AFFF-DD2B24F0EABB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8956A0E0-00A5-C485-66B0-1921785CDCB5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143" name="楕円 1">
                  <a:extLst>
                    <a:ext uri="{FF2B5EF4-FFF2-40B4-BE49-F238E27FC236}">
                      <a16:creationId xmlns:a16="http://schemas.microsoft.com/office/drawing/2014/main" id="{EF0EFD6A-775E-247C-F008-9B5E6CCD285B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F92E9E0D-1746-4577-2F9B-73E53BCF1454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星: 16 pt 1144">
                  <a:extLst>
                    <a:ext uri="{FF2B5EF4-FFF2-40B4-BE49-F238E27FC236}">
                      <a16:creationId xmlns:a16="http://schemas.microsoft.com/office/drawing/2014/main" id="{55B0B017-9FF0-071A-A370-FAD88EDBD2FF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56" name="グループ化 1155">
              <a:extLst>
                <a:ext uri="{FF2B5EF4-FFF2-40B4-BE49-F238E27FC236}">
                  <a16:creationId xmlns:a16="http://schemas.microsoft.com/office/drawing/2014/main" id="{1A20D82C-6F60-FBE6-A775-FDFF6592B732}"/>
                </a:ext>
              </a:extLst>
            </p:cNvPr>
            <p:cNvGrpSpPr/>
            <p:nvPr/>
          </p:nvGrpSpPr>
          <p:grpSpPr>
            <a:xfrm>
              <a:off x="4336878" y="3701613"/>
              <a:ext cx="1325355" cy="650911"/>
              <a:chOff x="1100911" y="95250"/>
              <a:chExt cx="1794828" cy="881479"/>
            </a:xfrm>
          </p:grpSpPr>
          <p:sp>
            <p:nvSpPr>
              <p:cNvPr id="1157" name="楕円 5">
                <a:extLst>
                  <a:ext uri="{FF2B5EF4-FFF2-40B4-BE49-F238E27FC236}">
                    <a16:creationId xmlns:a16="http://schemas.microsoft.com/office/drawing/2014/main" id="{77D1B248-0399-8C87-1F44-38FC8FF530D9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10E0FE00-5251-445A-BB03-379B0D305E5A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07503B3D-3CE2-8871-CD94-FABAD892141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160" name="楕円 5">
                  <a:extLst>
                    <a:ext uri="{FF2B5EF4-FFF2-40B4-BE49-F238E27FC236}">
                      <a16:creationId xmlns:a16="http://schemas.microsoft.com/office/drawing/2014/main" id="{FD96F941-D2A1-F178-1C56-89EB53DFDD0E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37688E33-938E-8B98-BD8B-D498F1E4295F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68" name="フリーフォーム: 図形 1167">
              <a:extLst>
                <a:ext uri="{FF2B5EF4-FFF2-40B4-BE49-F238E27FC236}">
                  <a16:creationId xmlns:a16="http://schemas.microsoft.com/office/drawing/2014/main" id="{F7AE737D-81B8-D4E4-89B5-E532D5009F76}"/>
                </a:ext>
              </a:extLst>
            </p:cNvPr>
            <p:cNvSpPr/>
            <p:nvPr/>
          </p:nvSpPr>
          <p:spPr>
            <a:xfrm rot="2700000">
              <a:off x="4756025" y="4922119"/>
              <a:ext cx="110541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9" name="フリーフォーム: 図形 1168">
              <a:extLst>
                <a:ext uri="{FF2B5EF4-FFF2-40B4-BE49-F238E27FC236}">
                  <a16:creationId xmlns:a16="http://schemas.microsoft.com/office/drawing/2014/main" id="{4F1768A0-51E0-0316-9A1B-B70710FB22C6}"/>
                </a:ext>
              </a:extLst>
            </p:cNvPr>
            <p:cNvSpPr/>
            <p:nvPr/>
          </p:nvSpPr>
          <p:spPr>
            <a:xfrm rot="18900000">
              <a:off x="5175125" y="4912595"/>
              <a:ext cx="110541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71" name="テキスト ボックス 1170">
            <a:extLst>
              <a:ext uri="{FF2B5EF4-FFF2-40B4-BE49-F238E27FC236}">
                <a16:creationId xmlns:a16="http://schemas.microsoft.com/office/drawing/2014/main" id="{9D23AF1B-35B6-DEB6-2395-86FABA29D3FE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ブタの冬用イラスト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843630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717ED-C7A7-89DB-AA05-3CD6E9CA2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4" name="グループ化 1173">
            <a:extLst>
              <a:ext uri="{FF2B5EF4-FFF2-40B4-BE49-F238E27FC236}">
                <a16:creationId xmlns:a16="http://schemas.microsoft.com/office/drawing/2014/main" id="{FB2C2678-9B0B-2602-8F3C-A67D10943AAE}"/>
              </a:ext>
            </a:extLst>
          </p:cNvPr>
          <p:cNvGrpSpPr/>
          <p:nvPr/>
        </p:nvGrpSpPr>
        <p:grpSpPr>
          <a:xfrm>
            <a:off x="1299592" y="3715532"/>
            <a:ext cx="1398521" cy="2490630"/>
            <a:chOff x="1299592" y="3715532"/>
            <a:chExt cx="1398521" cy="249063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6FEDBFC5-8A52-4433-58CD-CACE5961B202}"/>
                </a:ext>
              </a:extLst>
            </p:cNvPr>
            <p:cNvGrpSpPr/>
            <p:nvPr/>
          </p:nvGrpSpPr>
          <p:grpSpPr>
            <a:xfrm>
              <a:off x="1455527" y="4992420"/>
              <a:ext cx="1135480" cy="1213742"/>
              <a:chOff x="1455527" y="1925370"/>
              <a:chExt cx="1135480" cy="1213742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FB867CC2-7008-CE00-776B-81381E29BF69}"/>
                  </a:ext>
                </a:extLst>
              </p:cNvPr>
              <p:cNvGrpSpPr/>
              <p:nvPr/>
            </p:nvGrpSpPr>
            <p:grpSpPr>
              <a:xfrm flipH="1">
                <a:off x="2307696" y="2047513"/>
                <a:ext cx="258926" cy="660346"/>
                <a:chOff x="1455527" y="2047513"/>
                <a:chExt cx="258926" cy="660346"/>
              </a:xfrm>
            </p:grpSpPr>
            <p:sp>
              <p:nvSpPr>
                <p:cNvPr id="112" name="楕円 1">
                  <a:extLst>
                    <a:ext uri="{FF2B5EF4-FFF2-40B4-BE49-F238E27FC236}">
                      <a16:creationId xmlns:a16="http://schemas.microsoft.com/office/drawing/2014/main" id="{297002F1-3602-2BE9-98F3-33DE7DFCF967}"/>
                    </a:ext>
                  </a:extLst>
                </p:cNvPr>
                <p:cNvSpPr/>
                <p:nvPr/>
              </p:nvSpPr>
              <p:spPr>
                <a:xfrm rot="12600000">
                  <a:off x="1514395" y="204751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C05B3426-7A10-1D8F-F2ED-03C76A66C59C}"/>
                    </a:ext>
                  </a:extLst>
                </p:cNvPr>
                <p:cNvSpPr/>
                <p:nvPr/>
              </p:nvSpPr>
              <p:spPr>
                <a:xfrm rot="11700000">
                  <a:off x="1455527" y="2620406"/>
                  <a:ext cx="110541" cy="87453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730C8EF-564A-5CF4-9D9A-2F0B8AB36B41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C337EEC-5B70-1836-4E7E-6DB5FEC6056B}"/>
                  </a:ext>
                </a:extLst>
              </p:cNvPr>
              <p:cNvGrpSpPr/>
              <p:nvPr/>
            </p:nvGrpSpPr>
            <p:grpSpPr>
              <a:xfrm>
                <a:off x="1455527" y="2047513"/>
                <a:ext cx="258926" cy="660346"/>
                <a:chOff x="1455527" y="2047513"/>
                <a:chExt cx="258926" cy="660346"/>
              </a:xfrm>
            </p:grpSpPr>
            <p:sp>
              <p:nvSpPr>
                <p:cNvPr id="110" name="楕円 1">
                  <a:extLst>
                    <a:ext uri="{FF2B5EF4-FFF2-40B4-BE49-F238E27FC236}">
                      <a16:creationId xmlns:a16="http://schemas.microsoft.com/office/drawing/2014/main" id="{D401F407-16B3-1CD5-2583-74AFCA22BA0C}"/>
                    </a:ext>
                  </a:extLst>
                </p:cNvPr>
                <p:cNvSpPr/>
                <p:nvPr/>
              </p:nvSpPr>
              <p:spPr>
                <a:xfrm rot="12600000">
                  <a:off x="1514395" y="204751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1EB3C4B-E829-3CF8-2C54-69FFFD87CE9B}"/>
                    </a:ext>
                  </a:extLst>
                </p:cNvPr>
                <p:cNvSpPr/>
                <p:nvPr/>
              </p:nvSpPr>
              <p:spPr>
                <a:xfrm rot="11700000">
                  <a:off x="1455527" y="2620406"/>
                  <a:ext cx="110541" cy="87453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5" name="楕円 1">
                <a:extLst>
                  <a:ext uri="{FF2B5EF4-FFF2-40B4-BE49-F238E27FC236}">
                    <a16:creationId xmlns:a16="http://schemas.microsoft.com/office/drawing/2014/main" id="{D735E836-16F7-D76D-FED4-BCAD901694F4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楕円 1">
                <a:extLst>
                  <a:ext uri="{FF2B5EF4-FFF2-40B4-BE49-F238E27FC236}">
                    <a16:creationId xmlns:a16="http://schemas.microsoft.com/office/drawing/2014/main" id="{FB46ABC8-4DBB-F0FF-11E3-72462EDDF5F2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楕円 1">
                <a:extLst>
                  <a:ext uri="{FF2B5EF4-FFF2-40B4-BE49-F238E27FC236}">
                    <a16:creationId xmlns:a16="http://schemas.microsoft.com/office/drawing/2014/main" id="{2C89F2BF-B46F-584C-AC0B-BE652F1DADE0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500C44C8-990B-29F4-2811-A826AA6EC8CD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1A688B24-BC41-4596-66FC-21AF729E3B55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49122F31-D617-B72D-129D-2B773487774E}"/>
                </a:ext>
              </a:extLst>
            </p:cNvPr>
            <p:cNvGrpSpPr/>
            <p:nvPr/>
          </p:nvGrpSpPr>
          <p:grpSpPr>
            <a:xfrm>
              <a:off x="1299592" y="3955579"/>
              <a:ext cx="1398521" cy="1230698"/>
              <a:chOff x="1299592" y="888529"/>
              <a:chExt cx="1398521" cy="1230698"/>
            </a:xfrm>
          </p:grpSpPr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324D4348-2E87-1FB6-5FC5-765FBD750E0A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D71DA962-61D7-E89F-31DC-9AB7EA76BC08}"/>
                  </a:ext>
                </a:extLst>
              </p:cNvPr>
              <p:cNvSpPr/>
              <p:nvPr/>
            </p:nvSpPr>
            <p:spPr>
              <a:xfrm rot="20700000">
                <a:off x="151431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AC25FCE4-413E-B0B9-0FDA-88BC5181984C}"/>
                  </a:ext>
                </a:extLst>
              </p:cNvPr>
              <p:cNvSpPr/>
              <p:nvPr/>
            </p:nvSpPr>
            <p:spPr>
              <a:xfrm rot="900000">
                <a:off x="220204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2" name="二等辺三角形 6">
                <a:extLst>
                  <a:ext uri="{FF2B5EF4-FFF2-40B4-BE49-F238E27FC236}">
                    <a16:creationId xmlns:a16="http://schemas.microsoft.com/office/drawing/2014/main" id="{0CE190CE-72A1-C88B-097A-22ED0AF31163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二等辺三角形 6">
                <a:extLst>
                  <a:ext uri="{FF2B5EF4-FFF2-40B4-BE49-F238E27FC236}">
                    <a16:creationId xmlns:a16="http://schemas.microsoft.com/office/drawing/2014/main" id="{AE2E0582-D325-342B-C5A0-6E245999C031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F71F703F-685A-6D77-1BC7-F5C799D6D5D2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CAE0B8CF-4E98-BDC1-7DB5-DF741B26D43E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028C817C-BB28-89B8-1285-6E1E349F16AC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F53CA636-2EFF-818E-5B22-FC9615872F2C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5A7DCC4E-AFED-5270-DE91-FC4B3E67824D}"/>
                </a:ext>
              </a:extLst>
            </p:cNvPr>
            <p:cNvGrpSpPr/>
            <p:nvPr/>
          </p:nvGrpSpPr>
          <p:grpSpPr>
            <a:xfrm>
              <a:off x="1339507" y="3715532"/>
              <a:ext cx="1325355" cy="650911"/>
              <a:chOff x="1100911" y="95250"/>
              <a:chExt cx="1794828" cy="881479"/>
            </a:xfrm>
          </p:grpSpPr>
          <p:sp>
            <p:nvSpPr>
              <p:cNvPr id="143" name="楕円 5">
                <a:extLst>
                  <a:ext uri="{FF2B5EF4-FFF2-40B4-BE49-F238E27FC236}">
                    <a16:creationId xmlns:a16="http://schemas.microsoft.com/office/drawing/2014/main" id="{8730FB61-C7D1-709F-CB75-809ADC824F8D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26A09A57-80B1-8DFA-F3B1-B64B33613C75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D840088D-78E6-758F-1176-44F460DA6EAD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50" name="楕円 5">
                  <a:extLst>
                    <a:ext uri="{FF2B5EF4-FFF2-40B4-BE49-F238E27FC236}">
                      <a16:creationId xmlns:a16="http://schemas.microsoft.com/office/drawing/2014/main" id="{786BCCE0-9E01-F792-1F83-8D44BCC19DF9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97AAC5F7-0FFB-5DC9-DDCD-265B2F83B747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A7B9BA5-26E6-7DF7-B4E4-34D7E21687B3}"/>
                </a:ext>
              </a:extLst>
            </p:cNvPr>
            <p:cNvGrpSpPr/>
            <p:nvPr/>
          </p:nvGrpSpPr>
          <p:grpSpPr>
            <a:xfrm>
              <a:off x="1599674" y="5090763"/>
              <a:ext cx="824136" cy="568219"/>
              <a:chOff x="1443950" y="2053446"/>
              <a:chExt cx="1116065" cy="769496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C8AFED11-FFF6-62E5-0D1A-6A6F0A5EB1EA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55" name="楕円 5">
                  <a:extLst>
                    <a:ext uri="{FF2B5EF4-FFF2-40B4-BE49-F238E27FC236}">
                      <a16:creationId xmlns:a16="http://schemas.microsoft.com/office/drawing/2014/main" id="{28D83A94-F26F-AD3C-856F-6864E610173F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9" name="二等辺三角形 21">
                  <a:extLst>
                    <a:ext uri="{FF2B5EF4-FFF2-40B4-BE49-F238E27FC236}">
                      <a16:creationId xmlns:a16="http://schemas.microsoft.com/office/drawing/2014/main" id="{BF46B2FB-16BC-788D-C109-F2271FC4F396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二等辺三角形 21">
                  <a:extLst>
                    <a:ext uri="{FF2B5EF4-FFF2-40B4-BE49-F238E27FC236}">
                      <a16:creationId xmlns:a16="http://schemas.microsoft.com/office/drawing/2014/main" id="{73B81F66-2A52-9879-AB05-E089CE0A0941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楕円 5">
                  <a:extLst>
                    <a:ext uri="{FF2B5EF4-FFF2-40B4-BE49-F238E27FC236}">
                      <a16:creationId xmlns:a16="http://schemas.microsoft.com/office/drawing/2014/main" id="{9D094400-0DAC-75B7-0335-5EE13F23FE66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5BE20EDF-3571-07DD-8265-37EFF8CE26AD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76" name="グループ化 1175">
            <a:extLst>
              <a:ext uri="{FF2B5EF4-FFF2-40B4-BE49-F238E27FC236}">
                <a16:creationId xmlns:a16="http://schemas.microsoft.com/office/drawing/2014/main" id="{F5637431-0B5A-6457-0081-674ABB8E784E}"/>
              </a:ext>
            </a:extLst>
          </p:cNvPr>
          <p:cNvGrpSpPr/>
          <p:nvPr/>
        </p:nvGrpSpPr>
        <p:grpSpPr>
          <a:xfrm>
            <a:off x="6778600" y="3984154"/>
            <a:ext cx="2761753" cy="2414884"/>
            <a:chOff x="6778600" y="3984154"/>
            <a:chExt cx="2761753" cy="2414884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48F17452-CA23-9BE3-32A2-89C4E781162D}"/>
                </a:ext>
              </a:extLst>
            </p:cNvPr>
            <p:cNvGrpSpPr/>
            <p:nvPr/>
          </p:nvGrpSpPr>
          <p:grpSpPr>
            <a:xfrm>
              <a:off x="7490842" y="3984154"/>
              <a:ext cx="1398521" cy="1230698"/>
              <a:chOff x="1299592" y="888529"/>
              <a:chExt cx="1398521" cy="1230698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FE23DA35-B20F-C901-38FE-C42DD6E924A9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83AC2F62-C114-3751-F67B-5912F2F2898F}"/>
                  </a:ext>
                </a:extLst>
              </p:cNvPr>
              <p:cNvSpPr/>
              <p:nvPr/>
            </p:nvSpPr>
            <p:spPr>
              <a:xfrm rot="20700000">
                <a:off x="151431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4D20AFE-641C-2A74-797D-0C475BCFFA51}"/>
                  </a:ext>
                </a:extLst>
              </p:cNvPr>
              <p:cNvSpPr/>
              <p:nvPr/>
            </p:nvSpPr>
            <p:spPr>
              <a:xfrm rot="900000">
                <a:off x="220204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7" name="二等辺三角形 6">
                <a:extLst>
                  <a:ext uri="{FF2B5EF4-FFF2-40B4-BE49-F238E27FC236}">
                    <a16:creationId xmlns:a16="http://schemas.microsoft.com/office/drawing/2014/main" id="{B34B0C7E-21B8-B470-7C24-D05680FC41FE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二等辺三角形 6">
                <a:extLst>
                  <a:ext uri="{FF2B5EF4-FFF2-40B4-BE49-F238E27FC236}">
                    <a16:creationId xmlns:a16="http://schemas.microsoft.com/office/drawing/2014/main" id="{6A602540-4830-DA2B-3445-8E2A1781374D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E998B845-9286-FB05-3E02-FCC3A1CEDB95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FBD72D50-8573-68AD-FBC1-0A5F44DFBBE8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FA16B267-035D-E81D-6EDC-3B40E264E836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684CF2D7-68F2-6341-1488-1A692DE940FA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70A022E8-B4A3-EADC-3393-9A31DB292DAF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FD2ECFB-61F1-5526-EBD5-6CC188196385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9D91A60E-4D58-EF66-4FAF-451BFE8D9F3D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9737A237-DA44-754B-4E2B-6FA3DC8D1B68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18DD16B8-E1BF-D395-832D-8297F0174E2D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250" name="台形 249">
                  <a:extLst>
                    <a:ext uri="{FF2B5EF4-FFF2-40B4-BE49-F238E27FC236}">
                      <a16:creationId xmlns:a16="http://schemas.microsoft.com/office/drawing/2014/main" id="{D06642C9-365A-8A53-EA8D-C719B164D320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04374CE2-1B9F-19CB-A63F-730AC590C737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BA0DB1E9-EEF8-B833-888F-9C4E4338A3FA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87C464B8-2ECE-5107-5B0F-552271DB96BB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AFCBA9-DF19-FD5D-33B8-F8BADC1553B8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20D27D2-B2F4-AC34-804E-AE17AE79B67A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05D9C9B9-6687-C73F-3B47-9F39580619FA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C2E0C624-139C-2B4E-E116-D2E15D58FCA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1BA3AE71-4FD4-7865-13D0-0E7F978169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" name="星: 6 pt 248">
                      <a:extLst>
                        <a:ext uri="{FF2B5EF4-FFF2-40B4-BE49-F238E27FC236}">
                          <a16:creationId xmlns:a16="http://schemas.microsoft.com/office/drawing/2014/main" id="{B96C57AC-267C-9159-7C92-4A3846AFBC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A6A38F33-3C93-E505-3C83-A91ED48AF0A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46" name="楕円 245">
                      <a:extLst>
                        <a:ext uri="{FF2B5EF4-FFF2-40B4-BE49-F238E27FC236}">
                          <a16:creationId xmlns:a16="http://schemas.microsoft.com/office/drawing/2014/main" id="{10F3556C-48D9-22FC-828E-FB3174F470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" name="星: 6 pt 246">
                      <a:extLst>
                        <a:ext uri="{FF2B5EF4-FFF2-40B4-BE49-F238E27FC236}">
                          <a16:creationId xmlns:a16="http://schemas.microsoft.com/office/drawing/2014/main" id="{634AC228-207B-125E-0854-827CBF4F25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4D74CA9E-FC0F-C500-275F-F4378DD16D3A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44" name="楕円 243">
                      <a:extLst>
                        <a:ext uri="{FF2B5EF4-FFF2-40B4-BE49-F238E27FC236}">
                          <a16:creationId xmlns:a16="http://schemas.microsoft.com/office/drawing/2014/main" id="{9B2EBE91-98F4-9B8B-1F5A-652AEE03ED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星: 6 pt 244">
                      <a:extLst>
                        <a:ext uri="{FF2B5EF4-FFF2-40B4-BE49-F238E27FC236}">
                          <a16:creationId xmlns:a16="http://schemas.microsoft.com/office/drawing/2014/main" id="{B7EC60D1-8EF3-F625-05FB-ED32083939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819770B5-499C-D95C-4C72-1B0541BB7832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42" name="楕円 241">
                      <a:extLst>
                        <a:ext uri="{FF2B5EF4-FFF2-40B4-BE49-F238E27FC236}">
                          <a16:creationId xmlns:a16="http://schemas.microsoft.com/office/drawing/2014/main" id="{9F4640B5-4B5A-ACCE-EBC6-075EF7EAC9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星: 6 pt 242">
                      <a:extLst>
                        <a:ext uri="{FF2B5EF4-FFF2-40B4-BE49-F238E27FC236}">
                          <a16:creationId xmlns:a16="http://schemas.microsoft.com/office/drawing/2014/main" id="{F5171CC0-1393-1454-6988-BD1EDEF3C5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6057B778-5CD8-DE2C-27E6-001B6789842A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225" name="フリーフォーム: 図形 224">
                      <a:extLst>
                        <a:ext uri="{FF2B5EF4-FFF2-40B4-BE49-F238E27FC236}">
                          <a16:creationId xmlns:a16="http://schemas.microsoft.com/office/drawing/2014/main" id="{C2BE5B8B-2D48-26E6-E6FF-86CDBD82C3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" name="フリーフォーム: 図形 226">
                      <a:extLst>
                        <a:ext uri="{FF2B5EF4-FFF2-40B4-BE49-F238E27FC236}">
                          <a16:creationId xmlns:a16="http://schemas.microsoft.com/office/drawing/2014/main" id="{7AB9D3A5-9C87-CD4B-8E3A-54BF007D0D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" name="星: 6 pt 227">
                      <a:extLst>
                        <a:ext uri="{FF2B5EF4-FFF2-40B4-BE49-F238E27FC236}">
                          <a16:creationId xmlns:a16="http://schemas.microsoft.com/office/drawing/2014/main" id="{B7C61B81-D1D8-9343-083F-CF526B593E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" name="フリーフォーム: 図形 228">
                      <a:extLst>
                        <a:ext uri="{FF2B5EF4-FFF2-40B4-BE49-F238E27FC236}">
                          <a16:creationId xmlns:a16="http://schemas.microsoft.com/office/drawing/2014/main" id="{BBAEC740-3E4B-BD67-8BE7-6ECFAFD5F9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" name="星: 6 pt 239">
                      <a:extLst>
                        <a:ext uri="{FF2B5EF4-FFF2-40B4-BE49-F238E27FC236}">
                          <a16:creationId xmlns:a16="http://schemas.microsoft.com/office/drawing/2014/main" id="{C721C057-E18B-B25A-CDBF-FE44DF6DCE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" name="星: 6 pt 240">
                      <a:extLst>
                        <a:ext uri="{FF2B5EF4-FFF2-40B4-BE49-F238E27FC236}">
                          <a16:creationId xmlns:a16="http://schemas.microsoft.com/office/drawing/2014/main" id="{89ECC4C4-6726-39B9-B409-D23DE73657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172" name="グループ化 1171">
            <a:extLst>
              <a:ext uri="{FF2B5EF4-FFF2-40B4-BE49-F238E27FC236}">
                <a16:creationId xmlns:a16="http://schemas.microsoft.com/office/drawing/2014/main" id="{AC87FA45-5C15-A8C5-DA2B-89EB2E4CCC56}"/>
              </a:ext>
            </a:extLst>
          </p:cNvPr>
          <p:cNvGrpSpPr/>
          <p:nvPr/>
        </p:nvGrpSpPr>
        <p:grpSpPr>
          <a:xfrm>
            <a:off x="4239744" y="964729"/>
            <a:ext cx="1632061" cy="2236839"/>
            <a:chOff x="4239744" y="964729"/>
            <a:chExt cx="1632061" cy="2236839"/>
          </a:xfrm>
        </p:grpSpPr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3BA591CD-EFC8-89F9-6B8E-A75EC3776EAE}"/>
                </a:ext>
              </a:extLst>
            </p:cNvPr>
            <p:cNvSpPr/>
            <p:nvPr/>
          </p:nvSpPr>
          <p:spPr>
            <a:xfrm rot="900000">
              <a:off x="4255328" y="2035332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681837C5-13A9-0340-5036-EA387CEAF21B}"/>
                </a:ext>
              </a:extLst>
            </p:cNvPr>
            <p:cNvSpPr/>
            <p:nvPr/>
          </p:nvSpPr>
          <p:spPr>
            <a:xfrm rot="900000">
              <a:off x="4290495" y="2274473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F700F724-62E0-BC9C-68C1-C59FD7D4431C}"/>
                </a:ext>
              </a:extLst>
            </p:cNvPr>
            <p:cNvSpPr/>
            <p:nvPr/>
          </p:nvSpPr>
          <p:spPr>
            <a:xfrm rot="20700000" flipH="1">
              <a:off x="5816775" y="2077533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ACC44EBE-8FA2-A16E-FBBF-DF75CC58C37B}"/>
                </a:ext>
              </a:extLst>
            </p:cNvPr>
            <p:cNvSpPr/>
            <p:nvPr/>
          </p:nvSpPr>
          <p:spPr>
            <a:xfrm rot="20700000" flipH="1">
              <a:off x="5823809" y="2450311"/>
              <a:ext cx="47996" cy="558447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D47AC5E5-04E7-2B2E-04A6-BD3FADEDA762}"/>
                </a:ext>
              </a:extLst>
            </p:cNvPr>
            <p:cNvGrpSpPr/>
            <p:nvPr/>
          </p:nvGrpSpPr>
          <p:grpSpPr>
            <a:xfrm>
              <a:off x="4239744" y="2049020"/>
              <a:ext cx="1607691" cy="1152548"/>
              <a:chOff x="3677526" y="2017114"/>
              <a:chExt cx="2177174" cy="1560809"/>
            </a:xfrm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F899692-D9D3-35FF-23E3-3F85CCB070F8}"/>
                  </a:ext>
                </a:extLst>
              </p:cNvPr>
              <p:cNvSpPr/>
              <p:nvPr/>
            </p:nvSpPr>
            <p:spPr>
              <a:xfrm>
                <a:off x="3677526" y="2017114"/>
                <a:ext cx="2177174" cy="1560809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lnTo>
                      <a:pt x="490787" y="11418"/>
                    </a:lnTo>
                    <a:cubicBezTo>
                      <a:pt x="623949" y="23601"/>
                      <a:pt x="773261" y="30429"/>
                      <a:pt x="930971" y="30429"/>
                    </a:cubicBezTo>
                    <a:cubicBezTo>
                      <a:pt x="1088682" y="30429"/>
                      <a:pt x="1237994" y="23601"/>
                      <a:pt x="1371156" y="1141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月 276">
                <a:extLst>
                  <a:ext uri="{FF2B5EF4-FFF2-40B4-BE49-F238E27FC236}">
                    <a16:creationId xmlns:a16="http://schemas.microsoft.com/office/drawing/2014/main" id="{1885699A-8FE7-AEC7-FDBA-B9EABD5B7E3A}"/>
                  </a:ext>
                </a:extLst>
              </p:cNvPr>
              <p:cNvSpPr/>
              <p:nvPr/>
            </p:nvSpPr>
            <p:spPr>
              <a:xfrm rot="16200000">
                <a:off x="4642512" y="2202317"/>
                <a:ext cx="212633" cy="1716444"/>
              </a:xfrm>
              <a:prstGeom prst="moon">
                <a:avLst>
                  <a:gd name="adj" fmla="val 34568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>
                <a:extLst>
                  <a:ext uri="{FF2B5EF4-FFF2-40B4-BE49-F238E27FC236}">
                    <a16:creationId xmlns:a16="http://schemas.microsoft.com/office/drawing/2014/main" id="{B2991325-3AAB-90E8-34E5-18E11A6DA776}"/>
                  </a:ext>
                </a:extLst>
              </p:cNvPr>
              <p:cNvSpPr/>
              <p:nvPr/>
            </p:nvSpPr>
            <p:spPr>
              <a:xfrm rot="16200000">
                <a:off x="4686964" y="1961161"/>
                <a:ext cx="161833" cy="1462440"/>
              </a:xfrm>
              <a:prstGeom prst="moon">
                <a:avLst>
                  <a:gd name="adj" fmla="val 49500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月 281">
                <a:extLst>
                  <a:ext uri="{FF2B5EF4-FFF2-40B4-BE49-F238E27FC236}">
                    <a16:creationId xmlns:a16="http://schemas.microsoft.com/office/drawing/2014/main" id="{20144E26-F811-B295-89D4-29743F70361A}"/>
                  </a:ext>
                </a:extLst>
              </p:cNvPr>
              <p:cNvSpPr/>
              <p:nvPr/>
            </p:nvSpPr>
            <p:spPr>
              <a:xfrm rot="16200000">
                <a:off x="4696490" y="1721512"/>
                <a:ext cx="123733" cy="1170344"/>
              </a:xfrm>
              <a:prstGeom prst="moon">
                <a:avLst>
                  <a:gd name="adj" fmla="val 60772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9CEF038B-3BD4-321D-A0A8-48E42DCC1911}"/>
                </a:ext>
              </a:extLst>
            </p:cNvPr>
            <p:cNvGrpSpPr/>
            <p:nvPr/>
          </p:nvGrpSpPr>
          <p:grpSpPr>
            <a:xfrm>
              <a:off x="4328542" y="964729"/>
              <a:ext cx="1398521" cy="1230698"/>
              <a:chOff x="1299592" y="888529"/>
              <a:chExt cx="1398521" cy="1230698"/>
            </a:xfrm>
          </p:grpSpPr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33D6C011-9112-29B6-0FE0-14F3909A681A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二等辺三角形 6">
                <a:extLst>
                  <a:ext uri="{FF2B5EF4-FFF2-40B4-BE49-F238E27FC236}">
                    <a16:creationId xmlns:a16="http://schemas.microsoft.com/office/drawing/2014/main" id="{CB139A73-C72C-14D9-5897-DA0EABE4820B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二等辺三角形 6">
                <a:extLst>
                  <a:ext uri="{FF2B5EF4-FFF2-40B4-BE49-F238E27FC236}">
                    <a16:creationId xmlns:a16="http://schemas.microsoft.com/office/drawing/2014/main" id="{693CD9D1-DC35-B307-4E29-A89BF665CC0C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9C596C36-DEF6-44FA-DD26-68C285A8A7A2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120243C6-CEAD-5A20-1FDB-BF0912ED5BBC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07E1CE9D-F251-0A17-B9D1-5DF319FB9684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4EBC8319-644F-0A1A-3036-F481F4F2C8FC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28BD80E7-F2D2-A261-E12D-DF92AC10301D}"/>
                </a:ext>
              </a:extLst>
            </p:cNvPr>
            <p:cNvGrpSpPr/>
            <p:nvPr/>
          </p:nvGrpSpPr>
          <p:grpSpPr>
            <a:xfrm>
              <a:off x="5069817" y="1848346"/>
              <a:ext cx="176433" cy="258588"/>
              <a:chOff x="986766" y="914731"/>
              <a:chExt cx="238930" cy="350186"/>
            </a:xfrm>
          </p:grpSpPr>
          <p:sp>
            <p:nvSpPr>
              <p:cNvPr id="295" name="楕円 66">
                <a:extLst>
                  <a:ext uri="{FF2B5EF4-FFF2-40B4-BE49-F238E27FC236}">
                    <a16:creationId xmlns:a16="http://schemas.microsoft.com/office/drawing/2014/main" id="{CBFD35A5-BB75-CBB9-C1E3-44E77262B4DC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1F9A433D-56B3-E22B-E5F4-845B09CBC39B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7AE79E67-0E16-C264-2757-32D263ED62AF}"/>
                </a:ext>
              </a:extLst>
            </p:cNvPr>
            <p:cNvGrpSpPr/>
            <p:nvPr/>
          </p:nvGrpSpPr>
          <p:grpSpPr>
            <a:xfrm>
              <a:off x="4496994" y="1291601"/>
              <a:ext cx="1078478" cy="418400"/>
              <a:chOff x="4496994" y="1173812"/>
              <a:chExt cx="1078478" cy="418400"/>
            </a:xfrm>
          </p:grpSpPr>
          <p:sp>
            <p:nvSpPr>
              <p:cNvPr id="298" name="星: 7 pt 234">
                <a:extLst>
                  <a:ext uri="{FF2B5EF4-FFF2-40B4-BE49-F238E27FC236}">
                    <a16:creationId xmlns:a16="http://schemas.microsoft.com/office/drawing/2014/main" id="{F3A39B87-6904-9AA3-3F35-77D6943AE5B8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星: 7 pt 234">
                <a:extLst>
                  <a:ext uri="{FF2B5EF4-FFF2-40B4-BE49-F238E27FC236}">
                    <a16:creationId xmlns:a16="http://schemas.microsoft.com/office/drawing/2014/main" id="{E03CF73D-E9FA-C737-DD44-27AEFED95A00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星: 7 pt 234">
                <a:extLst>
                  <a:ext uri="{FF2B5EF4-FFF2-40B4-BE49-F238E27FC236}">
                    <a16:creationId xmlns:a16="http://schemas.microsoft.com/office/drawing/2014/main" id="{6EC5D1A1-3EA8-5C5C-923A-2D2DF10E95FB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星: 7 pt 234">
                <a:extLst>
                  <a:ext uri="{FF2B5EF4-FFF2-40B4-BE49-F238E27FC236}">
                    <a16:creationId xmlns:a16="http://schemas.microsoft.com/office/drawing/2014/main" id="{77F93885-D587-4FDC-10C7-1322A85D96E4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73" name="グループ化 1172">
            <a:extLst>
              <a:ext uri="{FF2B5EF4-FFF2-40B4-BE49-F238E27FC236}">
                <a16:creationId xmlns:a16="http://schemas.microsoft.com/office/drawing/2014/main" id="{791D1179-740B-F7B2-09EA-97646159324F}"/>
              </a:ext>
            </a:extLst>
          </p:cNvPr>
          <p:cNvGrpSpPr/>
          <p:nvPr/>
        </p:nvGrpSpPr>
        <p:grpSpPr>
          <a:xfrm>
            <a:off x="1011658" y="888529"/>
            <a:ext cx="1958311" cy="2250583"/>
            <a:chOff x="1011658" y="888529"/>
            <a:chExt cx="1958311" cy="2250583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14435337-4B86-E112-0359-0AA708261A9C}"/>
                </a:ext>
              </a:extLst>
            </p:cNvPr>
            <p:cNvGrpSpPr/>
            <p:nvPr/>
          </p:nvGrpSpPr>
          <p:grpSpPr>
            <a:xfrm>
              <a:off x="1557031" y="1925370"/>
              <a:ext cx="1033976" cy="1213742"/>
              <a:chOff x="1557031" y="1925370"/>
              <a:chExt cx="1033976" cy="1213742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AB527EF-0D28-9A3C-B397-08497A719F77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楕円 1">
                <a:extLst>
                  <a:ext uri="{FF2B5EF4-FFF2-40B4-BE49-F238E27FC236}">
                    <a16:creationId xmlns:a16="http://schemas.microsoft.com/office/drawing/2014/main" id="{2BD1D3C8-D230-D29D-B068-AFD671DED02F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楕円 1">
                <a:extLst>
                  <a:ext uri="{FF2B5EF4-FFF2-40B4-BE49-F238E27FC236}">
                    <a16:creationId xmlns:a16="http://schemas.microsoft.com/office/drawing/2014/main" id="{3455BCE2-B940-AFCA-49A4-C46337E127D1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楕円 1">
                <a:extLst>
                  <a:ext uri="{FF2B5EF4-FFF2-40B4-BE49-F238E27FC236}">
                    <a16:creationId xmlns:a16="http://schemas.microsoft.com/office/drawing/2014/main" id="{9545E0B8-E55A-4F36-ECA6-36883548A548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CD1778C0-9217-2B5C-BB34-8F81268B8C00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1F4FAE1-92C6-338E-C814-DE839EDF2820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6EB7DC1B-0DFC-6B92-81AD-5D1667764A00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62BD8513-1E96-EBF0-397C-296CC66C019A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2989C287-5514-ECFE-474A-39F24A81F5B5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0107AB29-673D-86B0-1B04-6F8803A11932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54679837-3BBA-5A47-D8BF-2A8963047078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8606488A-6CFA-44CF-5DEB-8E31F06B2016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B55F9C91-56D1-5C79-E35E-A54252CBF3EC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B804C3E-4661-55D7-9B2B-9F094BF20C53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7576BBDE-5A59-BF39-9AC4-ED78657C9976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F792C2F5-AEBF-09DE-6809-352025A45730}"/>
                </a:ext>
              </a:extLst>
            </p:cNvPr>
            <p:cNvGrpSpPr/>
            <p:nvPr/>
          </p:nvGrpSpPr>
          <p:grpSpPr>
            <a:xfrm>
              <a:off x="1567607" y="2004234"/>
              <a:ext cx="876618" cy="460813"/>
              <a:chOff x="1521467" y="2103191"/>
              <a:chExt cx="876618" cy="460813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C32D5488-31B6-6CE4-191B-BE9D343C1FEB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CCCC"/>
              </a:solidFill>
              <a:ln w="28575">
                <a:solidFill>
                  <a:srgbClr val="FF66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2EEFA1F7-2DE8-990A-97DC-A69DE91EB5A8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CCCC"/>
              </a:solidFill>
              <a:ln w="28575">
                <a:solidFill>
                  <a:srgbClr val="FF66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976775AF-CB51-3AA6-D9DE-FB8E4EFA18B2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rgbClr val="FF66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D4774375-4465-48A7-4D26-47FD58690B52}"/>
                </a:ext>
              </a:extLst>
            </p:cNvPr>
            <p:cNvSpPr/>
            <p:nvPr/>
          </p:nvSpPr>
          <p:spPr>
            <a:xfrm rot="7200000">
              <a:off x="2122229" y="2271077"/>
              <a:ext cx="110541" cy="87562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FBEE372C-B608-933F-3CCD-5C93E5912F0B}"/>
                </a:ext>
              </a:extLst>
            </p:cNvPr>
            <p:cNvSpPr/>
            <p:nvPr/>
          </p:nvSpPr>
          <p:spPr>
            <a:xfrm rot="17967056">
              <a:off x="1795203" y="2245677"/>
              <a:ext cx="110541" cy="87562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A0D81DE-8261-B07E-1A07-7DA07814623A}"/>
                </a:ext>
              </a:extLst>
            </p:cNvPr>
            <p:cNvGrpSpPr/>
            <p:nvPr/>
          </p:nvGrpSpPr>
          <p:grpSpPr>
            <a:xfrm>
              <a:off x="1299592" y="888529"/>
              <a:ext cx="1398521" cy="1230698"/>
              <a:chOff x="1299592" y="888529"/>
              <a:chExt cx="1398521" cy="1230698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42A614E7-7A09-FC09-FA76-70E50EC53FB8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D77D5266-3198-2879-2A51-AD0276AF3957}"/>
                  </a:ext>
                </a:extLst>
              </p:cNvPr>
              <p:cNvSpPr/>
              <p:nvPr/>
            </p:nvSpPr>
            <p:spPr>
              <a:xfrm rot="20700000">
                <a:off x="151431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E0C7B4A2-32DD-3602-B82E-256E2550C2A5}"/>
                  </a:ext>
                </a:extLst>
              </p:cNvPr>
              <p:cNvSpPr/>
              <p:nvPr/>
            </p:nvSpPr>
            <p:spPr>
              <a:xfrm rot="900000">
                <a:off x="220204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8" name="二等辺三角形 6">
                <a:extLst>
                  <a:ext uri="{FF2B5EF4-FFF2-40B4-BE49-F238E27FC236}">
                    <a16:creationId xmlns:a16="http://schemas.microsoft.com/office/drawing/2014/main" id="{741DD07B-74EA-3F18-BF53-103DE2F09848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二等辺三角形 6">
                <a:extLst>
                  <a:ext uri="{FF2B5EF4-FFF2-40B4-BE49-F238E27FC236}">
                    <a16:creationId xmlns:a16="http://schemas.microsoft.com/office/drawing/2014/main" id="{BBDC10D1-71E6-01E0-864F-57FA9CDD9438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F1A1CF29-7DC1-26FF-92E5-698C1172CE59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8862C0E1-5BF1-C56D-E357-C9FD20537D92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4AAD1A38-E496-3A4C-573D-0E52704EE41A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3B96729-7CCA-64C1-9A5F-24DB1E697DAE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429B1F9D-0BD1-7088-FDC5-AAEF93381678}"/>
                </a:ext>
              </a:extLst>
            </p:cNvPr>
            <p:cNvGrpSpPr/>
            <p:nvPr/>
          </p:nvGrpSpPr>
          <p:grpSpPr>
            <a:xfrm>
              <a:off x="2072680" y="1780047"/>
              <a:ext cx="176433" cy="258588"/>
              <a:chOff x="986766" y="914731"/>
              <a:chExt cx="238930" cy="350186"/>
            </a:xfrm>
          </p:grpSpPr>
          <p:sp>
            <p:nvSpPr>
              <p:cNvPr id="373" name="楕円 66">
                <a:extLst>
                  <a:ext uri="{FF2B5EF4-FFF2-40B4-BE49-F238E27FC236}">
                    <a16:creationId xmlns:a16="http://schemas.microsoft.com/office/drawing/2014/main" id="{4C84E372-BCC7-1D68-7C17-6171ACDCF3C0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F521E67-A4A0-3A2A-0E89-E62ED657C838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75" name="グループ化 1174">
            <a:extLst>
              <a:ext uri="{FF2B5EF4-FFF2-40B4-BE49-F238E27FC236}">
                <a16:creationId xmlns:a16="http://schemas.microsoft.com/office/drawing/2014/main" id="{0F88F690-FD49-A7E5-C58D-06B3C4013735}"/>
              </a:ext>
            </a:extLst>
          </p:cNvPr>
          <p:cNvGrpSpPr/>
          <p:nvPr/>
        </p:nvGrpSpPr>
        <p:grpSpPr>
          <a:xfrm>
            <a:off x="4093039" y="3701613"/>
            <a:ext cx="1810966" cy="2571224"/>
            <a:chOff x="4093039" y="3701613"/>
            <a:chExt cx="1810966" cy="2571224"/>
          </a:xfrm>
        </p:grpSpPr>
        <p:sp>
          <p:nvSpPr>
            <p:cNvPr id="1170" name="フリーフォーム: 図形 1169">
              <a:extLst>
                <a:ext uri="{FF2B5EF4-FFF2-40B4-BE49-F238E27FC236}">
                  <a16:creationId xmlns:a16="http://schemas.microsoft.com/office/drawing/2014/main" id="{BD1E809F-380D-18B1-0F4F-F768C4F21EE6}"/>
                </a:ext>
              </a:extLst>
            </p:cNvPr>
            <p:cNvSpPr/>
            <p:nvPr/>
          </p:nvSpPr>
          <p:spPr>
            <a:xfrm rot="6300000">
              <a:off x="5615566" y="5749789"/>
              <a:ext cx="156447" cy="307694"/>
            </a:xfrm>
            <a:custGeom>
              <a:avLst/>
              <a:gdLst>
                <a:gd name="connsiteX0" fmla="*/ 92596 w 308620"/>
                <a:gd name="connsiteY0" fmla="*/ 253454 h 503630"/>
                <a:gd name="connsiteX1" fmla="*/ 164604 w 308620"/>
                <a:gd name="connsiteY1" fmla="*/ 325462 h 503630"/>
                <a:gd name="connsiteX2" fmla="*/ 236612 w 308620"/>
                <a:gd name="connsiteY2" fmla="*/ 253454 h 503630"/>
                <a:gd name="connsiteX3" fmla="*/ 164604 w 308620"/>
                <a:gd name="connsiteY3" fmla="*/ 181446 h 503630"/>
                <a:gd name="connsiteX4" fmla="*/ 92596 w 308620"/>
                <a:gd name="connsiteY4" fmla="*/ 253454 h 503630"/>
                <a:gd name="connsiteX5" fmla="*/ 0 w 308620"/>
                <a:gd name="connsiteY5" fmla="*/ 317299 h 503630"/>
                <a:gd name="connsiteX6" fmla="*/ 10425 w 308620"/>
                <a:gd name="connsiteY6" fmla="*/ 251815 h 503630"/>
                <a:gd name="connsiteX7" fmla="*/ 0 w 308620"/>
                <a:gd name="connsiteY7" fmla="*/ 186331 h 503630"/>
                <a:gd name="connsiteX8" fmla="*/ 146930 w 308620"/>
                <a:gd name="connsiteY8" fmla="*/ 0 h 503630"/>
                <a:gd name="connsiteX9" fmla="*/ 78441 w 308620"/>
                <a:gd name="connsiteY9" fmla="*/ 132475 h 503630"/>
                <a:gd name="connsiteX10" fmla="*/ 77595 w 308620"/>
                <a:gd name="connsiteY10" fmla="*/ 141624 h 503630"/>
                <a:gd name="connsiteX11" fmla="*/ 108547 w 308620"/>
                <a:gd name="connsiteY11" fmla="*/ 120756 h 503630"/>
                <a:gd name="connsiteX12" fmla="*/ 164604 w 308620"/>
                <a:gd name="connsiteY12" fmla="*/ 109438 h 503630"/>
                <a:gd name="connsiteX13" fmla="*/ 308620 w 308620"/>
                <a:gd name="connsiteY13" fmla="*/ 253454 h 503630"/>
                <a:gd name="connsiteX14" fmla="*/ 164604 w 308620"/>
                <a:gd name="connsiteY14" fmla="*/ 397470 h 503630"/>
                <a:gd name="connsiteX15" fmla="*/ 108547 w 308620"/>
                <a:gd name="connsiteY15" fmla="*/ 386153 h 503630"/>
                <a:gd name="connsiteX16" fmla="*/ 77918 w 308620"/>
                <a:gd name="connsiteY16" fmla="*/ 365503 h 503630"/>
                <a:gd name="connsiteX17" fmla="*/ 78441 w 308620"/>
                <a:gd name="connsiteY17" fmla="*/ 371156 h 503630"/>
                <a:gd name="connsiteX18" fmla="*/ 146930 w 308620"/>
                <a:gd name="connsiteY18" fmla="*/ 503630 h 503630"/>
                <a:gd name="connsiteX19" fmla="*/ 0 w 308620"/>
                <a:gd name="connsiteY19" fmla="*/ 317299 h 503630"/>
                <a:gd name="connsiteX0" fmla="*/ 92597 w 308621"/>
                <a:gd name="connsiteY0" fmla="*/ 253454 h 503630"/>
                <a:gd name="connsiteX1" fmla="*/ 164605 w 308621"/>
                <a:gd name="connsiteY1" fmla="*/ 325462 h 503630"/>
                <a:gd name="connsiteX2" fmla="*/ 236613 w 308621"/>
                <a:gd name="connsiteY2" fmla="*/ 253454 h 503630"/>
                <a:gd name="connsiteX3" fmla="*/ 164605 w 308621"/>
                <a:gd name="connsiteY3" fmla="*/ 181446 h 503630"/>
                <a:gd name="connsiteX4" fmla="*/ 92597 w 308621"/>
                <a:gd name="connsiteY4" fmla="*/ 253454 h 503630"/>
                <a:gd name="connsiteX5" fmla="*/ 0 w 308621"/>
                <a:gd name="connsiteY5" fmla="*/ 317299 h 503630"/>
                <a:gd name="connsiteX6" fmla="*/ 10426 w 308621"/>
                <a:gd name="connsiteY6" fmla="*/ 251815 h 503630"/>
                <a:gd name="connsiteX7" fmla="*/ 1 w 308621"/>
                <a:gd name="connsiteY7" fmla="*/ 186331 h 503630"/>
                <a:gd name="connsiteX8" fmla="*/ 146931 w 308621"/>
                <a:gd name="connsiteY8" fmla="*/ 0 h 503630"/>
                <a:gd name="connsiteX9" fmla="*/ 78442 w 308621"/>
                <a:gd name="connsiteY9" fmla="*/ 132475 h 503630"/>
                <a:gd name="connsiteX10" fmla="*/ 77596 w 308621"/>
                <a:gd name="connsiteY10" fmla="*/ 141624 h 503630"/>
                <a:gd name="connsiteX11" fmla="*/ 108548 w 308621"/>
                <a:gd name="connsiteY11" fmla="*/ 120756 h 503630"/>
                <a:gd name="connsiteX12" fmla="*/ 164605 w 308621"/>
                <a:gd name="connsiteY12" fmla="*/ 109438 h 503630"/>
                <a:gd name="connsiteX13" fmla="*/ 308621 w 308621"/>
                <a:gd name="connsiteY13" fmla="*/ 253454 h 503630"/>
                <a:gd name="connsiteX14" fmla="*/ 164605 w 308621"/>
                <a:gd name="connsiteY14" fmla="*/ 397470 h 503630"/>
                <a:gd name="connsiteX15" fmla="*/ 108548 w 308621"/>
                <a:gd name="connsiteY15" fmla="*/ 386153 h 503630"/>
                <a:gd name="connsiteX16" fmla="*/ 77919 w 308621"/>
                <a:gd name="connsiteY16" fmla="*/ 365503 h 503630"/>
                <a:gd name="connsiteX17" fmla="*/ 78442 w 308621"/>
                <a:gd name="connsiteY17" fmla="*/ 371156 h 503630"/>
                <a:gd name="connsiteX18" fmla="*/ 146931 w 308621"/>
                <a:gd name="connsiteY18" fmla="*/ 503630 h 503630"/>
                <a:gd name="connsiteX19" fmla="*/ 0 w 308621"/>
                <a:gd name="connsiteY19" fmla="*/ 317299 h 503630"/>
                <a:gd name="connsiteX0" fmla="*/ 92597 w 308621"/>
                <a:gd name="connsiteY0" fmla="*/ 253454 h 571699"/>
                <a:gd name="connsiteX1" fmla="*/ 164605 w 308621"/>
                <a:gd name="connsiteY1" fmla="*/ 325462 h 571699"/>
                <a:gd name="connsiteX2" fmla="*/ 236613 w 308621"/>
                <a:gd name="connsiteY2" fmla="*/ 253454 h 571699"/>
                <a:gd name="connsiteX3" fmla="*/ 164605 w 308621"/>
                <a:gd name="connsiteY3" fmla="*/ 181446 h 571699"/>
                <a:gd name="connsiteX4" fmla="*/ 92597 w 308621"/>
                <a:gd name="connsiteY4" fmla="*/ 253454 h 571699"/>
                <a:gd name="connsiteX5" fmla="*/ 0 w 308621"/>
                <a:gd name="connsiteY5" fmla="*/ 317299 h 571699"/>
                <a:gd name="connsiteX6" fmla="*/ 10426 w 308621"/>
                <a:gd name="connsiteY6" fmla="*/ 251815 h 571699"/>
                <a:gd name="connsiteX7" fmla="*/ 1 w 308621"/>
                <a:gd name="connsiteY7" fmla="*/ 186331 h 571699"/>
                <a:gd name="connsiteX8" fmla="*/ 146931 w 308621"/>
                <a:gd name="connsiteY8" fmla="*/ 0 h 571699"/>
                <a:gd name="connsiteX9" fmla="*/ 78442 w 308621"/>
                <a:gd name="connsiteY9" fmla="*/ 132475 h 571699"/>
                <a:gd name="connsiteX10" fmla="*/ 77596 w 308621"/>
                <a:gd name="connsiteY10" fmla="*/ 141624 h 571699"/>
                <a:gd name="connsiteX11" fmla="*/ 108548 w 308621"/>
                <a:gd name="connsiteY11" fmla="*/ 120756 h 571699"/>
                <a:gd name="connsiteX12" fmla="*/ 164605 w 308621"/>
                <a:gd name="connsiteY12" fmla="*/ 109438 h 571699"/>
                <a:gd name="connsiteX13" fmla="*/ 308621 w 308621"/>
                <a:gd name="connsiteY13" fmla="*/ 253454 h 571699"/>
                <a:gd name="connsiteX14" fmla="*/ 164605 w 308621"/>
                <a:gd name="connsiteY14" fmla="*/ 397470 h 571699"/>
                <a:gd name="connsiteX15" fmla="*/ 108548 w 308621"/>
                <a:gd name="connsiteY15" fmla="*/ 386153 h 571699"/>
                <a:gd name="connsiteX16" fmla="*/ 77919 w 308621"/>
                <a:gd name="connsiteY16" fmla="*/ 365503 h 571699"/>
                <a:gd name="connsiteX17" fmla="*/ 78442 w 308621"/>
                <a:gd name="connsiteY17" fmla="*/ 371156 h 571699"/>
                <a:gd name="connsiteX18" fmla="*/ 143928 w 308621"/>
                <a:gd name="connsiteY18" fmla="*/ 571699 h 571699"/>
                <a:gd name="connsiteX19" fmla="*/ 0 w 308621"/>
                <a:gd name="connsiteY19" fmla="*/ 317299 h 571699"/>
                <a:gd name="connsiteX0" fmla="*/ 93054 w 309078"/>
                <a:gd name="connsiteY0" fmla="*/ 253454 h 579763"/>
                <a:gd name="connsiteX1" fmla="*/ 165062 w 309078"/>
                <a:gd name="connsiteY1" fmla="*/ 325462 h 579763"/>
                <a:gd name="connsiteX2" fmla="*/ 237070 w 309078"/>
                <a:gd name="connsiteY2" fmla="*/ 253454 h 579763"/>
                <a:gd name="connsiteX3" fmla="*/ 165062 w 309078"/>
                <a:gd name="connsiteY3" fmla="*/ 181446 h 579763"/>
                <a:gd name="connsiteX4" fmla="*/ 93054 w 309078"/>
                <a:gd name="connsiteY4" fmla="*/ 253454 h 579763"/>
                <a:gd name="connsiteX5" fmla="*/ 457 w 309078"/>
                <a:gd name="connsiteY5" fmla="*/ 317299 h 579763"/>
                <a:gd name="connsiteX6" fmla="*/ 10883 w 309078"/>
                <a:gd name="connsiteY6" fmla="*/ 251815 h 579763"/>
                <a:gd name="connsiteX7" fmla="*/ 458 w 309078"/>
                <a:gd name="connsiteY7" fmla="*/ 186331 h 579763"/>
                <a:gd name="connsiteX8" fmla="*/ 147388 w 309078"/>
                <a:gd name="connsiteY8" fmla="*/ 0 h 579763"/>
                <a:gd name="connsiteX9" fmla="*/ 78899 w 309078"/>
                <a:gd name="connsiteY9" fmla="*/ 132475 h 579763"/>
                <a:gd name="connsiteX10" fmla="*/ 78053 w 309078"/>
                <a:gd name="connsiteY10" fmla="*/ 141624 h 579763"/>
                <a:gd name="connsiteX11" fmla="*/ 109005 w 309078"/>
                <a:gd name="connsiteY11" fmla="*/ 120756 h 579763"/>
                <a:gd name="connsiteX12" fmla="*/ 165062 w 309078"/>
                <a:gd name="connsiteY12" fmla="*/ 109438 h 579763"/>
                <a:gd name="connsiteX13" fmla="*/ 309078 w 309078"/>
                <a:gd name="connsiteY13" fmla="*/ 253454 h 579763"/>
                <a:gd name="connsiteX14" fmla="*/ 165062 w 309078"/>
                <a:gd name="connsiteY14" fmla="*/ 397470 h 579763"/>
                <a:gd name="connsiteX15" fmla="*/ 109005 w 309078"/>
                <a:gd name="connsiteY15" fmla="*/ 386153 h 579763"/>
                <a:gd name="connsiteX16" fmla="*/ 78376 w 309078"/>
                <a:gd name="connsiteY16" fmla="*/ 365503 h 579763"/>
                <a:gd name="connsiteX17" fmla="*/ 78899 w 309078"/>
                <a:gd name="connsiteY17" fmla="*/ 371156 h 579763"/>
                <a:gd name="connsiteX18" fmla="*/ 144385 w 309078"/>
                <a:gd name="connsiteY18" fmla="*/ 571699 h 579763"/>
                <a:gd name="connsiteX19" fmla="*/ 116799 w 309078"/>
                <a:gd name="connsiteY19" fmla="*/ 518424 h 579763"/>
                <a:gd name="connsiteX20" fmla="*/ 457 w 309078"/>
                <a:gd name="connsiteY20" fmla="*/ 317299 h 579763"/>
                <a:gd name="connsiteX0" fmla="*/ 92905 w 308929"/>
                <a:gd name="connsiteY0" fmla="*/ 253454 h 581435"/>
                <a:gd name="connsiteX1" fmla="*/ 164913 w 308929"/>
                <a:gd name="connsiteY1" fmla="*/ 325462 h 581435"/>
                <a:gd name="connsiteX2" fmla="*/ 236921 w 308929"/>
                <a:gd name="connsiteY2" fmla="*/ 253454 h 581435"/>
                <a:gd name="connsiteX3" fmla="*/ 164913 w 308929"/>
                <a:gd name="connsiteY3" fmla="*/ 181446 h 581435"/>
                <a:gd name="connsiteX4" fmla="*/ 92905 w 308929"/>
                <a:gd name="connsiteY4" fmla="*/ 253454 h 581435"/>
                <a:gd name="connsiteX5" fmla="*/ 308 w 308929"/>
                <a:gd name="connsiteY5" fmla="*/ 317299 h 581435"/>
                <a:gd name="connsiteX6" fmla="*/ 10734 w 308929"/>
                <a:gd name="connsiteY6" fmla="*/ 251815 h 581435"/>
                <a:gd name="connsiteX7" fmla="*/ 309 w 308929"/>
                <a:gd name="connsiteY7" fmla="*/ 186331 h 581435"/>
                <a:gd name="connsiteX8" fmla="*/ 147239 w 308929"/>
                <a:gd name="connsiteY8" fmla="*/ 0 h 581435"/>
                <a:gd name="connsiteX9" fmla="*/ 78750 w 308929"/>
                <a:gd name="connsiteY9" fmla="*/ 132475 h 581435"/>
                <a:gd name="connsiteX10" fmla="*/ 77904 w 308929"/>
                <a:gd name="connsiteY10" fmla="*/ 141624 h 581435"/>
                <a:gd name="connsiteX11" fmla="*/ 108856 w 308929"/>
                <a:gd name="connsiteY11" fmla="*/ 120756 h 581435"/>
                <a:gd name="connsiteX12" fmla="*/ 164913 w 308929"/>
                <a:gd name="connsiteY12" fmla="*/ 109438 h 581435"/>
                <a:gd name="connsiteX13" fmla="*/ 308929 w 308929"/>
                <a:gd name="connsiteY13" fmla="*/ 253454 h 581435"/>
                <a:gd name="connsiteX14" fmla="*/ 164913 w 308929"/>
                <a:gd name="connsiteY14" fmla="*/ 397470 h 581435"/>
                <a:gd name="connsiteX15" fmla="*/ 108856 w 308929"/>
                <a:gd name="connsiteY15" fmla="*/ 386153 h 581435"/>
                <a:gd name="connsiteX16" fmla="*/ 78227 w 308929"/>
                <a:gd name="connsiteY16" fmla="*/ 365503 h 581435"/>
                <a:gd name="connsiteX17" fmla="*/ 78750 w 308929"/>
                <a:gd name="connsiteY17" fmla="*/ 371156 h 581435"/>
                <a:gd name="connsiteX18" fmla="*/ 144236 w 308929"/>
                <a:gd name="connsiteY18" fmla="*/ 571699 h 581435"/>
                <a:gd name="connsiteX19" fmla="*/ 169089 w 308929"/>
                <a:gd name="connsiteY19" fmla="*/ 529154 h 581435"/>
                <a:gd name="connsiteX20" fmla="*/ 308 w 308929"/>
                <a:gd name="connsiteY20" fmla="*/ 317299 h 581435"/>
                <a:gd name="connsiteX0" fmla="*/ 93130 w 309154"/>
                <a:gd name="connsiteY0" fmla="*/ 253454 h 612055"/>
                <a:gd name="connsiteX1" fmla="*/ 165138 w 309154"/>
                <a:gd name="connsiteY1" fmla="*/ 325462 h 612055"/>
                <a:gd name="connsiteX2" fmla="*/ 237146 w 309154"/>
                <a:gd name="connsiteY2" fmla="*/ 253454 h 612055"/>
                <a:gd name="connsiteX3" fmla="*/ 165138 w 309154"/>
                <a:gd name="connsiteY3" fmla="*/ 181446 h 612055"/>
                <a:gd name="connsiteX4" fmla="*/ 93130 w 309154"/>
                <a:gd name="connsiteY4" fmla="*/ 253454 h 612055"/>
                <a:gd name="connsiteX5" fmla="*/ 533 w 309154"/>
                <a:gd name="connsiteY5" fmla="*/ 317299 h 612055"/>
                <a:gd name="connsiteX6" fmla="*/ 10959 w 309154"/>
                <a:gd name="connsiteY6" fmla="*/ 251815 h 612055"/>
                <a:gd name="connsiteX7" fmla="*/ 534 w 309154"/>
                <a:gd name="connsiteY7" fmla="*/ 186331 h 612055"/>
                <a:gd name="connsiteX8" fmla="*/ 147464 w 309154"/>
                <a:gd name="connsiteY8" fmla="*/ 0 h 612055"/>
                <a:gd name="connsiteX9" fmla="*/ 78975 w 309154"/>
                <a:gd name="connsiteY9" fmla="*/ 132475 h 612055"/>
                <a:gd name="connsiteX10" fmla="*/ 78129 w 309154"/>
                <a:gd name="connsiteY10" fmla="*/ 141624 h 612055"/>
                <a:gd name="connsiteX11" fmla="*/ 109081 w 309154"/>
                <a:gd name="connsiteY11" fmla="*/ 120756 h 612055"/>
                <a:gd name="connsiteX12" fmla="*/ 165138 w 309154"/>
                <a:gd name="connsiteY12" fmla="*/ 109438 h 612055"/>
                <a:gd name="connsiteX13" fmla="*/ 309154 w 309154"/>
                <a:gd name="connsiteY13" fmla="*/ 253454 h 612055"/>
                <a:gd name="connsiteX14" fmla="*/ 165138 w 309154"/>
                <a:gd name="connsiteY14" fmla="*/ 397470 h 612055"/>
                <a:gd name="connsiteX15" fmla="*/ 109081 w 309154"/>
                <a:gd name="connsiteY15" fmla="*/ 386153 h 612055"/>
                <a:gd name="connsiteX16" fmla="*/ 78452 w 309154"/>
                <a:gd name="connsiteY16" fmla="*/ 365503 h 612055"/>
                <a:gd name="connsiteX17" fmla="*/ 78975 w 309154"/>
                <a:gd name="connsiteY17" fmla="*/ 371156 h 612055"/>
                <a:gd name="connsiteX18" fmla="*/ 144461 w 309154"/>
                <a:gd name="connsiteY18" fmla="*/ 571699 h 612055"/>
                <a:gd name="connsiteX19" fmla="*/ 101544 w 309154"/>
                <a:gd name="connsiteY19" fmla="*/ 593337 h 612055"/>
                <a:gd name="connsiteX20" fmla="*/ 533 w 309154"/>
                <a:gd name="connsiteY20" fmla="*/ 317299 h 612055"/>
                <a:gd name="connsiteX0" fmla="*/ 94891 w 310915"/>
                <a:gd name="connsiteY0" fmla="*/ 253454 h 612056"/>
                <a:gd name="connsiteX1" fmla="*/ 166899 w 310915"/>
                <a:gd name="connsiteY1" fmla="*/ 325462 h 612056"/>
                <a:gd name="connsiteX2" fmla="*/ 238907 w 310915"/>
                <a:gd name="connsiteY2" fmla="*/ 253454 h 612056"/>
                <a:gd name="connsiteX3" fmla="*/ 166899 w 310915"/>
                <a:gd name="connsiteY3" fmla="*/ 181446 h 612056"/>
                <a:gd name="connsiteX4" fmla="*/ 94891 w 310915"/>
                <a:gd name="connsiteY4" fmla="*/ 253454 h 612056"/>
                <a:gd name="connsiteX5" fmla="*/ 2294 w 310915"/>
                <a:gd name="connsiteY5" fmla="*/ 317299 h 612056"/>
                <a:gd name="connsiteX6" fmla="*/ 12720 w 310915"/>
                <a:gd name="connsiteY6" fmla="*/ 251815 h 612056"/>
                <a:gd name="connsiteX7" fmla="*/ 2295 w 310915"/>
                <a:gd name="connsiteY7" fmla="*/ 186331 h 612056"/>
                <a:gd name="connsiteX8" fmla="*/ 149225 w 310915"/>
                <a:gd name="connsiteY8" fmla="*/ 0 h 612056"/>
                <a:gd name="connsiteX9" fmla="*/ 80736 w 310915"/>
                <a:gd name="connsiteY9" fmla="*/ 132475 h 612056"/>
                <a:gd name="connsiteX10" fmla="*/ 79890 w 310915"/>
                <a:gd name="connsiteY10" fmla="*/ 141624 h 612056"/>
                <a:gd name="connsiteX11" fmla="*/ 110842 w 310915"/>
                <a:gd name="connsiteY11" fmla="*/ 120756 h 612056"/>
                <a:gd name="connsiteX12" fmla="*/ 166899 w 310915"/>
                <a:gd name="connsiteY12" fmla="*/ 109438 h 612056"/>
                <a:gd name="connsiteX13" fmla="*/ 310915 w 310915"/>
                <a:gd name="connsiteY13" fmla="*/ 253454 h 612056"/>
                <a:gd name="connsiteX14" fmla="*/ 166899 w 310915"/>
                <a:gd name="connsiteY14" fmla="*/ 397470 h 612056"/>
                <a:gd name="connsiteX15" fmla="*/ 110842 w 310915"/>
                <a:gd name="connsiteY15" fmla="*/ 386153 h 612056"/>
                <a:gd name="connsiteX16" fmla="*/ 80213 w 310915"/>
                <a:gd name="connsiteY16" fmla="*/ 365503 h 612056"/>
                <a:gd name="connsiteX17" fmla="*/ 80736 w 310915"/>
                <a:gd name="connsiteY17" fmla="*/ 371156 h 612056"/>
                <a:gd name="connsiteX18" fmla="*/ 146222 w 310915"/>
                <a:gd name="connsiteY18" fmla="*/ 571699 h 612056"/>
                <a:gd name="connsiteX19" fmla="*/ 103305 w 310915"/>
                <a:gd name="connsiteY19" fmla="*/ 593337 h 612056"/>
                <a:gd name="connsiteX20" fmla="*/ 2294 w 310915"/>
                <a:gd name="connsiteY20" fmla="*/ 317299 h 612056"/>
                <a:gd name="connsiteX0" fmla="*/ 94891 w 310915"/>
                <a:gd name="connsiteY0" fmla="*/ 253454 h 608328"/>
                <a:gd name="connsiteX1" fmla="*/ 166899 w 310915"/>
                <a:gd name="connsiteY1" fmla="*/ 325462 h 608328"/>
                <a:gd name="connsiteX2" fmla="*/ 238907 w 310915"/>
                <a:gd name="connsiteY2" fmla="*/ 253454 h 608328"/>
                <a:gd name="connsiteX3" fmla="*/ 166899 w 310915"/>
                <a:gd name="connsiteY3" fmla="*/ 181446 h 608328"/>
                <a:gd name="connsiteX4" fmla="*/ 94891 w 310915"/>
                <a:gd name="connsiteY4" fmla="*/ 253454 h 608328"/>
                <a:gd name="connsiteX5" fmla="*/ 2294 w 310915"/>
                <a:gd name="connsiteY5" fmla="*/ 317299 h 608328"/>
                <a:gd name="connsiteX6" fmla="*/ 12720 w 310915"/>
                <a:gd name="connsiteY6" fmla="*/ 251815 h 608328"/>
                <a:gd name="connsiteX7" fmla="*/ 2295 w 310915"/>
                <a:gd name="connsiteY7" fmla="*/ 186331 h 608328"/>
                <a:gd name="connsiteX8" fmla="*/ 149225 w 310915"/>
                <a:gd name="connsiteY8" fmla="*/ 0 h 608328"/>
                <a:gd name="connsiteX9" fmla="*/ 80736 w 310915"/>
                <a:gd name="connsiteY9" fmla="*/ 132475 h 608328"/>
                <a:gd name="connsiteX10" fmla="*/ 79890 w 310915"/>
                <a:gd name="connsiteY10" fmla="*/ 141624 h 608328"/>
                <a:gd name="connsiteX11" fmla="*/ 110842 w 310915"/>
                <a:gd name="connsiteY11" fmla="*/ 120756 h 608328"/>
                <a:gd name="connsiteX12" fmla="*/ 166899 w 310915"/>
                <a:gd name="connsiteY12" fmla="*/ 109438 h 608328"/>
                <a:gd name="connsiteX13" fmla="*/ 310915 w 310915"/>
                <a:gd name="connsiteY13" fmla="*/ 253454 h 608328"/>
                <a:gd name="connsiteX14" fmla="*/ 166899 w 310915"/>
                <a:gd name="connsiteY14" fmla="*/ 397470 h 608328"/>
                <a:gd name="connsiteX15" fmla="*/ 110842 w 310915"/>
                <a:gd name="connsiteY15" fmla="*/ 386153 h 608328"/>
                <a:gd name="connsiteX16" fmla="*/ 80213 w 310915"/>
                <a:gd name="connsiteY16" fmla="*/ 365503 h 608328"/>
                <a:gd name="connsiteX17" fmla="*/ 80736 w 310915"/>
                <a:gd name="connsiteY17" fmla="*/ 371156 h 608328"/>
                <a:gd name="connsiteX18" fmla="*/ 190697 w 310915"/>
                <a:gd name="connsiteY18" fmla="*/ 552701 h 608328"/>
                <a:gd name="connsiteX19" fmla="*/ 103305 w 310915"/>
                <a:gd name="connsiteY19" fmla="*/ 593337 h 608328"/>
                <a:gd name="connsiteX20" fmla="*/ 2294 w 310915"/>
                <a:gd name="connsiteY20" fmla="*/ 317299 h 608328"/>
                <a:gd name="connsiteX0" fmla="*/ 94772 w 310796"/>
                <a:gd name="connsiteY0" fmla="*/ 253454 h 613253"/>
                <a:gd name="connsiteX1" fmla="*/ 166780 w 310796"/>
                <a:gd name="connsiteY1" fmla="*/ 325462 h 613253"/>
                <a:gd name="connsiteX2" fmla="*/ 238788 w 310796"/>
                <a:gd name="connsiteY2" fmla="*/ 253454 h 613253"/>
                <a:gd name="connsiteX3" fmla="*/ 166780 w 310796"/>
                <a:gd name="connsiteY3" fmla="*/ 181446 h 613253"/>
                <a:gd name="connsiteX4" fmla="*/ 94772 w 310796"/>
                <a:gd name="connsiteY4" fmla="*/ 253454 h 613253"/>
                <a:gd name="connsiteX5" fmla="*/ 2175 w 310796"/>
                <a:gd name="connsiteY5" fmla="*/ 317299 h 613253"/>
                <a:gd name="connsiteX6" fmla="*/ 12601 w 310796"/>
                <a:gd name="connsiteY6" fmla="*/ 251815 h 613253"/>
                <a:gd name="connsiteX7" fmla="*/ 2176 w 310796"/>
                <a:gd name="connsiteY7" fmla="*/ 186331 h 613253"/>
                <a:gd name="connsiteX8" fmla="*/ 149106 w 310796"/>
                <a:gd name="connsiteY8" fmla="*/ 0 h 613253"/>
                <a:gd name="connsiteX9" fmla="*/ 80617 w 310796"/>
                <a:gd name="connsiteY9" fmla="*/ 132475 h 613253"/>
                <a:gd name="connsiteX10" fmla="*/ 79771 w 310796"/>
                <a:gd name="connsiteY10" fmla="*/ 141624 h 613253"/>
                <a:gd name="connsiteX11" fmla="*/ 110723 w 310796"/>
                <a:gd name="connsiteY11" fmla="*/ 120756 h 613253"/>
                <a:gd name="connsiteX12" fmla="*/ 166780 w 310796"/>
                <a:gd name="connsiteY12" fmla="*/ 109438 h 613253"/>
                <a:gd name="connsiteX13" fmla="*/ 310796 w 310796"/>
                <a:gd name="connsiteY13" fmla="*/ 253454 h 613253"/>
                <a:gd name="connsiteX14" fmla="*/ 166780 w 310796"/>
                <a:gd name="connsiteY14" fmla="*/ 397470 h 613253"/>
                <a:gd name="connsiteX15" fmla="*/ 110723 w 310796"/>
                <a:gd name="connsiteY15" fmla="*/ 386153 h 613253"/>
                <a:gd name="connsiteX16" fmla="*/ 80094 w 310796"/>
                <a:gd name="connsiteY16" fmla="*/ 365503 h 613253"/>
                <a:gd name="connsiteX17" fmla="*/ 80617 w 310796"/>
                <a:gd name="connsiteY17" fmla="*/ 371156 h 613253"/>
                <a:gd name="connsiteX18" fmla="*/ 190578 w 310796"/>
                <a:gd name="connsiteY18" fmla="*/ 552701 h 613253"/>
                <a:gd name="connsiteX19" fmla="*/ 104740 w 310796"/>
                <a:gd name="connsiteY19" fmla="*/ 599136 h 613253"/>
                <a:gd name="connsiteX20" fmla="*/ 2175 w 310796"/>
                <a:gd name="connsiteY20" fmla="*/ 317299 h 613253"/>
                <a:gd name="connsiteX0" fmla="*/ 95787 w 311811"/>
                <a:gd name="connsiteY0" fmla="*/ 253454 h 613253"/>
                <a:gd name="connsiteX1" fmla="*/ 167795 w 311811"/>
                <a:gd name="connsiteY1" fmla="*/ 325462 h 613253"/>
                <a:gd name="connsiteX2" fmla="*/ 239803 w 311811"/>
                <a:gd name="connsiteY2" fmla="*/ 253454 h 613253"/>
                <a:gd name="connsiteX3" fmla="*/ 167795 w 311811"/>
                <a:gd name="connsiteY3" fmla="*/ 181446 h 613253"/>
                <a:gd name="connsiteX4" fmla="*/ 95787 w 311811"/>
                <a:gd name="connsiteY4" fmla="*/ 253454 h 613253"/>
                <a:gd name="connsiteX5" fmla="*/ 3190 w 311811"/>
                <a:gd name="connsiteY5" fmla="*/ 317299 h 613253"/>
                <a:gd name="connsiteX6" fmla="*/ 13616 w 311811"/>
                <a:gd name="connsiteY6" fmla="*/ 251815 h 613253"/>
                <a:gd name="connsiteX7" fmla="*/ 3191 w 311811"/>
                <a:gd name="connsiteY7" fmla="*/ 186331 h 613253"/>
                <a:gd name="connsiteX8" fmla="*/ 150121 w 311811"/>
                <a:gd name="connsiteY8" fmla="*/ 0 h 613253"/>
                <a:gd name="connsiteX9" fmla="*/ 81632 w 311811"/>
                <a:gd name="connsiteY9" fmla="*/ 132475 h 613253"/>
                <a:gd name="connsiteX10" fmla="*/ 80786 w 311811"/>
                <a:gd name="connsiteY10" fmla="*/ 141624 h 613253"/>
                <a:gd name="connsiteX11" fmla="*/ 111738 w 311811"/>
                <a:gd name="connsiteY11" fmla="*/ 120756 h 613253"/>
                <a:gd name="connsiteX12" fmla="*/ 167795 w 311811"/>
                <a:gd name="connsiteY12" fmla="*/ 109438 h 613253"/>
                <a:gd name="connsiteX13" fmla="*/ 311811 w 311811"/>
                <a:gd name="connsiteY13" fmla="*/ 253454 h 613253"/>
                <a:gd name="connsiteX14" fmla="*/ 167795 w 311811"/>
                <a:gd name="connsiteY14" fmla="*/ 397470 h 613253"/>
                <a:gd name="connsiteX15" fmla="*/ 111738 w 311811"/>
                <a:gd name="connsiteY15" fmla="*/ 386153 h 613253"/>
                <a:gd name="connsiteX16" fmla="*/ 81109 w 311811"/>
                <a:gd name="connsiteY16" fmla="*/ 365503 h 613253"/>
                <a:gd name="connsiteX17" fmla="*/ 81632 w 311811"/>
                <a:gd name="connsiteY17" fmla="*/ 371156 h 613253"/>
                <a:gd name="connsiteX18" fmla="*/ 191593 w 311811"/>
                <a:gd name="connsiteY18" fmla="*/ 552701 h 613253"/>
                <a:gd name="connsiteX19" fmla="*/ 105755 w 311811"/>
                <a:gd name="connsiteY19" fmla="*/ 599136 h 613253"/>
                <a:gd name="connsiteX20" fmla="*/ 3190 w 311811"/>
                <a:gd name="connsiteY20" fmla="*/ 317299 h 61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1811" h="613253">
                  <a:moveTo>
                    <a:pt x="95787" y="253454"/>
                  </a:moveTo>
                  <a:cubicBezTo>
                    <a:pt x="95787" y="293223"/>
                    <a:pt x="128026" y="325462"/>
                    <a:pt x="167795" y="325462"/>
                  </a:cubicBezTo>
                  <a:cubicBezTo>
                    <a:pt x="207564" y="325462"/>
                    <a:pt x="239803" y="293223"/>
                    <a:pt x="239803" y="253454"/>
                  </a:cubicBezTo>
                  <a:cubicBezTo>
                    <a:pt x="239803" y="213685"/>
                    <a:pt x="207564" y="181446"/>
                    <a:pt x="167795" y="181446"/>
                  </a:cubicBezTo>
                  <a:cubicBezTo>
                    <a:pt x="128026" y="181446"/>
                    <a:pt x="95787" y="213685"/>
                    <a:pt x="95787" y="253454"/>
                  </a:cubicBezTo>
                  <a:close/>
                  <a:moveTo>
                    <a:pt x="3190" y="317299"/>
                  </a:moveTo>
                  <a:lnTo>
                    <a:pt x="13616" y="251815"/>
                  </a:lnTo>
                  <a:lnTo>
                    <a:pt x="3191" y="186331"/>
                  </a:lnTo>
                  <a:cubicBezTo>
                    <a:pt x="3191" y="83423"/>
                    <a:pt x="68974" y="0"/>
                    <a:pt x="150121" y="0"/>
                  </a:cubicBezTo>
                  <a:cubicBezTo>
                    <a:pt x="115436" y="32990"/>
                    <a:pt x="91454" y="80069"/>
                    <a:pt x="81632" y="132475"/>
                  </a:cubicBezTo>
                  <a:lnTo>
                    <a:pt x="80786" y="141624"/>
                  </a:lnTo>
                  <a:lnTo>
                    <a:pt x="111738" y="120756"/>
                  </a:lnTo>
                  <a:cubicBezTo>
                    <a:pt x="128967" y="113468"/>
                    <a:pt x="147911" y="109438"/>
                    <a:pt x="167795" y="109438"/>
                  </a:cubicBezTo>
                  <a:cubicBezTo>
                    <a:pt x="247333" y="109438"/>
                    <a:pt x="311811" y="173916"/>
                    <a:pt x="311811" y="253454"/>
                  </a:cubicBezTo>
                  <a:cubicBezTo>
                    <a:pt x="311811" y="332992"/>
                    <a:pt x="247333" y="397470"/>
                    <a:pt x="167795" y="397470"/>
                  </a:cubicBezTo>
                  <a:cubicBezTo>
                    <a:pt x="147911" y="397470"/>
                    <a:pt x="128967" y="393440"/>
                    <a:pt x="111738" y="386153"/>
                  </a:cubicBezTo>
                  <a:lnTo>
                    <a:pt x="81109" y="365503"/>
                  </a:lnTo>
                  <a:cubicBezTo>
                    <a:pt x="81283" y="367387"/>
                    <a:pt x="81458" y="369272"/>
                    <a:pt x="81632" y="371156"/>
                  </a:cubicBezTo>
                  <a:cubicBezTo>
                    <a:pt x="91454" y="423562"/>
                    <a:pt x="156908" y="519712"/>
                    <a:pt x="191593" y="552701"/>
                  </a:cubicBezTo>
                  <a:cubicBezTo>
                    <a:pt x="197910" y="577245"/>
                    <a:pt x="129743" y="641536"/>
                    <a:pt x="105755" y="599136"/>
                  </a:cubicBezTo>
                  <a:cubicBezTo>
                    <a:pt x="-6103" y="484355"/>
                    <a:pt x="-4854" y="349459"/>
                    <a:pt x="3190" y="317299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7" name="グループ化 1166">
              <a:extLst>
                <a:ext uri="{FF2B5EF4-FFF2-40B4-BE49-F238E27FC236}">
                  <a16:creationId xmlns:a16="http://schemas.microsoft.com/office/drawing/2014/main" id="{AB47AF70-3759-5FE1-23C5-E20E032A5479}"/>
                </a:ext>
              </a:extLst>
            </p:cNvPr>
            <p:cNvGrpSpPr/>
            <p:nvPr/>
          </p:nvGrpSpPr>
          <p:grpSpPr>
            <a:xfrm>
              <a:off x="4592960" y="5059095"/>
              <a:ext cx="883643" cy="1213742"/>
              <a:chOff x="5915413" y="4992420"/>
              <a:chExt cx="883643" cy="1213742"/>
            </a:xfrm>
          </p:grpSpPr>
          <p:sp>
            <p:nvSpPr>
              <p:cNvPr id="1162" name="楕円 1">
                <a:extLst>
                  <a:ext uri="{FF2B5EF4-FFF2-40B4-BE49-F238E27FC236}">
                    <a16:creationId xmlns:a16="http://schemas.microsoft.com/office/drawing/2014/main" id="{3103FCB0-3381-8CE0-355F-10B4FD148535}"/>
                  </a:ext>
                </a:extLst>
              </p:cNvPr>
              <p:cNvSpPr/>
              <p:nvPr/>
            </p:nvSpPr>
            <p:spPr>
              <a:xfrm rot="10800000">
                <a:off x="6371231" y="569171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3" name="楕円 1">
                <a:extLst>
                  <a:ext uri="{FF2B5EF4-FFF2-40B4-BE49-F238E27FC236}">
                    <a16:creationId xmlns:a16="http://schemas.microsoft.com/office/drawing/2014/main" id="{F26D0101-BDD4-3FD2-9174-1B22F3104BD5}"/>
                  </a:ext>
                </a:extLst>
              </p:cNvPr>
              <p:cNvSpPr/>
              <p:nvPr/>
            </p:nvSpPr>
            <p:spPr>
              <a:xfrm rot="10800000">
                <a:off x="6106552" y="569171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楕円 1">
                <a:extLst>
                  <a:ext uri="{FF2B5EF4-FFF2-40B4-BE49-F238E27FC236}">
                    <a16:creationId xmlns:a16="http://schemas.microsoft.com/office/drawing/2014/main" id="{4D0E17E4-49AA-5268-3914-0199C52E9CC9}"/>
                  </a:ext>
                </a:extLst>
              </p:cNvPr>
              <p:cNvSpPr/>
              <p:nvPr/>
            </p:nvSpPr>
            <p:spPr>
              <a:xfrm>
                <a:off x="5915413" y="499242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D4DD49DA-C2E0-B655-18C5-D64B32164C9F}"/>
                  </a:ext>
                </a:extLst>
              </p:cNvPr>
              <p:cNvSpPr/>
              <p:nvPr/>
            </p:nvSpPr>
            <p:spPr>
              <a:xfrm rot="10800000">
                <a:off x="6137902" y="607939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91764A97-511F-3C0E-6FCA-AB136A0F3BCC}"/>
                  </a:ext>
                </a:extLst>
              </p:cNvPr>
              <p:cNvSpPr/>
              <p:nvPr/>
            </p:nvSpPr>
            <p:spPr>
              <a:xfrm rot="10800000">
                <a:off x="6402832" y="607939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BFEF7BE2-715E-76E2-041B-60389E63AC22}"/>
                </a:ext>
              </a:extLst>
            </p:cNvPr>
            <p:cNvGrpSpPr/>
            <p:nvPr/>
          </p:nvGrpSpPr>
          <p:grpSpPr>
            <a:xfrm>
              <a:off x="4319017" y="3955579"/>
              <a:ext cx="1398521" cy="1230698"/>
              <a:chOff x="1299592" y="888529"/>
              <a:chExt cx="1398521" cy="1230698"/>
            </a:xfrm>
          </p:grpSpPr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BCAFBF27-9B0E-0CCA-D7F0-363BFCEC2063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4E9A3AFF-CCDF-1872-29A8-ACDB7A3A3DC0}"/>
                  </a:ext>
                </a:extLst>
              </p:cNvPr>
              <p:cNvSpPr/>
              <p:nvPr/>
            </p:nvSpPr>
            <p:spPr>
              <a:xfrm rot="20700000">
                <a:off x="151431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7550E97E-B6C9-0936-761F-D5E6F6F172F7}"/>
                  </a:ext>
                </a:extLst>
              </p:cNvPr>
              <p:cNvSpPr/>
              <p:nvPr/>
            </p:nvSpPr>
            <p:spPr>
              <a:xfrm rot="900000">
                <a:off x="2202043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4" name="二等辺三角形 6">
                <a:extLst>
                  <a:ext uri="{FF2B5EF4-FFF2-40B4-BE49-F238E27FC236}">
                    <a16:creationId xmlns:a16="http://schemas.microsoft.com/office/drawing/2014/main" id="{C4CEFF3B-4075-C9B3-FD3C-14F5E613D215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二等辺三角形 6">
                <a:extLst>
                  <a:ext uri="{FF2B5EF4-FFF2-40B4-BE49-F238E27FC236}">
                    <a16:creationId xmlns:a16="http://schemas.microsoft.com/office/drawing/2014/main" id="{AFE32DF7-2E21-0E69-0809-7D113D9B816A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CF1EB353-A7C3-CE98-4959-51C350BB3CDA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CDBEF842-9AB8-42FE-020E-28305070DE6C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9A9EB5FF-7244-B46C-86E9-BD58532C1B78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26EAF99A-E476-0E48-2FFC-2B8DFAD59DF2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4" name="グループ化 1123">
              <a:extLst>
                <a:ext uri="{FF2B5EF4-FFF2-40B4-BE49-F238E27FC236}">
                  <a16:creationId xmlns:a16="http://schemas.microsoft.com/office/drawing/2014/main" id="{24678691-4C4C-9A61-BDCF-587FDA328253}"/>
                </a:ext>
              </a:extLst>
            </p:cNvPr>
            <p:cNvGrpSpPr/>
            <p:nvPr/>
          </p:nvGrpSpPr>
          <p:grpSpPr>
            <a:xfrm>
              <a:off x="4093039" y="3793050"/>
              <a:ext cx="1810966" cy="1123483"/>
              <a:chOff x="4156667" y="3912113"/>
              <a:chExt cx="1810966" cy="1123483"/>
            </a:xfrm>
          </p:grpSpPr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FAD8AD91-62E3-939A-377C-9C97030750D8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26" name="グループ化 1125">
                <a:extLst>
                  <a:ext uri="{FF2B5EF4-FFF2-40B4-BE49-F238E27FC236}">
                    <a16:creationId xmlns:a16="http://schemas.microsoft.com/office/drawing/2014/main" id="{C4AF59F1-2130-61E8-6CF0-23DAAB432E6F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4DB454FE-F6A8-A137-3A20-6E6B9A8E1A86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1" name="四角形: 角を丸くする 1130">
                  <a:extLst>
                    <a:ext uri="{FF2B5EF4-FFF2-40B4-BE49-F238E27FC236}">
                      <a16:creationId xmlns:a16="http://schemas.microsoft.com/office/drawing/2014/main" id="{B44DE38B-5E4C-35DE-6EA9-9A274E27A38E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27" name="グループ化 1126">
                <a:extLst>
                  <a:ext uri="{FF2B5EF4-FFF2-40B4-BE49-F238E27FC236}">
                    <a16:creationId xmlns:a16="http://schemas.microsoft.com/office/drawing/2014/main" id="{A014CAE3-8BCC-9F55-229C-159E0EDCCB73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F44F7A37-CAD1-9B2A-341F-6FC3B55D548C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四角形: 角を丸くする 1128">
                  <a:extLst>
                    <a:ext uri="{FF2B5EF4-FFF2-40B4-BE49-F238E27FC236}">
                      <a16:creationId xmlns:a16="http://schemas.microsoft.com/office/drawing/2014/main" id="{9385252D-A78D-7EA5-C295-0A7CC4DB2470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32" name="グループ化 1131">
              <a:extLst>
                <a:ext uri="{FF2B5EF4-FFF2-40B4-BE49-F238E27FC236}">
                  <a16:creationId xmlns:a16="http://schemas.microsoft.com/office/drawing/2014/main" id="{BEB0BAEA-000A-73A4-ECD5-27A6CE2CF8BC}"/>
                </a:ext>
              </a:extLst>
            </p:cNvPr>
            <p:cNvGrpSpPr/>
            <p:nvPr/>
          </p:nvGrpSpPr>
          <p:grpSpPr>
            <a:xfrm>
              <a:off x="4415734" y="4865906"/>
              <a:ext cx="1224007" cy="1227877"/>
              <a:chOff x="3743427" y="5539114"/>
              <a:chExt cx="1657580" cy="1662821"/>
            </a:xfrm>
          </p:grpSpPr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A6DFED36-123B-54B5-689D-99D6DA863D40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5FB9DADD-862F-41AA-063C-8749BC658DED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20AA1AC1-D1F4-4250-75AE-AE661516C45D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A1FF6B07-18F0-28FA-4ABF-F06240E72699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A609BF7B-CAE3-7822-8FCF-3A9DFE25B7FE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FE69B847-E777-87A5-DF72-6BF5F8AFF1D8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99FF9F10-19BD-D9E2-D771-07ED36BD7F34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E3904B71-7EC2-6234-F180-2119823153BA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08AAAA84-32DD-7FA4-A6BF-1199617E2DAC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16CE7C8F-43AB-CC46-DF20-D742174C3F8B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台形 1150">
                  <a:extLst>
                    <a:ext uri="{FF2B5EF4-FFF2-40B4-BE49-F238E27FC236}">
                      <a16:creationId xmlns:a16="http://schemas.microsoft.com/office/drawing/2014/main" id="{6C1D5368-FDA8-2FAA-13A1-F5A0E3B3E58A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台形 1151">
                  <a:extLst>
                    <a:ext uri="{FF2B5EF4-FFF2-40B4-BE49-F238E27FC236}">
                      <a16:creationId xmlns:a16="http://schemas.microsoft.com/office/drawing/2014/main" id="{0CFDE0E6-59E4-64A7-3FD4-BF3F93EE210A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四角形: 角を丸くする 1152">
                  <a:extLst>
                    <a:ext uri="{FF2B5EF4-FFF2-40B4-BE49-F238E27FC236}">
                      <a16:creationId xmlns:a16="http://schemas.microsoft.com/office/drawing/2014/main" id="{4AA197E1-D005-5195-0945-FE80A74940C3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星: 12 pt 1153">
                  <a:extLst>
                    <a:ext uri="{FF2B5EF4-FFF2-40B4-BE49-F238E27FC236}">
                      <a16:creationId xmlns:a16="http://schemas.microsoft.com/office/drawing/2014/main" id="{BA5C3D2B-DCFA-33BA-E577-5EB8BC003E9B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星: 12 pt 1154">
                  <a:extLst>
                    <a:ext uri="{FF2B5EF4-FFF2-40B4-BE49-F238E27FC236}">
                      <a16:creationId xmlns:a16="http://schemas.microsoft.com/office/drawing/2014/main" id="{5E9F7C95-CDCB-5F0E-B3D0-67B328A5C346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585B37B4-32FC-2213-F228-530C584ABB95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146" name="楕円 1">
                  <a:extLst>
                    <a:ext uri="{FF2B5EF4-FFF2-40B4-BE49-F238E27FC236}">
                      <a16:creationId xmlns:a16="http://schemas.microsoft.com/office/drawing/2014/main" id="{9A369D10-645A-57DA-08A4-B86A1486C359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rgbClr val="FF66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61564ABE-8A60-6A8A-33FD-AA235286A3C3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星: 16 pt 1147">
                  <a:extLst>
                    <a:ext uri="{FF2B5EF4-FFF2-40B4-BE49-F238E27FC236}">
                      <a16:creationId xmlns:a16="http://schemas.microsoft.com/office/drawing/2014/main" id="{61B02103-B028-3F16-026E-BDA32CAFC3FF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ED4BCC78-B35D-459B-3A7A-F6B766BA1DC0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143" name="楕円 1">
                  <a:extLst>
                    <a:ext uri="{FF2B5EF4-FFF2-40B4-BE49-F238E27FC236}">
                      <a16:creationId xmlns:a16="http://schemas.microsoft.com/office/drawing/2014/main" id="{E680D9AD-CA14-8729-209D-A5CD22A43920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rgbClr val="FF66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1E16AC37-360E-1943-DD80-D082DCC54356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星: 16 pt 1144">
                  <a:extLst>
                    <a:ext uri="{FF2B5EF4-FFF2-40B4-BE49-F238E27FC236}">
                      <a16:creationId xmlns:a16="http://schemas.microsoft.com/office/drawing/2014/main" id="{E29514A3-9CE9-CECF-60F1-DC21AED22F8E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56" name="グループ化 1155">
              <a:extLst>
                <a:ext uri="{FF2B5EF4-FFF2-40B4-BE49-F238E27FC236}">
                  <a16:creationId xmlns:a16="http://schemas.microsoft.com/office/drawing/2014/main" id="{65430A4B-958F-9D45-4E82-DF07A1E159E6}"/>
                </a:ext>
              </a:extLst>
            </p:cNvPr>
            <p:cNvGrpSpPr/>
            <p:nvPr/>
          </p:nvGrpSpPr>
          <p:grpSpPr>
            <a:xfrm>
              <a:off x="4336878" y="3701613"/>
              <a:ext cx="1325355" cy="650911"/>
              <a:chOff x="1100911" y="95250"/>
              <a:chExt cx="1794828" cy="881479"/>
            </a:xfrm>
          </p:grpSpPr>
          <p:sp>
            <p:nvSpPr>
              <p:cNvPr id="1157" name="楕円 5">
                <a:extLst>
                  <a:ext uri="{FF2B5EF4-FFF2-40B4-BE49-F238E27FC236}">
                    <a16:creationId xmlns:a16="http://schemas.microsoft.com/office/drawing/2014/main" id="{652B8EFE-37D9-10C6-BE95-480EF5C7B44A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D324F36E-46CD-81EF-44AC-F8EDC7DF8626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C1B0BA47-2FD7-9929-3E33-938F54D93EA8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160" name="楕円 5">
                  <a:extLst>
                    <a:ext uri="{FF2B5EF4-FFF2-40B4-BE49-F238E27FC236}">
                      <a16:creationId xmlns:a16="http://schemas.microsoft.com/office/drawing/2014/main" id="{3E20DC00-A0D2-30E2-C829-2A1DBE2F9594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E7E1EAD3-D765-FB2C-17BE-28B988FC75D3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68" name="フリーフォーム: 図形 1167">
              <a:extLst>
                <a:ext uri="{FF2B5EF4-FFF2-40B4-BE49-F238E27FC236}">
                  <a16:creationId xmlns:a16="http://schemas.microsoft.com/office/drawing/2014/main" id="{460271D1-7FB4-E7CB-9E75-170463E04321}"/>
                </a:ext>
              </a:extLst>
            </p:cNvPr>
            <p:cNvSpPr/>
            <p:nvPr/>
          </p:nvSpPr>
          <p:spPr>
            <a:xfrm rot="2700000">
              <a:off x="4756025" y="4922119"/>
              <a:ext cx="110541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9" name="フリーフォーム: 図形 1168">
              <a:extLst>
                <a:ext uri="{FF2B5EF4-FFF2-40B4-BE49-F238E27FC236}">
                  <a16:creationId xmlns:a16="http://schemas.microsoft.com/office/drawing/2014/main" id="{6BAA5111-3B5F-F076-8DEE-23F9E73DF90D}"/>
                </a:ext>
              </a:extLst>
            </p:cNvPr>
            <p:cNvSpPr/>
            <p:nvPr/>
          </p:nvSpPr>
          <p:spPr>
            <a:xfrm rot="18900000">
              <a:off x="5175125" y="4912595"/>
              <a:ext cx="110541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71" name="テキスト ボックス 1170">
            <a:extLst>
              <a:ext uri="{FF2B5EF4-FFF2-40B4-BE49-F238E27FC236}">
                <a16:creationId xmlns:a16="http://schemas.microsoft.com/office/drawing/2014/main" id="{88FE9938-57F8-B71A-4D02-5A0F15ED34F3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ブタの冬用イラスト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2B14F4E-811C-1D5D-6BFC-39D91FB854B7}"/>
              </a:ext>
            </a:extLst>
          </p:cNvPr>
          <p:cNvGrpSpPr/>
          <p:nvPr/>
        </p:nvGrpSpPr>
        <p:grpSpPr>
          <a:xfrm>
            <a:off x="7009880" y="605447"/>
            <a:ext cx="2351020" cy="2658119"/>
            <a:chOff x="7009880" y="605447"/>
            <a:chExt cx="2351020" cy="265811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7D701F80-F8FC-D2B0-7A17-444E71F16699}"/>
                </a:ext>
              </a:extLst>
            </p:cNvPr>
            <p:cNvGrpSpPr/>
            <p:nvPr/>
          </p:nvGrpSpPr>
          <p:grpSpPr>
            <a:xfrm>
              <a:off x="7597247" y="1925370"/>
              <a:ext cx="1135480" cy="1213742"/>
              <a:chOff x="1455527" y="1925370"/>
              <a:chExt cx="1135480" cy="1213742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7D6193B0-400D-F857-B9CB-5E507CD79A29}"/>
                  </a:ext>
                </a:extLst>
              </p:cNvPr>
              <p:cNvGrpSpPr/>
              <p:nvPr/>
            </p:nvGrpSpPr>
            <p:grpSpPr>
              <a:xfrm flipH="1">
                <a:off x="2307696" y="2047513"/>
                <a:ext cx="258926" cy="660346"/>
                <a:chOff x="1455527" y="2047513"/>
                <a:chExt cx="258926" cy="660346"/>
              </a:xfrm>
            </p:grpSpPr>
            <p:sp>
              <p:nvSpPr>
                <p:cNvPr id="58" name="楕円 1">
                  <a:extLst>
                    <a:ext uri="{FF2B5EF4-FFF2-40B4-BE49-F238E27FC236}">
                      <a16:creationId xmlns:a16="http://schemas.microsoft.com/office/drawing/2014/main" id="{DB213BB5-A082-F37A-6D2A-C02E59277F4E}"/>
                    </a:ext>
                  </a:extLst>
                </p:cNvPr>
                <p:cNvSpPr/>
                <p:nvPr/>
              </p:nvSpPr>
              <p:spPr>
                <a:xfrm rot="12600000">
                  <a:off x="1514395" y="204751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22852DBF-93A1-A58A-DCE6-A5026C3C6D4C}"/>
                    </a:ext>
                  </a:extLst>
                </p:cNvPr>
                <p:cNvSpPr/>
                <p:nvPr/>
              </p:nvSpPr>
              <p:spPr>
                <a:xfrm rot="11700000">
                  <a:off x="1455527" y="2620406"/>
                  <a:ext cx="110541" cy="87453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2CDD875-EF1C-109D-317C-7197FFC8CA7E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9093281D-57BF-77A5-B98A-7EAEEB6B2C95}"/>
                  </a:ext>
                </a:extLst>
              </p:cNvPr>
              <p:cNvGrpSpPr/>
              <p:nvPr/>
            </p:nvGrpSpPr>
            <p:grpSpPr>
              <a:xfrm>
                <a:off x="1455527" y="2047513"/>
                <a:ext cx="258926" cy="660346"/>
                <a:chOff x="1455527" y="2047513"/>
                <a:chExt cx="258926" cy="660346"/>
              </a:xfrm>
            </p:grpSpPr>
            <p:sp>
              <p:nvSpPr>
                <p:cNvPr id="56" name="楕円 1">
                  <a:extLst>
                    <a:ext uri="{FF2B5EF4-FFF2-40B4-BE49-F238E27FC236}">
                      <a16:creationId xmlns:a16="http://schemas.microsoft.com/office/drawing/2014/main" id="{BBD5DF52-5224-4C36-5A33-0A35862534B0}"/>
                    </a:ext>
                  </a:extLst>
                </p:cNvPr>
                <p:cNvSpPr/>
                <p:nvPr/>
              </p:nvSpPr>
              <p:spPr>
                <a:xfrm rot="12600000">
                  <a:off x="1514395" y="204751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1EFB1AC-5BE0-5DA0-04CF-E2DAB6FC0C68}"/>
                    </a:ext>
                  </a:extLst>
                </p:cNvPr>
                <p:cNvSpPr/>
                <p:nvPr/>
              </p:nvSpPr>
              <p:spPr>
                <a:xfrm rot="11700000">
                  <a:off x="1455527" y="2620406"/>
                  <a:ext cx="110541" cy="87453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楕円 1">
                <a:extLst>
                  <a:ext uri="{FF2B5EF4-FFF2-40B4-BE49-F238E27FC236}">
                    <a16:creationId xmlns:a16="http://schemas.microsoft.com/office/drawing/2014/main" id="{345319AC-1BE8-2D65-FB24-8F6D48D9DAE6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1">
                <a:extLst>
                  <a:ext uri="{FF2B5EF4-FFF2-40B4-BE49-F238E27FC236}">
                    <a16:creationId xmlns:a16="http://schemas.microsoft.com/office/drawing/2014/main" id="{5C39FF08-B01B-E2AB-D2BB-68708AB68AAE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1">
                <a:extLst>
                  <a:ext uri="{FF2B5EF4-FFF2-40B4-BE49-F238E27FC236}">
                    <a16:creationId xmlns:a16="http://schemas.microsoft.com/office/drawing/2014/main" id="{F000E2EC-44C7-A8C0-ED78-13E81806FAF4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3C6A891-E5D3-8D76-0C0C-E3876800F754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6B154C1-EE0A-1DD9-07CD-292648276105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0FCC15E9-7CD0-9D69-74AB-9A318EC4F741}"/>
                </a:ext>
              </a:extLst>
            </p:cNvPr>
            <p:cNvGrpSpPr/>
            <p:nvPr/>
          </p:nvGrpSpPr>
          <p:grpSpPr>
            <a:xfrm>
              <a:off x="7441312" y="888529"/>
              <a:ext cx="1398521" cy="1230698"/>
              <a:chOff x="1299592" y="888529"/>
              <a:chExt cx="1398521" cy="1230698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6A8134F-5001-3D34-7DC4-442F6A2A5927}"/>
                  </a:ext>
                </a:extLst>
              </p:cNvPr>
              <p:cNvSpPr/>
              <p:nvPr/>
            </p:nvSpPr>
            <p:spPr>
              <a:xfrm>
                <a:off x="1299592" y="88852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二等辺三角形 6">
                <a:extLst>
                  <a:ext uri="{FF2B5EF4-FFF2-40B4-BE49-F238E27FC236}">
                    <a16:creationId xmlns:a16="http://schemas.microsoft.com/office/drawing/2014/main" id="{483C30E7-1124-DD50-E792-7DBCFEEC1E9E}"/>
                  </a:ext>
                </a:extLst>
              </p:cNvPr>
              <p:cNvSpPr/>
              <p:nvPr/>
            </p:nvSpPr>
            <p:spPr>
              <a:xfrm rot="8100000">
                <a:off x="1367595" y="97267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二等辺三角形 6">
                <a:extLst>
                  <a:ext uri="{FF2B5EF4-FFF2-40B4-BE49-F238E27FC236}">
                    <a16:creationId xmlns:a16="http://schemas.microsoft.com/office/drawing/2014/main" id="{A8A4E69F-CB6D-7E90-CC32-EC4F0416418C}"/>
                  </a:ext>
                </a:extLst>
              </p:cNvPr>
              <p:cNvSpPr/>
              <p:nvPr/>
            </p:nvSpPr>
            <p:spPr>
              <a:xfrm rot="13500000" flipH="1">
                <a:off x="2279607" y="97267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060AD357-6A40-AF2D-99DF-9F92F5D62C98}"/>
                  </a:ext>
                </a:extLst>
              </p:cNvPr>
              <p:cNvSpPr/>
              <p:nvPr/>
            </p:nvSpPr>
            <p:spPr>
              <a:xfrm>
                <a:off x="1750453" y="152433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D63C4784-5180-F0A6-16B1-4114A274186B}"/>
                  </a:ext>
                </a:extLst>
              </p:cNvPr>
              <p:cNvSpPr/>
              <p:nvPr/>
            </p:nvSpPr>
            <p:spPr>
              <a:xfrm>
                <a:off x="1806721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BE10EE93-182E-E1B5-4DD7-DA19F4C084E0}"/>
                  </a:ext>
                </a:extLst>
              </p:cNvPr>
              <p:cNvSpPr/>
              <p:nvPr/>
            </p:nvSpPr>
            <p:spPr>
              <a:xfrm>
                <a:off x="2038828" y="161576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E257122-C3D0-FEA7-841C-267372F9F518}"/>
                  </a:ext>
                </a:extLst>
              </p:cNvPr>
              <p:cNvSpPr/>
              <p:nvPr/>
            </p:nvSpPr>
            <p:spPr>
              <a:xfrm rot="10800000">
                <a:off x="1864492" y="198065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FA812DBF-EF70-1CF3-A71E-908A46A94680}"/>
                </a:ext>
              </a:extLst>
            </p:cNvPr>
            <p:cNvGrpSpPr/>
            <p:nvPr/>
          </p:nvGrpSpPr>
          <p:grpSpPr>
            <a:xfrm>
              <a:off x="7740837" y="1383137"/>
              <a:ext cx="755887" cy="94733"/>
              <a:chOff x="7743706" y="1471644"/>
              <a:chExt cx="755887" cy="94733"/>
            </a:xfrm>
          </p:grpSpPr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BE447E56-E7FE-ED48-A412-2AD72F09B0B3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7282C482-6527-311F-0BA1-BFA48730F5B8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F587BF6-A954-D389-7AA9-74346925D808}"/>
                </a:ext>
              </a:extLst>
            </p:cNvPr>
            <p:cNvGrpSpPr/>
            <p:nvPr/>
          </p:nvGrpSpPr>
          <p:grpSpPr>
            <a:xfrm>
              <a:off x="7009880" y="605447"/>
              <a:ext cx="2351020" cy="2658119"/>
              <a:chOff x="22941" y="3362243"/>
              <a:chExt cx="3183809" cy="3599690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5693EE12-0A0F-87F9-0361-D72A3F21FE2A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AE9F41B6-B3C2-5B1F-B6D0-7DCC9546C32A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0D880D1A-1052-6992-5C0D-FD2F333FF194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A48CA36-3EAA-0AD0-8EF0-86B118000803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B45DEF92-2049-5FC1-1594-479C8545778E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21EC6125-C5C4-B3EB-7B43-75546C859DD6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E84A8AF3-17D0-F0DD-B4FF-4696D53EF189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" name="七角形 25">
                    <a:extLst>
                      <a:ext uri="{FF2B5EF4-FFF2-40B4-BE49-F238E27FC236}">
                        <a16:creationId xmlns:a16="http://schemas.microsoft.com/office/drawing/2014/main" id="{B6042DC6-7C7B-6530-C8A7-6EF726A1B760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" name="七角形 26">
                    <a:extLst>
                      <a:ext uri="{FF2B5EF4-FFF2-40B4-BE49-F238E27FC236}">
                        <a16:creationId xmlns:a16="http://schemas.microsoft.com/office/drawing/2014/main" id="{6BE73711-1804-E3F7-0ABC-8F9C7DCEA244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A0A5AD7A-BB56-9D04-5A88-4F2C12A9DDA6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E4454736-95B0-7CB5-2FA7-EF6DDBC5FD35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13E0F130-2AFC-465A-A0A0-D2AA9ABDB8B4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F56081A5-84C7-1EE0-695D-AAF60593255E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6F5806C6-9558-9BB9-679B-B1F899D6267B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043A7EF1-4FBD-C195-B1F8-77564FBAA626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73BAE1F9-F951-8C0B-490D-229CAD953FF9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40EE1926-F2EB-D49F-16C2-E694B6972C5C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F8CBE5FC-30FE-D9E5-71A6-4E494FAA4977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26862EF2-2B9A-8429-CDFC-0A626FB7FD74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B36C5EB6-3A75-C385-6192-DC99C445F72B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E1E84ED1-906F-493B-8D85-5C6529DC62BC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64075451-59F0-3B8A-F5B1-C403364365AA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47159A8E-24F8-B657-1A4F-B2F88722BD37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65859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il328_ブタの冬用イラスト</dc:title>
  <dc:subject>il328_ブタの冬用イラスト</dc:subject>
  <dc:creator>ぱわぽすけ</dc:creator>
  <cp:lastModifiedBy/>
  <cp:revision>1</cp:revision>
  <dcterms:created xsi:type="dcterms:W3CDTF">2014-10-29T04:47:26Z</dcterms:created>
  <dcterms:modified xsi:type="dcterms:W3CDTF">2025-01-23T18:13:57Z</dcterms:modified>
  <cp:version>1</cp:version>
</cp:coreProperties>
</file>