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340" r:id="rId2"/>
    <p:sldId id="343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84807"/>
    <a:srgbClr val="CC6600"/>
    <a:srgbClr val="FFFF99"/>
    <a:srgbClr val="FF6600"/>
    <a:srgbClr val="FF6699"/>
    <a:srgbClr val="E46C0A"/>
    <a:srgbClr val="FFCC00"/>
    <a:srgbClr val="FFCCCC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94" autoAdjust="0"/>
    <p:restoredTop sz="94660"/>
  </p:normalViewPr>
  <p:slideViewPr>
    <p:cSldViewPr>
      <p:cViewPr varScale="1">
        <p:scale>
          <a:sx n="101" d="100"/>
          <a:sy n="101" d="100"/>
        </p:scale>
        <p:origin x="1998" y="31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75265B-D36E-4988-8C43-86DBDD779FDA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EB928E-86CE-42E5-A2FF-948933A1F7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6917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C4F1F69-D34E-48C6-C7B3-17F7D976055A}"/>
              </a:ext>
            </a:extLst>
          </p:cNvPr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437EEDD-38D6-84A5-C4BA-FF3D29BCD51D}"/>
              </a:ext>
            </a:extLst>
          </p:cNvPr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FFD0487-376E-FFEB-951A-6BC201F399EF}"/>
              </a:ext>
            </a:extLst>
          </p:cNvPr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B3563CD-EE52-C770-C07E-8AAF831BB019}"/>
              </a:ext>
            </a:extLst>
          </p:cNvPr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4485CF34-3289-CA45-1B43-8A53EFD6DDBC}"/>
              </a:ext>
            </a:extLst>
          </p:cNvPr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9FA2AAC-7BFE-85B0-6492-089DA54CD627}"/>
              </a:ext>
            </a:extLst>
          </p:cNvPr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D7B6A87-9A18-5421-14C8-D11FAA0B16A4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©2025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1DAA29-B40B-3B96-B9B1-ED021A0D92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8" name="グループ化 627">
            <a:extLst>
              <a:ext uri="{FF2B5EF4-FFF2-40B4-BE49-F238E27FC236}">
                <a16:creationId xmlns:a16="http://schemas.microsoft.com/office/drawing/2014/main" id="{00BDE34E-F1B8-7BC6-6E88-0EF5A32BC696}"/>
              </a:ext>
            </a:extLst>
          </p:cNvPr>
          <p:cNvGrpSpPr/>
          <p:nvPr/>
        </p:nvGrpSpPr>
        <p:grpSpPr>
          <a:xfrm>
            <a:off x="1106354" y="3796065"/>
            <a:ext cx="1700017" cy="2549514"/>
            <a:chOff x="6315679" y="95250"/>
            <a:chExt cx="2302205" cy="3452614"/>
          </a:xfrm>
        </p:grpSpPr>
        <p:grpSp>
          <p:nvGrpSpPr>
            <p:cNvPr id="310" name="グループ化 309">
              <a:extLst>
                <a:ext uri="{FF2B5EF4-FFF2-40B4-BE49-F238E27FC236}">
                  <a16:creationId xmlns:a16="http://schemas.microsoft.com/office/drawing/2014/main" id="{12D77D56-BA8D-A6F2-4A0C-9C3AF0C27C74}"/>
                </a:ext>
              </a:extLst>
            </p:cNvPr>
            <p:cNvGrpSpPr/>
            <p:nvPr/>
          </p:nvGrpSpPr>
          <p:grpSpPr>
            <a:xfrm>
              <a:off x="6315679" y="400131"/>
              <a:ext cx="2302205" cy="3147733"/>
              <a:chOff x="892779" y="400131"/>
              <a:chExt cx="2302205" cy="3147733"/>
            </a:xfrm>
          </p:grpSpPr>
          <p:sp>
            <p:nvSpPr>
              <p:cNvPr id="311" name="楕円 1">
                <a:extLst>
                  <a:ext uri="{FF2B5EF4-FFF2-40B4-BE49-F238E27FC236}">
                    <a16:creationId xmlns:a16="http://schemas.microsoft.com/office/drawing/2014/main" id="{F30EA2FA-F13D-6CB4-CAA0-1EE1BF28C8D9}"/>
                  </a:ext>
                </a:extLst>
              </p:cNvPr>
              <p:cNvSpPr/>
              <p:nvPr/>
            </p:nvSpPr>
            <p:spPr>
              <a:xfrm rot="9000000" flipH="1">
                <a:off x="2393685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5052BE70-C83F-1BAE-ECA5-B90F6C6C1947}"/>
                  </a:ext>
                </a:extLst>
              </p:cNvPr>
              <p:cNvSpPr/>
              <p:nvPr/>
            </p:nvSpPr>
            <p:spPr>
              <a:xfrm>
                <a:off x="2228330" y="2363168"/>
                <a:ext cx="966654" cy="916909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楕円 1">
                <a:extLst>
                  <a:ext uri="{FF2B5EF4-FFF2-40B4-BE49-F238E27FC236}">
                    <a16:creationId xmlns:a16="http://schemas.microsoft.com/office/drawing/2014/main" id="{3B1F0A34-7A86-D6BC-896E-408D364FA351}"/>
                  </a:ext>
                </a:extLst>
              </p:cNvPr>
              <p:cNvSpPr/>
              <p:nvPr/>
            </p:nvSpPr>
            <p:spPr>
              <a:xfrm rot="12600000">
                <a:off x="1355459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4" name="楕円 1">
                <a:extLst>
                  <a:ext uri="{FF2B5EF4-FFF2-40B4-BE49-F238E27FC236}">
                    <a16:creationId xmlns:a16="http://schemas.microsoft.com/office/drawing/2014/main" id="{A35D1292-62A8-983F-F797-79EFAE98A321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5" name="楕円 1">
                <a:extLst>
                  <a:ext uri="{FF2B5EF4-FFF2-40B4-BE49-F238E27FC236}">
                    <a16:creationId xmlns:a16="http://schemas.microsoft.com/office/drawing/2014/main" id="{69E76D8C-FD31-F98B-47AF-AD289C234E1A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9" name="楕円 1">
                <a:extLst>
                  <a:ext uri="{FF2B5EF4-FFF2-40B4-BE49-F238E27FC236}">
                    <a16:creationId xmlns:a16="http://schemas.microsoft.com/office/drawing/2014/main" id="{59FE1A1B-F87B-A32E-5359-97617E30E091}"/>
                  </a:ext>
                </a:extLst>
              </p:cNvPr>
              <p:cNvSpPr/>
              <p:nvPr/>
            </p:nvSpPr>
            <p:spPr>
              <a:xfrm>
                <a:off x="1471464" y="1952795"/>
                <a:ext cx="1080120" cy="136815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0" name="楕円 1">
                <a:extLst>
                  <a:ext uri="{FF2B5EF4-FFF2-40B4-BE49-F238E27FC236}">
                    <a16:creationId xmlns:a16="http://schemas.microsoft.com/office/drawing/2014/main" id="{918C0A47-EDE5-695A-7BAC-27D0E80E508B}"/>
                  </a:ext>
                </a:extLst>
              </p:cNvPr>
              <p:cNvSpPr/>
              <p:nvPr/>
            </p:nvSpPr>
            <p:spPr>
              <a:xfrm>
                <a:off x="1607508" y="1996326"/>
                <a:ext cx="808032" cy="115894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1" name="二等辺三角形 6">
                <a:extLst>
                  <a:ext uri="{FF2B5EF4-FFF2-40B4-BE49-F238E27FC236}">
                    <a16:creationId xmlns:a16="http://schemas.microsoft.com/office/drawing/2014/main" id="{1EAACD8F-053F-B8A1-2732-C7344A6DD642}"/>
                  </a:ext>
                </a:extLst>
              </p:cNvPr>
              <p:cNvSpPr/>
              <p:nvPr/>
            </p:nvSpPr>
            <p:spPr>
              <a:xfrm rot="19800000">
                <a:off x="1004700" y="400131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二等辺三角形 6">
                <a:extLst>
                  <a:ext uri="{FF2B5EF4-FFF2-40B4-BE49-F238E27FC236}">
                    <a16:creationId xmlns:a16="http://schemas.microsoft.com/office/drawing/2014/main" id="{E230A11C-BDB2-1B25-EF91-FB2E03A931B1}"/>
                  </a:ext>
                </a:extLst>
              </p:cNvPr>
              <p:cNvSpPr/>
              <p:nvPr/>
            </p:nvSpPr>
            <p:spPr>
              <a:xfrm rot="20093668">
                <a:off x="1121099" y="506348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二等辺三角形 6">
                <a:extLst>
                  <a:ext uri="{FF2B5EF4-FFF2-40B4-BE49-F238E27FC236}">
                    <a16:creationId xmlns:a16="http://schemas.microsoft.com/office/drawing/2014/main" id="{EFBE0A4A-8474-F573-688A-0BE021A11343}"/>
                  </a:ext>
                </a:extLst>
              </p:cNvPr>
              <p:cNvSpPr/>
              <p:nvPr/>
            </p:nvSpPr>
            <p:spPr>
              <a:xfrm rot="1800000" flipH="1">
                <a:off x="2320089" y="400132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二等辺三角形 6">
                <a:extLst>
                  <a:ext uri="{FF2B5EF4-FFF2-40B4-BE49-F238E27FC236}">
                    <a16:creationId xmlns:a16="http://schemas.microsoft.com/office/drawing/2014/main" id="{C5CECB7A-F3EC-3A52-94CB-D568024452FD}"/>
                  </a:ext>
                </a:extLst>
              </p:cNvPr>
              <p:cNvSpPr/>
              <p:nvPr/>
            </p:nvSpPr>
            <p:spPr>
              <a:xfrm rot="1506332" flipH="1">
                <a:off x="2512689" y="506349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楕円 324">
                <a:extLst>
                  <a:ext uri="{FF2B5EF4-FFF2-40B4-BE49-F238E27FC236}">
                    <a16:creationId xmlns:a16="http://schemas.microsoft.com/office/drawing/2014/main" id="{F914914D-0095-D784-B5CE-656599B22651}"/>
                  </a:ext>
                </a:extLst>
              </p:cNvPr>
              <p:cNvSpPr/>
              <p:nvPr/>
            </p:nvSpPr>
            <p:spPr>
              <a:xfrm>
                <a:off x="1064568" y="548680"/>
                <a:ext cx="1893912" cy="1666642"/>
              </a:xfrm>
              <a:prstGeom prst="ellipse">
                <a:avLst/>
              </a:pr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楕円 325">
                <a:extLst>
                  <a:ext uri="{FF2B5EF4-FFF2-40B4-BE49-F238E27FC236}">
                    <a16:creationId xmlns:a16="http://schemas.microsoft.com/office/drawing/2014/main" id="{6594D136-A8AE-7C64-9FBD-9CB6D728D5C0}"/>
                  </a:ext>
                </a:extLst>
              </p:cNvPr>
              <p:cNvSpPr/>
              <p:nvPr/>
            </p:nvSpPr>
            <p:spPr>
              <a:xfrm rot="20700000">
                <a:off x="1410120" y="1163820"/>
                <a:ext cx="340774" cy="8701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4E91793C-7508-3A39-5C75-24D1F4AC72EC}"/>
                  </a:ext>
                </a:extLst>
              </p:cNvPr>
              <p:cNvSpPr/>
              <p:nvPr/>
            </p:nvSpPr>
            <p:spPr>
              <a:xfrm>
                <a:off x="1528030" y="1433171"/>
                <a:ext cx="966988" cy="411652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楕円 1">
                <a:extLst>
                  <a:ext uri="{FF2B5EF4-FFF2-40B4-BE49-F238E27FC236}">
                    <a16:creationId xmlns:a16="http://schemas.microsoft.com/office/drawing/2014/main" id="{1B6FD0A6-2D6F-2BE9-4CD4-80CAFD5B2D2F}"/>
                  </a:ext>
                </a:extLst>
              </p:cNvPr>
              <p:cNvSpPr/>
              <p:nvPr/>
            </p:nvSpPr>
            <p:spPr>
              <a:xfrm flipV="1">
                <a:off x="1895798" y="1397858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29" name="グループ化 328">
                <a:extLst>
                  <a:ext uri="{FF2B5EF4-FFF2-40B4-BE49-F238E27FC236}">
                    <a16:creationId xmlns:a16="http://schemas.microsoft.com/office/drawing/2014/main" id="{233ACDAA-B476-2829-8610-C2A93DCFF267}"/>
                  </a:ext>
                </a:extLst>
              </p:cNvPr>
              <p:cNvGrpSpPr/>
              <p:nvPr/>
            </p:nvGrpSpPr>
            <p:grpSpPr>
              <a:xfrm>
                <a:off x="892779" y="1482289"/>
                <a:ext cx="785406" cy="322390"/>
                <a:chOff x="908285" y="1799390"/>
                <a:chExt cx="785406" cy="551618"/>
              </a:xfrm>
            </p:grpSpPr>
            <p:sp>
              <p:nvSpPr>
                <p:cNvPr id="336" name="正方形/長方形 335">
                  <a:extLst>
                    <a:ext uri="{FF2B5EF4-FFF2-40B4-BE49-F238E27FC236}">
                      <a16:creationId xmlns:a16="http://schemas.microsoft.com/office/drawing/2014/main" id="{9969943F-E2A6-B7EC-0EE4-623E9B6C7EE0}"/>
                    </a:ext>
                  </a:extLst>
                </p:cNvPr>
                <p:cNvSpPr/>
                <p:nvPr/>
              </p:nvSpPr>
              <p:spPr>
                <a:xfrm>
                  <a:off x="908285" y="2057955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正方形/長方形 336">
                  <a:extLst>
                    <a:ext uri="{FF2B5EF4-FFF2-40B4-BE49-F238E27FC236}">
                      <a16:creationId xmlns:a16="http://schemas.microsoft.com/office/drawing/2014/main" id="{2DD3390D-FD88-F845-48F9-05A25C2B0292}"/>
                    </a:ext>
                  </a:extLst>
                </p:cNvPr>
                <p:cNvSpPr/>
                <p:nvPr/>
              </p:nvSpPr>
              <p:spPr>
                <a:xfrm rot="900000">
                  <a:off x="935702" y="1799390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8" name="正方形/長方形 337">
                  <a:extLst>
                    <a:ext uri="{FF2B5EF4-FFF2-40B4-BE49-F238E27FC236}">
                      <a16:creationId xmlns:a16="http://schemas.microsoft.com/office/drawing/2014/main" id="{E78D7EFB-E773-DA42-5D28-A45CAC70A4B8}"/>
                    </a:ext>
                  </a:extLst>
                </p:cNvPr>
                <p:cNvSpPr/>
                <p:nvPr/>
              </p:nvSpPr>
              <p:spPr>
                <a:xfrm rot="20700000" flipV="1">
                  <a:off x="942197" y="2305289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0" name="グループ化 329">
                <a:extLst>
                  <a:ext uri="{FF2B5EF4-FFF2-40B4-BE49-F238E27FC236}">
                    <a16:creationId xmlns:a16="http://schemas.microsoft.com/office/drawing/2014/main" id="{D2D7573B-678B-D7E2-FEB9-FF2D684CD346}"/>
                  </a:ext>
                </a:extLst>
              </p:cNvPr>
              <p:cNvGrpSpPr/>
              <p:nvPr/>
            </p:nvGrpSpPr>
            <p:grpSpPr>
              <a:xfrm>
                <a:off x="2346820" y="1482289"/>
                <a:ext cx="783449" cy="322390"/>
                <a:chOff x="2362326" y="1799390"/>
                <a:chExt cx="783449" cy="551618"/>
              </a:xfrm>
            </p:grpSpPr>
            <p:sp>
              <p:nvSpPr>
                <p:cNvPr id="333" name="正方形/長方形 332">
                  <a:extLst>
                    <a:ext uri="{FF2B5EF4-FFF2-40B4-BE49-F238E27FC236}">
                      <a16:creationId xmlns:a16="http://schemas.microsoft.com/office/drawing/2014/main" id="{A778C12B-0F16-AA2B-4819-8EE7BD0C902C}"/>
                    </a:ext>
                  </a:extLst>
                </p:cNvPr>
                <p:cNvSpPr/>
                <p:nvPr/>
              </p:nvSpPr>
              <p:spPr>
                <a:xfrm flipH="1">
                  <a:off x="2394281" y="2057955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4" name="正方形/長方形 333">
                  <a:extLst>
                    <a:ext uri="{FF2B5EF4-FFF2-40B4-BE49-F238E27FC236}">
                      <a16:creationId xmlns:a16="http://schemas.microsoft.com/office/drawing/2014/main" id="{47734189-4A38-64C3-B2BB-C4FC4A668848}"/>
                    </a:ext>
                  </a:extLst>
                </p:cNvPr>
                <p:cNvSpPr/>
                <p:nvPr/>
              </p:nvSpPr>
              <p:spPr>
                <a:xfrm rot="20700000" flipH="1">
                  <a:off x="2368821" y="1799390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5" name="正方形/長方形 334">
                  <a:extLst>
                    <a:ext uri="{FF2B5EF4-FFF2-40B4-BE49-F238E27FC236}">
                      <a16:creationId xmlns:a16="http://schemas.microsoft.com/office/drawing/2014/main" id="{55F2F206-2549-F107-E8CF-665B98B712BD}"/>
                    </a:ext>
                  </a:extLst>
                </p:cNvPr>
                <p:cNvSpPr/>
                <p:nvPr/>
              </p:nvSpPr>
              <p:spPr>
                <a:xfrm rot="900000" flipH="1" flipV="1">
                  <a:off x="2362326" y="2305289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31" name="楕円 330">
                <a:extLst>
                  <a:ext uri="{FF2B5EF4-FFF2-40B4-BE49-F238E27FC236}">
                    <a16:creationId xmlns:a16="http://schemas.microsoft.com/office/drawing/2014/main" id="{AEFC5177-4116-1E24-8DE8-D442E2C3BA94}"/>
                  </a:ext>
                </a:extLst>
              </p:cNvPr>
              <p:cNvSpPr/>
              <p:nvPr/>
            </p:nvSpPr>
            <p:spPr>
              <a:xfrm rot="900000">
                <a:off x="2245152" y="1163820"/>
                <a:ext cx="340774" cy="8701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2" name="フリーフォーム: 図形 331">
                <a:extLst>
                  <a:ext uri="{FF2B5EF4-FFF2-40B4-BE49-F238E27FC236}">
                    <a16:creationId xmlns:a16="http://schemas.microsoft.com/office/drawing/2014/main" id="{19DFD67D-2A2B-05D9-6E7A-13B75D8CB348}"/>
                  </a:ext>
                </a:extLst>
              </p:cNvPr>
              <p:cNvSpPr/>
              <p:nvPr/>
            </p:nvSpPr>
            <p:spPr>
              <a:xfrm rot="5400000">
                <a:off x="1814661" y="574591"/>
                <a:ext cx="360040" cy="332374"/>
              </a:xfrm>
              <a:custGeom>
                <a:avLst/>
                <a:gdLst>
                  <a:gd name="connsiteX0" fmla="*/ 0 w 575332"/>
                  <a:gd name="connsiteY0" fmla="*/ 166187 h 332374"/>
                  <a:gd name="connsiteX1" fmla="*/ 104683 w 575332"/>
                  <a:gd name="connsiteY1" fmla="*/ 133694 h 332374"/>
                  <a:gd name="connsiteX2" fmla="*/ 113427 w 575332"/>
                  <a:gd name="connsiteY2" fmla="*/ 132918 h 332374"/>
                  <a:gd name="connsiteX3" fmla="*/ 113991 w 575332"/>
                  <a:gd name="connsiteY3" fmla="*/ 122509 h 332374"/>
                  <a:gd name="connsiteX4" fmla="*/ 141724 w 575332"/>
                  <a:gd name="connsiteY4" fmla="*/ 53975 h 332374"/>
                  <a:gd name="connsiteX5" fmla="*/ 169457 w 575332"/>
                  <a:gd name="connsiteY5" fmla="*/ 122509 h 332374"/>
                  <a:gd name="connsiteX6" fmla="*/ 169749 w 575332"/>
                  <a:gd name="connsiteY6" fmla="*/ 127916 h 332374"/>
                  <a:gd name="connsiteX7" fmla="*/ 175693 w 575332"/>
                  <a:gd name="connsiteY7" fmla="*/ 127388 h 332374"/>
                  <a:gd name="connsiteX8" fmla="*/ 246791 w 575332"/>
                  <a:gd name="connsiteY8" fmla="*/ 125287 h 332374"/>
                  <a:gd name="connsiteX9" fmla="*/ 247217 w 575332"/>
                  <a:gd name="connsiteY9" fmla="*/ 116331 h 332374"/>
                  <a:gd name="connsiteX10" fmla="*/ 275009 w 575332"/>
                  <a:gd name="connsiteY10" fmla="*/ 38101 h 332374"/>
                  <a:gd name="connsiteX11" fmla="*/ 302802 w 575332"/>
                  <a:gd name="connsiteY11" fmla="*/ 116331 h 332374"/>
                  <a:gd name="connsiteX12" fmla="*/ 303192 w 575332"/>
                  <a:gd name="connsiteY12" fmla="*/ 124538 h 332374"/>
                  <a:gd name="connsiteX13" fmla="*/ 376747 w 575332"/>
                  <a:gd name="connsiteY13" fmla="*/ 126712 h 332374"/>
                  <a:gd name="connsiteX14" fmla="*/ 377766 w 575332"/>
                  <a:gd name="connsiteY14" fmla="*/ 101499 h 332374"/>
                  <a:gd name="connsiteX15" fmla="*/ 408424 w 575332"/>
                  <a:gd name="connsiteY15" fmla="*/ 0 h 332374"/>
                  <a:gd name="connsiteX16" fmla="*/ 439082 w 575332"/>
                  <a:gd name="connsiteY16" fmla="*/ 101499 h 332374"/>
                  <a:gd name="connsiteX17" fmla="*/ 440291 w 575332"/>
                  <a:gd name="connsiteY17" fmla="*/ 131400 h 332374"/>
                  <a:gd name="connsiteX18" fmla="*/ 491077 w 575332"/>
                  <a:gd name="connsiteY18" fmla="*/ 136412 h 332374"/>
                  <a:gd name="connsiteX19" fmla="*/ 575332 w 575332"/>
                  <a:gd name="connsiteY19" fmla="*/ 166187 h 332374"/>
                  <a:gd name="connsiteX20" fmla="*/ 491077 w 575332"/>
                  <a:gd name="connsiteY20" fmla="*/ 195962 h 332374"/>
                  <a:gd name="connsiteX21" fmla="*/ 440291 w 575332"/>
                  <a:gd name="connsiteY21" fmla="*/ 200974 h 332374"/>
                  <a:gd name="connsiteX22" fmla="*/ 439082 w 575332"/>
                  <a:gd name="connsiteY22" fmla="*/ 230875 h 332374"/>
                  <a:gd name="connsiteX23" fmla="*/ 408424 w 575332"/>
                  <a:gd name="connsiteY23" fmla="*/ 332374 h 332374"/>
                  <a:gd name="connsiteX24" fmla="*/ 377766 w 575332"/>
                  <a:gd name="connsiteY24" fmla="*/ 230875 h 332374"/>
                  <a:gd name="connsiteX25" fmla="*/ 376747 w 575332"/>
                  <a:gd name="connsiteY25" fmla="*/ 205663 h 332374"/>
                  <a:gd name="connsiteX26" fmla="*/ 303192 w 575332"/>
                  <a:gd name="connsiteY26" fmla="*/ 207836 h 332374"/>
                  <a:gd name="connsiteX27" fmla="*/ 302802 w 575332"/>
                  <a:gd name="connsiteY27" fmla="*/ 216045 h 332374"/>
                  <a:gd name="connsiteX28" fmla="*/ 275009 w 575332"/>
                  <a:gd name="connsiteY28" fmla="*/ 294275 h 332374"/>
                  <a:gd name="connsiteX29" fmla="*/ 247217 w 575332"/>
                  <a:gd name="connsiteY29" fmla="*/ 216045 h 332374"/>
                  <a:gd name="connsiteX30" fmla="*/ 246791 w 575332"/>
                  <a:gd name="connsiteY30" fmla="*/ 207087 h 332374"/>
                  <a:gd name="connsiteX31" fmla="*/ 175693 w 575332"/>
                  <a:gd name="connsiteY31" fmla="*/ 204986 h 332374"/>
                  <a:gd name="connsiteX32" fmla="*/ 169749 w 575332"/>
                  <a:gd name="connsiteY32" fmla="*/ 204458 h 332374"/>
                  <a:gd name="connsiteX33" fmla="*/ 169457 w 575332"/>
                  <a:gd name="connsiteY33" fmla="*/ 209865 h 332374"/>
                  <a:gd name="connsiteX34" fmla="*/ 141724 w 575332"/>
                  <a:gd name="connsiteY34" fmla="*/ 278399 h 332374"/>
                  <a:gd name="connsiteX35" fmla="*/ 113991 w 575332"/>
                  <a:gd name="connsiteY35" fmla="*/ 209865 h 332374"/>
                  <a:gd name="connsiteX36" fmla="*/ 113427 w 575332"/>
                  <a:gd name="connsiteY36" fmla="*/ 199456 h 332374"/>
                  <a:gd name="connsiteX37" fmla="*/ 104683 w 575332"/>
                  <a:gd name="connsiteY37" fmla="*/ 198680 h 332374"/>
                  <a:gd name="connsiteX38" fmla="*/ 0 w 575332"/>
                  <a:gd name="connsiteY38" fmla="*/ 166187 h 332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75332" h="332374">
                    <a:moveTo>
                      <a:pt x="0" y="166187"/>
                    </a:moveTo>
                    <a:cubicBezTo>
                      <a:pt x="0" y="153106"/>
                      <a:pt x="40750" y="141418"/>
                      <a:pt x="104683" y="133694"/>
                    </a:cubicBezTo>
                    <a:lnTo>
                      <a:pt x="113427" y="132918"/>
                    </a:lnTo>
                    <a:lnTo>
                      <a:pt x="113991" y="122509"/>
                    </a:lnTo>
                    <a:cubicBezTo>
                      <a:pt x="118560" y="82235"/>
                      <a:pt x="129257" y="53975"/>
                      <a:pt x="141724" y="53975"/>
                    </a:cubicBezTo>
                    <a:cubicBezTo>
                      <a:pt x="154191" y="53975"/>
                      <a:pt x="164888" y="82235"/>
                      <a:pt x="169457" y="122509"/>
                    </a:cubicBezTo>
                    <a:lnTo>
                      <a:pt x="169749" y="127916"/>
                    </a:lnTo>
                    <a:lnTo>
                      <a:pt x="175693" y="127388"/>
                    </a:lnTo>
                    <a:lnTo>
                      <a:pt x="246791" y="125287"/>
                    </a:lnTo>
                    <a:lnTo>
                      <a:pt x="247217" y="116331"/>
                    </a:lnTo>
                    <a:cubicBezTo>
                      <a:pt x="251796" y="70358"/>
                      <a:pt x="262515" y="38101"/>
                      <a:pt x="275009" y="38101"/>
                    </a:cubicBezTo>
                    <a:cubicBezTo>
                      <a:pt x="287504" y="38101"/>
                      <a:pt x="298223" y="70358"/>
                      <a:pt x="302802" y="116331"/>
                    </a:cubicBezTo>
                    <a:lnTo>
                      <a:pt x="303192" y="124538"/>
                    </a:lnTo>
                    <a:lnTo>
                      <a:pt x="376747" y="126712"/>
                    </a:lnTo>
                    <a:lnTo>
                      <a:pt x="377766" y="101499"/>
                    </a:lnTo>
                    <a:cubicBezTo>
                      <a:pt x="382817" y="41852"/>
                      <a:pt x="394642" y="0"/>
                      <a:pt x="408424" y="0"/>
                    </a:cubicBezTo>
                    <a:cubicBezTo>
                      <a:pt x="422206" y="0"/>
                      <a:pt x="434031" y="41852"/>
                      <a:pt x="439082" y="101499"/>
                    </a:cubicBezTo>
                    <a:lnTo>
                      <a:pt x="440291" y="131400"/>
                    </a:lnTo>
                    <a:lnTo>
                      <a:pt x="491077" y="136412"/>
                    </a:lnTo>
                    <a:cubicBezTo>
                      <a:pt x="543134" y="144032"/>
                      <a:pt x="575332" y="154559"/>
                      <a:pt x="575332" y="166187"/>
                    </a:cubicBezTo>
                    <a:cubicBezTo>
                      <a:pt x="575332" y="177815"/>
                      <a:pt x="543134" y="188342"/>
                      <a:pt x="491077" y="195962"/>
                    </a:cubicBezTo>
                    <a:lnTo>
                      <a:pt x="440291" y="200974"/>
                    </a:lnTo>
                    <a:lnTo>
                      <a:pt x="439082" y="230875"/>
                    </a:lnTo>
                    <a:cubicBezTo>
                      <a:pt x="434031" y="290522"/>
                      <a:pt x="422206" y="332374"/>
                      <a:pt x="408424" y="332374"/>
                    </a:cubicBezTo>
                    <a:cubicBezTo>
                      <a:pt x="394642" y="332374"/>
                      <a:pt x="382817" y="290522"/>
                      <a:pt x="377766" y="230875"/>
                    </a:cubicBezTo>
                    <a:lnTo>
                      <a:pt x="376747" y="205663"/>
                    </a:lnTo>
                    <a:lnTo>
                      <a:pt x="303192" y="207836"/>
                    </a:lnTo>
                    <a:lnTo>
                      <a:pt x="302802" y="216045"/>
                    </a:lnTo>
                    <a:cubicBezTo>
                      <a:pt x="298223" y="262017"/>
                      <a:pt x="287504" y="294275"/>
                      <a:pt x="275009" y="294275"/>
                    </a:cubicBezTo>
                    <a:cubicBezTo>
                      <a:pt x="262515" y="294275"/>
                      <a:pt x="251796" y="262017"/>
                      <a:pt x="247217" y="216045"/>
                    </a:cubicBezTo>
                    <a:lnTo>
                      <a:pt x="246791" y="207087"/>
                    </a:lnTo>
                    <a:lnTo>
                      <a:pt x="175693" y="204986"/>
                    </a:lnTo>
                    <a:lnTo>
                      <a:pt x="169749" y="204458"/>
                    </a:lnTo>
                    <a:lnTo>
                      <a:pt x="169457" y="209865"/>
                    </a:lnTo>
                    <a:cubicBezTo>
                      <a:pt x="164888" y="250140"/>
                      <a:pt x="154191" y="278399"/>
                      <a:pt x="141724" y="278399"/>
                    </a:cubicBezTo>
                    <a:cubicBezTo>
                      <a:pt x="129257" y="278399"/>
                      <a:pt x="118560" y="250140"/>
                      <a:pt x="113991" y="209865"/>
                    </a:cubicBezTo>
                    <a:lnTo>
                      <a:pt x="113427" y="199456"/>
                    </a:lnTo>
                    <a:lnTo>
                      <a:pt x="104683" y="198680"/>
                    </a:lnTo>
                    <a:cubicBezTo>
                      <a:pt x="40750" y="190957"/>
                      <a:pt x="0" y="179269"/>
                      <a:pt x="0" y="16618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1" name="グループ化 340">
              <a:extLst>
                <a:ext uri="{FF2B5EF4-FFF2-40B4-BE49-F238E27FC236}">
                  <a16:creationId xmlns:a16="http://schemas.microsoft.com/office/drawing/2014/main" id="{D6D91A1E-B93A-88D2-5764-9E077EFC0927}"/>
                </a:ext>
              </a:extLst>
            </p:cNvPr>
            <p:cNvGrpSpPr/>
            <p:nvPr/>
          </p:nvGrpSpPr>
          <p:grpSpPr>
            <a:xfrm>
              <a:off x="6503664" y="95250"/>
              <a:ext cx="1794828" cy="881479"/>
              <a:chOff x="1100911" y="95250"/>
              <a:chExt cx="1794828" cy="881479"/>
            </a:xfrm>
          </p:grpSpPr>
          <p:sp>
            <p:nvSpPr>
              <p:cNvPr id="348" name="楕円 5">
                <a:extLst>
                  <a:ext uri="{FF2B5EF4-FFF2-40B4-BE49-F238E27FC236}">
                    <a16:creationId xmlns:a16="http://schemas.microsoft.com/office/drawing/2014/main" id="{B57EF3BA-3279-7B05-6857-0A383BA7D99A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349" name="楕円 348">
                <a:extLst>
                  <a:ext uri="{FF2B5EF4-FFF2-40B4-BE49-F238E27FC236}">
                    <a16:creationId xmlns:a16="http://schemas.microsoft.com/office/drawing/2014/main" id="{1ED20B2D-FBCF-281A-508E-49AC0CEC4BD1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50" name="グループ化 349">
                <a:extLst>
                  <a:ext uri="{FF2B5EF4-FFF2-40B4-BE49-F238E27FC236}">
                    <a16:creationId xmlns:a16="http://schemas.microsoft.com/office/drawing/2014/main" id="{4E196E81-5D0C-1C23-2374-A9541F46F906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351" name="楕円 5">
                  <a:extLst>
                    <a:ext uri="{FF2B5EF4-FFF2-40B4-BE49-F238E27FC236}">
                      <a16:creationId xmlns:a16="http://schemas.microsoft.com/office/drawing/2014/main" id="{CC6CF518-F02B-7463-5069-2437FE6535D7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58" name="フリーフォーム: 図形 357">
                  <a:extLst>
                    <a:ext uri="{FF2B5EF4-FFF2-40B4-BE49-F238E27FC236}">
                      <a16:creationId xmlns:a16="http://schemas.microsoft.com/office/drawing/2014/main" id="{A0C3D4C1-AEB7-36BC-B3AF-A77F701F138E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359" name="グループ化 358">
              <a:extLst>
                <a:ext uri="{FF2B5EF4-FFF2-40B4-BE49-F238E27FC236}">
                  <a16:creationId xmlns:a16="http://schemas.microsoft.com/office/drawing/2014/main" id="{9C5D7D78-F869-A546-422D-01854244F111}"/>
                </a:ext>
              </a:extLst>
            </p:cNvPr>
            <p:cNvGrpSpPr/>
            <p:nvPr/>
          </p:nvGrpSpPr>
          <p:grpSpPr>
            <a:xfrm>
              <a:off x="6870670" y="2053446"/>
              <a:ext cx="1116065" cy="769496"/>
              <a:chOff x="1443950" y="2053446"/>
              <a:chExt cx="1116065" cy="769496"/>
            </a:xfrm>
          </p:grpSpPr>
          <p:grpSp>
            <p:nvGrpSpPr>
              <p:cNvPr id="362" name="グループ化 361">
                <a:extLst>
                  <a:ext uri="{FF2B5EF4-FFF2-40B4-BE49-F238E27FC236}">
                    <a16:creationId xmlns:a16="http://schemas.microsoft.com/office/drawing/2014/main" id="{FAD8A8A2-9794-74E7-D44C-45A9ABA5FFD2}"/>
                  </a:ext>
                </a:extLst>
              </p:cNvPr>
              <p:cNvGrpSpPr/>
              <p:nvPr/>
            </p:nvGrpSpPr>
            <p:grpSpPr>
              <a:xfrm>
                <a:off x="1443950" y="2053446"/>
                <a:ext cx="1116065" cy="769496"/>
                <a:chOff x="1443950" y="2053446"/>
                <a:chExt cx="1116065" cy="769496"/>
              </a:xfrm>
              <a:solidFill>
                <a:srgbClr val="FF0000"/>
              </a:solidFill>
            </p:grpSpPr>
            <p:sp>
              <p:nvSpPr>
                <p:cNvPr id="364" name="楕円 5">
                  <a:extLst>
                    <a:ext uri="{FF2B5EF4-FFF2-40B4-BE49-F238E27FC236}">
                      <a16:creationId xmlns:a16="http://schemas.microsoft.com/office/drawing/2014/main" id="{D5540936-5D98-46B9-C694-8DE4BC93057D}"/>
                    </a:ext>
                  </a:extLst>
                </p:cNvPr>
                <p:cNvSpPr/>
                <p:nvPr/>
              </p:nvSpPr>
              <p:spPr>
                <a:xfrm rot="10800000">
                  <a:off x="1443950" y="2135816"/>
                  <a:ext cx="1108750" cy="190680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65" name="二等辺三角形 21">
                  <a:extLst>
                    <a:ext uri="{FF2B5EF4-FFF2-40B4-BE49-F238E27FC236}">
                      <a16:creationId xmlns:a16="http://schemas.microsoft.com/office/drawing/2014/main" id="{5C584C78-B4DD-CC0A-A589-C4E4B7F4AD55}"/>
                    </a:ext>
                  </a:extLst>
                </p:cNvPr>
                <p:cNvSpPr/>
                <p:nvPr/>
              </p:nvSpPr>
              <p:spPr>
                <a:xfrm rot="400418">
                  <a:off x="2088302" y="2106518"/>
                  <a:ext cx="340963" cy="639706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6" name="二等辺三角形 21">
                  <a:extLst>
                    <a:ext uri="{FF2B5EF4-FFF2-40B4-BE49-F238E27FC236}">
                      <a16:creationId xmlns:a16="http://schemas.microsoft.com/office/drawing/2014/main" id="{A8EAF334-4AF0-92B4-F453-F2A35E383FED}"/>
                    </a:ext>
                  </a:extLst>
                </p:cNvPr>
                <p:cNvSpPr/>
                <p:nvPr/>
              </p:nvSpPr>
              <p:spPr>
                <a:xfrm rot="20700000">
                  <a:off x="2219052" y="2105188"/>
                  <a:ext cx="340963" cy="717754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3" name="楕円 5">
                  <a:extLst>
                    <a:ext uri="{FF2B5EF4-FFF2-40B4-BE49-F238E27FC236}">
                      <a16:creationId xmlns:a16="http://schemas.microsoft.com/office/drawing/2014/main" id="{61728C46-F03B-EE5D-BD93-CFD99E4AAB1F}"/>
                    </a:ext>
                  </a:extLst>
                </p:cNvPr>
                <p:cNvSpPr/>
                <p:nvPr/>
              </p:nvSpPr>
              <p:spPr>
                <a:xfrm rot="10800000">
                  <a:off x="1443950" y="2053446"/>
                  <a:ext cx="1108750" cy="202498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FA1E39E4-B4BC-D02E-621A-2271C5C8B14F}"/>
                  </a:ext>
                </a:extLst>
              </p:cNvPr>
              <p:cNvSpPr/>
              <p:nvPr/>
            </p:nvSpPr>
            <p:spPr>
              <a:xfrm rot="20700000">
                <a:off x="2192524" y="2066951"/>
                <a:ext cx="238125" cy="248052"/>
              </a:xfrm>
              <a:custGeom>
                <a:avLst/>
                <a:gdLst>
                  <a:gd name="connsiteX0" fmla="*/ 194227 w 238125"/>
                  <a:gd name="connsiteY0" fmla="*/ 5649 h 233293"/>
                  <a:gd name="connsiteX1" fmla="*/ 238125 w 238125"/>
                  <a:gd name="connsiteY1" fmla="*/ 71875 h 233293"/>
                  <a:gd name="connsiteX2" fmla="*/ 238125 w 238125"/>
                  <a:gd name="connsiteY2" fmla="*/ 161418 h 233293"/>
                  <a:gd name="connsiteX3" fmla="*/ 166250 w 238125"/>
                  <a:gd name="connsiteY3" fmla="*/ 233293 h 233293"/>
                  <a:gd name="connsiteX4" fmla="*/ 71875 w 238125"/>
                  <a:gd name="connsiteY4" fmla="*/ 233293 h 233293"/>
                  <a:gd name="connsiteX5" fmla="*/ 0 w 238125"/>
                  <a:gd name="connsiteY5" fmla="*/ 161418 h 233293"/>
                  <a:gd name="connsiteX6" fmla="*/ 0 w 238125"/>
                  <a:gd name="connsiteY6" fmla="*/ 71875 h 233293"/>
                  <a:gd name="connsiteX7" fmla="*/ 71875 w 238125"/>
                  <a:gd name="connsiteY7" fmla="*/ 0 h 233293"/>
                  <a:gd name="connsiteX8" fmla="*/ 166250 w 238125"/>
                  <a:gd name="connsiteY8" fmla="*/ 0 h 233293"/>
                  <a:gd name="connsiteX9" fmla="*/ 194227 w 238125"/>
                  <a:gd name="connsiteY9" fmla="*/ 5649 h 233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125" h="233293">
                    <a:moveTo>
                      <a:pt x="194227" y="5649"/>
                    </a:moveTo>
                    <a:cubicBezTo>
                      <a:pt x="220024" y="16560"/>
                      <a:pt x="238125" y="42104"/>
                      <a:pt x="238125" y="71875"/>
                    </a:cubicBezTo>
                    <a:lnTo>
                      <a:pt x="238125" y="161418"/>
                    </a:lnTo>
                    <a:cubicBezTo>
                      <a:pt x="238125" y="201113"/>
                      <a:pt x="205945" y="233293"/>
                      <a:pt x="166250" y="233293"/>
                    </a:cubicBezTo>
                    <a:lnTo>
                      <a:pt x="71875" y="233293"/>
                    </a:lnTo>
                    <a:cubicBezTo>
                      <a:pt x="32180" y="233293"/>
                      <a:pt x="0" y="201113"/>
                      <a:pt x="0" y="161418"/>
                    </a:cubicBezTo>
                    <a:lnTo>
                      <a:pt x="0" y="71875"/>
                    </a:lnTo>
                    <a:cubicBezTo>
                      <a:pt x="0" y="32180"/>
                      <a:pt x="32180" y="0"/>
                      <a:pt x="71875" y="0"/>
                    </a:cubicBezTo>
                    <a:lnTo>
                      <a:pt x="166250" y="0"/>
                    </a:lnTo>
                    <a:cubicBezTo>
                      <a:pt x="176174" y="0"/>
                      <a:pt x="185628" y="2012"/>
                      <a:pt x="194227" y="5649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623" name="グループ化 622">
            <a:extLst>
              <a:ext uri="{FF2B5EF4-FFF2-40B4-BE49-F238E27FC236}">
                <a16:creationId xmlns:a16="http://schemas.microsoft.com/office/drawing/2014/main" id="{1A75E9CA-D78B-DB7A-190F-A9005A400804}"/>
              </a:ext>
            </a:extLst>
          </p:cNvPr>
          <p:cNvGrpSpPr/>
          <p:nvPr/>
        </p:nvGrpSpPr>
        <p:grpSpPr>
          <a:xfrm>
            <a:off x="1042904" y="854050"/>
            <a:ext cx="1904821" cy="2341669"/>
            <a:chOff x="309946" y="376719"/>
            <a:chExt cx="2579556" cy="3171145"/>
          </a:xfrm>
        </p:grpSpPr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AC9D846D-E6D9-B0E8-6F0E-DC74F3F85526}"/>
                </a:ext>
              </a:extLst>
            </p:cNvPr>
            <p:cNvSpPr/>
            <p:nvPr/>
          </p:nvSpPr>
          <p:spPr>
            <a:xfrm>
              <a:off x="1763781" y="2363168"/>
              <a:ext cx="966654" cy="916909"/>
            </a:xfrm>
            <a:custGeom>
              <a:avLst/>
              <a:gdLst>
                <a:gd name="connsiteX0" fmla="*/ 815155 w 966654"/>
                <a:gd name="connsiteY0" fmla="*/ 0 h 916909"/>
                <a:gd name="connsiteX1" fmla="*/ 910654 w 966654"/>
                <a:gd name="connsiteY1" fmla="*/ 88007 h 916909"/>
                <a:gd name="connsiteX2" fmla="*/ 909632 w 966654"/>
                <a:gd name="connsiteY2" fmla="*/ 92672 h 916909"/>
                <a:gd name="connsiteX3" fmla="*/ 936888 w 966654"/>
                <a:gd name="connsiteY3" fmla="*/ 154896 h 916909"/>
                <a:gd name="connsiteX4" fmla="*/ 746960 w 966654"/>
                <a:gd name="connsiteY4" fmla="*/ 792046 h 916909"/>
                <a:gd name="connsiteX5" fmla="*/ 0 w 966654"/>
                <a:gd name="connsiteY5" fmla="*/ 767680 h 916909"/>
                <a:gd name="connsiteX6" fmla="*/ 109011 w 966654"/>
                <a:gd name="connsiteY6" fmla="*/ 646973 h 916909"/>
                <a:gd name="connsiteX7" fmla="*/ 646045 w 966654"/>
                <a:gd name="connsiteY7" fmla="*/ 664491 h 916909"/>
                <a:gd name="connsiteX8" fmla="*/ 782596 w 966654"/>
                <a:gd name="connsiteY8" fmla="*/ 206406 h 916909"/>
                <a:gd name="connsiteX9" fmla="*/ 761869 w 966654"/>
                <a:gd name="connsiteY9" fmla="*/ 159087 h 916909"/>
                <a:gd name="connsiteX10" fmla="*/ 747627 w 966654"/>
                <a:gd name="connsiteY10" fmla="*/ 150238 h 916909"/>
                <a:gd name="connsiteX11" fmla="*/ 719656 w 966654"/>
                <a:gd name="connsiteY11" fmla="*/ 88007 h 916909"/>
                <a:gd name="connsiteX12" fmla="*/ 815155 w 966654"/>
                <a:gd name="connsiteY12" fmla="*/ 0 h 916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6654" h="916909">
                  <a:moveTo>
                    <a:pt x="815155" y="0"/>
                  </a:moveTo>
                  <a:cubicBezTo>
                    <a:pt x="867898" y="0"/>
                    <a:pt x="910654" y="39402"/>
                    <a:pt x="910654" y="88007"/>
                  </a:cubicBezTo>
                  <a:lnTo>
                    <a:pt x="909632" y="92672"/>
                  </a:lnTo>
                  <a:lnTo>
                    <a:pt x="936888" y="154896"/>
                  </a:lnTo>
                  <a:cubicBezTo>
                    <a:pt x="1013002" y="382436"/>
                    <a:pt x="940823" y="638672"/>
                    <a:pt x="746960" y="792046"/>
                  </a:cubicBezTo>
                  <a:cubicBezTo>
                    <a:pt x="525401" y="967330"/>
                    <a:pt x="209664" y="957031"/>
                    <a:pt x="0" y="767680"/>
                  </a:cubicBezTo>
                  <a:lnTo>
                    <a:pt x="109011" y="646973"/>
                  </a:lnTo>
                  <a:cubicBezTo>
                    <a:pt x="259751" y="783109"/>
                    <a:pt x="486753" y="790514"/>
                    <a:pt x="646045" y="664491"/>
                  </a:cubicBezTo>
                  <a:cubicBezTo>
                    <a:pt x="785426" y="554221"/>
                    <a:pt x="837319" y="369998"/>
                    <a:pt x="782596" y="206406"/>
                  </a:cubicBezTo>
                  <a:lnTo>
                    <a:pt x="761869" y="159087"/>
                  </a:lnTo>
                  <a:lnTo>
                    <a:pt x="747627" y="150238"/>
                  </a:lnTo>
                  <a:cubicBezTo>
                    <a:pt x="730345" y="134311"/>
                    <a:pt x="719656" y="112310"/>
                    <a:pt x="719656" y="88007"/>
                  </a:cubicBezTo>
                  <a:cubicBezTo>
                    <a:pt x="719656" y="39402"/>
                    <a:pt x="762412" y="0"/>
                    <a:pt x="815155" y="0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楕円 1">
              <a:extLst>
                <a:ext uri="{FF2B5EF4-FFF2-40B4-BE49-F238E27FC236}">
                  <a16:creationId xmlns:a16="http://schemas.microsoft.com/office/drawing/2014/main" id="{0857DD8B-98A3-FED5-D375-66A14493ED7C}"/>
                </a:ext>
              </a:extLst>
            </p:cNvPr>
            <p:cNvSpPr/>
            <p:nvPr/>
          </p:nvSpPr>
          <p:spPr>
            <a:xfrm rot="10800000">
              <a:off x="1565929" y="2899792"/>
              <a:ext cx="309970" cy="64807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9" name="楕円 1">
              <a:extLst>
                <a:ext uri="{FF2B5EF4-FFF2-40B4-BE49-F238E27FC236}">
                  <a16:creationId xmlns:a16="http://schemas.microsoft.com/office/drawing/2014/main" id="{8FE55183-F23E-B349-F3FB-D9CD8016D82E}"/>
                </a:ext>
              </a:extLst>
            </p:cNvPr>
            <p:cNvSpPr/>
            <p:nvPr/>
          </p:nvSpPr>
          <p:spPr>
            <a:xfrm rot="10800000">
              <a:off x="1207495" y="2899792"/>
              <a:ext cx="309970" cy="64807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" name="楕円 1">
              <a:extLst>
                <a:ext uri="{FF2B5EF4-FFF2-40B4-BE49-F238E27FC236}">
                  <a16:creationId xmlns:a16="http://schemas.microsoft.com/office/drawing/2014/main" id="{E4669C31-3090-DD6A-6FC8-4A491BA26153}"/>
                </a:ext>
              </a:extLst>
            </p:cNvPr>
            <p:cNvSpPr/>
            <p:nvPr/>
          </p:nvSpPr>
          <p:spPr>
            <a:xfrm>
              <a:off x="1006915" y="1952795"/>
              <a:ext cx="1080120" cy="136815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0" name="楕円 1">
              <a:extLst>
                <a:ext uri="{FF2B5EF4-FFF2-40B4-BE49-F238E27FC236}">
                  <a16:creationId xmlns:a16="http://schemas.microsoft.com/office/drawing/2014/main" id="{9814B572-3D36-E8BA-F709-9344D434A0A5}"/>
                </a:ext>
              </a:extLst>
            </p:cNvPr>
            <p:cNvSpPr/>
            <p:nvPr/>
          </p:nvSpPr>
          <p:spPr>
            <a:xfrm>
              <a:off x="1142959" y="1996326"/>
              <a:ext cx="808032" cy="115894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FF99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3" name="フリーフォーム: 図形 482">
              <a:extLst>
                <a:ext uri="{FF2B5EF4-FFF2-40B4-BE49-F238E27FC236}">
                  <a16:creationId xmlns:a16="http://schemas.microsoft.com/office/drawing/2014/main" id="{B735A363-3E17-6D2B-9189-D5905225FD49}"/>
                </a:ext>
              </a:extLst>
            </p:cNvPr>
            <p:cNvSpPr/>
            <p:nvPr/>
          </p:nvSpPr>
          <p:spPr>
            <a:xfrm rot="5142625">
              <a:off x="1066554" y="1959810"/>
              <a:ext cx="624044" cy="841097"/>
            </a:xfrm>
            <a:custGeom>
              <a:avLst/>
              <a:gdLst>
                <a:gd name="connsiteX0" fmla="*/ 1345 w 624044"/>
                <a:gd name="connsiteY0" fmla="*/ 467411 h 841097"/>
                <a:gd name="connsiteX1" fmla="*/ 11718 w 624044"/>
                <a:gd name="connsiteY1" fmla="*/ 441437 h 841097"/>
                <a:gd name="connsiteX2" fmla="*/ 214097 w 624044"/>
                <a:gd name="connsiteY2" fmla="*/ 591826 h 841097"/>
                <a:gd name="connsiteX3" fmla="*/ 226195 w 624044"/>
                <a:gd name="connsiteY3" fmla="*/ 430541 h 841097"/>
                <a:gd name="connsiteX4" fmla="*/ 252483 w 624044"/>
                <a:gd name="connsiteY4" fmla="*/ 438714 h 841097"/>
                <a:gd name="connsiteX5" fmla="*/ 363204 w 624044"/>
                <a:gd name="connsiteY5" fmla="*/ 500221 h 841097"/>
                <a:gd name="connsiteX6" fmla="*/ 391221 w 624044"/>
                <a:gd name="connsiteY6" fmla="*/ 521265 h 841097"/>
                <a:gd name="connsiteX7" fmla="*/ 389552 w 624044"/>
                <a:gd name="connsiteY7" fmla="*/ 509423 h 841097"/>
                <a:gd name="connsiteX8" fmla="*/ 422637 w 624044"/>
                <a:gd name="connsiteY8" fmla="*/ 0 h 841097"/>
                <a:gd name="connsiteX9" fmla="*/ 624044 w 624044"/>
                <a:gd name="connsiteY9" fmla="*/ 509424 h 841097"/>
                <a:gd name="connsiteX10" fmla="*/ 552436 w 624044"/>
                <a:gd name="connsiteY10" fmla="*/ 800498 h 841097"/>
                <a:gd name="connsiteX11" fmla="*/ 548134 w 624044"/>
                <a:gd name="connsiteY11" fmla="*/ 804096 h 841097"/>
                <a:gd name="connsiteX12" fmla="*/ 548046 w 624044"/>
                <a:gd name="connsiteY12" fmla="*/ 804315 h 841097"/>
                <a:gd name="connsiteX13" fmla="*/ 197451 w 624044"/>
                <a:gd name="connsiteY13" fmla="*/ 743301 h 841097"/>
                <a:gd name="connsiteX14" fmla="*/ 1345 w 624044"/>
                <a:gd name="connsiteY14" fmla="*/ 467411 h 841097"/>
                <a:gd name="connsiteX0" fmla="*/ 214097 w 624044"/>
                <a:gd name="connsiteY0" fmla="*/ 591826 h 841097"/>
                <a:gd name="connsiteX1" fmla="*/ 226195 w 624044"/>
                <a:gd name="connsiteY1" fmla="*/ 430541 h 841097"/>
                <a:gd name="connsiteX2" fmla="*/ 252483 w 624044"/>
                <a:gd name="connsiteY2" fmla="*/ 438714 h 841097"/>
                <a:gd name="connsiteX3" fmla="*/ 363204 w 624044"/>
                <a:gd name="connsiteY3" fmla="*/ 500221 h 841097"/>
                <a:gd name="connsiteX4" fmla="*/ 391221 w 624044"/>
                <a:gd name="connsiteY4" fmla="*/ 521265 h 841097"/>
                <a:gd name="connsiteX5" fmla="*/ 389552 w 624044"/>
                <a:gd name="connsiteY5" fmla="*/ 509423 h 841097"/>
                <a:gd name="connsiteX6" fmla="*/ 422637 w 624044"/>
                <a:gd name="connsiteY6" fmla="*/ 0 h 841097"/>
                <a:gd name="connsiteX7" fmla="*/ 624044 w 624044"/>
                <a:gd name="connsiteY7" fmla="*/ 509424 h 841097"/>
                <a:gd name="connsiteX8" fmla="*/ 552436 w 624044"/>
                <a:gd name="connsiteY8" fmla="*/ 800498 h 841097"/>
                <a:gd name="connsiteX9" fmla="*/ 548134 w 624044"/>
                <a:gd name="connsiteY9" fmla="*/ 804096 h 841097"/>
                <a:gd name="connsiteX10" fmla="*/ 548046 w 624044"/>
                <a:gd name="connsiteY10" fmla="*/ 804315 h 841097"/>
                <a:gd name="connsiteX11" fmla="*/ 197451 w 624044"/>
                <a:gd name="connsiteY11" fmla="*/ 743301 h 841097"/>
                <a:gd name="connsiteX12" fmla="*/ 1345 w 624044"/>
                <a:gd name="connsiteY12" fmla="*/ 467411 h 841097"/>
                <a:gd name="connsiteX13" fmla="*/ 11718 w 624044"/>
                <a:gd name="connsiteY13" fmla="*/ 441437 h 841097"/>
                <a:gd name="connsiteX14" fmla="*/ 305537 w 624044"/>
                <a:gd name="connsiteY14" fmla="*/ 683266 h 841097"/>
                <a:gd name="connsiteX0" fmla="*/ 226195 w 624044"/>
                <a:gd name="connsiteY0" fmla="*/ 430541 h 841097"/>
                <a:gd name="connsiteX1" fmla="*/ 252483 w 624044"/>
                <a:gd name="connsiteY1" fmla="*/ 438714 h 841097"/>
                <a:gd name="connsiteX2" fmla="*/ 363204 w 624044"/>
                <a:gd name="connsiteY2" fmla="*/ 500221 h 841097"/>
                <a:gd name="connsiteX3" fmla="*/ 391221 w 624044"/>
                <a:gd name="connsiteY3" fmla="*/ 521265 h 841097"/>
                <a:gd name="connsiteX4" fmla="*/ 389552 w 624044"/>
                <a:gd name="connsiteY4" fmla="*/ 509423 h 841097"/>
                <a:gd name="connsiteX5" fmla="*/ 422637 w 624044"/>
                <a:gd name="connsiteY5" fmla="*/ 0 h 841097"/>
                <a:gd name="connsiteX6" fmla="*/ 624044 w 624044"/>
                <a:gd name="connsiteY6" fmla="*/ 509424 h 841097"/>
                <a:gd name="connsiteX7" fmla="*/ 552436 w 624044"/>
                <a:gd name="connsiteY7" fmla="*/ 800498 h 841097"/>
                <a:gd name="connsiteX8" fmla="*/ 548134 w 624044"/>
                <a:gd name="connsiteY8" fmla="*/ 804096 h 841097"/>
                <a:gd name="connsiteX9" fmla="*/ 548046 w 624044"/>
                <a:gd name="connsiteY9" fmla="*/ 804315 h 841097"/>
                <a:gd name="connsiteX10" fmla="*/ 197451 w 624044"/>
                <a:gd name="connsiteY10" fmla="*/ 743301 h 841097"/>
                <a:gd name="connsiteX11" fmla="*/ 1345 w 624044"/>
                <a:gd name="connsiteY11" fmla="*/ 467411 h 841097"/>
                <a:gd name="connsiteX12" fmla="*/ 11718 w 624044"/>
                <a:gd name="connsiteY12" fmla="*/ 441437 h 841097"/>
                <a:gd name="connsiteX13" fmla="*/ 305537 w 624044"/>
                <a:gd name="connsiteY13" fmla="*/ 683266 h 841097"/>
                <a:gd name="connsiteX0" fmla="*/ 226195 w 624044"/>
                <a:gd name="connsiteY0" fmla="*/ 430541 h 841097"/>
                <a:gd name="connsiteX1" fmla="*/ 252483 w 624044"/>
                <a:gd name="connsiteY1" fmla="*/ 438714 h 841097"/>
                <a:gd name="connsiteX2" fmla="*/ 363204 w 624044"/>
                <a:gd name="connsiteY2" fmla="*/ 500221 h 841097"/>
                <a:gd name="connsiteX3" fmla="*/ 391221 w 624044"/>
                <a:gd name="connsiteY3" fmla="*/ 521265 h 841097"/>
                <a:gd name="connsiteX4" fmla="*/ 389552 w 624044"/>
                <a:gd name="connsiteY4" fmla="*/ 509423 h 841097"/>
                <a:gd name="connsiteX5" fmla="*/ 422637 w 624044"/>
                <a:gd name="connsiteY5" fmla="*/ 0 h 841097"/>
                <a:gd name="connsiteX6" fmla="*/ 624044 w 624044"/>
                <a:gd name="connsiteY6" fmla="*/ 509424 h 841097"/>
                <a:gd name="connsiteX7" fmla="*/ 552436 w 624044"/>
                <a:gd name="connsiteY7" fmla="*/ 800498 h 841097"/>
                <a:gd name="connsiteX8" fmla="*/ 548134 w 624044"/>
                <a:gd name="connsiteY8" fmla="*/ 804096 h 841097"/>
                <a:gd name="connsiteX9" fmla="*/ 548046 w 624044"/>
                <a:gd name="connsiteY9" fmla="*/ 804315 h 841097"/>
                <a:gd name="connsiteX10" fmla="*/ 197451 w 624044"/>
                <a:gd name="connsiteY10" fmla="*/ 743301 h 841097"/>
                <a:gd name="connsiteX11" fmla="*/ 1345 w 624044"/>
                <a:gd name="connsiteY11" fmla="*/ 467411 h 841097"/>
                <a:gd name="connsiteX12" fmla="*/ 11718 w 624044"/>
                <a:gd name="connsiteY12" fmla="*/ 441437 h 841097"/>
                <a:gd name="connsiteX0" fmla="*/ 226195 w 624044"/>
                <a:gd name="connsiteY0" fmla="*/ 430541 h 841097"/>
                <a:gd name="connsiteX1" fmla="*/ 252483 w 624044"/>
                <a:gd name="connsiteY1" fmla="*/ 438714 h 841097"/>
                <a:gd name="connsiteX2" fmla="*/ 363204 w 624044"/>
                <a:gd name="connsiteY2" fmla="*/ 500221 h 841097"/>
                <a:gd name="connsiteX3" fmla="*/ 391221 w 624044"/>
                <a:gd name="connsiteY3" fmla="*/ 521265 h 841097"/>
                <a:gd name="connsiteX4" fmla="*/ 389552 w 624044"/>
                <a:gd name="connsiteY4" fmla="*/ 509423 h 841097"/>
                <a:gd name="connsiteX5" fmla="*/ 422637 w 624044"/>
                <a:gd name="connsiteY5" fmla="*/ 0 h 841097"/>
                <a:gd name="connsiteX6" fmla="*/ 624044 w 624044"/>
                <a:gd name="connsiteY6" fmla="*/ 509424 h 841097"/>
                <a:gd name="connsiteX7" fmla="*/ 552436 w 624044"/>
                <a:gd name="connsiteY7" fmla="*/ 800498 h 841097"/>
                <a:gd name="connsiteX8" fmla="*/ 548134 w 624044"/>
                <a:gd name="connsiteY8" fmla="*/ 804096 h 841097"/>
                <a:gd name="connsiteX9" fmla="*/ 548046 w 624044"/>
                <a:gd name="connsiteY9" fmla="*/ 804315 h 841097"/>
                <a:gd name="connsiteX10" fmla="*/ 197451 w 624044"/>
                <a:gd name="connsiteY10" fmla="*/ 743301 h 841097"/>
                <a:gd name="connsiteX11" fmla="*/ 1345 w 624044"/>
                <a:gd name="connsiteY11" fmla="*/ 467411 h 841097"/>
                <a:gd name="connsiteX0" fmla="*/ 252483 w 624044"/>
                <a:gd name="connsiteY0" fmla="*/ 438714 h 841097"/>
                <a:gd name="connsiteX1" fmla="*/ 363204 w 624044"/>
                <a:gd name="connsiteY1" fmla="*/ 500221 h 841097"/>
                <a:gd name="connsiteX2" fmla="*/ 391221 w 624044"/>
                <a:gd name="connsiteY2" fmla="*/ 521265 h 841097"/>
                <a:gd name="connsiteX3" fmla="*/ 389552 w 624044"/>
                <a:gd name="connsiteY3" fmla="*/ 509423 h 841097"/>
                <a:gd name="connsiteX4" fmla="*/ 422637 w 624044"/>
                <a:gd name="connsiteY4" fmla="*/ 0 h 841097"/>
                <a:gd name="connsiteX5" fmla="*/ 624044 w 624044"/>
                <a:gd name="connsiteY5" fmla="*/ 509424 h 841097"/>
                <a:gd name="connsiteX6" fmla="*/ 552436 w 624044"/>
                <a:gd name="connsiteY6" fmla="*/ 800498 h 841097"/>
                <a:gd name="connsiteX7" fmla="*/ 548134 w 624044"/>
                <a:gd name="connsiteY7" fmla="*/ 804096 h 841097"/>
                <a:gd name="connsiteX8" fmla="*/ 548046 w 624044"/>
                <a:gd name="connsiteY8" fmla="*/ 804315 h 841097"/>
                <a:gd name="connsiteX9" fmla="*/ 197451 w 624044"/>
                <a:gd name="connsiteY9" fmla="*/ 743301 h 841097"/>
                <a:gd name="connsiteX10" fmla="*/ 1345 w 624044"/>
                <a:gd name="connsiteY10" fmla="*/ 467411 h 841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24044" h="841097">
                  <a:moveTo>
                    <a:pt x="252483" y="438714"/>
                  </a:moveTo>
                  <a:cubicBezTo>
                    <a:pt x="288706" y="454404"/>
                    <a:pt x="326240" y="475016"/>
                    <a:pt x="363204" y="500221"/>
                  </a:cubicBezTo>
                  <a:lnTo>
                    <a:pt x="391221" y="521265"/>
                  </a:lnTo>
                  <a:lnTo>
                    <a:pt x="389552" y="509423"/>
                  </a:lnTo>
                  <a:cubicBezTo>
                    <a:pt x="375526" y="371870"/>
                    <a:pt x="336633" y="0"/>
                    <a:pt x="422637" y="0"/>
                  </a:cubicBezTo>
                  <a:cubicBezTo>
                    <a:pt x="508641" y="0"/>
                    <a:pt x="624044" y="334957"/>
                    <a:pt x="624044" y="509424"/>
                  </a:cubicBezTo>
                  <a:cubicBezTo>
                    <a:pt x="624044" y="640273"/>
                    <a:pt x="594517" y="752542"/>
                    <a:pt x="552436" y="800498"/>
                  </a:cubicBezTo>
                  <a:lnTo>
                    <a:pt x="548134" y="804096"/>
                  </a:lnTo>
                  <a:cubicBezTo>
                    <a:pt x="548105" y="804169"/>
                    <a:pt x="548075" y="804242"/>
                    <a:pt x="548046" y="804315"/>
                  </a:cubicBezTo>
                  <a:cubicBezTo>
                    <a:pt x="502275" y="871440"/>
                    <a:pt x="345308" y="844123"/>
                    <a:pt x="197451" y="743301"/>
                  </a:cubicBezTo>
                  <a:cubicBezTo>
                    <a:pt x="68076" y="655082"/>
                    <a:pt x="-11457" y="539816"/>
                    <a:pt x="1345" y="467411"/>
                  </a:cubicBezTo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4" name="フリーフォーム: 図形 483">
              <a:extLst>
                <a:ext uri="{FF2B5EF4-FFF2-40B4-BE49-F238E27FC236}">
                  <a16:creationId xmlns:a16="http://schemas.microsoft.com/office/drawing/2014/main" id="{803704B1-9BC9-6BC8-91EB-EE90C5835A87}"/>
                </a:ext>
              </a:extLst>
            </p:cNvPr>
            <p:cNvSpPr/>
            <p:nvPr/>
          </p:nvSpPr>
          <p:spPr>
            <a:xfrm rot="16457375" flipH="1">
              <a:off x="1412595" y="1959810"/>
              <a:ext cx="624044" cy="841097"/>
            </a:xfrm>
            <a:custGeom>
              <a:avLst/>
              <a:gdLst>
                <a:gd name="connsiteX0" fmla="*/ 1345 w 624044"/>
                <a:gd name="connsiteY0" fmla="*/ 467411 h 841097"/>
                <a:gd name="connsiteX1" fmla="*/ 197451 w 624044"/>
                <a:gd name="connsiteY1" fmla="*/ 743301 h 841097"/>
                <a:gd name="connsiteX2" fmla="*/ 548046 w 624044"/>
                <a:gd name="connsiteY2" fmla="*/ 804315 h 841097"/>
                <a:gd name="connsiteX3" fmla="*/ 548134 w 624044"/>
                <a:gd name="connsiteY3" fmla="*/ 804096 h 841097"/>
                <a:gd name="connsiteX4" fmla="*/ 552436 w 624044"/>
                <a:gd name="connsiteY4" fmla="*/ 800498 h 841097"/>
                <a:gd name="connsiteX5" fmla="*/ 624044 w 624044"/>
                <a:gd name="connsiteY5" fmla="*/ 509424 h 841097"/>
                <a:gd name="connsiteX6" fmla="*/ 422637 w 624044"/>
                <a:gd name="connsiteY6" fmla="*/ 0 h 841097"/>
                <a:gd name="connsiteX7" fmla="*/ 389552 w 624044"/>
                <a:gd name="connsiteY7" fmla="*/ 509423 h 841097"/>
                <a:gd name="connsiteX8" fmla="*/ 391221 w 624044"/>
                <a:gd name="connsiteY8" fmla="*/ 521265 h 841097"/>
                <a:gd name="connsiteX9" fmla="*/ 363204 w 624044"/>
                <a:gd name="connsiteY9" fmla="*/ 500221 h 841097"/>
                <a:gd name="connsiteX10" fmla="*/ 252483 w 624044"/>
                <a:gd name="connsiteY10" fmla="*/ 438714 h 841097"/>
                <a:gd name="connsiteX11" fmla="*/ 226195 w 624044"/>
                <a:gd name="connsiteY11" fmla="*/ 430541 h 841097"/>
                <a:gd name="connsiteX12" fmla="*/ 213827 w 624044"/>
                <a:gd name="connsiteY12" fmla="*/ 595423 h 841097"/>
                <a:gd name="connsiteX13" fmla="*/ 10549 w 624044"/>
                <a:gd name="connsiteY13" fmla="*/ 444365 h 841097"/>
                <a:gd name="connsiteX0" fmla="*/ 213827 w 624044"/>
                <a:gd name="connsiteY0" fmla="*/ 595423 h 841097"/>
                <a:gd name="connsiteX1" fmla="*/ 10549 w 624044"/>
                <a:gd name="connsiteY1" fmla="*/ 444365 h 841097"/>
                <a:gd name="connsiteX2" fmla="*/ 1345 w 624044"/>
                <a:gd name="connsiteY2" fmla="*/ 467411 h 841097"/>
                <a:gd name="connsiteX3" fmla="*/ 197451 w 624044"/>
                <a:gd name="connsiteY3" fmla="*/ 743301 h 841097"/>
                <a:gd name="connsiteX4" fmla="*/ 548046 w 624044"/>
                <a:gd name="connsiteY4" fmla="*/ 804315 h 841097"/>
                <a:gd name="connsiteX5" fmla="*/ 548134 w 624044"/>
                <a:gd name="connsiteY5" fmla="*/ 804096 h 841097"/>
                <a:gd name="connsiteX6" fmla="*/ 552436 w 624044"/>
                <a:gd name="connsiteY6" fmla="*/ 800498 h 841097"/>
                <a:gd name="connsiteX7" fmla="*/ 624044 w 624044"/>
                <a:gd name="connsiteY7" fmla="*/ 509424 h 841097"/>
                <a:gd name="connsiteX8" fmla="*/ 422637 w 624044"/>
                <a:gd name="connsiteY8" fmla="*/ 0 h 841097"/>
                <a:gd name="connsiteX9" fmla="*/ 389552 w 624044"/>
                <a:gd name="connsiteY9" fmla="*/ 509423 h 841097"/>
                <a:gd name="connsiteX10" fmla="*/ 391221 w 624044"/>
                <a:gd name="connsiteY10" fmla="*/ 521265 h 841097"/>
                <a:gd name="connsiteX11" fmla="*/ 363204 w 624044"/>
                <a:gd name="connsiteY11" fmla="*/ 500221 h 841097"/>
                <a:gd name="connsiteX12" fmla="*/ 252483 w 624044"/>
                <a:gd name="connsiteY12" fmla="*/ 438714 h 841097"/>
                <a:gd name="connsiteX13" fmla="*/ 226195 w 624044"/>
                <a:gd name="connsiteY13" fmla="*/ 430541 h 841097"/>
                <a:gd name="connsiteX14" fmla="*/ 305267 w 624044"/>
                <a:gd name="connsiteY14" fmla="*/ 686863 h 841097"/>
                <a:gd name="connsiteX0" fmla="*/ 213827 w 624044"/>
                <a:gd name="connsiteY0" fmla="*/ 595423 h 841097"/>
                <a:gd name="connsiteX1" fmla="*/ 10549 w 624044"/>
                <a:gd name="connsiteY1" fmla="*/ 444365 h 841097"/>
                <a:gd name="connsiteX2" fmla="*/ 1345 w 624044"/>
                <a:gd name="connsiteY2" fmla="*/ 467411 h 841097"/>
                <a:gd name="connsiteX3" fmla="*/ 197451 w 624044"/>
                <a:gd name="connsiteY3" fmla="*/ 743301 h 841097"/>
                <a:gd name="connsiteX4" fmla="*/ 548046 w 624044"/>
                <a:gd name="connsiteY4" fmla="*/ 804315 h 841097"/>
                <a:gd name="connsiteX5" fmla="*/ 548134 w 624044"/>
                <a:gd name="connsiteY5" fmla="*/ 804096 h 841097"/>
                <a:gd name="connsiteX6" fmla="*/ 552436 w 624044"/>
                <a:gd name="connsiteY6" fmla="*/ 800498 h 841097"/>
                <a:gd name="connsiteX7" fmla="*/ 624044 w 624044"/>
                <a:gd name="connsiteY7" fmla="*/ 509424 h 841097"/>
                <a:gd name="connsiteX8" fmla="*/ 422637 w 624044"/>
                <a:gd name="connsiteY8" fmla="*/ 0 h 841097"/>
                <a:gd name="connsiteX9" fmla="*/ 389552 w 624044"/>
                <a:gd name="connsiteY9" fmla="*/ 509423 h 841097"/>
                <a:gd name="connsiteX10" fmla="*/ 391221 w 624044"/>
                <a:gd name="connsiteY10" fmla="*/ 521265 h 841097"/>
                <a:gd name="connsiteX11" fmla="*/ 363204 w 624044"/>
                <a:gd name="connsiteY11" fmla="*/ 500221 h 841097"/>
                <a:gd name="connsiteX12" fmla="*/ 252483 w 624044"/>
                <a:gd name="connsiteY12" fmla="*/ 438714 h 841097"/>
                <a:gd name="connsiteX13" fmla="*/ 226195 w 624044"/>
                <a:gd name="connsiteY13" fmla="*/ 430541 h 841097"/>
                <a:gd name="connsiteX0" fmla="*/ 10549 w 624044"/>
                <a:gd name="connsiteY0" fmla="*/ 444365 h 841097"/>
                <a:gd name="connsiteX1" fmla="*/ 1345 w 624044"/>
                <a:gd name="connsiteY1" fmla="*/ 467411 h 841097"/>
                <a:gd name="connsiteX2" fmla="*/ 197451 w 624044"/>
                <a:gd name="connsiteY2" fmla="*/ 743301 h 841097"/>
                <a:gd name="connsiteX3" fmla="*/ 548046 w 624044"/>
                <a:gd name="connsiteY3" fmla="*/ 804315 h 841097"/>
                <a:gd name="connsiteX4" fmla="*/ 548134 w 624044"/>
                <a:gd name="connsiteY4" fmla="*/ 804096 h 841097"/>
                <a:gd name="connsiteX5" fmla="*/ 552436 w 624044"/>
                <a:gd name="connsiteY5" fmla="*/ 800498 h 841097"/>
                <a:gd name="connsiteX6" fmla="*/ 624044 w 624044"/>
                <a:gd name="connsiteY6" fmla="*/ 509424 h 841097"/>
                <a:gd name="connsiteX7" fmla="*/ 422637 w 624044"/>
                <a:gd name="connsiteY7" fmla="*/ 0 h 841097"/>
                <a:gd name="connsiteX8" fmla="*/ 389552 w 624044"/>
                <a:gd name="connsiteY8" fmla="*/ 509423 h 841097"/>
                <a:gd name="connsiteX9" fmla="*/ 391221 w 624044"/>
                <a:gd name="connsiteY9" fmla="*/ 521265 h 841097"/>
                <a:gd name="connsiteX10" fmla="*/ 363204 w 624044"/>
                <a:gd name="connsiteY10" fmla="*/ 500221 h 841097"/>
                <a:gd name="connsiteX11" fmla="*/ 252483 w 624044"/>
                <a:gd name="connsiteY11" fmla="*/ 438714 h 841097"/>
                <a:gd name="connsiteX12" fmla="*/ 226195 w 624044"/>
                <a:gd name="connsiteY12" fmla="*/ 430541 h 841097"/>
                <a:gd name="connsiteX0" fmla="*/ 10549 w 624044"/>
                <a:gd name="connsiteY0" fmla="*/ 444365 h 841097"/>
                <a:gd name="connsiteX1" fmla="*/ 1345 w 624044"/>
                <a:gd name="connsiteY1" fmla="*/ 467411 h 841097"/>
                <a:gd name="connsiteX2" fmla="*/ 197451 w 624044"/>
                <a:gd name="connsiteY2" fmla="*/ 743301 h 841097"/>
                <a:gd name="connsiteX3" fmla="*/ 548046 w 624044"/>
                <a:gd name="connsiteY3" fmla="*/ 804315 h 841097"/>
                <a:gd name="connsiteX4" fmla="*/ 548134 w 624044"/>
                <a:gd name="connsiteY4" fmla="*/ 804096 h 841097"/>
                <a:gd name="connsiteX5" fmla="*/ 552436 w 624044"/>
                <a:gd name="connsiteY5" fmla="*/ 800498 h 841097"/>
                <a:gd name="connsiteX6" fmla="*/ 624044 w 624044"/>
                <a:gd name="connsiteY6" fmla="*/ 509424 h 841097"/>
                <a:gd name="connsiteX7" fmla="*/ 422637 w 624044"/>
                <a:gd name="connsiteY7" fmla="*/ 0 h 841097"/>
                <a:gd name="connsiteX8" fmla="*/ 389552 w 624044"/>
                <a:gd name="connsiteY8" fmla="*/ 509423 h 841097"/>
                <a:gd name="connsiteX9" fmla="*/ 391221 w 624044"/>
                <a:gd name="connsiteY9" fmla="*/ 521265 h 841097"/>
                <a:gd name="connsiteX10" fmla="*/ 363204 w 624044"/>
                <a:gd name="connsiteY10" fmla="*/ 500221 h 841097"/>
                <a:gd name="connsiteX11" fmla="*/ 252483 w 624044"/>
                <a:gd name="connsiteY11" fmla="*/ 438714 h 841097"/>
                <a:gd name="connsiteX0" fmla="*/ 1345 w 624044"/>
                <a:gd name="connsiteY0" fmla="*/ 467411 h 841097"/>
                <a:gd name="connsiteX1" fmla="*/ 197451 w 624044"/>
                <a:gd name="connsiteY1" fmla="*/ 743301 h 841097"/>
                <a:gd name="connsiteX2" fmla="*/ 548046 w 624044"/>
                <a:gd name="connsiteY2" fmla="*/ 804315 h 841097"/>
                <a:gd name="connsiteX3" fmla="*/ 548134 w 624044"/>
                <a:gd name="connsiteY3" fmla="*/ 804096 h 841097"/>
                <a:gd name="connsiteX4" fmla="*/ 552436 w 624044"/>
                <a:gd name="connsiteY4" fmla="*/ 800498 h 841097"/>
                <a:gd name="connsiteX5" fmla="*/ 624044 w 624044"/>
                <a:gd name="connsiteY5" fmla="*/ 509424 h 841097"/>
                <a:gd name="connsiteX6" fmla="*/ 422637 w 624044"/>
                <a:gd name="connsiteY6" fmla="*/ 0 h 841097"/>
                <a:gd name="connsiteX7" fmla="*/ 389552 w 624044"/>
                <a:gd name="connsiteY7" fmla="*/ 509423 h 841097"/>
                <a:gd name="connsiteX8" fmla="*/ 391221 w 624044"/>
                <a:gd name="connsiteY8" fmla="*/ 521265 h 841097"/>
                <a:gd name="connsiteX9" fmla="*/ 363204 w 624044"/>
                <a:gd name="connsiteY9" fmla="*/ 500221 h 841097"/>
                <a:gd name="connsiteX10" fmla="*/ 252483 w 624044"/>
                <a:gd name="connsiteY10" fmla="*/ 438714 h 841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24044" h="841097">
                  <a:moveTo>
                    <a:pt x="1345" y="467411"/>
                  </a:moveTo>
                  <a:cubicBezTo>
                    <a:pt x="-11457" y="539816"/>
                    <a:pt x="68076" y="655082"/>
                    <a:pt x="197451" y="743301"/>
                  </a:cubicBezTo>
                  <a:cubicBezTo>
                    <a:pt x="345308" y="844123"/>
                    <a:pt x="502275" y="871440"/>
                    <a:pt x="548046" y="804315"/>
                  </a:cubicBezTo>
                  <a:cubicBezTo>
                    <a:pt x="548075" y="804242"/>
                    <a:pt x="548105" y="804169"/>
                    <a:pt x="548134" y="804096"/>
                  </a:cubicBezTo>
                  <a:lnTo>
                    <a:pt x="552436" y="800498"/>
                  </a:lnTo>
                  <a:cubicBezTo>
                    <a:pt x="594517" y="752542"/>
                    <a:pt x="624044" y="640273"/>
                    <a:pt x="624044" y="509424"/>
                  </a:cubicBezTo>
                  <a:cubicBezTo>
                    <a:pt x="624044" y="334957"/>
                    <a:pt x="508641" y="0"/>
                    <a:pt x="422637" y="0"/>
                  </a:cubicBezTo>
                  <a:cubicBezTo>
                    <a:pt x="336633" y="0"/>
                    <a:pt x="375526" y="371870"/>
                    <a:pt x="389552" y="509423"/>
                  </a:cubicBezTo>
                  <a:lnTo>
                    <a:pt x="391221" y="521265"/>
                  </a:lnTo>
                  <a:lnTo>
                    <a:pt x="363204" y="500221"/>
                  </a:lnTo>
                  <a:cubicBezTo>
                    <a:pt x="326240" y="475016"/>
                    <a:pt x="288706" y="454404"/>
                    <a:pt x="252483" y="438714"/>
                  </a:cubicBezTo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4" name="二等辺三角形 6">
              <a:extLst>
                <a:ext uri="{FF2B5EF4-FFF2-40B4-BE49-F238E27FC236}">
                  <a16:creationId xmlns:a16="http://schemas.microsoft.com/office/drawing/2014/main" id="{482EA9D0-83FD-9F73-236F-5839D3450333}"/>
                </a:ext>
              </a:extLst>
            </p:cNvPr>
            <p:cNvSpPr/>
            <p:nvPr/>
          </p:nvSpPr>
          <p:spPr>
            <a:xfrm rot="19800000">
              <a:off x="540151" y="400131"/>
              <a:ext cx="698259" cy="523694"/>
            </a:xfrm>
            <a:custGeom>
              <a:avLst/>
              <a:gdLst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4096" h="648072">
                  <a:moveTo>
                    <a:pt x="0" y="648072"/>
                  </a:moveTo>
                  <a:cubicBezTo>
                    <a:pt x="80516" y="406648"/>
                    <a:pt x="230882" y="124"/>
                    <a:pt x="432048" y="0"/>
                  </a:cubicBezTo>
                  <a:cubicBezTo>
                    <a:pt x="633214" y="-124"/>
                    <a:pt x="777230" y="400298"/>
                    <a:pt x="864096" y="648072"/>
                  </a:cubicBezTo>
                  <a:lnTo>
                    <a:pt x="0" y="648072"/>
                  </a:ln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5" name="二等辺三角形 6">
              <a:extLst>
                <a:ext uri="{FF2B5EF4-FFF2-40B4-BE49-F238E27FC236}">
                  <a16:creationId xmlns:a16="http://schemas.microsoft.com/office/drawing/2014/main" id="{54192D52-FF60-9260-EA64-E6B9C886B86B}"/>
                </a:ext>
              </a:extLst>
            </p:cNvPr>
            <p:cNvSpPr/>
            <p:nvPr/>
          </p:nvSpPr>
          <p:spPr>
            <a:xfrm rot="20093668">
              <a:off x="656550" y="506348"/>
              <a:ext cx="380702" cy="368224"/>
            </a:xfrm>
            <a:custGeom>
              <a:avLst/>
              <a:gdLst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4096" h="648072">
                  <a:moveTo>
                    <a:pt x="0" y="648072"/>
                  </a:moveTo>
                  <a:cubicBezTo>
                    <a:pt x="80516" y="406648"/>
                    <a:pt x="230882" y="124"/>
                    <a:pt x="432048" y="0"/>
                  </a:cubicBezTo>
                  <a:cubicBezTo>
                    <a:pt x="633214" y="-124"/>
                    <a:pt x="777230" y="400298"/>
                    <a:pt x="864096" y="648072"/>
                  </a:cubicBezTo>
                  <a:lnTo>
                    <a:pt x="0" y="648072"/>
                  </a:lnTo>
                  <a:close/>
                </a:path>
              </a:pathLst>
            </a:custGeom>
            <a:solidFill>
              <a:srgbClr val="FF66CC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6" name="二等辺三角形 6">
              <a:extLst>
                <a:ext uri="{FF2B5EF4-FFF2-40B4-BE49-F238E27FC236}">
                  <a16:creationId xmlns:a16="http://schemas.microsoft.com/office/drawing/2014/main" id="{ABC45B6C-3908-5F29-FCE3-8DB6C92810D5}"/>
                </a:ext>
              </a:extLst>
            </p:cNvPr>
            <p:cNvSpPr/>
            <p:nvPr/>
          </p:nvSpPr>
          <p:spPr>
            <a:xfrm rot="1800000" flipH="1">
              <a:off x="1855540" y="400132"/>
              <a:ext cx="698259" cy="523694"/>
            </a:xfrm>
            <a:custGeom>
              <a:avLst/>
              <a:gdLst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4096" h="648072">
                  <a:moveTo>
                    <a:pt x="0" y="648072"/>
                  </a:moveTo>
                  <a:cubicBezTo>
                    <a:pt x="80516" y="406648"/>
                    <a:pt x="230882" y="124"/>
                    <a:pt x="432048" y="0"/>
                  </a:cubicBezTo>
                  <a:cubicBezTo>
                    <a:pt x="633214" y="-124"/>
                    <a:pt x="777230" y="400298"/>
                    <a:pt x="864096" y="648072"/>
                  </a:cubicBezTo>
                  <a:lnTo>
                    <a:pt x="0" y="648072"/>
                  </a:ln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7" name="二等辺三角形 6">
              <a:extLst>
                <a:ext uri="{FF2B5EF4-FFF2-40B4-BE49-F238E27FC236}">
                  <a16:creationId xmlns:a16="http://schemas.microsoft.com/office/drawing/2014/main" id="{27F9F2EB-CCE0-4CD3-1796-23BA7AF0E436}"/>
                </a:ext>
              </a:extLst>
            </p:cNvPr>
            <p:cNvSpPr/>
            <p:nvPr/>
          </p:nvSpPr>
          <p:spPr>
            <a:xfrm rot="1506332" flipH="1">
              <a:off x="2048140" y="506349"/>
              <a:ext cx="380702" cy="368224"/>
            </a:xfrm>
            <a:custGeom>
              <a:avLst/>
              <a:gdLst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4096" h="648072">
                  <a:moveTo>
                    <a:pt x="0" y="648072"/>
                  </a:moveTo>
                  <a:cubicBezTo>
                    <a:pt x="80516" y="406648"/>
                    <a:pt x="230882" y="124"/>
                    <a:pt x="432048" y="0"/>
                  </a:cubicBezTo>
                  <a:cubicBezTo>
                    <a:pt x="633214" y="-124"/>
                    <a:pt x="777230" y="400298"/>
                    <a:pt x="864096" y="648072"/>
                  </a:cubicBezTo>
                  <a:lnTo>
                    <a:pt x="0" y="648072"/>
                  </a:lnTo>
                  <a:close/>
                </a:path>
              </a:pathLst>
            </a:custGeom>
            <a:solidFill>
              <a:srgbClr val="FF66CC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8" name="楕円 397">
              <a:extLst>
                <a:ext uri="{FF2B5EF4-FFF2-40B4-BE49-F238E27FC236}">
                  <a16:creationId xmlns:a16="http://schemas.microsoft.com/office/drawing/2014/main" id="{AA76C65B-8421-77A2-810D-17841EA14F9F}"/>
                </a:ext>
              </a:extLst>
            </p:cNvPr>
            <p:cNvSpPr/>
            <p:nvPr/>
          </p:nvSpPr>
          <p:spPr>
            <a:xfrm>
              <a:off x="600019" y="548680"/>
              <a:ext cx="1893912" cy="1666642"/>
            </a:xfrm>
            <a:prstGeom prst="ellipse">
              <a:avLst/>
            </a:pr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楕円 398">
              <a:extLst>
                <a:ext uri="{FF2B5EF4-FFF2-40B4-BE49-F238E27FC236}">
                  <a16:creationId xmlns:a16="http://schemas.microsoft.com/office/drawing/2014/main" id="{BC25CD8D-99C9-62FD-EF23-8050522AD513}"/>
                </a:ext>
              </a:extLst>
            </p:cNvPr>
            <p:cNvSpPr/>
            <p:nvPr/>
          </p:nvSpPr>
          <p:spPr>
            <a:xfrm rot="20700000">
              <a:off x="945571" y="1163820"/>
              <a:ext cx="340774" cy="8701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0" name="フリーフォーム: 図形 399">
              <a:extLst>
                <a:ext uri="{FF2B5EF4-FFF2-40B4-BE49-F238E27FC236}">
                  <a16:creationId xmlns:a16="http://schemas.microsoft.com/office/drawing/2014/main" id="{2DC7EA09-E07E-C5CA-3DBD-B051A750CC6D}"/>
                </a:ext>
              </a:extLst>
            </p:cNvPr>
            <p:cNvSpPr/>
            <p:nvPr/>
          </p:nvSpPr>
          <p:spPr>
            <a:xfrm>
              <a:off x="1063481" y="1433171"/>
              <a:ext cx="966988" cy="411652"/>
            </a:xfrm>
            <a:custGeom>
              <a:avLst/>
              <a:gdLst>
                <a:gd name="connsiteX0" fmla="*/ 267594 w 966988"/>
                <a:gd name="connsiteY0" fmla="*/ 0 h 411652"/>
                <a:gd name="connsiteX1" fmla="*/ 456812 w 966988"/>
                <a:gd name="connsiteY1" fmla="*/ 60285 h 411652"/>
                <a:gd name="connsiteX2" fmla="*/ 483494 w 966988"/>
                <a:gd name="connsiteY2" fmla="*/ 90725 h 411652"/>
                <a:gd name="connsiteX3" fmla="*/ 510177 w 966988"/>
                <a:gd name="connsiteY3" fmla="*/ 60285 h 411652"/>
                <a:gd name="connsiteX4" fmla="*/ 699394 w 966988"/>
                <a:gd name="connsiteY4" fmla="*/ 0 h 411652"/>
                <a:gd name="connsiteX5" fmla="*/ 966988 w 966988"/>
                <a:gd name="connsiteY5" fmla="*/ 205826 h 411652"/>
                <a:gd name="connsiteX6" fmla="*/ 699394 w 966988"/>
                <a:gd name="connsiteY6" fmla="*/ 411652 h 411652"/>
                <a:gd name="connsiteX7" fmla="*/ 510177 w 966988"/>
                <a:gd name="connsiteY7" fmla="*/ 351367 h 411652"/>
                <a:gd name="connsiteX8" fmla="*/ 483494 w 966988"/>
                <a:gd name="connsiteY8" fmla="*/ 320927 h 411652"/>
                <a:gd name="connsiteX9" fmla="*/ 456812 w 966988"/>
                <a:gd name="connsiteY9" fmla="*/ 351367 h 411652"/>
                <a:gd name="connsiteX10" fmla="*/ 267594 w 966988"/>
                <a:gd name="connsiteY10" fmla="*/ 411652 h 411652"/>
                <a:gd name="connsiteX11" fmla="*/ 0 w 966988"/>
                <a:gd name="connsiteY11" fmla="*/ 205826 h 411652"/>
                <a:gd name="connsiteX12" fmla="*/ 267594 w 966988"/>
                <a:gd name="connsiteY12" fmla="*/ 0 h 411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6988" h="411652">
                  <a:moveTo>
                    <a:pt x="267594" y="0"/>
                  </a:moveTo>
                  <a:cubicBezTo>
                    <a:pt x="341488" y="0"/>
                    <a:pt x="408386" y="23038"/>
                    <a:pt x="456812" y="60285"/>
                  </a:cubicBezTo>
                  <a:lnTo>
                    <a:pt x="483494" y="90725"/>
                  </a:lnTo>
                  <a:lnTo>
                    <a:pt x="510177" y="60285"/>
                  </a:lnTo>
                  <a:cubicBezTo>
                    <a:pt x="558602" y="23038"/>
                    <a:pt x="625500" y="0"/>
                    <a:pt x="699394" y="0"/>
                  </a:cubicBezTo>
                  <a:cubicBezTo>
                    <a:pt x="847182" y="0"/>
                    <a:pt x="966988" y="92151"/>
                    <a:pt x="966988" y="205826"/>
                  </a:cubicBezTo>
                  <a:cubicBezTo>
                    <a:pt x="966988" y="319501"/>
                    <a:pt x="847182" y="411652"/>
                    <a:pt x="699394" y="411652"/>
                  </a:cubicBezTo>
                  <a:cubicBezTo>
                    <a:pt x="625500" y="411652"/>
                    <a:pt x="558602" y="388614"/>
                    <a:pt x="510177" y="351367"/>
                  </a:cubicBezTo>
                  <a:lnTo>
                    <a:pt x="483494" y="320927"/>
                  </a:lnTo>
                  <a:lnTo>
                    <a:pt x="456812" y="351367"/>
                  </a:lnTo>
                  <a:cubicBezTo>
                    <a:pt x="408386" y="388614"/>
                    <a:pt x="341488" y="411652"/>
                    <a:pt x="267594" y="411652"/>
                  </a:cubicBezTo>
                  <a:cubicBezTo>
                    <a:pt x="119806" y="411652"/>
                    <a:pt x="0" y="319501"/>
                    <a:pt x="0" y="205826"/>
                  </a:cubicBezTo>
                  <a:cubicBezTo>
                    <a:pt x="0" y="92151"/>
                    <a:pt x="119806" y="0"/>
                    <a:pt x="267594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1" name="楕円 1">
              <a:extLst>
                <a:ext uri="{FF2B5EF4-FFF2-40B4-BE49-F238E27FC236}">
                  <a16:creationId xmlns:a16="http://schemas.microsoft.com/office/drawing/2014/main" id="{EAAF51EF-E959-E931-C574-962536E1C503}"/>
                </a:ext>
              </a:extLst>
            </p:cNvPr>
            <p:cNvSpPr/>
            <p:nvPr/>
          </p:nvSpPr>
          <p:spPr>
            <a:xfrm flipV="1">
              <a:off x="1431249" y="1397858"/>
              <a:ext cx="231452" cy="13008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C0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02" name="グループ化 401">
              <a:extLst>
                <a:ext uri="{FF2B5EF4-FFF2-40B4-BE49-F238E27FC236}">
                  <a16:creationId xmlns:a16="http://schemas.microsoft.com/office/drawing/2014/main" id="{C8983EC8-4AA2-C5BF-3479-7E2DEB26F17E}"/>
                </a:ext>
              </a:extLst>
            </p:cNvPr>
            <p:cNvGrpSpPr/>
            <p:nvPr/>
          </p:nvGrpSpPr>
          <p:grpSpPr>
            <a:xfrm>
              <a:off x="428230" y="1482289"/>
              <a:ext cx="785406" cy="322390"/>
              <a:chOff x="908285" y="1799390"/>
              <a:chExt cx="785406" cy="551618"/>
            </a:xfrm>
          </p:grpSpPr>
          <p:sp>
            <p:nvSpPr>
              <p:cNvPr id="403" name="正方形/長方形 402">
                <a:extLst>
                  <a:ext uri="{FF2B5EF4-FFF2-40B4-BE49-F238E27FC236}">
                    <a16:creationId xmlns:a16="http://schemas.microsoft.com/office/drawing/2014/main" id="{17211681-F065-769A-5376-608B6D3A78D5}"/>
                  </a:ext>
                </a:extLst>
              </p:cNvPr>
              <p:cNvSpPr/>
              <p:nvPr/>
            </p:nvSpPr>
            <p:spPr>
              <a:xfrm>
                <a:off x="908285" y="2057955"/>
                <a:ext cx="751494" cy="45719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正方形/長方形 403">
                <a:extLst>
                  <a:ext uri="{FF2B5EF4-FFF2-40B4-BE49-F238E27FC236}">
                    <a16:creationId xmlns:a16="http://schemas.microsoft.com/office/drawing/2014/main" id="{E80A1A9C-2A91-21BF-5C0A-88DA7C93017E}"/>
                  </a:ext>
                </a:extLst>
              </p:cNvPr>
              <p:cNvSpPr/>
              <p:nvPr/>
            </p:nvSpPr>
            <p:spPr>
              <a:xfrm rot="900000">
                <a:off x="935702" y="1799390"/>
                <a:ext cx="751494" cy="45719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正方形/長方形 404">
                <a:extLst>
                  <a:ext uri="{FF2B5EF4-FFF2-40B4-BE49-F238E27FC236}">
                    <a16:creationId xmlns:a16="http://schemas.microsoft.com/office/drawing/2014/main" id="{E40FEF1F-0C8B-7009-A4CA-6F7C2C5B4C8B}"/>
                  </a:ext>
                </a:extLst>
              </p:cNvPr>
              <p:cNvSpPr/>
              <p:nvPr/>
            </p:nvSpPr>
            <p:spPr>
              <a:xfrm rot="20700000" flipV="1">
                <a:off x="942197" y="2305289"/>
                <a:ext cx="751494" cy="45719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6" name="グループ化 405">
              <a:extLst>
                <a:ext uri="{FF2B5EF4-FFF2-40B4-BE49-F238E27FC236}">
                  <a16:creationId xmlns:a16="http://schemas.microsoft.com/office/drawing/2014/main" id="{844CEF3E-0A25-A77D-5C04-2A1189A5840D}"/>
                </a:ext>
              </a:extLst>
            </p:cNvPr>
            <p:cNvGrpSpPr/>
            <p:nvPr/>
          </p:nvGrpSpPr>
          <p:grpSpPr>
            <a:xfrm>
              <a:off x="1882271" y="1482289"/>
              <a:ext cx="783449" cy="322390"/>
              <a:chOff x="2362326" y="1799390"/>
              <a:chExt cx="783449" cy="551618"/>
            </a:xfrm>
          </p:grpSpPr>
          <p:sp>
            <p:nvSpPr>
              <p:cNvPr id="407" name="正方形/長方形 406">
                <a:extLst>
                  <a:ext uri="{FF2B5EF4-FFF2-40B4-BE49-F238E27FC236}">
                    <a16:creationId xmlns:a16="http://schemas.microsoft.com/office/drawing/2014/main" id="{7A74C81C-FBF7-64C5-609E-3DFD13B1118F}"/>
                  </a:ext>
                </a:extLst>
              </p:cNvPr>
              <p:cNvSpPr/>
              <p:nvPr/>
            </p:nvSpPr>
            <p:spPr>
              <a:xfrm flipH="1">
                <a:off x="2394281" y="2057955"/>
                <a:ext cx="751494" cy="45719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正方形/長方形 407">
                <a:extLst>
                  <a:ext uri="{FF2B5EF4-FFF2-40B4-BE49-F238E27FC236}">
                    <a16:creationId xmlns:a16="http://schemas.microsoft.com/office/drawing/2014/main" id="{3CBA66F1-20DF-6646-C56D-F0718C59EE97}"/>
                  </a:ext>
                </a:extLst>
              </p:cNvPr>
              <p:cNvSpPr/>
              <p:nvPr/>
            </p:nvSpPr>
            <p:spPr>
              <a:xfrm rot="20700000" flipH="1">
                <a:off x="2368821" y="1799390"/>
                <a:ext cx="751494" cy="45719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正方形/長方形 408">
                <a:extLst>
                  <a:ext uri="{FF2B5EF4-FFF2-40B4-BE49-F238E27FC236}">
                    <a16:creationId xmlns:a16="http://schemas.microsoft.com/office/drawing/2014/main" id="{EF2EBB75-2453-E569-6994-67B71F881EA8}"/>
                  </a:ext>
                </a:extLst>
              </p:cNvPr>
              <p:cNvSpPr/>
              <p:nvPr/>
            </p:nvSpPr>
            <p:spPr>
              <a:xfrm rot="900000" flipH="1" flipV="1">
                <a:off x="2362326" y="2305289"/>
                <a:ext cx="751494" cy="45719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10" name="楕円 409">
              <a:extLst>
                <a:ext uri="{FF2B5EF4-FFF2-40B4-BE49-F238E27FC236}">
                  <a16:creationId xmlns:a16="http://schemas.microsoft.com/office/drawing/2014/main" id="{6C50E12E-0409-8AF7-B39C-1FBACBEE0359}"/>
                </a:ext>
              </a:extLst>
            </p:cNvPr>
            <p:cNvSpPr/>
            <p:nvPr/>
          </p:nvSpPr>
          <p:spPr>
            <a:xfrm rot="900000">
              <a:off x="1780603" y="1163820"/>
              <a:ext cx="340774" cy="8701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1" name="フリーフォーム: 図形 410">
              <a:extLst>
                <a:ext uri="{FF2B5EF4-FFF2-40B4-BE49-F238E27FC236}">
                  <a16:creationId xmlns:a16="http://schemas.microsoft.com/office/drawing/2014/main" id="{0C249B73-77EC-FD28-4DF1-B86D73573B9A}"/>
                </a:ext>
              </a:extLst>
            </p:cNvPr>
            <p:cNvSpPr/>
            <p:nvPr/>
          </p:nvSpPr>
          <p:spPr>
            <a:xfrm rot="5400000">
              <a:off x="1350112" y="574591"/>
              <a:ext cx="360040" cy="332374"/>
            </a:xfrm>
            <a:custGeom>
              <a:avLst/>
              <a:gdLst>
                <a:gd name="connsiteX0" fmla="*/ 0 w 575332"/>
                <a:gd name="connsiteY0" fmla="*/ 166187 h 332374"/>
                <a:gd name="connsiteX1" fmla="*/ 104683 w 575332"/>
                <a:gd name="connsiteY1" fmla="*/ 133694 h 332374"/>
                <a:gd name="connsiteX2" fmla="*/ 113427 w 575332"/>
                <a:gd name="connsiteY2" fmla="*/ 132918 h 332374"/>
                <a:gd name="connsiteX3" fmla="*/ 113991 w 575332"/>
                <a:gd name="connsiteY3" fmla="*/ 122509 h 332374"/>
                <a:gd name="connsiteX4" fmla="*/ 141724 w 575332"/>
                <a:gd name="connsiteY4" fmla="*/ 53975 h 332374"/>
                <a:gd name="connsiteX5" fmla="*/ 169457 w 575332"/>
                <a:gd name="connsiteY5" fmla="*/ 122509 h 332374"/>
                <a:gd name="connsiteX6" fmla="*/ 169749 w 575332"/>
                <a:gd name="connsiteY6" fmla="*/ 127916 h 332374"/>
                <a:gd name="connsiteX7" fmla="*/ 175693 w 575332"/>
                <a:gd name="connsiteY7" fmla="*/ 127388 h 332374"/>
                <a:gd name="connsiteX8" fmla="*/ 246791 w 575332"/>
                <a:gd name="connsiteY8" fmla="*/ 125287 h 332374"/>
                <a:gd name="connsiteX9" fmla="*/ 247217 w 575332"/>
                <a:gd name="connsiteY9" fmla="*/ 116331 h 332374"/>
                <a:gd name="connsiteX10" fmla="*/ 275009 w 575332"/>
                <a:gd name="connsiteY10" fmla="*/ 38101 h 332374"/>
                <a:gd name="connsiteX11" fmla="*/ 302802 w 575332"/>
                <a:gd name="connsiteY11" fmla="*/ 116331 h 332374"/>
                <a:gd name="connsiteX12" fmla="*/ 303192 w 575332"/>
                <a:gd name="connsiteY12" fmla="*/ 124538 h 332374"/>
                <a:gd name="connsiteX13" fmla="*/ 376747 w 575332"/>
                <a:gd name="connsiteY13" fmla="*/ 126712 h 332374"/>
                <a:gd name="connsiteX14" fmla="*/ 377766 w 575332"/>
                <a:gd name="connsiteY14" fmla="*/ 101499 h 332374"/>
                <a:gd name="connsiteX15" fmla="*/ 408424 w 575332"/>
                <a:gd name="connsiteY15" fmla="*/ 0 h 332374"/>
                <a:gd name="connsiteX16" fmla="*/ 439082 w 575332"/>
                <a:gd name="connsiteY16" fmla="*/ 101499 h 332374"/>
                <a:gd name="connsiteX17" fmla="*/ 440291 w 575332"/>
                <a:gd name="connsiteY17" fmla="*/ 131400 h 332374"/>
                <a:gd name="connsiteX18" fmla="*/ 491077 w 575332"/>
                <a:gd name="connsiteY18" fmla="*/ 136412 h 332374"/>
                <a:gd name="connsiteX19" fmla="*/ 575332 w 575332"/>
                <a:gd name="connsiteY19" fmla="*/ 166187 h 332374"/>
                <a:gd name="connsiteX20" fmla="*/ 491077 w 575332"/>
                <a:gd name="connsiteY20" fmla="*/ 195962 h 332374"/>
                <a:gd name="connsiteX21" fmla="*/ 440291 w 575332"/>
                <a:gd name="connsiteY21" fmla="*/ 200974 h 332374"/>
                <a:gd name="connsiteX22" fmla="*/ 439082 w 575332"/>
                <a:gd name="connsiteY22" fmla="*/ 230875 h 332374"/>
                <a:gd name="connsiteX23" fmla="*/ 408424 w 575332"/>
                <a:gd name="connsiteY23" fmla="*/ 332374 h 332374"/>
                <a:gd name="connsiteX24" fmla="*/ 377766 w 575332"/>
                <a:gd name="connsiteY24" fmla="*/ 230875 h 332374"/>
                <a:gd name="connsiteX25" fmla="*/ 376747 w 575332"/>
                <a:gd name="connsiteY25" fmla="*/ 205663 h 332374"/>
                <a:gd name="connsiteX26" fmla="*/ 303192 w 575332"/>
                <a:gd name="connsiteY26" fmla="*/ 207836 h 332374"/>
                <a:gd name="connsiteX27" fmla="*/ 302802 w 575332"/>
                <a:gd name="connsiteY27" fmla="*/ 216045 h 332374"/>
                <a:gd name="connsiteX28" fmla="*/ 275009 w 575332"/>
                <a:gd name="connsiteY28" fmla="*/ 294275 h 332374"/>
                <a:gd name="connsiteX29" fmla="*/ 247217 w 575332"/>
                <a:gd name="connsiteY29" fmla="*/ 216045 h 332374"/>
                <a:gd name="connsiteX30" fmla="*/ 246791 w 575332"/>
                <a:gd name="connsiteY30" fmla="*/ 207087 h 332374"/>
                <a:gd name="connsiteX31" fmla="*/ 175693 w 575332"/>
                <a:gd name="connsiteY31" fmla="*/ 204986 h 332374"/>
                <a:gd name="connsiteX32" fmla="*/ 169749 w 575332"/>
                <a:gd name="connsiteY32" fmla="*/ 204458 h 332374"/>
                <a:gd name="connsiteX33" fmla="*/ 169457 w 575332"/>
                <a:gd name="connsiteY33" fmla="*/ 209865 h 332374"/>
                <a:gd name="connsiteX34" fmla="*/ 141724 w 575332"/>
                <a:gd name="connsiteY34" fmla="*/ 278399 h 332374"/>
                <a:gd name="connsiteX35" fmla="*/ 113991 w 575332"/>
                <a:gd name="connsiteY35" fmla="*/ 209865 h 332374"/>
                <a:gd name="connsiteX36" fmla="*/ 113427 w 575332"/>
                <a:gd name="connsiteY36" fmla="*/ 199456 h 332374"/>
                <a:gd name="connsiteX37" fmla="*/ 104683 w 575332"/>
                <a:gd name="connsiteY37" fmla="*/ 198680 h 332374"/>
                <a:gd name="connsiteX38" fmla="*/ 0 w 575332"/>
                <a:gd name="connsiteY38" fmla="*/ 166187 h 332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575332" h="332374">
                  <a:moveTo>
                    <a:pt x="0" y="166187"/>
                  </a:moveTo>
                  <a:cubicBezTo>
                    <a:pt x="0" y="153106"/>
                    <a:pt x="40750" y="141418"/>
                    <a:pt x="104683" y="133694"/>
                  </a:cubicBezTo>
                  <a:lnTo>
                    <a:pt x="113427" y="132918"/>
                  </a:lnTo>
                  <a:lnTo>
                    <a:pt x="113991" y="122509"/>
                  </a:lnTo>
                  <a:cubicBezTo>
                    <a:pt x="118560" y="82235"/>
                    <a:pt x="129257" y="53975"/>
                    <a:pt x="141724" y="53975"/>
                  </a:cubicBezTo>
                  <a:cubicBezTo>
                    <a:pt x="154191" y="53975"/>
                    <a:pt x="164888" y="82235"/>
                    <a:pt x="169457" y="122509"/>
                  </a:cubicBezTo>
                  <a:lnTo>
                    <a:pt x="169749" y="127916"/>
                  </a:lnTo>
                  <a:lnTo>
                    <a:pt x="175693" y="127388"/>
                  </a:lnTo>
                  <a:lnTo>
                    <a:pt x="246791" y="125287"/>
                  </a:lnTo>
                  <a:lnTo>
                    <a:pt x="247217" y="116331"/>
                  </a:lnTo>
                  <a:cubicBezTo>
                    <a:pt x="251796" y="70358"/>
                    <a:pt x="262515" y="38101"/>
                    <a:pt x="275009" y="38101"/>
                  </a:cubicBezTo>
                  <a:cubicBezTo>
                    <a:pt x="287504" y="38101"/>
                    <a:pt x="298223" y="70358"/>
                    <a:pt x="302802" y="116331"/>
                  </a:cubicBezTo>
                  <a:lnTo>
                    <a:pt x="303192" y="124538"/>
                  </a:lnTo>
                  <a:lnTo>
                    <a:pt x="376747" y="126712"/>
                  </a:lnTo>
                  <a:lnTo>
                    <a:pt x="377766" y="101499"/>
                  </a:lnTo>
                  <a:cubicBezTo>
                    <a:pt x="382817" y="41852"/>
                    <a:pt x="394642" y="0"/>
                    <a:pt x="408424" y="0"/>
                  </a:cubicBezTo>
                  <a:cubicBezTo>
                    <a:pt x="422206" y="0"/>
                    <a:pt x="434031" y="41852"/>
                    <a:pt x="439082" y="101499"/>
                  </a:cubicBezTo>
                  <a:lnTo>
                    <a:pt x="440291" y="131400"/>
                  </a:lnTo>
                  <a:lnTo>
                    <a:pt x="491077" y="136412"/>
                  </a:lnTo>
                  <a:cubicBezTo>
                    <a:pt x="543134" y="144032"/>
                    <a:pt x="575332" y="154559"/>
                    <a:pt x="575332" y="166187"/>
                  </a:cubicBezTo>
                  <a:cubicBezTo>
                    <a:pt x="575332" y="177815"/>
                    <a:pt x="543134" y="188342"/>
                    <a:pt x="491077" y="195962"/>
                  </a:cubicBezTo>
                  <a:lnTo>
                    <a:pt x="440291" y="200974"/>
                  </a:lnTo>
                  <a:lnTo>
                    <a:pt x="439082" y="230875"/>
                  </a:lnTo>
                  <a:cubicBezTo>
                    <a:pt x="434031" y="290522"/>
                    <a:pt x="422206" y="332374"/>
                    <a:pt x="408424" y="332374"/>
                  </a:cubicBezTo>
                  <a:cubicBezTo>
                    <a:pt x="394642" y="332374"/>
                    <a:pt x="382817" y="290522"/>
                    <a:pt x="377766" y="230875"/>
                  </a:cubicBezTo>
                  <a:lnTo>
                    <a:pt x="376747" y="205663"/>
                  </a:lnTo>
                  <a:lnTo>
                    <a:pt x="303192" y="207836"/>
                  </a:lnTo>
                  <a:lnTo>
                    <a:pt x="302802" y="216045"/>
                  </a:lnTo>
                  <a:cubicBezTo>
                    <a:pt x="298223" y="262017"/>
                    <a:pt x="287504" y="294275"/>
                    <a:pt x="275009" y="294275"/>
                  </a:cubicBezTo>
                  <a:cubicBezTo>
                    <a:pt x="262515" y="294275"/>
                    <a:pt x="251796" y="262017"/>
                    <a:pt x="247217" y="216045"/>
                  </a:cubicBezTo>
                  <a:lnTo>
                    <a:pt x="246791" y="207087"/>
                  </a:lnTo>
                  <a:lnTo>
                    <a:pt x="175693" y="204986"/>
                  </a:lnTo>
                  <a:lnTo>
                    <a:pt x="169749" y="204458"/>
                  </a:lnTo>
                  <a:lnTo>
                    <a:pt x="169457" y="209865"/>
                  </a:lnTo>
                  <a:cubicBezTo>
                    <a:pt x="164888" y="250140"/>
                    <a:pt x="154191" y="278399"/>
                    <a:pt x="141724" y="278399"/>
                  </a:cubicBezTo>
                  <a:cubicBezTo>
                    <a:pt x="129257" y="278399"/>
                    <a:pt x="118560" y="250140"/>
                    <a:pt x="113991" y="209865"/>
                  </a:cubicBezTo>
                  <a:lnTo>
                    <a:pt x="113427" y="199456"/>
                  </a:lnTo>
                  <a:lnTo>
                    <a:pt x="104683" y="198680"/>
                  </a:lnTo>
                  <a:cubicBezTo>
                    <a:pt x="40750" y="190957"/>
                    <a:pt x="0" y="179269"/>
                    <a:pt x="0" y="166187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2512356E-5A1A-9741-DE5D-A51C330278F3}"/>
                </a:ext>
              </a:extLst>
            </p:cNvPr>
            <p:cNvGrpSpPr/>
            <p:nvPr/>
          </p:nvGrpSpPr>
          <p:grpSpPr>
            <a:xfrm>
              <a:off x="1475450" y="1534248"/>
              <a:ext cx="238930" cy="350186"/>
              <a:chOff x="986766" y="914731"/>
              <a:chExt cx="238930" cy="350186"/>
            </a:xfrm>
          </p:grpSpPr>
          <p:sp>
            <p:nvSpPr>
              <p:cNvPr id="16" name="楕円 66">
                <a:extLst>
                  <a:ext uri="{FF2B5EF4-FFF2-40B4-BE49-F238E27FC236}">
                    <a16:creationId xmlns:a16="http://schemas.microsoft.com/office/drawing/2014/main" id="{357F290C-4F11-6BC4-5448-2F8C2E73C7DC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E6FB029F-3035-910C-36BA-24BE20BBFEA4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3420885B-AFEE-5B42-A4E8-0DFC1B420240}"/>
                </a:ext>
              </a:extLst>
            </p:cNvPr>
            <p:cNvSpPr/>
            <p:nvPr/>
          </p:nvSpPr>
          <p:spPr>
            <a:xfrm>
              <a:off x="644909" y="2068994"/>
              <a:ext cx="64997" cy="756262"/>
            </a:xfrm>
            <a:custGeom>
              <a:avLst/>
              <a:gdLst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9" fmla="*/ 91440 w 165493"/>
                <a:gd name="connsiteY9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8" fmla="*/ 91440 w 165493"/>
                <a:gd name="connsiteY8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0" fmla="*/ 58097 w 113240"/>
                <a:gd name="connsiteY0" fmla="*/ 0 h 2000985"/>
                <a:gd name="connsiteX1" fmla="*/ 58097 w 113240"/>
                <a:gd name="connsiteY1" fmla="*/ 501040 h 2000985"/>
                <a:gd name="connsiteX2" fmla="*/ 28716 w 113240"/>
                <a:gd name="connsiteY2" fmla="*/ 970765 h 2000985"/>
                <a:gd name="connsiteX3" fmla="*/ 55118 w 113240"/>
                <a:gd name="connsiteY3" fmla="*/ 998905 h 2000985"/>
                <a:gd name="connsiteX4" fmla="*/ 55144 w 113240"/>
                <a:gd name="connsiteY4" fmla="*/ 998905 h 2000985"/>
                <a:gd name="connsiteX5" fmla="*/ 55144 w 113240"/>
                <a:gd name="connsiteY5" fmla="*/ 1499945 h 2000985"/>
                <a:gd name="connsiteX6" fmla="*/ 55144 w 113240"/>
                <a:gd name="connsiteY6" fmla="*/ 2000985 h 200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240" h="2000985">
                  <a:moveTo>
                    <a:pt x="58097" y="0"/>
                  </a:moveTo>
                  <a:cubicBezTo>
                    <a:pt x="249120" y="167013"/>
                    <a:pt x="-132926" y="334027"/>
                    <a:pt x="58097" y="501040"/>
                  </a:cubicBezTo>
                  <a:cubicBezTo>
                    <a:pt x="237181" y="657615"/>
                    <a:pt x="-87409" y="814190"/>
                    <a:pt x="28716" y="970765"/>
                  </a:cubicBezTo>
                  <a:lnTo>
                    <a:pt x="55118" y="998905"/>
                  </a:lnTo>
                  <a:lnTo>
                    <a:pt x="55144" y="998905"/>
                  </a:lnTo>
                  <a:cubicBezTo>
                    <a:pt x="246167" y="1165918"/>
                    <a:pt x="-135879" y="1332932"/>
                    <a:pt x="55144" y="1499945"/>
                  </a:cubicBezTo>
                  <a:cubicBezTo>
                    <a:pt x="246167" y="1666958"/>
                    <a:pt x="-135879" y="1833972"/>
                    <a:pt x="55144" y="2000985"/>
                  </a:cubicBezTo>
                </a:path>
              </a:pathLst>
            </a:custGeom>
            <a:noFill/>
            <a:ln w="44450" cap="rnd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フリーフォーム: 図形 225">
              <a:extLst>
                <a:ext uri="{FF2B5EF4-FFF2-40B4-BE49-F238E27FC236}">
                  <a16:creationId xmlns:a16="http://schemas.microsoft.com/office/drawing/2014/main" id="{912ACC5F-C4CE-4DE6-2ADD-40023D8640A4}"/>
                </a:ext>
              </a:extLst>
            </p:cNvPr>
            <p:cNvSpPr/>
            <p:nvPr/>
          </p:nvSpPr>
          <p:spPr>
            <a:xfrm>
              <a:off x="492509" y="2373794"/>
              <a:ext cx="64997" cy="756262"/>
            </a:xfrm>
            <a:custGeom>
              <a:avLst/>
              <a:gdLst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9" fmla="*/ 91440 w 165493"/>
                <a:gd name="connsiteY9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8" fmla="*/ 91440 w 165493"/>
                <a:gd name="connsiteY8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0" fmla="*/ 58097 w 113240"/>
                <a:gd name="connsiteY0" fmla="*/ 0 h 2000985"/>
                <a:gd name="connsiteX1" fmla="*/ 58097 w 113240"/>
                <a:gd name="connsiteY1" fmla="*/ 501040 h 2000985"/>
                <a:gd name="connsiteX2" fmla="*/ 28716 w 113240"/>
                <a:gd name="connsiteY2" fmla="*/ 970765 h 2000985"/>
                <a:gd name="connsiteX3" fmla="*/ 55118 w 113240"/>
                <a:gd name="connsiteY3" fmla="*/ 998905 h 2000985"/>
                <a:gd name="connsiteX4" fmla="*/ 55144 w 113240"/>
                <a:gd name="connsiteY4" fmla="*/ 998905 h 2000985"/>
                <a:gd name="connsiteX5" fmla="*/ 55144 w 113240"/>
                <a:gd name="connsiteY5" fmla="*/ 1499945 h 2000985"/>
                <a:gd name="connsiteX6" fmla="*/ 55144 w 113240"/>
                <a:gd name="connsiteY6" fmla="*/ 2000985 h 200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240" h="2000985">
                  <a:moveTo>
                    <a:pt x="58097" y="0"/>
                  </a:moveTo>
                  <a:cubicBezTo>
                    <a:pt x="249120" y="167013"/>
                    <a:pt x="-132926" y="334027"/>
                    <a:pt x="58097" y="501040"/>
                  </a:cubicBezTo>
                  <a:cubicBezTo>
                    <a:pt x="237181" y="657615"/>
                    <a:pt x="-87409" y="814190"/>
                    <a:pt x="28716" y="970765"/>
                  </a:cubicBezTo>
                  <a:lnTo>
                    <a:pt x="55118" y="998905"/>
                  </a:lnTo>
                  <a:lnTo>
                    <a:pt x="55144" y="998905"/>
                  </a:lnTo>
                  <a:cubicBezTo>
                    <a:pt x="246167" y="1165918"/>
                    <a:pt x="-135879" y="1332932"/>
                    <a:pt x="55144" y="1499945"/>
                  </a:cubicBezTo>
                  <a:cubicBezTo>
                    <a:pt x="246167" y="1666958"/>
                    <a:pt x="-135879" y="1833972"/>
                    <a:pt x="55144" y="2000985"/>
                  </a:cubicBezTo>
                </a:path>
              </a:pathLst>
            </a:custGeom>
            <a:noFill/>
            <a:ln w="44450" cap="rnd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1D2EA2AC-B098-2CEE-FA93-415E31865AF8}"/>
                </a:ext>
              </a:extLst>
            </p:cNvPr>
            <p:cNvSpPr/>
            <p:nvPr/>
          </p:nvSpPr>
          <p:spPr>
            <a:xfrm>
              <a:off x="2729255" y="890504"/>
              <a:ext cx="64997" cy="756262"/>
            </a:xfrm>
            <a:custGeom>
              <a:avLst/>
              <a:gdLst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9" fmla="*/ 91440 w 165493"/>
                <a:gd name="connsiteY9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8" fmla="*/ 91440 w 165493"/>
                <a:gd name="connsiteY8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0" fmla="*/ 58097 w 113240"/>
                <a:gd name="connsiteY0" fmla="*/ 0 h 2000985"/>
                <a:gd name="connsiteX1" fmla="*/ 58097 w 113240"/>
                <a:gd name="connsiteY1" fmla="*/ 501040 h 2000985"/>
                <a:gd name="connsiteX2" fmla="*/ 28716 w 113240"/>
                <a:gd name="connsiteY2" fmla="*/ 970765 h 2000985"/>
                <a:gd name="connsiteX3" fmla="*/ 55118 w 113240"/>
                <a:gd name="connsiteY3" fmla="*/ 998905 h 2000985"/>
                <a:gd name="connsiteX4" fmla="*/ 55144 w 113240"/>
                <a:gd name="connsiteY4" fmla="*/ 998905 h 2000985"/>
                <a:gd name="connsiteX5" fmla="*/ 55144 w 113240"/>
                <a:gd name="connsiteY5" fmla="*/ 1499945 h 2000985"/>
                <a:gd name="connsiteX6" fmla="*/ 55144 w 113240"/>
                <a:gd name="connsiteY6" fmla="*/ 2000985 h 200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240" h="2000985">
                  <a:moveTo>
                    <a:pt x="58097" y="0"/>
                  </a:moveTo>
                  <a:cubicBezTo>
                    <a:pt x="249120" y="167013"/>
                    <a:pt x="-132926" y="334027"/>
                    <a:pt x="58097" y="501040"/>
                  </a:cubicBezTo>
                  <a:cubicBezTo>
                    <a:pt x="237181" y="657615"/>
                    <a:pt x="-87409" y="814190"/>
                    <a:pt x="28716" y="970765"/>
                  </a:cubicBezTo>
                  <a:lnTo>
                    <a:pt x="55118" y="998905"/>
                  </a:lnTo>
                  <a:lnTo>
                    <a:pt x="55144" y="998905"/>
                  </a:lnTo>
                  <a:cubicBezTo>
                    <a:pt x="246167" y="1165918"/>
                    <a:pt x="-135879" y="1332932"/>
                    <a:pt x="55144" y="1499945"/>
                  </a:cubicBezTo>
                  <a:cubicBezTo>
                    <a:pt x="246167" y="1666958"/>
                    <a:pt x="-135879" y="1833972"/>
                    <a:pt x="55144" y="2000985"/>
                  </a:cubicBezTo>
                </a:path>
              </a:pathLst>
            </a:custGeom>
            <a:noFill/>
            <a:ln w="44450" cap="rnd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25D2E44E-822B-2D03-E5A7-EEB664C2BD5B}"/>
                </a:ext>
              </a:extLst>
            </p:cNvPr>
            <p:cNvSpPr/>
            <p:nvPr/>
          </p:nvSpPr>
          <p:spPr>
            <a:xfrm>
              <a:off x="2581659" y="462444"/>
              <a:ext cx="64997" cy="756262"/>
            </a:xfrm>
            <a:custGeom>
              <a:avLst/>
              <a:gdLst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9" fmla="*/ 91440 w 165493"/>
                <a:gd name="connsiteY9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8" fmla="*/ 91440 w 165493"/>
                <a:gd name="connsiteY8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0" fmla="*/ 58097 w 113240"/>
                <a:gd name="connsiteY0" fmla="*/ 0 h 2000985"/>
                <a:gd name="connsiteX1" fmla="*/ 58097 w 113240"/>
                <a:gd name="connsiteY1" fmla="*/ 501040 h 2000985"/>
                <a:gd name="connsiteX2" fmla="*/ 28716 w 113240"/>
                <a:gd name="connsiteY2" fmla="*/ 970765 h 2000985"/>
                <a:gd name="connsiteX3" fmla="*/ 55118 w 113240"/>
                <a:gd name="connsiteY3" fmla="*/ 998905 h 2000985"/>
                <a:gd name="connsiteX4" fmla="*/ 55144 w 113240"/>
                <a:gd name="connsiteY4" fmla="*/ 998905 h 2000985"/>
                <a:gd name="connsiteX5" fmla="*/ 55144 w 113240"/>
                <a:gd name="connsiteY5" fmla="*/ 1499945 h 2000985"/>
                <a:gd name="connsiteX6" fmla="*/ 55144 w 113240"/>
                <a:gd name="connsiteY6" fmla="*/ 2000985 h 200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240" h="2000985">
                  <a:moveTo>
                    <a:pt x="58097" y="0"/>
                  </a:moveTo>
                  <a:cubicBezTo>
                    <a:pt x="249120" y="167013"/>
                    <a:pt x="-132926" y="334027"/>
                    <a:pt x="58097" y="501040"/>
                  </a:cubicBezTo>
                  <a:cubicBezTo>
                    <a:pt x="237181" y="657615"/>
                    <a:pt x="-87409" y="814190"/>
                    <a:pt x="28716" y="970765"/>
                  </a:cubicBezTo>
                  <a:lnTo>
                    <a:pt x="55118" y="998905"/>
                  </a:lnTo>
                  <a:lnTo>
                    <a:pt x="55144" y="998905"/>
                  </a:lnTo>
                  <a:cubicBezTo>
                    <a:pt x="246167" y="1165918"/>
                    <a:pt x="-135879" y="1332932"/>
                    <a:pt x="55144" y="1499945"/>
                  </a:cubicBezTo>
                  <a:cubicBezTo>
                    <a:pt x="246167" y="1666958"/>
                    <a:pt x="-135879" y="1833972"/>
                    <a:pt x="55144" y="2000985"/>
                  </a:cubicBezTo>
                </a:path>
              </a:pathLst>
            </a:custGeom>
            <a:noFill/>
            <a:ln w="44450" cap="rnd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664E7124-2D8B-220B-643C-1FFF854F3543}"/>
                </a:ext>
              </a:extLst>
            </p:cNvPr>
            <p:cNvSpPr/>
            <p:nvPr/>
          </p:nvSpPr>
          <p:spPr>
            <a:xfrm>
              <a:off x="495684" y="376719"/>
              <a:ext cx="64997" cy="756262"/>
            </a:xfrm>
            <a:custGeom>
              <a:avLst/>
              <a:gdLst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9" fmla="*/ 91440 w 165493"/>
                <a:gd name="connsiteY9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8" fmla="*/ 91440 w 165493"/>
                <a:gd name="connsiteY8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0" fmla="*/ 58097 w 113240"/>
                <a:gd name="connsiteY0" fmla="*/ 0 h 2000985"/>
                <a:gd name="connsiteX1" fmla="*/ 58097 w 113240"/>
                <a:gd name="connsiteY1" fmla="*/ 501040 h 2000985"/>
                <a:gd name="connsiteX2" fmla="*/ 28716 w 113240"/>
                <a:gd name="connsiteY2" fmla="*/ 970765 h 2000985"/>
                <a:gd name="connsiteX3" fmla="*/ 55118 w 113240"/>
                <a:gd name="connsiteY3" fmla="*/ 998905 h 2000985"/>
                <a:gd name="connsiteX4" fmla="*/ 55144 w 113240"/>
                <a:gd name="connsiteY4" fmla="*/ 998905 h 2000985"/>
                <a:gd name="connsiteX5" fmla="*/ 55144 w 113240"/>
                <a:gd name="connsiteY5" fmla="*/ 1499945 h 2000985"/>
                <a:gd name="connsiteX6" fmla="*/ 55144 w 113240"/>
                <a:gd name="connsiteY6" fmla="*/ 2000985 h 200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240" h="2000985">
                  <a:moveTo>
                    <a:pt x="58097" y="0"/>
                  </a:moveTo>
                  <a:cubicBezTo>
                    <a:pt x="249120" y="167013"/>
                    <a:pt x="-132926" y="334027"/>
                    <a:pt x="58097" y="501040"/>
                  </a:cubicBezTo>
                  <a:cubicBezTo>
                    <a:pt x="237181" y="657615"/>
                    <a:pt x="-87409" y="814190"/>
                    <a:pt x="28716" y="970765"/>
                  </a:cubicBezTo>
                  <a:lnTo>
                    <a:pt x="55118" y="998905"/>
                  </a:lnTo>
                  <a:lnTo>
                    <a:pt x="55144" y="998905"/>
                  </a:lnTo>
                  <a:cubicBezTo>
                    <a:pt x="246167" y="1165918"/>
                    <a:pt x="-135879" y="1332932"/>
                    <a:pt x="55144" y="1499945"/>
                  </a:cubicBezTo>
                  <a:cubicBezTo>
                    <a:pt x="246167" y="1666958"/>
                    <a:pt x="-135879" y="1833972"/>
                    <a:pt x="55144" y="2000985"/>
                  </a:cubicBezTo>
                </a:path>
              </a:pathLst>
            </a:custGeom>
            <a:noFill/>
            <a:ln w="44450" cap="rnd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フリーフォーム: 図形 230">
              <a:extLst>
                <a:ext uri="{FF2B5EF4-FFF2-40B4-BE49-F238E27FC236}">
                  <a16:creationId xmlns:a16="http://schemas.microsoft.com/office/drawing/2014/main" id="{93422A34-5AAF-8B2B-FFBE-659FF36506C3}"/>
                </a:ext>
              </a:extLst>
            </p:cNvPr>
            <p:cNvSpPr/>
            <p:nvPr/>
          </p:nvSpPr>
          <p:spPr>
            <a:xfrm>
              <a:off x="309946" y="933931"/>
              <a:ext cx="64997" cy="756262"/>
            </a:xfrm>
            <a:custGeom>
              <a:avLst/>
              <a:gdLst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9" fmla="*/ 91440 w 165493"/>
                <a:gd name="connsiteY9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8" fmla="*/ 91440 w 165493"/>
                <a:gd name="connsiteY8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0" fmla="*/ 58097 w 113240"/>
                <a:gd name="connsiteY0" fmla="*/ 0 h 2000985"/>
                <a:gd name="connsiteX1" fmla="*/ 58097 w 113240"/>
                <a:gd name="connsiteY1" fmla="*/ 501040 h 2000985"/>
                <a:gd name="connsiteX2" fmla="*/ 28716 w 113240"/>
                <a:gd name="connsiteY2" fmla="*/ 970765 h 2000985"/>
                <a:gd name="connsiteX3" fmla="*/ 55118 w 113240"/>
                <a:gd name="connsiteY3" fmla="*/ 998905 h 2000985"/>
                <a:gd name="connsiteX4" fmla="*/ 55144 w 113240"/>
                <a:gd name="connsiteY4" fmla="*/ 998905 h 2000985"/>
                <a:gd name="connsiteX5" fmla="*/ 55144 w 113240"/>
                <a:gd name="connsiteY5" fmla="*/ 1499945 h 2000985"/>
                <a:gd name="connsiteX6" fmla="*/ 55144 w 113240"/>
                <a:gd name="connsiteY6" fmla="*/ 2000985 h 200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240" h="2000985">
                  <a:moveTo>
                    <a:pt x="58097" y="0"/>
                  </a:moveTo>
                  <a:cubicBezTo>
                    <a:pt x="249120" y="167013"/>
                    <a:pt x="-132926" y="334027"/>
                    <a:pt x="58097" y="501040"/>
                  </a:cubicBezTo>
                  <a:cubicBezTo>
                    <a:pt x="237181" y="657615"/>
                    <a:pt x="-87409" y="814190"/>
                    <a:pt x="28716" y="970765"/>
                  </a:cubicBezTo>
                  <a:lnTo>
                    <a:pt x="55118" y="998905"/>
                  </a:lnTo>
                  <a:lnTo>
                    <a:pt x="55144" y="998905"/>
                  </a:lnTo>
                  <a:cubicBezTo>
                    <a:pt x="246167" y="1165918"/>
                    <a:pt x="-135879" y="1332932"/>
                    <a:pt x="55144" y="1499945"/>
                  </a:cubicBezTo>
                  <a:cubicBezTo>
                    <a:pt x="246167" y="1666958"/>
                    <a:pt x="-135879" y="1833972"/>
                    <a:pt x="55144" y="2000985"/>
                  </a:cubicBezTo>
                </a:path>
              </a:pathLst>
            </a:custGeom>
            <a:noFill/>
            <a:ln w="44450" cap="rnd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32652FC3-64AA-A9FD-64E0-45241E1BDB40}"/>
                </a:ext>
              </a:extLst>
            </p:cNvPr>
            <p:cNvSpPr/>
            <p:nvPr/>
          </p:nvSpPr>
          <p:spPr>
            <a:xfrm>
              <a:off x="2316546" y="2015019"/>
              <a:ext cx="64997" cy="756262"/>
            </a:xfrm>
            <a:custGeom>
              <a:avLst/>
              <a:gdLst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9" fmla="*/ 91440 w 165493"/>
                <a:gd name="connsiteY9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8" fmla="*/ 91440 w 165493"/>
                <a:gd name="connsiteY8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0" fmla="*/ 58097 w 113240"/>
                <a:gd name="connsiteY0" fmla="*/ 0 h 2000985"/>
                <a:gd name="connsiteX1" fmla="*/ 58097 w 113240"/>
                <a:gd name="connsiteY1" fmla="*/ 501040 h 2000985"/>
                <a:gd name="connsiteX2" fmla="*/ 28716 w 113240"/>
                <a:gd name="connsiteY2" fmla="*/ 970765 h 2000985"/>
                <a:gd name="connsiteX3" fmla="*/ 55118 w 113240"/>
                <a:gd name="connsiteY3" fmla="*/ 998905 h 2000985"/>
                <a:gd name="connsiteX4" fmla="*/ 55144 w 113240"/>
                <a:gd name="connsiteY4" fmla="*/ 998905 h 2000985"/>
                <a:gd name="connsiteX5" fmla="*/ 55144 w 113240"/>
                <a:gd name="connsiteY5" fmla="*/ 1499945 h 2000985"/>
                <a:gd name="connsiteX6" fmla="*/ 55144 w 113240"/>
                <a:gd name="connsiteY6" fmla="*/ 2000985 h 200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240" h="2000985">
                  <a:moveTo>
                    <a:pt x="58097" y="0"/>
                  </a:moveTo>
                  <a:cubicBezTo>
                    <a:pt x="249120" y="167013"/>
                    <a:pt x="-132926" y="334027"/>
                    <a:pt x="58097" y="501040"/>
                  </a:cubicBezTo>
                  <a:cubicBezTo>
                    <a:pt x="237181" y="657615"/>
                    <a:pt x="-87409" y="814190"/>
                    <a:pt x="28716" y="970765"/>
                  </a:cubicBezTo>
                  <a:lnTo>
                    <a:pt x="55118" y="998905"/>
                  </a:lnTo>
                  <a:lnTo>
                    <a:pt x="55144" y="998905"/>
                  </a:lnTo>
                  <a:cubicBezTo>
                    <a:pt x="246167" y="1165918"/>
                    <a:pt x="-135879" y="1332932"/>
                    <a:pt x="55144" y="1499945"/>
                  </a:cubicBezTo>
                  <a:cubicBezTo>
                    <a:pt x="246167" y="1666958"/>
                    <a:pt x="-135879" y="1833972"/>
                    <a:pt x="55144" y="2000985"/>
                  </a:cubicBezTo>
                </a:path>
              </a:pathLst>
            </a:custGeom>
            <a:noFill/>
            <a:ln w="44450" cap="rnd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EE15ADF7-C39E-AF3D-3E32-43DF65BA6EF6}"/>
                </a:ext>
              </a:extLst>
            </p:cNvPr>
            <p:cNvSpPr/>
            <p:nvPr/>
          </p:nvSpPr>
          <p:spPr>
            <a:xfrm>
              <a:off x="2824505" y="2446254"/>
              <a:ext cx="64997" cy="756262"/>
            </a:xfrm>
            <a:custGeom>
              <a:avLst/>
              <a:gdLst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9" fmla="*/ 91440 w 165493"/>
                <a:gd name="connsiteY9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8" fmla="*/ 91440 w 165493"/>
                <a:gd name="connsiteY8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0" fmla="*/ 58097 w 113240"/>
                <a:gd name="connsiteY0" fmla="*/ 0 h 2000985"/>
                <a:gd name="connsiteX1" fmla="*/ 58097 w 113240"/>
                <a:gd name="connsiteY1" fmla="*/ 501040 h 2000985"/>
                <a:gd name="connsiteX2" fmla="*/ 28716 w 113240"/>
                <a:gd name="connsiteY2" fmla="*/ 970765 h 2000985"/>
                <a:gd name="connsiteX3" fmla="*/ 55118 w 113240"/>
                <a:gd name="connsiteY3" fmla="*/ 998905 h 2000985"/>
                <a:gd name="connsiteX4" fmla="*/ 55144 w 113240"/>
                <a:gd name="connsiteY4" fmla="*/ 998905 h 2000985"/>
                <a:gd name="connsiteX5" fmla="*/ 55144 w 113240"/>
                <a:gd name="connsiteY5" fmla="*/ 1499945 h 2000985"/>
                <a:gd name="connsiteX6" fmla="*/ 55144 w 113240"/>
                <a:gd name="connsiteY6" fmla="*/ 2000985 h 200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240" h="2000985">
                  <a:moveTo>
                    <a:pt x="58097" y="0"/>
                  </a:moveTo>
                  <a:cubicBezTo>
                    <a:pt x="249120" y="167013"/>
                    <a:pt x="-132926" y="334027"/>
                    <a:pt x="58097" y="501040"/>
                  </a:cubicBezTo>
                  <a:cubicBezTo>
                    <a:pt x="237181" y="657615"/>
                    <a:pt x="-87409" y="814190"/>
                    <a:pt x="28716" y="970765"/>
                  </a:cubicBezTo>
                  <a:lnTo>
                    <a:pt x="55118" y="998905"/>
                  </a:lnTo>
                  <a:lnTo>
                    <a:pt x="55144" y="998905"/>
                  </a:lnTo>
                  <a:cubicBezTo>
                    <a:pt x="246167" y="1165918"/>
                    <a:pt x="-135879" y="1332932"/>
                    <a:pt x="55144" y="1499945"/>
                  </a:cubicBezTo>
                  <a:cubicBezTo>
                    <a:pt x="246167" y="1666958"/>
                    <a:pt x="-135879" y="1833972"/>
                    <a:pt x="55144" y="2000985"/>
                  </a:cubicBezTo>
                </a:path>
              </a:pathLst>
            </a:custGeom>
            <a:noFill/>
            <a:ln w="44450" cap="rnd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5" name="楕円 1">
              <a:extLst>
                <a:ext uri="{FF2B5EF4-FFF2-40B4-BE49-F238E27FC236}">
                  <a16:creationId xmlns:a16="http://schemas.microsoft.com/office/drawing/2014/main" id="{E1FC5102-C88A-7BD7-7899-57B7C01A60A6}"/>
                </a:ext>
              </a:extLst>
            </p:cNvPr>
            <p:cNvSpPr/>
            <p:nvPr/>
          </p:nvSpPr>
          <p:spPr>
            <a:xfrm rot="5400000" flipH="1">
              <a:off x="1603153" y="2309260"/>
              <a:ext cx="185737" cy="250523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105" name="グループ化 1104">
            <a:extLst>
              <a:ext uri="{FF2B5EF4-FFF2-40B4-BE49-F238E27FC236}">
                <a16:creationId xmlns:a16="http://schemas.microsoft.com/office/drawing/2014/main" id="{79C9160D-66CC-26D9-E3F3-97B6EF6B8B34}"/>
              </a:ext>
            </a:extLst>
          </p:cNvPr>
          <p:cNvGrpSpPr/>
          <p:nvPr/>
        </p:nvGrpSpPr>
        <p:grpSpPr>
          <a:xfrm>
            <a:off x="7038455" y="672122"/>
            <a:ext cx="2351020" cy="2658119"/>
            <a:chOff x="7038455" y="672122"/>
            <a:chExt cx="2351020" cy="2658119"/>
          </a:xfrm>
        </p:grpSpPr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47625A3D-03D0-8868-2F11-C791460305DC}"/>
                </a:ext>
              </a:extLst>
            </p:cNvPr>
            <p:cNvGrpSpPr/>
            <p:nvPr/>
          </p:nvGrpSpPr>
          <p:grpSpPr>
            <a:xfrm>
              <a:off x="7313839" y="918417"/>
              <a:ext cx="1700017" cy="2324381"/>
              <a:chOff x="3801897" y="3695781"/>
              <a:chExt cx="2302205" cy="3147733"/>
            </a:xfrm>
          </p:grpSpPr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DD0AD329-3DD5-C332-A885-2EA437FD531D}"/>
                  </a:ext>
                </a:extLst>
              </p:cNvPr>
              <p:cNvGrpSpPr/>
              <p:nvPr/>
            </p:nvGrpSpPr>
            <p:grpSpPr>
              <a:xfrm>
                <a:off x="3801897" y="3695781"/>
                <a:ext cx="2302205" cy="3147733"/>
                <a:chOff x="892779" y="400131"/>
                <a:chExt cx="2302205" cy="3147733"/>
              </a:xfrm>
            </p:grpSpPr>
            <p:sp>
              <p:nvSpPr>
                <p:cNvPr id="25" name="楕円 1">
                  <a:extLst>
                    <a:ext uri="{FF2B5EF4-FFF2-40B4-BE49-F238E27FC236}">
                      <a16:creationId xmlns:a16="http://schemas.microsoft.com/office/drawing/2014/main" id="{D84F3AE8-1661-CE95-ADD0-4DF0B3D5144A}"/>
                    </a:ext>
                  </a:extLst>
                </p:cNvPr>
                <p:cNvSpPr/>
                <p:nvPr/>
              </p:nvSpPr>
              <p:spPr>
                <a:xfrm rot="9000000" flipH="1">
                  <a:off x="2393685" y="2118205"/>
                  <a:ext cx="270923" cy="88699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2FE9DC24-B07E-9262-0550-3B2F0866B7BE}"/>
                    </a:ext>
                  </a:extLst>
                </p:cNvPr>
                <p:cNvSpPr/>
                <p:nvPr/>
              </p:nvSpPr>
              <p:spPr>
                <a:xfrm>
                  <a:off x="2228330" y="2363168"/>
                  <a:ext cx="966654" cy="916909"/>
                </a:xfrm>
                <a:custGeom>
                  <a:avLst/>
                  <a:gdLst>
                    <a:gd name="connsiteX0" fmla="*/ 815155 w 966654"/>
                    <a:gd name="connsiteY0" fmla="*/ 0 h 916909"/>
                    <a:gd name="connsiteX1" fmla="*/ 910654 w 966654"/>
                    <a:gd name="connsiteY1" fmla="*/ 88007 h 916909"/>
                    <a:gd name="connsiteX2" fmla="*/ 909632 w 966654"/>
                    <a:gd name="connsiteY2" fmla="*/ 92672 h 916909"/>
                    <a:gd name="connsiteX3" fmla="*/ 936888 w 966654"/>
                    <a:gd name="connsiteY3" fmla="*/ 154896 h 916909"/>
                    <a:gd name="connsiteX4" fmla="*/ 746960 w 966654"/>
                    <a:gd name="connsiteY4" fmla="*/ 792046 h 916909"/>
                    <a:gd name="connsiteX5" fmla="*/ 0 w 966654"/>
                    <a:gd name="connsiteY5" fmla="*/ 767680 h 916909"/>
                    <a:gd name="connsiteX6" fmla="*/ 109011 w 966654"/>
                    <a:gd name="connsiteY6" fmla="*/ 646973 h 916909"/>
                    <a:gd name="connsiteX7" fmla="*/ 646045 w 966654"/>
                    <a:gd name="connsiteY7" fmla="*/ 664491 h 916909"/>
                    <a:gd name="connsiteX8" fmla="*/ 782596 w 966654"/>
                    <a:gd name="connsiteY8" fmla="*/ 206406 h 916909"/>
                    <a:gd name="connsiteX9" fmla="*/ 761869 w 966654"/>
                    <a:gd name="connsiteY9" fmla="*/ 159087 h 916909"/>
                    <a:gd name="connsiteX10" fmla="*/ 747627 w 966654"/>
                    <a:gd name="connsiteY10" fmla="*/ 150238 h 916909"/>
                    <a:gd name="connsiteX11" fmla="*/ 719656 w 966654"/>
                    <a:gd name="connsiteY11" fmla="*/ 88007 h 916909"/>
                    <a:gd name="connsiteX12" fmla="*/ 815155 w 966654"/>
                    <a:gd name="connsiteY12" fmla="*/ 0 h 9169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66654" h="916909">
                      <a:moveTo>
                        <a:pt x="815155" y="0"/>
                      </a:moveTo>
                      <a:cubicBezTo>
                        <a:pt x="867898" y="0"/>
                        <a:pt x="910654" y="39402"/>
                        <a:pt x="910654" y="88007"/>
                      </a:cubicBezTo>
                      <a:lnTo>
                        <a:pt x="909632" y="92672"/>
                      </a:lnTo>
                      <a:lnTo>
                        <a:pt x="936888" y="154896"/>
                      </a:lnTo>
                      <a:cubicBezTo>
                        <a:pt x="1013002" y="382436"/>
                        <a:pt x="940823" y="638672"/>
                        <a:pt x="746960" y="792046"/>
                      </a:cubicBezTo>
                      <a:cubicBezTo>
                        <a:pt x="525401" y="967330"/>
                        <a:pt x="209664" y="957031"/>
                        <a:pt x="0" y="767680"/>
                      </a:cubicBezTo>
                      <a:lnTo>
                        <a:pt x="109011" y="646973"/>
                      </a:lnTo>
                      <a:cubicBezTo>
                        <a:pt x="259751" y="783109"/>
                        <a:pt x="486753" y="790514"/>
                        <a:pt x="646045" y="664491"/>
                      </a:cubicBezTo>
                      <a:cubicBezTo>
                        <a:pt x="785426" y="554221"/>
                        <a:pt x="837319" y="369998"/>
                        <a:pt x="782596" y="206406"/>
                      </a:cubicBezTo>
                      <a:lnTo>
                        <a:pt x="761869" y="159087"/>
                      </a:lnTo>
                      <a:lnTo>
                        <a:pt x="747627" y="150238"/>
                      </a:lnTo>
                      <a:cubicBezTo>
                        <a:pt x="730345" y="134311"/>
                        <a:pt x="719656" y="112310"/>
                        <a:pt x="719656" y="88007"/>
                      </a:cubicBezTo>
                      <a:cubicBezTo>
                        <a:pt x="719656" y="39402"/>
                        <a:pt x="762412" y="0"/>
                        <a:pt x="815155" y="0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楕円 1">
                  <a:extLst>
                    <a:ext uri="{FF2B5EF4-FFF2-40B4-BE49-F238E27FC236}">
                      <a16:creationId xmlns:a16="http://schemas.microsoft.com/office/drawing/2014/main" id="{C01A1734-1AC2-4A30-E807-8B0B2C25E347}"/>
                    </a:ext>
                  </a:extLst>
                </p:cNvPr>
                <p:cNvSpPr/>
                <p:nvPr/>
              </p:nvSpPr>
              <p:spPr>
                <a:xfrm rot="12600000">
                  <a:off x="1355459" y="2118205"/>
                  <a:ext cx="270923" cy="88699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" name="楕円 1">
                  <a:extLst>
                    <a:ext uri="{FF2B5EF4-FFF2-40B4-BE49-F238E27FC236}">
                      <a16:creationId xmlns:a16="http://schemas.microsoft.com/office/drawing/2014/main" id="{4DD83D58-0D18-967B-DC50-C77526A34EC8}"/>
                    </a:ext>
                  </a:extLst>
                </p:cNvPr>
                <p:cNvSpPr/>
                <p:nvPr/>
              </p:nvSpPr>
              <p:spPr>
                <a:xfrm rot="10800000">
                  <a:off x="2030478" y="2899792"/>
                  <a:ext cx="309970" cy="64807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" name="楕円 1">
                  <a:extLst>
                    <a:ext uri="{FF2B5EF4-FFF2-40B4-BE49-F238E27FC236}">
                      <a16:creationId xmlns:a16="http://schemas.microsoft.com/office/drawing/2014/main" id="{2E2570F7-5034-7A4A-B7A8-EB497B10A8BC}"/>
                    </a:ext>
                  </a:extLst>
                </p:cNvPr>
                <p:cNvSpPr/>
                <p:nvPr/>
              </p:nvSpPr>
              <p:spPr>
                <a:xfrm rot="10800000">
                  <a:off x="1672044" y="2899792"/>
                  <a:ext cx="309970" cy="64807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" name="楕円 1">
                  <a:extLst>
                    <a:ext uri="{FF2B5EF4-FFF2-40B4-BE49-F238E27FC236}">
                      <a16:creationId xmlns:a16="http://schemas.microsoft.com/office/drawing/2014/main" id="{303BFAE2-7210-BA09-6257-208A668A923C}"/>
                    </a:ext>
                  </a:extLst>
                </p:cNvPr>
                <p:cNvSpPr/>
                <p:nvPr/>
              </p:nvSpPr>
              <p:spPr>
                <a:xfrm>
                  <a:off x="1471464" y="1952795"/>
                  <a:ext cx="1080120" cy="136815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" name="楕円 1">
                  <a:extLst>
                    <a:ext uri="{FF2B5EF4-FFF2-40B4-BE49-F238E27FC236}">
                      <a16:creationId xmlns:a16="http://schemas.microsoft.com/office/drawing/2014/main" id="{7C339B20-AB15-3B7B-3178-CF9AB8D8D2E9}"/>
                    </a:ext>
                  </a:extLst>
                </p:cNvPr>
                <p:cNvSpPr/>
                <p:nvPr/>
              </p:nvSpPr>
              <p:spPr>
                <a:xfrm>
                  <a:off x="1607508" y="1996326"/>
                  <a:ext cx="808032" cy="115894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" name="二等辺三角形 6">
                  <a:extLst>
                    <a:ext uri="{FF2B5EF4-FFF2-40B4-BE49-F238E27FC236}">
                      <a16:creationId xmlns:a16="http://schemas.microsoft.com/office/drawing/2014/main" id="{CE8B4C14-6EAF-3144-7DCB-E08047D6C488}"/>
                    </a:ext>
                  </a:extLst>
                </p:cNvPr>
                <p:cNvSpPr/>
                <p:nvPr/>
              </p:nvSpPr>
              <p:spPr>
                <a:xfrm rot="19800000">
                  <a:off x="1004700" y="400131"/>
                  <a:ext cx="69825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二等辺三角形 6">
                  <a:extLst>
                    <a:ext uri="{FF2B5EF4-FFF2-40B4-BE49-F238E27FC236}">
                      <a16:creationId xmlns:a16="http://schemas.microsoft.com/office/drawing/2014/main" id="{1BBF3812-DBC7-A2BF-540C-B1348F15AC5D}"/>
                    </a:ext>
                  </a:extLst>
                </p:cNvPr>
                <p:cNvSpPr/>
                <p:nvPr/>
              </p:nvSpPr>
              <p:spPr>
                <a:xfrm rot="20093668">
                  <a:off x="1121099" y="506348"/>
                  <a:ext cx="380702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二等辺三角形 6">
                  <a:extLst>
                    <a:ext uri="{FF2B5EF4-FFF2-40B4-BE49-F238E27FC236}">
                      <a16:creationId xmlns:a16="http://schemas.microsoft.com/office/drawing/2014/main" id="{C7853533-E0A8-87DF-8551-E17A742C478B}"/>
                    </a:ext>
                  </a:extLst>
                </p:cNvPr>
                <p:cNvSpPr/>
                <p:nvPr/>
              </p:nvSpPr>
              <p:spPr>
                <a:xfrm rot="1800000" flipH="1">
                  <a:off x="2320089" y="400132"/>
                  <a:ext cx="69825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二等辺三角形 6">
                  <a:extLst>
                    <a:ext uri="{FF2B5EF4-FFF2-40B4-BE49-F238E27FC236}">
                      <a16:creationId xmlns:a16="http://schemas.microsoft.com/office/drawing/2014/main" id="{64D64163-FE6D-8DF8-7E5B-E0C7740F0E10}"/>
                    </a:ext>
                  </a:extLst>
                </p:cNvPr>
                <p:cNvSpPr/>
                <p:nvPr/>
              </p:nvSpPr>
              <p:spPr>
                <a:xfrm rot="1506332" flipH="1">
                  <a:off x="2512689" y="506349"/>
                  <a:ext cx="380702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楕円 35">
                  <a:extLst>
                    <a:ext uri="{FF2B5EF4-FFF2-40B4-BE49-F238E27FC236}">
                      <a16:creationId xmlns:a16="http://schemas.microsoft.com/office/drawing/2014/main" id="{BBEA1F27-F934-6B33-B597-4B2548148E49}"/>
                    </a:ext>
                  </a:extLst>
                </p:cNvPr>
                <p:cNvSpPr/>
                <p:nvPr/>
              </p:nvSpPr>
              <p:spPr>
                <a:xfrm>
                  <a:off x="1064568" y="548680"/>
                  <a:ext cx="1893912" cy="1666642"/>
                </a:xfrm>
                <a:prstGeom prst="ellipse">
                  <a:avLst/>
                </a:prstGeom>
                <a:solidFill>
                  <a:srgbClr val="FFCC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ED7172A3-4694-BBCA-50B1-26856FAC5A0E}"/>
                    </a:ext>
                  </a:extLst>
                </p:cNvPr>
                <p:cNvSpPr/>
                <p:nvPr/>
              </p:nvSpPr>
              <p:spPr>
                <a:xfrm>
                  <a:off x="1528030" y="1433171"/>
                  <a:ext cx="966988" cy="411652"/>
                </a:xfrm>
                <a:custGeom>
                  <a:avLst/>
                  <a:gdLst>
                    <a:gd name="connsiteX0" fmla="*/ 267594 w 966988"/>
                    <a:gd name="connsiteY0" fmla="*/ 0 h 411652"/>
                    <a:gd name="connsiteX1" fmla="*/ 456812 w 966988"/>
                    <a:gd name="connsiteY1" fmla="*/ 60285 h 411652"/>
                    <a:gd name="connsiteX2" fmla="*/ 483494 w 966988"/>
                    <a:gd name="connsiteY2" fmla="*/ 90725 h 411652"/>
                    <a:gd name="connsiteX3" fmla="*/ 510177 w 966988"/>
                    <a:gd name="connsiteY3" fmla="*/ 60285 h 411652"/>
                    <a:gd name="connsiteX4" fmla="*/ 699394 w 966988"/>
                    <a:gd name="connsiteY4" fmla="*/ 0 h 411652"/>
                    <a:gd name="connsiteX5" fmla="*/ 966988 w 966988"/>
                    <a:gd name="connsiteY5" fmla="*/ 205826 h 411652"/>
                    <a:gd name="connsiteX6" fmla="*/ 699394 w 966988"/>
                    <a:gd name="connsiteY6" fmla="*/ 411652 h 411652"/>
                    <a:gd name="connsiteX7" fmla="*/ 510177 w 966988"/>
                    <a:gd name="connsiteY7" fmla="*/ 351367 h 411652"/>
                    <a:gd name="connsiteX8" fmla="*/ 483494 w 966988"/>
                    <a:gd name="connsiteY8" fmla="*/ 320927 h 411652"/>
                    <a:gd name="connsiteX9" fmla="*/ 456812 w 966988"/>
                    <a:gd name="connsiteY9" fmla="*/ 351367 h 411652"/>
                    <a:gd name="connsiteX10" fmla="*/ 267594 w 966988"/>
                    <a:gd name="connsiteY10" fmla="*/ 411652 h 411652"/>
                    <a:gd name="connsiteX11" fmla="*/ 0 w 966988"/>
                    <a:gd name="connsiteY11" fmla="*/ 205826 h 411652"/>
                    <a:gd name="connsiteX12" fmla="*/ 267594 w 966988"/>
                    <a:gd name="connsiteY12" fmla="*/ 0 h 411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66988" h="411652">
                      <a:moveTo>
                        <a:pt x="267594" y="0"/>
                      </a:moveTo>
                      <a:cubicBezTo>
                        <a:pt x="341488" y="0"/>
                        <a:pt x="408386" y="23038"/>
                        <a:pt x="456812" y="60285"/>
                      </a:cubicBezTo>
                      <a:lnTo>
                        <a:pt x="483494" y="90725"/>
                      </a:lnTo>
                      <a:lnTo>
                        <a:pt x="510177" y="60285"/>
                      </a:lnTo>
                      <a:cubicBezTo>
                        <a:pt x="558602" y="23038"/>
                        <a:pt x="625500" y="0"/>
                        <a:pt x="699394" y="0"/>
                      </a:cubicBezTo>
                      <a:cubicBezTo>
                        <a:pt x="847182" y="0"/>
                        <a:pt x="966988" y="92151"/>
                        <a:pt x="966988" y="205826"/>
                      </a:cubicBezTo>
                      <a:cubicBezTo>
                        <a:pt x="966988" y="319501"/>
                        <a:pt x="847182" y="411652"/>
                        <a:pt x="699394" y="411652"/>
                      </a:cubicBezTo>
                      <a:cubicBezTo>
                        <a:pt x="625500" y="411652"/>
                        <a:pt x="558602" y="388614"/>
                        <a:pt x="510177" y="351367"/>
                      </a:cubicBezTo>
                      <a:lnTo>
                        <a:pt x="483494" y="320927"/>
                      </a:lnTo>
                      <a:lnTo>
                        <a:pt x="456812" y="351367"/>
                      </a:lnTo>
                      <a:cubicBezTo>
                        <a:pt x="408386" y="388614"/>
                        <a:pt x="341488" y="411652"/>
                        <a:pt x="267594" y="411652"/>
                      </a:cubicBezTo>
                      <a:cubicBezTo>
                        <a:pt x="119806" y="411652"/>
                        <a:pt x="0" y="319501"/>
                        <a:pt x="0" y="205826"/>
                      </a:cubicBezTo>
                      <a:cubicBezTo>
                        <a:pt x="0" y="92151"/>
                        <a:pt x="119806" y="0"/>
                        <a:pt x="267594" y="0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楕円 1">
                  <a:extLst>
                    <a:ext uri="{FF2B5EF4-FFF2-40B4-BE49-F238E27FC236}">
                      <a16:creationId xmlns:a16="http://schemas.microsoft.com/office/drawing/2014/main" id="{825D49EE-3A26-C837-A163-11D8FFA30F80}"/>
                    </a:ext>
                  </a:extLst>
                </p:cNvPr>
                <p:cNvSpPr/>
                <p:nvPr/>
              </p:nvSpPr>
              <p:spPr>
                <a:xfrm flipV="1">
                  <a:off x="1895798" y="1397858"/>
                  <a:ext cx="231452" cy="1300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9" name="グループ化 38">
                  <a:extLst>
                    <a:ext uri="{FF2B5EF4-FFF2-40B4-BE49-F238E27FC236}">
                      <a16:creationId xmlns:a16="http://schemas.microsoft.com/office/drawing/2014/main" id="{B4F7AB64-513C-F28D-1940-87DB0A3D3F74}"/>
                    </a:ext>
                  </a:extLst>
                </p:cNvPr>
                <p:cNvGrpSpPr/>
                <p:nvPr/>
              </p:nvGrpSpPr>
              <p:grpSpPr>
                <a:xfrm>
                  <a:off x="892779" y="1482289"/>
                  <a:ext cx="785406" cy="322390"/>
                  <a:chOff x="908285" y="1799390"/>
                  <a:chExt cx="785406" cy="551618"/>
                </a:xfrm>
              </p:grpSpPr>
              <p:sp>
                <p:nvSpPr>
                  <p:cNvPr id="45" name="正方形/長方形 44">
                    <a:extLst>
                      <a:ext uri="{FF2B5EF4-FFF2-40B4-BE49-F238E27FC236}">
                        <a16:creationId xmlns:a16="http://schemas.microsoft.com/office/drawing/2014/main" id="{E5297FEA-6A5A-6789-2892-2D8BF3779AAF}"/>
                      </a:ext>
                    </a:extLst>
                  </p:cNvPr>
                  <p:cNvSpPr/>
                  <p:nvPr/>
                </p:nvSpPr>
                <p:spPr>
                  <a:xfrm>
                    <a:off x="908285" y="2057955"/>
                    <a:ext cx="751494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" name="正方形/長方形 45">
                    <a:extLst>
                      <a:ext uri="{FF2B5EF4-FFF2-40B4-BE49-F238E27FC236}">
                        <a16:creationId xmlns:a16="http://schemas.microsoft.com/office/drawing/2014/main" id="{67A31997-94E5-EB95-07F0-40375A262619}"/>
                      </a:ext>
                    </a:extLst>
                  </p:cNvPr>
                  <p:cNvSpPr/>
                  <p:nvPr/>
                </p:nvSpPr>
                <p:spPr>
                  <a:xfrm rot="900000">
                    <a:off x="935702" y="1799390"/>
                    <a:ext cx="751494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" name="正方形/長方形 47">
                    <a:extLst>
                      <a:ext uri="{FF2B5EF4-FFF2-40B4-BE49-F238E27FC236}">
                        <a16:creationId xmlns:a16="http://schemas.microsoft.com/office/drawing/2014/main" id="{2F459C3A-C8C7-A87B-931D-4B21143263A0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942197" y="2305289"/>
                    <a:ext cx="751494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0" name="グループ化 39">
                  <a:extLst>
                    <a:ext uri="{FF2B5EF4-FFF2-40B4-BE49-F238E27FC236}">
                      <a16:creationId xmlns:a16="http://schemas.microsoft.com/office/drawing/2014/main" id="{BACF2396-48AC-3683-48A7-F99A34D92D5D}"/>
                    </a:ext>
                  </a:extLst>
                </p:cNvPr>
                <p:cNvGrpSpPr/>
                <p:nvPr/>
              </p:nvGrpSpPr>
              <p:grpSpPr>
                <a:xfrm>
                  <a:off x="2346820" y="1482289"/>
                  <a:ext cx="783449" cy="322390"/>
                  <a:chOff x="2362326" y="1799390"/>
                  <a:chExt cx="783449" cy="551618"/>
                </a:xfrm>
              </p:grpSpPr>
              <p:sp>
                <p:nvSpPr>
                  <p:cNvPr id="42" name="正方形/長方形 41">
                    <a:extLst>
                      <a:ext uri="{FF2B5EF4-FFF2-40B4-BE49-F238E27FC236}">
                        <a16:creationId xmlns:a16="http://schemas.microsoft.com/office/drawing/2014/main" id="{A9F3B99F-1F92-A3FE-92AE-0E8ED48E71FD}"/>
                      </a:ext>
                    </a:extLst>
                  </p:cNvPr>
                  <p:cNvSpPr/>
                  <p:nvPr/>
                </p:nvSpPr>
                <p:spPr>
                  <a:xfrm flipH="1">
                    <a:off x="2394281" y="2057955"/>
                    <a:ext cx="751494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" name="正方形/長方形 42">
                    <a:extLst>
                      <a:ext uri="{FF2B5EF4-FFF2-40B4-BE49-F238E27FC236}">
                        <a16:creationId xmlns:a16="http://schemas.microsoft.com/office/drawing/2014/main" id="{C36655D6-E536-EC21-88E1-2E9C9FB3B986}"/>
                      </a:ext>
                    </a:extLst>
                  </p:cNvPr>
                  <p:cNvSpPr/>
                  <p:nvPr/>
                </p:nvSpPr>
                <p:spPr>
                  <a:xfrm rot="20700000" flipH="1">
                    <a:off x="2368821" y="1799390"/>
                    <a:ext cx="751494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" name="正方形/長方形 43">
                    <a:extLst>
                      <a:ext uri="{FF2B5EF4-FFF2-40B4-BE49-F238E27FC236}">
                        <a16:creationId xmlns:a16="http://schemas.microsoft.com/office/drawing/2014/main" id="{AB358510-4A41-F172-3FCE-C4DAEEB9426D}"/>
                      </a:ext>
                    </a:extLst>
                  </p:cNvPr>
                  <p:cNvSpPr/>
                  <p:nvPr/>
                </p:nvSpPr>
                <p:spPr>
                  <a:xfrm rot="900000" flipH="1" flipV="1">
                    <a:off x="2362326" y="2305289"/>
                    <a:ext cx="751494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4C4952EE-53E4-685C-1903-FB3716616B27}"/>
                    </a:ext>
                  </a:extLst>
                </p:cNvPr>
                <p:cNvSpPr/>
                <p:nvPr/>
              </p:nvSpPr>
              <p:spPr>
                <a:xfrm rot="5400000">
                  <a:off x="1814661" y="574591"/>
                  <a:ext cx="360040" cy="332374"/>
                </a:xfrm>
                <a:custGeom>
                  <a:avLst/>
                  <a:gdLst>
                    <a:gd name="connsiteX0" fmla="*/ 0 w 575332"/>
                    <a:gd name="connsiteY0" fmla="*/ 166187 h 332374"/>
                    <a:gd name="connsiteX1" fmla="*/ 104683 w 575332"/>
                    <a:gd name="connsiteY1" fmla="*/ 133694 h 332374"/>
                    <a:gd name="connsiteX2" fmla="*/ 113427 w 575332"/>
                    <a:gd name="connsiteY2" fmla="*/ 132918 h 332374"/>
                    <a:gd name="connsiteX3" fmla="*/ 113991 w 575332"/>
                    <a:gd name="connsiteY3" fmla="*/ 122509 h 332374"/>
                    <a:gd name="connsiteX4" fmla="*/ 141724 w 575332"/>
                    <a:gd name="connsiteY4" fmla="*/ 53975 h 332374"/>
                    <a:gd name="connsiteX5" fmla="*/ 169457 w 575332"/>
                    <a:gd name="connsiteY5" fmla="*/ 122509 h 332374"/>
                    <a:gd name="connsiteX6" fmla="*/ 169749 w 575332"/>
                    <a:gd name="connsiteY6" fmla="*/ 127916 h 332374"/>
                    <a:gd name="connsiteX7" fmla="*/ 175693 w 575332"/>
                    <a:gd name="connsiteY7" fmla="*/ 127388 h 332374"/>
                    <a:gd name="connsiteX8" fmla="*/ 246791 w 575332"/>
                    <a:gd name="connsiteY8" fmla="*/ 125287 h 332374"/>
                    <a:gd name="connsiteX9" fmla="*/ 247217 w 575332"/>
                    <a:gd name="connsiteY9" fmla="*/ 116331 h 332374"/>
                    <a:gd name="connsiteX10" fmla="*/ 275009 w 575332"/>
                    <a:gd name="connsiteY10" fmla="*/ 38101 h 332374"/>
                    <a:gd name="connsiteX11" fmla="*/ 302802 w 575332"/>
                    <a:gd name="connsiteY11" fmla="*/ 116331 h 332374"/>
                    <a:gd name="connsiteX12" fmla="*/ 303192 w 575332"/>
                    <a:gd name="connsiteY12" fmla="*/ 124538 h 332374"/>
                    <a:gd name="connsiteX13" fmla="*/ 376747 w 575332"/>
                    <a:gd name="connsiteY13" fmla="*/ 126712 h 332374"/>
                    <a:gd name="connsiteX14" fmla="*/ 377766 w 575332"/>
                    <a:gd name="connsiteY14" fmla="*/ 101499 h 332374"/>
                    <a:gd name="connsiteX15" fmla="*/ 408424 w 575332"/>
                    <a:gd name="connsiteY15" fmla="*/ 0 h 332374"/>
                    <a:gd name="connsiteX16" fmla="*/ 439082 w 575332"/>
                    <a:gd name="connsiteY16" fmla="*/ 101499 h 332374"/>
                    <a:gd name="connsiteX17" fmla="*/ 440291 w 575332"/>
                    <a:gd name="connsiteY17" fmla="*/ 131400 h 332374"/>
                    <a:gd name="connsiteX18" fmla="*/ 491077 w 575332"/>
                    <a:gd name="connsiteY18" fmla="*/ 136412 h 332374"/>
                    <a:gd name="connsiteX19" fmla="*/ 575332 w 575332"/>
                    <a:gd name="connsiteY19" fmla="*/ 166187 h 332374"/>
                    <a:gd name="connsiteX20" fmla="*/ 491077 w 575332"/>
                    <a:gd name="connsiteY20" fmla="*/ 195962 h 332374"/>
                    <a:gd name="connsiteX21" fmla="*/ 440291 w 575332"/>
                    <a:gd name="connsiteY21" fmla="*/ 200974 h 332374"/>
                    <a:gd name="connsiteX22" fmla="*/ 439082 w 575332"/>
                    <a:gd name="connsiteY22" fmla="*/ 230875 h 332374"/>
                    <a:gd name="connsiteX23" fmla="*/ 408424 w 575332"/>
                    <a:gd name="connsiteY23" fmla="*/ 332374 h 332374"/>
                    <a:gd name="connsiteX24" fmla="*/ 377766 w 575332"/>
                    <a:gd name="connsiteY24" fmla="*/ 230875 h 332374"/>
                    <a:gd name="connsiteX25" fmla="*/ 376747 w 575332"/>
                    <a:gd name="connsiteY25" fmla="*/ 205663 h 332374"/>
                    <a:gd name="connsiteX26" fmla="*/ 303192 w 575332"/>
                    <a:gd name="connsiteY26" fmla="*/ 207836 h 332374"/>
                    <a:gd name="connsiteX27" fmla="*/ 302802 w 575332"/>
                    <a:gd name="connsiteY27" fmla="*/ 216045 h 332374"/>
                    <a:gd name="connsiteX28" fmla="*/ 275009 w 575332"/>
                    <a:gd name="connsiteY28" fmla="*/ 294275 h 332374"/>
                    <a:gd name="connsiteX29" fmla="*/ 247217 w 575332"/>
                    <a:gd name="connsiteY29" fmla="*/ 216045 h 332374"/>
                    <a:gd name="connsiteX30" fmla="*/ 246791 w 575332"/>
                    <a:gd name="connsiteY30" fmla="*/ 207087 h 332374"/>
                    <a:gd name="connsiteX31" fmla="*/ 175693 w 575332"/>
                    <a:gd name="connsiteY31" fmla="*/ 204986 h 332374"/>
                    <a:gd name="connsiteX32" fmla="*/ 169749 w 575332"/>
                    <a:gd name="connsiteY32" fmla="*/ 204458 h 332374"/>
                    <a:gd name="connsiteX33" fmla="*/ 169457 w 575332"/>
                    <a:gd name="connsiteY33" fmla="*/ 209865 h 332374"/>
                    <a:gd name="connsiteX34" fmla="*/ 141724 w 575332"/>
                    <a:gd name="connsiteY34" fmla="*/ 278399 h 332374"/>
                    <a:gd name="connsiteX35" fmla="*/ 113991 w 575332"/>
                    <a:gd name="connsiteY35" fmla="*/ 209865 h 332374"/>
                    <a:gd name="connsiteX36" fmla="*/ 113427 w 575332"/>
                    <a:gd name="connsiteY36" fmla="*/ 199456 h 332374"/>
                    <a:gd name="connsiteX37" fmla="*/ 104683 w 575332"/>
                    <a:gd name="connsiteY37" fmla="*/ 198680 h 332374"/>
                    <a:gd name="connsiteX38" fmla="*/ 0 w 575332"/>
                    <a:gd name="connsiteY38" fmla="*/ 166187 h 332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575332" h="332374">
                      <a:moveTo>
                        <a:pt x="0" y="166187"/>
                      </a:moveTo>
                      <a:cubicBezTo>
                        <a:pt x="0" y="153106"/>
                        <a:pt x="40750" y="141418"/>
                        <a:pt x="104683" y="133694"/>
                      </a:cubicBezTo>
                      <a:lnTo>
                        <a:pt x="113427" y="132918"/>
                      </a:lnTo>
                      <a:lnTo>
                        <a:pt x="113991" y="122509"/>
                      </a:lnTo>
                      <a:cubicBezTo>
                        <a:pt x="118560" y="82235"/>
                        <a:pt x="129257" y="53975"/>
                        <a:pt x="141724" y="53975"/>
                      </a:cubicBezTo>
                      <a:cubicBezTo>
                        <a:pt x="154191" y="53975"/>
                        <a:pt x="164888" y="82235"/>
                        <a:pt x="169457" y="122509"/>
                      </a:cubicBezTo>
                      <a:lnTo>
                        <a:pt x="169749" y="127916"/>
                      </a:lnTo>
                      <a:lnTo>
                        <a:pt x="175693" y="127388"/>
                      </a:lnTo>
                      <a:lnTo>
                        <a:pt x="246791" y="125287"/>
                      </a:lnTo>
                      <a:lnTo>
                        <a:pt x="247217" y="116331"/>
                      </a:lnTo>
                      <a:cubicBezTo>
                        <a:pt x="251796" y="70358"/>
                        <a:pt x="262515" y="38101"/>
                        <a:pt x="275009" y="38101"/>
                      </a:cubicBezTo>
                      <a:cubicBezTo>
                        <a:pt x="287504" y="38101"/>
                        <a:pt x="298223" y="70358"/>
                        <a:pt x="302802" y="116331"/>
                      </a:cubicBezTo>
                      <a:lnTo>
                        <a:pt x="303192" y="124538"/>
                      </a:lnTo>
                      <a:lnTo>
                        <a:pt x="376747" y="126712"/>
                      </a:lnTo>
                      <a:lnTo>
                        <a:pt x="377766" y="101499"/>
                      </a:lnTo>
                      <a:cubicBezTo>
                        <a:pt x="382817" y="41852"/>
                        <a:pt x="394642" y="0"/>
                        <a:pt x="408424" y="0"/>
                      </a:cubicBezTo>
                      <a:cubicBezTo>
                        <a:pt x="422206" y="0"/>
                        <a:pt x="434031" y="41852"/>
                        <a:pt x="439082" y="101499"/>
                      </a:cubicBezTo>
                      <a:lnTo>
                        <a:pt x="440291" y="131400"/>
                      </a:lnTo>
                      <a:lnTo>
                        <a:pt x="491077" y="136412"/>
                      </a:lnTo>
                      <a:cubicBezTo>
                        <a:pt x="543134" y="144032"/>
                        <a:pt x="575332" y="154559"/>
                        <a:pt x="575332" y="166187"/>
                      </a:cubicBezTo>
                      <a:cubicBezTo>
                        <a:pt x="575332" y="177815"/>
                        <a:pt x="543134" y="188342"/>
                        <a:pt x="491077" y="195962"/>
                      </a:cubicBezTo>
                      <a:lnTo>
                        <a:pt x="440291" y="200974"/>
                      </a:lnTo>
                      <a:lnTo>
                        <a:pt x="439082" y="230875"/>
                      </a:lnTo>
                      <a:cubicBezTo>
                        <a:pt x="434031" y="290522"/>
                        <a:pt x="422206" y="332374"/>
                        <a:pt x="408424" y="332374"/>
                      </a:cubicBezTo>
                      <a:cubicBezTo>
                        <a:pt x="394642" y="332374"/>
                        <a:pt x="382817" y="290522"/>
                        <a:pt x="377766" y="230875"/>
                      </a:cubicBezTo>
                      <a:lnTo>
                        <a:pt x="376747" y="205663"/>
                      </a:lnTo>
                      <a:lnTo>
                        <a:pt x="303192" y="207836"/>
                      </a:lnTo>
                      <a:lnTo>
                        <a:pt x="302802" y="216045"/>
                      </a:lnTo>
                      <a:cubicBezTo>
                        <a:pt x="298223" y="262017"/>
                        <a:pt x="287504" y="294275"/>
                        <a:pt x="275009" y="294275"/>
                      </a:cubicBezTo>
                      <a:cubicBezTo>
                        <a:pt x="262515" y="294275"/>
                        <a:pt x="251796" y="262017"/>
                        <a:pt x="247217" y="216045"/>
                      </a:cubicBezTo>
                      <a:lnTo>
                        <a:pt x="246791" y="207087"/>
                      </a:lnTo>
                      <a:lnTo>
                        <a:pt x="175693" y="204986"/>
                      </a:lnTo>
                      <a:lnTo>
                        <a:pt x="169749" y="204458"/>
                      </a:lnTo>
                      <a:lnTo>
                        <a:pt x="169457" y="209865"/>
                      </a:lnTo>
                      <a:cubicBezTo>
                        <a:pt x="164888" y="250140"/>
                        <a:pt x="154191" y="278399"/>
                        <a:pt x="141724" y="278399"/>
                      </a:cubicBezTo>
                      <a:cubicBezTo>
                        <a:pt x="129257" y="278399"/>
                        <a:pt x="118560" y="250140"/>
                        <a:pt x="113991" y="209865"/>
                      </a:cubicBezTo>
                      <a:lnTo>
                        <a:pt x="113427" y="199456"/>
                      </a:lnTo>
                      <a:lnTo>
                        <a:pt x="104683" y="198680"/>
                      </a:lnTo>
                      <a:cubicBezTo>
                        <a:pt x="40750" y="190957"/>
                        <a:pt x="0" y="179269"/>
                        <a:pt x="0" y="16618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B36FEF6F-80A8-E0D6-E9FC-2712AD861CEE}"/>
                  </a:ext>
                </a:extLst>
              </p:cNvPr>
              <p:cNvSpPr/>
              <p:nvPr/>
            </p:nvSpPr>
            <p:spPr>
              <a:xfrm>
                <a:off x="4384034" y="4444975"/>
                <a:ext cx="128290" cy="12829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82ABC036-1046-86F0-9682-86449B6B07FC}"/>
                  </a:ext>
                </a:extLst>
              </p:cNvPr>
              <p:cNvSpPr/>
              <p:nvPr/>
            </p:nvSpPr>
            <p:spPr>
              <a:xfrm>
                <a:off x="5279384" y="4444975"/>
                <a:ext cx="128290" cy="12829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26" name="グループ化 625">
              <a:extLst>
                <a:ext uri="{FF2B5EF4-FFF2-40B4-BE49-F238E27FC236}">
                  <a16:creationId xmlns:a16="http://schemas.microsoft.com/office/drawing/2014/main" id="{B36047FC-F4E8-D597-45F6-F94C6441EB2F}"/>
                </a:ext>
              </a:extLst>
            </p:cNvPr>
            <p:cNvGrpSpPr/>
            <p:nvPr/>
          </p:nvGrpSpPr>
          <p:grpSpPr>
            <a:xfrm>
              <a:off x="7038455" y="672122"/>
              <a:ext cx="2351020" cy="2658119"/>
              <a:chOff x="22941" y="3362243"/>
              <a:chExt cx="3183809" cy="3599690"/>
            </a:xfrm>
          </p:grpSpPr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D2CCC483-954C-AB41-1C0F-C535B82D0FE5}"/>
                  </a:ext>
                </a:extLst>
              </p:cNvPr>
              <p:cNvSpPr/>
              <p:nvPr/>
            </p:nvSpPr>
            <p:spPr>
              <a:xfrm>
                <a:off x="2959100" y="4679950"/>
                <a:ext cx="247650" cy="2476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B0F0">
                    <a:alpha val="2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3" name="グループ化 192">
                <a:extLst>
                  <a:ext uri="{FF2B5EF4-FFF2-40B4-BE49-F238E27FC236}">
                    <a16:creationId xmlns:a16="http://schemas.microsoft.com/office/drawing/2014/main" id="{9A3DD347-A60C-7346-CF38-4AF4DA7B9833}"/>
                  </a:ext>
                </a:extLst>
              </p:cNvPr>
              <p:cNvGrpSpPr/>
              <p:nvPr/>
            </p:nvGrpSpPr>
            <p:grpSpPr>
              <a:xfrm>
                <a:off x="22941" y="3362243"/>
                <a:ext cx="3028601" cy="3599690"/>
                <a:chOff x="22941" y="3362243"/>
                <a:chExt cx="3028601" cy="3599690"/>
              </a:xfrm>
            </p:grpSpPr>
            <p:grpSp>
              <p:nvGrpSpPr>
                <p:cNvPr id="49" name="グループ化 48">
                  <a:extLst>
                    <a:ext uri="{FF2B5EF4-FFF2-40B4-BE49-F238E27FC236}">
                      <a16:creationId xmlns:a16="http://schemas.microsoft.com/office/drawing/2014/main" id="{61C688F9-AFE3-6CC3-C4A0-834F3575E15B}"/>
                    </a:ext>
                  </a:extLst>
                </p:cNvPr>
                <p:cNvGrpSpPr/>
                <p:nvPr/>
              </p:nvGrpSpPr>
              <p:grpSpPr>
                <a:xfrm>
                  <a:off x="169407" y="3362243"/>
                  <a:ext cx="2882135" cy="3599690"/>
                  <a:chOff x="200422" y="3362243"/>
                  <a:chExt cx="2882135" cy="3599690"/>
                </a:xfrm>
              </p:grpSpPr>
              <p:sp>
                <p:nvSpPr>
                  <p:cNvPr id="50" name="フリーフォーム: 図形 49">
                    <a:extLst>
                      <a:ext uri="{FF2B5EF4-FFF2-40B4-BE49-F238E27FC236}">
                        <a16:creationId xmlns:a16="http://schemas.microsoft.com/office/drawing/2014/main" id="{304C490E-C832-92CE-3F6F-B264B3718B5F}"/>
                      </a:ext>
                    </a:extLst>
                  </p:cNvPr>
                  <p:cNvSpPr/>
                  <p:nvPr/>
                </p:nvSpPr>
                <p:spPr>
                  <a:xfrm>
                    <a:off x="207765" y="3362243"/>
                    <a:ext cx="2847213" cy="3599690"/>
                  </a:xfrm>
                  <a:custGeom>
                    <a:avLst/>
                    <a:gdLst>
                      <a:gd name="connsiteX0" fmla="*/ 1371219 w 2847213"/>
                      <a:gd name="connsiteY0" fmla="*/ 0 h 3599690"/>
                      <a:gd name="connsiteX1" fmla="*/ 1724110 w 2847213"/>
                      <a:gd name="connsiteY1" fmla="*/ 174314 h 3599690"/>
                      <a:gd name="connsiteX2" fmla="*/ 1999869 w 2847213"/>
                      <a:gd name="connsiteY2" fmla="*/ 38100 h 3599690"/>
                      <a:gd name="connsiteX3" fmla="*/ 2358570 w 2847213"/>
                      <a:gd name="connsiteY3" fmla="*/ 215284 h 3599690"/>
                      <a:gd name="connsiteX4" fmla="*/ 2430354 w 2847213"/>
                      <a:gd name="connsiteY4" fmla="*/ 537873 h 3599690"/>
                      <a:gd name="connsiteX5" fmla="*/ 2587170 w 2847213"/>
                      <a:gd name="connsiteY5" fmla="*/ 615334 h 3599690"/>
                      <a:gd name="connsiteX6" fmla="*/ 2675763 w 2847213"/>
                      <a:gd name="connsiteY6" fmla="*/ 1013464 h 3599690"/>
                      <a:gd name="connsiteX7" fmla="*/ 2622767 w 2847213"/>
                      <a:gd name="connsiteY7" fmla="*/ 1081628 h 3599690"/>
                      <a:gd name="connsiteX8" fmla="*/ 2758620 w 2847213"/>
                      <a:gd name="connsiteY8" fmla="*/ 1148734 h 3599690"/>
                      <a:gd name="connsiteX9" fmla="*/ 2847213 w 2847213"/>
                      <a:gd name="connsiteY9" fmla="*/ 1546864 h 3599690"/>
                      <a:gd name="connsiteX10" fmla="*/ 2598981 w 2847213"/>
                      <a:gd name="connsiteY10" fmla="*/ 1866140 h 3599690"/>
                      <a:gd name="connsiteX11" fmla="*/ 2552988 w 2847213"/>
                      <a:gd name="connsiteY11" fmla="*/ 1866140 h 3599690"/>
                      <a:gd name="connsiteX12" fmla="*/ 2590038 w 2847213"/>
                      <a:gd name="connsiteY12" fmla="*/ 2032639 h 3599690"/>
                      <a:gd name="connsiteX13" fmla="*/ 2526147 w 2847213"/>
                      <a:gd name="connsiteY13" fmla="*/ 2114816 h 3599690"/>
                      <a:gd name="connsiteX14" fmla="*/ 2730045 w 2847213"/>
                      <a:gd name="connsiteY14" fmla="*/ 2215534 h 3599690"/>
                      <a:gd name="connsiteX15" fmla="*/ 2818638 w 2847213"/>
                      <a:gd name="connsiteY15" fmla="*/ 2613664 h 3599690"/>
                      <a:gd name="connsiteX16" fmla="*/ 2570406 w 2847213"/>
                      <a:gd name="connsiteY16" fmla="*/ 2932940 h 3599690"/>
                      <a:gd name="connsiteX17" fmla="*/ 2490552 w 2847213"/>
                      <a:gd name="connsiteY17" fmla="*/ 2932940 h 3599690"/>
                      <a:gd name="connsiteX18" fmla="*/ 2523363 w 2847213"/>
                      <a:gd name="connsiteY18" fmla="*/ 3080389 h 3599690"/>
                      <a:gd name="connsiteX19" fmla="*/ 2275131 w 2847213"/>
                      <a:gd name="connsiteY19" fmla="*/ 3399665 h 3599690"/>
                      <a:gd name="connsiteX20" fmla="*/ 2039740 w 2847213"/>
                      <a:gd name="connsiteY20" fmla="*/ 3399665 h 3599690"/>
                      <a:gd name="connsiteX21" fmla="*/ 1884224 w 2847213"/>
                      <a:gd name="connsiteY21" fmla="*/ 3599690 h 3599690"/>
                      <a:gd name="connsiteX22" fmla="*/ 1486099 w 2847213"/>
                      <a:gd name="connsiteY22" fmla="*/ 3599690 h 3599690"/>
                      <a:gd name="connsiteX23" fmla="*/ 1347215 w 2847213"/>
                      <a:gd name="connsiteY23" fmla="*/ 3421058 h 3599690"/>
                      <a:gd name="connsiteX24" fmla="*/ 1208331 w 2847213"/>
                      <a:gd name="connsiteY24" fmla="*/ 3599690 h 3599690"/>
                      <a:gd name="connsiteX25" fmla="*/ 810207 w 2847213"/>
                      <a:gd name="connsiteY25" fmla="*/ 3599690 h 3599690"/>
                      <a:gd name="connsiteX26" fmla="*/ 639879 w 2847213"/>
                      <a:gd name="connsiteY26" fmla="*/ 3380615 h 3599690"/>
                      <a:gd name="connsiteX27" fmla="*/ 419682 w 2847213"/>
                      <a:gd name="connsiteY27" fmla="*/ 3380615 h 3599690"/>
                      <a:gd name="connsiteX28" fmla="*/ 171450 w 2847213"/>
                      <a:gd name="connsiteY28" fmla="*/ 3061339 h 3599690"/>
                      <a:gd name="connsiteX29" fmla="*/ 247946 w 2847213"/>
                      <a:gd name="connsiteY29" fmla="*/ 2717571 h 3599690"/>
                      <a:gd name="connsiteX30" fmla="*/ 19050 w 2847213"/>
                      <a:gd name="connsiteY30" fmla="*/ 2423164 h 3599690"/>
                      <a:gd name="connsiteX31" fmla="*/ 107643 w 2847213"/>
                      <a:gd name="connsiteY31" fmla="*/ 2025034 h 3599690"/>
                      <a:gd name="connsiteX32" fmla="*/ 282446 w 2847213"/>
                      <a:gd name="connsiteY32" fmla="*/ 1938688 h 3599690"/>
                      <a:gd name="connsiteX33" fmla="*/ 66675 w 2847213"/>
                      <a:gd name="connsiteY33" fmla="*/ 1661164 h 3599690"/>
                      <a:gd name="connsiteX34" fmla="*/ 154007 w 2847213"/>
                      <a:gd name="connsiteY34" fmla="*/ 1268698 h 3599690"/>
                      <a:gd name="connsiteX35" fmla="*/ 0 w 2847213"/>
                      <a:gd name="connsiteY35" fmla="*/ 1070614 h 3599690"/>
                      <a:gd name="connsiteX36" fmla="*/ 88593 w 2847213"/>
                      <a:gd name="connsiteY36" fmla="*/ 672484 h 3599690"/>
                      <a:gd name="connsiteX37" fmla="*/ 291772 w 2847213"/>
                      <a:gd name="connsiteY37" fmla="*/ 572122 h 3599690"/>
                      <a:gd name="connsiteX38" fmla="*/ 364818 w 2847213"/>
                      <a:gd name="connsiteY38" fmla="*/ 243859 h 3599690"/>
                      <a:gd name="connsiteX39" fmla="*/ 723520 w 2847213"/>
                      <a:gd name="connsiteY39" fmla="*/ 66675 h 3599690"/>
                      <a:gd name="connsiteX40" fmla="*/ 1006053 w 2847213"/>
                      <a:gd name="connsiteY40" fmla="*/ 206235 h 3599690"/>
                      <a:gd name="connsiteX41" fmla="*/ 1012517 w 2847213"/>
                      <a:gd name="connsiteY41" fmla="*/ 177184 h 35996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847213" h="3599690">
                        <a:moveTo>
                          <a:pt x="1371219" y="0"/>
                        </a:moveTo>
                        <a:lnTo>
                          <a:pt x="1724110" y="174314"/>
                        </a:lnTo>
                        <a:lnTo>
                          <a:pt x="1999869" y="38100"/>
                        </a:lnTo>
                        <a:lnTo>
                          <a:pt x="2358570" y="215284"/>
                        </a:lnTo>
                        <a:lnTo>
                          <a:pt x="2430354" y="537873"/>
                        </a:lnTo>
                        <a:lnTo>
                          <a:pt x="2587170" y="615334"/>
                        </a:lnTo>
                        <a:lnTo>
                          <a:pt x="2675763" y="1013464"/>
                        </a:lnTo>
                        <a:lnTo>
                          <a:pt x="2622767" y="1081628"/>
                        </a:lnTo>
                        <a:lnTo>
                          <a:pt x="2758620" y="1148734"/>
                        </a:lnTo>
                        <a:lnTo>
                          <a:pt x="2847213" y="1546864"/>
                        </a:lnTo>
                        <a:lnTo>
                          <a:pt x="2598981" y="1866140"/>
                        </a:lnTo>
                        <a:lnTo>
                          <a:pt x="2552988" y="1866140"/>
                        </a:lnTo>
                        <a:lnTo>
                          <a:pt x="2590038" y="2032639"/>
                        </a:lnTo>
                        <a:lnTo>
                          <a:pt x="2526147" y="2114816"/>
                        </a:lnTo>
                        <a:lnTo>
                          <a:pt x="2730045" y="2215534"/>
                        </a:lnTo>
                        <a:lnTo>
                          <a:pt x="2818638" y="2613664"/>
                        </a:lnTo>
                        <a:lnTo>
                          <a:pt x="2570406" y="2932940"/>
                        </a:lnTo>
                        <a:lnTo>
                          <a:pt x="2490552" y="2932940"/>
                        </a:lnTo>
                        <a:lnTo>
                          <a:pt x="2523363" y="3080389"/>
                        </a:lnTo>
                        <a:lnTo>
                          <a:pt x="2275131" y="3399665"/>
                        </a:lnTo>
                        <a:lnTo>
                          <a:pt x="2039740" y="3399665"/>
                        </a:lnTo>
                        <a:lnTo>
                          <a:pt x="1884224" y="3599690"/>
                        </a:lnTo>
                        <a:lnTo>
                          <a:pt x="1486099" y="3599690"/>
                        </a:lnTo>
                        <a:lnTo>
                          <a:pt x="1347215" y="3421058"/>
                        </a:lnTo>
                        <a:lnTo>
                          <a:pt x="1208331" y="3599690"/>
                        </a:lnTo>
                        <a:lnTo>
                          <a:pt x="810207" y="3599690"/>
                        </a:lnTo>
                        <a:lnTo>
                          <a:pt x="639879" y="3380615"/>
                        </a:lnTo>
                        <a:lnTo>
                          <a:pt x="419682" y="3380615"/>
                        </a:lnTo>
                        <a:lnTo>
                          <a:pt x="171450" y="3061339"/>
                        </a:lnTo>
                        <a:lnTo>
                          <a:pt x="247946" y="2717571"/>
                        </a:lnTo>
                        <a:lnTo>
                          <a:pt x="19050" y="2423164"/>
                        </a:lnTo>
                        <a:lnTo>
                          <a:pt x="107643" y="2025034"/>
                        </a:lnTo>
                        <a:lnTo>
                          <a:pt x="282446" y="1938688"/>
                        </a:lnTo>
                        <a:lnTo>
                          <a:pt x="66675" y="1661164"/>
                        </a:lnTo>
                        <a:lnTo>
                          <a:pt x="154007" y="1268698"/>
                        </a:lnTo>
                        <a:lnTo>
                          <a:pt x="0" y="1070614"/>
                        </a:lnTo>
                        <a:lnTo>
                          <a:pt x="88593" y="672484"/>
                        </a:lnTo>
                        <a:lnTo>
                          <a:pt x="291772" y="572122"/>
                        </a:lnTo>
                        <a:lnTo>
                          <a:pt x="364818" y="243859"/>
                        </a:lnTo>
                        <a:lnTo>
                          <a:pt x="723520" y="66675"/>
                        </a:lnTo>
                        <a:lnTo>
                          <a:pt x="1006053" y="206235"/>
                        </a:lnTo>
                        <a:lnTo>
                          <a:pt x="1012517" y="177184"/>
                        </a:lnTo>
                        <a:close/>
                      </a:path>
                    </a:pathLst>
                  </a:custGeom>
                  <a:solidFill>
                    <a:srgbClr val="00B0F0">
                      <a:alpha val="30000"/>
                    </a:srgbClr>
                  </a:solidFill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" name="七角形 50">
                    <a:extLst>
                      <a:ext uri="{FF2B5EF4-FFF2-40B4-BE49-F238E27FC236}">
                        <a16:creationId xmlns:a16="http://schemas.microsoft.com/office/drawing/2014/main" id="{CB946C97-FDA8-B047-A40B-C424B5E7E56F}"/>
                      </a:ext>
                    </a:extLst>
                  </p:cNvPr>
                  <p:cNvSpPr/>
                  <p:nvPr/>
                </p:nvSpPr>
                <p:spPr>
                  <a:xfrm>
                    <a:off x="1133872" y="33697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52" name="七角形 51">
                    <a:extLst>
                      <a:ext uri="{FF2B5EF4-FFF2-40B4-BE49-F238E27FC236}">
                        <a16:creationId xmlns:a16="http://schemas.microsoft.com/office/drawing/2014/main" id="{52CD34A7-8B02-312A-086C-FBE71CD08010}"/>
                      </a:ext>
                    </a:extLst>
                  </p:cNvPr>
                  <p:cNvSpPr/>
                  <p:nvPr/>
                </p:nvSpPr>
                <p:spPr>
                  <a:xfrm>
                    <a:off x="200422" y="38650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53" name="七角形 52">
                    <a:extLst>
                      <a:ext uri="{FF2B5EF4-FFF2-40B4-BE49-F238E27FC236}">
                        <a16:creationId xmlns:a16="http://schemas.microsoft.com/office/drawing/2014/main" id="{77409C9D-6287-18DB-5783-2B14D2FCD4EE}"/>
                      </a:ext>
                    </a:extLst>
                  </p:cNvPr>
                  <p:cNvSpPr/>
                  <p:nvPr/>
                </p:nvSpPr>
                <p:spPr>
                  <a:xfrm>
                    <a:off x="2187972" y="434132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54" name="七角形 53">
                    <a:extLst>
                      <a:ext uri="{FF2B5EF4-FFF2-40B4-BE49-F238E27FC236}">
                        <a16:creationId xmlns:a16="http://schemas.microsoft.com/office/drawing/2014/main" id="{7EC22602-F20C-E84A-B956-40D9D73050F5}"/>
                      </a:ext>
                    </a:extLst>
                  </p:cNvPr>
                  <p:cNvSpPr/>
                  <p:nvPr/>
                </p:nvSpPr>
                <p:spPr>
                  <a:xfrm>
                    <a:off x="245479" y="521991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57" name="七角形 56">
                    <a:extLst>
                      <a:ext uri="{FF2B5EF4-FFF2-40B4-BE49-F238E27FC236}">
                        <a16:creationId xmlns:a16="http://schemas.microsoft.com/office/drawing/2014/main" id="{4B10AE20-C278-4631-28AF-735F28684C68}"/>
                      </a:ext>
                    </a:extLst>
                  </p:cNvPr>
                  <p:cNvSpPr/>
                  <p:nvPr/>
                </p:nvSpPr>
                <p:spPr>
                  <a:xfrm>
                    <a:off x="2175879" y="544216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60" name="楕円 59">
                  <a:extLst>
                    <a:ext uri="{FF2B5EF4-FFF2-40B4-BE49-F238E27FC236}">
                      <a16:creationId xmlns:a16="http://schemas.microsoft.com/office/drawing/2014/main" id="{BC273891-A64D-BA66-6D34-E0E1038C6DEF}"/>
                    </a:ext>
                  </a:extLst>
                </p:cNvPr>
                <p:cNvSpPr/>
                <p:nvPr/>
              </p:nvSpPr>
              <p:spPr>
                <a:xfrm>
                  <a:off x="33725" y="48260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楕円 67">
                  <a:extLst>
                    <a:ext uri="{FF2B5EF4-FFF2-40B4-BE49-F238E27FC236}">
                      <a16:creationId xmlns:a16="http://schemas.microsoft.com/office/drawing/2014/main" id="{5C0388E6-B4ED-EFD6-A4B9-7FD74F17D3DB}"/>
                    </a:ext>
                  </a:extLst>
                </p:cNvPr>
                <p:cNvSpPr/>
                <p:nvPr/>
              </p:nvSpPr>
              <p:spPr>
                <a:xfrm>
                  <a:off x="566079" y="336297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楕円 70">
                  <a:extLst>
                    <a:ext uri="{FF2B5EF4-FFF2-40B4-BE49-F238E27FC236}">
                      <a16:creationId xmlns:a16="http://schemas.microsoft.com/office/drawing/2014/main" id="{E533E5B1-9134-31E1-0CA4-4E5F8DACB1CE}"/>
                    </a:ext>
                  </a:extLst>
                </p:cNvPr>
                <p:cNvSpPr/>
                <p:nvPr/>
              </p:nvSpPr>
              <p:spPr>
                <a:xfrm>
                  <a:off x="2464648" y="5413507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7" name="楕円 76">
                  <a:extLst>
                    <a:ext uri="{FF2B5EF4-FFF2-40B4-BE49-F238E27FC236}">
                      <a16:creationId xmlns:a16="http://schemas.microsoft.com/office/drawing/2014/main" id="{CD81A0B0-684D-5E6E-8202-8DD683E13C51}"/>
                    </a:ext>
                  </a:extLst>
                </p:cNvPr>
                <p:cNvSpPr/>
                <p:nvPr/>
              </p:nvSpPr>
              <p:spPr>
                <a:xfrm>
                  <a:off x="664291" y="56282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5" name="楕円 84">
                  <a:extLst>
                    <a:ext uri="{FF2B5EF4-FFF2-40B4-BE49-F238E27FC236}">
                      <a16:creationId xmlns:a16="http://schemas.microsoft.com/office/drawing/2014/main" id="{6A894189-F2BA-CE2A-55EB-6ADE3F8DC8EE}"/>
                    </a:ext>
                  </a:extLst>
                </p:cNvPr>
                <p:cNvSpPr/>
                <p:nvPr/>
              </p:nvSpPr>
              <p:spPr>
                <a:xfrm>
                  <a:off x="22941" y="63584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9" name="楕円 88">
                  <a:extLst>
                    <a:ext uri="{FF2B5EF4-FFF2-40B4-BE49-F238E27FC236}">
                      <a16:creationId xmlns:a16="http://schemas.microsoft.com/office/drawing/2014/main" id="{8B061054-F696-436A-7ECF-3CA875823C1C}"/>
                    </a:ext>
                  </a:extLst>
                </p:cNvPr>
                <p:cNvSpPr/>
                <p:nvPr/>
              </p:nvSpPr>
              <p:spPr>
                <a:xfrm>
                  <a:off x="2131141" y="35327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0" name="楕円 89">
                  <a:extLst>
                    <a:ext uri="{FF2B5EF4-FFF2-40B4-BE49-F238E27FC236}">
                      <a16:creationId xmlns:a16="http://schemas.microsoft.com/office/drawing/2014/main" id="{B1D65AEF-FFF2-0CCA-C608-1582B3C0B949}"/>
                    </a:ext>
                  </a:extLst>
                </p:cNvPr>
                <p:cNvSpPr/>
                <p:nvPr/>
              </p:nvSpPr>
              <p:spPr>
                <a:xfrm>
                  <a:off x="1851741" y="59203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1" name="楕円 90">
                  <a:extLst>
                    <a:ext uri="{FF2B5EF4-FFF2-40B4-BE49-F238E27FC236}">
                      <a16:creationId xmlns:a16="http://schemas.microsoft.com/office/drawing/2014/main" id="{21A9C0A2-2F2F-B60E-F1FD-488D05780E62}"/>
                    </a:ext>
                  </a:extLst>
                </p:cNvPr>
                <p:cNvSpPr/>
                <p:nvPr/>
              </p:nvSpPr>
              <p:spPr>
                <a:xfrm>
                  <a:off x="2560806" y="6356351"/>
                  <a:ext cx="301792" cy="30179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3" name="楕円 92">
                  <a:extLst>
                    <a:ext uri="{FF2B5EF4-FFF2-40B4-BE49-F238E27FC236}">
                      <a16:creationId xmlns:a16="http://schemas.microsoft.com/office/drawing/2014/main" id="{E8023C1D-44A2-63A5-4630-B62396CD8B64}"/>
                    </a:ext>
                  </a:extLst>
                </p:cNvPr>
                <p:cNvSpPr/>
                <p:nvPr/>
              </p:nvSpPr>
              <p:spPr>
                <a:xfrm>
                  <a:off x="1500575" y="38862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楕円 93">
                  <a:extLst>
                    <a:ext uri="{FF2B5EF4-FFF2-40B4-BE49-F238E27FC236}">
                      <a16:creationId xmlns:a16="http://schemas.microsoft.com/office/drawing/2014/main" id="{01F183D4-A0BE-F4D3-BAD0-D3C3A6D830F4}"/>
                    </a:ext>
                  </a:extLst>
                </p:cNvPr>
                <p:cNvSpPr/>
                <p:nvPr/>
              </p:nvSpPr>
              <p:spPr>
                <a:xfrm>
                  <a:off x="2484825" y="403860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楕円 94">
                  <a:extLst>
                    <a:ext uri="{FF2B5EF4-FFF2-40B4-BE49-F238E27FC236}">
                      <a16:creationId xmlns:a16="http://schemas.microsoft.com/office/drawing/2014/main" id="{8DA15183-5A2A-0548-FA01-F7817D3E608C}"/>
                    </a:ext>
                  </a:extLst>
                </p:cNvPr>
                <p:cNvSpPr/>
                <p:nvPr/>
              </p:nvSpPr>
              <p:spPr>
                <a:xfrm>
                  <a:off x="440125" y="419735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楕円 191">
                  <a:extLst>
                    <a:ext uri="{FF2B5EF4-FFF2-40B4-BE49-F238E27FC236}">
                      <a16:creationId xmlns:a16="http://schemas.microsoft.com/office/drawing/2014/main" id="{9CFC5C22-8804-20FE-45CA-AA53F82E75E2}"/>
                    </a:ext>
                  </a:extLst>
                </p:cNvPr>
                <p:cNvSpPr/>
                <p:nvPr/>
              </p:nvSpPr>
              <p:spPr>
                <a:xfrm>
                  <a:off x="37188" y="3749963"/>
                  <a:ext cx="197762" cy="19776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楕円 193">
                  <a:extLst>
                    <a:ext uri="{FF2B5EF4-FFF2-40B4-BE49-F238E27FC236}">
                      <a16:creationId xmlns:a16="http://schemas.microsoft.com/office/drawing/2014/main" id="{E4BF86BA-214F-3BA7-9B7F-77B77033E765}"/>
                    </a:ext>
                  </a:extLst>
                </p:cNvPr>
                <p:cNvSpPr/>
                <p:nvPr/>
              </p:nvSpPr>
              <p:spPr>
                <a:xfrm>
                  <a:off x="889716" y="644421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95" name="楕円 194">
                  <a:extLst>
                    <a:ext uri="{FF2B5EF4-FFF2-40B4-BE49-F238E27FC236}">
                      <a16:creationId xmlns:a16="http://schemas.microsoft.com/office/drawing/2014/main" id="{14B26281-0B30-0120-337C-8EF448CB3494}"/>
                    </a:ext>
                  </a:extLst>
                </p:cNvPr>
                <p:cNvSpPr/>
                <p:nvPr/>
              </p:nvSpPr>
              <p:spPr>
                <a:xfrm>
                  <a:off x="432516" y="65870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</p:grpSp>
      <p:grpSp>
        <p:nvGrpSpPr>
          <p:cNvPr id="625" name="グループ化 624">
            <a:extLst>
              <a:ext uri="{FF2B5EF4-FFF2-40B4-BE49-F238E27FC236}">
                <a16:creationId xmlns:a16="http://schemas.microsoft.com/office/drawing/2014/main" id="{1852385C-2BAD-6D93-7908-30420A944A24}"/>
              </a:ext>
            </a:extLst>
          </p:cNvPr>
          <p:cNvGrpSpPr/>
          <p:nvPr/>
        </p:nvGrpSpPr>
        <p:grpSpPr>
          <a:xfrm>
            <a:off x="4156667" y="3820676"/>
            <a:ext cx="1810966" cy="2549514"/>
            <a:chOff x="3306426" y="3962400"/>
            <a:chExt cx="2452454" cy="3452614"/>
          </a:xfrm>
        </p:grpSpPr>
        <p:grpSp>
          <p:nvGrpSpPr>
            <p:cNvPr id="196" name="グループ化 195">
              <a:extLst>
                <a:ext uri="{FF2B5EF4-FFF2-40B4-BE49-F238E27FC236}">
                  <a16:creationId xmlns:a16="http://schemas.microsoft.com/office/drawing/2014/main" id="{F235CA3A-BF3D-7182-DDA1-B57C3B1F305F}"/>
                </a:ext>
              </a:extLst>
            </p:cNvPr>
            <p:cNvGrpSpPr/>
            <p:nvPr/>
          </p:nvGrpSpPr>
          <p:grpSpPr>
            <a:xfrm>
              <a:off x="3448654" y="4267281"/>
              <a:ext cx="2302205" cy="3147733"/>
              <a:chOff x="892779" y="400131"/>
              <a:chExt cx="2302205" cy="3147733"/>
            </a:xfrm>
          </p:grpSpPr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6E3BEB7E-40A2-5776-1AD5-14718D1FAF94}"/>
                  </a:ext>
                </a:extLst>
              </p:cNvPr>
              <p:cNvSpPr/>
              <p:nvPr/>
            </p:nvSpPr>
            <p:spPr>
              <a:xfrm>
                <a:off x="2228330" y="2363168"/>
                <a:ext cx="966654" cy="916909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楕円 1">
                <a:extLst>
                  <a:ext uri="{FF2B5EF4-FFF2-40B4-BE49-F238E27FC236}">
                    <a16:creationId xmlns:a16="http://schemas.microsoft.com/office/drawing/2014/main" id="{6E926808-B2EE-495D-4CEC-B0A0AE109AFA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1" name="楕円 1">
                <a:extLst>
                  <a:ext uri="{FF2B5EF4-FFF2-40B4-BE49-F238E27FC236}">
                    <a16:creationId xmlns:a16="http://schemas.microsoft.com/office/drawing/2014/main" id="{D071AC8A-3229-B792-EDF3-A3111DA7B25C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2" name="楕円 1">
                <a:extLst>
                  <a:ext uri="{FF2B5EF4-FFF2-40B4-BE49-F238E27FC236}">
                    <a16:creationId xmlns:a16="http://schemas.microsoft.com/office/drawing/2014/main" id="{5F9CDDBF-D54C-79E4-01E6-3408A0335DB9}"/>
                  </a:ext>
                </a:extLst>
              </p:cNvPr>
              <p:cNvSpPr/>
              <p:nvPr/>
            </p:nvSpPr>
            <p:spPr>
              <a:xfrm>
                <a:off x="1471464" y="1952795"/>
                <a:ext cx="1080120" cy="136815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3" name="楕円 1">
                <a:extLst>
                  <a:ext uri="{FF2B5EF4-FFF2-40B4-BE49-F238E27FC236}">
                    <a16:creationId xmlns:a16="http://schemas.microsoft.com/office/drawing/2014/main" id="{200B0D88-E94A-6E7F-2207-1B33F485640D}"/>
                  </a:ext>
                </a:extLst>
              </p:cNvPr>
              <p:cNvSpPr/>
              <p:nvPr/>
            </p:nvSpPr>
            <p:spPr>
              <a:xfrm>
                <a:off x="1607508" y="1996326"/>
                <a:ext cx="808032" cy="115894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4" name="二等辺三角形 6">
                <a:extLst>
                  <a:ext uri="{FF2B5EF4-FFF2-40B4-BE49-F238E27FC236}">
                    <a16:creationId xmlns:a16="http://schemas.microsoft.com/office/drawing/2014/main" id="{CC1F8ABC-151C-4025-CA1A-CF5B8EABA70B}"/>
                  </a:ext>
                </a:extLst>
              </p:cNvPr>
              <p:cNvSpPr/>
              <p:nvPr/>
            </p:nvSpPr>
            <p:spPr>
              <a:xfrm rot="19800000">
                <a:off x="1004700" y="400131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二等辺三角形 6">
                <a:extLst>
                  <a:ext uri="{FF2B5EF4-FFF2-40B4-BE49-F238E27FC236}">
                    <a16:creationId xmlns:a16="http://schemas.microsoft.com/office/drawing/2014/main" id="{4FE7D7B4-0D71-5F3A-7180-28831A9F67CA}"/>
                  </a:ext>
                </a:extLst>
              </p:cNvPr>
              <p:cNvSpPr/>
              <p:nvPr/>
            </p:nvSpPr>
            <p:spPr>
              <a:xfrm rot="20093668">
                <a:off x="1121099" y="506348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二等辺三角形 6">
                <a:extLst>
                  <a:ext uri="{FF2B5EF4-FFF2-40B4-BE49-F238E27FC236}">
                    <a16:creationId xmlns:a16="http://schemas.microsoft.com/office/drawing/2014/main" id="{3B2E144E-C6C4-2869-8685-43A596D4A9F4}"/>
                  </a:ext>
                </a:extLst>
              </p:cNvPr>
              <p:cNvSpPr/>
              <p:nvPr/>
            </p:nvSpPr>
            <p:spPr>
              <a:xfrm rot="1800000" flipH="1">
                <a:off x="2320089" y="400132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二等辺三角形 6">
                <a:extLst>
                  <a:ext uri="{FF2B5EF4-FFF2-40B4-BE49-F238E27FC236}">
                    <a16:creationId xmlns:a16="http://schemas.microsoft.com/office/drawing/2014/main" id="{19B41890-424A-7110-72CA-F500CC1F1D61}"/>
                  </a:ext>
                </a:extLst>
              </p:cNvPr>
              <p:cNvSpPr/>
              <p:nvPr/>
            </p:nvSpPr>
            <p:spPr>
              <a:xfrm rot="1506332" flipH="1">
                <a:off x="2512689" y="506349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楕円 208">
                <a:extLst>
                  <a:ext uri="{FF2B5EF4-FFF2-40B4-BE49-F238E27FC236}">
                    <a16:creationId xmlns:a16="http://schemas.microsoft.com/office/drawing/2014/main" id="{74D60705-A2F1-858A-06C3-7E69DC155460}"/>
                  </a:ext>
                </a:extLst>
              </p:cNvPr>
              <p:cNvSpPr/>
              <p:nvPr/>
            </p:nvSpPr>
            <p:spPr>
              <a:xfrm>
                <a:off x="1064568" y="548680"/>
                <a:ext cx="1893912" cy="1666642"/>
              </a:xfrm>
              <a:prstGeom prst="ellipse">
                <a:avLst/>
              </a:pr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楕円 209">
                <a:extLst>
                  <a:ext uri="{FF2B5EF4-FFF2-40B4-BE49-F238E27FC236}">
                    <a16:creationId xmlns:a16="http://schemas.microsoft.com/office/drawing/2014/main" id="{3FECACD4-A717-5912-A8F4-409847E90BF0}"/>
                  </a:ext>
                </a:extLst>
              </p:cNvPr>
              <p:cNvSpPr/>
              <p:nvPr/>
            </p:nvSpPr>
            <p:spPr>
              <a:xfrm rot="20700000">
                <a:off x="1410120" y="1163820"/>
                <a:ext cx="340774" cy="8701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593CDB84-9026-6DCB-9CA9-46D7A5CB33B3}"/>
                  </a:ext>
                </a:extLst>
              </p:cNvPr>
              <p:cNvSpPr/>
              <p:nvPr/>
            </p:nvSpPr>
            <p:spPr>
              <a:xfrm>
                <a:off x="1528030" y="1433171"/>
                <a:ext cx="966988" cy="411652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楕円 1">
                <a:extLst>
                  <a:ext uri="{FF2B5EF4-FFF2-40B4-BE49-F238E27FC236}">
                    <a16:creationId xmlns:a16="http://schemas.microsoft.com/office/drawing/2014/main" id="{7B5B6006-63A1-BA48-76F2-6E719CE0071D}"/>
                  </a:ext>
                </a:extLst>
              </p:cNvPr>
              <p:cNvSpPr/>
              <p:nvPr/>
            </p:nvSpPr>
            <p:spPr>
              <a:xfrm flipV="1">
                <a:off x="1895798" y="1397858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13" name="グループ化 212">
                <a:extLst>
                  <a:ext uri="{FF2B5EF4-FFF2-40B4-BE49-F238E27FC236}">
                    <a16:creationId xmlns:a16="http://schemas.microsoft.com/office/drawing/2014/main" id="{3F55D521-EB8D-40EB-F231-9B447F2898F8}"/>
                  </a:ext>
                </a:extLst>
              </p:cNvPr>
              <p:cNvGrpSpPr/>
              <p:nvPr/>
            </p:nvGrpSpPr>
            <p:grpSpPr>
              <a:xfrm>
                <a:off x="892779" y="1482289"/>
                <a:ext cx="785406" cy="322390"/>
                <a:chOff x="908285" y="1799390"/>
                <a:chExt cx="785406" cy="551618"/>
              </a:xfrm>
            </p:grpSpPr>
            <p:sp>
              <p:nvSpPr>
                <p:cNvPr id="220" name="正方形/長方形 219">
                  <a:extLst>
                    <a:ext uri="{FF2B5EF4-FFF2-40B4-BE49-F238E27FC236}">
                      <a16:creationId xmlns:a16="http://schemas.microsoft.com/office/drawing/2014/main" id="{333C42B4-8D0D-3F32-1B35-95CC164BCBA3}"/>
                    </a:ext>
                  </a:extLst>
                </p:cNvPr>
                <p:cNvSpPr/>
                <p:nvPr/>
              </p:nvSpPr>
              <p:spPr>
                <a:xfrm>
                  <a:off x="908285" y="2057955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正方形/長方形 220">
                  <a:extLst>
                    <a:ext uri="{FF2B5EF4-FFF2-40B4-BE49-F238E27FC236}">
                      <a16:creationId xmlns:a16="http://schemas.microsoft.com/office/drawing/2014/main" id="{01140EBA-842D-B852-9FA2-67E512232B26}"/>
                    </a:ext>
                  </a:extLst>
                </p:cNvPr>
                <p:cNvSpPr/>
                <p:nvPr/>
              </p:nvSpPr>
              <p:spPr>
                <a:xfrm rot="900000">
                  <a:off x="935702" y="1799390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正方形/長方形 221">
                  <a:extLst>
                    <a:ext uri="{FF2B5EF4-FFF2-40B4-BE49-F238E27FC236}">
                      <a16:creationId xmlns:a16="http://schemas.microsoft.com/office/drawing/2014/main" id="{03D46539-6B36-DE29-AA37-34577ED3327E}"/>
                    </a:ext>
                  </a:extLst>
                </p:cNvPr>
                <p:cNvSpPr/>
                <p:nvPr/>
              </p:nvSpPr>
              <p:spPr>
                <a:xfrm rot="20700000" flipV="1">
                  <a:off x="942197" y="2305289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4" name="グループ化 213">
                <a:extLst>
                  <a:ext uri="{FF2B5EF4-FFF2-40B4-BE49-F238E27FC236}">
                    <a16:creationId xmlns:a16="http://schemas.microsoft.com/office/drawing/2014/main" id="{B9554318-7FCD-4A99-997F-4D48DD88194D}"/>
                  </a:ext>
                </a:extLst>
              </p:cNvPr>
              <p:cNvGrpSpPr/>
              <p:nvPr/>
            </p:nvGrpSpPr>
            <p:grpSpPr>
              <a:xfrm>
                <a:off x="2346820" y="1482289"/>
                <a:ext cx="783449" cy="322390"/>
                <a:chOff x="2362326" y="1799390"/>
                <a:chExt cx="783449" cy="551618"/>
              </a:xfrm>
            </p:grpSpPr>
            <p:sp>
              <p:nvSpPr>
                <p:cNvPr id="217" name="正方形/長方形 216">
                  <a:extLst>
                    <a:ext uri="{FF2B5EF4-FFF2-40B4-BE49-F238E27FC236}">
                      <a16:creationId xmlns:a16="http://schemas.microsoft.com/office/drawing/2014/main" id="{ED81B01F-31A5-A827-BA78-FB41B7C7BBD5}"/>
                    </a:ext>
                  </a:extLst>
                </p:cNvPr>
                <p:cNvSpPr/>
                <p:nvPr/>
              </p:nvSpPr>
              <p:spPr>
                <a:xfrm flipH="1">
                  <a:off x="2394281" y="2057955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正方形/長方形 217">
                  <a:extLst>
                    <a:ext uri="{FF2B5EF4-FFF2-40B4-BE49-F238E27FC236}">
                      <a16:creationId xmlns:a16="http://schemas.microsoft.com/office/drawing/2014/main" id="{0383099F-51EC-2984-27B0-B3188A7A7531}"/>
                    </a:ext>
                  </a:extLst>
                </p:cNvPr>
                <p:cNvSpPr/>
                <p:nvPr/>
              </p:nvSpPr>
              <p:spPr>
                <a:xfrm rot="20700000" flipH="1">
                  <a:off x="2368821" y="1799390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正方形/長方形 218">
                  <a:extLst>
                    <a:ext uri="{FF2B5EF4-FFF2-40B4-BE49-F238E27FC236}">
                      <a16:creationId xmlns:a16="http://schemas.microsoft.com/office/drawing/2014/main" id="{1A99AA43-77A8-8337-17A6-91B41C18BC9F}"/>
                    </a:ext>
                  </a:extLst>
                </p:cNvPr>
                <p:cNvSpPr/>
                <p:nvPr/>
              </p:nvSpPr>
              <p:spPr>
                <a:xfrm rot="900000" flipH="1" flipV="1">
                  <a:off x="2362326" y="2305289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5" name="楕円 214">
                <a:extLst>
                  <a:ext uri="{FF2B5EF4-FFF2-40B4-BE49-F238E27FC236}">
                    <a16:creationId xmlns:a16="http://schemas.microsoft.com/office/drawing/2014/main" id="{602D2903-8CB5-C083-6DFA-1B57EFFF1C00}"/>
                  </a:ext>
                </a:extLst>
              </p:cNvPr>
              <p:cNvSpPr/>
              <p:nvPr/>
            </p:nvSpPr>
            <p:spPr>
              <a:xfrm rot="900000">
                <a:off x="2245152" y="1163820"/>
                <a:ext cx="340774" cy="8701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3E4CA1B7-FC93-EFDB-B2CD-5C13B65972A6}"/>
                  </a:ext>
                </a:extLst>
              </p:cNvPr>
              <p:cNvSpPr/>
              <p:nvPr/>
            </p:nvSpPr>
            <p:spPr>
              <a:xfrm rot="5400000">
                <a:off x="1814661" y="574591"/>
                <a:ext cx="360040" cy="332374"/>
              </a:xfrm>
              <a:custGeom>
                <a:avLst/>
                <a:gdLst>
                  <a:gd name="connsiteX0" fmla="*/ 0 w 575332"/>
                  <a:gd name="connsiteY0" fmla="*/ 166187 h 332374"/>
                  <a:gd name="connsiteX1" fmla="*/ 104683 w 575332"/>
                  <a:gd name="connsiteY1" fmla="*/ 133694 h 332374"/>
                  <a:gd name="connsiteX2" fmla="*/ 113427 w 575332"/>
                  <a:gd name="connsiteY2" fmla="*/ 132918 h 332374"/>
                  <a:gd name="connsiteX3" fmla="*/ 113991 w 575332"/>
                  <a:gd name="connsiteY3" fmla="*/ 122509 h 332374"/>
                  <a:gd name="connsiteX4" fmla="*/ 141724 w 575332"/>
                  <a:gd name="connsiteY4" fmla="*/ 53975 h 332374"/>
                  <a:gd name="connsiteX5" fmla="*/ 169457 w 575332"/>
                  <a:gd name="connsiteY5" fmla="*/ 122509 h 332374"/>
                  <a:gd name="connsiteX6" fmla="*/ 169749 w 575332"/>
                  <a:gd name="connsiteY6" fmla="*/ 127916 h 332374"/>
                  <a:gd name="connsiteX7" fmla="*/ 175693 w 575332"/>
                  <a:gd name="connsiteY7" fmla="*/ 127388 h 332374"/>
                  <a:gd name="connsiteX8" fmla="*/ 246791 w 575332"/>
                  <a:gd name="connsiteY8" fmla="*/ 125287 h 332374"/>
                  <a:gd name="connsiteX9" fmla="*/ 247217 w 575332"/>
                  <a:gd name="connsiteY9" fmla="*/ 116331 h 332374"/>
                  <a:gd name="connsiteX10" fmla="*/ 275009 w 575332"/>
                  <a:gd name="connsiteY10" fmla="*/ 38101 h 332374"/>
                  <a:gd name="connsiteX11" fmla="*/ 302802 w 575332"/>
                  <a:gd name="connsiteY11" fmla="*/ 116331 h 332374"/>
                  <a:gd name="connsiteX12" fmla="*/ 303192 w 575332"/>
                  <a:gd name="connsiteY12" fmla="*/ 124538 h 332374"/>
                  <a:gd name="connsiteX13" fmla="*/ 376747 w 575332"/>
                  <a:gd name="connsiteY13" fmla="*/ 126712 h 332374"/>
                  <a:gd name="connsiteX14" fmla="*/ 377766 w 575332"/>
                  <a:gd name="connsiteY14" fmla="*/ 101499 h 332374"/>
                  <a:gd name="connsiteX15" fmla="*/ 408424 w 575332"/>
                  <a:gd name="connsiteY15" fmla="*/ 0 h 332374"/>
                  <a:gd name="connsiteX16" fmla="*/ 439082 w 575332"/>
                  <a:gd name="connsiteY16" fmla="*/ 101499 h 332374"/>
                  <a:gd name="connsiteX17" fmla="*/ 440291 w 575332"/>
                  <a:gd name="connsiteY17" fmla="*/ 131400 h 332374"/>
                  <a:gd name="connsiteX18" fmla="*/ 491077 w 575332"/>
                  <a:gd name="connsiteY18" fmla="*/ 136412 h 332374"/>
                  <a:gd name="connsiteX19" fmla="*/ 575332 w 575332"/>
                  <a:gd name="connsiteY19" fmla="*/ 166187 h 332374"/>
                  <a:gd name="connsiteX20" fmla="*/ 491077 w 575332"/>
                  <a:gd name="connsiteY20" fmla="*/ 195962 h 332374"/>
                  <a:gd name="connsiteX21" fmla="*/ 440291 w 575332"/>
                  <a:gd name="connsiteY21" fmla="*/ 200974 h 332374"/>
                  <a:gd name="connsiteX22" fmla="*/ 439082 w 575332"/>
                  <a:gd name="connsiteY22" fmla="*/ 230875 h 332374"/>
                  <a:gd name="connsiteX23" fmla="*/ 408424 w 575332"/>
                  <a:gd name="connsiteY23" fmla="*/ 332374 h 332374"/>
                  <a:gd name="connsiteX24" fmla="*/ 377766 w 575332"/>
                  <a:gd name="connsiteY24" fmla="*/ 230875 h 332374"/>
                  <a:gd name="connsiteX25" fmla="*/ 376747 w 575332"/>
                  <a:gd name="connsiteY25" fmla="*/ 205663 h 332374"/>
                  <a:gd name="connsiteX26" fmla="*/ 303192 w 575332"/>
                  <a:gd name="connsiteY26" fmla="*/ 207836 h 332374"/>
                  <a:gd name="connsiteX27" fmla="*/ 302802 w 575332"/>
                  <a:gd name="connsiteY27" fmla="*/ 216045 h 332374"/>
                  <a:gd name="connsiteX28" fmla="*/ 275009 w 575332"/>
                  <a:gd name="connsiteY28" fmla="*/ 294275 h 332374"/>
                  <a:gd name="connsiteX29" fmla="*/ 247217 w 575332"/>
                  <a:gd name="connsiteY29" fmla="*/ 216045 h 332374"/>
                  <a:gd name="connsiteX30" fmla="*/ 246791 w 575332"/>
                  <a:gd name="connsiteY30" fmla="*/ 207087 h 332374"/>
                  <a:gd name="connsiteX31" fmla="*/ 175693 w 575332"/>
                  <a:gd name="connsiteY31" fmla="*/ 204986 h 332374"/>
                  <a:gd name="connsiteX32" fmla="*/ 169749 w 575332"/>
                  <a:gd name="connsiteY32" fmla="*/ 204458 h 332374"/>
                  <a:gd name="connsiteX33" fmla="*/ 169457 w 575332"/>
                  <a:gd name="connsiteY33" fmla="*/ 209865 h 332374"/>
                  <a:gd name="connsiteX34" fmla="*/ 141724 w 575332"/>
                  <a:gd name="connsiteY34" fmla="*/ 278399 h 332374"/>
                  <a:gd name="connsiteX35" fmla="*/ 113991 w 575332"/>
                  <a:gd name="connsiteY35" fmla="*/ 209865 h 332374"/>
                  <a:gd name="connsiteX36" fmla="*/ 113427 w 575332"/>
                  <a:gd name="connsiteY36" fmla="*/ 199456 h 332374"/>
                  <a:gd name="connsiteX37" fmla="*/ 104683 w 575332"/>
                  <a:gd name="connsiteY37" fmla="*/ 198680 h 332374"/>
                  <a:gd name="connsiteX38" fmla="*/ 0 w 575332"/>
                  <a:gd name="connsiteY38" fmla="*/ 166187 h 332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75332" h="332374">
                    <a:moveTo>
                      <a:pt x="0" y="166187"/>
                    </a:moveTo>
                    <a:cubicBezTo>
                      <a:pt x="0" y="153106"/>
                      <a:pt x="40750" y="141418"/>
                      <a:pt x="104683" y="133694"/>
                    </a:cubicBezTo>
                    <a:lnTo>
                      <a:pt x="113427" y="132918"/>
                    </a:lnTo>
                    <a:lnTo>
                      <a:pt x="113991" y="122509"/>
                    </a:lnTo>
                    <a:cubicBezTo>
                      <a:pt x="118560" y="82235"/>
                      <a:pt x="129257" y="53975"/>
                      <a:pt x="141724" y="53975"/>
                    </a:cubicBezTo>
                    <a:cubicBezTo>
                      <a:pt x="154191" y="53975"/>
                      <a:pt x="164888" y="82235"/>
                      <a:pt x="169457" y="122509"/>
                    </a:cubicBezTo>
                    <a:lnTo>
                      <a:pt x="169749" y="127916"/>
                    </a:lnTo>
                    <a:lnTo>
                      <a:pt x="175693" y="127388"/>
                    </a:lnTo>
                    <a:lnTo>
                      <a:pt x="246791" y="125287"/>
                    </a:lnTo>
                    <a:lnTo>
                      <a:pt x="247217" y="116331"/>
                    </a:lnTo>
                    <a:cubicBezTo>
                      <a:pt x="251796" y="70358"/>
                      <a:pt x="262515" y="38101"/>
                      <a:pt x="275009" y="38101"/>
                    </a:cubicBezTo>
                    <a:cubicBezTo>
                      <a:pt x="287504" y="38101"/>
                      <a:pt x="298223" y="70358"/>
                      <a:pt x="302802" y="116331"/>
                    </a:cubicBezTo>
                    <a:lnTo>
                      <a:pt x="303192" y="124538"/>
                    </a:lnTo>
                    <a:lnTo>
                      <a:pt x="376747" y="126712"/>
                    </a:lnTo>
                    <a:lnTo>
                      <a:pt x="377766" y="101499"/>
                    </a:lnTo>
                    <a:cubicBezTo>
                      <a:pt x="382817" y="41852"/>
                      <a:pt x="394642" y="0"/>
                      <a:pt x="408424" y="0"/>
                    </a:cubicBezTo>
                    <a:cubicBezTo>
                      <a:pt x="422206" y="0"/>
                      <a:pt x="434031" y="41852"/>
                      <a:pt x="439082" y="101499"/>
                    </a:cubicBezTo>
                    <a:lnTo>
                      <a:pt x="440291" y="131400"/>
                    </a:lnTo>
                    <a:lnTo>
                      <a:pt x="491077" y="136412"/>
                    </a:lnTo>
                    <a:cubicBezTo>
                      <a:pt x="543134" y="144032"/>
                      <a:pt x="575332" y="154559"/>
                      <a:pt x="575332" y="166187"/>
                    </a:cubicBezTo>
                    <a:cubicBezTo>
                      <a:pt x="575332" y="177815"/>
                      <a:pt x="543134" y="188342"/>
                      <a:pt x="491077" y="195962"/>
                    </a:cubicBezTo>
                    <a:lnTo>
                      <a:pt x="440291" y="200974"/>
                    </a:lnTo>
                    <a:lnTo>
                      <a:pt x="439082" y="230875"/>
                    </a:lnTo>
                    <a:cubicBezTo>
                      <a:pt x="434031" y="290522"/>
                      <a:pt x="422206" y="332374"/>
                      <a:pt x="408424" y="332374"/>
                    </a:cubicBezTo>
                    <a:cubicBezTo>
                      <a:pt x="394642" y="332374"/>
                      <a:pt x="382817" y="290522"/>
                      <a:pt x="377766" y="230875"/>
                    </a:cubicBezTo>
                    <a:lnTo>
                      <a:pt x="376747" y="205663"/>
                    </a:lnTo>
                    <a:lnTo>
                      <a:pt x="303192" y="207836"/>
                    </a:lnTo>
                    <a:lnTo>
                      <a:pt x="302802" y="216045"/>
                    </a:lnTo>
                    <a:cubicBezTo>
                      <a:pt x="298223" y="262017"/>
                      <a:pt x="287504" y="294275"/>
                      <a:pt x="275009" y="294275"/>
                    </a:cubicBezTo>
                    <a:cubicBezTo>
                      <a:pt x="262515" y="294275"/>
                      <a:pt x="251796" y="262017"/>
                      <a:pt x="247217" y="216045"/>
                    </a:cubicBezTo>
                    <a:lnTo>
                      <a:pt x="246791" y="207087"/>
                    </a:lnTo>
                    <a:lnTo>
                      <a:pt x="175693" y="204986"/>
                    </a:lnTo>
                    <a:lnTo>
                      <a:pt x="169749" y="204458"/>
                    </a:lnTo>
                    <a:lnTo>
                      <a:pt x="169457" y="209865"/>
                    </a:lnTo>
                    <a:cubicBezTo>
                      <a:pt x="164888" y="250140"/>
                      <a:pt x="154191" y="278399"/>
                      <a:pt x="141724" y="278399"/>
                    </a:cubicBezTo>
                    <a:cubicBezTo>
                      <a:pt x="129257" y="278399"/>
                      <a:pt x="118560" y="250140"/>
                      <a:pt x="113991" y="209865"/>
                    </a:cubicBezTo>
                    <a:lnTo>
                      <a:pt x="113427" y="199456"/>
                    </a:lnTo>
                    <a:lnTo>
                      <a:pt x="104683" y="198680"/>
                    </a:lnTo>
                    <a:cubicBezTo>
                      <a:pt x="40750" y="190957"/>
                      <a:pt x="0" y="179269"/>
                      <a:pt x="0" y="16618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49" name="フリーフォーム: 図形 448">
              <a:extLst>
                <a:ext uri="{FF2B5EF4-FFF2-40B4-BE49-F238E27FC236}">
                  <a16:creationId xmlns:a16="http://schemas.microsoft.com/office/drawing/2014/main" id="{CD058B1A-AAE9-4128-5FDE-2BC393CC3514}"/>
                </a:ext>
              </a:extLst>
            </p:cNvPr>
            <p:cNvSpPr/>
            <p:nvPr/>
          </p:nvSpPr>
          <p:spPr>
            <a:xfrm>
              <a:off x="3605212" y="4086226"/>
              <a:ext cx="1857376" cy="841374"/>
            </a:xfrm>
            <a:custGeom>
              <a:avLst/>
              <a:gdLst>
                <a:gd name="connsiteX0" fmla="*/ 928688 w 1857376"/>
                <a:gd name="connsiteY0" fmla="*/ 0 h 841374"/>
                <a:gd name="connsiteX1" fmla="*/ 1857376 w 1857376"/>
                <a:gd name="connsiteY1" fmla="*/ 809625 h 841374"/>
                <a:gd name="connsiteX2" fmla="*/ 1854621 w 1857376"/>
                <a:gd name="connsiteY2" fmla="*/ 841374 h 841374"/>
                <a:gd name="connsiteX3" fmla="*/ 1805511 w 1857376"/>
                <a:gd name="connsiteY3" fmla="*/ 841374 h 841374"/>
                <a:gd name="connsiteX4" fmla="*/ 1796516 w 1857376"/>
                <a:gd name="connsiteY4" fmla="*/ 757260 h 841374"/>
                <a:gd name="connsiteX5" fmla="*/ 928688 w 1857376"/>
                <a:gd name="connsiteY5" fmla="*/ 90487 h 841374"/>
                <a:gd name="connsiteX6" fmla="*/ 60860 w 1857376"/>
                <a:gd name="connsiteY6" fmla="*/ 757260 h 841374"/>
                <a:gd name="connsiteX7" fmla="*/ 51865 w 1857376"/>
                <a:gd name="connsiteY7" fmla="*/ 841374 h 841374"/>
                <a:gd name="connsiteX8" fmla="*/ 2756 w 1857376"/>
                <a:gd name="connsiteY8" fmla="*/ 841374 h 841374"/>
                <a:gd name="connsiteX9" fmla="*/ 0 w 1857376"/>
                <a:gd name="connsiteY9" fmla="*/ 809625 h 841374"/>
                <a:gd name="connsiteX10" fmla="*/ 928688 w 1857376"/>
                <a:gd name="connsiteY10" fmla="*/ 0 h 841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57376" h="841374">
                  <a:moveTo>
                    <a:pt x="928688" y="0"/>
                  </a:moveTo>
                  <a:cubicBezTo>
                    <a:pt x="1441588" y="0"/>
                    <a:pt x="1857376" y="362481"/>
                    <a:pt x="1857376" y="809625"/>
                  </a:cubicBezTo>
                  <a:lnTo>
                    <a:pt x="1854621" y="841374"/>
                  </a:lnTo>
                  <a:lnTo>
                    <a:pt x="1805511" y="841374"/>
                  </a:lnTo>
                  <a:lnTo>
                    <a:pt x="1796516" y="757260"/>
                  </a:lnTo>
                  <a:cubicBezTo>
                    <a:pt x="1713917" y="376734"/>
                    <a:pt x="1356763" y="90487"/>
                    <a:pt x="928688" y="90487"/>
                  </a:cubicBezTo>
                  <a:cubicBezTo>
                    <a:pt x="500614" y="90487"/>
                    <a:pt x="143460" y="376734"/>
                    <a:pt x="60860" y="757260"/>
                  </a:cubicBezTo>
                  <a:lnTo>
                    <a:pt x="51865" y="841374"/>
                  </a:lnTo>
                  <a:lnTo>
                    <a:pt x="2756" y="841374"/>
                  </a:lnTo>
                  <a:lnTo>
                    <a:pt x="0" y="809625"/>
                  </a:lnTo>
                  <a:cubicBezTo>
                    <a:pt x="0" y="362481"/>
                    <a:pt x="415788" y="0"/>
                    <a:pt x="928688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51" name="グループ化 450">
              <a:extLst>
                <a:ext uri="{FF2B5EF4-FFF2-40B4-BE49-F238E27FC236}">
                  <a16:creationId xmlns:a16="http://schemas.microsoft.com/office/drawing/2014/main" id="{7B95D4DD-1C35-3334-8181-1517A74249A6}"/>
                </a:ext>
              </a:extLst>
            </p:cNvPr>
            <p:cNvGrpSpPr/>
            <p:nvPr/>
          </p:nvGrpSpPr>
          <p:grpSpPr>
            <a:xfrm>
              <a:off x="3636639" y="3962400"/>
              <a:ext cx="1794828" cy="881479"/>
              <a:chOff x="1100911" y="95250"/>
              <a:chExt cx="1794828" cy="881479"/>
            </a:xfrm>
          </p:grpSpPr>
          <p:sp>
            <p:nvSpPr>
              <p:cNvPr id="452" name="楕円 5">
                <a:extLst>
                  <a:ext uri="{FF2B5EF4-FFF2-40B4-BE49-F238E27FC236}">
                    <a16:creationId xmlns:a16="http://schemas.microsoft.com/office/drawing/2014/main" id="{AA16E63B-F219-F706-4C2D-979C37035ED7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453" name="楕円 452">
                <a:extLst>
                  <a:ext uri="{FF2B5EF4-FFF2-40B4-BE49-F238E27FC236}">
                    <a16:creationId xmlns:a16="http://schemas.microsoft.com/office/drawing/2014/main" id="{EE3E4019-BF3D-7F97-BEDB-1B78B5D9CAC0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54" name="グループ化 453">
                <a:extLst>
                  <a:ext uri="{FF2B5EF4-FFF2-40B4-BE49-F238E27FC236}">
                    <a16:creationId xmlns:a16="http://schemas.microsoft.com/office/drawing/2014/main" id="{0B0B32C1-5C82-A1C6-EC26-1DDE2466E112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455" name="楕円 5">
                  <a:extLst>
                    <a:ext uri="{FF2B5EF4-FFF2-40B4-BE49-F238E27FC236}">
                      <a16:creationId xmlns:a16="http://schemas.microsoft.com/office/drawing/2014/main" id="{EA8AA74D-D09F-EF40-BBC1-26D8068653A3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456" name="フリーフォーム: 図形 455">
                  <a:extLst>
                    <a:ext uri="{FF2B5EF4-FFF2-40B4-BE49-F238E27FC236}">
                      <a16:creationId xmlns:a16="http://schemas.microsoft.com/office/drawing/2014/main" id="{E2450E4B-05EE-4074-3D69-B95C8414CE30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457" name="グループ化 456">
              <a:extLst>
                <a:ext uri="{FF2B5EF4-FFF2-40B4-BE49-F238E27FC236}">
                  <a16:creationId xmlns:a16="http://schemas.microsoft.com/office/drawing/2014/main" id="{7FD9FB9A-229A-F935-DBBB-04E3AB9A7FDC}"/>
                </a:ext>
              </a:extLst>
            </p:cNvPr>
            <p:cNvGrpSpPr/>
            <p:nvPr/>
          </p:nvGrpSpPr>
          <p:grpSpPr>
            <a:xfrm>
              <a:off x="3306426" y="4843463"/>
              <a:ext cx="409788" cy="764212"/>
              <a:chOff x="3109700" y="4691063"/>
              <a:chExt cx="409788" cy="875144"/>
            </a:xfrm>
          </p:grpSpPr>
          <p:sp>
            <p:nvSpPr>
              <p:cNvPr id="458" name="フリーフォーム: 図形 457">
                <a:extLst>
                  <a:ext uri="{FF2B5EF4-FFF2-40B4-BE49-F238E27FC236}">
                    <a16:creationId xmlns:a16="http://schemas.microsoft.com/office/drawing/2014/main" id="{6C9FD4EA-47FD-3664-8463-99BF21C7FA91}"/>
                  </a:ext>
                </a:extLst>
              </p:cNvPr>
              <p:cNvSpPr/>
              <p:nvPr/>
            </p:nvSpPr>
            <p:spPr>
              <a:xfrm rot="16200000">
                <a:off x="2844421" y="5001404"/>
                <a:ext cx="801902" cy="271343"/>
              </a:xfrm>
              <a:custGeom>
                <a:avLst/>
                <a:gdLst>
                  <a:gd name="connsiteX0" fmla="*/ 801902 w 801902"/>
                  <a:gd name="connsiteY0" fmla="*/ 246344 h 271343"/>
                  <a:gd name="connsiteX1" fmla="*/ 782650 w 801902"/>
                  <a:gd name="connsiteY1" fmla="*/ 271343 h 271343"/>
                  <a:gd name="connsiteX2" fmla="*/ 19253 w 801902"/>
                  <a:gd name="connsiteY2" fmla="*/ 271343 h 271343"/>
                  <a:gd name="connsiteX3" fmla="*/ 0 w 801902"/>
                  <a:gd name="connsiteY3" fmla="*/ 246344 h 271343"/>
                  <a:gd name="connsiteX4" fmla="*/ 34490 w 801902"/>
                  <a:gd name="connsiteY4" fmla="*/ 201559 h 271343"/>
                  <a:gd name="connsiteX5" fmla="*/ 30520 w 801902"/>
                  <a:gd name="connsiteY5" fmla="*/ 152073 h 271343"/>
                  <a:gd name="connsiteX6" fmla="*/ 90282 w 801902"/>
                  <a:gd name="connsiteY6" fmla="*/ 118806 h 271343"/>
                  <a:gd name="connsiteX7" fmla="*/ 117435 w 801902"/>
                  <a:gd name="connsiteY7" fmla="*/ 72152 h 271343"/>
                  <a:gd name="connsiteX8" fmla="*/ 193369 w 801902"/>
                  <a:gd name="connsiteY8" fmla="*/ 55469 h 271343"/>
                  <a:gd name="connsiteX9" fmla="*/ 247515 w 801902"/>
                  <a:gd name="connsiteY9" fmla="*/ 18752 h 271343"/>
                  <a:gd name="connsiteX10" fmla="*/ 328058 w 801902"/>
                  <a:gd name="connsiteY10" fmla="*/ 21191 h 271343"/>
                  <a:gd name="connsiteX11" fmla="*/ 400951 w 801902"/>
                  <a:gd name="connsiteY11" fmla="*/ 0 h 271343"/>
                  <a:gd name="connsiteX12" fmla="*/ 473844 w 801902"/>
                  <a:gd name="connsiteY12" fmla="*/ 21191 h 271343"/>
                  <a:gd name="connsiteX13" fmla="*/ 554387 w 801902"/>
                  <a:gd name="connsiteY13" fmla="*/ 18752 h 271343"/>
                  <a:gd name="connsiteX14" fmla="*/ 608533 w 801902"/>
                  <a:gd name="connsiteY14" fmla="*/ 55469 h 271343"/>
                  <a:gd name="connsiteX15" fmla="*/ 684467 w 801902"/>
                  <a:gd name="connsiteY15" fmla="*/ 72152 h 271343"/>
                  <a:gd name="connsiteX16" fmla="*/ 711620 w 801902"/>
                  <a:gd name="connsiteY16" fmla="*/ 118806 h 271343"/>
                  <a:gd name="connsiteX17" fmla="*/ 771382 w 801902"/>
                  <a:gd name="connsiteY17" fmla="*/ 152073 h 271343"/>
                  <a:gd name="connsiteX18" fmla="*/ 767412 w 801902"/>
                  <a:gd name="connsiteY18" fmla="*/ 201559 h 271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01902" h="271343">
                    <a:moveTo>
                      <a:pt x="801902" y="246344"/>
                    </a:moveTo>
                    <a:lnTo>
                      <a:pt x="782650" y="271343"/>
                    </a:lnTo>
                    <a:lnTo>
                      <a:pt x="19253" y="271343"/>
                    </a:lnTo>
                    <a:lnTo>
                      <a:pt x="0" y="246344"/>
                    </a:lnTo>
                    <a:lnTo>
                      <a:pt x="34490" y="201559"/>
                    </a:lnTo>
                    <a:lnTo>
                      <a:pt x="30520" y="152073"/>
                    </a:lnTo>
                    <a:lnTo>
                      <a:pt x="90282" y="118806"/>
                    </a:lnTo>
                    <a:lnTo>
                      <a:pt x="117435" y="72152"/>
                    </a:lnTo>
                    <a:lnTo>
                      <a:pt x="193369" y="55469"/>
                    </a:lnTo>
                    <a:lnTo>
                      <a:pt x="247515" y="18752"/>
                    </a:lnTo>
                    <a:lnTo>
                      <a:pt x="328058" y="21191"/>
                    </a:lnTo>
                    <a:lnTo>
                      <a:pt x="400951" y="0"/>
                    </a:lnTo>
                    <a:lnTo>
                      <a:pt x="473844" y="21191"/>
                    </a:lnTo>
                    <a:lnTo>
                      <a:pt x="554387" y="18752"/>
                    </a:lnTo>
                    <a:lnTo>
                      <a:pt x="608533" y="55469"/>
                    </a:lnTo>
                    <a:lnTo>
                      <a:pt x="684467" y="72152"/>
                    </a:lnTo>
                    <a:lnTo>
                      <a:pt x="711620" y="118806"/>
                    </a:lnTo>
                    <a:lnTo>
                      <a:pt x="771382" y="152073"/>
                    </a:lnTo>
                    <a:lnTo>
                      <a:pt x="767412" y="201559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59" name="四角形: 角を丸くする 458">
                <a:extLst>
                  <a:ext uri="{FF2B5EF4-FFF2-40B4-BE49-F238E27FC236}">
                    <a16:creationId xmlns:a16="http://schemas.microsoft.com/office/drawing/2014/main" id="{4AF5D790-8F1E-E339-56CA-6E01FDB51105}"/>
                  </a:ext>
                </a:extLst>
              </p:cNvPr>
              <p:cNvSpPr/>
              <p:nvPr/>
            </p:nvSpPr>
            <p:spPr>
              <a:xfrm>
                <a:off x="3331286" y="4691063"/>
                <a:ext cx="188202" cy="87514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60" name="グループ化 459">
              <a:extLst>
                <a:ext uri="{FF2B5EF4-FFF2-40B4-BE49-F238E27FC236}">
                  <a16:creationId xmlns:a16="http://schemas.microsoft.com/office/drawing/2014/main" id="{81423574-7B35-4CC3-B899-C0EAC6B98D70}"/>
                </a:ext>
              </a:extLst>
            </p:cNvPr>
            <p:cNvGrpSpPr/>
            <p:nvPr/>
          </p:nvGrpSpPr>
          <p:grpSpPr>
            <a:xfrm flipH="1">
              <a:off x="5349092" y="4843463"/>
              <a:ext cx="409788" cy="764212"/>
              <a:chOff x="3109700" y="4691063"/>
              <a:chExt cx="409788" cy="875144"/>
            </a:xfrm>
          </p:grpSpPr>
          <p:sp>
            <p:nvSpPr>
              <p:cNvPr id="461" name="フリーフォーム: 図形 460">
                <a:extLst>
                  <a:ext uri="{FF2B5EF4-FFF2-40B4-BE49-F238E27FC236}">
                    <a16:creationId xmlns:a16="http://schemas.microsoft.com/office/drawing/2014/main" id="{E0FB9A4D-D701-B226-BAF9-81A26DAAC191}"/>
                  </a:ext>
                </a:extLst>
              </p:cNvPr>
              <p:cNvSpPr/>
              <p:nvPr/>
            </p:nvSpPr>
            <p:spPr>
              <a:xfrm rot="16200000">
                <a:off x="2844421" y="5001404"/>
                <a:ext cx="801902" cy="271343"/>
              </a:xfrm>
              <a:custGeom>
                <a:avLst/>
                <a:gdLst>
                  <a:gd name="connsiteX0" fmla="*/ 801902 w 801902"/>
                  <a:gd name="connsiteY0" fmla="*/ 246344 h 271343"/>
                  <a:gd name="connsiteX1" fmla="*/ 782650 w 801902"/>
                  <a:gd name="connsiteY1" fmla="*/ 271343 h 271343"/>
                  <a:gd name="connsiteX2" fmla="*/ 19253 w 801902"/>
                  <a:gd name="connsiteY2" fmla="*/ 271343 h 271343"/>
                  <a:gd name="connsiteX3" fmla="*/ 0 w 801902"/>
                  <a:gd name="connsiteY3" fmla="*/ 246344 h 271343"/>
                  <a:gd name="connsiteX4" fmla="*/ 34490 w 801902"/>
                  <a:gd name="connsiteY4" fmla="*/ 201559 h 271343"/>
                  <a:gd name="connsiteX5" fmla="*/ 30520 w 801902"/>
                  <a:gd name="connsiteY5" fmla="*/ 152073 h 271343"/>
                  <a:gd name="connsiteX6" fmla="*/ 90282 w 801902"/>
                  <a:gd name="connsiteY6" fmla="*/ 118806 h 271343"/>
                  <a:gd name="connsiteX7" fmla="*/ 117435 w 801902"/>
                  <a:gd name="connsiteY7" fmla="*/ 72152 h 271343"/>
                  <a:gd name="connsiteX8" fmla="*/ 193369 w 801902"/>
                  <a:gd name="connsiteY8" fmla="*/ 55469 h 271343"/>
                  <a:gd name="connsiteX9" fmla="*/ 247515 w 801902"/>
                  <a:gd name="connsiteY9" fmla="*/ 18752 h 271343"/>
                  <a:gd name="connsiteX10" fmla="*/ 328058 w 801902"/>
                  <a:gd name="connsiteY10" fmla="*/ 21191 h 271343"/>
                  <a:gd name="connsiteX11" fmla="*/ 400951 w 801902"/>
                  <a:gd name="connsiteY11" fmla="*/ 0 h 271343"/>
                  <a:gd name="connsiteX12" fmla="*/ 473844 w 801902"/>
                  <a:gd name="connsiteY12" fmla="*/ 21191 h 271343"/>
                  <a:gd name="connsiteX13" fmla="*/ 554387 w 801902"/>
                  <a:gd name="connsiteY13" fmla="*/ 18752 h 271343"/>
                  <a:gd name="connsiteX14" fmla="*/ 608533 w 801902"/>
                  <a:gd name="connsiteY14" fmla="*/ 55469 h 271343"/>
                  <a:gd name="connsiteX15" fmla="*/ 684467 w 801902"/>
                  <a:gd name="connsiteY15" fmla="*/ 72152 h 271343"/>
                  <a:gd name="connsiteX16" fmla="*/ 711620 w 801902"/>
                  <a:gd name="connsiteY16" fmla="*/ 118806 h 271343"/>
                  <a:gd name="connsiteX17" fmla="*/ 771382 w 801902"/>
                  <a:gd name="connsiteY17" fmla="*/ 152073 h 271343"/>
                  <a:gd name="connsiteX18" fmla="*/ 767412 w 801902"/>
                  <a:gd name="connsiteY18" fmla="*/ 201559 h 271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01902" h="271343">
                    <a:moveTo>
                      <a:pt x="801902" y="246344"/>
                    </a:moveTo>
                    <a:lnTo>
                      <a:pt x="782650" y="271343"/>
                    </a:lnTo>
                    <a:lnTo>
                      <a:pt x="19253" y="271343"/>
                    </a:lnTo>
                    <a:lnTo>
                      <a:pt x="0" y="246344"/>
                    </a:lnTo>
                    <a:lnTo>
                      <a:pt x="34490" y="201559"/>
                    </a:lnTo>
                    <a:lnTo>
                      <a:pt x="30520" y="152073"/>
                    </a:lnTo>
                    <a:lnTo>
                      <a:pt x="90282" y="118806"/>
                    </a:lnTo>
                    <a:lnTo>
                      <a:pt x="117435" y="72152"/>
                    </a:lnTo>
                    <a:lnTo>
                      <a:pt x="193369" y="55469"/>
                    </a:lnTo>
                    <a:lnTo>
                      <a:pt x="247515" y="18752"/>
                    </a:lnTo>
                    <a:lnTo>
                      <a:pt x="328058" y="21191"/>
                    </a:lnTo>
                    <a:lnTo>
                      <a:pt x="400951" y="0"/>
                    </a:lnTo>
                    <a:lnTo>
                      <a:pt x="473844" y="21191"/>
                    </a:lnTo>
                    <a:lnTo>
                      <a:pt x="554387" y="18752"/>
                    </a:lnTo>
                    <a:lnTo>
                      <a:pt x="608533" y="55469"/>
                    </a:lnTo>
                    <a:lnTo>
                      <a:pt x="684467" y="72152"/>
                    </a:lnTo>
                    <a:lnTo>
                      <a:pt x="711620" y="118806"/>
                    </a:lnTo>
                    <a:lnTo>
                      <a:pt x="771382" y="152073"/>
                    </a:lnTo>
                    <a:lnTo>
                      <a:pt x="767412" y="201559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2" name="四角形: 角を丸くする 461">
                <a:extLst>
                  <a:ext uri="{FF2B5EF4-FFF2-40B4-BE49-F238E27FC236}">
                    <a16:creationId xmlns:a16="http://schemas.microsoft.com/office/drawing/2014/main" id="{F63325DB-0C87-DFCF-475C-46F4EF5A1DC3}"/>
                  </a:ext>
                </a:extLst>
              </p:cNvPr>
              <p:cNvSpPr/>
              <p:nvPr/>
            </p:nvSpPr>
            <p:spPr>
              <a:xfrm>
                <a:off x="3331286" y="4691063"/>
                <a:ext cx="188202" cy="87514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75" name="グループ化 474">
              <a:extLst>
                <a:ext uri="{FF2B5EF4-FFF2-40B4-BE49-F238E27FC236}">
                  <a16:creationId xmlns:a16="http://schemas.microsoft.com/office/drawing/2014/main" id="{47AAF088-B905-8A81-93DE-87A1D4F4F948}"/>
                </a:ext>
              </a:extLst>
            </p:cNvPr>
            <p:cNvGrpSpPr/>
            <p:nvPr/>
          </p:nvGrpSpPr>
          <p:grpSpPr>
            <a:xfrm>
              <a:off x="3743427" y="5539114"/>
              <a:ext cx="1657580" cy="1662821"/>
              <a:chOff x="3743427" y="5539114"/>
              <a:chExt cx="1657580" cy="1662821"/>
            </a:xfrm>
          </p:grpSpPr>
          <p:sp>
            <p:nvSpPr>
              <p:cNvPr id="290" name="フリーフォーム: 図形 289">
                <a:extLst>
                  <a:ext uri="{FF2B5EF4-FFF2-40B4-BE49-F238E27FC236}">
                    <a16:creationId xmlns:a16="http://schemas.microsoft.com/office/drawing/2014/main" id="{462BFBFA-4B17-0DA1-7E70-C117337E6A68}"/>
                  </a:ext>
                </a:extLst>
              </p:cNvPr>
              <p:cNvSpPr/>
              <p:nvPr/>
            </p:nvSpPr>
            <p:spPr>
              <a:xfrm>
                <a:off x="3801836" y="5936456"/>
                <a:ext cx="1546452" cy="1222960"/>
              </a:xfrm>
              <a:custGeom>
                <a:avLst/>
                <a:gdLst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68477 w 1736952"/>
                  <a:gd name="connsiteY10" fmla="*/ 1164952 h 1222960"/>
                  <a:gd name="connsiteX11" fmla="*/ 826550 w 1736952"/>
                  <a:gd name="connsiteY11" fmla="*/ 1222960 h 1222960"/>
                  <a:gd name="connsiteX12" fmla="*/ 715190 w 1736952"/>
                  <a:gd name="connsiteY12" fmla="*/ 1221746 h 1222960"/>
                  <a:gd name="connsiteX13" fmla="*/ 25153 w 1736952"/>
                  <a:gd name="connsiteY13" fmla="*/ 1138653 h 1222960"/>
                  <a:gd name="connsiteX14" fmla="*/ 23193 w 1736952"/>
                  <a:gd name="connsiteY14" fmla="*/ 1136253 h 1222960"/>
                  <a:gd name="connsiteX15" fmla="*/ 22813 w 1736952"/>
                  <a:gd name="connsiteY15" fmla="*/ 1136374 h 1222960"/>
                  <a:gd name="connsiteX16" fmla="*/ 8524 w 1736952"/>
                  <a:gd name="connsiteY16" fmla="*/ 1120961 h 1222960"/>
                  <a:gd name="connsiteX17" fmla="*/ 7786 w 1736952"/>
                  <a:gd name="connsiteY17" fmla="*/ 1117382 h 1222960"/>
                  <a:gd name="connsiteX18" fmla="*/ 7687 w 1736952"/>
                  <a:gd name="connsiteY18" fmla="*/ 1117261 h 1222960"/>
                  <a:gd name="connsiteX19" fmla="*/ 7746 w 1736952"/>
                  <a:gd name="connsiteY19" fmla="*/ 1117189 h 1222960"/>
                  <a:gd name="connsiteX20" fmla="*/ 1181 w 1736952"/>
                  <a:gd name="connsiteY20" fmla="*/ 1085356 h 1222960"/>
                  <a:gd name="connsiteX21" fmla="*/ 88247 w 1736952"/>
                  <a:gd name="connsiteY21" fmla="*/ 574301 h 1222960"/>
                  <a:gd name="connsiteX22" fmla="*/ 305602 w 1736952"/>
                  <a:gd name="connsiteY22" fmla="*/ 62838 h 1222960"/>
                  <a:gd name="connsiteX23" fmla="*/ 306554 w 1736952"/>
                  <a:gd name="connsiteY23" fmla="*/ 62534 h 1222960"/>
                  <a:gd name="connsiteX24" fmla="*/ 309322 w 1736952"/>
                  <a:gd name="connsiteY24" fmla="*/ 58973 h 1222960"/>
                  <a:gd name="connsiteX25" fmla="*/ 867366 w 1736952"/>
                  <a:gd name="connsiteY25" fmla="*/ 0 h 122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736952" h="1222960">
                    <a:moveTo>
                      <a:pt x="867366" y="0"/>
                    </a:moveTo>
                    <a:cubicBezTo>
                      <a:pt x="1142633" y="0"/>
                      <a:pt x="1372296" y="25317"/>
                      <a:pt x="1425410" y="58973"/>
                    </a:cubicBezTo>
                    <a:lnTo>
                      <a:pt x="1427446" y="61592"/>
                    </a:lnTo>
                    <a:lnTo>
                      <a:pt x="1431349" y="62838"/>
                    </a:lnTo>
                    <a:cubicBezTo>
                      <a:pt x="1484761" y="103152"/>
                      <a:pt x="1575435" y="313332"/>
                      <a:pt x="1648705" y="574301"/>
                    </a:cubicBezTo>
                    <a:cubicBezTo>
                      <a:pt x="1732442" y="872553"/>
                      <a:pt x="1761738" y="1124201"/>
                      <a:pt x="1714138" y="1136374"/>
                    </a:cubicBezTo>
                    <a:lnTo>
                      <a:pt x="1712000" y="1135691"/>
                    </a:lnTo>
                    <a:lnTo>
                      <a:pt x="1709581" y="1138653"/>
                    </a:lnTo>
                    <a:cubicBezTo>
                      <a:pt x="1639439" y="1180974"/>
                      <a:pt x="1365297" y="1214121"/>
                      <a:pt x="1019545" y="1221746"/>
                    </a:cubicBezTo>
                    <a:lnTo>
                      <a:pt x="910387" y="1222936"/>
                    </a:lnTo>
                    <a:lnTo>
                      <a:pt x="868477" y="1164952"/>
                    </a:lnTo>
                    <a:lnTo>
                      <a:pt x="826550" y="1222960"/>
                    </a:lnTo>
                    <a:lnTo>
                      <a:pt x="715190" y="1221746"/>
                    </a:lnTo>
                    <a:cubicBezTo>
                      <a:pt x="369437" y="1214121"/>
                      <a:pt x="95295" y="1180974"/>
                      <a:pt x="25153" y="1138653"/>
                    </a:cubicBezTo>
                    <a:lnTo>
                      <a:pt x="23193" y="1136253"/>
                    </a:lnTo>
                    <a:lnTo>
                      <a:pt x="22813" y="1136374"/>
                    </a:lnTo>
                    <a:cubicBezTo>
                      <a:pt x="16864" y="1134853"/>
                      <a:pt x="12115" y="1129589"/>
                      <a:pt x="8524" y="1120961"/>
                    </a:cubicBezTo>
                    <a:lnTo>
                      <a:pt x="7786" y="1117382"/>
                    </a:lnTo>
                    <a:lnTo>
                      <a:pt x="7687" y="1117261"/>
                    </a:lnTo>
                    <a:lnTo>
                      <a:pt x="7746" y="1117189"/>
                    </a:lnTo>
                    <a:lnTo>
                      <a:pt x="1181" y="1085356"/>
                    </a:lnTo>
                    <a:cubicBezTo>
                      <a:pt x="-6737" y="995465"/>
                      <a:pt x="25444" y="797990"/>
                      <a:pt x="88247" y="574301"/>
                    </a:cubicBezTo>
                    <a:cubicBezTo>
                      <a:pt x="161517" y="313332"/>
                      <a:pt x="252190" y="103152"/>
                      <a:pt x="305602" y="62838"/>
                    </a:cubicBezTo>
                    <a:lnTo>
                      <a:pt x="306554" y="62534"/>
                    </a:lnTo>
                    <a:lnTo>
                      <a:pt x="309322" y="58973"/>
                    </a:lnTo>
                    <a:cubicBezTo>
                      <a:pt x="362437" y="25317"/>
                      <a:pt x="592100" y="0"/>
                      <a:pt x="867366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9" name="フリーフォーム: 図形 338">
                <a:extLst>
                  <a:ext uri="{FF2B5EF4-FFF2-40B4-BE49-F238E27FC236}">
                    <a16:creationId xmlns:a16="http://schemas.microsoft.com/office/drawing/2014/main" id="{36CDF031-0CBB-4253-956B-F4A6F1BA18B8}"/>
                  </a:ext>
                </a:extLst>
              </p:cNvPr>
              <p:cNvSpPr/>
              <p:nvPr/>
            </p:nvSpPr>
            <p:spPr>
              <a:xfrm>
                <a:off x="3919619" y="6669360"/>
                <a:ext cx="276944" cy="286618"/>
              </a:xfrm>
              <a:custGeom>
                <a:avLst/>
                <a:gdLst>
                  <a:gd name="connsiteX0" fmla="*/ 27844 w 276944"/>
                  <a:gd name="connsiteY0" fmla="*/ 0 h 286618"/>
                  <a:gd name="connsiteX1" fmla="*/ 249100 w 276944"/>
                  <a:gd name="connsiteY1" fmla="*/ 0 h 286618"/>
                  <a:gd name="connsiteX2" fmla="*/ 276944 w 276944"/>
                  <a:gd name="connsiteY2" fmla="*/ 27844 h 286618"/>
                  <a:gd name="connsiteX3" fmla="*/ 276944 w 276944"/>
                  <a:gd name="connsiteY3" fmla="*/ 195035 h 286618"/>
                  <a:gd name="connsiteX4" fmla="*/ 185361 w 276944"/>
                  <a:gd name="connsiteY4" fmla="*/ 286618 h 286618"/>
                  <a:gd name="connsiteX5" fmla="*/ 91583 w 276944"/>
                  <a:gd name="connsiteY5" fmla="*/ 286618 h 286618"/>
                  <a:gd name="connsiteX6" fmla="*/ 0 w 276944"/>
                  <a:gd name="connsiteY6" fmla="*/ 195035 h 286618"/>
                  <a:gd name="connsiteX7" fmla="*/ 0 w 276944"/>
                  <a:gd name="connsiteY7" fmla="*/ 27844 h 286618"/>
                  <a:gd name="connsiteX8" fmla="*/ 27844 w 276944"/>
                  <a:gd name="connsiteY8" fmla="*/ 0 h 286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6944" h="286618">
                    <a:moveTo>
                      <a:pt x="27844" y="0"/>
                    </a:moveTo>
                    <a:lnTo>
                      <a:pt x="249100" y="0"/>
                    </a:lnTo>
                    <a:cubicBezTo>
                      <a:pt x="264478" y="0"/>
                      <a:pt x="276944" y="12466"/>
                      <a:pt x="276944" y="27844"/>
                    </a:cubicBezTo>
                    <a:lnTo>
                      <a:pt x="276944" y="195035"/>
                    </a:lnTo>
                    <a:cubicBezTo>
                      <a:pt x="276944" y="245615"/>
                      <a:pt x="235941" y="286618"/>
                      <a:pt x="185361" y="286618"/>
                    </a:cubicBezTo>
                    <a:lnTo>
                      <a:pt x="91583" y="286618"/>
                    </a:lnTo>
                    <a:cubicBezTo>
                      <a:pt x="41003" y="286618"/>
                      <a:pt x="0" y="245615"/>
                      <a:pt x="0" y="195035"/>
                    </a:cubicBezTo>
                    <a:lnTo>
                      <a:pt x="0" y="27844"/>
                    </a:lnTo>
                    <a:cubicBezTo>
                      <a:pt x="0" y="12466"/>
                      <a:pt x="12466" y="0"/>
                      <a:pt x="278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74" name="フリーフォーム: 図形 473">
                <a:extLst>
                  <a:ext uri="{FF2B5EF4-FFF2-40B4-BE49-F238E27FC236}">
                    <a16:creationId xmlns:a16="http://schemas.microsoft.com/office/drawing/2014/main" id="{11152A7C-F545-4786-7A06-4B774DE385FD}"/>
                  </a:ext>
                </a:extLst>
              </p:cNvPr>
              <p:cNvSpPr/>
              <p:nvPr/>
            </p:nvSpPr>
            <p:spPr>
              <a:xfrm>
                <a:off x="4524417" y="6531769"/>
                <a:ext cx="101290" cy="452722"/>
              </a:xfrm>
              <a:custGeom>
                <a:avLst/>
                <a:gdLst>
                  <a:gd name="connsiteX0" fmla="*/ 50645 w 101290"/>
                  <a:gd name="connsiteY0" fmla="*/ 351432 h 452722"/>
                  <a:gd name="connsiteX1" fmla="*/ 101290 w 101290"/>
                  <a:gd name="connsiteY1" fmla="*/ 402077 h 452722"/>
                  <a:gd name="connsiteX2" fmla="*/ 50645 w 101290"/>
                  <a:gd name="connsiteY2" fmla="*/ 452722 h 452722"/>
                  <a:gd name="connsiteX3" fmla="*/ 0 w 101290"/>
                  <a:gd name="connsiteY3" fmla="*/ 402077 h 452722"/>
                  <a:gd name="connsiteX4" fmla="*/ 50645 w 101290"/>
                  <a:gd name="connsiteY4" fmla="*/ 351432 h 452722"/>
                  <a:gd name="connsiteX5" fmla="*/ 50645 w 101290"/>
                  <a:gd name="connsiteY5" fmla="*/ 175716 h 452722"/>
                  <a:gd name="connsiteX6" fmla="*/ 101290 w 101290"/>
                  <a:gd name="connsiteY6" fmla="*/ 226361 h 452722"/>
                  <a:gd name="connsiteX7" fmla="*/ 50645 w 101290"/>
                  <a:gd name="connsiteY7" fmla="*/ 277006 h 452722"/>
                  <a:gd name="connsiteX8" fmla="*/ 0 w 101290"/>
                  <a:gd name="connsiteY8" fmla="*/ 226361 h 452722"/>
                  <a:gd name="connsiteX9" fmla="*/ 50645 w 101290"/>
                  <a:gd name="connsiteY9" fmla="*/ 175716 h 452722"/>
                  <a:gd name="connsiteX10" fmla="*/ 50645 w 101290"/>
                  <a:gd name="connsiteY10" fmla="*/ 0 h 452722"/>
                  <a:gd name="connsiteX11" fmla="*/ 101290 w 101290"/>
                  <a:gd name="connsiteY11" fmla="*/ 50645 h 452722"/>
                  <a:gd name="connsiteX12" fmla="*/ 50645 w 101290"/>
                  <a:gd name="connsiteY12" fmla="*/ 101290 h 452722"/>
                  <a:gd name="connsiteX13" fmla="*/ 0 w 101290"/>
                  <a:gd name="connsiteY13" fmla="*/ 50645 h 452722"/>
                  <a:gd name="connsiteX14" fmla="*/ 50645 w 101290"/>
                  <a:gd name="connsiteY14" fmla="*/ 0 h 452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1290" h="452722">
                    <a:moveTo>
                      <a:pt x="50645" y="351432"/>
                    </a:moveTo>
                    <a:cubicBezTo>
                      <a:pt x="78615" y="351432"/>
                      <a:pt x="101290" y="374107"/>
                      <a:pt x="101290" y="402077"/>
                    </a:cubicBezTo>
                    <a:cubicBezTo>
                      <a:pt x="101290" y="430047"/>
                      <a:pt x="78615" y="452722"/>
                      <a:pt x="50645" y="452722"/>
                    </a:cubicBezTo>
                    <a:cubicBezTo>
                      <a:pt x="22675" y="452722"/>
                      <a:pt x="0" y="430047"/>
                      <a:pt x="0" y="402077"/>
                    </a:cubicBezTo>
                    <a:cubicBezTo>
                      <a:pt x="0" y="374107"/>
                      <a:pt x="22675" y="351432"/>
                      <a:pt x="50645" y="351432"/>
                    </a:cubicBezTo>
                    <a:close/>
                    <a:moveTo>
                      <a:pt x="50645" y="175716"/>
                    </a:moveTo>
                    <a:cubicBezTo>
                      <a:pt x="78615" y="175716"/>
                      <a:pt x="101290" y="198391"/>
                      <a:pt x="101290" y="226361"/>
                    </a:cubicBezTo>
                    <a:cubicBezTo>
                      <a:pt x="101290" y="254331"/>
                      <a:pt x="78615" y="277006"/>
                      <a:pt x="50645" y="277006"/>
                    </a:cubicBezTo>
                    <a:cubicBezTo>
                      <a:pt x="22675" y="277006"/>
                      <a:pt x="0" y="254331"/>
                      <a:pt x="0" y="226361"/>
                    </a:cubicBezTo>
                    <a:cubicBezTo>
                      <a:pt x="0" y="198391"/>
                      <a:pt x="22675" y="175716"/>
                      <a:pt x="50645" y="175716"/>
                    </a:cubicBezTo>
                    <a:close/>
                    <a:moveTo>
                      <a:pt x="50645" y="0"/>
                    </a:moveTo>
                    <a:cubicBezTo>
                      <a:pt x="78615" y="0"/>
                      <a:pt x="101290" y="22675"/>
                      <a:pt x="101290" y="50645"/>
                    </a:cubicBezTo>
                    <a:cubicBezTo>
                      <a:pt x="101290" y="78615"/>
                      <a:pt x="78615" y="101290"/>
                      <a:pt x="50645" y="101290"/>
                    </a:cubicBezTo>
                    <a:cubicBezTo>
                      <a:pt x="22675" y="101290"/>
                      <a:pt x="0" y="78615"/>
                      <a:pt x="0" y="50645"/>
                    </a:cubicBezTo>
                    <a:cubicBezTo>
                      <a:pt x="0" y="22675"/>
                      <a:pt x="22675" y="0"/>
                      <a:pt x="5064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176C3387-50B9-1668-AB12-0A09064CA921}"/>
                  </a:ext>
                </a:extLst>
              </p:cNvPr>
              <p:cNvSpPr/>
              <p:nvPr/>
            </p:nvSpPr>
            <p:spPr>
              <a:xfrm>
                <a:off x="4945938" y="6669360"/>
                <a:ext cx="276944" cy="286618"/>
              </a:xfrm>
              <a:custGeom>
                <a:avLst/>
                <a:gdLst>
                  <a:gd name="connsiteX0" fmla="*/ 27844 w 276944"/>
                  <a:gd name="connsiteY0" fmla="*/ 0 h 286618"/>
                  <a:gd name="connsiteX1" fmla="*/ 249100 w 276944"/>
                  <a:gd name="connsiteY1" fmla="*/ 0 h 286618"/>
                  <a:gd name="connsiteX2" fmla="*/ 276944 w 276944"/>
                  <a:gd name="connsiteY2" fmla="*/ 27844 h 286618"/>
                  <a:gd name="connsiteX3" fmla="*/ 276944 w 276944"/>
                  <a:gd name="connsiteY3" fmla="*/ 195035 h 286618"/>
                  <a:gd name="connsiteX4" fmla="*/ 185361 w 276944"/>
                  <a:gd name="connsiteY4" fmla="*/ 286618 h 286618"/>
                  <a:gd name="connsiteX5" fmla="*/ 91583 w 276944"/>
                  <a:gd name="connsiteY5" fmla="*/ 286618 h 286618"/>
                  <a:gd name="connsiteX6" fmla="*/ 0 w 276944"/>
                  <a:gd name="connsiteY6" fmla="*/ 195035 h 286618"/>
                  <a:gd name="connsiteX7" fmla="*/ 0 w 276944"/>
                  <a:gd name="connsiteY7" fmla="*/ 27844 h 286618"/>
                  <a:gd name="connsiteX8" fmla="*/ 27844 w 276944"/>
                  <a:gd name="connsiteY8" fmla="*/ 0 h 286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6944" h="286618">
                    <a:moveTo>
                      <a:pt x="27844" y="0"/>
                    </a:moveTo>
                    <a:lnTo>
                      <a:pt x="249100" y="0"/>
                    </a:lnTo>
                    <a:cubicBezTo>
                      <a:pt x="264478" y="0"/>
                      <a:pt x="276944" y="12466"/>
                      <a:pt x="276944" y="27844"/>
                    </a:cubicBezTo>
                    <a:lnTo>
                      <a:pt x="276944" y="195035"/>
                    </a:lnTo>
                    <a:cubicBezTo>
                      <a:pt x="276944" y="245615"/>
                      <a:pt x="235941" y="286618"/>
                      <a:pt x="185361" y="286618"/>
                    </a:cubicBezTo>
                    <a:lnTo>
                      <a:pt x="91583" y="286618"/>
                    </a:lnTo>
                    <a:cubicBezTo>
                      <a:pt x="41003" y="286618"/>
                      <a:pt x="0" y="245615"/>
                      <a:pt x="0" y="195035"/>
                    </a:cubicBezTo>
                    <a:lnTo>
                      <a:pt x="0" y="27844"/>
                    </a:lnTo>
                    <a:cubicBezTo>
                      <a:pt x="0" y="12466"/>
                      <a:pt x="12466" y="0"/>
                      <a:pt x="278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6" name="フリーフォーム: 図形 345">
                <a:extLst>
                  <a:ext uri="{FF2B5EF4-FFF2-40B4-BE49-F238E27FC236}">
                    <a16:creationId xmlns:a16="http://schemas.microsoft.com/office/drawing/2014/main" id="{2CD0AB3B-1777-62F6-DD48-2A616B55C998}"/>
                  </a:ext>
                </a:extLst>
              </p:cNvPr>
              <p:cNvSpPr/>
              <p:nvPr/>
            </p:nvSpPr>
            <p:spPr>
              <a:xfrm>
                <a:off x="3997282" y="5884070"/>
                <a:ext cx="1165268" cy="184896"/>
              </a:xfrm>
              <a:custGeom>
                <a:avLst/>
                <a:gdLst>
                  <a:gd name="connsiteX0" fmla="*/ 490434 w 1200794"/>
                  <a:gd name="connsiteY0" fmla="*/ 0 h 260019"/>
                  <a:gd name="connsiteX1" fmla="*/ 512414 w 1200794"/>
                  <a:gd name="connsiteY1" fmla="*/ 9170 h 260019"/>
                  <a:gd name="connsiteX2" fmla="*/ 552688 w 1200794"/>
                  <a:gd name="connsiteY2" fmla="*/ 10157 h 260019"/>
                  <a:gd name="connsiteX3" fmla="*/ 595543 w 1200794"/>
                  <a:gd name="connsiteY3" fmla="*/ 73 h 260019"/>
                  <a:gd name="connsiteX4" fmla="*/ 638398 w 1200794"/>
                  <a:gd name="connsiteY4" fmla="*/ 10157 h 260019"/>
                  <a:gd name="connsiteX5" fmla="*/ 678706 w 1200794"/>
                  <a:gd name="connsiteY5" fmla="*/ 9169 h 260019"/>
                  <a:gd name="connsiteX6" fmla="*/ 700684 w 1200794"/>
                  <a:gd name="connsiteY6" fmla="*/ 0 h 260019"/>
                  <a:gd name="connsiteX7" fmla="*/ 747644 w 1200794"/>
                  <a:gd name="connsiteY7" fmla="*/ 6201 h 260019"/>
                  <a:gd name="connsiteX8" fmla="*/ 791329 w 1200794"/>
                  <a:gd name="connsiteY8" fmla="*/ 741 h 260019"/>
                  <a:gd name="connsiteX9" fmla="*/ 832866 w 1200794"/>
                  <a:gd name="connsiteY9" fmla="*/ 15334 h 260019"/>
                  <a:gd name="connsiteX10" fmla="*/ 880073 w 1200794"/>
                  <a:gd name="connsiteY10" fmla="*/ 19226 h 260019"/>
                  <a:gd name="connsiteX11" fmla="*/ 880455 w 1200794"/>
                  <a:gd name="connsiteY11" fmla="*/ 19492 h 260019"/>
                  <a:gd name="connsiteX12" fmla="*/ 901861 w 1200794"/>
                  <a:gd name="connsiteY12" fmla="*/ 12684 h 260019"/>
                  <a:gd name="connsiteX13" fmla="*/ 948102 w 1200794"/>
                  <a:gd name="connsiteY13" fmla="*/ 22954 h 260019"/>
                  <a:gd name="connsiteX14" fmla="*/ 992097 w 1200794"/>
                  <a:gd name="connsiteY14" fmla="*/ 21324 h 260019"/>
                  <a:gd name="connsiteX15" fmla="*/ 1032203 w 1200794"/>
                  <a:gd name="connsiteY15" fmla="*/ 39482 h 260019"/>
                  <a:gd name="connsiteX16" fmla="*/ 1078891 w 1200794"/>
                  <a:gd name="connsiteY16" fmla="*/ 47474 h 260019"/>
                  <a:gd name="connsiteX17" fmla="*/ 1106758 w 1200794"/>
                  <a:gd name="connsiteY17" fmla="*/ 70758 h 260019"/>
                  <a:gd name="connsiteX18" fmla="*/ 1149033 w 1200794"/>
                  <a:gd name="connsiteY18" fmla="*/ 87157 h 260019"/>
                  <a:gd name="connsiteX19" fmla="*/ 1160415 w 1200794"/>
                  <a:gd name="connsiteY19" fmla="*/ 112020 h 260019"/>
                  <a:gd name="connsiteX20" fmla="*/ 1191837 w 1200794"/>
                  <a:gd name="connsiteY20" fmla="*/ 134329 h 260019"/>
                  <a:gd name="connsiteX21" fmla="*/ 1185006 w 1200794"/>
                  <a:gd name="connsiteY21" fmla="*/ 156986 h 260019"/>
                  <a:gd name="connsiteX22" fmla="*/ 1200794 w 1200794"/>
                  <a:gd name="connsiteY22" fmla="*/ 181808 h 260019"/>
                  <a:gd name="connsiteX23" fmla="*/ 1176787 w 1200794"/>
                  <a:gd name="connsiteY23" fmla="*/ 198810 h 260019"/>
                  <a:gd name="connsiteX24" fmla="*/ 1174536 w 1200794"/>
                  <a:gd name="connsiteY24" fmla="*/ 222367 h 260019"/>
                  <a:gd name="connsiteX25" fmla="*/ 1137008 w 1200794"/>
                  <a:gd name="connsiteY25" fmla="*/ 231125 h 260019"/>
                  <a:gd name="connsiteX26" fmla="*/ 1117063 w 1200794"/>
                  <a:gd name="connsiteY26" fmla="*/ 249831 h 260019"/>
                  <a:gd name="connsiteX27" fmla="*/ 1071727 w 1200794"/>
                  <a:gd name="connsiteY27" fmla="*/ 249013 h 260019"/>
                  <a:gd name="connsiteX28" fmla="*/ 1037121 w 1200794"/>
                  <a:gd name="connsiteY28" fmla="*/ 260019 h 260019"/>
                  <a:gd name="connsiteX29" fmla="*/ 990881 w 1200794"/>
                  <a:gd name="connsiteY29" fmla="*/ 249748 h 260019"/>
                  <a:gd name="connsiteX30" fmla="*/ 946885 w 1200794"/>
                  <a:gd name="connsiteY30" fmla="*/ 251379 h 260019"/>
                  <a:gd name="connsiteX31" fmla="*/ 906779 w 1200794"/>
                  <a:gd name="connsiteY31" fmla="*/ 233220 h 260019"/>
                  <a:gd name="connsiteX32" fmla="*/ 873825 w 1200794"/>
                  <a:gd name="connsiteY32" fmla="*/ 227579 h 260019"/>
                  <a:gd name="connsiteX33" fmla="*/ 856991 w 1200794"/>
                  <a:gd name="connsiteY33" fmla="*/ 234602 h 260019"/>
                  <a:gd name="connsiteX34" fmla="*/ 810031 w 1200794"/>
                  <a:gd name="connsiteY34" fmla="*/ 228402 h 260019"/>
                  <a:gd name="connsiteX35" fmla="*/ 766345 w 1200794"/>
                  <a:gd name="connsiteY35" fmla="*/ 233862 h 260019"/>
                  <a:gd name="connsiteX36" fmla="*/ 724809 w 1200794"/>
                  <a:gd name="connsiteY36" fmla="*/ 219269 h 260019"/>
                  <a:gd name="connsiteX37" fmla="*/ 700890 w 1200794"/>
                  <a:gd name="connsiteY37" fmla="*/ 217297 h 260019"/>
                  <a:gd name="connsiteX38" fmla="*/ 685751 w 1200794"/>
                  <a:gd name="connsiteY38" fmla="*/ 225606 h 260019"/>
                  <a:gd name="connsiteX39" fmla="*/ 638398 w 1200794"/>
                  <a:gd name="connsiteY39" fmla="*/ 224445 h 260019"/>
                  <a:gd name="connsiteX40" fmla="*/ 595543 w 1200794"/>
                  <a:gd name="connsiteY40" fmla="*/ 234529 h 260019"/>
                  <a:gd name="connsiteX41" fmla="*/ 552688 w 1200794"/>
                  <a:gd name="connsiteY41" fmla="*/ 224445 h 260019"/>
                  <a:gd name="connsiteX42" fmla="*/ 505335 w 1200794"/>
                  <a:gd name="connsiteY42" fmla="*/ 225606 h 260019"/>
                  <a:gd name="connsiteX43" fmla="*/ 490200 w 1200794"/>
                  <a:gd name="connsiteY43" fmla="*/ 217299 h 260019"/>
                  <a:gd name="connsiteX44" fmla="*/ 466309 w 1200794"/>
                  <a:gd name="connsiteY44" fmla="*/ 219269 h 260019"/>
                  <a:gd name="connsiteX45" fmla="*/ 424772 w 1200794"/>
                  <a:gd name="connsiteY45" fmla="*/ 233862 h 260019"/>
                  <a:gd name="connsiteX46" fmla="*/ 381087 w 1200794"/>
                  <a:gd name="connsiteY46" fmla="*/ 228402 h 260019"/>
                  <a:gd name="connsiteX47" fmla="*/ 334126 w 1200794"/>
                  <a:gd name="connsiteY47" fmla="*/ 234602 h 260019"/>
                  <a:gd name="connsiteX48" fmla="*/ 320107 w 1200794"/>
                  <a:gd name="connsiteY48" fmla="*/ 228754 h 260019"/>
                  <a:gd name="connsiteX49" fmla="*/ 294015 w 1200794"/>
                  <a:gd name="connsiteY49" fmla="*/ 233220 h 260019"/>
                  <a:gd name="connsiteX50" fmla="*/ 253909 w 1200794"/>
                  <a:gd name="connsiteY50" fmla="*/ 251379 h 260019"/>
                  <a:gd name="connsiteX51" fmla="*/ 209913 w 1200794"/>
                  <a:gd name="connsiteY51" fmla="*/ 249748 h 260019"/>
                  <a:gd name="connsiteX52" fmla="*/ 163673 w 1200794"/>
                  <a:gd name="connsiteY52" fmla="*/ 260019 h 260019"/>
                  <a:gd name="connsiteX53" fmla="*/ 129067 w 1200794"/>
                  <a:gd name="connsiteY53" fmla="*/ 249013 h 260019"/>
                  <a:gd name="connsiteX54" fmla="*/ 83731 w 1200794"/>
                  <a:gd name="connsiteY54" fmla="*/ 249831 h 260019"/>
                  <a:gd name="connsiteX55" fmla="*/ 63787 w 1200794"/>
                  <a:gd name="connsiteY55" fmla="*/ 231125 h 260019"/>
                  <a:gd name="connsiteX56" fmla="*/ 26258 w 1200794"/>
                  <a:gd name="connsiteY56" fmla="*/ 222367 h 260019"/>
                  <a:gd name="connsiteX57" fmla="*/ 24007 w 1200794"/>
                  <a:gd name="connsiteY57" fmla="*/ 198810 h 260019"/>
                  <a:gd name="connsiteX58" fmla="*/ 0 w 1200794"/>
                  <a:gd name="connsiteY58" fmla="*/ 181808 h 260019"/>
                  <a:gd name="connsiteX59" fmla="*/ 15788 w 1200794"/>
                  <a:gd name="connsiteY59" fmla="*/ 156986 h 260019"/>
                  <a:gd name="connsiteX60" fmla="*/ 8957 w 1200794"/>
                  <a:gd name="connsiteY60" fmla="*/ 134329 h 260019"/>
                  <a:gd name="connsiteX61" fmla="*/ 40379 w 1200794"/>
                  <a:gd name="connsiteY61" fmla="*/ 112020 h 260019"/>
                  <a:gd name="connsiteX62" fmla="*/ 51762 w 1200794"/>
                  <a:gd name="connsiteY62" fmla="*/ 87157 h 260019"/>
                  <a:gd name="connsiteX63" fmla="*/ 94036 w 1200794"/>
                  <a:gd name="connsiteY63" fmla="*/ 70758 h 260019"/>
                  <a:gd name="connsiteX64" fmla="*/ 121903 w 1200794"/>
                  <a:gd name="connsiteY64" fmla="*/ 47474 h 260019"/>
                  <a:gd name="connsiteX65" fmla="*/ 168591 w 1200794"/>
                  <a:gd name="connsiteY65" fmla="*/ 39482 h 260019"/>
                  <a:gd name="connsiteX66" fmla="*/ 208697 w 1200794"/>
                  <a:gd name="connsiteY66" fmla="*/ 21324 h 260019"/>
                  <a:gd name="connsiteX67" fmla="*/ 252692 w 1200794"/>
                  <a:gd name="connsiteY67" fmla="*/ 22954 h 260019"/>
                  <a:gd name="connsiteX68" fmla="*/ 298933 w 1200794"/>
                  <a:gd name="connsiteY68" fmla="*/ 12684 h 260019"/>
                  <a:gd name="connsiteX69" fmla="*/ 317761 w 1200794"/>
                  <a:gd name="connsiteY69" fmla="*/ 18672 h 260019"/>
                  <a:gd name="connsiteX70" fmla="*/ 358251 w 1200794"/>
                  <a:gd name="connsiteY70" fmla="*/ 15334 h 260019"/>
                  <a:gd name="connsiteX71" fmla="*/ 399788 w 1200794"/>
                  <a:gd name="connsiteY71" fmla="*/ 741 h 260019"/>
                  <a:gd name="connsiteX72" fmla="*/ 443474 w 1200794"/>
                  <a:gd name="connsiteY72" fmla="*/ 6201 h 260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200794" h="260019">
                    <a:moveTo>
                      <a:pt x="490434" y="0"/>
                    </a:moveTo>
                    <a:lnTo>
                      <a:pt x="512414" y="9170"/>
                    </a:lnTo>
                    <a:lnTo>
                      <a:pt x="552688" y="10157"/>
                    </a:lnTo>
                    <a:lnTo>
                      <a:pt x="595543" y="73"/>
                    </a:lnTo>
                    <a:lnTo>
                      <a:pt x="638398" y="10157"/>
                    </a:lnTo>
                    <a:lnTo>
                      <a:pt x="678706" y="9169"/>
                    </a:lnTo>
                    <a:lnTo>
                      <a:pt x="700684" y="0"/>
                    </a:lnTo>
                    <a:lnTo>
                      <a:pt x="747644" y="6201"/>
                    </a:lnTo>
                    <a:lnTo>
                      <a:pt x="791329" y="741"/>
                    </a:lnTo>
                    <a:lnTo>
                      <a:pt x="832866" y="15334"/>
                    </a:lnTo>
                    <a:lnTo>
                      <a:pt x="880073" y="19226"/>
                    </a:lnTo>
                    <a:lnTo>
                      <a:pt x="880455" y="19492"/>
                    </a:lnTo>
                    <a:lnTo>
                      <a:pt x="901861" y="12684"/>
                    </a:lnTo>
                    <a:lnTo>
                      <a:pt x="948102" y="22954"/>
                    </a:lnTo>
                    <a:lnTo>
                      <a:pt x="992097" y="21324"/>
                    </a:lnTo>
                    <a:lnTo>
                      <a:pt x="1032203" y="39482"/>
                    </a:lnTo>
                    <a:lnTo>
                      <a:pt x="1078891" y="47474"/>
                    </a:lnTo>
                    <a:lnTo>
                      <a:pt x="1106758" y="70758"/>
                    </a:lnTo>
                    <a:lnTo>
                      <a:pt x="1149033" y="87157"/>
                    </a:lnTo>
                    <a:lnTo>
                      <a:pt x="1160415" y="112020"/>
                    </a:lnTo>
                    <a:lnTo>
                      <a:pt x="1191837" y="134329"/>
                    </a:lnTo>
                    <a:lnTo>
                      <a:pt x="1185006" y="156986"/>
                    </a:lnTo>
                    <a:lnTo>
                      <a:pt x="1200794" y="181808"/>
                    </a:lnTo>
                    <a:lnTo>
                      <a:pt x="1176787" y="198810"/>
                    </a:lnTo>
                    <a:lnTo>
                      <a:pt x="1174536" y="222367"/>
                    </a:lnTo>
                    <a:lnTo>
                      <a:pt x="1137008" y="231125"/>
                    </a:lnTo>
                    <a:lnTo>
                      <a:pt x="1117063" y="249831"/>
                    </a:lnTo>
                    <a:lnTo>
                      <a:pt x="1071727" y="249013"/>
                    </a:lnTo>
                    <a:lnTo>
                      <a:pt x="1037121" y="260019"/>
                    </a:lnTo>
                    <a:lnTo>
                      <a:pt x="990881" y="249748"/>
                    </a:lnTo>
                    <a:lnTo>
                      <a:pt x="946885" y="251379"/>
                    </a:lnTo>
                    <a:lnTo>
                      <a:pt x="906779" y="233220"/>
                    </a:lnTo>
                    <a:lnTo>
                      <a:pt x="873825" y="227579"/>
                    </a:lnTo>
                    <a:lnTo>
                      <a:pt x="856991" y="234602"/>
                    </a:lnTo>
                    <a:lnTo>
                      <a:pt x="810031" y="228402"/>
                    </a:lnTo>
                    <a:lnTo>
                      <a:pt x="766345" y="233862"/>
                    </a:lnTo>
                    <a:lnTo>
                      <a:pt x="724809" y="219269"/>
                    </a:lnTo>
                    <a:lnTo>
                      <a:pt x="700890" y="217297"/>
                    </a:lnTo>
                    <a:lnTo>
                      <a:pt x="685751" y="225606"/>
                    </a:lnTo>
                    <a:lnTo>
                      <a:pt x="638398" y="224445"/>
                    </a:lnTo>
                    <a:lnTo>
                      <a:pt x="595543" y="234529"/>
                    </a:lnTo>
                    <a:lnTo>
                      <a:pt x="552688" y="224445"/>
                    </a:lnTo>
                    <a:lnTo>
                      <a:pt x="505335" y="225606"/>
                    </a:lnTo>
                    <a:lnTo>
                      <a:pt x="490200" y="217299"/>
                    </a:lnTo>
                    <a:lnTo>
                      <a:pt x="466309" y="219269"/>
                    </a:lnTo>
                    <a:lnTo>
                      <a:pt x="424772" y="233862"/>
                    </a:lnTo>
                    <a:lnTo>
                      <a:pt x="381087" y="228402"/>
                    </a:lnTo>
                    <a:lnTo>
                      <a:pt x="334126" y="234602"/>
                    </a:lnTo>
                    <a:lnTo>
                      <a:pt x="320107" y="228754"/>
                    </a:lnTo>
                    <a:lnTo>
                      <a:pt x="294015" y="233220"/>
                    </a:lnTo>
                    <a:lnTo>
                      <a:pt x="253909" y="251379"/>
                    </a:lnTo>
                    <a:lnTo>
                      <a:pt x="209913" y="249748"/>
                    </a:lnTo>
                    <a:lnTo>
                      <a:pt x="163673" y="260019"/>
                    </a:lnTo>
                    <a:lnTo>
                      <a:pt x="129067" y="249013"/>
                    </a:lnTo>
                    <a:lnTo>
                      <a:pt x="83731" y="249831"/>
                    </a:lnTo>
                    <a:lnTo>
                      <a:pt x="63787" y="231125"/>
                    </a:lnTo>
                    <a:lnTo>
                      <a:pt x="26258" y="222367"/>
                    </a:lnTo>
                    <a:lnTo>
                      <a:pt x="24007" y="198810"/>
                    </a:lnTo>
                    <a:lnTo>
                      <a:pt x="0" y="181808"/>
                    </a:lnTo>
                    <a:lnTo>
                      <a:pt x="15788" y="156986"/>
                    </a:lnTo>
                    <a:lnTo>
                      <a:pt x="8957" y="134329"/>
                    </a:lnTo>
                    <a:lnTo>
                      <a:pt x="40379" y="112020"/>
                    </a:lnTo>
                    <a:lnTo>
                      <a:pt x="51762" y="87157"/>
                    </a:lnTo>
                    <a:lnTo>
                      <a:pt x="94036" y="70758"/>
                    </a:lnTo>
                    <a:lnTo>
                      <a:pt x="121903" y="47474"/>
                    </a:lnTo>
                    <a:lnTo>
                      <a:pt x="168591" y="39482"/>
                    </a:lnTo>
                    <a:lnTo>
                      <a:pt x="208697" y="21324"/>
                    </a:lnTo>
                    <a:lnTo>
                      <a:pt x="252692" y="22954"/>
                    </a:lnTo>
                    <a:lnTo>
                      <a:pt x="298933" y="12684"/>
                    </a:lnTo>
                    <a:lnTo>
                      <a:pt x="317761" y="18672"/>
                    </a:lnTo>
                    <a:lnTo>
                      <a:pt x="358251" y="15334"/>
                    </a:lnTo>
                    <a:lnTo>
                      <a:pt x="399788" y="741"/>
                    </a:lnTo>
                    <a:lnTo>
                      <a:pt x="443474" y="6201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7" name="フリーフォーム: 図形 346">
                <a:extLst>
                  <a:ext uri="{FF2B5EF4-FFF2-40B4-BE49-F238E27FC236}">
                    <a16:creationId xmlns:a16="http://schemas.microsoft.com/office/drawing/2014/main" id="{C507ADBC-7D1D-DAB9-9E9B-6A3E7E2CA9D9}"/>
                  </a:ext>
                </a:extLst>
              </p:cNvPr>
              <p:cNvSpPr/>
              <p:nvPr/>
            </p:nvSpPr>
            <p:spPr>
              <a:xfrm rot="11131890">
                <a:off x="3752838" y="7045428"/>
                <a:ext cx="788539" cy="156507"/>
              </a:xfrm>
              <a:custGeom>
                <a:avLst/>
                <a:gdLst>
                  <a:gd name="connsiteX0" fmla="*/ 490434 w 1200794"/>
                  <a:gd name="connsiteY0" fmla="*/ 0 h 260019"/>
                  <a:gd name="connsiteX1" fmla="*/ 512414 w 1200794"/>
                  <a:gd name="connsiteY1" fmla="*/ 9170 h 260019"/>
                  <a:gd name="connsiteX2" fmla="*/ 552688 w 1200794"/>
                  <a:gd name="connsiteY2" fmla="*/ 10157 h 260019"/>
                  <a:gd name="connsiteX3" fmla="*/ 595543 w 1200794"/>
                  <a:gd name="connsiteY3" fmla="*/ 73 h 260019"/>
                  <a:gd name="connsiteX4" fmla="*/ 638398 w 1200794"/>
                  <a:gd name="connsiteY4" fmla="*/ 10157 h 260019"/>
                  <a:gd name="connsiteX5" fmla="*/ 678706 w 1200794"/>
                  <a:gd name="connsiteY5" fmla="*/ 9169 h 260019"/>
                  <a:gd name="connsiteX6" fmla="*/ 700684 w 1200794"/>
                  <a:gd name="connsiteY6" fmla="*/ 0 h 260019"/>
                  <a:gd name="connsiteX7" fmla="*/ 747644 w 1200794"/>
                  <a:gd name="connsiteY7" fmla="*/ 6201 h 260019"/>
                  <a:gd name="connsiteX8" fmla="*/ 791329 w 1200794"/>
                  <a:gd name="connsiteY8" fmla="*/ 741 h 260019"/>
                  <a:gd name="connsiteX9" fmla="*/ 832866 w 1200794"/>
                  <a:gd name="connsiteY9" fmla="*/ 15334 h 260019"/>
                  <a:gd name="connsiteX10" fmla="*/ 880073 w 1200794"/>
                  <a:gd name="connsiteY10" fmla="*/ 19226 h 260019"/>
                  <a:gd name="connsiteX11" fmla="*/ 880455 w 1200794"/>
                  <a:gd name="connsiteY11" fmla="*/ 19492 h 260019"/>
                  <a:gd name="connsiteX12" fmla="*/ 901861 w 1200794"/>
                  <a:gd name="connsiteY12" fmla="*/ 12684 h 260019"/>
                  <a:gd name="connsiteX13" fmla="*/ 948102 w 1200794"/>
                  <a:gd name="connsiteY13" fmla="*/ 22954 h 260019"/>
                  <a:gd name="connsiteX14" fmla="*/ 992097 w 1200794"/>
                  <a:gd name="connsiteY14" fmla="*/ 21324 h 260019"/>
                  <a:gd name="connsiteX15" fmla="*/ 1032203 w 1200794"/>
                  <a:gd name="connsiteY15" fmla="*/ 39482 h 260019"/>
                  <a:gd name="connsiteX16" fmla="*/ 1078891 w 1200794"/>
                  <a:gd name="connsiteY16" fmla="*/ 47474 h 260019"/>
                  <a:gd name="connsiteX17" fmla="*/ 1106758 w 1200794"/>
                  <a:gd name="connsiteY17" fmla="*/ 70758 h 260019"/>
                  <a:gd name="connsiteX18" fmla="*/ 1149033 w 1200794"/>
                  <a:gd name="connsiteY18" fmla="*/ 87157 h 260019"/>
                  <a:gd name="connsiteX19" fmla="*/ 1160415 w 1200794"/>
                  <a:gd name="connsiteY19" fmla="*/ 112020 h 260019"/>
                  <a:gd name="connsiteX20" fmla="*/ 1191837 w 1200794"/>
                  <a:gd name="connsiteY20" fmla="*/ 134329 h 260019"/>
                  <a:gd name="connsiteX21" fmla="*/ 1185006 w 1200794"/>
                  <a:gd name="connsiteY21" fmla="*/ 156986 h 260019"/>
                  <a:gd name="connsiteX22" fmla="*/ 1200794 w 1200794"/>
                  <a:gd name="connsiteY22" fmla="*/ 181808 h 260019"/>
                  <a:gd name="connsiteX23" fmla="*/ 1176787 w 1200794"/>
                  <a:gd name="connsiteY23" fmla="*/ 198810 h 260019"/>
                  <a:gd name="connsiteX24" fmla="*/ 1174536 w 1200794"/>
                  <a:gd name="connsiteY24" fmla="*/ 222367 h 260019"/>
                  <a:gd name="connsiteX25" fmla="*/ 1137008 w 1200794"/>
                  <a:gd name="connsiteY25" fmla="*/ 231125 h 260019"/>
                  <a:gd name="connsiteX26" fmla="*/ 1117063 w 1200794"/>
                  <a:gd name="connsiteY26" fmla="*/ 249831 h 260019"/>
                  <a:gd name="connsiteX27" fmla="*/ 1071727 w 1200794"/>
                  <a:gd name="connsiteY27" fmla="*/ 249013 h 260019"/>
                  <a:gd name="connsiteX28" fmla="*/ 1037121 w 1200794"/>
                  <a:gd name="connsiteY28" fmla="*/ 260019 h 260019"/>
                  <a:gd name="connsiteX29" fmla="*/ 990881 w 1200794"/>
                  <a:gd name="connsiteY29" fmla="*/ 249748 h 260019"/>
                  <a:gd name="connsiteX30" fmla="*/ 946885 w 1200794"/>
                  <a:gd name="connsiteY30" fmla="*/ 251379 h 260019"/>
                  <a:gd name="connsiteX31" fmla="*/ 906779 w 1200794"/>
                  <a:gd name="connsiteY31" fmla="*/ 233220 h 260019"/>
                  <a:gd name="connsiteX32" fmla="*/ 873825 w 1200794"/>
                  <a:gd name="connsiteY32" fmla="*/ 227579 h 260019"/>
                  <a:gd name="connsiteX33" fmla="*/ 856991 w 1200794"/>
                  <a:gd name="connsiteY33" fmla="*/ 234602 h 260019"/>
                  <a:gd name="connsiteX34" fmla="*/ 810031 w 1200794"/>
                  <a:gd name="connsiteY34" fmla="*/ 228402 h 260019"/>
                  <a:gd name="connsiteX35" fmla="*/ 766345 w 1200794"/>
                  <a:gd name="connsiteY35" fmla="*/ 233862 h 260019"/>
                  <a:gd name="connsiteX36" fmla="*/ 724809 w 1200794"/>
                  <a:gd name="connsiteY36" fmla="*/ 219269 h 260019"/>
                  <a:gd name="connsiteX37" fmla="*/ 700890 w 1200794"/>
                  <a:gd name="connsiteY37" fmla="*/ 217297 h 260019"/>
                  <a:gd name="connsiteX38" fmla="*/ 685751 w 1200794"/>
                  <a:gd name="connsiteY38" fmla="*/ 225606 h 260019"/>
                  <a:gd name="connsiteX39" fmla="*/ 638398 w 1200794"/>
                  <a:gd name="connsiteY39" fmla="*/ 224445 h 260019"/>
                  <a:gd name="connsiteX40" fmla="*/ 595543 w 1200794"/>
                  <a:gd name="connsiteY40" fmla="*/ 234529 h 260019"/>
                  <a:gd name="connsiteX41" fmla="*/ 552688 w 1200794"/>
                  <a:gd name="connsiteY41" fmla="*/ 224445 h 260019"/>
                  <a:gd name="connsiteX42" fmla="*/ 505335 w 1200794"/>
                  <a:gd name="connsiteY42" fmla="*/ 225606 h 260019"/>
                  <a:gd name="connsiteX43" fmla="*/ 490200 w 1200794"/>
                  <a:gd name="connsiteY43" fmla="*/ 217299 h 260019"/>
                  <a:gd name="connsiteX44" fmla="*/ 466309 w 1200794"/>
                  <a:gd name="connsiteY44" fmla="*/ 219269 h 260019"/>
                  <a:gd name="connsiteX45" fmla="*/ 424772 w 1200794"/>
                  <a:gd name="connsiteY45" fmla="*/ 233862 h 260019"/>
                  <a:gd name="connsiteX46" fmla="*/ 381087 w 1200794"/>
                  <a:gd name="connsiteY46" fmla="*/ 228402 h 260019"/>
                  <a:gd name="connsiteX47" fmla="*/ 334126 w 1200794"/>
                  <a:gd name="connsiteY47" fmla="*/ 234602 h 260019"/>
                  <a:gd name="connsiteX48" fmla="*/ 320107 w 1200794"/>
                  <a:gd name="connsiteY48" fmla="*/ 228754 h 260019"/>
                  <a:gd name="connsiteX49" fmla="*/ 294015 w 1200794"/>
                  <a:gd name="connsiteY49" fmla="*/ 233220 h 260019"/>
                  <a:gd name="connsiteX50" fmla="*/ 253909 w 1200794"/>
                  <a:gd name="connsiteY50" fmla="*/ 251379 h 260019"/>
                  <a:gd name="connsiteX51" fmla="*/ 209913 w 1200794"/>
                  <a:gd name="connsiteY51" fmla="*/ 249748 h 260019"/>
                  <a:gd name="connsiteX52" fmla="*/ 163673 w 1200794"/>
                  <a:gd name="connsiteY52" fmla="*/ 260019 h 260019"/>
                  <a:gd name="connsiteX53" fmla="*/ 129067 w 1200794"/>
                  <a:gd name="connsiteY53" fmla="*/ 249013 h 260019"/>
                  <a:gd name="connsiteX54" fmla="*/ 83731 w 1200794"/>
                  <a:gd name="connsiteY54" fmla="*/ 249831 h 260019"/>
                  <a:gd name="connsiteX55" fmla="*/ 63787 w 1200794"/>
                  <a:gd name="connsiteY55" fmla="*/ 231125 h 260019"/>
                  <a:gd name="connsiteX56" fmla="*/ 26258 w 1200794"/>
                  <a:gd name="connsiteY56" fmla="*/ 222367 h 260019"/>
                  <a:gd name="connsiteX57" fmla="*/ 24007 w 1200794"/>
                  <a:gd name="connsiteY57" fmla="*/ 198810 h 260019"/>
                  <a:gd name="connsiteX58" fmla="*/ 0 w 1200794"/>
                  <a:gd name="connsiteY58" fmla="*/ 181808 h 260019"/>
                  <a:gd name="connsiteX59" fmla="*/ 15788 w 1200794"/>
                  <a:gd name="connsiteY59" fmla="*/ 156986 h 260019"/>
                  <a:gd name="connsiteX60" fmla="*/ 8957 w 1200794"/>
                  <a:gd name="connsiteY60" fmla="*/ 134329 h 260019"/>
                  <a:gd name="connsiteX61" fmla="*/ 40379 w 1200794"/>
                  <a:gd name="connsiteY61" fmla="*/ 112020 h 260019"/>
                  <a:gd name="connsiteX62" fmla="*/ 51762 w 1200794"/>
                  <a:gd name="connsiteY62" fmla="*/ 87157 h 260019"/>
                  <a:gd name="connsiteX63" fmla="*/ 94036 w 1200794"/>
                  <a:gd name="connsiteY63" fmla="*/ 70758 h 260019"/>
                  <a:gd name="connsiteX64" fmla="*/ 121903 w 1200794"/>
                  <a:gd name="connsiteY64" fmla="*/ 47474 h 260019"/>
                  <a:gd name="connsiteX65" fmla="*/ 168591 w 1200794"/>
                  <a:gd name="connsiteY65" fmla="*/ 39482 h 260019"/>
                  <a:gd name="connsiteX66" fmla="*/ 208697 w 1200794"/>
                  <a:gd name="connsiteY66" fmla="*/ 21324 h 260019"/>
                  <a:gd name="connsiteX67" fmla="*/ 252692 w 1200794"/>
                  <a:gd name="connsiteY67" fmla="*/ 22954 h 260019"/>
                  <a:gd name="connsiteX68" fmla="*/ 298933 w 1200794"/>
                  <a:gd name="connsiteY68" fmla="*/ 12684 h 260019"/>
                  <a:gd name="connsiteX69" fmla="*/ 317761 w 1200794"/>
                  <a:gd name="connsiteY69" fmla="*/ 18672 h 260019"/>
                  <a:gd name="connsiteX70" fmla="*/ 358251 w 1200794"/>
                  <a:gd name="connsiteY70" fmla="*/ 15334 h 260019"/>
                  <a:gd name="connsiteX71" fmla="*/ 399788 w 1200794"/>
                  <a:gd name="connsiteY71" fmla="*/ 741 h 260019"/>
                  <a:gd name="connsiteX72" fmla="*/ 443474 w 1200794"/>
                  <a:gd name="connsiteY72" fmla="*/ 6201 h 260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200794" h="260019">
                    <a:moveTo>
                      <a:pt x="490434" y="0"/>
                    </a:moveTo>
                    <a:lnTo>
                      <a:pt x="512414" y="9170"/>
                    </a:lnTo>
                    <a:lnTo>
                      <a:pt x="552688" y="10157"/>
                    </a:lnTo>
                    <a:lnTo>
                      <a:pt x="595543" y="73"/>
                    </a:lnTo>
                    <a:lnTo>
                      <a:pt x="638398" y="10157"/>
                    </a:lnTo>
                    <a:lnTo>
                      <a:pt x="678706" y="9169"/>
                    </a:lnTo>
                    <a:lnTo>
                      <a:pt x="700684" y="0"/>
                    </a:lnTo>
                    <a:lnTo>
                      <a:pt x="747644" y="6201"/>
                    </a:lnTo>
                    <a:lnTo>
                      <a:pt x="791329" y="741"/>
                    </a:lnTo>
                    <a:lnTo>
                      <a:pt x="832866" y="15334"/>
                    </a:lnTo>
                    <a:lnTo>
                      <a:pt x="880073" y="19226"/>
                    </a:lnTo>
                    <a:lnTo>
                      <a:pt x="880455" y="19492"/>
                    </a:lnTo>
                    <a:lnTo>
                      <a:pt x="901861" y="12684"/>
                    </a:lnTo>
                    <a:lnTo>
                      <a:pt x="948102" y="22954"/>
                    </a:lnTo>
                    <a:lnTo>
                      <a:pt x="992097" y="21324"/>
                    </a:lnTo>
                    <a:lnTo>
                      <a:pt x="1032203" y="39482"/>
                    </a:lnTo>
                    <a:lnTo>
                      <a:pt x="1078891" y="47474"/>
                    </a:lnTo>
                    <a:lnTo>
                      <a:pt x="1106758" y="70758"/>
                    </a:lnTo>
                    <a:lnTo>
                      <a:pt x="1149033" y="87157"/>
                    </a:lnTo>
                    <a:lnTo>
                      <a:pt x="1160415" y="112020"/>
                    </a:lnTo>
                    <a:lnTo>
                      <a:pt x="1191837" y="134329"/>
                    </a:lnTo>
                    <a:lnTo>
                      <a:pt x="1185006" y="156986"/>
                    </a:lnTo>
                    <a:lnTo>
                      <a:pt x="1200794" y="181808"/>
                    </a:lnTo>
                    <a:lnTo>
                      <a:pt x="1176787" y="198810"/>
                    </a:lnTo>
                    <a:lnTo>
                      <a:pt x="1174536" y="222367"/>
                    </a:lnTo>
                    <a:lnTo>
                      <a:pt x="1137008" y="231125"/>
                    </a:lnTo>
                    <a:lnTo>
                      <a:pt x="1117063" y="249831"/>
                    </a:lnTo>
                    <a:lnTo>
                      <a:pt x="1071727" y="249013"/>
                    </a:lnTo>
                    <a:lnTo>
                      <a:pt x="1037121" y="260019"/>
                    </a:lnTo>
                    <a:lnTo>
                      <a:pt x="990881" y="249748"/>
                    </a:lnTo>
                    <a:lnTo>
                      <a:pt x="946885" y="251379"/>
                    </a:lnTo>
                    <a:lnTo>
                      <a:pt x="906779" y="233220"/>
                    </a:lnTo>
                    <a:lnTo>
                      <a:pt x="873825" y="227579"/>
                    </a:lnTo>
                    <a:lnTo>
                      <a:pt x="856991" y="234602"/>
                    </a:lnTo>
                    <a:lnTo>
                      <a:pt x="810031" y="228402"/>
                    </a:lnTo>
                    <a:lnTo>
                      <a:pt x="766345" y="233862"/>
                    </a:lnTo>
                    <a:lnTo>
                      <a:pt x="724809" y="219269"/>
                    </a:lnTo>
                    <a:lnTo>
                      <a:pt x="700890" y="217297"/>
                    </a:lnTo>
                    <a:lnTo>
                      <a:pt x="685751" y="225606"/>
                    </a:lnTo>
                    <a:lnTo>
                      <a:pt x="638398" y="224445"/>
                    </a:lnTo>
                    <a:lnTo>
                      <a:pt x="595543" y="234529"/>
                    </a:lnTo>
                    <a:lnTo>
                      <a:pt x="552688" y="224445"/>
                    </a:lnTo>
                    <a:lnTo>
                      <a:pt x="505335" y="225606"/>
                    </a:lnTo>
                    <a:lnTo>
                      <a:pt x="490200" y="217299"/>
                    </a:lnTo>
                    <a:lnTo>
                      <a:pt x="466309" y="219269"/>
                    </a:lnTo>
                    <a:lnTo>
                      <a:pt x="424772" y="233862"/>
                    </a:lnTo>
                    <a:lnTo>
                      <a:pt x="381087" y="228402"/>
                    </a:lnTo>
                    <a:lnTo>
                      <a:pt x="334126" y="234602"/>
                    </a:lnTo>
                    <a:lnTo>
                      <a:pt x="320107" y="228754"/>
                    </a:lnTo>
                    <a:lnTo>
                      <a:pt x="294015" y="233220"/>
                    </a:lnTo>
                    <a:lnTo>
                      <a:pt x="253909" y="251379"/>
                    </a:lnTo>
                    <a:lnTo>
                      <a:pt x="209913" y="249748"/>
                    </a:lnTo>
                    <a:lnTo>
                      <a:pt x="163673" y="260019"/>
                    </a:lnTo>
                    <a:lnTo>
                      <a:pt x="129067" y="249013"/>
                    </a:lnTo>
                    <a:lnTo>
                      <a:pt x="83731" y="249831"/>
                    </a:lnTo>
                    <a:lnTo>
                      <a:pt x="63787" y="231125"/>
                    </a:lnTo>
                    <a:lnTo>
                      <a:pt x="26258" y="222367"/>
                    </a:lnTo>
                    <a:lnTo>
                      <a:pt x="24007" y="198810"/>
                    </a:lnTo>
                    <a:lnTo>
                      <a:pt x="0" y="181808"/>
                    </a:lnTo>
                    <a:lnTo>
                      <a:pt x="15788" y="156986"/>
                    </a:lnTo>
                    <a:lnTo>
                      <a:pt x="8957" y="134329"/>
                    </a:lnTo>
                    <a:lnTo>
                      <a:pt x="40379" y="112020"/>
                    </a:lnTo>
                    <a:lnTo>
                      <a:pt x="51762" y="87157"/>
                    </a:lnTo>
                    <a:lnTo>
                      <a:pt x="94036" y="70758"/>
                    </a:lnTo>
                    <a:lnTo>
                      <a:pt x="121903" y="47474"/>
                    </a:lnTo>
                    <a:lnTo>
                      <a:pt x="168591" y="39482"/>
                    </a:lnTo>
                    <a:lnTo>
                      <a:pt x="208697" y="21324"/>
                    </a:lnTo>
                    <a:lnTo>
                      <a:pt x="252692" y="22954"/>
                    </a:lnTo>
                    <a:lnTo>
                      <a:pt x="298933" y="12684"/>
                    </a:lnTo>
                    <a:lnTo>
                      <a:pt x="317761" y="18672"/>
                    </a:lnTo>
                    <a:lnTo>
                      <a:pt x="358251" y="15334"/>
                    </a:lnTo>
                    <a:lnTo>
                      <a:pt x="399788" y="741"/>
                    </a:lnTo>
                    <a:lnTo>
                      <a:pt x="443474" y="6201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2" name="フリーフォーム: 図形 351">
                <a:extLst>
                  <a:ext uri="{FF2B5EF4-FFF2-40B4-BE49-F238E27FC236}">
                    <a16:creationId xmlns:a16="http://schemas.microsoft.com/office/drawing/2014/main" id="{390A9D58-D477-EE2D-7CE4-DC0744B03DD5}"/>
                  </a:ext>
                </a:extLst>
              </p:cNvPr>
              <p:cNvSpPr/>
              <p:nvPr/>
            </p:nvSpPr>
            <p:spPr>
              <a:xfrm rot="10468110" flipH="1">
                <a:off x="4612468" y="7045427"/>
                <a:ext cx="788539" cy="156507"/>
              </a:xfrm>
              <a:custGeom>
                <a:avLst/>
                <a:gdLst>
                  <a:gd name="connsiteX0" fmla="*/ 490434 w 1200794"/>
                  <a:gd name="connsiteY0" fmla="*/ 0 h 260019"/>
                  <a:gd name="connsiteX1" fmla="*/ 512414 w 1200794"/>
                  <a:gd name="connsiteY1" fmla="*/ 9170 h 260019"/>
                  <a:gd name="connsiteX2" fmla="*/ 552688 w 1200794"/>
                  <a:gd name="connsiteY2" fmla="*/ 10157 h 260019"/>
                  <a:gd name="connsiteX3" fmla="*/ 595543 w 1200794"/>
                  <a:gd name="connsiteY3" fmla="*/ 73 h 260019"/>
                  <a:gd name="connsiteX4" fmla="*/ 638398 w 1200794"/>
                  <a:gd name="connsiteY4" fmla="*/ 10157 h 260019"/>
                  <a:gd name="connsiteX5" fmla="*/ 678706 w 1200794"/>
                  <a:gd name="connsiteY5" fmla="*/ 9169 h 260019"/>
                  <a:gd name="connsiteX6" fmla="*/ 700684 w 1200794"/>
                  <a:gd name="connsiteY6" fmla="*/ 0 h 260019"/>
                  <a:gd name="connsiteX7" fmla="*/ 747644 w 1200794"/>
                  <a:gd name="connsiteY7" fmla="*/ 6201 h 260019"/>
                  <a:gd name="connsiteX8" fmla="*/ 791329 w 1200794"/>
                  <a:gd name="connsiteY8" fmla="*/ 741 h 260019"/>
                  <a:gd name="connsiteX9" fmla="*/ 832866 w 1200794"/>
                  <a:gd name="connsiteY9" fmla="*/ 15334 h 260019"/>
                  <a:gd name="connsiteX10" fmla="*/ 880073 w 1200794"/>
                  <a:gd name="connsiteY10" fmla="*/ 19226 h 260019"/>
                  <a:gd name="connsiteX11" fmla="*/ 880455 w 1200794"/>
                  <a:gd name="connsiteY11" fmla="*/ 19492 h 260019"/>
                  <a:gd name="connsiteX12" fmla="*/ 901861 w 1200794"/>
                  <a:gd name="connsiteY12" fmla="*/ 12684 h 260019"/>
                  <a:gd name="connsiteX13" fmla="*/ 948102 w 1200794"/>
                  <a:gd name="connsiteY13" fmla="*/ 22954 h 260019"/>
                  <a:gd name="connsiteX14" fmla="*/ 992097 w 1200794"/>
                  <a:gd name="connsiteY14" fmla="*/ 21324 h 260019"/>
                  <a:gd name="connsiteX15" fmla="*/ 1032203 w 1200794"/>
                  <a:gd name="connsiteY15" fmla="*/ 39482 h 260019"/>
                  <a:gd name="connsiteX16" fmla="*/ 1078891 w 1200794"/>
                  <a:gd name="connsiteY16" fmla="*/ 47474 h 260019"/>
                  <a:gd name="connsiteX17" fmla="*/ 1106758 w 1200794"/>
                  <a:gd name="connsiteY17" fmla="*/ 70758 h 260019"/>
                  <a:gd name="connsiteX18" fmla="*/ 1149033 w 1200794"/>
                  <a:gd name="connsiteY18" fmla="*/ 87157 h 260019"/>
                  <a:gd name="connsiteX19" fmla="*/ 1160415 w 1200794"/>
                  <a:gd name="connsiteY19" fmla="*/ 112020 h 260019"/>
                  <a:gd name="connsiteX20" fmla="*/ 1191837 w 1200794"/>
                  <a:gd name="connsiteY20" fmla="*/ 134329 h 260019"/>
                  <a:gd name="connsiteX21" fmla="*/ 1185006 w 1200794"/>
                  <a:gd name="connsiteY21" fmla="*/ 156986 h 260019"/>
                  <a:gd name="connsiteX22" fmla="*/ 1200794 w 1200794"/>
                  <a:gd name="connsiteY22" fmla="*/ 181808 h 260019"/>
                  <a:gd name="connsiteX23" fmla="*/ 1176787 w 1200794"/>
                  <a:gd name="connsiteY23" fmla="*/ 198810 h 260019"/>
                  <a:gd name="connsiteX24" fmla="*/ 1174536 w 1200794"/>
                  <a:gd name="connsiteY24" fmla="*/ 222367 h 260019"/>
                  <a:gd name="connsiteX25" fmla="*/ 1137008 w 1200794"/>
                  <a:gd name="connsiteY25" fmla="*/ 231125 h 260019"/>
                  <a:gd name="connsiteX26" fmla="*/ 1117063 w 1200794"/>
                  <a:gd name="connsiteY26" fmla="*/ 249831 h 260019"/>
                  <a:gd name="connsiteX27" fmla="*/ 1071727 w 1200794"/>
                  <a:gd name="connsiteY27" fmla="*/ 249013 h 260019"/>
                  <a:gd name="connsiteX28" fmla="*/ 1037121 w 1200794"/>
                  <a:gd name="connsiteY28" fmla="*/ 260019 h 260019"/>
                  <a:gd name="connsiteX29" fmla="*/ 990881 w 1200794"/>
                  <a:gd name="connsiteY29" fmla="*/ 249748 h 260019"/>
                  <a:gd name="connsiteX30" fmla="*/ 946885 w 1200794"/>
                  <a:gd name="connsiteY30" fmla="*/ 251379 h 260019"/>
                  <a:gd name="connsiteX31" fmla="*/ 906779 w 1200794"/>
                  <a:gd name="connsiteY31" fmla="*/ 233220 h 260019"/>
                  <a:gd name="connsiteX32" fmla="*/ 873825 w 1200794"/>
                  <a:gd name="connsiteY32" fmla="*/ 227579 h 260019"/>
                  <a:gd name="connsiteX33" fmla="*/ 856991 w 1200794"/>
                  <a:gd name="connsiteY33" fmla="*/ 234602 h 260019"/>
                  <a:gd name="connsiteX34" fmla="*/ 810031 w 1200794"/>
                  <a:gd name="connsiteY34" fmla="*/ 228402 h 260019"/>
                  <a:gd name="connsiteX35" fmla="*/ 766345 w 1200794"/>
                  <a:gd name="connsiteY35" fmla="*/ 233862 h 260019"/>
                  <a:gd name="connsiteX36" fmla="*/ 724809 w 1200794"/>
                  <a:gd name="connsiteY36" fmla="*/ 219269 h 260019"/>
                  <a:gd name="connsiteX37" fmla="*/ 700890 w 1200794"/>
                  <a:gd name="connsiteY37" fmla="*/ 217297 h 260019"/>
                  <a:gd name="connsiteX38" fmla="*/ 685751 w 1200794"/>
                  <a:gd name="connsiteY38" fmla="*/ 225606 h 260019"/>
                  <a:gd name="connsiteX39" fmla="*/ 638398 w 1200794"/>
                  <a:gd name="connsiteY39" fmla="*/ 224445 h 260019"/>
                  <a:gd name="connsiteX40" fmla="*/ 595543 w 1200794"/>
                  <a:gd name="connsiteY40" fmla="*/ 234529 h 260019"/>
                  <a:gd name="connsiteX41" fmla="*/ 552688 w 1200794"/>
                  <a:gd name="connsiteY41" fmla="*/ 224445 h 260019"/>
                  <a:gd name="connsiteX42" fmla="*/ 505335 w 1200794"/>
                  <a:gd name="connsiteY42" fmla="*/ 225606 h 260019"/>
                  <a:gd name="connsiteX43" fmla="*/ 490200 w 1200794"/>
                  <a:gd name="connsiteY43" fmla="*/ 217299 h 260019"/>
                  <a:gd name="connsiteX44" fmla="*/ 466309 w 1200794"/>
                  <a:gd name="connsiteY44" fmla="*/ 219269 h 260019"/>
                  <a:gd name="connsiteX45" fmla="*/ 424772 w 1200794"/>
                  <a:gd name="connsiteY45" fmla="*/ 233862 h 260019"/>
                  <a:gd name="connsiteX46" fmla="*/ 381087 w 1200794"/>
                  <a:gd name="connsiteY46" fmla="*/ 228402 h 260019"/>
                  <a:gd name="connsiteX47" fmla="*/ 334126 w 1200794"/>
                  <a:gd name="connsiteY47" fmla="*/ 234602 h 260019"/>
                  <a:gd name="connsiteX48" fmla="*/ 320107 w 1200794"/>
                  <a:gd name="connsiteY48" fmla="*/ 228754 h 260019"/>
                  <a:gd name="connsiteX49" fmla="*/ 294015 w 1200794"/>
                  <a:gd name="connsiteY49" fmla="*/ 233220 h 260019"/>
                  <a:gd name="connsiteX50" fmla="*/ 253909 w 1200794"/>
                  <a:gd name="connsiteY50" fmla="*/ 251379 h 260019"/>
                  <a:gd name="connsiteX51" fmla="*/ 209913 w 1200794"/>
                  <a:gd name="connsiteY51" fmla="*/ 249748 h 260019"/>
                  <a:gd name="connsiteX52" fmla="*/ 163673 w 1200794"/>
                  <a:gd name="connsiteY52" fmla="*/ 260019 h 260019"/>
                  <a:gd name="connsiteX53" fmla="*/ 129067 w 1200794"/>
                  <a:gd name="connsiteY53" fmla="*/ 249013 h 260019"/>
                  <a:gd name="connsiteX54" fmla="*/ 83731 w 1200794"/>
                  <a:gd name="connsiteY54" fmla="*/ 249831 h 260019"/>
                  <a:gd name="connsiteX55" fmla="*/ 63787 w 1200794"/>
                  <a:gd name="connsiteY55" fmla="*/ 231125 h 260019"/>
                  <a:gd name="connsiteX56" fmla="*/ 26258 w 1200794"/>
                  <a:gd name="connsiteY56" fmla="*/ 222367 h 260019"/>
                  <a:gd name="connsiteX57" fmla="*/ 24007 w 1200794"/>
                  <a:gd name="connsiteY57" fmla="*/ 198810 h 260019"/>
                  <a:gd name="connsiteX58" fmla="*/ 0 w 1200794"/>
                  <a:gd name="connsiteY58" fmla="*/ 181808 h 260019"/>
                  <a:gd name="connsiteX59" fmla="*/ 15788 w 1200794"/>
                  <a:gd name="connsiteY59" fmla="*/ 156986 h 260019"/>
                  <a:gd name="connsiteX60" fmla="*/ 8957 w 1200794"/>
                  <a:gd name="connsiteY60" fmla="*/ 134329 h 260019"/>
                  <a:gd name="connsiteX61" fmla="*/ 40379 w 1200794"/>
                  <a:gd name="connsiteY61" fmla="*/ 112020 h 260019"/>
                  <a:gd name="connsiteX62" fmla="*/ 51762 w 1200794"/>
                  <a:gd name="connsiteY62" fmla="*/ 87157 h 260019"/>
                  <a:gd name="connsiteX63" fmla="*/ 94036 w 1200794"/>
                  <a:gd name="connsiteY63" fmla="*/ 70758 h 260019"/>
                  <a:gd name="connsiteX64" fmla="*/ 121903 w 1200794"/>
                  <a:gd name="connsiteY64" fmla="*/ 47474 h 260019"/>
                  <a:gd name="connsiteX65" fmla="*/ 168591 w 1200794"/>
                  <a:gd name="connsiteY65" fmla="*/ 39482 h 260019"/>
                  <a:gd name="connsiteX66" fmla="*/ 208697 w 1200794"/>
                  <a:gd name="connsiteY66" fmla="*/ 21324 h 260019"/>
                  <a:gd name="connsiteX67" fmla="*/ 252692 w 1200794"/>
                  <a:gd name="connsiteY67" fmla="*/ 22954 h 260019"/>
                  <a:gd name="connsiteX68" fmla="*/ 298933 w 1200794"/>
                  <a:gd name="connsiteY68" fmla="*/ 12684 h 260019"/>
                  <a:gd name="connsiteX69" fmla="*/ 317761 w 1200794"/>
                  <a:gd name="connsiteY69" fmla="*/ 18672 h 260019"/>
                  <a:gd name="connsiteX70" fmla="*/ 358251 w 1200794"/>
                  <a:gd name="connsiteY70" fmla="*/ 15334 h 260019"/>
                  <a:gd name="connsiteX71" fmla="*/ 399788 w 1200794"/>
                  <a:gd name="connsiteY71" fmla="*/ 741 h 260019"/>
                  <a:gd name="connsiteX72" fmla="*/ 443474 w 1200794"/>
                  <a:gd name="connsiteY72" fmla="*/ 6201 h 260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200794" h="260019">
                    <a:moveTo>
                      <a:pt x="490434" y="0"/>
                    </a:moveTo>
                    <a:lnTo>
                      <a:pt x="512414" y="9170"/>
                    </a:lnTo>
                    <a:lnTo>
                      <a:pt x="552688" y="10157"/>
                    </a:lnTo>
                    <a:lnTo>
                      <a:pt x="595543" y="73"/>
                    </a:lnTo>
                    <a:lnTo>
                      <a:pt x="638398" y="10157"/>
                    </a:lnTo>
                    <a:lnTo>
                      <a:pt x="678706" y="9169"/>
                    </a:lnTo>
                    <a:lnTo>
                      <a:pt x="700684" y="0"/>
                    </a:lnTo>
                    <a:lnTo>
                      <a:pt x="747644" y="6201"/>
                    </a:lnTo>
                    <a:lnTo>
                      <a:pt x="791329" y="741"/>
                    </a:lnTo>
                    <a:lnTo>
                      <a:pt x="832866" y="15334"/>
                    </a:lnTo>
                    <a:lnTo>
                      <a:pt x="880073" y="19226"/>
                    </a:lnTo>
                    <a:lnTo>
                      <a:pt x="880455" y="19492"/>
                    </a:lnTo>
                    <a:lnTo>
                      <a:pt x="901861" y="12684"/>
                    </a:lnTo>
                    <a:lnTo>
                      <a:pt x="948102" y="22954"/>
                    </a:lnTo>
                    <a:lnTo>
                      <a:pt x="992097" y="21324"/>
                    </a:lnTo>
                    <a:lnTo>
                      <a:pt x="1032203" y="39482"/>
                    </a:lnTo>
                    <a:lnTo>
                      <a:pt x="1078891" y="47474"/>
                    </a:lnTo>
                    <a:lnTo>
                      <a:pt x="1106758" y="70758"/>
                    </a:lnTo>
                    <a:lnTo>
                      <a:pt x="1149033" y="87157"/>
                    </a:lnTo>
                    <a:lnTo>
                      <a:pt x="1160415" y="112020"/>
                    </a:lnTo>
                    <a:lnTo>
                      <a:pt x="1191837" y="134329"/>
                    </a:lnTo>
                    <a:lnTo>
                      <a:pt x="1185006" y="156986"/>
                    </a:lnTo>
                    <a:lnTo>
                      <a:pt x="1200794" y="181808"/>
                    </a:lnTo>
                    <a:lnTo>
                      <a:pt x="1176787" y="198810"/>
                    </a:lnTo>
                    <a:lnTo>
                      <a:pt x="1174536" y="222367"/>
                    </a:lnTo>
                    <a:lnTo>
                      <a:pt x="1137008" y="231125"/>
                    </a:lnTo>
                    <a:lnTo>
                      <a:pt x="1117063" y="249831"/>
                    </a:lnTo>
                    <a:lnTo>
                      <a:pt x="1071727" y="249013"/>
                    </a:lnTo>
                    <a:lnTo>
                      <a:pt x="1037121" y="260019"/>
                    </a:lnTo>
                    <a:lnTo>
                      <a:pt x="990881" y="249748"/>
                    </a:lnTo>
                    <a:lnTo>
                      <a:pt x="946885" y="251379"/>
                    </a:lnTo>
                    <a:lnTo>
                      <a:pt x="906779" y="233220"/>
                    </a:lnTo>
                    <a:lnTo>
                      <a:pt x="873825" y="227579"/>
                    </a:lnTo>
                    <a:lnTo>
                      <a:pt x="856991" y="234602"/>
                    </a:lnTo>
                    <a:lnTo>
                      <a:pt x="810031" y="228402"/>
                    </a:lnTo>
                    <a:lnTo>
                      <a:pt x="766345" y="233862"/>
                    </a:lnTo>
                    <a:lnTo>
                      <a:pt x="724809" y="219269"/>
                    </a:lnTo>
                    <a:lnTo>
                      <a:pt x="700890" y="217297"/>
                    </a:lnTo>
                    <a:lnTo>
                      <a:pt x="685751" y="225606"/>
                    </a:lnTo>
                    <a:lnTo>
                      <a:pt x="638398" y="224445"/>
                    </a:lnTo>
                    <a:lnTo>
                      <a:pt x="595543" y="234529"/>
                    </a:lnTo>
                    <a:lnTo>
                      <a:pt x="552688" y="224445"/>
                    </a:lnTo>
                    <a:lnTo>
                      <a:pt x="505335" y="225606"/>
                    </a:lnTo>
                    <a:lnTo>
                      <a:pt x="490200" y="217299"/>
                    </a:lnTo>
                    <a:lnTo>
                      <a:pt x="466309" y="219269"/>
                    </a:lnTo>
                    <a:lnTo>
                      <a:pt x="424772" y="233862"/>
                    </a:lnTo>
                    <a:lnTo>
                      <a:pt x="381087" y="228402"/>
                    </a:lnTo>
                    <a:lnTo>
                      <a:pt x="334126" y="234602"/>
                    </a:lnTo>
                    <a:lnTo>
                      <a:pt x="320107" y="228754"/>
                    </a:lnTo>
                    <a:lnTo>
                      <a:pt x="294015" y="233220"/>
                    </a:lnTo>
                    <a:lnTo>
                      <a:pt x="253909" y="251379"/>
                    </a:lnTo>
                    <a:lnTo>
                      <a:pt x="209913" y="249748"/>
                    </a:lnTo>
                    <a:lnTo>
                      <a:pt x="163673" y="260019"/>
                    </a:lnTo>
                    <a:lnTo>
                      <a:pt x="129067" y="249013"/>
                    </a:lnTo>
                    <a:lnTo>
                      <a:pt x="83731" y="249831"/>
                    </a:lnTo>
                    <a:lnTo>
                      <a:pt x="63787" y="231125"/>
                    </a:lnTo>
                    <a:lnTo>
                      <a:pt x="26258" y="222367"/>
                    </a:lnTo>
                    <a:lnTo>
                      <a:pt x="24007" y="198810"/>
                    </a:lnTo>
                    <a:lnTo>
                      <a:pt x="0" y="181808"/>
                    </a:lnTo>
                    <a:lnTo>
                      <a:pt x="15788" y="156986"/>
                    </a:lnTo>
                    <a:lnTo>
                      <a:pt x="8957" y="134329"/>
                    </a:lnTo>
                    <a:lnTo>
                      <a:pt x="40379" y="112020"/>
                    </a:lnTo>
                    <a:lnTo>
                      <a:pt x="51762" y="87157"/>
                    </a:lnTo>
                    <a:lnTo>
                      <a:pt x="94036" y="70758"/>
                    </a:lnTo>
                    <a:lnTo>
                      <a:pt x="121903" y="47474"/>
                    </a:lnTo>
                    <a:lnTo>
                      <a:pt x="168591" y="39482"/>
                    </a:lnTo>
                    <a:lnTo>
                      <a:pt x="208697" y="21324"/>
                    </a:lnTo>
                    <a:lnTo>
                      <a:pt x="252692" y="22954"/>
                    </a:lnTo>
                    <a:lnTo>
                      <a:pt x="298933" y="12684"/>
                    </a:lnTo>
                    <a:lnTo>
                      <a:pt x="317761" y="18672"/>
                    </a:lnTo>
                    <a:lnTo>
                      <a:pt x="358251" y="15334"/>
                    </a:lnTo>
                    <a:lnTo>
                      <a:pt x="399788" y="741"/>
                    </a:lnTo>
                    <a:lnTo>
                      <a:pt x="443474" y="6201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33" name="グループ化 432">
                <a:extLst>
                  <a:ext uri="{FF2B5EF4-FFF2-40B4-BE49-F238E27FC236}">
                    <a16:creationId xmlns:a16="http://schemas.microsoft.com/office/drawing/2014/main" id="{C9CBC683-ECE9-0AF4-1E21-27C587584ECB}"/>
                  </a:ext>
                </a:extLst>
              </p:cNvPr>
              <p:cNvGrpSpPr/>
              <p:nvPr/>
            </p:nvGrpSpPr>
            <p:grpSpPr>
              <a:xfrm>
                <a:off x="4280831" y="5913843"/>
                <a:ext cx="532507" cy="541735"/>
                <a:chOff x="3087106" y="6899407"/>
                <a:chExt cx="532507" cy="541735"/>
              </a:xfrm>
              <a:solidFill>
                <a:srgbClr val="FF6699"/>
              </a:solidFill>
            </p:grpSpPr>
            <p:sp>
              <p:nvSpPr>
                <p:cNvPr id="414" name="フリーフォーム: 図形 413">
                  <a:extLst>
                    <a:ext uri="{FF2B5EF4-FFF2-40B4-BE49-F238E27FC236}">
                      <a16:creationId xmlns:a16="http://schemas.microsoft.com/office/drawing/2014/main" id="{70952BDF-1F76-376C-C61D-57A1706B8C18}"/>
                    </a:ext>
                  </a:extLst>
                </p:cNvPr>
                <p:cNvSpPr/>
                <p:nvPr/>
              </p:nvSpPr>
              <p:spPr>
                <a:xfrm rot="18900000">
                  <a:off x="3403067" y="6899407"/>
                  <a:ext cx="216546" cy="323587"/>
                </a:xfrm>
                <a:custGeom>
                  <a:avLst/>
                  <a:gdLst>
                    <a:gd name="connsiteX0" fmla="*/ 117758 w 216546"/>
                    <a:gd name="connsiteY0" fmla="*/ 23870 h 323587"/>
                    <a:gd name="connsiteX1" fmla="*/ 105670 w 216546"/>
                    <a:gd name="connsiteY1" fmla="*/ 23870 h 323587"/>
                    <a:gd name="connsiteX2" fmla="*/ 72501 w 216546"/>
                    <a:gd name="connsiteY2" fmla="*/ 284859 h 323587"/>
                    <a:gd name="connsiteX3" fmla="*/ 150927 w 216546"/>
                    <a:gd name="connsiteY3" fmla="*/ 284859 h 323587"/>
                    <a:gd name="connsiteX4" fmla="*/ 124962 w 216546"/>
                    <a:gd name="connsiteY4" fmla="*/ 0 h 323587"/>
                    <a:gd name="connsiteX5" fmla="*/ 216546 w 216546"/>
                    <a:gd name="connsiteY5" fmla="*/ 323587 h 323587"/>
                    <a:gd name="connsiteX6" fmla="*/ 0 w 216546"/>
                    <a:gd name="connsiteY6" fmla="*/ 323587 h 323587"/>
                    <a:gd name="connsiteX7" fmla="*/ 91584 w 216546"/>
                    <a:gd name="connsiteY7" fmla="*/ 0 h 323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6546" h="323587">
                      <a:moveTo>
                        <a:pt x="117758" y="23870"/>
                      </a:moveTo>
                      <a:lnTo>
                        <a:pt x="105670" y="23870"/>
                      </a:lnTo>
                      <a:lnTo>
                        <a:pt x="72501" y="284859"/>
                      </a:lnTo>
                      <a:lnTo>
                        <a:pt x="150927" y="284859"/>
                      </a:lnTo>
                      <a:close/>
                      <a:moveTo>
                        <a:pt x="124962" y="0"/>
                      </a:moveTo>
                      <a:lnTo>
                        <a:pt x="216546" y="323587"/>
                      </a:lnTo>
                      <a:lnTo>
                        <a:pt x="0" y="323587"/>
                      </a:lnTo>
                      <a:lnTo>
                        <a:pt x="91584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9" name="フリーフォーム: 図形 418">
                  <a:extLst>
                    <a:ext uri="{FF2B5EF4-FFF2-40B4-BE49-F238E27FC236}">
                      <a16:creationId xmlns:a16="http://schemas.microsoft.com/office/drawing/2014/main" id="{72FF3963-24ED-93D3-80B8-A78C05673C42}"/>
                    </a:ext>
                  </a:extLst>
                </p:cNvPr>
                <p:cNvSpPr/>
                <p:nvPr/>
              </p:nvSpPr>
              <p:spPr>
                <a:xfrm rot="2700000" flipH="1">
                  <a:off x="3140627" y="6899407"/>
                  <a:ext cx="216546" cy="323587"/>
                </a:xfrm>
                <a:custGeom>
                  <a:avLst/>
                  <a:gdLst>
                    <a:gd name="connsiteX0" fmla="*/ 117758 w 216546"/>
                    <a:gd name="connsiteY0" fmla="*/ 23870 h 323587"/>
                    <a:gd name="connsiteX1" fmla="*/ 105670 w 216546"/>
                    <a:gd name="connsiteY1" fmla="*/ 23870 h 323587"/>
                    <a:gd name="connsiteX2" fmla="*/ 72501 w 216546"/>
                    <a:gd name="connsiteY2" fmla="*/ 284859 h 323587"/>
                    <a:gd name="connsiteX3" fmla="*/ 150927 w 216546"/>
                    <a:gd name="connsiteY3" fmla="*/ 284859 h 323587"/>
                    <a:gd name="connsiteX4" fmla="*/ 124962 w 216546"/>
                    <a:gd name="connsiteY4" fmla="*/ 0 h 323587"/>
                    <a:gd name="connsiteX5" fmla="*/ 216546 w 216546"/>
                    <a:gd name="connsiteY5" fmla="*/ 323587 h 323587"/>
                    <a:gd name="connsiteX6" fmla="*/ 0 w 216546"/>
                    <a:gd name="connsiteY6" fmla="*/ 323587 h 323587"/>
                    <a:gd name="connsiteX7" fmla="*/ 91584 w 216546"/>
                    <a:gd name="connsiteY7" fmla="*/ 0 h 323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6546" h="323587">
                      <a:moveTo>
                        <a:pt x="117758" y="23870"/>
                      </a:moveTo>
                      <a:lnTo>
                        <a:pt x="105670" y="23870"/>
                      </a:lnTo>
                      <a:lnTo>
                        <a:pt x="72501" y="284859"/>
                      </a:lnTo>
                      <a:lnTo>
                        <a:pt x="150927" y="284859"/>
                      </a:lnTo>
                      <a:close/>
                      <a:moveTo>
                        <a:pt x="124962" y="0"/>
                      </a:moveTo>
                      <a:lnTo>
                        <a:pt x="216546" y="323587"/>
                      </a:lnTo>
                      <a:lnTo>
                        <a:pt x="0" y="323587"/>
                      </a:lnTo>
                      <a:lnTo>
                        <a:pt x="91584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7" name="台形 426">
                  <a:extLst>
                    <a:ext uri="{FF2B5EF4-FFF2-40B4-BE49-F238E27FC236}">
                      <a16:creationId xmlns:a16="http://schemas.microsoft.com/office/drawing/2014/main" id="{FA5E9038-6C2B-1D30-C3D9-5037A65EA6C7}"/>
                    </a:ext>
                  </a:extLst>
                </p:cNvPr>
                <p:cNvSpPr/>
                <p:nvPr/>
              </p:nvSpPr>
              <p:spPr>
                <a:xfrm rot="884484">
                  <a:off x="3301817" y="6940538"/>
                  <a:ext cx="58782" cy="480808"/>
                </a:xfrm>
                <a:prstGeom prst="trapezoid">
                  <a:avLst>
                    <a:gd name="adj" fmla="val 34517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8" name="台形 427">
                  <a:extLst>
                    <a:ext uri="{FF2B5EF4-FFF2-40B4-BE49-F238E27FC236}">
                      <a16:creationId xmlns:a16="http://schemas.microsoft.com/office/drawing/2014/main" id="{284867F4-E4B5-0019-0863-0538C91BEFC4}"/>
                    </a:ext>
                  </a:extLst>
                </p:cNvPr>
                <p:cNvSpPr/>
                <p:nvPr/>
              </p:nvSpPr>
              <p:spPr>
                <a:xfrm rot="20700000">
                  <a:off x="3398547" y="6940539"/>
                  <a:ext cx="58782" cy="480808"/>
                </a:xfrm>
                <a:prstGeom prst="trapezoid">
                  <a:avLst>
                    <a:gd name="adj" fmla="val 34517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9" name="四角形: 角を丸くする 428">
                  <a:extLst>
                    <a:ext uri="{FF2B5EF4-FFF2-40B4-BE49-F238E27FC236}">
                      <a16:creationId xmlns:a16="http://schemas.microsoft.com/office/drawing/2014/main" id="{8905F485-A71C-87C5-7C00-1B137BF2F536}"/>
                    </a:ext>
                  </a:extLst>
                </p:cNvPr>
                <p:cNvSpPr/>
                <p:nvPr/>
              </p:nvSpPr>
              <p:spPr>
                <a:xfrm>
                  <a:off x="3326030" y="6904086"/>
                  <a:ext cx="109702" cy="127596"/>
                </a:xfrm>
                <a:prstGeom prst="roundRect">
                  <a:avLst>
                    <a:gd name="adj" fmla="val 36203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1" name="星: 12 pt 430">
                  <a:extLst>
                    <a:ext uri="{FF2B5EF4-FFF2-40B4-BE49-F238E27FC236}">
                      <a16:creationId xmlns:a16="http://schemas.microsoft.com/office/drawing/2014/main" id="{F37F99A1-1D7E-7547-8116-FBF15480282D}"/>
                    </a:ext>
                  </a:extLst>
                </p:cNvPr>
                <p:cNvSpPr/>
                <p:nvPr/>
              </p:nvSpPr>
              <p:spPr>
                <a:xfrm>
                  <a:off x="3200401" y="7289104"/>
                  <a:ext cx="152038" cy="152038"/>
                </a:xfrm>
                <a:prstGeom prst="star12">
                  <a:avLst>
                    <a:gd name="adj" fmla="val 45177"/>
                  </a:avLst>
                </a:prstGeom>
                <a:solidFill>
                  <a:srgbClr val="FFFF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2" name="星: 12 pt 431">
                  <a:extLst>
                    <a:ext uri="{FF2B5EF4-FFF2-40B4-BE49-F238E27FC236}">
                      <a16:creationId xmlns:a16="http://schemas.microsoft.com/office/drawing/2014/main" id="{AEBAABA5-84DA-12EC-FBF3-7F509CC61056}"/>
                    </a:ext>
                  </a:extLst>
                </p:cNvPr>
                <p:cNvSpPr/>
                <p:nvPr/>
              </p:nvSpPr>
              <p:spPr>
                <a:xfrm>
                  <a:off x="3400426" y="7289104"/>
                  <a:ext cx="152038" cy="152038"/>
                </a:xfrm>
                <a:prstGeom prst="star12">
                  <a:avLst>
                    <a:gd name="adj" fmla="val 45177"/>
                  </a:avLst>
                </a:prstGeom>
                <a:solidFill>
                  <a:srgbClr val="FFFF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7" name="グループ化 466">
                <a:extLst>
                  <a:ext uri="{FF2B5EF4-FFF2-40B4-BE49-F238E27FC236}">
                    <a16:creationId xmlns:a16="http://schemas.microsoft.com/office/drawing/2014/main" id="{B31A9D96-6E4D-AC03-937E-5AE03CFA19B3}"/>
                  </a:ext>
                </a:extLst>
              </p:cNvPr>
              <p:cNvGrpSpPr/>
              <p:nvPr/>
            </p:nvGrpSpPr>
            <p:grpSpPr>
              <a:xfrm rot="1800000">
                <a:off x="3743427" y="5539114"/>
                <a:ext cx="471454" cy="1031260"/>
                <a:chOff x="3244760" y="5777516"/>
                <a:chExt cx="471454" cy="1031260"/>
              </a:xfrm>
            </p:grpSpPr>
            <p:sp>
              <p:nvSpPr>
                <p:cNvPr id="463" name="楕円 1">
                  <a:extLst>
                    <a:ext uri="{FF2B5EF4-FFF2-40B4-BE49-F238E27FC236}">
                      <a16:creationId xmlns:a16="http://schemas.microsoft.com/office/drawing/2014/main" id="{B92A6DBF-E31F-8CEA-B1B9-77D380BD0501}"/>
                    </a:ext>
                  </a:extLst>
                </p:cNvPr>
                <p:cNvSpPr/>
                <p:nvPr/>
              </p:nvSpPr>
              <p:spPr>
                <a:xfrm flipH="1">
                  <a:off x="3339981" y="5777516"/>
                  <a:ext cx="269687" cy="655240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5" name="フリーフォーム: 図形 464">
                  <a:extLst>
                    <a:ext uri="{FF2B5EF4-FFF2-40B4-BE49-F238E27FC236}">
                      <a16:creationId xmlns:a16="http://schemas.microsoft.com/office/drawing/2014/main" id="{E242BA1A-DB66-D044-6772-0EA4ED9C5C49}"/>
                    </a:ext>
                  </a:extLst>
                </p:cNvPr>
                <p:cNvSpPr/>
                <p:nvPr/>
              </p:nvSpPr>
              <p:spPr>
                <a:xfrm>
                  <a:off x="3263881" y="6115290"/>
                  <a:ext cx="436582" cy="693486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6" name="星: 16 pt 465">
                  <a:extLst>
                    <a:ext uri="{FF2B5EF4-FFF2-40B4-BE49-F238E27FC236}">
                      <a16:creationId xmlns:a16="http://schemas.microsoft.com/office/drawing/2014/main" id="{0C607215-4E63-CBA5-A241-6713A9789336}"/>
                    </a:ext>
                  </a:extLst>
                </p:cNvPr>
                <p:cNvSpPr/>
                <p:nvPr/>
              </p:nvSpPr>
              <p:spPr>
                <a:xfrm>
                  <a:off x="3244760" y="5986991"/>
                  <a:ext cx="471454" cy="234456"/>
                </a:xfrm>
                <a:prstGeom prst="star16">
                  <a:avLst>
                    <a:gd name="adj" fmla="val 46594"/>
                  </a:avLst>
                </a:pr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68" name="グループ化 467">
                <a:extLst>
                  <a:ext uri="{FF2B5EF4-FFF2-40B4-BE49-F238E27FC236}">
                    <a16:creationId xmlns:a16="http://schemas.microsoft.com/office/drawing/2014/main" id="{9B7DE267-5145-AD53-1D8D-AFDD22566D85}"/>
                  </a:ext>
                </a:extLst>
              </p:cNvPr>
              <p:cNvGrpSpPr/>
              <p:nvPr/>
            </p:nvGrpSpPr>
            <p:grpSpPr>
              <a:xfrm rot="19800000" flipH="1">
                <a:off x="4926823" y="5539114"/>
                <a:ext cx="471454" cy="1031260"/>
                <a:chOff x="3244760" y="5777516"/>
                <a:chExt cx="471454" cy="1031260"/>
              </a:xfrm>
            </p:grpSpPr>
            <p:sp>
              <p:nvSpPr>
                <p:cNvPr id="469" name="楕円 1">
                  <a:extLst>
                    <a:ext uri="{FF2B5EF4-FFF2-40B4-BE49-F238E27FC236}">
                      <a16:creationId xmlns:a16="http://schemas.microsoft.com/office/drawing/2014/main" id="{076992FD-07B7-D3C2-89D6-34FB301A82B9}"/>
                    </a:ext>
                  </a:extLst>
                </p:cNvPr>
                <p:cNvSpPr/>
                <p:nvPr/>
              </p:nvSpPr>
              <p:spPr>
                <a:xfrm flipH="1">
                  <a:off x="3339981" y="5777516"/>
                  <a:ext cx="269687" cy="655240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0" name="フリーフォーム: 図形 469">
                  <a:extLst>
                    <a:ext uri="{FF2B5EF4-FFF2-40B4-BE49-F238E27FC236}">
                      <a16:creationId xmlns:a16="http://schemas.microsoft.com/office/drawing/2014/main" id="{3BA75532-4D16-BD0A-DEE0-06A422BAFE43}"/>
                    </a:ext>
                  </a:extLst>
                </p:cNvPr>
                <p:cNvSpPr/>
                <p:nvPr/>
              </p:nvSpPr>
              <p:spPr>
                <a:xfrm>
                  <a:off x="3263881" y="6115290"/>
                  <a:ext cx="436582" cy="693486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1" name="星: 16 pt 470">
                  <a:extLst>
                    <a:ext uri="{FF2B5EF4-FFF2-40B4-BE49-F238E27FC236}">
                      <a16:creationId xmlns:a16="http://schemas.microsoft.com/office/drawing/2014/main" id="{4DE25BD1-E778-C2A4-A7CD-2E6DF6FFDF37}"/>
                    </a:ext>
                  </a:extLst>
                </p:cNvPr>
                <p:cNvSpPr/>
                <p:nvPr/>
              </p:nvSpPr>
              <p:spPr>
                <a:xfrm>
                  <a:off x="3244760" y="5986991"/>
                  <a:ext cx="471454" cy="234456"/>
                </a:xfrm>
                <a:prstGeom prst="star16">
                  <a:avLst>
                    <a:gd name="adj" fmla="val 46594"/>
                  </a:avLst>
                </a:pr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627" name="グループ化 626">
            <a:extLst>
              <a:ext uri="{FF2B5EF4-FFF2-40B4-BE49-F238E27FC236}">
                <a16:creationId xmlns:a16="http://schemas.microsoft.com/office/drawing/2014/main" id="{C9A63388-DA4C-20C8-7F2A-78AC78B812EF}"/>
              </a:ext>
            </a:extLst>
          </p:cNvPr>
          <p:cNvGrpSpPr/>
          <p:nvPr/>
        </p:nvGrpSpPr>
        <p:grpSpPr>
          <a:xfrm>
            <a:off x="6778600" y="3842023"/>
            <a:ext cx="2761753" cy="2557015"/>
            <a:chOff x="6013568" y="3592756"/>
            <a:chExt cx="3740033" cy="3462772"/>
          </a:xfrm>
        </p:grpSpPr>
        <p:grpSp>
          <p:nvGrpSpPr>
            <p:cNvPr id="477" name="グループ化 476">
              <a:extLst>
                <a:ext uri="{FF2B5EF4-FFF2-40B4-BE49-F238E27FC236}">
                  <a16:creationId xmlns:a16="http://schemas.microsoft.com/office/drawing/2014/main" id="{B749151A-CF5A-5695-3C1A-0DACE2242D37}"/>
                </a:ext>
              </a:extLst>
            </p:cNvPr>
            <p:cNvGrpSpPr/>
            <p:nvPr/>
          </p:nvGrpSpPr>
          <p:grpSpPr>
            <a:xfrm>
              <a:off x="6801791" y="3592756"/>
              <a:ext cx="2237490" cy="1815191"/>
              <a:chOff x="892779" y="400131"/>
              <a:chExt cx="2237490" cy="1815191"/>
            </a:xfrm>
          </p:grpSpPr>
          <p:sp>
            <p:nvSpPr>
              <p:cNvPr id="492" name="二等辺三角形 6">
                <a:extLst>
                  <a:ext uri="{FF2B5EF4-FFF2-40B4-BE49-F238E27FC236}">
                    <a16:creationId xmlns:a16="http://schemas.microsoft.com/office/drawing/2014/main" id="{8EF9E6FA-EB80-B433-44CC-F01BB3CCA1BD}"/>
                  </a:ext>
                </a:extLst>
              </p:cNvPr>
              <p:cNvSpPr/>
              <p:nvPr/>
            </p:nvSpPr>
            <p:spPr>
              <a:xfrm rot="19800000">
                <a:off x="1004700" y="400131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二等辺三角形 6">
                <a:extLst>
                  <a:ext uri="{FF2B5EF4-FFF2-40B4-BE49-F238E27FC236}">
                    <a16:creationId xmlns:a16="http://schemas.microsoft.com/office/drawing/2014/main" id="{ED460B48-29E7-469A-2719-4454BF8EBD1A}"/>
                  </a:ext>
                </a:extLst>
              </p:cNvPr>
              <p:cNvSpPr/>
              <p:nvPr/>
            </p:nvSpPr>
            <p:spPr>
              <a:xfrm rot="20093668">
                <a:off x="1121099" y="506348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4" name="二等辺三角形 6">
                <a:extLst>
                  <a:ext uri="{FF2B5EF4-FFF2-40B4-BE49-F238E27FC236}">
                    <a16:creationId xmlns:a16="http://schemas.microsoft.com/office/drawing/2014/main" id="{28BED0A4-6F10-37ED-0456-556BE4558668}"/>
                  </a:ext>
                </a:extLst>
              </p:cNvPr>
              <p:cNvSpPr/>
              <p:nvPr/>
            </p:nvSpPr>
            <p:spPr>
              <a:xfrm rot="1800000" flipH="1">
                <a:off x="2320089" y="400132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5" name="二等辺三角形 6">
                <a:extLst>
                  <a:ext uri="{FF2B5EF4-FFF2-40B4-BE49-F238E27FC236}">
                    <a16:creationId xmlns:a16="http://schemas.microsoft.com/office/drawing/2014/main" id="{DABB9454-32D7-FFAB-1FC2-16F1ADD09912}"/>
                  </a:ext>
                </a:extLst>
              </p:cNvPr>
              <p:cNvSpPr/>
              <p:nvPr/>
            </p:nvSpPr>
            <p:spPr>
              <a:xfrm rot="1506332" flipH="1">
                <a:off x="2512689" y="506349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6" name="楕円 495">
                <a:extLst>
                  <a:ext uri="{FF2B5EF4-FFF2-40B4-BE49-F238E27FC236}">
                    <a16:creationId xmlns:a16="http://schemas.microsoft.com/office/drawing/2014/main" id="{8B5E5314-94B9-17E5-51E1-AF813438836F}"/>
                  </a:ext>
                </a:extLst>
              </p:cNvPr>
              <p:cNvSpPr/>
              <p:nvPr/>
            </p:nvSpPr>
            <p:spPr>
              <a:xfrm>
                <a:off x="1064568" y="548680"/>
                <a:ext cx="1893912" cy="1666642"/>
              </a:xfrm>
              <a:prstGeom prst="ellipse">
                <a:avLst/>
              </a:pr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7" name="楕円 496">
                <a:extLst>
                  <a:ext uri="{FF2B5EF4-FFF2-40B4-BE49-F238E27FC236}">
                    <a16:creationId xmlns:a16="http://schemas.microsoft.com/office/drawing/2014/main" id="{00A756B9-1639-5B76-3A9C-7AB433568CA0}"/>
                  </a:ext>
                </a:extLst>
              </p:cNvPr>
              <p:cNvSpPr/>
              <p:nvPr/>
            </p:nvSpPr>
            <p:spPr>
              <a:xfrm rot="20700000">
                <a:off x="1410120" y="1163820"/>
                <a:ext cx="340774" cy="8701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8" name="フリーフォーム: 図形 497">
                <a:extLst>
                  <a:ext uri="{FF2B5EF4-FFF2-40B4-BE49-F238E27FC236}">
                    <a16:creationId xmlns:a16="http://schemas.microsoft.com/office/drawing/2014/main" id="{377D23B7-E3EE-A659-0B7B-B2C6323F09CA}"/>
                  </a:ext>
                </a:extLst>
              </p:cNvPr>
              <p:cNvSpPr/>
              <p:nvPr/>
            </p:nvSpPr>
            <p:spPr>
              <a:xfrm>
                <a:off x="1528030" y="1433171"/>
                <a:ext cx="966988" cy="411652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楕円 1">
                <a:extLst>
                  <a:ext uri="{FF2B5EF4-FFF2-40B4-BE49-F238E27FC236}">
                    <a16:creationId xmlns:a16="http://schemas.microsoft.com/office/drawing/2014/main" id="{35857F08-662A-C3A8-A285-9CB6E6C08CC2}"/>
                  </a:ext>
                </a:extLst>
              </p:cNvPr>
              <p:cNvSpPr/>
              <p:nvPr/>
            </p:nvSpPr>
            <p:spPr>
              <a:xfrm flipV="1">
                <a:off x="1895798" y="1397858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00" name="グループ化 499">
                <a:extLst>
                  <a:ext uri="{FF2B5EF4-FFF2-40B4-BE49-F238E27FC236}">
                    <a16:creationId xmlns:a16="http://schemas.microsoft.com/office/drawing/2014/main" id="{FC2A0D80-32F3-92DB-E7F3-368565DF1834}"/>
                  </a:ext>
                </a:extLst>
              </p:cNvPr>
              <p:cNvGrpSpPr/>
              <p:nvPr/>
            </p:nvGrpSpPr>
            <p:grpSpPr>
              <a:xfrm>
                <a:off x="892779" y="1482289"/>
                <a:ext cx="785406" cy="322390"/>
                <a:chOff x="908285" y="1799390"/>
                <a:chExt cx="785406" cy="551618"/>
              </a:xfrm>
            </p:grpSpPr>
            <p:sp>
              <p:nvSpPr>
                <p:cNvPr id="507" name="正方形/長方形 506">
                  <a:extLst>
                    <a:ext uri="{FF2B5EF4-FFF2-40B4-BE49-F238E27FC236}">
                      <a16:creationId xmlns:a16="http://schemas.microsoft.com/office/drawing/2014/main" id="{3CE74537-15B5-7864-F55F-BC5A9CD831F6}"/>
                    </a:ext>
                  </a:extLst>
                </p:cNvPr>
                <p:cNvSpPr/>
                <p:nvPr/>
              </p:nvSpPr>
              <p:spPr>
                <a:xfrm>
                  <a:off x="908285" y="2057955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8" name="正方形/長方形 507">
                  <a:extLst>
                    <a:ext uri="{FF2B5EF4-FFF2-40B4-BE49-F238E27FC236}">
                      <a16:creationId xmlns:a16="http://schemas.microsoft.com/office/drawing/2014/main" id="{53A7D46D-F0B8-7675-A82C-9CB1DA25AD1D}"/>
                    </a:ext>
                  </a:extLst>
                </p:cNvPr>
                <p:cNvSpPr/>
                <p:nvPr/>
              </p:nvSpPr>
              <p:spPr>
                <a:xfrm rot="900000">
                  <a:off x="935702" y="1799390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9" name="正方形/長方形 508">
                  <a:extLst>
                    <a:ext uri="{FF2B5EF4-FFF2-40B4-BE49-F238E27FC236}">
                      <a16:creationId xmlns:a16="http://schemas.microsoft.com/office/drawing/2014/main" id="{CE6F8C7F-319D-9618-6DC7-0D97A06E92E1}"/>
                    </a:ext>
                  </a:extLst>
                </p:cNvPr>
                <p:cNvSpPr/>
                <p:nvPr/>
              </p:nvSpPr>
              <p:spPr>
                <a:xfrm rot="20700000" flipV="1">
                  <a:off x="942197" y="2305289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1" name="グループ化 500">
                <a:extLst>
                  <a:ext uri="{FF2B5EF4-FFF2-40B4-BE49-F238E27FC236}">
                    <a16:creationId xmlns:a16="http://schemas.microsoft.com/office/drawing/2014/main" id="{35980112-3E3D-2CF9-464F-8A26829E35D9}"/>
                  </a:ext>
                </a:extLst>
              </p:cNvPr>
              <p:cNvGrpSpPr/>
              <p:nvPr/>
            </p:nvGrpSpPr>
            <p:grpSpPr>
              <a:xfrm>
                <a:off x="2346820" y="1482289"/>
                <a:ext cx="783449" cy="322390"/>
                <a:chOff x="2362326" y="1799390"/>
                <a:chExt cx="783449" cy="551618"/>
              </a:xfrm>
            </p:grpSpPr>
            <p:sp>
              <p:nvSpPr>
                <p:cNvPr id="504" name="正方形/長方形 503">
                  <a:extLst>
                    <a:ext uri="{FF2B5EF4-FFF2-40B4-BE49-F238E27FC236}">
                      <a16:creationId xmlns:a16="http://schemas.microsoft.com/office/drawing/2014/main" id="{2D0FE13B-754E-5D3A-A13C-EB99588DDA27}"/>
                    </a:ext>
                  </a:extLst>
                </p:cNvPr>
                <p:cNvSpPr/>
                <p:nvPr/>
              </p:nvSpPr>
              <p:spPr>
                <a:xfrm flipH="1">
                  <a:off x="2394281" y="2057955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5" name="正方形/長方形 504">
                  <a:extLst>
                    <a:ext uri="{FF2B5EF4-FFF2-40B4-BE49-F238E27FC236}">
                      <a16:creationId xmlns:a16="http://schemas.microsoft.com/office/drawing/2014/main" id="{D395985B-A52A-95F9-2598-EDA2B3FCBB1F}"/>
                    </a:ext>
                  </a:extLst>
                </p:cNvPr>
                <p:cNvSpPr/>
                <p:nvPr/>
              </p:nvSpPr>
              <p:spPr>
                <a:xfrm rot="20700000" flipH="1">
                  <a:off x="2368821" y="1799390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6" name="正方形/長方形 505">
                  <a:extLst>
                    <a:ext uri="{FF2B5EF4-FFF2-40B4-BE49-F238E27FC236}">
                      <a16:creationId xmlns:a16="http://schemas.microsoft.com/office/drawing/2014/main" id="{457126BF-0601-53E1-51D7-6B1A3D11EE31}"/>
                    </a:ext>
                  </a:extLst>
                </p:cNvPr>
                <p:cNvSpPr/>
                <p:nvPr/>
              </p:nvSpPr>
              <p:spPr>
                <a:xfrm rot="900000" flipH="1" flipV="1">
                  <a:off x="2362326" y="2305289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02" name="楕円 501">
                <a:extLst>
                  <a:ext uri="{FF2B5EF4-FFF2-40B4-BE49-F238E27FC236}">
                    <a16:creationId xmlns:a16="http://schemas.microsoft.com/office/drawing/2014/main" id="{F8C79939-9EAB-4C16-5A7F-A1822CDAF241}"/>
                  </a:ext>
                </a:extLst>
              </p:cNvPr>
              <p:cNvSpPr/>
              <p:nvPr/>
            </p:nvSpPr>
            <p:spPr>
              <a:xfrm rot="900000">
                <a:off x="2245152" y="1163820"/>
                <a:ext cx="340774" cy="8701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03" name="フリーフォーム: 図形 502">
                <a:extLst>
                  <a:ext uri="{FF2B5EF4-FFF2-40B4-BE49-F238E27FC236}">
                    <a16:creationId xmlns:a16="http://schemas.microsoft.com/office/drawing/2014/main" id="{BAC0EC3C-A8D0-4D4C-4651-175608A77DF7}"/>
                  </a:ext>
                </a:extLst>
              </p:cNvPr>
              <p:cNvSpPr/>
              <p:nvPr/>
            </p:nvSpPr>
            <p:spPr>
              <a:xfrm rot="5400000">
                <a:off x="1814661" y="574591"/>
                <a:ext cx="360040" cy="332374"/>
              </a:xfrm>
              <a:custGeom>
                <a:avLst/>
                <a:gdLst>
                  <a:gd name="connsiteX0" fmla="*/ 0 w 575332"/>
                  <a:gd name="connsiteY0" fmla="*/ 166187 h 332374"/>
                  <a:gd name="connsiteX1" fmla="*/ 104683 w 575332"/>
                  <a:gd name="connsiteY1" fmla="*/ 133694 h 332374"/>
                  <a:gd name="connsiteX2" fmla="*/ 113427 w 575332"/>
                  <a:gd name="connsiteY2" fmla="*/ 132918 h 332374"/>
                  <a:gd name="connsiteX3" fmla="*/ 113991 w 575332"/>
                  <a:gd name="connsiteY3" fmla="*/ 122509 h 332374"/>
                  <a:gd name="connsiteX4" fmla="*/ 141724 w 575332"/>
                  <a:gd name="connsiteY4" fmla="*/ 53975 h 332374"/>
                  <a:gd name="connsiteX5" fmla="*/ 169457 w 575332"/>
                  <a:gd name="connsiteY5" fmla="*/ 122509 h 332374"/>
                  <a:gd name="connsiteX6" fmla="*/ 169749 w 575332"/>
                  <a:gd name="connsiteY6" fmla="*/ 127916 h 332374"/>
                  <a:gd name="connsiteX7" fmla="*/ 175693 w 575332"/>
                  <a:gd name="connsiteY7" fmla="*/ 127388 h 332374"/>
                  <a:gd name="connsiteX8" fmla="*/ 246791 w 575332"/>
                  <a:gd name="connsiteY8" fmla="*/ 125287 h 332374"/>
                  <a:gd name="connsiteX9" fmla="*/ 247217 w 575332"/>
                  <a:gd name="connsiteY9" fmla="*/ 116331 h 332374"/>
                  <a:gd name="connsiteX10" fmla="*/ 275009 w 575332"/>
                  <a:gd name="connsiteY10" fmla="*/ 38101 h 332374"/>
                  <a:gd name="connsiteX11" fmla="*/ 302802 w 575332"/>
                  <a:gd name="connsiteY11" fmla="*/ 116331 h 332374"/>
                  <a:gd name="connsiteX12" fmla="*/ 303192 w 575332"/>
                  <a:gd name="connsiteY12" fmla="*/ 124538 h 332374"/>
                  <a:gd name="connsiteX13" fmla="*/ 376747 w 575332"/>
                  <a:gd name="connsiteY13" fmla="*/ 126712 h 332374"/>
                  <a:gd name="connsiteX14" fmla="*/ 377766 w 575332"/>
                  <a:gd name="connsiteY14" fmla="*/ 101499 h 332374"/>
                  <a:gd name="connsiteX15" fmla="*/ 408424 w 575332"/>
                  <a:gd name="connsiteY15" fmla="*/ 0 h 332374"/>
                  <a:gd name="connsiteX16" fmla="*/ 439082 w 575332"/>
                  <a:gd name="connsiteY16" fmla="*/ 101499 h 332374"/>
                  <a:gd name="connsiteX17" fmla="*/ 440291 w 575332"/>
                  <a:gd name="connsiteY17" fmla="*/ 131400 h 332374"/>
                  <a:gd name="connsiteX18" fmla="*/ 491077 w 575332"/>
                  <a:gd name="connsiteY18" fmla="*/ 136412 h 332374"/>
                  <a:gd name="connsiteX19" fmla="*/ 575332 w 575332"/>
                  <a:gd name="connsiteY19" fmla="*/ 166187 h 332374"/>
                  <a:gd name="connsiteX20" fmla="*/ 491077 w 575332"/>
                  <a:gd name="connsiteY20" fmla="*/ 195962 h 332374"/>
                  <a:gd name="connsiteX21" fmla="*/ 440291 w 575332"/>
                  <a:gd name="connsiteY21" fmla="*/ 200974 h 332374"/>
                  <a:gd name="connsiteX22" fmla="*/ 439082 w 575332"/>
                  <a:gd name="connsiteY22" fmla="*/ 230875 h 332374"/>
                  <a:gd name="connsiteX23" fmla="*/ 408424 w 575332"/>
                  <a:gd name="connsiteY23" fmla="*/ 332374 h 332374"/>
                  <a:gd name="connsiteX24" fmla="*/ 377766 w 575332"/>
                  <a:gd name="connsiteY24" fmla="*/ 230875 h 332374"/>
                  <a:gd name="connsiteX25" fmla="*/ 376747 w 575332"/>
                  <a:gd name="connsiteY25" fmla="*/ 205663 h 332374"/>
                  <a:gd name="connsiteX26" fmla="*/ 303192 w 575332"/>
                  <a:gd name="connsiteY26" fmla="*/ 207836 h 332374"/>
                  <a:gd name="connsiteX27" fmla="*/ 302802 w 575332"/>
                  <a:gd name="connsiteY27" fmla="*/ 216045 h 332374"/>
                  <a:gd name="connsiteX28" fmla="*/ 275009 w 575332"/>
                  <a:gd name="connsiteY28" fmla="*/ 294275 h 332374"/>
                  <a:gd name="connsiteX29" fmla="*/ 247217 w 575332"/>
                  <a:gd name="connsiteY29" fmla="*/ 216045 h 332374"/>
                  <a:gd name="connsiteX30" fmla="*/ 246791 w 575332"/>
                  <a:gd name="connsiteY30" fmla="*/ 207087 h 332374"/>
                  <a:gd name="connsiteX31" fmla="*/ 175693 w 575332"/>
                  <a:gd name="connsiteY31" fmla="*/ 204986 h 332374"/>
                  <a:gd name="connsiteX32" fmla="*/ 169749 w 575332"/>
                  <a:gd name="connsiteY32" fmla="*/ 204458 h 332374"/>
                  <a:gd name="connsiteX33" fmla="*/ 169457 w 575332"/>
                  <a:gd name="connsiteY33" fmla="*/ 209865 h 332374"/>
                  <a:gd name="connsiteX34" fmla="*/ 141724 w 575332"/>
                  <a:gd name="connsiteY34" fmla="*/ 278399 h 332374"/>
                  <a:gd name="connsiteX35" fmla="*/ 113991 w 575332"/>
                  <a:gd name="connsiteY35" fmla="*/ 209865 h 332374"/>
                  <a:gd name="connsiteX36" fmla="*/ 113427 w 575332"/>
                  <a:gd name="connsiteY36" fmla="*/ 199456 h 332374"/>
                  <a:gd name="connsiteX37" fmla="*/ 104683 w 575332"/>
                  <a:gd name="connsiteY37" fmla="*/ 198680 h 332374"/>
                  <a:gd name="connsiteX38" fmla="*/ 0 w 575332"/>
                  <a:gd name="connsiteY38" fmla="*/ 166187 h 332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75332" h="332374">
                    <a:moveTo>
                      <a:pt x="0" y="166187"/>
                    </a:moveTo>
                    <a:cubicBezTo>
                      <a:pt x="0" y="153106"/>
                      <a:pt x="40750" y="141418"/>
                      <a:pt x="104683" y="133694"/>
                    </a:cubicBezTo>
                    <a:lnTo>
                      <a:pt x="113427" y="132918"/>
                    </a:lnTo>
                    <a:lnTo>
                      <a:pt x="113991" y="122509"/>
                    </a:lnTo>
                    <a:cubicBezTo>
                      <a:pt x="118560" y="82235"/>
                      <a:pt x="129257" y="53975"/>
                      <a:pt x="141724" y="53975"/>
                    </a:cubicBezTo>
                    <a:cubicBezTo>
                      <a:pt x="154191" y="53975"/>
                      <a:pt x="164888" y="82235"/>
                      <a:pt x="169457" y="122509"/>
                    </a:cubicBezTo>
                    <a:lnTo>
                      <a:pt x="169749" y="127916"/>
                    </a:lnTo>
                    <a:lnTo>
                      <a:pt x="175693" y="127388"/>
                    </a:lnTo>
                    <a:lnTo>
                      <a:pt x="246791" y="125287"/>
                    </a:lnTo>
                    <a:lnTo>
                      <a:pt x="247217" y="116331"/>
                    </a:lnTo>
                    <a:cubicBezTo>
                      <a:pt x="251796" y="70358"/>
                      <a:pt x="262515" y="38101"/>
                      <a:pt x="275009" y="38101"/>
                    </a:cubicBezTo>
                    <a:cubicBezTo>
                      <a:pt x="287504" y="38101"/>
                      <a:pt x="298223" y="70358"/>
                      <a:pt x="302802" y="116331"/>
                    </a:cubicBezTo>
                    <a:lnTo>
                      <a:pt x="303192" y="124538"/>
                    </a:lnTo>
                    <a:lnTo>
                      <a:pt x="376747" y="126712"/>
                    </a:lnTo>
                    <a:lnTo>
                      <a:pt x="377766" y="101499"/>
                    </a:lnTo>
                    <a:cubicBezTo>
                      <a:pt x="382817" y="41852"/>
                      <a:pt x="394642" y="0"/>
                      <a:pt x="408424" y="0"/>
                    </a:cubicBezTo>
                    <a:cubicBezTo>
                      <a:pt x="422206" y="0"/>
                      <a:pt x="434031" y="41852"/>
                      <a:pt x="439082" y="101499"/>
                    </a:cubicBezTo>
                    <a:lnTo>
                      <a:pt x="440291" y="131400"/>
                    </a:lnTo>
                    <a:lnTo>
                      <a:pt x="491077" y="136412"/>
                    </a:lnTo>
                    <a:cubicBezTo>
                      <a:pt x="543134" y="144032"/>
                      <a:pt x="575332" y="154559"/>
                      <a:pt x="575332" y="166187"/>
                    </a:cubicBezTo>
                    <a:cubicBezTo>
                      <a:pt x="575332" y="177815"/>
                      <a:pt x="543134" y="188342"/>
                      <a:pt x="491077" y="195962"/>
                    </a:cubicBezTo>
                    <a:lnTo>
                      <a:pt x="440291" y="200974"/>
                    </a:lnTo>
                    <a:lnTo>
                      <a:pt x="439082" y="230875"/>
                    </a:lnTo>
                    <a:cubicBezTo>
                      <a:pt x="434031" y="290522"/>
                      <a:pt x="422206" y="332374"/>
                      <a:pt x="408424" y="332374"/>
                    </a:cubicBezTo>
                    <a:cubicBezTo>
                      <a:pt x="394642" y="332374"/>
                      <a:pt x="382817" y="290522"/>
                      <a:pt x="377766" y="230875"/>
                    </a:cubicBezTo>
                    <a:lnTo>
                      <a:pt x="376747" y="205663"/>
                    </a:lnTo>
                    <a:lnTo>
                      <a:pt x="303192" y="207836"/>
                    </a:lnTo>
                    <a:lnTo>
                      <a:pt x="302802" y="216045"/>
                    </a:lnTo>
                    <a:cubicBezTo>
                      <a:pt x="298223" y="262017"/>
                      <a:pt x="287504" y="294275"/>
                      <a:pt x="275009" y="294275"/>
                    </a:cubicBezTo>
                    <a:cubicBezTo>
                      <a:pt x="262515" y="294275"/>
                      <a:pt x="251796" y="262017"/>
                      <a:pt x="247217" y="216045"/>
                    </a:cubicBezTo>
                    <a:lnTo>
                      <a:pt x="246791" y="207087"/>
                    </a:lnTo>
                    <a:lnTo>
                      <a:pt x="175693" y="204986"/>
                    </a:lnTo>
                    <a:lnTo>
                      <a:pt x="169749" y="204458"/>
                    </a:lnTo>
                    <a:lnTo>
                      <a:pt x="169457" y="209865"/>
                    </a:lnTo>
                    <a:cubicBezTo>
                      <a:pt x="164888" y="250140"/>
                      <a:pt x="154191" y="278399"/>
                      <a:pt x="141724" y="278399"/>
                    </a:cubicBezTo>
                    <a:cubicBezTo>
                      <a:pt x="129257" y="278399"/>
                      <a:pt x="118560" y="250140"/>
                      <a:pt x="113991" y="209865"/>
                    </a:cubicBezTo>
                    <a:lnTo>
                      <a:pt x="113427" y="199456"/>
                    </a:lnTo>
                    <a:lnTo>
                      <a:pt x="104683" y="198680"/>
                    </a:lnTo>
                    <a:cubicBezTo>
                      <a:pt x="40750" y="190957"/>
                      <a:pt x="0" y="179269"/>
                      <a:pt x="0" y="16618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18" name="フリーフォーム: 図形 617">
              <a:extLst>
                <a:ext uri="{FF2B5EF4-FFF2-40B4-BE49-F238E27FC236}">
                  <a16:creationId xmlns:a16="http://schemas.microsoft.com/office/drawing/2014/main" id="{6455056C-B18E-0493-7EBD-451CB36FC0EE}"/>
                </a:ext>
              </a:extLst>
            </p:cNvPr>
            <p:cNvSpPr/>
            <p:nvPr/>
          </p:nvSpPr>
          <p:spPr>
            <a:xfrm>
              <a:off x="6013569" y="5610224"/>
              <a:ext cx="3740032" cy="1445304"/>
            </a:xfrm>
            <a:custGeom>
              <a:avLst/>
              <a:gdLst>
                <a:gd name="connsiteX0" fmla="*/ 867366 w 1736952"/>
                <a:gd name="connsiteY0" fmla="*/ 0 h 1222960"/>
                <a:gd name="connsiteX1" fmla="*/ 1425410 w 1736952"/>
                <a:gd name="connsiteY1" fmla="*/ 58973 h 1222960"/>
                <a:gd name="connsiteX2" fmla="*/ 1427446 w 1736952"/>
                <a:gd name="connsiteY2" fmla="*/ 61592 h 1222960"/>
                <a:gd name="connsiteX3" fmla="*/ 1431349 w 1736952"/>
                <a:gd name="connsiteY3" fmla="*/ 62838 h 1222960"/>
                <a:gd name="connsiteX4" fmla="*/ 1648705 w 1736952"/>
                <a:gd name="connsiteY4" fmla="*/ 574301 h 1222960"/>
                <a:gd name="connsiteX5" fmla="*/ 1714138 w 1736952"/>
                <a:gd name="connsiteY5" fmla="*/ 1136374 h 1222960"/>
                <a:gd name="connsiteX6" fmla="*/ 1712000 w 1736952"/>
                <a:gd name="connsiteY6" fmla="*/ 1135691 h 1222960"/>
                <a:gd name="connsiteX7" fmla="*/ 1709581 w 1736952"/>
                <a:gd name="connsiteY7" fmla="*/ 1138653 h 1222960"/>
                <a:gd name="connsiteX8" fmla="*/ 1019545 w 1736952"/>
                <a:gd name="connsiteY8" fmla="*/ 1221746 h 1222960"/>
                <a:gd name="connsiteX9" fmla="*/ 910387 w 1736952"/>
                <a:gd name="connsiteY9" fmla="*/ 1222936 h 1222960"/>
                <a:gd name="connsiteX10" fmla="*/ 868477 w 1736952"/>
                <a:gd name="connsiteY10" fmla="*/ 1164952 h 1222960"/>
                <a:gd name="connsiteX11" fmla="*/ 826550 w 1736952"/>
                <a:gd name="connsiteY11" fmla="*/ 1222960 h 1222960"/>
                <a:gd name="connsiteX12" fmla="*/ 715190 w 1736952"/>
                <a:gd name="connsiteY12" fmla="*/ 1221746 h 1222960"/>
                <a:gd name="connsiteX13" fmla="*/ 25153 w 1736952"/>
                <a:gd name="connsiteY13" fmla="*/ 1138653 h 1222960"/>
                <a:gd name="connsiteX14" fmla="*/ 23193 w 1736952"/>
                <a:gd name="connsiteY14" fmla="*/ 1136253 h 1222960"/>
                <a:gd name="connsiteX15" fmla="*/ 22813 w 1736952"/>
                <a:gd name="connsiteY15" fmla="*/ 1136374 h 1222960"/>
                <a:gd name="connsiteX16" fmla="*/ 8524 w 1736952"/>
                <a:gd name="connsiteY16" fmla="*/ 1120961 h 1222960"/>
                <a:gd name="connsiteX17" fmla="*/ 7786 w 1736952"/>
                <a:gd name="connsiteY17" fmla="*/ 1117382 h 1222960"/>
                <a:gd name="connsiteX18" fmla="*/ 7687 w 1736952"/>
                <a:gd name="connsiteY18" fmla="*/ 1117261 h 1222960"/>
                <a:gd name="connsiteX19" fmla="*/ 7746 w 1736952"/>
                <a:gd name="connsiteY19" fmla="*/ 1117189 h 1222960"/>
                <a:gd name="connsiteX20" fmla="*/ 1181 w 1736952"/>
                <a:gd name="connsiteY20" fmla="*/ 1085356 h 1222960"/>
                <a:gd name="connsiteX21" fmla="*/ 88247 w 1736952"/>
                <a:gd name="connsiteY21" fmla="*/ 574301 h 1222960"/>
                <a:gd name="connsiteX22" fmla="*/ 305602 w 1736952"/>
                <a:gd name="connsiteY22" fmla="*/ 62838 h 1222960"/>
                <a:gd name="connsiteX23" fmla="*/ 306554 w 1736952"/>
                <a:gd name="connsiteY23" fmla="*/ 62534 h 1222960"/>
                <a:gd name="connsiteX24" fmla="*/ 309322 w 1736952"/>
                <a:gd name="connsiteY24" fmla="*/ 58973 h 1222960"/>
                <a:gd name="connsiteX25" fmla="*/ 867366 w 1736952"/>
                <a:gd name="connsiteY25" fmla="*/ 0 h 1222960"/>
                <a:gd name="connsiteX0" fmla="*/ 867366 w 1736952"/>
                <a:gd name="connsiteY0" fmla="*/ 0 h 1222960"/>
                <a:gd name="connsiteX1" fmla="*/ 1425410 w 1736952"/>
                <a:gd name="connsiteY1" fmla="*/ 58973 h 1222960"/>
                <a:gd name="connsiteX2" fmla="*/ 1427446 w 1736952"/>
                <a:gd name="connsiteY2" fmla="*/ 61592 h 1222960"/>
                <a:gd name="connsiteX3" fmla="*/ 1431349 w 1736952"/>
                <a:gd name="connsiteY3" fmla="*/ 62838 h 1222960"/>
                <a:gd name="connsiteX4" fmla="*/ 1648705 w 1736952"/>
                <a:gd name="connsiteY4" fmla="*/ 574301 h 1222960"/>
                <a:gd name="connsiteX5" fmla="*/ 1714138 w 1736952"/>
                <a:gd name="connsiteY5" fmla="*/ 1136374 h 1222960"/>
                <a:gd name="connsiteX6" fmla="*/ 1712000 w 1736952"/>
                <a:gd name="connsiteY6" fmla="*/ 1135691 h 1222960"/>
                <a:gd name="connsiteX7" fmla="*/ 1709581 w 1736952"/>
                <a:gd name="connsiteY7" fmla="*/ 1138653 h 1222960"/>
                <a:gd name="connsiteX8" fmla="*/ 1019545 w 1736952"/>
                <a:gd name="connsiteY8" fmla="*/ 1221746 h 1222960"/>
                <a:gd name="connsiteX9" fmla="*/ 910387 w 1736952"/>
                <a:gd name="connsiteY9" fmla="*/ 1222936 h 1222960"/>
                <a:gd name="connsiteX10" fmla="*/ 826550 w 1736952"/>
                <a:gd name="connsiteY10" fmla="*/ 1222960 h 1222960"/>
                <a:gd name="connsiteX11" fmla="*/ 715190 w 1736952"/>
                <a:gd name="connsiteY11" fmla="*/ 1221746 h 1222960"/>
                <a:gd name="connsiteX12" fmla="*/ 25153 w 1736952"/>
                <a:gd name="connsiteY12" fmla="*/ 1138653 h 1222960"/>
                <a:gd name="connsiteX13" fmla="*/ 23193 w 1736952"/>
                <a:gd name="connsiteY13" fmla="*/ 1136253 h 1222960"/>
                <a:gd name="connsiteX14" fmla="*/ 22813 w 1736952"/>
                <a:gd name="connsiteY14" fmla="*/ 1136374 h 1222960"/>
                <a:gd name="connsiteX15" fmla="*/ 8524 w 1736952"/>
                <a:gd name="connsiteY15" fmla="*/ 1120961 h 1222960"/>
                <a:gd name="connsiteX16" fmla="*/ 7786 w 1736952"/>
                <a:gd name="connsiteY16" fmla="*/ 1117382 h 1222960"/>
                <a:gd name="connsiteX17" fmla="*/ 7687 w 1736952"/>
                <a:gd name="connsiteY17" fmla="*/ 1117261 h 1222960"/>
                <a:gd name="connsiteX18" fmla="*/ 7746 w 1736952"/>
                <a:gd name="connsiteY18" fmla="*/ 1117189 h 1222960"/>
                <a:gd name="connsiteX19" fmla="*/ 1181 w 1736952"/>
                <a:gd name="connsiteY19" fmla="*/ 1085356 h 1222960"/>
                <a:gd name="connsiteX20" fmla="*/ 88247 w 1736952"/>
                <a:gd name="connsiteY20" fmla="*/ 574301 h 1222960"/>
                <a:gd name="connsiteX21" fmla="*/ 305602 w 1736952"/>
                <a:gd name="connsiteY21" fmla="*/ 62838 h 1222960"/>
                <a:gd name="connsiteX22" fmla="*/ 306554 w 1736952"/>
                <a:gd name="connsiteY22" fmla="*/ 62534 h 1222960"/>
                <a:gd name="connsiteX23" fmla="*/ 309322 w 1736952"/>
                <a:gd name="connsiteY23" fmla="*/ 58973 h 1222960"/>
                <a:gd name="connsiteX24" fmla="*/ 867366 w 1736952"/>
                <a:gd name="connsiteY24" fmla="*/ 0 h 122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736952" h="1222960">
                  <a:moveTo>
                    <a:pt x="867366" y="0"/>
                  </a:moveTo>
                  <a:cubicBezTo>
                    <a:pt x="1142633" y="0"/>
                    <a:pt x="1372296" y="25317"/>
                    <a:pt x="1425410" y="58973"/>
                  </a:cubicBezTo>
                  <a:lnTo>
                    <a:pt x="1427446" y="61592"/>
                  </a:lnTo>
                  <a:lnTo>
                    <a:pt x="1431349" y="62838"/>
                  </a:lnTo>
                  <a:cubicBezTo>
                    <a:pt x="1484761" y="103152"/>
                    <a:pt x="1575435" y="313332"/>
                    <a:pt x="1648705" y="574301"/>
                  </a:cubicBezTo>
                  <a:cubicBezTo>
                    <a:pt x="1732442" y="872553"/>
                    <a:pt x="1761738" y="1124201"/>
                    <a:pt x="1714138" y="1136374"/>
                  </a:cubicBezTo>
                  <a:lnTo>
                    <a:pt x="1712000" y="1135691"/>
                  </a:lnTo>
                  <a:lnTo>
                    <a:pt x="1709581" y="1138653"/>
                  </a:lnTo>
                  <a:cubicBezTo>
                    <a:pt x="1639439" y="1180974"/>
                    <a:pt x="1365297" y="1214121"/>
                    <a:pt x="1019545" y="1221746"/>
                  </a:cubicBezTo>
                  <a:lnTo>
                    <a:pt x="910387" y="1222936"/>
                  </a:lnTo>
                  <a:lnTo>
                    <a:pt x="826550" y="1222960"/>
                  </a:lnTo>
                  <a:lnTo>
                    <a:pt x="715190" y="1221746"/>
                  </a:lnTo>
                  <a:cubicBezTo>
                    <a:pt x="369437" y="1214121"/>
                    <a:pt x="95295" y="1180974"/>
                    <a:pt x="25153" y="1138653"/>
                  </a:cubicBezTo>
                  <a:lnTo>
                    <a:pt x="23193" y="1136253"/>
                  </a:lnTo>
                  <a:lnTo>
                    <a:pt x="22813" y="1136374"/>
                  </a:lnTo>
                  <a:cubicBezTo>
                    <a:pt x="16864" y="1134853"/>
                    <a:pt x="12115" y="1129589"/>
                    <a:pt x="8524" y="1120961"/>
                  </a:cubicBezTo>
                  <a:lnTo>
                    <a:pt x="7786" y="1117382"/>
                  </a:lnTo>
                  <a:cubicBezTo>
                    <a:pt x="7753" y="1117342"/>
                    <a:pt x="7720" y="1117301"/>
                    <a:pt x="7687" y="1117261"/>
                  </a:cubicBezTo>
                  <a:cubicBezTo>
                    <a:pt x="7707" y="1117237"/>
                    <a:pt x="7726" y="1117213"/>
                    <a:pt x="7746" y="1117189"/>
                  </a:cubicBezTo>
                  <a:lnTo>
                    <a:pt x="1181" y="1085356"/>
                  </a:lnTo>
                  <a:cubicBezTo>
                    <a:pt x="-6737" y="995465"/>
                    <a:pt x="25444" y="797990"/>
                    <a:pt x="88247" y="574301"/>
                  </a:cubicBezTo>
                  <a:cubicBezTo>
                    <a:pt x="161517" y="313332"/>
                    <a:pt x="252190" y="103152"/>
                    <a:pt x="305602" y="62838"/>
                  </a:cubicBezTo>
                  <a:lnTo>
                    <a:pt x="306554" y="62534"/>
                  </a:lnTo>
                  <a:lnTo>
                    <a:pt x="309322" y="58973"/>
                  </a:lnTo>
                  <a:cubicBezTo>
                    <a:pt x="362437" y="25317"/>
                    <a:pt x="592100" y="0"/>
                    <a:pt x="867366" y="0"/>
                  </a:cubicBezTo>
                  <a:close/>
                </a:path>
              </a:pathLst>
            </a:custGeom>
            <a:solidFill>
              <a:srgbClr val="C0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81" name="フリーフォーム: 図形 680">
              <a:extLst>
                <a:ext uri="{FF2B5EF4-FFF2-40B4-BE49-F238E27FC236}">
                  <a16:creationId xmlns:a16="http://schemas.microsoft.com/office/drawing/2014/main" id="{538E9CAE-F5D2-47E1-C1A3-3C7C8356117A}"/>
                </a:ext>
              </a:extLst>
            </p:cNvPr>
            <p:cNvSpPr/>
            <p:nvPr/>
          </p:nvSpPr>
          <p:spPr>
            <a:xfrm>
              <a:off x="6013568" y="5610824"/>
              <a:ext cx="3740033" cy="1444704"/>
            </a:xfrm>
            <a:custGeom>
              <a:avLst/>
              <a:gdLst>
                <a:gd name="connsiteX0" fmla="*/ 2839929 w 3740033"/>
                <a:gd name="connsiteY0" fmla="*/ 601478 h 1444704"/>
                <a:gd name="connsiteX1" fmla="*/ 2619514 w 3740033"/>
                <a:gd name="connsiteY1" fmla="*/ 923408 h 1444704"/>
                <a:gd name="connsiteX2" fmla="*/ 2839929 w 3740033"/>
                <a:gd name="connsiteY2" fmla="*/ 1245338 h 1444704"/>
                <a:gd name="connsiteX3" fmla="*/ 3060345 w 3740033"/>
                <a:gd name="connsiteY3" fmla="*/ 923408 h 1444704"/>
                <a:gd name="connsiteX4" fmla="*/ 2354972 w 3740033"/>
                <a:gd name="connsiteY4" fmla="*/ 601478 h 1444704"/>
                <a:gd name="connsiteX5" fmla="*/ 2134557 w 3740033"/>
                <a:gd name="connsiteY5" fmla="*/ 923408 h 1444704"/>
                <a:gd name="connsiteX6" fmla="*/ 2354972 w 3740033"/>
                <a:gd name="connsiteY6" fmla="*/ 1245338 h 1444704"/>
                <a:gd name="connsiteX7" fmla="*/ 2575389 w 3740033"/>
                <a:gd name="connsiteY7" fmla="*/ 923408 h 1444704"/>
                <a:gd name="connsiteX8" fmla="*/ 1870015 w 3740033"/>
                <a:gd name="connsiteY8" fmla="*/ 601478 h 1444704"/>
                <a:gd name="connsiteX9" fmla="*/ 1649600 w 3740033"/>
                <a:gd name="connsiteY9" fmla="*/ 923408 h 1444704"/>
                <a:gd name="connsiteX10" fmla="*/ 1870015 w 3740033"/>
                <a:gd name="connsiteY10" fmla="*/ 1245338 h 1444704"/>
                <a:gd name="connsiteX11" fmla="*/ 2090431 w 3740033"/>
                <a:gd name="connsiteY11" fmla="*/ 923408 h 1444704"/>
                <a:gd name="connsiteX12" fmla="*/ 1385059 w 3740033"/>
                <a:gd name="connsiteY12" fmla="*/ 601478 h 1444704"/>
                <a:gd name="connsiteX13" fmla="*/ 1164643 w 3740033"/>
                <a:gd name="connsiteY13" fmla="*/ 923408 h 1444704"/>
                <a:gd name="connsiteX14" fmla="*/ 1385059 w 3740033"/>
                <a:gd name="connsiteY14" fmla="*/ 1245338 h 1444704"/>
                <a:gd name="connsiteX15" fmla="*/ 1605474 w 3740033"/>
                <a:gd name="connsiteY15" fmla="*/ 923408 h 1444704"/>
                <a:gd name="connsiteX16" fmla="*/ 900101 w 3740033"/>
                <a:gd name="connsiteY16" fmla="*/ 601478 h 1444704"/>
                <a:gd name="connsiteX17" fmla="*/ 679686 w 3740033"/>
                <a:gd name="connsiteY17" fmla="*/ 923408 h 1444704"/>
                <a:gd name="connsiteX18" fmla="*/ 900101 w 3740033"/>
                <a:gd name="connsiteY18" fmla="*/ 1245338 h 1444704"/>
                <a:gd name="connsiteX19" fmla="*/ 1120517 w 3740033"/>
                <a:gd name="connsiteY19" fmla="*/ 923408 h 1444704"/>
                <a:gd name="connsiteX20" fmla="*/ 415145 w 3740033"/>
                <a:gd name="connsiteY20" fmla="*/ 601478 h 1444704"/>
                <a:gd name="connsiteX21" fmla="*/ 194729 w 3740033"/>
                <a:gd name="connsiteY21" fmla="*/ 923408 h 1444704"/>
                <a:gd name="connsiteX22" fmla="*/ 415145 w 3740033"/>
                <a:gd name="connsiteY22" fmla="*/ 1245338 h 1444704"/>
                <a:gd name="connsiteX23" fmla="*/ 635560 w 3740033"/>
                <a:gd name="connsiteY23" fmla="*/ 923408 h 1444704"/>
                <a:gd name="connsiteX24" fmla="*/ 3324889 w 3740033"/>
                <a:gd name="connsiteY24" fmla="*/ 601476 h 1444704"/>
                <a:gd name="connsiteX25" fmla="*/ 3104471 w 3740033"/>
                <a:gd name="connsiteY25" fmla="*/ 923408 h 1444704"/>
                <a:gd name="connsiteX26" fmla="*/ 3324889 w 3740033"/>
                <a:gd name="connsiteY26" fmla="*/ 1245339 h 1444704"/>
                <a:gd name="connsiteX27" fmla="*/ 3545305 w 3740033"/>
                <a:gd name="connsiteY27" fmla="*/ 923408 h 1444704"/>
                <a:gd name="connsiteX28" fmla="*/ 1785114 w 3740033"/>
                <a:gd name="connsiteY28" fmla="*/ 0 h 1444704"/>
                <a:gd name="connsiteX29" fmla="*/ 1637885 w 3740033"/>
                <a:gd name="connsiteY29" fmla="*/ 215037 h 1444704"/>
                <a:gd name="connsiteX30" fmla="*/ 1870015 w 3740033"/>
                <a:gd name="connsiteY30" fmla="*/ 554077 h 1444704"/>
                <a:gd name="connsiteX31" fmla="*/ 2102146 w 3740033"/>
                <a:gd name="connsiteY31" fmla="*/ 215037 h 1444704"/>
                <a:gd name="connsiteX32" fmla="*/ 1954937 w 3740033"/>
                <a:gd name="connsiteY32" fmla="*/ 30 h 1444704"/>
                <a:gd name="connsiteX33" fmla="*/ 2084739 w 3740033"/>
                <a:gd name="connsiteY33" fmla="*/ 845 h 1444704"/>
                <a:gd name="connsiteX34" fmla="*/ 2267092 w 3740033"/>
                <a:gd name="connsiteY34" fmla="*/ 4351 h 1444704"/>
                <a:gd name="connsiteX35" fmla="*/ 2122842 w 3740033"/>
                <a:gd name="connsiteY35" fmla="*/ 215037 h 1444704"/>
                <a:gd name="connsiteX36" fmla="*/ 2354972 w 3740033"/>
                <a:gd name="connsiteY36" fmla="*/ 554077 h 1444704"/>
                <a:gd name="connsiteX37" fmla="*/ 2587103 w 3740033"/>
                <a:gd name="connsiteY37" fmla="*/ 215037 h 1444704"/>
                <a:gd name="connsiteX38" fmla="*/ 2446723 w 3740033"/>
                <a:gd name="connsiteY38" fmla="*/ 10004 h 1444704"/>
                <a:gd name="connsiteX39" fmla="*/ 2478130 w 3740033"/>
                <a:gd name="connsiteY39" fmla="*/ 11046 h 1444704"/>
                <a:gd name="connsiteX40" fmla="*/ 2647800 w 3740033"/>
                <a:gd name="connsiteY40" fmla="*/ 19414 h 1444704"/>
                <a:gd name="connsiteX41" fmla="*/ 2737470 w 3740033"/>
                <a:gd name="connsiteY41" fmla="*/ 25645 h 1444704"/>
                <a:gd name="connsiteX42" fmla="*/ 2607799 w 3740033"/>
                <a:gd name="connsiteY42" fmla="*/ 215037 h 1444704"/>
                <a:gd name="connsiteX43" fmla="*/ 2839929 w 3740033"/>
                <a:gd name="connsiteY43" fmla="*/ 554077 h 1444704"/>
                <a:gd name="connsiteX44" fmla="*/ 3072061 w 3740033"/>
                <a:gd name="connsiteY44" fmla="*/ 215037 h 1444704"/>
                <a:gd name="connsiteX45" fmla="*/ 2957240 w 3740033"/>
                <a:gd name="connsiteY45" fmla="*/ 47336 h 1444704"/>
                <a:gd name="connsiteX46" fmla="*/ 3009060 w 3740033"/>
                <a:gd name="connsiteY46" fmla="*/ 54762 h 1444704"/>
                <a:gd name="connsiteX47" fmla="*/ 3069216 w 3740033"/>
                <a:gd name="connsiteY47" fmla="*/ 69177 h 1444704"/>
                <a:gd name="connsiteX48" fmla="*/ 3073600 w 3740033"/>
                <a:gd name="connsiteY48" fmla="*/ 72272 h 1444704"/>
                <a:gd name="connsiteX49" fmla="*/ 3082004 w 3740033"/>
                <a:gd name="connsiteY49" fmla="*/ 73745 h 1444704"/>
                <a:gd name="connsiteX50" fmla="*/ 3128663 w 3740033"/>
                <a:gd name="connsiteY50" fmla="*/ 100746 h 1444704"/>
                <a:gd name="connsiteX51" fmla="*/ 3155587 w 3740033"/>
                <a:gd name="connsiteY51" fmla="*/ 123270 h 1444704"/>
                <a:gd name="connsiteX52" fmla="*/ 3092757 w 3740033"/>
                <a:gd name="connsiteY52" fmla="*/ 215037 h 1444704"/>
                <a:gd name="connsiteX53" fmla="*/ 3324889 w 3740033"/>
                <a:gd name="connsiteY53" fmla="*/ 554079 h 1444704"/>
                <a:gd name="connsiteX54" fmla="*/ 3408136 w 3740033"/>
                <a:gd name="connsiteY54" fmla="*/ 432493 h 1444704"/>
                <a:gd name="connsiteX55" fmla="*/ 3426506 w 3740033"/>
                <a:gd name="connsiteY55" fmla="*/ 460338 h 1444704"/>
                <a:gd name="connsiteX56" fmla="*/ 3550018 w 3740033"/>
                <a:gd name="connsiteY56" fmla="*/ 678196 h 1444704"/>
                <a:gd name="connsiteX57" fmla="*/ 3612043 w 3740033"/>
                <a:gd name="connsiteY57" fmla="*/ 807348 h 1444704"/>
                <a:gd name="connsiteX58" fmla="*/ 3633530 w 3740033"/>
                <a:gd name="connsiteY58" fmla="*/ 858999 h 1444704"/>
                <a:gd name="connsiteX59" fmla="*/ 3589431 w 3740033"/>
                <a:gd name="connsiteY59" fmla="*/ 923408 h 1444704"/>
                <a:gd name="connsiteX60" fmla="*/ 3720761 w 3740033"/>
                <a:gd name="connsiteY60" fmla="*/ 1115223 h 1444704"/>
                <a:gd name="connsiteX61" fmla="*/ 3726513 w 3740033"/>
                <a:gd name="connsiteY61" fmla="*/ 1137111 h 1444704"/>
                <a:gd name="connsiteX62" fmla="*/ 3690909 w 3740033"/>
                <a:gd name="connsiteY62" fmla="*/ 1342458 h 1444704"/>
                <a:gd name="connsiteX63" fmla="*/ 3686306 w 3740033"/>
                <a:gd name="connsiteY63" fmla="*/ 1341651 h 1444704"/>
                <a:gd name="connsiteX64" fmla="*/ 3681097 w 3740033"/>
                <a:gd name="connsiteY64" fmla="*/ 1345151 h 1444704"/>
                <a:gd name="connsiteX65" fmla="*/ 3489918 w 3740033"/>
                <a:gd name="connsiteY65" fmla="*/ 1380328 h 1444704"/>
                <a:gd name="connsiteX66" fmla="*/ 3391844 w 3740033"/>
                <a:gd name="connsiteY66" fmla="*/ 1390528 h 1444704"/>
                <a:gd name="connsiteX67" fmla="*/ 3324889 w 3740033"/>
                <a:gd name="connsiteY67" fmla="*/ 1292736 h 1444704"/>
                <a:gd name="connsiteX68" fmla="*/ 3249513 w 3740033"/>
                <a:gd name="connsiteY68" fmla="*/ 1402828 h 1444704"/>
                <a:gd name="connsiteX69" fmla="*/ 3160742 w 3740033"/>
                <a:gd name="connsiteY69" fmla="*/ 1409628 h 1444704"/>
                <a:gd name="connsiteX70" fmla="*/ 2952757 w 3740033"/>
                <a:gd name="connsiteY70" fmla="*/ 1421508 h 1444704"/>
                <a:gd name="connsiteX71" fmla="*/ 2928781 w 3740033"/>
                <a:gd name="connsiteY71" fmla="*/ 1422512 h 1444704"/>
                <a:gd name="connsiteX72" fmla="*/ 2839929 w 3740033"/>
                <a:gd name="connsiteY72" fmla="*/ 1292738 h 1444704"/>
                <a:gd name="connsiteX73" fmla="*/ 2745834 w 3740033"/>
                <a:gd name="connsiteY73" fmla="*/ 1430170 h 1444704"/>
                <a:gd name="connsiteX74" fmla="*/ 2720295 w 3740033"/>
                <a:gd name="connsiteY74" fmla="*/ 1431239 h 1444704"/>
                <a:gd name="connsiteX75" fmla="*/ 2466696 w 3740033"/>
                <a:gd name="connsiteY75" fmla="*/ 1438596 h 1444704"/>
                <a:gd name="connsiteX76" fmla="*/ 2454977 w 3740033"/>
                <a:gd name="connsiteY76" fmla="*/ 1438801 h 1444704"/>
                <a:gd name="connsiteX77" fmla="*/ 2354972 w 3740033"/>
                <a:gd name="connsiteY77" fmla="*/ 1292738 h 1444704"/>
                <a:gd name="connsiteX78" fmla="*/ 2252539 w 3740033"/>
                <a:gd name="connsiteY78" fmla="*/ 1442348 h 1444704"/>
                <a:gd name="connsiteX79" fmla="*/ 2195301 w 3740033"/>
                <a:gd name="connsiteY79" fmla="*/ 1443351 h 1444704"/>
                <a:gd name="connsiteX80" fmla="*/ 1974042 w 3740033"/>
                <a:gd name="connsiteY80" fmla="*/ 1444675 h 1444704"/>
                <a:gd name="connsiteX81" fmla="*/ 1870015 w 3740033"/>
                <a:gd name="connsiteY81" fmla="*/ 1292738 h 1444704"/>
                <a:gd name="connsiteX82" fmla="*/ 1765969 w 3740033"/>
                <a:gd name="connsiteY82" fmla="*/ 1444704 h 1444704"/>
                <a:gd name="connsiteX83" fmla="*/ 1539959 w 3740033"/>
                <a:gd name="connsiteY83" fmla="*/ 1443351 h 1444704"/>
                <a:gd name="connsiteX84" fmla="*/ 1487550 w 3740033"/>
                <a:gd name="connsiteY84" fmla="*/ 1442433 h 1444704"/>
                <a:gd name="connsiteX85" fmla="*/ 1385059 w 3740033"/>
                <a:gd name="connsiteY85" fmla="*/ 1292738 h 1444704"/>
                <a:gd name="connsiteX86" fmla="*/ 1284997 w 3740033"/>
                <a:gd name="connsiteY86" fmla="*/ 1438884 h 1444704"/>
                <a:gd name="connsiteX87" fmla="*/ 1268564 w 3740033"/>
                <a:gd name="connsiteY87" fmla="*/ 1438596 h 1444704"/>
                <a:gd name="connsiteX88" fmla="*/ 1014964 w 3740033"/>
                <a:gd name="connsiteY88" fmla="*/ 1431239 h 1444704"/>
                <a:gd name="connsiteX89" fmla="*/ 994338 w 3740033"/>
                <a:gd name="connsiteY89" fmla="*/ 1430376 h 1444704"/>
                <a:gd name="connsiteX90" fmla="*/ 900101 w 3740033"/>
                <a:gd name="connsiteY90" fmla="*/ 1292738 h 1444704"/>
                <a:gd name="connsiteX91" fmla="*/ 811116 w 3740033"/>
                <a:gd name="connsiteY91" fmla="*/ 1422706 h 1444704"/>
                <a:gd name="connsiteX92" fmla="*/ 782502 w 3740033"/>
                <a:gd name="connsiteY92" fmla="*/ 1421508 h 1444704"/>
                <a:gd name="connsiteX93" fmla="*/ 574517 w 3740033"/>
                <a:gd name="connsiteY93" fmla="*/ 1409628 h 1444704"/>
                <a:gd name="connsiteX94" fmla="*/ 490784 w 3740033"/>
                <a:gd name="connsiteY94" fmla="*/ 1403213 h 1444704"/>
                <a:gd name="connsiteX95" fmla="*/ 415145 w 3740033"/>
                <a:gd name="connsiteY95" fmla="*/ 1292738 h 1444704"/>
                <a:gd name="connsiteX96" fmla="*/ 347873 w 3740033"/>
                <a:gd name="connsiteY96" fmla="*/ 1390992 h 1444704"/>
                <a:gd name="connsiteX97" fmla="*/ 245341 w 3740033"/>
                <a:gd name="connsiteY97" fmla="*/ 1380328 h 1444704"/>
                <a:gd name="connsiteX98" fmla="*/ 54161 w 3740033"/>
                <a:gd name="connsiteY98" fmla="*/ 1345151 h 1444704"/>
                <a:gd name="connsiteX99" fmla="*/ 49941 w 3740033"/>
                <a:gd name="connsiteY99" fmla="*/ 1342315 h 1444704"/>
                <a:gd name="connsiteX100" fmla="*/ 49122 w 3740033"/>
                <a:gd name="connsiteY100" fmla="*/ 1342458 h 1444704"/>
                <a:gd name="connsiteX101" fmla="*/ 18355 w 3740033"/>
                <a:gd name="connsiteY101" fmla="*/ 1324243 h 1444704"/>
                <a:gd name="connsiteX102" fmla="*/ 16766 w 3740033"/>
                <a:gd name="connsiteY102" fmla="*/ 1320013 h 1444704"/>
                <a:gd name="connsiteX103" fmla="*/ 16553 w 3740033"/>
                <a:gd name="connsiteY103" fmla="*/ 1319870 h 1444704"/>
                <a:gd name="connsiteX104" fmla="*/ 16680 w 3740033"/>
                <a:gd name="connsiteY104" fmla="*/ 1319785 h 1444704"/>
                <a:gd name="connsiteX105" fmla="*/ 2544 w 3740033"/>
                <a:gd name="connsiteY105" fmla="*/ 1282165 h 1444704"/>
                <a:gd name="connsiteX106" fmla="*/ 5627 w 3740033"/>
                <a:gd name="connsiteY106" fmla="*/ 1180152 h 1444704"/>
                <a:gd name="connsiteX107" fmla="*/ 18168 w 3740033"/>
                <a:gd name="connsiteY107" fmla="*/ 1116837 h 1444704"/>
                <a:gd name="connsiteX108" fmla="*/ 150603 w 3740033"/>
                <a:gd name="connsiteY108" fmla="*/ 923408 h 1444704"/>
                <a:gd name="connsiteX109" fmla="*/ 106201 w 3740033"/>
                <a:gd name="connsiteY109" fmla="*/ 858556 h 1444704"/>
                <a:gd name="connsiteX110" fmla="*/ 190016 w 3740033"/>
                <a:gd name="connsiteY110" fmla="*/ 678196 h 1444704"/>
                <a:gd name="connsiteX111" fmla="*/ 313527 w 3740033"/>
                <a:gd name="connsiteY111" fmla="*/ 460338 h 1444704"/>
                <a:gd name="connsiteX112" fmla="*/ 331899 w 3740033"/>
                <a:gd name="connsiteY112" fmla="*/ 432492 h 1444704"/>
                <a:gd name="connsiteX113" fmla="*/ 415145 w 3740033"/>
                <a:gd name="connsiteY113" fmla="*/ 554077 h 1444704"/>
                <a:gd name="connsiteX114" fmla="*/ 647275 w 3740033"/>
                <a:gd name="connsiteY114" fmla="*/ 215037 h 1444704"/>
                <a:gd name="connsiteX115" fmla="*/ 584445 w 3740033"/>
                <a:gd name="connsiteY115" fmla="*/ 123270 h 1444704"/>
                <a:gd name="connsiteX116" fmla="*/ 611369 w 3740033"/>
                <a:gd name="connsiteY116" fmla="*/ 100746 h 1444704"/>
                <a:gd name="connsiteX117" fmla="*/ 658028 w 3740033"/>
                <a:gd name="connsiteY117" fmla="*/ 73745 h 1444704"/>
                <a:gd name="connsiteX118" fmla="*/ 660078 w 3740033"/>
                <a:gd name="connsiteY118" fmla="*/ 73385 h 1444704"/>
                <a:gd name="connsiteX119" fmla="*/ 666038 w 3740033"/>
                <a:gd name="connsiteY119" fmla="*/ 69177 h 1444704"/>
                <a:gd name="connsiteX120" fmla="*/ 726195 w 3740033"/>
                <a:gd name="connsiteY120" fmla="*/ 54762 h 1444704"/>
                <a:gd name="connsiteX121" fmla="*/ 783310 w 3740033"/>
                <a:gd name="connsiteY121" fmla="*/ 46577 h 1444704"/>
                <a:gd name="connsiteX122" fmla="*/ 667971 w 3740033"/>
                <a:gd name="connsiteY122" fmla="*/ 215037 h 1444704"/>
                <a:gd name="connsiteX123" fmla="*/ 900101 w 3740033"/>
                <a:gd name="connsiteY123" fmla="*/ 554077 h 1444704"/>
                <a:gd name="connsiteX124" fmla="*/ 1132232 w 3740033"/>
                <a:gd name="connsiteY124" fmla="*/ 215037 h 1444704"/>
                <a:gd name="connsiteX125" fmla="*/ 1002344 w 3740033"/>
                <a:gd name="connsiteY125" fmla="*/ 25328 h 1444704"/>
                <a:gd name="connsiteX126" fmla="*/ 1087455 w 3740033"/>
                <a:gd name="connsiteY126" fmla="*/ 19414 h 1444704"/>
                <a:gd name="connsiteX127" fmla="*/ 1257125 w 3740033"/>
                <a:gd name="connsiteY127" fmla="*/ 11046 h 1444704"/>
                <a:gd name="connsiteX128" fmla="*/ 1293420 w 3740033"/>
                <a:gd name="connsiteY128" fmla="*/ 9841 h 1444704"/>
                <a:gd name="connsiteX129" fmla="*/ 1152928 w 3740033"/>
                <a:gd name="connsiteY129" fmla="*/ 215037 h 1444704"/>
                <a:gd name="connsiteX130" fmla="*/ 1385059 w 3740033"/>
                <a:gd name="connsiteY130" fmla="*/ 554077 h 1444704"/>
                <a:gd name="connsiteX131" fmla="*/ 1617189 w 3740033"/>
                <a:gd name="connsiteY131" fmla="*/ 215037 h 1444704"/>
                <a:gd name="connsiteX132" fmla="*/ 1472877 w 3740033"/>
                <a:gd name="connsiteY132" fmla="*/ 4260 h 1444704"/>
                <a:gd name="connsiteX133" fmla="*/ 1650515 w 3740033"/>
                <a:gd name="connsiteY133" fmla="*/ 845 h 1444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</a:cxnLst>
              <a:rect l="l" t="t" r="r" b="b"/>
              <a:pathLst>
                <a:path w="3740033" h="1444704">
                  <a:moveTo>
                    <a:pt x="2839929" y="601478"/>
                  </a:moveTo>
                  <a:lnTo>
                    <a:pt x="2619514" y="923408"/>
                  </a:lnTo>
                  <a:lnTo>
                    <a:pt x="2839929" y="1245338"/>
                  </a:lnTo>
                  <a:lnTo>
                    <a:pt x="3060345" y="923408"/>
                  </a:lnTo>
                  <a:close/>
                  <a:moveTo>
                    <a:pt x="2354972" y="601478"/>
                  </a:moveTo>
                  <a:lnTo>
                    <a:pt x="2134557" y="923408"/>
                  </a:lnTo>
                  <a:lnTo>
                    <a:pt x="2354972" y="1245338"/>
                  </a:lnTo>
                  <a:lnTo>
                    <a:pt x="2575389" y="923408"/>
                  </a:lnTo>
                  <a:close/>
                  <a:moveTo>
                    <a:pt x="1870015" y="601478"/>
                  </a:moveTo>
                  <a:lnTo>
                    <a:pt x="1649600" y="923408"/>
                  </a:lnTo>
                  <a:lnTo>
                    <a:pt x="1870015" y="1245338"/>
                  </a:lnTo>
                  <a:lnTo>
                    <a:pt x="2090431" y="923408"/>
                  </a:lnTo>
                  <a:close/>
                  <a:moveTo>
                    <a:pt x="1385059" y="601478"/>
                  </a:moveTo>
                  <a:lnTo>
                    <a:pt x="1164643" y="923408"/>
                  </a:lnTo>
                  <a:lnTo>
                    <a:pt x="1385059" y="1245338"/>
                  </a:lnTo>
                  <a:lnTo>
                    <a:pt x="1605474" y="923408"/>
                  </a:lnTo>
                  <a:close/>
                  <a:moveTo>
                    <a:pt x="900101" y="601478"/>
                  </a:moveTo>
                  <a:lnTo>
                    <a:pt x="679686" y="923408"/>
                  </a:lnTo>
                  <a:lnTo>
                    <a:pt x="900101" y="1245338"/>
                  </a:lnTo>
                  <a:lnTo>
                    <a:pt x="1120517" y="923408"/>
                  </a:lnTo>
                  <a:close/>
                  <a:moveTo>
                    <a:pt x="415145" y="601478"/>
                  </a:moveTo>
                  <a:lnTo>
                    <a:pt x="194729" y="923408"/>
                  </a:lnTo>
                  <a:lnTo>
                    <a:pt x="415145" y="1245338"/>
                  </a:lnTo>
                  <a:lnTo>
                    <a:pt x="635560" y="923408"/>
                  </a:lnTo>
                  <a:close/>
                  <a:moveTo>
                    <a:pt x="3324889" y="601476"/>
                  </a:moveTo>
                  <a:lnTo>
                    <a:pt x="3104471" y="923408"/>
                  </a:lnTo>
                  <a:lnTo>
                    <a:pt x="3324889" y="1245339"/>
                  </a:lnTo>
                  <a:lnTo>
                    <a:pt x="3545305" y="923408"/>
                  </a:lnTo>
                  <a:close/>
                  <a:moveTo>
                    <a:pt x="1785114" y="0"/>
                  </a:moveTo>
                  <a:lnTo>
                    <a:pt x="1637885" y="215037"/>
                  </a:lnTo>
                  <a:lnTo>
                    <a:pt x="1870015" y="554077"/>
                  </a:lnTo>
                  <a:lnTo>
                    <a:pt x="2102146" y="215037"/>
                  </a:lnTo>
                  <a:lnTo>
                    <a:pt x="1954937" y="30"/>
                  </a:lnTo>
                  <a:lnTo>
                    <a:pt x="2084739" y="845"/>
                  </a:lnTo>
                  <a:lnTo>
                    <a:pt x="2267092" y="4351"/>
                  </a:lnTo>
                  <a:lnTo>
                    <a:pt x="2122842" y="215037"/>
                  </a:lnTo>
                  <a:lnTo>
                    <a:pt x="2354972" y="554077"/>
                  </a:lnTo>
                  <a:lnTo>
                    <a:pt x="2587103" y="215037"/>
                  </a:lnTo>
                  <a:lnTo>
                    <a:pt x="2446723" y="10004"/>
                  </a:lnTo>
                  <a:lnTo>
                    <a:pt x="2478130" y="11046"/>
                  </a:lnTo>
                  <a:cubicBezTo>
                    <a:pt x="2538057" y="13499"/>
                    <a:pt x="2594797" y="16301"/>
                    <a:pt x="2647800" y="19414"/>
                  </a:cubicBezTo>
                  <a:lnTo>
                    <a:pt x="2737470" y="25645"/>
                  </a:lnTo>
                  <a:lnTo>
                    <a:pt x="2607799" y="215037"/>
                  </a:lnTo>
                  <a:lnTo>
                    <a:pt x="2839929" y="554077"/>
                  </a:lnTo>
                  <a:lnTo>
                    <a:pt x="3072061" y="215037"/>
                  </a:lnTo>
                  <a:lnTo>
                    <a:pt x="2957240" y="47336"/>
                  </a:lnTo>
                  <a:lnTo>
                    <a:pt x="3009060" y="54762"/>
                  </a:lnTo>
                  <a:cubicBezTo>
                    <a:pt x="3034685" y="59387"/>
                    <a:pt x="3054920" y="64205"/>
                    <a:pt x="3069216" y="69177"/>
                  </a:cubicBezTo>
                  <a:lnTo>
                    <a:pt x="3073600" y="72272"/>
                  </a:lnTo>
                  <a:lnTo>
                    <a:pt x="3082004" y="73745"/>
                  </a:lnTo>
                  <a:cubicBezTo>
                    <a:pt x="3096380" y="79700"/>
                    <a:pt x="3112009" y="88792"/>
                    <a:pt x="3128663" y="100746"/>
                  </a:cubicBezTo>
                  <a:lnTo>
                    <a:pt x="3155587" y="123270"/>
                  </a:lnTo>
                  <a:lnTo>
                    <a:pt x="3092757" y="215037"/>
                  </a:lnTo>
                  <a:lnTo>
                    <a:pt x="3324889" y="554079"/>
                  </a:lnTo>
                  <a:lnTo>
                    <a:pt x="3408136" y="432493"/>
                  </a:lnTo>
                  <a:lnTo>
                    <a:pt x="3426506" y="460338"/>
                  </a:lnTo>
                  <a:cubicBezTo>
                    <a:pt x="3468793" y="527740"/>
                    <a:pt x="3510576" y="601092"/>
                    <a:pt x="3550018" y="678196"/>
                  </a:cubicBezTo>
                  <a:cubicBezTo>
                    <a:pt x="3572556" y="722255"/>
                    <a:pt x="3593262" y="765454"/>
                    <a:pt x="3612043" y="807348"/>
                  </a:cubicBezTo>
                  <a:lnTo>
                    <a:pt x="3633530" y="858999"/>
                  </a:lnTo>
                  <a:lnTo>
                    <a:pt x="3589431" y="923408"/>
                  </a:lnTo>
                  <a:lnTo>
                    <a:pt x="3720761" y="1115223"/>
                  </a:lnTo>
                  <a:lnTo>
                    <a:pt x="3726513" y="1137111"/>
                  </a:lnTo>
                  <a:cubicBezTo>
                    <a:pt x="3752009" y="1257319"/>
                    <a:pt x="3742156" y="1335265"/>
                    <a:pt x="3690909" y="1342458"/>
                  </a:cubicBezTo>
                  <a:lnTo>
                    <a:pt x="3686306" y="1341651"/>
                  </a:lnTo>
                  <a:lnTo>
                    <a:pt x="3681097" y="1345151"/>
                  </a:lnTo>
                  <a:cubicBezTo>
                    <a:pt x="3643340" y="1357655"/>
                    <a:pt x="3578128" y="1369481"/>
                    <a:pt x="3489918" y="1380328"/>
                  </a:cubicBezTo>
                  <a:lnTo>
                    <a:pt x="3391844" y="1390528"/>
                  </a:lnTo>
                  <a:lnTo>
                    <a:pt x="3324889" y="1292736"/>
                  </a:lnTo>
                  <a:lnTo>
                    <a:pt x="3249513" y="1402828"/>
                  </a:lnTo>
                  <a:lnTo>
                    <a:pt x="3160742" y="1409628"/>
                  </a:lnTo>
                  <a:cubicBezTo>
                    <a:pt x="3095865" y="1413921"/>
                    <a:pt x="3026351" y="1417893"/>
                    <a:pt x="2952757" y="1421508"/>
                  </a:cubicBezTo>
                  <a:lnTo>
                    <a:pt x="2928781" y="1422512"/>
                  </a:lnTo>
                  <a:lnTo>
                    <a:pt x="2839929" y="1292738"/>
                  </a:lnTo>
                  <a:lnTo>
                    <a:pt x="2745834" y="1430170"/>
                  </a:lnTo>
                  <a:lnTo>
                    <a:pt x="2720295" y="1431239"/>
                  </a:lnTo>
                  <a:cubicBezTo>
                    <a:pt x="2639099" y="1434100"/>
                    <a:pt x="2554381" y="1436565"/>
                    <a:pt x="2466696" y="1438596"/>
                  </a:cubicBezTo>
                  <a:lnTo>
                    <a:pt x="2454977" y="1438801"/>
                  </a:lnTo>
                  <a:lnTo>
                    <a:pt x="2354972" y="1292738"/>
                  </a:lnTo>
                  <a:lnTo>
                    <a:pt x="2252539" y="1442348"/>
                  </a:lnTo>
                  <a:lnTo>
                    <a:pt x="2195301" y="1443351"/>
                  </a:lnTo>
                  <a:lnTo>
                    <a:pt x="1974042" y="1444675"/>
                  </a:lnTo>
                  <a:lnTo>
                    <a:pt x="1870015" y="1292738"/>
                  </a:lnTo>
                  <a:lnTo>
                    <a:pt x="1765969" y="1444704"/>
                  </a:lnTo>
                  <a:lnTo>
                    <a:pt x="1539959" y="1443351"/>
                  </a:lnTo>
                  <a:lnTo>
                    <a:pt x="1487550" y="1442433"/>
                  </a:lnTo>
                  <a:lnTo>
                    <a:pt x="1385059" y="1292738"/>
                  </a:lnTo>
                  <a:lnTo>
                    <a:pt x="1284997" y="1438884"/>
                  </a:lnTo>
                  <a:lnTo>
                    <a:pt x="1268564" y="1438596"/>
                  </a:lnTo>
                  <a:cubicBezTo>
                    <a:pt x="1180879" y="1436565"/>
                    <a:pt x="1096160" y="1434100"/>
                    <a:pt x="1014964" y="1431239"/>
                  </a:cubicBezTo>
                  <a:lnTo>
                    <a:pt x="994338" y="1430376"/>
                  </a:lnTo>
                  <a:lnTo>
                    <a:pt x="900101" y="1292738"/>
                  </a:lnTo>
                  <a:lnTo>
                    <a:pt x="811116" y="1422706"/>
                  </a:lnTo>
                  <a:lnTo>
                    <a:pt x="782502" y="1421508"/>
                  </a:lnTo>
                  <a:cubicBezTo>
                    <a:pt x="708908" y="1417893"/>
                    <a:pt x="639394" y="1413921"/>
                    <a:pt x="574517" y="1409628"/>
                  </a:cubicBezTo>
                  <a:lnTo>
                    <a:pt x="490784" y="1403213"/>
                  </a:lnTo>
                  <a:lnTo>
                    <a:pt x="415145" y="1292738"/>
                  </a:lnTo>
                  <a:lnTo>
                    <a:pt x="347873" y="1390992"/>
                  </a:lnTo>
                  <a:lnTo>
                    <a:pt x="245341" y="1380328"/>
                  </a:lnTo>
                  <a:cubicBezTo>
                    <a:pt x="157130" y="1369481"/>
                    <a:pt x="91919" y="1357655"/>
                    <a:pt x="54161" y="1345151"/>
                  </a:cubicBezTo>
                  <a:lnTo>
                    <a:pt x="49941" y="1342315"/>
                  </a:lnTo>
                  <a:lnTo>
                    <a:pt x="49122" y="1342458"/>
                  </a:lnTo>
                  <a:cubicBezTo>
                    <a:pt x="36313" y="1340661"/>
                    <a:pt x="26087" y="1334440"/>
                    <a:pt x="18355" y="1324243"/>
                  </a:cubicBezTo>
                  <a:lnTo>
                    <a:pt x="16766" y="1320013"/>
                  </a:lnTo>
                  <a:cubicBezTo>
                    <a:pt x="16695" y="1319966"/>
                    <a:pt x="16624" y="1319918"/>
                    <a:pt x="16553" y="1319870"/>
                  </a:cubicBezTo>
                  <a:cubicBezTo>
                    <a:pt x="16596" y="1319842"/>
                    <a:pt x="16637" y="1319814"/>
                    <a:pt x="16680" y="1319785"/>
                  </a:cubicBezTo>
                  <a:lnTo>
                    <a:pt x="2544" y="1282165"/>
                  </a:lnTo>
                  <a:cubicBezTo>
                    <a:pt x="-1718" y="1255606"/>
                    <a:pt x="-584" y="1221101"/>
                    <a:pt x="5627" y="1180152"/>
                  </a:cubicBezTo>
                  <a:lnTo>
                    <a:pt x="18168" y="1116837"/>
                  </a:lnTo>
                  <a:lnTo>
                    <a:pt x="150603" y="923408"/>
                  </a:lnTo>
                  <a:lnTo>
                    <a:pt x="106201" y="858556"/>
                  </a:lnTo>
                  <a:lnTo>
                    <a:pt x="190016" y="678196"/>
                  </a:lnTo>
                  <a:cubicBezTo>
                    <a:pt x="229458" y="601092"/>
                    <a:pt x="271241" y="527740"/>
                    <a:pt x="313527" y="460338"/>
                  </a:cubicBezTo>
                  <a:lnTo>
                    <a:pt x="331899" y="432492"/>
                  </a:lnTo>
                  <a:lnTo>
                    <a:pt x="415145" y="554077"/>
                  </a:lnTo>
                  <a:lnTo>
                    <a:pt x="647275" y="215037"/>
                  </a:lnTo>
                  <a:lnTo>
                    <a:pt x="584445" y="123270"/>
                  </a:lnTo>
                  <a:lnTo>
                    <a:pt x="611369" y="100746"/>
                  </a:lnTo>
                  <a:cubicBezTo>
                    <a:pt x="628022" y="88792"/>
                    <a:pt x="643652" y="79700"/>
                    <a:pt x="658028" y="73745"/>
                  </a:cubicBezTo>
                  <a:lnTo>
                    <a:pt x="660078" y="73385"/>
                  </a:lnTo>
                  <a:lnTo>
                    <a:pt x="666038" y="69177"/>
                  </a:lnTo>
                  <a:cubicBezTo>
                    <a:pt x="680334" y="64205"/>
                    <a:pt x="700570" y="59387"/>
                    <a:pt x="726195" y="54762"/>
                  </a:cubicBezTo>
                  <a:lnTo>
                    <a:pt x="783310" y="46577"/>
                  </a:lnTo>
                  <a:lnTo>
                    <a:pt x="667971" y="215037"/>
                  </a:lnTo>
                  <a:lnTo>
                    <a:pt x="900101" y="554077"/>
                  </a:lnTo>
                  <a:lnTo>
                    <a:pt x="1132232" y="215037"/>
                  </a:lnTo>
                  <a:lnTo>
                    <a:pt x="1002344" y="25328"/>
                  </a:lnTo>
                  <a:lnTo>
                    <a:pt x="1087455" y="19414"/>
                  </a:lnTo>
                  <a:cubicBezTo>
                    <a:pt x="1140459" y="16301"/>
                    <a:pt x="1197199" y="13499"/>
                    <a:pt x="1257125" y="11046"/>
                  </a:cubicBezTo>
                  <a:lnTo>
                    <a:pt x="1293420" y="9841"/>
                  </a:lnTo>
                  <a:lnTo>
                    <a:pt x="1152928" y="215037"/>
                  </a:lnTo>
                  <a:lnTo>
                    <a:pt x="1385059" y="554077"/>
                  </a:lnTo>
                  <a:lnTo>
                    <a:pt x="1617189" y="215037"/>
                  </a:lnTo>
                  <a:lnTo>
                    <a:pt x="1472877" y="4260"/>
                  </a:lnTo>
                  <a:lnTo>
                    <a:pt x="1650515" y="845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82" name="フリーフォーム: 図形 681">
              <a:extLst>
                <a:ext uri="{FF2B5EF4-FFF2-40B4-BE49-F238E27FC236}">
                  <a16:creationId xmlns:a16="http://schemas.microsoft.com/office/drawing/2014/main" id="{2A75E5BC-646D-B1CB-D778-C59C35323E0F}"/>
                </a:ext>
              </a:extLst>
            </p:cNvPr>
            <p:cNvSpPr/>
            <p:nvPr/>
          </p:nvSpPr>
          <p:spPr>
            <a:xfrm>
              <a:off x="6855040" y="5229200"/>
              <a:ext cx="2117510" cy="640658"/>
            </a:xfrm>
            <a:custGeom>
              <a:avLst/>
              <a:gdLst>
                <a:gd name="connsiteX0" fmla="*/ 1475777 w 1861942"/>
                <a:gd name="connsiteY0" fmla="*/ 0 h 1521540"/>
                <a:gd name="connsiteX1" fmla="*/ 1484078 w 1861942"/>
                <a:gd name="connsiteY1" fmla="*/ 9011 h 1521540"/>
                <a:gd name="connsiteX2" fmla="*/ 1498815 w 1861942"/>
                <a:gd name="connsiteY2" fmla="*/ 174378 h 1521540"/>
                <a:gd name="connsiteX3" fmla="*/ 1628782 w 1861942"/>
                <a:gd name="connsiteY3" fmla="*/ 562847 h 1521540"/>
                <a:gd name="connsiteX4" fmla="*/ 1613316 w 1861942"/>
                <a:gd name="connsiteY4" fmla="*/ 592532 h 1521540"/>
                <a:gd name="connsiteX5" fmla="*/ 1611088 w 1861942"/>
                <a:gd name="connsiteY5" fmla="*/ 593387 h 1521540"/>
                <a:gd name="connsiteX6" fmla="*/ 1723966 w 1861942"/>
                <a:gd name="connsiteY6" fmla="*/ 1014653 h 1521540"/>
                <a:gd name="connsiteX7" fmla="*/ 1853933 w 1861942"/>
                <a:gd name="connsiteY7" fmla="*/ 1403123 h 1521540"/>
                <a:gd name="connsiteX8" fmla="*/ 1850704 w 1861942"/>
                <a:gd name="connsiteY8" fmla="*/ 1409321 h 1521540"/>
                <a:gd name="connsiteX9" fmla="*/ 1772892 w 1861942"/>
                <a:gd name="connsiteY9" fmla="*/ 1436541 h 1521540"/>
                <a:gd name="connsiteX10" fmla="*/ 930971 w 1861942"/>
                <a:gd name="connsiteY10" fmla="*/ 1521540 h 1521540"/>
                <a:gd name="connsiteX11" fmla="*/ 89050 w 1861942"/>
                <a:gd name="connsiteY11" fmla="*/ 1436541 h 1521540"/>
                <a:gd name="connsiteX12" fmla="*/ 11239 w 1861942"/>
                <a:gd name="connsiteY12" fmla="*/ 1409321 h 1521540"/>
                <a:gd name="connsiteX13" fmla="*/ 8010 w 1861942"/>
                <a:gd name="connsiteY13" fmla="*/ 1403124 h 1521540"/>
                <a:gd name="connsiteX14" fmla="*/ 137976 w 1861942"/>
                <a:gd name="connsiteY14" fmla="*/ 1014654 h 1521540"/>
                <a:gd name="connsiteX15" fmla="*/ 250854 w 1861942"/>
                <a:gd name="connsiteY15" fmla="*/ 593388 h 1521540"/>
                <a:gd name="connsiteX16" fmla="*/ 248626 w 1861942"/>
                <a:gd name="connsiteY16" fmla="*/ 592533 h 1521540"/>
                <a:gd name="connsiteX17" fmla="*/ 233160 w 1861942"/>
                <a:gd name="connsiteY17" fmla="*/ 562848 h 1521540"/>
                <a:gd name="connsiteX18" fmla="*/ 363127 w 1861942"/>
                <a:gd name="connsiteY18" fmla="*/ 174379 h 1521540"/>
                <a:gd name="connsiteX19" fmla="*/ 377865 w 1861942"/>
                <a:gd name="connsiteY19" fmla="*/ 9012 h 1521540"/>
                <a:gd name="connsiteX20" fmla="*/ 386167 w 1861942"/>
                <a:gd name="connsiteY20" fmla="*/ 0 h 1521540"/>
                <a:gd name="connsiteX21" fmla="*/ 490787 w 1861942"/>
                <a:gd name="connsiteY21" fmla="*/ 11418 h 1521540"/>
                <a:gd name="connsiteX22" fmla="*/ 930971 w 1861942"/>
                <a:gd name="connsiteY22" fmla="*/ 30429 h 1521540"/>
                <a:gd name="connsiteX23" fmla="*/ 1371156 w 1861942"/>
                <a:gd name="connsiteY23" fmla="*/ 11418 h 1521540"/>
                <a:gd name="connsiteX0" fmla="*/ 1475777 w 1861942"/>
                <a:gd name="connsiteY0" fmla="*/ 0 h 1521540"/>
                <a:gd name="connsiteX1" fmla="*/ 1484078 w 1861942"/>
                <a:gd name="connsiteY1" fmla="*/ 9011 h 1521540"/>
                <a:gd name="connsiteX2" fmla="*/ 1498815 w 1861942"/>
                <a:gd name="connsiteY2" fmla="*/ 174378 h 1521540"/>
                <a:gd name="connsiteX3" fmla="*/ 1628782 w 1861942"/>
                <a:gd name="connsiteY3" fmla="*/ 562847 h 1521540"/>
                <a:gd name="connsiteX4" fmla="*/ 1613316 w 1861942"/>
                <a:gd name="connsiteY4" fmla="*/ 592532 h 1521540"/>
                <a:gd name="connsiteX5" fmla="*/ 1611088 w 1861942"/>
                <a:gd name="connsiteY5" fmla="*/ 593387 h 1521540"/>
                <a:gd name="connsiteX6" fmla="*/ 1723966 w 1861942"/>
                <a:gd name="connsiteY6" fmla="*/ 1014653 h 1521540"/>
                <a:gd name="connsiteX7" fmla="*/ 1853933 w 1861942"/>
                <a:gd name="connsiteY7" fmla="*/ 1403123 h 1521540"/>
                <a:gd name="connsiteX8" fmla="*/ 1850704 w 1861942"/>
                <a:gd name="connsiteY8" fmla="*/ 1409321 h 1521540"/>
                <a:gd name="connsiteX9" fmla="*/ 1772892 w 1861942"/>
                <a:gd name="connsiteY9" fmla="*/ 1436541 h 1521540"/>
                <a:gd name="connsiteX10" fmla="*/ 930971 w 1861942"/>
                <a:gd name="connsiteY10" fmla="*/ 1521540 h 1521540"/>
                <a:gd name="connsiteX11" fmla="*/ 89050 w 1861942"/>
                <a:gd name="connsiteY11" fmla="*/ 1436541 h 1521540"/>
                <a:gd name="connsiteX12" fmla="*/ 11239 w 1861942"/>
                <a:gd name="connsiteY12" fmla="*/ 1409321 h 1521540"/>
                <a:gd name="connsiteX13" fmla="*/ 8010 w 1861942"/>
                <a:gd name="connsiteY13" fmla="*/ 1403124 h 1521540"/>
                <a:gd name="connsiteX14" fmla="*/ 137976 w 1861942"/>
                <a:gd name="connsiteY14" fmla="*/ 1014654 h 1521540"/>
                <a:gd name="connsiteX15" fmla="*/ 250854 w 1861942"/>
                <a:gd name="connsiteY15" fmla="*/ 593388 h 1521540"/>
                <a:gd name="connsiteX16" fmla="*/ 248626 w 1861942"/>
                <a:gd name="connsiteY16" fmla="*/ 592533 h 1521540"/>
                <a:gd name="connsiteX17" fmla="*/ 233160 w 1861942"/>
                <a:gd name="connsiteY17" fmla="*/ 562848 h 1521540"/>
                <a:gd name="connsiteX18" fmla="*/ 363127 w 1861942"/>
                <a:gd name="connsiteY18" fmla="*/ 174379 h 1521540"/>
                <a:gd name="connsiteX19" fmla="*/ 377865 w 1861942"/>
                <a:gd name="connsiteY19" fmla="*/ 9012 h 1521540"/>
                <a:gd name="connsiteX20" fmla="*/ 386167 w 1861942"/>
                <a:gd name="connsiteY20" fmla="*/ 0 h 1521540"/>
                <a:gd name="connsiteX21" fmla="*/ 490787 w 1861942"/>
                <a:gd name="connsiteY21" fmla="*/ 11418 h 1521540"/>
                <a:gd name="connsiteX22" fmla="*/ 925387 w 1861942"/>
                <a:gd name="connsiteY22" fmla="*/ 301886 h 1521540"/>
                <a:gd name="connsiteX23" fmla="*/ 1371156 w 1861942"/>
                <a:gd name="connsiteY23" fmla="*/ 11418 h 1521540"/>
                <a:gd name="connsiteX24" fmla="*/ 1475777 w 1861942"/>
                <a:gd name="connsiteY24" fmla="*/ 0 h 1521540"/>
                <a:gd name="connsiteX0" fmla="*/ 1475777 w 1861942"/>
                <a:gd name="connsiteY0" fmla="*/ 0 h 1521540"/>
                <a:gd name="connsiteX1" fmla="*/ 1484078 w 1861942"/>
                <a:gd name="connsiteY1" fmla="*/ 9011 h 1521540"/>
                <a:gd name="connsiteX2" fmla="*/ 1498815 w 1861942"/>
                <a:gd name="connsiteY2" fmla="*/ 174378 h 1521540"/>
                <a:gd name="connsiteX3" fmla="*/ 1628782 w 1861942"/>
                <a:gd name="connsiteY3" fmla="*/ 562847 h 1521540"/>
                <a:gd name="connsiteX4" fmla="*/ 1613316 w 1861942"/>
                <a:gd name="connsiteY4" fmla="*/ 592532 h 1521540"/>
                <a:gd name="connsiteX5" fmla="*/ 1611088 w 1861942"/>
                <a:gd name="connsiteY5" fmla="*/ 593387 h 1521540"/>
                <a:gd name="connsiteX6" fmla="*/ 1723966 w 1861942"/>
                <a:gd name="connsiteY6" fmla="*/ 1014653 h 1521540"/>
                <a:gd name="connsiteX7" fmla="*/ 1853933 w 1861942"/>
                <a:gd name="connsiteY7" fmla="*/ 1403123 h 1521540"/>
                <a:gd name="connsiteX8" fmla="*/ 1850704 w 1861942"/>
                <a:gd name="connsiteY8" fmla="*/ 1409321 h 1521540"/>
                <a:gd name="connsiteX9" fmla="*/ 1772892 w 1861942"/>
                <a:gd name="connsiteY9" fmla="*/ 1436541 h 1521540"/>
                <a:gd name="connsiteX10" fmla="*/ 930971 w 1861942"/>
                <a:gd name="connsiteY10" fmla="*/ 1521540 h 1521540"/>
                <a:gd name="connsiteX11" fmla="*/ 89050 w 1861942"/>
                <a:gd name="connsiteY11" fmla="*/ 1436541 h 1521540"/>
                <a:gd name="connsiteX12" fmla="*/ 11239 w 1861942"/>
                <a:gd name="connsiteY12" fmla="*/ 1409321 h 1521540"/>
                <a:gd name="connsiteX13" fmla="*/ 8010 w 1861942"/>
                <a:gd name="connsiteY13" fmla="*/ 1403124 h 1521540"/>
                <a:gd name="connsiteX14" fmla="*/ 137976 w 1861942"/>
                <a:gd name="connsiteY14" fmla="*/ 1014654 h 1521540"/>
                <a:gd name="connsiteX15" fmla="*/ 250854 w 1861942"/>
                <a:gd name="connsiteY15" fmla="*/ 593388 h 1521540"/>
                <a:gd name="connsiteX16" fmla="*/ 248626 w 1861942"/>
                <a:gd name="connsiteY16" fmla="*/ 592533 h 1521540"/>
                <a:gd name="connsiteX17" fmla="*/ 233160 w 1861942"/>
                <a:gd name="connsiteY17" fmla="*/ 562848 h 1521540"/>
                <a:gd name="connsiteX18" fmla="*/ 363127 w 1861942"/>
                <a:gd name="connsiteY18" fmla="*/ 174379 h 1521540"/>
                <a:gd name="connsiteX19" fmla="*/ 377865 w 1861942"/>
                <a:gd name="connsiteY19" fmla="*/ 9012 h 1521540"/>
                <a:gd name="connsiteX20" fmla="*/ 386167 w 1861942"/>
                <a:gd name="connsiteY20" fmla="*/ 0 h 1521540"/>
                <a:gd name="connsiteX21" fmla="*/ 925387 w 1861942"/>
                <a:gd name="connsiteY21" fmla="*/ 301886 h 1521540"/>
                <a:gd name="connsiteX22" fmla="*/ 1371156 w 1861942"/>
                <a:gd name="connsiteY22" fmla="*/ 11418 h 1521540"/>
                <a:gd name="connsiteX23" fmla="*/ 1475777 w 1861942"/>
                <a:gd name="connsiteY23" fmla="*/ 0 h 1521540"/>
                <a:gd name="connsiteX0" fmla="*/ 1475777 w 1861942"/>
                <a:gd name="connsiteY0" fmla="*/ 0 h 1521540"/>
                <a:gd name="connsiteX1" fmla="*/ 1484078 w 1861942"/>
                <a:gd name="connsiteY1" fmla="*/ 9011 h 1521540"/>
                <a:gd name="connsiteX2" fmla="*/ 1498815 w 1861942"/>
                <a:gd name="connsiteY2" fmla="*/ 174378 h 1521540"/>
                <a:gd name="connsiteX3" fmla="*/ 1628782 w 1861942"/>
                <a:gd name="connsiteY3" fmla="*/ 562847 h 1521540"/>
                <a:gd name="connsiteX4" fmla="*/ 1613316 w 1861942"/>
                <a:gd name="connsiteY4" fmla="*/ 592532 h 1521540"/>
                <a:gd name="connsiteX5" fmla="*/ 1611088 w 1861942"/>
                <a:gd name="connsiteY5" fmla="*/ 593387 h 1521540"/>
                <a:gd name="connsiteX6" fmla="*/ 1723966 w 1861942"/>
                <a:gd name="connsiteY6" fmla="*/ 1014653 h 1521540"/>
                <a:gd name="connsiteX7" fmla="*/ 1853933 w 1861942"/>
                <a:gd name="connsiteY7" fmla="*/ 1403123 h 1521540"/>
                <a:gd name="connsiteX8" fmla="*/ 1850704 w 1861942"/>
                <a:gd name="connsiteY8" fmla="*/ 1409321 h 1521540"/>
                <a:gd name="connsiteX9" fmla="*/ 1772892 w 1861942"/>
                <a:gd name="connsiteY9" fmla="*/ 1436541 h 1521540"/>
                <a:gd name="connsiteX10" fmla="*/ 930971 w 1861942"/>
                <a:gd name="connsiteY10" fmla="*/ 1521540 h 1521540"/>
                <a:gd name="connsiteX11" fmla="*/ 89050 w 1861942"/>
                <a:gd name="connsiteY11" fmla="*/ 1436541 h 1521540"/>
                <a:gd name="connsiteX12" fmla="*/ 11239 w 1861942"/>
                <a:gd name="connsiteY12" fmla="*/ 1409321 h 1521540"/>
                <a:gd name="connsiteX13" fmla="*/ 8010 w 1861942"/>
                <a:gd name="connsiteY13" fmla="*/ 1403124 h 1521540"/>
                <a:gd name="connsiteX14" fmla="*/ 137976 w 1861942"/>
                <a:gd name="connsiteY14" fmla="*/ 1014654 h 1521540"/>
                <a:gd name="connsiteX15" fmla="*/ 250854 w 1861942"/>
                <a:gd name="connsiteY15" fmla="*/ 593388 h 1521540"/>
                <a:gd name="connsiteX16" fmla="*/ 248626 w 1861942"/>
                <a:gd name="connsiteY16" fmla="*/ 592533 h 1521540"/>
                <a:gd name="connsiteX17" fmla="*/ 233160 w 1861942"/>
                <a:gd name="connsiteY17" fmla="*/ 562848 h 1521540"/>
                <a:gd name="connsiteX18" fmla="*/ 363127 w 1861942"/>
                <a:gd name="connsiteY18" fmla="*/ 174379 h 1521540"/>
                <a:gd name="connsiteX19" fmla="*/ 377865 w 1861942"/>
                <a:gd name="connsiteY19" fmla="*/ 9012 h 1521540"/>
                <a:gd name="connsiteX20" fmla="*/ 386167 w 1861942"/>
                <a:gd name="connsiteY20" fmla="*/ 0 h 1521540"/>
                <a:gd name="connsiteX21" fmla="*/ 925387 w 1861942"/>
                <a:gd name="connsiteY21" fmla="*/ 301886 h 1521540"/>
                <a:gd name="connsiteX22" fmla="*/ 1475777 w 1861942"/>
                <a:gd name="connsiteY22" fmla="*/ 0 h 1521540"/>
                <a:gd name="connsiteX0" fmla="*/ 1475777 w 1861942"/>
                <a:gd name="connsiteY0" fmla="*/ 0 h 1521540"/>
                <a:gd name="connsiteX1" fmla="*/ 1484078 w 1861942"/>
                <a:gd name="connsiteY1" fmla="*/ 9011 h 1521540"/>
                <a:gd name="connsiteX2" fmla="*/ 1498815 w 1861942"/>
                <a:gd name="connsiteY2" fmla="*/ 174378 h 1521540"/>
                <a:gd name="connsiteX3" fmla="*/ 1628782 w 1861942"/>
                <a:gd name="connsiteY3" fmla="*/ 562847 h 1521540"/>
                <a:gd name="connsiteX4" fmla="*/ 1613316 w 1861942"/>
                <a:gd name="connsiteY4" fmla="*/ 592532 h 1521540"/>
                <a:gd name="connsiteX5" fmla="*/ 1611088 w 1861942"/>
                <a:gd name="connsiteY5" fmla="*/ 593387 h 1521540"/>
                <a:gd name="connsiteX6" fmla="*/ 1723966 w 1861942"/>
                <a:gd name="connsiteY6" fmla="*/ 1014653 h 1521540"/>
                <a:gd name="connsiteX7" fmla="*/ 1853933 w 1861942"/>
                <a:gd name="connsiteY7" fmla="*/ 1403123 h 1521540"/>
                <a:gd name="connsiteX8" fmla="*/ 1850704 w 1861942"/>
                <a:gd name="connsiteY8" fmla="*/ 1409321 h 1521540"/>
                <a:gd name="connsiteX9" fmla="*/ 1772892 w 1861942"/>
                <a:gd name="connsiteY9" fmla="*/ 1436541 h 1521540"/>
                <a:gd name="connsiteX10" fmla="*/ 930971 w 1861942"/>
                <a:gd name="connsiteY10" fmla="*/ 1521540 h 1521540"/>
                <a:gd name="connsiteX11" fmla="*/ 89050 w 1861942"/>
                <a:gd name="connsiteY11" fmla="*/ 1436541 h 1521540"/>
                <a:gd name="connsiteX12" fmla="*/ 11239 w 1861942"/>
                <a:gd name="connsiteY12" fmla="*/ 1409321 h 1521540"/>
                <a:gd name="connsiteX13" fmla="*/ 8010 w 1861942"/>
                <a:gd name="connsiteY13" fmla="*/ 1403124 h 1521540"/>
                <a:gd name="connsiteX14" fmla="*/ 137976 w 1861942"/>
                <a:gd name="connsiteY14" fmla="*/ 1014654 h 1521540"/>
                <a:gd name="connsiteX15" fmla="*/ 250854 w 1861942"/>
                <a:gd name="connsiteY15" fmla="*/ 593388 h 1521540"/>
                <a:gd name="connsiteX16" fmla="*/ 248626 w 1861942"/>
                <a:gd name="connsiteY16" fmla="*/ 592533 h 1521540"/>
                <a:gd name="connsiteX17" fmla="*/ 233160 w 1861942"/>
                <a:gd name="connsiteY17" fmla="*/ 562848 h 1521540"/>
                <a:gd name="connsiteX18" fmla="*/ 363127 w 1861942"/>
                <a:gd name="connsiteY18" fmla="*/ 174379 h 1521540"/>
                <a:gd name="connsiteX19" fmla="*/ 377865 w 1861942"/>
                <a:gd name="connsiteY19" fmla="*/ 9012 h 1521540"/>
                <a:gd name="connsiteX20" fmla="*/ 386167 w 1861942"/>
                <a:gd name="connsiteY20" fmla="*/ 0 h 1521540"/>
                <a:gd name="connsiteX21" fmla="*/ 925387 w 1861942"/>
                <a:gd name="connsiteY21" fmla="*/ 301886 h 1521540"/>
                <a:gd name="connsiteX22" fmla="*/ 1475777 w 1861942"/>
                <a:gd name="connsiteY22" fmla="*/ 0 h 1521540"/>
                <a:gd name="connsiteX0" fmla="*/ 1475777 w 1861942"/>
                <a:gd name="connsiteY0" fmla="*/ 0 h 1521540"/>
                <a:gd name="connsiteX1" fmla="*/ 1484078 w 1861942"/>
                <a:gd name="connsiteY1" fmla="*/ 9011 h 1521540"/>
                <a:gd name="connsiteX2" fmla="*/ 1498815 w 1861942"/>
                <a:gd name="connsiteY2" fmla="*/ 174378 h 1521540"/>
                <a:gd name="connsiteX3" fmla="*/ 1628782 w 1861942"/>
                <a:gd name="connsiteY3" fmla="*/ 562847 h 1521540"/>
                <a:gd name="connsiteX4" fmla="*/ 1613316 w 1861942"/>
                <a:gd name="connsiteY4" fmla="*/ 592532 h 1521540"/>
                <a:gd name="connsiteX5" fmla="*/ 1611088 w 1861942"/>
                <a:gd name="connsiteY5" fmla="*/ 593387 h 1521540"/>
                <a:gd name="connsiteX6" fmla="*/ 1723966 w 1861942"/>
                <a:gd name="connsiteY6" fmla="*/ 1014653 h 1521540"/>
                <a:gd name="connsiteX7" fmla="*/ 1853933 w 1861942"/>
                <a:gd name="connsiteY7" fmla="*/ 1403123 h 1521540"/>
                <a:gd name="connsiteX8" fmla="*/ 1850704 w 1861942"/>
                <a:gd name="connsiteY8" fmla="*/ 1409321 h 1521540"/>
                <a:gd name="connsiteX9" fmla="*/ 1772892 w 1861942"/>
                <a:gd name="connsiteY9" fmla="*/ 1436541 h 1521540"/>
                <a:gd name="connsiteX10" fmla="*/ 930971 w 1861942"/>
                <a:gd name="connsiteY10" fmla="*/ 1521540 h 1521540"/>
                <a:gd name="connsiteX11" fmla="*/ 89050 w 1861942"/>
                <a:gd name="connsiteY11" fmla="*/ 1436541 h 1521540"/>
                <a:gd name="connsiteX12" fmla="*/ 11239 w 1861942"/>
                <a:gd name="connsiteY12" fmla="*/ 1409321 h 1521540"/>
                <a:gd name="connsiteX13" fmla="*/ 8010 w 1861942"/>
                <a:gd name="connsiteY13" fmla="*/ 1403124 h 1521540"/>
                <a:gd name="connsiteX14" fmla="*/ 137976 w 1861942"/>
                <a:gd name="connsiteY14" fmla="*/ 1014654 h 1521540"/>
                <a:gd name="connsiteX15" fmla="*/ 250854 w 1861942"/>
                <a:gd name="connsiteY15" fmla="*/ 593388 h 1521540"/>
                <a:gd name="connsiteX16" fmla="*/ 248626 w 1861942"/>
                <a:gd name="connsiteY16" fmla="*/ 592533 h 1521540"/>
                <a:gd name="connsiteX17" fmla="*/ 233160 w 1861942"/>
                <a:gd name="connsiteY17" fmla="*/ 562848 h 1521540"/>
                <a:gd name="connsiteX18" fmla="*/ 363127 w 1861942"/>
                <a:gd name="connsiteY18" fmla="*/ 174379 h 1521540"/>
                <a:gd name="connsiteX19" fmla="*/ 377865 w 1861942"/>
                <a:gd name="connsiteY19" fmla="*/ 9012 h 1521540"/>
                <a:gd name="connsiteX20" fmla="*/ 386167 w 1861942"/>
                <a:gd name="connsiteY20" fmla="*/ 0 h 1521540"/>
                <a:gd name="connsiteX21" fmla="*/ 925387 w 1861942"/>
                <a:gd name="connsiteY21" fmla="*/ 301886 h 1521540"/>
                <a:gd name="connsiteX22" fmla="*/ 1475777 w 1861942"/>
                <a:gd name="connsiteY22" fmla="*/ 0 h 1521540"/>
                <a:gd name="connsiteX0" fmla="*/ 1475777 w 1861942"/>
                <a:gd name="connsiteY0" fmla="*/ 0 h 1521540"/>
                <a:gd name="connsiteX1" fmla="*/ 1484078 w 1861942"/>
                <a:gd name="connsiteY1" fmla="*/ 9011 h 1521540"/>
                <a:gd name="connsiteX2" fmla="*/ 1498815 w 1861942"/>
                <a:gd name="connsiteY2" fmla="*/ 174378 h 1521540"/>
                <a:gd name="connsiteX3" fmla="*/ 1628782 w 1861942"/>
                <a:gd name="connsiteY3" fmla="*/ 562847 h 1521540"/>
                <a:gd name="connsiteX4" fmla="*/ 1613316 w 1861942"/>
                <a:gd name="connsiteY4" fmla="*/ 592532 h 1521540"/>
                <a:gd name="connsiteX5" fmla="*/ 1611088 w 1861942"/>
                <a:gd name="connsiteY5" fmla="*/ 593387 h 1521540"/>
                <a:gd name="connsiteX6" fmla="*/ 1723966 w 1861942"/>
                <a:gd name="connsiteY6" fmla="*/ 1014653 h 1521540"/>
                <a:gd name="connsiteX7" fmla="*/ 1853933 w 1861942"/>
                <a:gd name="connsiteY7" fmla="*/ 1403123 h 1521540"/>
                <a:gd name="connsiteX8" fmla="*/ 1850704 w 1861942"/>
                <a:gd name="connsiteY8" fmla="*/ 1409321 h 1521540"/>
                <a:gd name="connsiteX9" fmla="*/ 1772892 w 1861942"/>
                <a:gd name="connsiteY9" fmla="*/ 1436541 h 1521540"/>
                <a:gd name="connsiteX10" fmla="*/ 930971 w 1861942"/>
                <a:gd name="connsiteY10" fmla="*/ 1521540 h 1521540"/>
                <a:gd name="connsiteX11" fmla="*/ 89050 w 1861942"/>
                <a:gd name="connsiteY11" fmla="*/ 1436541 h 1521540"/>
                <a:gd name="connsiteX12" fmla="*/ 11239 w 1861942"/>
                <a:gd name="connsiteY12" fmla="*/ 1409321 h 1521540"/>
                <a:gd name="connsiteX13" fmla="*/ 8010 w 1861942"/>
                <a:gd name="connsiteY13" fmla="*/ 1403124 h 1521540"/>
                <a:gd name="connsiteX14" fmla="*/ 137976 w 1861942"/>
                <a:gd name="connsiteY14" fmla="*/ 1014654 h 1521540"/>
                <a:gd name="connsiteX15" fmla="*/ 250854 w 1861942"/>
                <a:gd name="connsiteY15" fmla="*/ 593388 h 1521540"/>
                <a:gd name="connsiteX16" fmla="*/ 248626 w 1861942"/>
                <a:gd name="connsiteY16" fmla="*/ 592533 h 1521540"/>
                <a:gd name="connsiteX17" fmla="*/ 233160 w 1861942"/>
                <a:gd name="connsiteY17" fmla="*/ 562848 h 1521540"/>
                <a:gd name="connsiteX18" fmla="*/ 363127 w 1861942"/>
                <a:gd name="connsiteY18" fmla="*/ 174379 h 1521540"/>
                <a:gd name="connsiteX19" fmla="*/ 377865 w 1861942"/>
                <a:gd name="connsiteY19" fmla="*/ 9012 h 1521540"/>
                <a:gd name="connsiteX20" fmla="*/ 386167 w 1861942"/>
                <a:gd name="connsiteY20" fmla="*/ 0 h 1521540"/>
                <a:gd name="connsiteX21" fmla="*/ 925387 w 1861942"/>
                <a:gd name="connsiteY21" fmla="*/ 301886 h 1521540"/>
                <a:gd name="connsiteX22" fmla="*/ 1475777 w 1861942"/>
                <a:gd name="connsiteY22" fmla="*/ 0 h 1521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861942" h="1521540">
                  <a:moveTo>
                    <a:pt x="1475777" y="0"/>
                  </a:moveTo>
                  <a:lnTo>
                    <a:pt x="1484078" y="9011"/>
                  </a:lnTo>
                  <a:cubicBezTo>
                    <a:pt x="1522101" y="55261"/>
                    <a:pt x="1543569" y="105948"/>
                    <a:pt x="1498815" y="174378"/>
                  </a:cubicBezTo>
                  <a:cubicBezTo>
                    <a:pt x="1386930" y="345456"/>
                    <a:pt x="1688930" y="405633"/>
                    <a:pt x="1628782" y="562847"/>
                  </a:cubicBezTo>
                  <a:lnTo>
                    <a:pt x="1613316" y="592532"/>
                  </a:lnTo>
                  <a:lnTo>
                    <a:pt x="1611088" y="593387"/>
                  </a:lnTo>
                  <a:cubicBezTo>
                    <a:pt x="1491745" y="775869"/>
                    <a:pt x="1843309" y="832172"/>
                    <a:pt x="1723966" y="1014653"/>
                  </a:cubicBezTo>
                  <a:cubicBezTo>
                    <a:pt x="1612082" y="1185731"/>
                    <a:pt x="1914081" y="1245908"/>
                    <a:pt x="1853933" y="1403123"/>
                  </a:cubicBezTo>
                  <a:lnTo>
                    <a:pt x="1850704" y="1409321"/>
                  </a:lnTo>
                  <a:lnTo>
                    <a:pt x="1772892" y="1436541"/>
                  </a:lnTo>
                  <a:cubicBezTo>
                    <a:pt x="1590432" y="1487824"/>
                    <a:pt x="1281438" y="1521540"/>
                    <a:pt x="930971" y="1521540"/>
                  </a:cubicBezTo>
                  <a:cubicBezTo>
                    <a:pt x="580505" y="1521540"/>
                    <a:pt x="271511" y="1487824"/>
                    <a:pt x="89050" y="1436541"/>
                  </a:cubicBezTo>
                  <a:lnTo>
                    <a:pt x="11239" y="1409321"/>
                  </a:lnTo>
                  <a:lnTo>
                    <a:pt x="8010" y="1403124"/>
                  </a:lnTo>
                  <a:cubicBezTo>
                    <a:pt x="-52139" y="1245909"/>
                    <a:pt x="249861" y="1185732"/>
                    <a:pt x="137976" y="1014654"/>
                  </a:cubicBezTo>
                  <a:cubicBezTo>
                    <a:pt x="18633" y="832173"/>
                    <a:pt x="370198" y="775870"/>
                    <a:pt x="250854" y="593388"/>
                  </a:cubicBezTo>
                  <a:lnTo>
                    <a:pt x="248626" y="592533"/>
                  </a:lnTo>
                  <a:lnTo>
                    <a:pt x="233160" y="562848"/>
                  </a:lnTo>
                  <a:cubicBezTo>
                    <a:pt x="173012" y="405634"/>
                    <a:pt x="475012" y="345457"/>
                    <a:pt x="363127" y="174379"/>
                  </a:cubicBezTo>
                  <a:cubicBezTo>
                    <a:pt x="318374" y="105949"/>
                    <a:pt x="339841" y="55262"/>
                    <a:pt x="377865" y="9012"/>
                  </a:cubicBezTo>
                  <a:lnTo>
                    <a:pt x="386167" y="0"/>
                  </a:lnTo>
                  <a:cubicBezTo>
                    <a:pt x="565907" y="100629"/>
                    <a:pt x="665615" y="286804"/>
                    <a:pt x="925387" y="301886"/>
                  </a:cubicBezTo>
                  <a:cubicBezTo>
                    <a:pt x="1185159" y="316968"/>
                    <a:pt x="1382662" y="48812"/>
                    <a:pt x="1475777" y="0"/>
                  </a:cubicBezTo>
                  <a:close/>
                </a:path>
              </a:pathLst>
            </a:custGeom>
            <a:solidFill>
              <a:srgbClr val="C0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683" name="グループ化 682">
              <a:extLst>
                <a:ext uri="{FF2B5EF4-FFF2-40B4-BE49-F238E27FC236}">
                  <a16:creationId xmlns:a16="http://schemas.microsoft.com/office/drawing/2014/main" id="{05D81A6F-41EE-234E-429C-4D2A1342008B}"/>
                </a:ext>
              </a:extLst>
            </p:cNvPr>
            <p:cNvGrpSpPr/>
            <p:nvPr/>
          </p:nvGrpSpPr>
          <p:grpSpPr>
            <a:xfrm>
              <a:off x="6346636" y="5445219"/>
              <a:ext cx="3073897" cy="516021"/>
              <a:chOff x="6165382" y="5445224"/>
              <a:chExt cx="3442168" cy="451834"/>
            </a:xfrm>
          </p:grpSpPr>
          <p:sp>
            <p:nvSpPr>
              <p:cNvPr id="684" name="台形 683">
                <a:extLst>
                  <a:ext uri="{FF2B5EF4-FFF2-40B4-BE49-F238E27FC236}">
                    <a16:creationId xmlns:a16="http://schemas.microsoft.com/office/drawing/2014/main" id="{D5B1B484-CF00-3C84-C9B8-5AA1E9899E09}"/>
                  </a:ext>
                </a:extLst>
              </p:cNvPr>
              <p:cNvSpPr/>
              <p:nvPr/>
            </p:nvSpPr>
            <p:spPr>
              <a:xfrm>
                <a:off x="6165382" y="5445224"/>
                <a:ext cx="3442168" cy="360040"/>
              </a:xfrm>
              <a:prstGeom prst="trapezoid">
                <a:avLst>
                  <a:gd name="adj" fmla="val 124408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5" name="四角形: 角を丸くする 684">
                <a:extLst>
                  <a:ext uri="{FF2B5EF4-FFF2-40B4-BE49-F238E27FC236}">
                    <a16:creationId xmlns:a16="http://schemas.microsoft.com/office/drawing/2014/main" id="{079CBCEF-DE10-CEF3-F183-9721F5BA57AB}"/>
                  </a:ext>
                </a:extLst>
              </p:cNvPr>
              <p:cNvSpPr/>
              <p:nvPr/>
            </p:nvSpPr>
            <p:spPr>
              <a:xfrm>
                <a:off x="6165382" y="5792753"/>
                <a:ext cx="3442168" cy="104305"/>
              </a:xfrm>
              <a:prstGeom prst="round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86" name="楕円 685">
              <a:extLst>
                <a:ext uri="{FF2B5EF4-FFF2-40B4-BE49-F238E27FC236}">
                  <a16:creationId xmlns:a16="http://schemas.microsoft.com/office/drawing/2014/main" id="{D53D504E-C2EC-5E62-BB3F-0A7A217FF200}"/>
                </a:ext>
              </a:extLst>
            </p:cNvPr>
            <p:cNvSpPr/>
            <p:nvPr/>
          </p:nvSpPr>
          <p:spPr>
            <a:xfrm>
              <a:off x="7559549" y="5594573"/>
              <a:ext cx="648072" cy="144016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87" name="グループ化 686">
              <a:extLst>
                <a:ext uri="{FF2B5EF4-FFF2-40B4-BE49-F238E27FC236}">
                  <a16:creationId xmlns:a16="http://schemas.microsoft.com/office/drawing/2014/main" id="{15E78C97-8D75-2F9C-DF64-46A527AEB869}"/>
                </a:ext>
              </a:extLst>
            </p:cNvPr>
            <p:cNvGrpSpPr/>
            <p:nvPr/>
          </p:nvGrpSpPr>
          <p:grpSpPr>
            <a:xfrm>
              <a:off x="7482441" y="5090517"/>
              <a:ext cx="802288" cy="591900"/>
              <a:chOff x="9201472" y="4580520"/>
              <a:chExt cx="1152128" cy="850000"/>
            </a:xfrm>
          </p:grpSpPr>
          <p:sp>
            <p:nvSpPr>
              <p:cNvPr id="688" name="フリーフォーム: 図形 687">
                <a:extLst>
                  <a:ext uri="{FF2B5EF4-FFF2-40B4-BE49-F238E27FC236}">
                    <a16:creationId xmlns:a16="http://schemas.microsoft.com/office/drawing/2014/main" id="{208152D9-56F2-01E7-BE89-961FDE69ACCC}"/>
                  </a:ext>
                </a:extLst>
              </p:cNvPr>
              <p:cNvSpPr/>
              <p:nvPr/>
            </p:nvSpPr>
            <p:spPr>
              <a:xfrm>
                <a:off x="9201472" y="4747580"/>
                <a:ext cx="1152128" cy="682940"/>
              </a:xfrm>
              <a:custGeom>
                <a:avLst/>
                <a:gdLst>
                  <a:gd name="connsiteX0" fmla="*/ 576064 w 1152128"/>
                  <a:gd name="connsiteY0" fmla="*/ 0 h 682940"/>
                  <a:gd name="connsiteX1" fmla="*/ 1152128 w 1152128"/>
                  <a:gd name="connsiteY1" fmla="*/ 180020 h 682940"/>
                  <a:gd name="connsiteX2" fmla="*/ 1144132 w 1152128"/>
                  <a:gd name="connsiteY2" fmla="*/ 204806 h 682940"/>
                  <a:gd name="connsiteX3" fmla="*/ 1152128 w 1152128"/>
                  <a:gd name="connsiteY3" fmla="*/ 229592 h 682940"/>
                  <a:gd name="connsiteX4" fmla="*/ 1106858 w 1152128"/>
                  <a:gd name="connsiteY4" fmla="*/ 299664 h 682940"/>
                  <a:gd name="connsiteX5" fmla="*/ 1106628 w 1152128"/>
                  <a:gd name="connsiteY5" fmla="*/ 299797 h 682940"/>
                  <a:gd name="connsiteX6" fmla="*/ 1114103 w 1152128"/>
                  <a:gd name="connsiteY6" fmla="*/ 340958 h 682940"/>
                  <a:gd name="connsiteX7" fmla="*/ 576064 w 1152128"/>
                  <a:gd name="connsiteY7" fmla="*/ 682785 h 682940"/>
                  <a:gd name="connsiteX8" fmla="*/ 38025 w 1152128"/>
                  <a:gd name="connsiteY8" fmla="*/ 340958 h 682940"/>
                  <a:gd name="connsiteX9" fmla="*/ 44915 w 1152128"/>
                  <a:gd name="connsiteY9" fmla="*/ 299307 h 682940"/>
                  <a:gd name="connsiteX10" fmla="*/ 11704 w 1152128"/>
                  <a:gd name="connsiteY10" fmla="*/ 265872 h 682940"/>
                  <a:gd name="connsiteX11" fmla="*/ 0 w 1152128"/>
                  <a:gd name="connsiteY11" fmla="*/ 229592 h 682940"/>
                  <a:gd name="connsiteX12" fmla="*/ 7996 w 1152128"/>
                  <a:gd name="connsiteY12" fmla="*/ 204806 h 682940"/>
                  <a:gd name="connsiteX13" fmla="*/ 0 w 1152128"/>
                  <a:gd name="connsiteY13" fmla="*/ 180020 h 682940"/>
                  <a:gd name="connsiteX14" fmla="*/ 576064 w 1152128"/>
                  <a:gd name="connsiteY14" fmla="*/ 0 h 682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52128" h="682940">
                    <a:moveTo>
                      <a:pt x="576064" y="0"/>
                    </a:moveTo>
                    <a:cubicBezTo>
                      <a:pt x="894215" y="0"/>
                      <a:pt x="1152128" y="80598"/>
                      <a:pt x="1152128" y="180020"/>
                    </a:cubicBezTo>
                    <a:lnTo>
                      <a:pt x="1144132" y="204806"/>
                    </a:lnTo>
                    <a:lnTo>
                      <a:pt x="1152128" y="229592"/>
                    </a:lnTo>
                    <a:cubicBezTo>
                      <a:pt x="1152128" y="254448"/>
                      <a:pt x="1136008" y="278127"/>
                      <a:pt x="1106858" y="299664"/>
                    </a:cubicBezTo>
                    <a:lnTo>
                      <a:pt x="1106628" y="299797"/>
                    </a:lnTo>
                    <a:lnTo>
                      <a:pt x="1114103" y="340958"/>
                    </a:lnTo>
                    <a:cubicBezTo>
                      <a:pt x="1114103" y="529744"/>
                      <a:pt x="985900" y="688621"/>
                      <a:pt x="576064" y="682785"/>
                    </a:cubicBezTo>
                    <a:cubicBezTo>
                      <a:pt x="166228" y="676949"/>
                      <a:pt x="38025" y="529744"/>
                      <a:pt x="38025" y="340958"/>
                    </a:cubicBezTo>
                    <a:lnTo>
                      <a:pt x="44915" y="299307"/>
                    </a:lnTo>
                    <a:lnTo>
                      <a:pt x="11704" y="265872"/>
                    </a:lnTo>
                    <a:cubicBezTo>
                      <a:pt x="4030" y="254154"/>
                      <a:pt x="0" y="242020"/>
                      <a:pt x="0" y="229592"/>
                    </a:cubicBezTo>
                    <a:lnTo>
                      <a:pt x="7996" y="204806"/>
                    </a:lnTo>
                    <a:lnTo>
                      <a:pt x="0" y="180020"/>
                    </a:lnTo>
                    <a:cubicBezTo>
                      <a:pt x="0" y="80598"/>
                      <a:pt x="257913" y="0"/>
                      <a:pt x="576064" y="0"/>
                    </a:cubicBezTo>
                    <a:close/>
                  </a:path>
                </a:pathLst>
              </a:custGeom>
              <a:pattFill prst="openDmnd">
                <a:fgClr>
                  <a:srgbClr val="FFFF00"/>
                </a:fgClr>
                <a:bgClr>
                  <a:srgbClr val="FFCC00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89" name="グループ化 688">
                <a:extLst>
                  <a:ext uri="{FF2B5EF4-FFF2-40B4-BE49-F238E27FC236}">
                    <a16:creationId xmlns:a16="http://schemas.microsoft.com/office/drawing/2014/main" id="{9E017E4B-093E-4270-FDA8-0FA936B72020}"/>
                  </a:ext>
                </a:extLst>
              </p:cNvPr>
              <p:cNvGrpSpPr/>
              <p:nvPr/>
            </p:nvGrpSpPr>
            <p:grpSpPr>
              <a:xfrm>
                <a:off x="9237878" y="4580520"/>
                <a:ext cx="1079317" cy="489955"/>
                <a:chOff x="9237878" y="4580520"/>
                <a:chExt cx="1079317" cy="489955"/>
              </a:xfrm>
            </p:grpSpPr>
            <p:sp>
              <p:nvSpPr>
                <p:cNvPr id="690" name="楕円 689">
                  <a:extLst>
                    <a:ext uri="{FF2B5EF4-FFF2-40B4-BE49-F238E27FC236}">
                      <a16:creationId xmlns:a16="http://schemas.microsoft.com/office/drawing/2014/main" id="{D742D8C7-1038-73DF-2FE3-63B6CC1A7110}"/>
                    </a:ext>
                  </a:extLst>
                </p:cNvPr>
                <p:cNvSpPr/>
                <p:nvPr/>
              </p:nvSpPr>
              <p:spPr>
                <a:xfrm>
                  <a:off x="9255372" y="4784725"/>
                  <a:ext cx="1044328" cy="285750"/>
                </a:xfrm>
                <a:prstGeom prst="ellipse">
                  <a:avLst/>
                </a:prstGeom>
                <a:pattFill prst="openDmnd">
                  <a:fgClr>
                    <a:srgbClr val="663300"/>
                  </a:fgClr>
                  <a:bgClr>
                    <a:srgbClr val="CC6600"/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91" name="グループ化 690">
                  <a:extLst>
                    <a:ext uri="{FF2B5EF4-FFF2-40B4-BE49-F238E27FC236}">
                      <a16:creationId xmlns:a16="http://schemas.microsoft.com/office/drawing/2014/main" id="{0744299D-9F57-5FCF-2837-83C43E9DBD4D}"/>
                    </a:ext>
                  </a:extLst>
                </p:cNvPr>
                <p:cNvGrpSpPr/>
                <p:nvPr/>
              </p:nvGrpSpPr>
              <p:grpSpPr>
                <a:xfrm rot="900000">
                  <a:off x="9237878" y="4695702"/>
                  <a:ext cx="401068" cy="334119"/>
                  <a:chOff x="9259663" y="4260007"/>
                  <a:chExt cx="478062" cy="374650"/>
                </a:xfrm>
              </p:grpSpPr>
              <p:sp>
                <p:nvSpPr>
                  <p:cNvPr id="708" name="楕円 707">
                    <a:extLst>
                      <a:ext uri="{FF2B5EF4-FFF2-40B4-BE49-F238E27FC236}">
                        <a16:creationId xmlns:a16="http://schemas.microsoft.com/office/drawing/2014/main" id="{7791ACBD-E570-C9CD-345E-6BEDA884F145}"/>
                      </a:ext>
                    </a:extLst>
                  </p:cNvPr>
                  <p:cNvSpPr/>
                  <p:nvPr/>
                </p:nvSpPr>
                <p:spPr>
                  <a:xfrm>
                    <a:off x="9259663" y="4260007"/>
                    <a:ext cx="478062" cy="374650"/>
                  </a:xfrm>
                  <a:prstGeom prst="ellipse">
                    <a:avLst/>
                  </a:prstGeom>
                  <a:pattFill prst="lgConfetti">
                    <a:fgClr>
                      <a:srgbClr val="FF6600"/>
                    </a:fgClr>
                    <a:bgClr>
                      <a:srgbClr val="FFC000"/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9" name="星: 6 pt 708">
                    <a:extLst>
                      <a:ext uri="{FF2B5EF4-FFF2-40B4-BE49-F238E27FC236}">
                        <a16:creationId xmlns:a16="http://schemas.microsoft.com/office/drawing/2014/main" id="{8D9931FD-CA63-AC95-267A-8CA7661173A3}"/>
                      </a:ext>
                    </a:extLst>
                  </p:cNvPr>
                  <p:cNvSpPr/>
                  <p:nvPr/>
                </p:nvSpPr>
                <p:spPr>
                  <a:xfrm>
                    <a:off x="9437463" y="4279901"/>
                    <a:ext cx="122462" cy="73040"/>
                  </a:xfrm>
                  <a:prstGeom prst="star6">
                    <a:avLst/>
                  </a:pr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92" name="グループ化 691">
                  <a:extLst>
                    <a:ext uri="{FF2B5EF4-FFF2-40B4-BE49-F238E27FC236}">
                      <a16:creationId xmlns:a16="http://schemas.microsoft.com/office/drawing/2014/main" id="{F63D6D26-B503-B43E-2338-A89D6FB4466F}"/>
                    </a:ext>
                  </a:extLst>
                </p:cNvPr>
                <p:cNvGrpSpPr/>
                <p:nvPr/>
              </p:nvGrpSpPr>
              <p:grpSpPr>
                <a:xfrm rot="20700000">
                  <a:off x="9916127" y="4701356"/>
                  <a:ext cx="401068" cy="334119"/>
                  <a:chOff x="9259663" y="4260007"/>
                  <a:chExt cx="478062" cy="374650"/>
                </a:xfrm>
              </p:grpSpPr>
              <p:sp>
                <p:nvSpPr>
                  <p:cNvPr id="706" name="楕円 705">
                    <a:extLst>
                      <a:ext uri="{FF2B5EF4-FFF2-40B4-BE49-F238E27FC236}">
                        <a16:creationId xmlns:a16="http://schemas.microsoft.com/office/drawing/2014/main" id="{A18E0EF2-1AED-9A64-48D9-F462CCC6D6C7}"/>
                      </a:ext>
                    </a:extLst>
                  </p:cNvPr>
                  <p:cNvSpPr/>
                  <p:nvPr/>
                </p:nvSpPr>
                <p:spPr>
                  <a:xfrm>
                    <a:off x="9259663" y="4260007"/>
                    <a:ext cx="478062" cy="374650"/>
                  </a:xfrm>
                  <a:prstGeom prst="ellipse">
                    <a:avLst/>
                  </a:prstGeom>
                  <a:pattFill prst="lgConfetti">
                    <a:fgClr>
                      <a:srgbClr val="FF6600"/>
                    </a:fgClr>
                    <a:bgClr>
                      <a:srgbClr val="FFC000"/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7" name="星: 6 pt 706">
                    <a:extLst>
                      <a:ext uri="{FF2B5EF4-FFF2-40B4-BE49-F238E27FC236}">
                        <a16:creationId xmlns:a16="http://schemas.microsoft.com/office/drawing/2014/main" id="{2D35FBFC-55D6-0E12-770D-2894AB66CDC2}"/>
                      </a:ext>
                    </a:extLst>
                  </p:cNvPr>
                  <p:cNvSpPr/>
                  <p:nvPr/>
                </p:nvSpPr>
                <p:spPr>
                  <a:xfrm>
                    <a:off x="9437463" y="4279901"/>
                    <a:ext cx="122462" cy="73040"/>
                  </a:xfrm>
                  <a:prstGeom prst="star6">
                    <a:avLst/>
                  </a:pr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93" name="グループ化 692">
                  <a:extLst>
                    <a:ext uri="{FF2B5EF4-FFF2-40B4-BE49-F238E27FC236}">
                      <a16:creationId xmlns:a16="http://schemas.microsoft.com/office/drawing/2014/main" id="{B3928B56-211F-D7D6-14A4-21CE2821D9D9}"/>
                    </a:ext>
                  </a:extLst>
                </p:cNvPr>
                <p:cNvGrpSpPr/>
                <p:nvPr/>
              </p:nvGrpSpPr>
              <p:grpSpPr>
                <a:xfrm>
                  <a:off x="9577002" y="4580520"/>
                  <a:ext cx="401068" cy="334119"/>
                  <a:chOff x="9259663" y="4260007"/>
                  <a:chExt cx="478062" cy="374650"/>
                </a:xfrm>
              </p:grpSpPr>
              <p:sp>
                <p:nvSpPr>
                  <p:cNvPr id="704" name="楕円 703">
                    <a:extLst>
                      <a:ext uri="{FF2B5EF4-FFF2-40B4-BE49-F238E27FC236}">
                        <a16:creationId xmlns:a16="http://schemas.microsoft.com/office/drawing/2014/main" id="{EED1299A-8DD7-CA31-C248-B1FE6C89C59B}"/>
                      </a:ext>
                    </a:extLst>
                  </p:cNvPr>
                  <p:cNvSpPr/>
                  <p:nvPr/>
                </p:nvSpPr>
                <p:spPr>
                  <a:xfrm>
                    <a:off x="9259663" y="4260007"/>
                    <a:ext cx="478062" cy="374650"/>
                  </a:xfrm>
                  <a:prstGeom prst="ellipse">
                    <a:avLst/>
                  </a:prstGeom>
                  <a:pattFill prst="lgConfetti">
                    <a:fgClr>
                      <a:srgbClr val="FF6600"/>
                    </a:fgClr>
                    <a:bgClr>
                      <a:srgbClr val="FFC000"/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5" name="星: 6 pt 704">
                    <a:extLst>
                      <a:ext uri="{FF2B5EF4-FFF2-40B4-BE49-F238E27FC236}">
                        <a16:creationId xmlns:a16="http://schemas.microsoft.com/office/drawing/2014/main" id="{594622DB-05C4-B45E-CEA2-86C142DBDF91}"/>
                      </a:ext>
                    </a:extLst>
                  </p:cNvPr>
                  <p:cNvSpPr/>
                  <p:nvPr/>
                </p:nvSpPr>
                <p:spPr>
                  <a:xfrm>
                    <a:off x="9437463" y="4279901"/>
                    <a:ext cx="122462" cy="73040"/>
                  </a:xfrm>
                  <a:prstGeom prst="star6">
                    <a:avLst/>
                  </a:pr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94" name="グループ化 693">
                  <a:extLst>
                    <a:ext uri="{FF2B5EF4-FFF2-40B4-BE49-F238E27FC236}">
                      <a16:creationId xmlns:a16="http://schemas.microsoft.com/office/drawing/2014/main" id="{0EA3D084-F38B-DA06-651B-65A53A346584}"/>
                    </a:ext>
                  </a:extLst>
                </p:cNvPr>
                <p:cNvGrpSpPr/>
                <p:nvPr/>
              </p:nvGrpSpPr>
              <p:grpSpPr>
                <a:xfrm>
                  <a:off x="9577002" y="4725777"/>
                  <a:ext cx="401068" cy="334119"/>
                  <a:chOff x="9259663" y="4260007"/>
                  <a:chExt cx="478062" cy="374650"/>
                </a:xfrm>
              </p:grpSpPr>
              <p:sp>
                <p:nvSpPr>
                  <p:cNvPr id="702" name="楕円 701">
                    <a:extLst>
                      <a:ext uri="{FF2B5EF4-FFF2-40B4-BE49-F238E27FC236}">
                        <a16:creationId xmlns:a16="http://schemas.microsoft.com/office/drawing/2014/main" id="{16A4BF42-9962-B5E2-3291-553B5A2FDEA2}"/>
                      </a:ext>
                    </a:extLst>
                  </p:cNvPr>
                  <p:cNvSpPr/>
                  <p:nvPr/>
                </p:nvSpPr>
                <p:spPr>
                  <a:xfrm>
                    <a:off x="9259663" y="4260007"/>
                    <a:ext cx="478062" cy="374650"/>
                  </a:xfrm>
                  <a:prstGeom prst="ellipse">
                    <a:avLst/>
                  </a:prstGeom>
                  <a:pattFill prst="lgConfetti">
                    <a:fgClr>
                      <a:srgbClr val="FF6600"/>
                    </a:fgClr>
                    <a:bgClr>
                      <a:srgbClr val="FFC000"/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3" name="星: 6 pt 702">
                    <a:extLst>
                      <a:ext uri="{FF2B5EF4-FFF2-40B4-BE49-F238E27FC236}">
                        <a16:creationId xmlns:a16="http://schemas.microsoft.com/office/drawing/2014/main" id="{6B8AD423-869F-EEB4-85D0-727ADC32D78E}"/>
                      </a:ext>
                    </a:extLst>
                  </p:cNvPr>
                  <p:cNvSpPr/>
                  <p:nvPr/>
                </p:nvSpPr>
                <p:spPr>
                  <a:xfrm>
                    <a:off x="9437463" y="4279901"/>
                    <a:ext cx="122462" cy="73040"/>
                  </a:xfrm>
                  <a:prstGeom prst="star6">
                    <a:avLst/>
                  </a:pr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95" name="グループ化 694">
                  <a:extLst>
                    <a:ext uri="{FF2B5EF4-FFF2-40B4-BE49-F238E27FC236}">
                      <a16:creationId xmlns:a16="http://schemas.microsoft.com/office/drawing/2014/main" id="{EDAE3AB9-92DD-BDA4-448D-4C664FAC75CD}"/>
                    </a:ext>
                  </a:extLst>
                </p:cNvPr>
                <p:cNvGrpSpPr/>
                <p:nvPr/>
              </p:nvGrpSpPr>
              <p:grpSpPr>
                <a:xfrm>
                  <a:off x="9290744" y="4889957"/>
                  <a:ext cx="968027" cy="180518"/>
                  <a:chOff x="9290744" y="4889957"/>
                  <a:chExt cx="968027" cy="180518"/>
                </a:xfrm>
              </p:grpSpPr>
              <p:sp>
                <p:nvSpPr>
                  <p:cNvPr id="696" name="フリーフォーム: 図形 695">
                    <a:extLst>
                      <a:ext uri="{FF2B5EF4-FFF2-40B4-BE49-F238E27FC236}">
                        <a16:creationId xmlns:a16="http://schemas.microsoft.com/office/drawing/2014/main" id="{0C1D7DD1-A5AC-027F-E75F-EB9F6BA493FA}"/>
                      </a:ext>
                    </a:extLst>
                  </p:cNvPr>
                  <p:cNvSpPr/>
                  <p:nvPr/>
                </p:nvSpPr>
                <p:spPr>
                  <a:xfrm>
                    <a:off x="9290744" y="4889957"/>
                    <a:ext cx="370621" cy="169686"/>
                  </a:xfrm>
                  <a:custGeom>
                    <a:avLst/>
                    <a:gdLst>
                      <a:gd name="connsiteX0" fmla="*/ 170087 w 370621"/>
                      <a:gd name="connsiteY0" fmla="*/ 0 h 169686"/>
                      <a:gd name="connsiteX1" fmla="*/ 370621 w 370621"/>
                      <a:gd name="connsiteY1" fmla="*/ 167060 h 169686"/>
                      <a:gd name="connsiteX2" fmla="*/ 369985 w 370621"/>
                      <a:gd name="connsiteY2" fmla="*/ 169686 h 169686"/>
                      <a:gd name="connsiteX3" fmla="*/ 283543 w 370621"/>
                      <a:gd name="connsiteY3" fmla="*/ 164910 h 169686"/>
                      <a:gd name="connsiteX4" fmla="*/ 5663 w 370621"/>
                      <a:gd name="connsiteY4" fmla="*/ 88877 h 169686"/>
                      <a:gd name="connsiteX5" fmla="*/ 0 w 370621"/>
                      <a:gd name="connsiteY5" fmla="*/ 83884 h 169686"/>
                      <a:gd name="connsiteX6" fmla="*/ 28288 w 370621"/>
                      <a:gd name="connsiteY6" fmla="*/ 48931 h 169686"/>
                      <a:gd name="connsiteX7" fmla="*/ 170087 w 370621"/>
                      <a:gd name="connsiteY7" fmla="*/ 0 h 1696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70621" h="169686">
                        <a:moveTo>
                          <a:pt x="170087" y="0"/>
                        </a:moveTo>
                        <a:cubicBezTo>
                          <a:pt x="280839" y="0"/>
                          <a:pt x="370621" y="74795"/>
                          <a:pt x="370621" y="167060"/>
                        </a:cubicBezTo>
                        <a:lnTo>
                          <a:pt x="369985" y="169686"/>
                        </a:lnTo>
                        <a:lnTo>
                          <a:pt x="283543" y="164910"/>
                        </a:lnTo>
                        <a:cubicBezTo>
                          <a:pt x="158602" y="150451"/>
                          <a:pt x="58509" y="123063"/>
                          <a:pt x="5663" y="88877"/>
                        </a:cubicBezTo>
                        <a:lnTo>
                          <a:pt x="0" y="83884"/>
                        </a:lnTo>
                        <a:lnTo>
                          <a:pt x="28288" y="48931"/>
                        </a:lnTo>
                        <a:cubicBezTo>
                          <a:pt x="64578" y="18699"/>
                          <a:pt x="114711" y="0"/>
                          <a:pt x="170087" y="0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FF6600"/>
                    </a:fgClr>
                    <a:bgClr>
                      <a:srgbClr val="FFC000"/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7" name="フリーフォーム: 図形 696">
                    <a:extLst>
                      <a:ext uri="{FF2B5EF4-FFF2-40B4-BE49-F238E27FC236}">
                        <a16:creationId xmlns:a16="http://schemas.microsoft.com/office/drawing/2014/main" id="{C6CFD61D-983E-6530-61AA-FC52D5C0DAA4}"/>
                      </a:ext>
                    </a:extLst>
                  </p:cNvPr>
                  <p:cNvSpPr/>
                  <p:nvPr/>
                </p:nvSpPr>
                <p:spPr>
                  <a:xfrm>
                    <a:off x="9884184" y="4894733"/>
                    <a:ext cx="374587" cy="170205"/>
                  </a:xfrm>
                  <a:custGeom>
                    <a:avLst/>
                    <a:gdLst>
                      <a:gd name="connsiteX0" fmla="*/ 200534 w 374587"/>
                      <a:gd name="connsiteY0" fmla="*/ 0 h 170205"/>
                      <a:gd name="connsiteX1" fmla="*/ 342333 w 374587"/>
                      <a:gd name="connsiteY1" fmla="*/ 48931 h 170205"/>
                      <a:gd name="connsiteX2" fmla="*/ 374587 w 374587"/>
                      <a:gd name="connsiteY2" fmla="*/ 88785 h 170205"/>
                      <a:gd name="connsiteX3" fmla="*/ 374483 w 374587"/>
                      <a:gd name="connsiteY3" fmla="*/ 88877 h 170205"/>
                      <a:gd name="connsiteX4" fmla="*/ 96603 w 374587"/>
                      <a:gd name="connsiteY4" fmla="*/ 164910 h 170205"/>
                      <a:gd name="connsiteX5" fmla="*/ 762 w 374587"/>
                      <a:gd name="connsiteY5" fmla="*/ 170205 h 170205"/>
                      <a:gd name="connsiteX6" fmla="*/ 0 w 374587"/>
                      <a:gd name="connsiteY6" fmla="*/ 167060 h 170205"/>
                      <a:gd name="connsiteX7" fmla="*/ 200534 w 374587"/>
                      <a:gd name="connsiteY7" fmla="*/ 0 h 1702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74587" h="170205">
                        <a:moveTo>
                          <a:pt x="200534" y="0"/>
                        </a:moveTo>
                        <a:cubicBezTo>
                          <a:pt x="255910" y="0"/>
                          <a:pt x="306044" y="18699"/>
                          <a:pt x="342333" y="48931"/>
                        </a:cubicBezTo>
                        <a:lnTo>
                          <a:pt x="374587" y="88785"/>
                        </a:lnTo>
                        <a:lnTo>
                          <a:pt x="374483" y="88877"/>
                        </a:lnTo>
                        <a:cubicBezTo>
                          <a:pt x="321637" y="123063"/>
                          <a:pt x="221544" y="150451"/>
                          <a:pt x="96603" y="164910"/>
                        </a:cubicBezTo>
                        <a:lnTo>
                          <a:pt x="762" y="170205"/>
                        </a:lnTo>
                        <a:lnTo>
                          <a:pt x="0" y="167060"/>
                        </a:lnTo>
                        <a:cubicBezTo>
                          <a:pt x="0" y="74795"/>
                          <a:pt x="89782" y="0"/>
                          <a:pt x="200534" y="0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FF6600"/>
                    </a:fgClr>
                    <a:bgClr>
                      <a:srgbClr val="FFC000"/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8" name="星: 6 pt 697">
                    <a:extLst>
                      <a:ext uri="{FF2B5EF4-FFF2-40B4-BE49-F238E27FC236}">
                        <a16:creationId xmlns:a16="http://schemas.microsoft.com/office/drawing/2014/main" id="{8B92B51B-9EBE-F80A-6E4F-72B56A1B1D4B}"/>
                      </a:ext>
                    </a:extLst>
                  </p:cNvPr>
                  <p:cNvSpPr/>
                  <p:nvPr/>
                </p:nvSpPr>
                <p:spPr>
                  <a:xfrm>
                    <a:off x="9411841" y="4919135"/>
                    <a:ext cx="102739" cy="65138"/>
                  </a:xfrm>
                  <a:prstGeom prst="star6">
                    <a:avLst/>
                  </a:pr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9" name="フリーフォーム: 図形 698">
                    <a:extLst>
                      <a:ext uri="{FF2B5EF4-FFF2-40B4-BE49-F238E27FC236}">
                        <a16:creationId xmlns:a16="http://schemas.microsoft.com/office/drawing/2014/main" id="{8A644C44-401E-5C29-F20F-6444FD0D7F2C}"/>
                      </a:ext>
                    </a:extLst>
                  </p:cNvPr>
                  <p:cNvSpPr/>
                  <p:nvPr/>
                </p:nvSpPr>
                <p:spPr>
                  <a:xfrm>
                    <a:off x="9588534" y="4940560"/>
                    <a:ext cx="378004" cy="129915"/>
                  </a:xfrm>
                  <a:custGeom>
                    <a:avLst/>
                    <a:gdLst>
                      <a:gd name="connsiteX0" fmla="*/ 189002 w 378004"/>
                      <a:gd name="connsiteY0" fmla="*/ 0 h 129915"/>
                      <a:gd name="connsiteX1" fmla="*/ 373777 w 378004"/>
                      <a:gd name="connsiteY1" fmla="*/ 102033 h 129915"/>
                      <a:gd name="connsiteX2" fmla="*/ 378004 w 378004"/>
                      <a:gd name="connsiteY2" fmla="*/ 119475 h 129915"/>
                      <a:gd name="connsiteX3" fmla="*/ 189002 w 378004"/>
                      <a:gd name="connsiteY3" fmla="*/ 129915 h 129915"/>
                      <a:gd name="connsiteX4" fmla="*/ 0 w 378004"/>
                      <a:gd name="connsiteY4" fmla="*/ 119475 h 129915"/>
                      <a:gd name="connsiteX5" fmla="*/ 4227 w 378004"/>
                      <a:gd name="connsiteY5" fmla="*/ 102033 h 129915"/>
                      <a:gd name="connsiteX6" fmla="*/ 189002 w 378004"/>
                      <a:gd name="connsiteY6" fmla="*/ 0 h 1299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78004" h="129915">
                        <a:moveTo>
                          <a:pt x="189002" y="0"/>
                        </a:moveTo>
                        <a:cubicBezTo>
                          <a:pt x="272066" y="0"/>
                          <a:pt x="343334" y="42072"/>
                          <a:pt x="373777" y="102033"/>
                        </a:cubicBezTo>
                        <a:lnTo>
                          <a:pt x="378004" y="119475"/>
                        </a:lnTo>
                        <a:lnTo>
                          <a:pt x="189002" y="129915"/>
                        </a:lnTo>
                        <a:lnTo>
                          <a:pt x="0" y="119475"/>
                        </a:lnTo>
                        <a:lnTo>
                          <a:pt x="4227" y="102033"/>
                        </a:lnTo>
                        <a:cubicBezTo>
                          <a:pt x="34670" y="42072"/>
                          <a:pt x="105938" y="0"/>
                          <a:pt x="189002" y="0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FF6600"/>
                    </a:fgClr>
                    <a:bgClr>
                      <a:srgbClr val="FFC000"/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0" name="星: 6 pt 699">
                    <a:extLst>
                      <a:ext uri="{FF2B5EF4-FFF2-40B4-BE49-F238E27FC236}">
                        <a16:creationId xmlns:a16="http://schemas.microsoft.com/office/drawing/2014/main" id="{58AFBE87-ADF2-0508-AC52-63C84E4DF284}"/>
                      </a:ext>
                    </a:extLst>
                  </p:cNvPr>
                  <p:cNvSpPr/>
                  <p:nvPr/>
                </p:nvSpPr>
                <p:spPr>
                  <a:xfrm>
                    <a:off x="9726166" y="4961998"/>
                    <a:ext cx="102739" cy="65138"/>
                  </a:xfrm>
                  <a:prstGeom prst="star6">
                    <a:avLst/>
                  </a:pr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1" name="星: 6 pt 700">
                    <a:extLst>
                      <a:ext uri="{FF2B5EF4-FFF2-40B4-BE49-F238E27FC236}">
                        <a16:creationId xmlns:a16="http://schemas.microsoft.com/office/drawing/2014/main" id="{5D1216C9-15F6-93E8-9946-19C72389F961}"/>
                      </a:ext>
                    </a:extLst>
                  </p:cNvPr>
                  <p:cNvSpPr/>
                  <p:nvPr/>
                </p:nvSpPr>
                <p:spPr>
                  <a:xfrm>
                    <a:off x="10021441" y="4923898"/>
                    <a:ext cx="102739" cy="65138"/>
                  </a:xfrm>
                  <a:prstGeom prst="star6">
                    <a:avLst/>
                  </a:pr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629" name="グループ化 628">
            <a:extLst>
              <a:ext uri="{FF2B5EF4-FFF2-40B4-BE49-F238E27FC236}">
                <a16:creationId xmlns:a16="http://schemas.microsoft.com/office/drawing/2014/main" id="{ACB9F165-9528-97B0-437B-2C91FD384FCB}"/>
              </a:ext>
            </a:extLst>
          </p:cNvPr>
          <p:cNvGrpSpPr/>
          <p:nvPr/>
        </p:nvGrpSpPr>
        <p:grpSpPr>
          <a:xfrm>
            <a:off x="4220318" y="854991"/>
            <a:ext cx="1652230" cy="2346577"/>
            <a:chOff x="3651219" y="400131"/>
            <a:chExt cx="2237490" cy="3177792"/>
          </a:xfrm>
        </p:grpSpPr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DFB78AEA-0225-F2B9-42AC-E473B3EFFB8F}"/>
                </a:ext>
              </a:extLst>
            </p:cNvPr>
            <p:cNvGrpSpPr/>
            <p:nvPr/>
          </p:nvGrpSpPr>
          <p:grpSpPr>
            <a:xfrm>
              <a:off x="3651219" y="400131"/>
              <a:ext cx="2237490" cy="1815191"/>
              <a:chOff x="892779" y="400131"/>
              <a:chExt cx="2237490" cy="1815191"/>
            </a:xfrm>
          </p:grpSpPr>
          <p:sp>
            <p:nvSpPr>
              <p:cNvPr id="63" name="二等辺三角形 6">
                <a:extLst>
                  <a:ext uri="{FF2B5EF4-FFF2-40B4-BE49-F238E27FC236}">
                    <a16:creationId xmlns:a16="http://schemas.microsoft.com/office/drawing/2014/main" id="{5292F53F-8CC9-16B9-F3ED-94C4379A89EF}"/>
                  </a:ext>
                </a:extLst>
              </p:cNvPr>
              <p:cNvSpPr/>
              <p:nvPr/>
            </p:nvSpPr>
            <p:spPr>
              <a:xfrm rot="19800000">
                <a:off x="1004700" y="400131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二等辺三角形 6">
                <a:extLst>
                  <a:ext uri="{FF2B5EF4-FFF2-40B4-BE49-F238E27FC236}">
                    <a16:creationId xmlns:a16="http://schemas.microsoft.com/office/drawing/2014/main" id="{E06E6EE8-7CC9-EBD4-5D6B-0137636A987D}"/>
                  </a:ext>
                </a:extLst>
              </p:cNvPr>
              <p:cNvSpPr/>
              <p:nvPr/>
            </p:nvSpPr>
            <p:spPr>
              <a:xfrm rot="20093668">
                <a:off x="1121099" y="506348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二等辺三角形 6">
                <a:extLst>
                  <a:ext uri="{FF2B5EF4-FFF2-40B4-BE49-F238E27FC236}">
                    <a16:creationId xmlns:a16="http://schemas.microsoft.com/office/drawing/2014/main" id="{4B0E1A4A-9ABD-99BE-F40A-E9AC1B599645}"/>
                  </a:ext>
                </a:extLst>
              </p:cNvPr>
              <p:cNvSpPr/>
              <p:nvPr/>
            </p:nvSpPr>
            <p:spPr>
              <a:xfrm rot="1800000" flipH="1">
                <a:off x="2320089" y="400132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二等辺三角形 6">
                <a:extLst>
                  <a:ext uri="{FF2B5EF4-FFF2-40B4-BE49-F238E27FC236}">
                    <a16:creationId xmlns:a16="http://schemas.microsoft.com/office/drawing/2014/main" id="{DDCBB8C3-DB09-4F8F-E502-34F67A20747B}"/>
                  </a:ext>
                </a:extLst>
              </p:cNvPr>
              <p:cNvSpPr/>
              <p:nvPr/>
            </p:nvSpPr>
            <p:spPr>
              <a:xfrm rot="1506332" flipH="1">
                <a:off x="2512689" y="506349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6DD97F73-0A65-A802-0793-4382DAF3E179}"/>
                  </a:ext>
                </a:extLst>
              </p:cNvPr>
              <p:cNvSpPr/>
              <p:nvPr/>
            </p:nvSpPr>
            <p:spPr>
              <a:xfrm>
                <a:off x="1064568" y="548680"/>
                <a:ext cx="1893912" cy="1666642"/>
              </a:xfrm>
              <a:prstGeom prst="ellipse">
                <a:avLst/>
              </a:pr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E2F56D31-833A-6FBA-E629-1ECB8CD5E5DA}"/>
                  </a:ext>
                </a:extLst>
              </p:cNvPr>
              <p:cNvSpPr/>
              <p:nvPr/>
            </p:nvSpPr>
            <p:spPr>
              <a:xfrm>
                <a:off x="1528030" y="1433171"/>
                <a:ext cx="966988" cy="411652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楕円 1">
                <a:extLst>
                  <a:ext uri="{FF2B5EF4-FFF2-40B4-BE49-F238E27FC236}">
                    <a16:creationId xmlns:a16="http://schemas.microsoft.com/office/drawing/2014/main" id="{783901B3-E0E6-BC12-BAF1-FC876881480F}"/>
                  </a:ext>
                </a:extLst>
              </p:cNvPr>
              <p:cNvSpPr/>
              <p:nvPr/>
            </p:nvSpPr>
            <p:spPr>
              <a:xfrm flipV="1">
                <a:off x="1895798" y="1397858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2A2B8394-C39D-3FDA-9012-B4D1E7362D0F}"/>
                  </a:ext>
                </a:extLst>
              </p:cNvPr>
              <p:cNvGrpSpPr/>
              <p:nvPr/>
            </p:nvGrpSpPr>
            <p:grpSpPr>
              <a:xfrm>
                <a:off x="892779" y="1482289"/>
                <a:ext cx="785406" cy="322390"/>
                <a:chOff x="908285" y="1799390"/>
                <a:chExt cx="785406" cy="551618"/>
              </a:xfrm>
            </p:grpSpPr>
            <p:sp>
              <p:nvSpPr>
                <p:cNvPr id="82" name="正方形/長方形 81">
                  <a:extLst>
                    <a:ext uri="{FF2B5EF4-FFF2-40B4-BE49-F238E27FC236}">
                      <a16:creationId xmlns:a16="http://schemas.microsoft.com/office/drawing/2014/main" id="{703564E6-4E5B-D5DD-5464-E943D27BC2ED}"/>
                    </a:ext>
                  </a:extLst>
                </p:cNvPr>
                <p:cNvSpPr/>
                <p:nvPr/>
              </p:nvSpPr>
              <p:spPr>
                <a:xfrm>
                  <a:off x="908285" y="2057955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正方形/長方形 82">
                  <a:extLst>
                    <a:ext uri="{FF2B5EF4-FFF2-40B4-BE49-F238E27FC236}">
                      <a16:creationId xmlns:a16="http://schemas.microsoft.com/office/drawing/2014/main" id="{83901BC9-7E77-A139-30B1-C751FF3D8B1B}"/>
                    </a:ext>
                  </a:extLst>
                </p:cNvPr>
                <p:cNvSpPr/>
                <p:nvPr/>
              </p:nvSpPr>
              <p:spPr>
                <a:xfrm rot="900000">
                  <a:off x="935702" y="1799390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正方形/長方形 83">
                  <a:extLst>
                    <a:ext uri="{FF2B5EF4-FFF2-40B4-BE49-F238E27FC236}">
                      <a16:creationId xmlns:a16="http://schemas.microsoft.com/office/drawing/2014/main" id="{EF3223B0-2B9D-E9A0-33B0-86F66E708185}"/>
                    </a:ext>
                  </a:extLst>
                </p:cNvPr>
                <p:cNvSpPr/>
                <p:nvPr/>
              </p:nvSpPr>
              <p:spPr>
                <a:xfrm rot="20700000" flipV="1">
                  <a:off x="942197" y="2305289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CB9CE535-084D-FB74-0ED6-7500A4E18BF1}"/>
                  </a:ext>
                </a:extLst>
              </p:cNvPr>
              <p:cNvGrpSpPr/>
              <p:nvPr/>
            </p:nvGrpSpPr>
            <p:grpSpPr>
              <a:xfrm>
                <a:off x="2346820" y="1482289"/>
                <a:ext cx="783449" cy="322390"/>
                <a:chOff x="2362326" y="1799390"/>
                <a:chExt cx="783449" cy="551618"/>
              </a:xfrm>
            </p:grpSpPr>
            <p:sp>
              <p:nvSpPr>
                <p:cNvPr id="79" name="正方形/長方形 78">
                  <a:extLst>
                    <a:ext uri="{FF2B5EF4-FFF2-40B4-BE49-F238E27FC236}">
                      <a16:creationId xmlns:a16="http://schemas.microsoft.com/office/drawing/2014/main" id="{6D672CAA-FA61-AC74-2654-D19FA69ECAF1}"/>
                    </a:ext>
                  </a:extLst>
                </p:cNvPr>
                <p:cNvSpPr/>
                <p:nvPr/>
              </p:nvSpPr>
              <p:spPr>
                <a:xfrm flipH="1">
                  <a:off x="2394281" y="2057955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正方形/長方形 79">
                  <a:extLst>
                    <a:ext uri="{FF2B5EF4-FFF2-40B4-BE49-F238E27FC236}">
                      <a16:creationId xmlns:a16="http://schemas.microsoft.com/office/drawing/2014/main" id="{83747687-3445-8EC5-CD6B-65CB45016448}"/>
                    </a:ext>
                  </a:extLst>
                </p:cNvPr>
                <p:cNvSpPr/>
                <p:nvPr/>
              </p:nvSpPr>
              <p:spPr>
                <a:xfrm rot="20700000" flipH="1">
                  <a:off x="2368821" y="1799390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正方形/長方形 80">
                  <a:extLst>
                    <a:ext uri="{FF2B5EF4-FFF2-40B4-BE49-F238E27FC236}">
                      <a16:creationId xmlns:a16="http://schemas.microsoft.com/office/drawing/2014/main" id="{1B506A24-D83C-CC0E-7D40-76FC50F8ACC6}"/>
                    </a:ext>
                  </a:extLst>
                </p:cNvPr>
                <p:cNvSpPr/>
                <p:nvPr/>
              </p:nvSpPr>
              <p:spPr>
                <a:xfrm rot="900000" flipH="1" flipV="1">
                  <a:off x="2362326" y="2305289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022E6567-66D1-34ED-E287-F7F21615F583}"/>
                  </a:ext>
                </a:extLst>
              </p:cNvPr>
              <p:cNvSpPr/>
              <p:nvPr/>
            </p:nvSpPr>
            <p:spPr>
              <a:xfrm rot="5400000">
                <a:off x="1814661" y="574591"/>
                <a:ext cx="360040" cy="332374"/>
              </a:xfrm>
              <a:custGeom>
                <a:avLst/>
                <a:gdLst>
                  <a:gd name="connsiteX0" fmla="*/ 0 w 575332"/>
                  <a:gd name="connsiteY0" fmla="*/ 166187 h 332374"/>
                  <a:gd name="connsiteX1" fmla="*/ 104683 w 575332"/>
                  <a:gd name="connsiteY1" fmla="*/ 133694 h 332374"/>
                  <a:gd name="connsiteX2" fmla="*/ 113427 w 575332"/>
                  <a:gd name="connsiteY2" fmla="*/ 132918 h 332374"/>
                  <a:gd name="connsiteX3" fmla="*/ 113991 w 575332"/>
                  <a:gd name="connsiteY3" fmla="*/ 122509 h 332374"/>
                  <a:gd name="connsiteX4" fmla="*/ 141724 w 575332"/>
                  <a:gd name="connsiteY4" fmla="*/ 53975 h 332374"/>
                  <a:gd name="connsiteX5" fmla="*/ 169457 w 575332"/>
                  <a:gd name="connsiteY5" fmla="*/ 122509 h 332374"/>
                  <a:gd name="connsiteX6" fmla="*/ 169749 w 575332"/>
                  <a:gd name="connsiteY6" fmla="*/ 127916 h 332374"/>
                  <a:gd name="connsiteX7" fmla="*/ 175693 w 575332"/>
                  <a:gd name="connsiteY7" fmla="*/ 127388 h 332374"/>
                  <a:gd name="connsiteX8" fmla="*/ 246791 w 575332"/>
                  <a:gd name="connsiteY8" fmla="*/ 125287 h 332374"/>
                  <a:gd name="connsiteX9" fmla="*/ 247217 w 575332"/>
                  <a:gd name="connsiteY9" fmla="*/ 116331 h 332374"/>
                  <a:gd name="connsiteX10" fmla="*/ 275009 w 575332"/>
                  <a:gd name="connsiteY10" fmla="*/ 38101 h 332374"/>
                  <a:gd name="connsiteX11" fmla="*/ 302802 w 575332"/>
                  <a:gd name="connsiteY11" fmla="*/ 116331 h 332374"/>
                  <a:gd name="connsiteX12" fmla="*/ 303192 w 575332"/>
                  <a:gd name="connsiteY12" fmla="*/ 124538 h 332374"/>
                  <a:gd name="connsiteX13" fmla="*/ 376747 w 575332"/>
                  <a:gd name="connsiteY13" fmla="*/ 126712 h 332374"/>
                  <a:gd name="connsiteX14" fmla="*/ 377766 w 575332"/>
                  <a:gd name="connsiteY14" fmla="*/ 101499 h 332374"/>
                  <a:gd name="connsiteX15" fmla="*/ 408424 w 575332"/>
                  <a:gd name="connsiteY15" fmla="*/ 0 h 332374"/>
                  <a:gd name="connsiteX16" fmla="*/ 439082 w 575332"/>
                  <a:gd name="connsiteY16" fmla="*/ 101499 h 332374"/>
                  <a:gd name="connsiteX17" fmla="*/ 440291 w 575332"/>
                  <a:gd name="connsiteY17" fmla="*/ 131400 h 332374"/>
                  <a:gd name="connsiteX18" fmla="*/ 491077 w 575332"/>
                  <a:gd name="connsiteY18" fmla="*/ 136412 h 332374"/>
                  <a:gd name="connsiteX19" fmla="*/ 575332 w 575332"/>
                  <a:gd name="connsiteY19" fmla="*/ 166187 h 332374"/>
                  <a:gd name="connsiteX20" fmla="*/ 491077 w 575332"/>
                  <a:gd name="connsiteY20" fmla="*/ 195962 h 332374"/>
                  <a:gd name="connsiteX21" fmla="*/ 440291 w 575332"/>
                  <a:gd name="connsiteY21" fmla="*/ 200974 h 332374"/>
                  <a:gd name="connsiteX22" fmla="*/ 439082 w 575332"/>
                  <a:gd name="connsiteY22" fmla="*/ 230875 h 332374"/>
                  <a:gd name="connsiteX23" fmla="*/ 408424 w 575332"/>
                  <a:gd name="connsiteY23" fmla="*/ 332374 h 332374"/>
                  <a:gd name="connsiteX24" fmla="*/ 377766 w 575332"/>
                  <a:gd name="connsiteY24" fmla="*/ 230875 h 332374"/>
                  <a:gd name="connsiteX25" fmla="*/ 376747 w 575332"/>
                  <a:gd name="connsiteY25" fmla="*/ 205663 h 332374"/>
                  <a:gd name="connsiteX26" fmla="*/ 303192 w 575332"/>
                  <a:gd name="connsiteY26" fmla="*/ 207836 h 332374"/>
                  <a:gd name="connsiteX27" fmla="*/ 302802 w 575332"/>
                  <a:gd name="connsiteY27" fmla="*/ 216045 h 332374"/>
                  <a:gd name="connsiteX28" fmla="*/ 275009 w 575332"/>
                  <a:gd name="connsiteY28" fmla="*/ 294275 h 332374"/>
                  <a:gd name="connsiteX29" fmla="*/ 247217 w 575332"/>
                  <a:gd name="connsiteY29" fmla="*/ 216045 h 332374"/>
                  <a:gd name="connsiteX30" fmla="*/ 246791 w 575332"/>
                  <a:gd name="connsiteY30" fmla="*/ 207087 h 332374"/>
                  <a:gd name="connsiteX31" fmla="*/ 175693 w 575332"/>
                  <a:gd name="connsiteY31" fmla="*/ 204986 h 332374"/>
                  <a:gd name="connsiteX32" fmla="*/ 169749 w 575332"/>
                  <a:gd name="connsiteY32" fmla="*/ 204458 h 332374"/>
                  <a:gd name="connsiteX33" fmla="*/ 169457 w 575332"/>
                  <a:gd name="connsiteY33" fmla="*/ 209865 h 332374"/>
                  <a:gd name="connsiteX34" fmla="*/ 141724 w 575332"/>
                  <a:gd name="connsiteY34" fmla="*/ 278399 h 332374"/>
                  <a:gd name="connsiteX35" fmla="*/ 113991 w 575332"/>
                  <a:gd name="connsiteY35" fmla="*/ 209865 h 332374"/>
                  <a:gd name="connsiteX36" fmla="*/ 113427 w 575332"/>
                  <a:gd name="connsiteY36" fmla="*/ 199456 h 332374"/>
                  <a:gd name="connsiteX37" fmla="*/ 104683 w 575332"/>
                  <a:gd name="connsiteY37" fmla="*/ 198680 h 332374"/>
                  <a:gd name="connsiteX38" fmla="*/ 0 w 575332"/>
                  <a:gd name="connsiteY38" fmla="*/ 166187 h 332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75332" h="332374">
                    <a:moveTo>
                      <a:pt x="0" y="166187"/>
                    </a:moveTo>
                    <a:cubicBezTo>
                      <a:pt x="0" y="153106"/>
                      <a:pt x="40750" y="141418"/>
                      <a:pt x="104683" y="133694"/>
                    </a:cubicBezTo>
                    <a:lnTo>
                      <a:pt x="113427" y="132918"/>
                    </a:lnTo>
                    <a:lnTo>
                      <a:pt x="113991" y="122509"/>
                    </a:lnTo>
                    <a:cubicBezTo>
                      <a:pt x="118560" y="82235"/>
                      <a:pt x="129257" y="53975"/>
                      <a:pt x="141724" y="53975"/>
                    </a:cubicBezTo>
                    <a:cubicBezTo>
                      <a:pt x="154191" y="53975"/>
                      <a:pt x="164888" y="82235"/>
                      <a:pt x="169457" y="122509"/>
                    </a:cubicBezTo>
                    <a:lnTo>
                      <a:pt x="169749" y="127916"/>
                    </a:lnTo>
                    <a:lnTo>
                      <a:pt x="175693" y="127388"/>
                    </a:lnTo>
                    <a:lnTo>
                      <a:pt x="246791" y="125287"/>
                    </a:lnTo>
                    <a:lnTo>
                      <a:pt x="247217" y="116331"/>
                    </a:lnTo>
                    <a:cubicBezTo>
                      <a:pt x="251796" y="70358"/>
                      <a:pt x="262515" y="38101"/>
                      <a:pt x="275009" y="38101"/>
                    </a:cubicBezTo>
                    <a:cubicBezTo>
                      <a:pt x="287504" y="38101"/>
                      <a:pt x="298223" y="70358"/>
                      <a:pt x="302802" y="116331"/>
                    </a:cubicBezTo>
                    <a:lnTo>
                      <a:pt x="303192" y="124538"/>
                    </a:lnTo>
                    <a:lnTo>
                      <a:pt x="376747" y="126712"/>
                    </a:lnTo>
                    <a:lnTo>
                      <a:pt x="377766" y="101499"/>
                    </a:lnTo>
                    <a:cubicBezTo>
                      <a:pt x="382817" y="41852"/>
                      <a:pt x="394642" y="0"/>
                      <a:pt x="408424" y="0"/>
                    </a:cubicBezTo>
                    <a:cubicBezTo>
                      <a:pt x="422206" y="0"/>
                      <a:pt x="434031" y="41852"/>
                      <a:pt x="439082" y="101499"/>
                    </a:cubicBezTo>
                    <a:lnTo>
                      <a:pt x="440291" y="131400"/>
                    </a:lnTo>
                    <a:lnTo>
                      <a:pt x="491077" y="136412"/>
                    </a:lnTo>
                    <a:cubicBezTo>
                      <a:pt x="543134" y="144032"/>
                      <a:pt x="575332" y="154559"/>
                      <a:pt x="575332" y="166187"/>
                    </a:cubicBezTo>
                    <a:cubicBezTo>
                      <a:pt x="575332" y="177815"/>
                      <a:pt x="543134" y="188342"/>
                      <a:pt x="491077" y="195962"/>
                    </a:cubicBezTo>
                    <a:lnTo>
                      <a:pt x="440291" y="200974"/>
                    </a:lnTo>
                    <a:lnTo>
                      <a:pt x="439082" y="230875"/>
                    </a:lnTo>
                    <a:cubicBezTo>
                      <a:pt x="434031" y="290522"/>
                      <a:pt x="422206" y="332374"/>
                      <a:pt x="408424" y="332374"/>
                    </a:cubicBezTo>
                    <a:cubicBezTo>
                      <a:pt x="394642" y="332374"/>
                      <a:pt x="382817" y="290522"/>
                      <a:pt x="377766" y="230875"/>
                    </a:cubicBezTo>
                    <a:lnTo>
                      <a:pt x="376747" y="205663"/>
                    </a:lnTo>
                    <a:lnTo>
                      <a:pt x="303192" y="207836"/>
                    </a:lnTo>
                    <a:lnTo>
                      <a:pt x="302802" y="216045"/>
                    </a:lnTo>
                    <a:cubicBezTo>
                      <a:pt x="298223" y="262017"/>
                      <a:pt x="287504" y="294275"/>
                      <a:pt x="275009" y="294275"/>
                    </a:cubicBezTo>
                    <a:cubicBezTo>
                      <a:pt x="262515" y="294275"/>
                      <a:pt x="251796" y="262017"/>
                      <a:pt x="247217" y="216045"/>
                    </a:cubicBezTo>
                    <a:lnTo>
                      <a:pt x="246791" y="207087"/>
                    </a:lnTo>
                    <a:lnTo>
                      <a:pt x="175693" y="204986"/>
                    </a:lnTo>
                    <a:lnTo>
                      <a:pt x="169749" y="204458"/>
                    </a:lnTo>
                    <a:lnTo>
                      <a:pt x="169457" y="209865"/>
                    </a:lnTo>
                    <a:cubicBezTo>
                      <a:pt x="164888" y="250140"/>
                      <a:pt x="154191" y="278399"/>
                      <a:pt x="141724" y="278399"/>
                    </a:cubicBezTo>
                    <a:cubicBezTo>
                      <a:pt x="129257" y="278399"/>
                      <a:pt x="118560" y="250140"/>
                      <a:pt x="113991" y="209865"/>
                    </a:cubicBezTo>
                    <a:lnTo>
                      <a:pt x="113427" y="199456"/>
                    </a:lnTo>
                    <a:lnTo>
                      <a:pt x="104683" y="198680"/>
                    </a:lnTo>
                    <a:cubicBezTo>
                      <a:pt x="40750" y="190957"/>
                      <a:pt x="0" y="179269"/>
                      <a:pt x="0" y="16618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F1341646-FBFA-B4F2-0FBB-9AF6C0F34B28}"/>
                </a:ext>
              </a:extLst>
            </p:cNvPr>
            <p:cNvGrpSpPr/>
            <p:nvPr/>
          </p:nvGrpSpPr>
          <p:grpSpPr>
            <a:xfrm>
              <a:off x="4698439" y="1534248"/>
              <a:ext cx="238930" cy="350186"/>
              <a:chOff x="986766" y="914731"/>
              <a:chExt cx="238930" cy="350186"/>
            </a:xfrm>
          </p:grpSpPr>
          <p:sp>
            <p:nvSpPr>
              <p:cNvPr id="87" name="楕円 66">
                <a:extLst>
                  <a:ext uri="{FF2B5EF4-FFF2-40B4-BE49-F238E27FC236}">
                    <a16:creationId xmlns:a16="http://schemas.microsoft.com/office/drawing/2014/main" id="{4896BDD6-CB6F-AF1E-8F09-147861140FDD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8DD96107-9EC1-E560-A02E-AC159779600B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5" name="星: 7 pt 234">
              <a:extLst>
                <a:ext uri="{FF2B5EF4-FFF2-40B4-BE49-F238E27FC236}">
                  <a16:creationId xmlns:a16="http://schemas.microsoft.com/office/drawing/2014/main" id="{9C2AE8BC-32CF-C63D-4341-475A3E6B7795}"/>
                </a:ext>
              </a:extLst>
            </p:cNvPr>
            <p:cNvSpPr/>
            <p:nvPr/>
          </p:nvSpPr>
          <p:spPr>
            <a:xfrm>
              <a:off x="4025900" y="831886"/>
              <a:ext cx="561976" cy="566607"/>
            </a:xfrm>
            <a:custGeom>
              <a:avLst/>
              <a:gdLst>
                <a:gd name="connsiteX0" fmla="*/ -3 w 966654"/>
                <a:gd name="connsiteY0" fmla="*/ 621662 h 966654"/>
                <a:gd name="connsiteX1" fmla="*/ 103585 w 966654"/>
                <a:gd name="connsiteY1" fmla="*/ 419606 h 966654"/>
                <a:gd name="connsiteX2" fmla="*/ 95728 w 966654"/>
                <a:gd name="connsiteY2" fmla="*/ 191458 h 966654"/>
                <a:gd name="connsiteX3" fmla="*/ 314328 w 966654"/>
                <a:gd name="connsiteY3" fmla="*/ 148548 h 966654"/>
                <a:gd name="connsiteX4" fmla="*/ 483327 w 966654"/>
                <a:gd name="connsiteY4" fmla="*/ 0 h 966654"/>
                <a:gd name="connsiteX5" fmla="*/ 652326 w 966654"/>
                <a:gd name="connsiteY5" fmla="*/ 148548 h 966654"/>
                <a:gd name="connsiteX6" fmla="*/ 870926 w 966654"/>
                <a:gd name="connsiteY6" fmla="*/ 191458 h 966654"/>
                <a:gd name="connsiteX7" fmla="*/ 863069 w 966654"/>
                <a:gd name="connsiteY7" fmla="*/ 419606 h 966654"/>
                <a:gd name="connsiteX8" fmla="*/ 966657 w 966654"/>
                <a:gd name="connsiteY8" fmla="*/ 621662 h 966654"/>
                <a:gd name="connsiteX9" fmla="*/ 787855 w 966654"/>
                <a:gd name="connsiteY9" fmla="*/ 757608 h 966654"/>
                <a:gd name="connsiteX10" fmla="*/ 698427 w 966654"/>
                <a:gd name="connsiteY10" fmla="*/ 966659 h 966654"/>
                <a:gd name="connsiteX11" fmla="*/ 483327 w 966654"/>
                <a:gd name="connsiteY11" fmla="*/ 908033 h 966654"/>
                <a:gd name="connsiteX12" fmla="*/ 268227 w 966654"/>
                <a:gd name="connsiteY12" fmla="*/ 966659 h 966654"/>
                <a:gd name="connsiteX13" fmla="*/ 178799 w 966654"/>
                <a:gd name="connsiteY13" fmla="*/ 757608 h 966654"/>
                <a:gd name="connsiteX14" fmla="*/ -3 w 966654"/>
                <a:gd name="connsiteY14" fmla="*/ 621662 h 966654"/>
                <a:gd name="connsiteX0" fmla="*/ 0 w 966660"/>
                <a:gd name="connsiteY0" fmla="*/ 621962 h 966959"/>
                <a:gd name="connsiteX1" fmla="*/ 103588 w 966660"/>
                <a:gd name="connsiteY1" fmla="*/ 419906 h 966959"/>
                <a:gd name="connsiteX2" fmla="*/ 95731 w 966660"/>
                <a:gd name="connsiteY2" fmla="*/ 191758 h 966959"/>
                <a:gd name="connsiteX3" fmla="*/ 314331 w 966660"/>
                <a:gd name="connsiteY3" fmla="*/ 148848 h 966959"/>
                <a:gd name="connsiteX4" fmla="*/ 483330 w 966660"/>
                <a:gd name="connsiteY4" fmla="*/ 300 h 966959"/>
                <a:gd name="connsiteX5" fmla="*/ 652329 w 966660"/>
                <a:gd name="connsiteY5" fmla="*/ 148848 h 966959"/>
                <a:gd name="connsiteX6" fmla="*/ 870929 w 966660"/>
                <a:gd name="connsiteY6" fmla="*/ 191758 h 966959"/>
                <a:gd name="connsiteX7" fmla="*/ 863072 w 966660"/>
                <a:gd name="connsiteY7" fmla="*/ 419906 h 966959"/>
                <a:gd name="connsiteX8" fmla="*/ 966660 w 966660"/>
                <a:gd name="connsiteY8" fmla="*/ 621962 h 966959"/>
                <a:gd name="connsiteX9" fmla="*/ 787858 w 966660"/>
                <a:gd name="connsiteY9" fmla="*/ 757908 h 966959"/>
                <a:gd name="connsiteX10" fmla="*/ 698430 w 966660"/>
                <a:gd name="connsiteY10" fmla="*/ 966959 h 966959"/>
                <a:gd name="connsiteX11" fmla="*/ 483330 w 966660"/>
                <a:gd name="connsiteY11" fmla="*/ 908333 h 966959"/>
                <a:gd name="connsiteX12" fmla="*/ 268230 w 966660"/>
                <a:gd name="connsiteY12" fmla="*/ 966959 h 966959"/>
                <a:gd name="connsiteX13" fmla="*/ 178802 w 966660"/>
                <a:gd name="connsiteY13" fmla="*/ 757908 h 966959"/>
                <a:gd name="connsiteX14" fmla="*/ 0 w 966660"/>
                <a:gd name="connsiteY14" fmla="*/ 621962 h 966959"/>
                <a:gd name="connsiteX0" fmla="*/ 0 w 966660"/>
                <a:gd name="connsiteY0" fmla="*/ 621939 h 966936"/>
                <a:gd name="connsiteX1" fmla="*/ 103588 w 966660"/>
                <a:gd name="connsiteY1" fmla="*/ 419883 h 966936"/>
                <a:gd name="connsiteX2" fmla="*/ 95731 w 966660"/>
                <a:gd name="connsiteY2" fmla="*/ 191735 h 966936"/>
                <a:gd name="connsiteX3" fmla="*/ 314331 w 966660"/>
                <a:gd name="connsiteY3" fmla="*/ 148825 h 966936"/>
                <a:gd name="connsiteX4" fmla="*/ 483330 w 966660"/>
                <a:gd name="connsiteY4" fmla="*/ 277 h 966936"/>
                <a:gd name="connsiteX5" fmla="*/ 652329 w 966660"/>
                <a:gd name="connsiteY5" fmla="*/ 148825 h 966936"/>
                <a:gd name="connsiteX6" fmla="*/ 870929 w 966660"/>
                <a:gd name="connsiteY6" fmla="*/ 191735 h 966936"/>
                <a:gd name="connsiteX7" fmla="*/ 863072 w 966660"/>
                <a:gd name="connsiteY7" fmla="*/ 419883 h 966936"/>
                <a:gd name="connsiteX8" fmla="*/ 966660 w 966660"/>
                <a:gd name="connsiteY8" fmla="*/ 621939 h 966936"/>
                <a:gd name="connsiteX9" fmla="*/ 787858 w 966660"/>
                <a:gd name="connsiteY9" fmla="*/ 757885 h 966936"/>
                <a:gd name="connsiteX10" fmla="*/ 698430 w 966660"/>
                <a:gd name="connsiteY10" fmla="*/ 966936 h 966936"/>
                <a:gd name="connsiteX11" fmla="*/ 483330 w 966660"/>
                <a:gd name="connsiteY11" fmla="*/ 908310 h 966936"/>
                <a:gd name="connsiteX12" fmla="*/ 268230 w 966660"/>
                <a:gd name="connsiteY12" fmla="*/ 966936 h 966936"/>
                <a:gd name="connsiteX13" fmla="*/ 178802 w 966660"/>
                <a:gd name="connsiteY13" fmla="*/ 757885 h 966936"/>
                <a:gd name="connsiteX14" fmla="*/ 0 w 966660"/>
                <a:gd name="connsiteY14" fmla="*/ 621939 h 966936"/>
                <a:gd name="connsiteX0" fmla="*/ 0 w 966660"/>
                <a:gd name="connsiteY0" fmla="*/ 621939 h 966936"/>
                <a:gd name="connsiteX1" fmla="*/ 103588 w 966660"/>
                <a:gd name="connsiteY1" fmla="*/ 419883 h 966936"/>
                <a:gd name="connsiteX2" fmla="*/ 95731 w 966660"/>
                <a:gd name="connsiteY2" fmla="*/ 191735 h 966936"/>
                <a:gd name="connsiteX3" fmla="*/ 314331 w 966660"/>
                <a:gd name="connsiteY3" fmla="*/ 148825 h 966936"/>
                <a:gd name="connsiteX4" fmla="*/ 483330 w 966660"/>
                <a:gd name="connsiteY4" fmla="*/ 277 h 966936"/>
                <a:gd name="connsiteX5" fmla="*/ 652329 w 966660"/>
                <a:gd name="connsiteY5" fmla="*/ 148825 h 966936"/>
                <a:gd name="connsiteX6" fmla="*/ 870929 w 966660"/>
                <a:gd name="connsiteY6" fmla="*/ 191735 h 966936"/>
                <a:gd name="connsiteX7" fmla="*/ 863072 w 966660"/>
                <a:gd name="connsiteY7" fmla="*/ 419883 h 966936"/>
                <a:gd name="connsiteX8" fmla="*/ 966660 w 966660"/>
                <a:gd name="connsiteY8" fmla="*/ 621939 h 966936"/>
                <a:gd name="connsiteX9" fmla="*/ 787858 w 966660"/>
                <a:gd name="connsiteY9" fmla="*/ 757885 h 966936"/>
                <a:gd name="connsiteX10" fmla="*/ 698430 w 966660"/>
                <a:gd name="connsiteY10" fmla="*/ 966936 h 966936"/>
                <a:gd name="connsiteX11" fmla="*/ 483330 w 966660"/>
                <a:gd name="connsiteY11" fmla="*/ 908310 h 966936"/>
                <a:gd name="connsiteX12" fmla="*/ 268230 w 966660"/>
                <a:gd name="connsiteY12" fmla="*/ 966936 h 966936"/>
                <a:gd name="connsiteX13" fmla="*/ 178802 w 966660"/>
                <a:gd name="connsiteY13" fmla="*/ 757885 h 966936"/>
                <a:gd name="connsiteX14" fmla="*/ 0 w 966660"/>
                <a:gd name="connsiteY14" fmla="*/ 621939 h 966936"/>
                <a:gd name="connsiteX0" fmla="*/ 0 w 966660"/>
                <a:gd name="connsiteY0" fmla="*/ 621939 h 966936"/>
                <a:gd name="connsiteX1" fmla="*/ 103588 w 966660"/>
                <a:gd name="connsiteY1" fmla="*/ 419883 h 966936"/>
                <a:gd name="connsiteX2" fmla="*/ 95731 w 966660"/>
                <a:gd name="connsiteY2" fmla="*/ 191735 h 966936"/>
                <a:gd name="connsiteX3" fmla="*/ 314331 w 966660"/>
                <a:gd name="connsiteY3" fmla="*/ 148825 h 966936"/>
                <a:gd name="connsiteX4" fmla="*/ 483330 w 966660"/>
                <a:gd name="connsiteY4" fmla="*/ 277 h 966936"/>
                <a:gd name="connsiteX5" fmla="*/ 652329 w 966660"/>
                <a:gd name="connsiteY5" fmla="*/ 148825 h 966936"/>
                <a:gd name="connsiteX6" fmla="*/ 870929 w 966660"/>
                <a:gd name="connsiteY6" fmla="*/ 191735 h 966936"/>
                <a:gd name="connsiteX7" fmla="*/ 863072 w 966660"/>
                <a:gd name="connsiteY7" fmla="*/ 419883 h 966936"/>
                <a:gd name="connsiteX8" fmla="*/ 966660 w 966660"/>
                <a:gd name="connsiteY8" fmla="*/ 621939 h 966936"/>
                <a:gd name="connsiteX9" fmla="*/ 787858 w 966660"/>
                <a:gd name="connsiteY9" fmla="*/ 757885 h 966936"/>
                <a:gd name="connsiteX10" fmla="*/ 698430 w 966660"/>
                <a:gd name="connsiteY10" fmla="*/ 966936 h 966936"/>
                <a:gd name="connsiteX11" fmla="*/ 483330 w 966660"/>
                <a:gd name="connsiteY11" fmla="*/ 908310 h 966936"/>
                <a:gd name="connsiteX12" fmla="*/ 268230 w 966660"/>
                <a:gd name="connsiteY12" fmla="*/ 966936 h 966936"/>
                <a:gd name="connsiteX13" fmla="*/ 178802 w 966660"/>
                <a:gd name="connsiteY13" fmla="*/ 757885 h 966936"/>
                <a:gd name="connsiteX14" fmla="*/ 0 w 966660"/>
                <a:gd name="connsiteY14" fmla="*/ 621939 h 966936"/>
                <a:gd name="connsiteX0" fmla="*/ 1255 w 967915"/>
                <a:gd name="connsiteY0" fmla="*/ 621939 h 966936"/>
                <a:gd name="connsiteX1" fmla="*/ 104843 w 967915"/>
                <a:gd name="connsiteY1" fmla="*/ 419883 h 966936"/>
                <a:gd name="connsiteX2" fmla="*/ 96986 w 967915"/>
                <a:gd name="connsiteY2" fmla="*/ 191735 h 966936"/>
                <a:gd name="connsiteX3" fmla="*/ 315586 w 967915"/>
                <a:gd name="connsiteY3" fmla="*/ 148825 h 966936"/>
                <a:gd name="connsiteX4" fmla="*/ 484585 w 967915"/>
                <a:gd name="connsiteY4" fmla="*/ 277 h 966936"/>
                <a:gd name="connsiteX5" fmla="*/ 653584 w 967915"/>
                <a:gd name="connsiteY5" fmla="*/ 148825 h 966936"/>
                <a:gd name="connsiteX6" fmla="*/ 872184 w 967915"/>
                <a:gd name="connsiteY6" fmla="*/ 191735 h 966936"/>
                <a:gd name="connsiteX7" fmla="*/ 864327 w 967915"/>
                <a:gd name="connsiteY7" fmla="*/ 419883 h 966936"/>
                <a:gd name="connsiteX8" fmla="*/ 967915 w 967915"/>
                <a:gd name="connsiteY8" fmla="*/ 621939 h 966936"/>
                <a:gd name="connsiteX9" fmla="*/ 789113 w 967915"/>
                <a:gd name="connsiteY9" fmla="*/ 757885 h 966936"/>
                <a:gd name="connsiteX10" fmla="*/ 699685 w 967915"/>
                <a:gd name="connsiteY10" fmla="*/ 966936 h 966936"/>
                <a:gd name="connsiteX11" fmla="*/ 484585 w 967915"/>
                <a:gd name="connsiteY11" fmla="*/ 908310 h 966936"/>
                <a:gd name="connsiteX12" fmla="*/ 269485 w 967915"/>
                <a:gd name="connsiteY12" fmla="*/ 966936 h 966936"/>
                <a:gd name="connsiteX13" fmla="*/ 180057 w 967915"/>
                <a:gd name="connsiteY13" fmla="*/ 757885 h 966936"/>
                <a:gd name="connsiteX14" fmla="*/ 1255 w 967915"/>
                <a:gd name="connsiteY14" fmla="*/ 621939 h 966936"/>
                <a:gd name="connsiteX0" fmla="*/ 1255 w 967915"/>
                <a:gd name="connsiteY0" fmla="*/ 621939 h 966936"/>
                <a:gd name="connsiteX1" fmla="*/ 104843 w 967915"/>
                <a:gd name="connsiteY1" fmla="*/ 419883 h 966936"/>
                <a:gd name="connsiteX2" fmla="*/ 96986 w 967915"/>
                <a:gd name="connsiteY2" fmla="*/ 191735 h 966936"/>
                <a:gd name="connsiteX3" fmla="*/ 315586 w 967915"/>
                <a:gd name="connsiteY3" fmla="*/ 148825 h 966936"/>
                <a:gd name="connsiteX4" fmla="*/ 484585 w 967915"/>
                <a:gd name="connsiteY4" fmla="*/ 277 h 966936"/>
                <a:gd name="connsiteX5" fmla="*/ 653584 w 967915"/>
                <a:gd name="connsiteY5" fmla="*/ 148825 h 966936"/>
                <a:gd name="connsiteX6" fmla="*/ 872184 w 967915"/>
                <a:gd name="connsiteY6" fmla="*/ 191735 h 966936"/>
                <a:gd name="connsiteX7" fmla="*/ 864327 w 967915"/>
                <a:gd name="connsiteY7" fmla="*/ 419883 h 966936"/>
                <a:gd name="connsiteX8" fmla="*/ 967915 w 967915"/>
                <a:gd name="connsiteY8" fmla="*/ 621939 h 966936"/>
                <a:gd name="connsiteX9" fmla="*/ 789113 w 967915"/>
                <a:gd name="connsiteY9" fmla="*/ 757885 h 966936"/>
                <a:gd name="connsiteX10" fmla="*/ 699685 w 967915"/>
                <a:gd name="connsiteY10" fmla="*/ 966936 h 966936"/>
                <a:gd name="connsiteX11" fmla="*/ 484585 w 967915"/>
                <a:gd name="connsiteY11" fmla="*/ 908310 h 966936"/>
                <a:gd name="connsiteX12" fmla="*/ 269485 w 967915"/>
                <a:gd name="connsiteY12" fmla="*/ 966936 h 966936"/>
                <a:gd name="connsiteX13" fmla="*/ 180057 w 967915"/>
                <a:gd name="connsiteY13" fmla="*/ 757885 h 966936"/>
                <a:gd name="connsiteX14" fmla="*/ 1255 w 967915"/>
                <a:gd name="connsiteY14" fmla="*/ 621939 h 966936"/>
                <a:gd name="connsiteX0" fmla="*/ 1255 w 967915"/>
                <a:gd name="connsiteY0" fmla="*/ 621939 h 969202"/>
                <a:gd name="connsiteX1" fmla="*/ 104843 w 967915"/>
                <a:gd name="connsiteY1" fmla="*/ 419883 h 969202"/>
                <a:gd name="connsiteX2" fmla="*/ 96986 w 967915"/>
                <a:gd name="connsiteY2" fmla="*/ 191735 h 969202"/>
                <a:gd name="connsiteX3" fmla="*/ 315586 w 967915"/>
                <a:gd name="connsiteY3" fmla="*/ 148825 h 969202"/>
                <a:gd name="connsiteX4" fmla="*/ 484585 w 967915"/>
                <a:gd name="connsiteY4" fmla="*/ 277 h 969202"/>
                <a:gd name="connsiteX5" fmla="*/ 653584 w 967915"/>
                <a:gd name="connsiteY5" fmla="*/ 148825 h 969202"/>
                <a:gd name="connsiteX6" fmla="*/ 872184 w 967915"/>
                <a:gd name="connsiteY6" fmla="*/ 191735 h 969202"/>
                <a:gd name="connsiteX7" fmla="*/ 864327 w 967915"/>
                <a:gd name="connsiteY7" fmla="*/ 419883 h 969202"/>
                <a:gd name="connsiteX8" fmla="*/ 967915 w 967915"/>
                <a:gd name="connsiteY8" fmla="*/ 621939 h 969202"/>
                <a:gd name="connsiteX9" fmla="*/ 789113 w 967915"/>
                <a:gd name="connsiteY9" fmla="*/ 757885 h 969202"/>
                <a:gd name="connsiteX10" fmla="*/ 699685 w 967915"/>
                <a:gd name="connsiteY10" fmla="*/ 966936 h 969202"/>
                <a:gd name="connsiteX11" fmla="*/ 484585 w 967915"/>
                <a:gd name="connsiteY11" fmla="*/ 908310 h 969202"/>
                <a:gd name="connsiteX12" fmla="*/ 269485 w 967915"/>
                <a:gd name="connsiteY12" fmla="*/ 966936 h 969202"/>
                <a:gd name="connsiteX13" fmla="*/ 180057 w 967915"/>
                <a:gd name="connsiteY13" fmla="*/ 757885 h 969202"/>
                <a:gd name="connsiteX14" fmla="*/ 1255 w 967915"/>
                <a:gd name="connsiteY14" fmla="*/ 621939 h 969202"/>
                <a:gd name="connsiteX0" fmla="*/ 1255 w 967915"/>
                <a:gd name="connsiteY0" fmla="*/ 621939 h 966936"/>
                <a:gd name="connsiteX1" fmla="*/ 104843 w 967915"/>
                <a:gd name="connsiteY1" fmla="*/ 419883 h 966936"/>
                <a:gd name="connsiteX2" fmla="*/ 96986 w 967915"/>
                <a:gd name="connsiteY2" fmla="*/ 191735 h 966936"/>
                <a:gd name="connsiteX3" fmla="*/ 315586 w 967915"/>
                <a:gd name="connsiteY3" fmla="*/ 148825 h 966936"/>
                <a:gd name="connsiteX4" fmla="*/ 484585 w 967915"/>
                <a:gd name="connsiteY4" fmla="*/ 277 h 966936"/>
                <a:gd name="connsiteX5" fmla="*/ 653584 w 967915"/>
                <a:gd name="connsiteY5" fmla="*/ 148825 h 966936"/>
                <a:gd name="connsiteX6" fmla="*/ 872184 w 967915"/>
                <a:gd name="connsiteY6" fmla="*/ 191735 h 966936"/>
                <a:gd name="connsiteX7" fmla="*/ 864327 w 967915"/>
                <a:gd name="connsiteY7" fmla="*/ 419883 h 966936"/>
                <a:gd name="connsiteX8" fmla="*/ 967915 w 967915"/>
                <a:gd name="connsiteY8" fmla="*/ 621939 h 966936"/>
                <a:gd name="connsiteX9" fmla="*/ 789113 w 967915"/>
                <a:gd name="connsiteY9" fmla="*/ 757885 h 966936"/>
                <a:gd name="connsiteX10" fmla="*/ 699685 w 967915"/>
                <a:gd name="connsiteY10" fmla="*/ 966936 h 966936"/>
                <a:gd name="connsiteX11" fmla="*/ 484585 w 967915"/>
                <a:gd name="connsiteY11" fmla="*/ 908310 h 966936"/>
                <a:gd name="connsiteX12" fmla="*/ 290916 w 967915"/>
                <a:gd name="connsiteY12" fmla="*/ 940742 h 966936"/>
                <a:gd name="connsiteX13" fmla="*/ 180057 w 967915"/>
                <a:gd name="connsiteY13" fmla="*/ 757885 h 966936"/>
                <a:gd name="connsiteX14" fmla="*/ 1255 w 967915"/>
                <a:gd name="connsiteY14" fmla="*/ 621939 h 966936"/>
                <a:gd name="connsiteX0" fmla="*/ 1255 w 967915"/>
                <a:gd name="connsiteY0" fmla="*/ 621939 h 966936"/>
                <a:gd name="connsiteX1" fmla="*/ 104843 w 967915"/>
                <a:gd name="connsiteY1" fmla="*/ 419883 h 966936"/>
                <a:gd name="connsiteX2" fmla="*/ 96986 w 967915"/>
                <a:gd name="connsiteY2" fmla="*/ 191735 h 966936"/>
                <a:gd name="connsiteX3" fmla="*/ 315586 w 967915"/>
                <a:gd name="connsiteY3" fmla="*/ 148825 h 966936"/>
                <a:gd name="connsiteX4" fmla="*/ 484585 w 967915"/>
                <a:gd name="connsiteY4" fmla="*/ 277 h 966936"/>
                <a:gd name="connsiteX5" fmla="*/ 653584 w 967915"/>
                <a:gd name="connsiteY5" fmla="*/ 148825 h 966936"/>
                <a:gd name="connsiteX6" fmla="*/ 872184 w 967915"/>
                <a:gd name="connsiteY6" fmla="*/ 191735 h 966936"/>
                <a:gd name="connsiteX7" fmla="*/ 864327 w 967915"/>
                <a:gd name="connsiteY7" fmla="*/ 419883 h 966936"/>
                <a:gd name="connsiteX8" fmla="*/ 967915 w 967915"/>
                <a:gd name="connsiteY8" fmla="*/ 621939 h 966936"/>
                <a:gd name="connsiteX9" fmla="*/ 789113 w 967915"/>
                <a:gd name="connsiteY9" fmla="*/ 757885 h 966936"/>
                <a:gd name="connsiteX10" fmla="*/ 699685 w 967915"/>
                <a:gd name="connsiteY10" fmla="*/ 966936 h 966936"/>
                <a:gd name="connsiteX11" fmla="*/ 484585 w 967915"/>
                <a:gd name="connsiteY11" fmla="*/ 908310 h 966936"/>
                <a:gd name="connsiteX12" fmla="*/ 290916 w 967915"/>
                <a:gd name="connsiteY12" fmla="*/ 940742 h 966936"/>
                <a:gd name="connsiteX13" fmla="*/ 180057 w 967915"/>
                <a:gd name="connsiteY13" fmla="*/ 757885 h 966936"/>
                <a:gd name="connsiteX14" fmla="*/ 1255 w 967915"/>
                <a:gd name="connsiteY14" fmla="*/ 621939 h 966936"/>
                <a:gd name="connsiteX0" fmla="*/ 1255 w 967915"/>
                <a:gd name="connsiteY0" fmla="*/ 621939 h 981479"/>
                <a:gd name="connsiteX1" fmla="*/ 104843 w 967915"/>
                <a:gd name="connsiteY1" fmla="*/ 419883 h 981479"/>
                <a:gd name="connsiteX2" fmla="*/ 96986 w 967915"/>
                <a:gd name="connsiteY2" fmla="*/ 191735 h 981479"/>
                <a:gd name="connsiteX3" fmla="*/ 315586 w 967915"/>
                <a:gd name="connsiteY3" fmla="*/ 148825 h 981479"/>
                <a:gd name="connsiteX4" fmla="*/ 484585 w 967915"/>
                <a:gd name="connsiteY4" fmla="*/ 277 h 981479"/>
                <a:gd name="connsiteX5" fmla="*/ 653584 w 967915"/>
                <a:gd name="connsiteY5" fmla="*/ 148825 h 981479"/>
                <a:gd name="connsiteX6" fmla="*/ 872184 w 967915"/>
                <a:gd name="connsiteY6" fmla="*/ 191735 h 981479"/>
                <a:gd name="connsiteX7" fmla="*/ 864327 w 967915"/>
                <a:gd name="connsiteY7" fmla="*/ 419883 h 981479"/>
                <a:gd name="connsiteX8" fmla="*/ 967915 w 967915"/>
                <a:gd name="connsiteY8" fmla="*/ 621939 h 981479"/>
                <a:gd name="connsiteX9" fmla="*/ 789113 w 967915"/>
                <a:gd name="connsiteY9" fmla="*/ 757885 h 981479"/>
                <a:gd name="connsiteX10" fmla="*/ 699685 w 967915"/>
                <a:gd name="connsiteY10" fmla="*/ 966936 h 981479"/>
                <a:gd name="connsiteX11" fmla="*/ 484585 w 967915"/>
                <a:gd name="connsiteY11" fmla="*/ 908310 h 981479"/>
                <a:gd name="connsiteX12" fmla="*/ 290916 w 967915"/>
                <a:gd name="connsiteY12" fmla="*/ 940742 h 981479"/>
                <a:gd name="connsiteX13" fmla="*/ 180057 w 967915"/>
                <a:gd name="connsiteY13" fmla="*/ 757885 h 981479"/>
                <a:gd name="connsiteX14" fmla="*/ 1255 w 967915"/>
                <a:gd name="connsiteY14" fmla="*/ 621939 h 981479"/>
                <a:gd name="connsiteX0" fmla="*/ 1255 w 967915"/>
                <a:gd name="connsiteY0" fmla="*/ 621939 h 960183"/>
                <a:gd name="connsiteX1" fmla="*/ 104843 w 967915"/>
                <a:gd name="connsiteY1" fmla="*/ 419883 h 960183"/>
                <a:gd name="connsiteX2" fmla="*/ 96986 w 967915"/>
                <a:gd name="connsiteY2" fmla="*/ 191735 h 960183"/>
                <a:gd name="connsiteX3" fmla="*/ 315586 w 967915"/>
                <a:gd name="connsiteY3" fmla="*/ 148825 h 960183"/>
                <a:gd name="connsiteX4" fmla="*/ 484585 w 967915"/>
                <a:gd name="connsiteY4" fmla="*/ 277 h 960183"/>
                <a:gd name="connsiteX5" fmla="*/ 653584 w 967915"/>
                <a:gd name="connsiteY5" fmla="*/ 148825 h 960183"/>
                <a:gd name="connsiteX6" fmla="*/ 872184 w 967915"/>
                <a:gd name="connsiteY6" fmla="*/ 191735 h 960183"/>
                <a:gd name="connsiteX7" fmla="*/ 864327 w 967915"/>
                <a:gd name="connsiteY7" fmla="*/ 419883 h 960183"/>
                <a:gd name="connsiteX8" fmla="*/ 967915 w 967915"/>
                <a:gd name="connsiteY8" fmla="*/ 621939 h 960183"/>
                <a:gd name="connsiteX9" fmla="*/ 789113 w 967915"/>
                <a:gd name="connsiteY9" fmla="*/ 757885 h 960183"/>
                <a:gd name="connsiteX10" fmla="*/ 699685 w 967915"/>
                <a:gd name="connsiteY10" fmla="*/ 943123 h 960183"/>
                <a:gd name="connsiteX11" fmla="*/ 484585 w 967915"/>
                <a:gd name="connsiteY11" fmla="*/ 908310 h 960183"/>
                <a:gd name="connsiteX12" fmla="*/ 290916 w 967915"/>
                <a:gd name="connsiteY12" fmla="*/ 940742 h 960183"/>
                <a:gd name="connsiteX13" fmla="*/ 180057 w 967915"/>
                <a:gd name="connsiteY13" fmla="*/ 757885 h 960183"/>
                <a:gd name="connsiteX14" fmla="*/ 1255 w 967915"/>
                <a:gd name="connsiteY14" fmla="*/ 621939 h 960183"/>
                <a:gd name="connsiteX0" fmla="*/ 1255 w 967915"/>
                <a:gd name="connsiteY0" fmla="*/ 621939 h 960183"/>
                <a:gd name="connsiteX1" fmla="*/ 104843 w 967915"/>
                <a:gd name="connsiteY1" fmla="*/ 419883 h 960183"/>
                <a:gd name="connsiteX2" fmla="*/ 96986 w 967915"/>
                <a:gd name="connsiteY2" fmla="*/ 191735 h 960183"/>
                <a:gd name="connsiteX3" fmla="*/ 315586 w 967915"/>
                <a:gd name="connsiteY3" fmla="*/ 148825 h 960183"/>
                <a:gd name="connsiteX4" fmla="*/ 484585 w 967915"/>
                <a:gd name="connsiteY4" fmla="*/ 277 h 960183"/>
                <a:gd name="connsiteX5" fmla="*/ 653584 w 967915"/>
                <a:gd name="connsiteY5" fmla="*/ 148825 h 960183"/>
                <a:gd name="connsiteX6" fmla="*/ 872184 w 967915"/>
                <a:gd name="connsiteY6" fmla="*/ 191735 h 960183"/>
                <a:gd name="connsiteX7" fmla="*/ 864327 w 967915"/>
                <a:gd name="connsiteY7" fmla="*/ 419883 h 960183"/>
                <a:gd name="connsiteX8" fmla="*/ 967915 w 967915"/>
                <a:gd name="connsiteY8" fmla="*/ 621939 h 960183"/>
                <a:gd name="connsiteX9" fmla="*/ 789113 w 967915"/>
                <a:gd name="connsiteY9" fmla="*/ 757885 h 960183"/>
                <a:gd name="connsiteX10" fmla="*/ 699685 w 967915"/>
                <a:gd name="connsiteY10" fmla="*/ 943123 h 960183"/>
                <a:gd name="connsiteX11" fmla="*/ 484585 w 967915"/>
                <a:gd name="connsiteY11" fmla="*/ 908310 h 960183"/>
                <a:gd name="connsiteX12" fmla="*/ 290916 w 967915"/>
                <a:gd name="connsiteY12" fmla="*/ 940742 h 960183"/>
                <a:gd name="connsiteX13" fmla="*/ 180057 w 967915"/>
                <a:gd name="connsiteY13" fmla="*/ 757885 h 960183"/>
                <a:gd name="connsiteX14" fmla="*/ 1255 w 967915"/>
                <a:gd name="connsiteY14" fmla="*/ 621939 h 960183"/>
                <a:gd name="connsiteX0" fmla="*/ 1255 w 968333"/>
                <a:gd name="connsiteY0" fmla="*/ 621939 h 960183"/>
                <a:gd name="connsiteX1" fmla="*/ 104843 w 968333"/>
                <a:gd name="connsiteY1" fmla="*/ 419883 h 960183"/>
                <a:gd name="connsiteX2" fmla="*/ 96986 w 968333"/>
                <a:gd name="connsiteY2" fmla="*/ 191735 h 960183"/>
                <a:gd name="connsiteX3" fmla="*/ 315586 w 968333"/>
                <a:gd name="connsiteY3" fmla="*/ 148825 h 960183"/>
                <a:gd name="connsiteX4" fmla="*/ 484585 w 968333"/>
                <a:gd name="connsiteY4" fmla="*/ 277 h 960183"/>
                <a:gd name="connsiteX5" fmla="*/ 653584 w 968333"/>
                <a:gd name="connsiteY5" fmla="*/ 148825 h 960183"/>
                <a:gd name="connsiteX6" fmla="*/ 872184 w 968333"/>
                <a:gd name="connsiteY6" fmla="*/ 191735 h 960183"/>
                <a:gd name="connsiteX7" fmla="*/ 864327 w 968333"/>
                <a:gd name="connsiteY7" fmla="*/ 419883 h 960183"/>
                <a:gd name="connsiteX8" fmla="*/ 967915 w 968333"/>
                <a:gd name="connsiteY8" fmla="*/ 621939 h 960183"/>
                <a:gd name="connsiteX9" fmla="*/ 789113 w 968333"/>
                <a:gd name="connsiteY9" fmla="*/ 757885 h 960183"/>
                <a:gd name="connsiteX10" fmla="*/ 699685 w 968333"/>
                <a:gd name="connsiteY10" fmla="*/ 943123 h 960183"/>
                <a:gd name="connsiteX11" fmla="*/ 484585 w 968333"/>
                <a:gd name="connsiteY11" fmla="*/ 908310 h 960183"/>
                <a:gd name="connsiteX12" fmla="*/ 290916 w 968333"/>
                <a:gd name="connsiteY12" fmla="*/ 940742 h 960183"/>
                <a:gd name="connsiteX13" fmla="*/ 180057 w 968333"/>
                <a:gd name="connsiteY13" fmla="*/ 757885 h 960183"/>
                <a:gd name="connsiteX14" fmla="*/ 1255 w 968333"/>
                <a:gd name="connsiteY14" fmla="*/ 621939 h 960183"/>
                <a:gd name="connsiteX0" fmla="*/ 1255 w 944507"/>
                <a:gd name="connsiteY0" fmla="*/ 621939 h 960183"/>
                <a:gd name="connsiteX1" fmla="*/ 104843 w 944507"/>
                <a:gd name="connsiteY1" fmla="*/ 419883 h 960183"/>
                <a:gd name="connsiteX2" fmla="*/ 96986 w 944507"/>
                <a:gd name="connsiteY2" fmla="*/ 191735 h 960183"/>
                <a:gd name="connsiteX3" fmla="*/ 315586 w 944507"/>
                <a:gd name="connsiteY3" fmla="*/ 148825 h 960183"/>
                <a:gd name="connsiteX4" fmla="*/ 484585 w 944507"/>
                <a:gd name="connsiteY4" fmla="*/ 277 h 960183"/>
                <a:gd name="connsiteX5" fmla="*/ 653584 w 944507"/>
                <a:gd name="connsiteY5" fmla="*/ 148825 h 960183"/>
                <a:gd name="connsiteX6" fmla="*/ 872184 w 944507"/>
                <a:gd name="connsiteY6" fmla="*/ 191735 h 960183"/>
                <a:gd name="connsiteX7" fmla="*/ 864327 w 944507"/>
                <a:gd name="connsiteY7" fmla="*/ 419883 h 960183"/>
                <a:gd name="connsiteX8" fmla="*/ 944102 w 944507"/>
                <a:gd name="connsiteY8" fmla="*/ 614795 h 960183"/>
                <a:gd name="connsiteX9" fmla="*/ 789113 w 944507"/>
                <a:gd name="connsiteY9" fmla="*/ 757885 h 960183"/>
                <a:gd name="connsiteX10" fmla="*/ 699685 w 944507"/>
                <a:gd name="connsiteY10" fmla="*/ 943123 h 960183"/>
                <a:gd name="connsiteX11" fmla="*/ 484585 w 944507"/>
                <a:gd name="connsiteY11" fmla="*/ 908310 h 960183"/>
                <a:gd name="connsiteX12" fmla="*/ 290916 w 944507"/>
                <a:gd name="connsiteY12" fmla="*/ 940742 h 960183"/>
                <a:gd name="connsiteX13" fmla="*/ 180057 w 944507"/>
                <a:gd name="connsiteY13" fmla="*/ 757885 h 960183"/>
                <a:gd name="connsiteX14" fmla="*/ 1255 w 944507"/>
                <a:gd name="connsiteY14" fmla="*/ 621939 h 960183"/>
                <a:gd name="connsiteX0" fmla="*/ 1255 w 944507"/>
                <a:gd name="connsiteY0" fmla="*/ 621939 h 960183"/>
                <a:gd name="connsiteX1" fmla="*/ 104843 w 944507"/>
                <a:gd name="connsiteY1" fmla="*/ 419883 h 960183"/>
                <a:gd name="connsiteX2" fmla="*/ 96986 w 944507"/>
                <a:gd name="connsiteY2" fmla="*/ 191735 h 960183"/>
                <a:gd name="connsiteX3" fmla="*/ 315586 w 944507"/>
                <a:gd name="connsiteY3" fmla="*/ 148825 h 960183"/>
                <a:gd name="connsiteX4" fmla="*/ 484585 w 944507"/>
                <a:gd name="connsiteY4" fmla="*/ 277 h 960183"/>
                <a:gd name="connsiteX5" fmla="*/ 653584 w 944507"/>
                <a:gd name="connsiteY5" fmla="*/ 148825 h 960183"/>
                <a:gd name="connsiteX6" fmla="*/ 872184 w 944507"/>
                <a:gd name="connsiteY6" fmla="*/ 191735 h 960183"/>
                <a:gd name="connsiteX7" fmla="*/ 864327 w 944507"/>
                <a:gd name="connsiteY7" fmla="*/ 419883 h 960183"/>
                <a:gd name="connsiteX8" fmla="*/ 944102 w 944507"/>
                <a:gd name="connsiteY8" fmla="*/ 614795 h 960183"/>
                <a:gd name="connsiteX9" fmla="*/ 789113 w 944507"/>
                <a:gd name="connsiteY9" fmla="*/ 757885 h 960183"/>
                <a:gd name="connsiteX10" fmla="*/ 699685 w 944507"/>
                <a:gd name="connsiteY10" fmla="*/ 943123 h 960183"/>
                <a:gd name="connsiteX11" fmla="*/ 484585 w 944507"/>
                <a:gd name="connsiteY11" fmla="*/ 908310 h 960183"/>
                <a:gd name="connsiteX12" fmla="*/ 290916 w 944507"/>
                <a:gd name="connsiteY12" fmla="*/ 940742 h 960183"/>
                <a:gd name="connsiteX13" fmla="*/ 180057 w 944507"/>
                <a:gd name="connsiteY13" fmla="*/ 757885 h 960183"/>
                <a:gd name="connsiteX14" fmla="*/ 1255 w 944507"/>
                <a:gd name="connsiteY14" fmla="*/ 621939 h 960183"/>
                <a:gd name="connsiteX0" fmla="*/ 1255 w 944507"/>
                <a:gd name="connsiteY0" fmla="*/ 621939 h 960183"/>
                <a:gd name="connsiteX1" fmla="*/ 104843 w 944507"/>
                <a:gd name="connsiteY1" fmla="*/ 419883 h 960183"/>
                <a:gd name="connsiteX2" fmla="*/ 96986 w 944507"/>
                <a:gd name="connsiteY2" fmla="*/ 191735 h 960183"/>
                <a:gd name="connsiteX3" fmla="*/ 315586 w 944507"/>
                <a:gd name="connsiteY3" fmla="*/ 148825 h 960183"/>
                <a:gd name="connsiteX4" fmla="*/ 484585 w 944507"/>
                <a:gd name="connsiteY4" fmla="*/ 277 h 960183"/>
                <a:gd name="connsiteX5" fmla="*/ 653584 w 944507"/>
                <a:gd name="connsiteY5" fmla="*/ 148825 h 960183"/>
                <a:gd name="connsiteX6" fmla="*/ 872184 w 944507"/>
                <a:gd name="connsiteY6" fmla="*/ 191735 h 960183"/>
                <a:gd name="connsiteX7" fmla="*/ 864327 w 944507"/>
                <a:gd name="connsiteY7" fmla="*/ 419883 h 960183"/>
                <a:gd name="connsiteX8" fmla="*/ 944102 w 944507"/>
                <a:gd name="connsiteY8" fmla="*/ 614795 h 960183"/>
                <a:gd name="connsiteX9" fmla="*/ 789113 w 944507"/>
                <a:gd name="connsiteY9" fmla="*/ 757885 h 960183"/>
                <a:gd name="connsiteX10" fmla="*/ 699685 w 944507"/>
                <a:gd name="connsiteY10" fmla="*/ 943123 h 960183"/>
                <a:gd name="connsiteX11" fmla="*/ 484585 w 944507"/>
                <a:gd name="connsiteY11" fmla="*/ 908310 h 960183"/>
                <a:gd name="connsiteX12" fmla="*/ 290916 w 944507"/>
                <a:gd name="connsiteY12" fmla="*/ 940742 h 960183"/>
                <a:gd name="connsiteX13" fmla="*/ 180057 w 944507"/>
                <a:gd name="connsiteY13" fmla="*/ 757885 h 960183"/>
                <a:gd name="connsiteX14" fmla="*/ 1255 w 944507"/>
                <a:gd name="connsiteY14" fmla="*/ 621939 h 960183"/>
                <a:gd name="connsiteX0" fmla="*/ 1255 w 944507"/>
                <a:gd name="connsiteY0" fmla="*/ 621939 h 960183"/>
                <a:gd name="connsiteX1" fmla="*/ 104843 w 944507"/>
                <a:gd name="connsiteY1" fmla="*/ 419883 h 960183"/>
                <a:gd name="connsiteX2" fmla="*/ 96986 w 944507"/>
                <a:gd name="connsiteY2" fmla="*/ 191735 h 960183"/>
                <a:gd name="connsiteX3" fmla="*/ 315586 w 944507"/>
                <a:gd name="connsiteY3" fmla="*/ 148825 h 960183"/>
                <a:gd name="connsiteX4" fmla="*/ 484585 w 944507"/>
                <a:gd name="connsiteY4" fmla="*/ 277 h 960183"/>
                <a:gd name="connsiteX5" fmla="*/ 653584 w 944507"/>
                <a:gd name="connsiteY5" fmla="*/ 148825 h 960183"/>
                <a:gd name="connsiteX6" fmla="*/ 872184 w 944507"/>
                <a:gd name="connsiteY6" fmla="*/ 191735 h 960183"/>
                <a:gd name="connsiteX7" fmla="*/ 864327 w 944507"/>
                <a:gd name="connsiteY7" fmla="*/ 419883 h 960183"/>
                <a:gd name="connsiteX8" fmla="*/ 944102 w 944507"/>
                <a:gd name="connsiteY8" fmla="*/ 614795 h 960183"/>
                <a:gd name="connsiteX9" fmla="*/ 789113 w 944507"/>
                <a:gd name="connsiteY9" fmla="*/ 757885 h 960183"/>
                <a:gd name="connsiteX10" fmla="*/ 699685 w 944507"/>
                <a:gd name="connsiteY10" fmla="*/ 943123 h 960183"/>
                <a:gd name="connsiteX11" fmla="*/ 484585 w 944507"/>
                <a:gd name="connsiteY11" fmla="*/ 908310 h 960183"/>
                <a:gd name="connsiteX12" fmla="*/ 290916 w 944507"/>
                <a:gd name="connsiteY12" fmla="*/ 940742 h 960183"/>
                <a:gd name="connsiteX13" fmla="*/ 180057 w 944507"/>
                <a:gd name="connsiteY13" fmla="*/ 757885 h 960183"/>
                <a:gd name="connsiteX14" fmla="*/ 1255 w 944507"/>
                <a:gd name="connsiteY14" fmla="*/ 621939 h 960183"/>
                <a:gd name="connsiteX0" fmla="*/ 1255 w 944507"/>
                <a:gd name="connsiteY0" fmla="*/ 621939 h 960183"/>
                <a:gd name="connsiteX1" fmla="*/ 104843 w 944507"/>
                <a:gd name="connsiteY1" fmla="*/ 419883 h 960183"/>
                <a:gd name="connsiteX2" fmla="*/ 96986 w 944507"/>
                <a:gd name="connsiteY2" fmla="*/ 191735 h 960183"/>
                <a:gd name="connsiteX3" fmla="*/ 315586 w 944507"/>
                <a:gd name="connsiteY3" fmla="*/ 148825 h 960183"/>
                <a:gd name="connsiteX4" fmla="*/ 484585 w 944507"/>
                <a:gd name="connsiteY4" fmla="*/ 277 h 960183"/>
                <a:gd name="connsiteX5" fmla="*/ 653584 w 944507"/>
                <a:gd name="connsiteY5" fmla="*/ 148825 h 960183"/>
                <a:gd name="connsiteX6" fmla="*/ 881709 w 944507"/>
                <a:gd name="connsiteY6" fmla="*/ 208404 h 960183"/>
                <a:gd name="connsiteX7" fmla="*/ 864327 w 944507"/>
                <a:gd name="connsiteY7" fmla="*/ 419883 h 960183"/>
                <a:gd name="connsiteX8" fmla="*/ 944102 w 944507"/>
                <a:gd name="connsiteY8" fmla="*/ 614795 h 960183"/>
                <a:gd name="connsiteX9" fmla="*/ 789113 w 944507"/>
                <a:gd name="connsiteY9" fmla="*/ 757885 h 960183"/>
                <a:gd name="connsiteX10" fmla="*/ 699685 w 944507"/>
                <a:gd name="connsiteY10" fmla="*/ 943123 h 960183"/>
                <a:gd name="connsiteX11" fmla="*/ 484585 w 944507"/>
                <a:gd name="connsiteY11" fmla="*/ 908310 h 960183"/>
                <a:gd name="connsiteX12" fmla="*/ 290916 w 944507"/>
                <a:gd name="connsiteY12" fmla="*/ 940742 h 960183"/>
                <a:gd name="connsiteX13" fmla="*/ 180057 w 944507"/>
                <a:gd name="connsiteY13" fmla="*/ 757885 h 960183"/>
                <a:gd name="connsiteX14" fmla="*/ 1255 w 944507"/>
                <a:gd name="connsiteY14" fmla="*/ 621939 h 960183"/>
                <a:gd name="connsiteX0" fmla="*/ 1716 w 918774"/>
                <a:gd name="connsiteY0" fmla="*/ 624321 h 960183"/>
                <a:gd name="connsiteX1" fmla="*/ 79110 w 918774"/>
                <a:gd name="connsiteY1" fmla="*/ 419883 h 960183"/>
                <a:gd name="connsiteX2" fmla="*/ 71253 w 918774"/>
                <a:gd name="connsiteY2" fmla="*/ 191735 h 960183"/>
                <a:gd name="connsiteX3" fmla="*/ 289853 w 918774"/>
                <a:gd name="connsiteY3" fmla="*/ 148825 h 960183"/>
                <a:gd name="connsiteX4" fmla="*/ 458852 w 918774"/>
                <a:gd name="connsiteY4" fmla="*/ 277 h 960183"/>
                <a:gd name="connsiteX5" fmla="*/ 627851 w 918774"/>
                <a:gd name="connsiteY5" fmla="*/ 148825 h 960183"/>
                <a:gd name="connsiteX6" fmla="*/ 855976 w 918774"/>
                <a:gd name="connsiteY6" fmla="*/ 208404 h 960183"/>
                <a:gd name="connsiteX7" fmla="*/ 838594 w 918774"/>
                <a:gd name="connsiteY7" fmla="*/ 419883 h 960183"/>
                <a:gd name="connsiteX8" fmla="*/ 918369 w 918774"/>
                <a:gd name="connsiteY8" fmla="*/ 614795 h 960183"/>
                <a:gd name="connsiteX9" fmla="*/ 763380 w 918774"/>
                <a:gd name="connsiteY9" fmla="*/ 757885 h 960183"/>
                <a:gd name="connsiteX10" fmla="*/ 673952 w 918774"/>
                <a:gd name="connsiteY10" fmla="*/ 943123 h 960183"/>
                <a:gd name="connsiteX11" fmla="*/ 458852 w 918774"/>
                <a:gd name="connsiteY11" fmla="*/ 908310 h 960183"/>
                <a:gd name="connsiteX12" fmla="*/ 265183 w 918774"/>
                <a:gd name="connsiteY12" fmla="*/ 940742 h 960183"/>
                <a:gd name="connsiteX13" fmla="*/ 154324 w 918774"/>
                <a:gd name="connsiteY13" fmla="*/ 757885 h 960183"/>
                <a:gd name="connsiteX14" fmla="*/ 1716 w 918774"/>
                <a:gd name="connsiteY14" fmla="*/ 624321 h 960183"/>
                <a:gd name="connsiteX0" fmla="*/ 2792 w 919850"/>
                <a:gd name="connsiteY0" fmla="*/ 624321 h 960183"/>
                <a:gd name="connsiteX1" fmla="*/ 80186 w 919850"/>
                <a:gd name="connsiteY1" fmla="*/ 419883 h 960183"/>
                <a:gd name="connsiteX2" fmla="*/ 72329 w 919850"/>
                <a:gd name="connsiteY2" fmla="*/ 191735 h 960183"/>
                <a:gd name="connsiteX3" fmla="*/ 290929 w 919850"/>
                <a:gd name="connsiteY3" fmla="*/ 148825 h 960183"/>
                <a:gd name="connsiteX4" fmla="*/ 459928 w 919850"/>
                <a:gd name="connsiteY4" fmla="*/ 277 h 960183"/>
                <a:gd name="connsiteX5" fmla="*/ 628927 w 919850"/>
                <a:gd name="connsiteY5" fmla="*/ 148825 h 960183"/>
                <a:gd name="connsiteX6" fmla="*/ 857052 w 919850"/>
                <a:gd name="connsiteY6" fmla="*/ 208404 h 960183"/>
                <a:gd name="connsiteX7" fmla="*/ 839670 w 919850"/>
                <a:gd name="connsiteY7" fmla="*/ 419883 h 960183"/>
                <a:gd name="connsiteX8" fmla="*/ 919445 w 919850"/>
                <a:gd name="connsiteY8" fmla="*/ 614795 h 960183"/>
                <a:gd name="connsiteX9" fmla="*/ 764456 w 919850"/>
                <a:gd name="connsiteY9" fmla="*/ 757885 h 960183"/>
                <a:gd name="connsiteX10" fmla="*/ 675028 w 919850"/>
                <a:gd name="connsiteY10" fmla="*/ 943123 h 960183"/>
                <a:gd name="connsiteX11" fmla="*/ 459928 w 919850"/>
                <a:gd name="connsiteY11" fmla="*/ 908310 h 960183"/>
                <a:gd name="connsiteX12" fmla="*/ 266259 w 919850"/>
                <a:gd name="connsiteY12" fmla="*/ 940742 h 960183"/>
                <a:gd name="connsiteX13" fmla="*/ 155400 w 919850"/>
                <a:gd name="connsiteY13" fmla="*/ 757885 h 960183"/>
                <a:gd name="connsiteX14" fmla="*/ 2792 w 919850"/>
                <a:gd name="connsiteY14" fmla="*/ 624321 h 960183"/>
                <a:gd name="connsiteX0" fmla="*/ 2792 w 919850"/>
                <a:gd name="connsiteY0" fmla="*/ 624321 h 960183"/>
                <a:gd name="connsiteX1" fmla="*/ 80186 w 919850"/>
                <a:gd name="connsiteY1" fmla="*/ 419883 h 960183"/>
                <a:gd name="connsiteX2" fmla="*/ 72329 w 919850"/>
                <a:gd name="connsiteY2" fmla="*/ 191735 h 960183"/>
                <a:gd name="connsiteX3" fmla="*/ 290929 w 919850"/>
                <a:gd name="connsiteY3" fmla="*/ 148825 h 960183"/>
                <a:gd name="connsiteX4" fmla="*/ 459928 w 919850"/>
                <a:gd name="connsiteY4" fmla="*/ 277 h 960183"/>
                <a:gd name="connsiteX5" fmla="*/ 628927 w 919850"/>
                <a:gd name="connsiteY5" fmla="*/ 148825 h 960183"/>
                <a:gd name="connsiteX6" fmla="*/ 857052 w 919850"/>
                <a:gd name="connsiteY6" fmla="*/ 208404 h 960183"/>
                <a:gd name="connsiteX7" fmla="*/ 839670 w 919850"/>
                <a:gd name="connsiteY7" fmla="*/ 419883 h 960183"/>
                <a:gd name="connsiteX8" fmla="*/ 919445 w 919850"/>
                <a:gd name="connsiteY8" fmla="*/ 614795 h 960183"/>
                <a:gd name="connsiteX9" fmla="*/ 764456 w 919850"/>
                <a:gd name="connsiteY9" fmla="*/ 757885 h 960183"/>
                <a:gd name="connsiteX10" fmla="*/ 675028 w 919850"/>
                <a:gd name="connsiteY10" fmla="*/ 943123 h 960183"/>
                <a:gd name="connsiteX11" fmla="*/ 459928 w 919850"/>
                <a:gd name="connsiteY11" fmla="*/ 908310 h 960183"/>
                <a:gd name="connsiteX12" fmla="*/ 266259 w 919850"/>
                <a:gd name="connsiteY12" fmla="*/ 940742 h 960183"/>
                <a:gd name="connsiteX13" fmla="*/ 155400 w 919850"/>
                <a:gd name="connsiteY13" fmla="*/ 757885 h 960183"/>
                <a:gd name="connsiteX14" fmla="*/ 2792 w 919850"/>
                <a:gd name="connsiteY14" fmla="*/ 624321 h 960183"/>
                <a:gd name="connsiteX0" fmla="*/ 2847 w 919905"/>
                <a:gd name="connsiteY0" fmla="*/ 624305 h 960167"/>
                <a:gd name="connsiteX1" fmla="*/ 80241 w 919905"/>
                <a:gd name="connsiteY1" fmla="*/ 419867 h 960167"/>
                <a:gd name="connsiteX2" fmla="*/ 84290 w 919905"/>
                <a:gd name="connsiteY2" fmla="*/ 196481 h 960167"/>
                <a:gd name="connsiteX3" fmla="*/ 290984 w 919905"/>
                <a:gd name="connsiteY3" fmla="*/ 148809 h 960167"/>
                <a:gd name="connsiteX4" fmla="*/ 459983 w 919905"/>
                <a:gd name="connsiteY4" fmla="*/ 261 h 960167"/>
                <a:gd name="connsiteX5" fmla="*/ 628982 w 919905"/>
                <a:gd name="connsiteY5" fmla="*/ 148809 h 960167"/>
                <a:gd name="connsiteX6" fmla="*/ 857107 w 919905"/>
                <a:gd name="connsiteY6" fmla="*/ 208388 h 960167"/>
                <a:gd name="connsiteX7" fmla="*/ 839725 w 919905"/>
                <a:gd name="connsiteY7" fmla="*/ 419867 h 960167"/>
                <a:gd name="connsiteX8" fmla="*/ 919500 w 919905"/>
                <a:gd name="connsiteY8" fmla="*/ 614779 h 960167"/>
                <a:gd name="connsiteX9" fmla="*/ 764511 w 919905"/>
                <a:gd name="connsiteY9" fmla="*/ 757869 h 960167"/>
                <a:gd name="connsiteX10" fmla="*/ 675083 w 919905"/>
                <a:gd name="connsiteY10" fmla="*/ 943107 h 960167"/>
                <a:gd name="connsiteX11" fmla="*/ 459983 w 919905"/>
                <a:gd name="connsiteY11" fmla="*/ 908294 h 960167"/>
                <a:gd name="connsiteX12" fmla="*/ 266314 w 919905"/>
                <a:gd name="connsiteY12" fmla="*/ 940726 h 960167"/>
                <a:gd name="connsiteX13" fmla="*/ 155455 w 919905"/>
                <a:gd name="connsiteY13" fmla="*/ 757869 h 960167"/>
                <a:gd name="connsiteX14" fmla="*/ 2847 w 919905"/>
                <a:gd name="connsiteY14" fmla="*/ 624305 h 960167"/>
                <a:gd name="connsiteX0" fmla="*/ 2847 w 919899"/>
                <a:gd name="connsiteY0" fmla="*/ 624305 h 943463"/>
                <a:gd name="connsiteX1" fmla="*/ 80241 w 919899"/>
                <a:gd name="connsiteY1" fmla="*/ 419867 h 943463"/>
                <a:gd name="connsiteX2" fmla="*/ 84290 w 919899"/>
                <a:gd name="connsiteY2" fmla="*/ 196481 h 943463"/>
                <a:gd name="connsiteX3" fmla="*/ 290984 w 919899"/>
                <a:gd name="connsiteY3" fmla="*/ 148809 h 943463"/>
                <a:gd name="connsiteX4" fmla="*/ 459983 w 919899"/>
                <a:gd name="connsiteY4" fmla="*/ 261 h 943463"/>
                <a:gd name="connsiteX5" fmla="*/ 628982 w 919899"/>
                <a:gd name="connsiteY5" fmla="*/ 148809 h 943463"/>
                <a:gd name="connsiteX6" fmla="*/ 857107 w 919899"/>
                <a:gd name="connsiteY6" fmla="*/ 208388 h 943463"/>
                <a:gd name="connsiteX7" fmla="*/ 839725 w 919899"/>
                <a:gd name="connsiteY7" fmla="*/ 419867 h 943463"/>
                <a:gd name="connsiteX8" fmla="*/ 919500 w 919899"/>
                <a:gd name="connsiteY8" fmla="*/ 614779 h 943463"/>
                <a:gd name="connsiteX9" fmla="*/ 764511 w 919899"/>
                <a:gd name="connsiteY9" fmla="*/ 757869 h 943463"/>
                <a:gd name="connsiteX10" fmla="*/ 686989 w 919899"/>
                <a:gd name="connsiteY10" fmla="*/ 919295 h 943463"/>
                <a:gd name="connsiteX11" fmla="*/ 459983 w 919899"/>
                <a:gd name="connsiteY11" fmla="*/ 908294 h 943463"/>
                <a:gd name="connsiteX12" fmla="*/ 266314 w 919899"/>
                <a:gd name="connsiteY12" fmla="*/ 940726 h 943463"/>
                <a:gd name="connsiteX13" fmla="*/ 155455 w 919899"/>
                <a:gd name="connsiteY13" fmla="*/ 757869 h 943463"/>
                <a:gd name="connsiteX14" fmla="*/ 2847 w 919899"/>
                <a:gd name="connsiteY14" fmla="*/ 624305 h 943463"/>
                <a:gd name="connsiteX0" fmla="*/ 2847 w 919899"/>
                <a:gd name="connsiteY0" fmla="*/ 624164 h 943322"/>
                <a:gd name="connsiteX1" fmla="*/ 80241 w 919899"/>
                <a:gd name="connsiteY1" fmla="*/ 419726 h 943322"/>
                <a:gd name="connsiteX2" fmla="*/ 84290 w 919899"/>
                <a:gd name="connsiteY2" fmla="*/ 196340 h 943322"/>
                <a:gd name="connsiteX3" fmla="*/ 290984 w 919899"/>
                <a:gd name="connsiteY3" fmla="*/ 124855 h 943322"/>
                <a:gd name="connsiteX4" fmla="*/ 459983 w 919899"/>
                <a:gd name="connsiteY4" fmla="*/ 120 h 943322"/>
                <a:gd name="connsiteX5" fmla="*/ 628982 w 919899"/>
                <a:gd name="connsiteY5" fmla="*/ 148668 h 943322"/>
                <a:gd name="connsiteX6" fmla="*/ 857107 w 919899"/>
                <a:gd name="connsiteY6" fmla="*/ 208247 h 943322"/>
                <a:gd name="connsiteX7" fmla="*/ 839725 w 919899"/>
                <a:gd name="connsiteY7" fmla="*/ 419726 h 943322"/>
                <a:gd name="connsiteX8" fmla="*/ 919500 w 919899"/>
                <a:gd name="connsiteY8" fmla="*/ 614638 h 943322"/>
                <a:gd name="connsiteX9" fmla="*/ 764511 w 919899"/>
                <a:gd name="connsiteY9" fmla="*/ 757728 h 943322"/>
                <a:gd name="connsiteX10" fmla="*/ 686989 w 919899"/>
                <a:gd name="connsiteY10" fmla="*/ 919154 h 943322"/>
                <a:gd name="connsiteX11" fmla="*/ 459983 w 919899"/>
                <a:gd name="connsiteY11" fmla="*/ 908153 h 943322"/>
                <a:gd name="connsiteX12" fmla="*/ 266314 w 919899"/>
                <a:gd name="connsiteY12" fmla="*/ 940585 h 943322"/>
                <a:gd name="connsiteX13" fmla="*/ 155455 w 919899"/>
                <a:gd name="connsiteY13" fmla="*/ 757728 h 943322"/>
                <a:gd name="connsiteX14" fmla="*/ 2847 w 919899"/>
                <a:gd name="connsiteY14" fmla="*/ 624164 h 943322"/>
                <a:gd name="connsiteX0" fmla="*/ 2847 w 919899"/>
                <a:gd name="connsiteY0" fmla="*/ 624049 h 943207"/>
                <a:gd name="connsiteX1" fmla="*/ 80241 w 919899"/>
                <a:gd name="connsiteY1" fmla="*/ 419611 h 943207"/>
                <a:gd name="connsiteX2" fmla="*/ 84290 w 919899"/>
                <a:gd name="connsiteY2" fmla="*/ 196225 h 943207"/>
                <a:gd name="connsiteX3" fmla="*/ 290984 w 919899"/>
                <a:gd name="connsiteY3" fmla="*/ 124740 h 943207"/>
                <a:gd name="connsiteX4" fmla="*/ 459983 w 919899"/>
                <a:gd name="connsiteY4" fmla="*/ 5 h 943207"/>
                <a:gd name="connsiteX5" fmla="*/ 628982 w 919899"/>
                <a:gd name="connsiteY5" fmla="*/ 148553 h 943207"/>
                <a:gd name="connsiteX6" fmla="*/ 857107 w 919899"/>
                <a:gd name="connsiteY6" fmla="*/ 208132 h 943207"/>
                <a:gd name="connsiteX7" fmla="*/ 839725 w 919899"/>
                <a:gd name="connsiteY7" fmla="*/ 419611 h 943207"/>
                <a:gd name="connsiteX8" fmla="*/ 919500 w 919899"/>
                <a:gd name="connsiteY8" fmla="*/ 614523 h 943207"/>
                <a:gd name="connsiteX9" fmla="*/ 764511 w 919899"/>
                <a:gd name="connsiteY9" fmla="*/ 757613 h 943207"/>
                <a:gd name="connsiteX10" fmla="*/ 686989 w 919899"/>
                <a:gd name="connsiteY10" fmla="*/ 919039 h 943207"/>
                <a:gd name="connsiteX11" fmla="*/ 459983 w 919899"/>
                <a:gd name="connsiteY11" fmla="*/ 908038 h 943207"/>
                <a:gd name="connsiteX12" fmla="*/ 266314 w 919899"/>
                <a:gd name="connsiteY12" fmla="*/ 940470 h 943207"/>
                <a:gd name="connsiteX13" fmla="*/ 155455 w 919899"/>
                <a:gd name="connsiteY13" fmla="*/ 757613 h 943207"/>
                <a:gd name="connsiteX14" fmla="*/ 2847 w 919899"/>
                <a:gd name="connsiteY14" fmla="*/ 624049 h 943207"/>
                <a:gd name="connsiteX0" fmla="*/ 2847 w 919899"/>
                <a:gd name="connsiteY0" fmla="*/ 590713 h 909871"/>
                <a:gd name="connsiteX1" fmla="*/ 80241 w 919899"/>
                <a:gd name="connsiteY1" fmla="*/ 386275 h 909871"/>
                <a:gd name="connsiteX2" fmla="*/ 84290 w 919899"/>
                <a:gd name="connsiteY2" fmla="*/ 162889 h 909871"/>
                <a:gd name="connsiteX3" fmla="*/ 290984 w 919899"/>
                <a:gd name="connsiteY3" fmla="*/ 91404 h 909871"/>
                <a:gd name="connsiteX4" fmla="*/ 459983 w 919899"/>
                <a:gd name="connsiteY4" fmla="*/ 6 h 909871"/>
                <a:gd name="connsiteX5" fmla="*/ 628982 w 919899"/>
                <a:gd name="connsiteY5" fmla="*/ 115217 h 909871"/>
                <a:gd name="connsiteX6" fmla="*/ 857107 w 919899"/>
                <a:gd name="connsiteY6" fmla="*/ 174796 h 909871"/>
                <a:gd name="connsiteX7" fmla="*/ 839725 w 919899"/>
                <a:gd name="connsiteY7" fmla="*/ 386275 h 909871"/>
                <a:gd name="connsiteX8" fmla="*/ 919500 w 919899"/>
                <a:gd name="connsiteY8" fmla="*/ 581187 h 909871"/>
                <a:gd name="connsiteX9" fmla="*/ 764511 w 919899"/>
                <a:gd name="connsiteY9" fmla="*/ 724277 h 909871"/>
                <a:gd name="connsiteX10" fmla="*/ 686989 w 919899"/>
                <a:gd name="connsiteY10" fmla="*/ 885703 h 909871"/>
                <a:gd name="connsiteX11" fmla="*/ 459983 w 919899"/>
                <a:gd name="connsiteY11" fmla="*/ 874702 h 909871"/>
                <a:gd name="connsiteX12" fmla="*/ 266314 w 919899"/>
                <a:gd name="connsiteY12" fmla="*/ 907134 h 909871"/>
                <a:gd name="connsiteX13" fmla="*/ 155455 w 919899"/>
                <a:gd name="connsiteY13" fmla="*/ 724277 h 909871"/>
                <a:gd name="connsiteX14" fmla="*/ 2847 w 919899"/>
                <a:gd name="connsiteY14" fmla="*/ 590713 h 909871"/>
                <a:gd name="connsiteX0" fmla="*/ 2847 w 919899"/>
                <a:gd name="connsiteY0" fmla="*/ 590873 h 910031"/>
                <a:gd name="connsiteX1" fmla="*/ 80241 w 919899"/>
                <a:gd name="connsiteY1" fmla="*/ 386435 h 910031"/>
                <a:gd name="connsiteX2" fmla="*/ 84290 w 919899"/>
                <a:gd name="connsiteY2" fmla="*/ 163049 h 910031"/>
                <a:gd name="connsiteX3" fmla="*/ 290984 w 919899"/>
                <a:gd name="connsiteY3" fmla="*/ 91564 h 910031"/>
                <a:gd name="connsiteX4" fmla="*/ 459983 w 919899"/>
                <a:gd name="connsiteY4" fmla="*/ 166 h 910031"/>
                <a:gd name="connsiteX5" fmla="*/ 643269 w 919899"/>
                <a:gd name="connsiteY5" fmla="*/ 115377 h 910031"/>
                <a:gd name="connsiteX6" fmla="*/ 857107 w 919899"/>
                <a:gd name="connsiteY6" fmla="*/ 174956 h 910031"/>
                <a:gd name="connsiteX7" fmla="*/ 839725 w 919899"/>
                <a:gd name="connsiteY7" fmla="*/ 386435 h 910031"/>
                <a:gd name="connsiteX8" fmla="*/ 919500 w 919899"/>
                <a:gd name="connsiteY8" fmla="*/ 581347 h 910031"/>
                <a:gd name="connsiteX9" fmla="*/ 764511 w 919899"/>
                <a:gd name="connsiteY9" fmla="*/ 724437 h 910031"/>
                <a:gd name="connsiteX10" fmla="*/ 686989 w 919899"/>
                <a:gd name="connsiteY10" fmla="*/ 885863 h 910031"/>
                <a:gd name="connsiteX11" fmla="*/ 459983 w 919899"/>
                <a:gd name="connsiteY11" fmla="*/ 874862 h 910031"/>
                <a:gd name="connsiteX12" fmla="*/ 266314 w 919899"/>
                <a:gd name="connsiteY12" fmla="*/ 907294 h 910031"/>
                <a:gd name="connsiteX13" fmla="*/ 155455 w 919899"/>
                <a:gd name="connsiteY13" fmla="*/ 724437 h 910031"/>
                <a:gd name="connsiteX14" fmla="*/ 2847 w 919899"/>
                <a:gd name="connsiteY14" fmla="*/ 590873 h 910031"/>
                <a:gd name="connsiteX0" fmla="*/ 2847 w 919899"/>
                <a:gd name="connsiteY0" fmla="*/ 607514 h 926672"/>
                <a:gd name="connsiteX1" fmla="*/ 80241 w 919899"/>
                <a:gd name="connsiteY1" fmla="*/ 403076 h 926672"/>
                <a:gd name="connsiteX2" fmla="*/ 84290 w 919899"/>
                <a:gd name="connsiteY2" fmla="*/ 179690 h 926672"/>
                <a:gd name="connsiteX3" fmla="*/ 290984 w 919899"/>
                <a:gd name="connsiteY3" fmla="*/ 108205 h 926672"/>
                <a:gd name="connsiteX4" fmla="*/ 474270 w 919899"/>
                <a:gd name="connsiteY4" fmla="*/ 138 h 926672"/>
                <a:gd name="connsiteX5" fmla="*/ 643269 w 919899"/>
                <a:gd name="connsiteY5" fmla="*/ 132018 h 926672"/>
                <a:gd name="connsiteX6" fmla="*/ 857107 w 919899"/>
                <a:gd name="connsiteY6" fmla="*/ 191597 h 926672"/>
                <a:gd name="connsiteX7" fmla="*/ 839725 w 919899"/>
                <a:gd name="connsiteY7" fmla="*/ 403076 h 926672"/>
                <a:gd name="connsiteX8" fmla="*/ 919500 w 919899"/>
                <a:gd name="connsiteY8" fmla="*/ 597988 h 926672"/>
                <a:gd name="connsiteX9" fmla="*/ 764511 w 919899"/>
                <a:gd name="connsiteY9" fmla="*/ 741078 h 926672"/>
                <a:gd name="connsiteX10" fmla="*/ 686989 w 919899"/>
                <a:gd name="connsiteY10" fmla="*/ 902504 h 926672"/>
                <a:gd name="connsiteX11" fmla="*/ 459983 w 919899"/>
                <a:gd name="connsiteY11" fmla="*/ 891503 h 926672"/>
                <a:gd name="connsiteX12" fmla="*/ 266314 w 919899"/>
                <a:gd name="connsiteY12" fmla="*/ 923935 h 926672"/>
                <a:gd name="connsiteX13" fmla="*/ 155455 w 919899"/>
                <a:gd name="connsiteY13" fmla="*/ 741078 h 926672"/>
                <a:gd name="connsiteX14" fmla="*/ 2847 w 919899"/>
                <a:gd name="connsiteY14" fmla="*/ 607514 h 926672"/>
                <a:gd name="connsiteX0" fmla="*/ 2847 w 919899"/>
                <a:gd name="connsiteY0" fmla="*/ 608327 h 927485"/>
                <a:gd name="connsiteX1" fmla="*/ 80241 w 919899"/>
                <a:gd name="connsiteY1" fmla="*/ 403889 h 927485"/>
                <a:gd name="connsiteX2" fmla="*/ 84290 w 919899"/>
                <a:gd name="connsiteY2" fmla="*/ 180503 h 927485"/>
                <a:gd name="connsiteX3" fmla="*/ 290984 w 919899"/>
                <a:gd name="connsiteY3" fmla="*/ 109018 h 927485"/>
                <a:gd name="connsiteX4" fmla="*/ 474270 w 919899"/>
                <a:gd name="connsiteY4" fmla="*/ 951 h 927485"/>
                <a:gd name="connsiteX5" fmla="*/ 643269 w 919899"/>
                <a:gd name="connsiteY5" fmla="*/ 132831 h 927485"/>
                <a:gd name="connsiteX6" fmla="*/ 857107 w 919899"/>
                <a:gd name="connsiteY6" fmla="*/ 192410 h 927485"/>
                <a:gd name="connsiteX7" fmla="*/ 839725 w 919899"/>
                <a:gd name="connsiteY7" fmla="*/ 403889 h 927485"/>
                <a:gd name="connsiteX8" fmla="*/ 919500 w 919899"/>
                <a:gd name="connsiteY8" fmla="*/ 598801 h 927485"/>
                <a:gd name="connsiteX9" fmla="*/ 764511 w 919899"/>
                <a:gd name="connsiteY9" fmla="*/ 741891 h 927485"/>
                <a:gd name="connsiteX10" fmla="*/ 686989 w 919899"/>
                <a:gd name="connsiteY10" fmla="*/ 903317 h 927485"/>
                <a:gd name="connsiteX11" fmla="*/ 459983 w 919899"/>
                <a:gd name="connsiteY11" fmla="*/ 892316 h 927485"/>
                <a:gd name="connsiteX12" fmla="*/ 266314 w 919899"/>
                <a:gd name="connsiteY12" fmla="*/ 924748 h 927485"/>
                <a:gd name="connsiteX13" fmla="*/ 155455 w 919899"/>
                <a:gd name="connsiteY13" fmla="*/ 741891 h 927485"/>
                <a:gd name="connsiteX14" fmla="*/ 2847 w 919899"/>
                <a:gd name="connsiteY14" fmla="*/ 608327 h 927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19899" h="927485">
                  <a:moveTo>
                    <a:pt x="2847" y="608327"/>
                  </a:moveTo>
                  <a:cubicBezTo>
                    <a:pt x="-16273" y="522530"/>
                    <a:pt x="66667" y="475193"/>
                    <a:pt x="80241" y="403889"/>
                  </a:cubicBezTo>
                  <a:cubicBezTo>
                    <a:pt x="93815" y="332585"/>
                    <a:pt x="49166" y="229648"/>
                    <a:pt x="84290" y="180503"/>
                  </a:cubicBezTo>
                  <a:cubicBezTo>
                    <a:pt x="119414" y="131358"/>
                    <a:pt x="225987" y="138943"/>
                    <a:pt x="290984" y="109018"/>
                  </a:cubicBezTo>
                  <a:cubicBezTo>
                    <a:pt x="355981" y="79093"/>
                    <a:pt x="394125" y="-10161"/>
                    <a:pt x="474270" y="951"/>
                  </a:cubicBezTo>
                  <a:cubicBezTo>
                    <a:pt x="554415" y="12063"/>
                    <a:pt x="579463" y="100921"/>
                    <a:pt x="643269" y="132831"/>
                  </a:cubicBezTo>
                  <a:cubicBezTo>
                    <a:pt x="707075" y="164741"/>
                    <a:pt x="824364" y="147234"/>
                    <a:pt x="857107" y="192410"/>
                  </a:cubicBezTo>
                  <a:cubicBezTo>
                    <a:pt x="889850" y="237586"/>
                    <a:pt x="829326" y="336157"/>
                    <a:pt x="839725" y="403889"/>
                  </a:cubicBezTo>
                  <a:cubicBezTo>
                    <a:pt x="850124" y="471621"/>
                    <a:pt x="911165" y="510018"/>
                    <a:pt x="919500" y="598801"/>
                  </a:cubicBezTo>
                  <a:cubicBezTo>
                    <a:pt x="927835" y="687584"/>
                    <a:pt x="803263" y="691138"/>
                    <a:pt x="764511" y="741891"/>
                  </a:cubicBezTo>
                  <a:cubicBezTo>
                    <a:pt x="725759" y="792644"/>
                    <a:pt x="752517" y="850302"/>
                    <a:pt x="686989" y="903317"/>
                  </a:cubicBezTo>
                  <a:cubicBezTo>
                    <a:pt x="621461" y="956332"/>
                    <a:pt x="530096" y="888744"/>
                    <a:pt x="459983" y="892316"/>
                  </a:cubicBezTo>
                  <a:cubicBezTo>
                    <a:pt x="389871" y="895888"/>
                    <a:pt x="338014" y="938544"/>
                    <a:pt x="266314" y="924748"/>
                  </a:cubicBezTo>
                  <a:cubicBezTo>
                    <a:pt x="194614" y="910952"/>
                    <a:pt x="199366" y="794628"/>
                    <a:pt x="155455" y="741891"/>
                  </a:cubicBezTo>
                  <a:cubicBezTo>
                    <a:pt x="111544" y="689154"/>
                    <a:pt x="21967" y="694124"/>
                    <a:pt x="2847" y="608327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6" name="星: 7 pt 234">
              <a:extLst>
                <a:ext uri="{FF2B5EF4-FFF2-40B4-BE49-F238E27FC236}">
                  <a16:creationId xmlns:a16="http://schemas.microsoft.com/office/drawing/2014/main" id="{C0234A02-A902-0696-8AFF-F5BA9D4570EB}"/>
                </a:ext>
              </a:extLst>
            </p:cNvPr>
            <p:cNvSpPr/>
            <p:nvPr/>
          </p:nvSpPr>
          <p:spPr>
            <a:xfrm>
              <a:off x="4226197" y="1044706"/>
              <a:ext cx="140074" cy="141228"/>
            </a:xfrm>
            <a:custGeom>
              <a:avLst/>
              <a:gdLst>
                <a:gd name="connsiteX0" fmla="*/ -3 w 966654"/>
                <a:gd name="connsiteY0" fmla="*/ 621662 h 966654"/>
                <a:gd name="connsiteX1" fmla="*/ 103585 w 966654"/>
                <a:gd name="connsiteY1" fmla="*/ 419606 h 966654"/>
                <a:gd name="connsiteX2" fmla="*/ 95728 w 966654"/>
                <a:gd name="connsiteY2" fmla="*/ 191458 h 966654"/>
                <a:gd name="connsiteX3" fmla="*/ 314328 w 966654"/>
                <a:gd name="connsiteY3" fmla="*/ 148548 h 966654"/>
                <a:gd name="connsiteX4" fmla="*/ 483327 w 966654"/>
                <a:gd name="connsiteY4" fmla="*/ 0 h 966654"/>
                <a:gd name="connsiteX5" fmla="*/ 652326 w 966654"/>
                <a:gd name="connsiteY5" fmla="*/ 148548 h 966654"/>
                <a:gd name="connsiteX6" fmla="*/ 870926 w 966654"/>
                <a:gd name="connsiteY6" fmla="*/ 191458 h 966654"/>
                <a:gd name="connsiteX7" fmla="*/ 863069 w 966654"/>
                <a:gd name="connsiteY7" fmla="*/ 419606 h 966654"/>
                <a:gd name="connsiteX8" fmla="*/ 966657 w 966654"/>
                <a:gd name="connsiteY8" fmla="*/ 621662 h 966654"/>
                <a:gd name="connsiteX9" fmla="*/ 787855 w 966654"/>
                <a:gd name="connsiteY9" fmla="*/ 757608 h 966654"/>
                <a:gd name="connsiteX10" fmla="*/ 698427 w 966654"/>
                <a:gd name="connsiteY10" fmla="*/ 966659 h 966654"/>
                <a:gd name="connsiteX11" fmla="*/ 483327 w 966654"/>
                <a:gd name="connsiteY11" fmla="*/ 908033 h 966654"/>
                <a:gd name="connsiteX12" fmla="*/ 268227 w 966654"/>
                <a:gd name="connsiteY12" fmla="*/ 966659 h 966654"/>
                <a:gd name="connsiteX13" fmla="*/ 178799 w 966654"/>
                <a:gd name="connsiteY13" fmla="*/ 757608 h 966654"/>
                <a:gd name="connsiteX14" fmla="*/ -3 w 966654"/>
                <a:gd name="connsiteY14" fmla="*/ 621662 h 966654"/>
                <a:gd name="connsiteX0" fmla="*/ 0 w 966660"/>
                <a:gd name="connsiteY0" fmla="*/ 621962 h 966959"/>
                <a:gd name="connsiteX1" fmla="*/ 103588 w 966660"/>
                <a:gd name="connsiteY1" fmla="*/ 419906 h 966959"/>
                <a:gd name="connsiteX2" fmla="*/ 95731 w 966660"/>
                <a:gd name="connsiteY2" fmla="*/ 191758 h 966959"/>
                <a:gd name="connsiteX3" fmla="*/ 314331 w 966660"/>
                <a:gd name="connsiteY3" fmla="*/ 148848 h 966959"/>
                <a:gd name="connsiteX4" fmla="*/ 483330 w 966660"/>
                <a:gd name="connsiteY4" fmla="*/ 300 h 966959"/>
                <a:gd name="connsiteX5" fmla="*/ 652329 w 966660"/>
                <a:gd name="connsiteY5" fmla="*/ 148848 h 966959"/>
                <a:gd name="connsiteX6" fmla="*/ 870929 w 966660"/>
                <a:gd name="connsiteY6" fmla="*/ 191758 h 966959"/>
                <a:gd name="connsiteX7" fmla="*/ 863072 w 966660"/>
                <a:gd name="connsiteY7" fmla="*/ 419906 h 966959"/>
                <a:gd name="connsiteX8" fmla="*/ 966660 w 966660"/>
                <a:gd name="connsiteY8" fmla="*/ 621962 h 966959"/>
                <a:gd name="connsiteX9" fmla="*/ 787858 w 966660"/>
                <a:gd name="connsiteY9" fmla="*/ 757908 h 966959"/>
                <a:gd name="connsiteX10" fmla="*/ 698430 w 966660"/>
                <a:gd name="connsiteY10" fmla="*/ 966959 h 966959"/>
                <a:gd name="connsiteX11" fmla="*/ 483330 w 966660"/>
                <a:gd name="connsiteY11" fmla="*/ 908333 h 966959"/>
                <a:gd name="connsiteX12" fmla="*/ 268230 w 966660"/>
                <a:gd name="connsiteY12" fmla="*/ 966959 h 966959"/>
                <a:gd name="connsiteX13" fmla="*/ 178802 w 966660"/>
                <a:gd name="connsiteY13" fmla="*/ 757908 h 966959"/>
                <a:gd name="connsiteX14" fmla="*/ 0 w 966660"/>
                <a:gd name="connsiteY14" fmla="*/ 621962 h 966959"/>
                <a:gd name="connsiteX0" fmla="*/ 0 w 966660"/>
                <a:gd name="connsiteY0" fmla="*/ 621939 h 966936"/>
                <a:gd name="connsiteX1" fmla="*/ 103588 w 966660"/>
                <a:gd name="connsiteY1" fmla="*/ 419883 h 966936"/>
                <a:gd name="connsiteX2" fmla="*/ 95731 w 966660"/>
                <a:gd name="connsiteY2" fmla="*/ 191735 h 966936"/>
                <a:gd name="connsiteX3" fmla="*/ 314331 w 966660"/>
                <a:gd name="connsiteY3" fmla="*/ 148825 h 966936"/>
                <a:gd name="connsiteX4" fmla="*/ 483330 w 966660"/>
                <a:gd name="connsiteY4" fmla="*/ 277 h 966936"/>
                <a:gd name="connsiteX5" fmla="*/ 652329 w 966660"/>
                <a:gd name="connsiteY5" fmla="*/ 148825 h 966936"/>
                <a:gd name="connsiteX6" fmla="*/ 870929 w 966660"/>
                <a:gd name="connsiteY6" fmla="*/ 191735 h 966936"/>
                <a:gd name="connsiteX7" fmla="*/ 863072 w 966660"/>
                <a:gd name="connsiteY7" fmla="*/ 419883 h 966936"/>
                <a:gd name="connsiteX8" fmla="*/ 966660 w 966660"/>
                <a:gd name="connsiteY8" fmla="*/ 621939 h 966936"/>
                <a:gd name="connsiteX9" fmla="*/ 787858 w 966660"/>
                <a:gd name="connsiteY9" fmla="*/ 757885 h 966936"/>
                <a:gd name="connsiteX10" fmla="*/ 698430 w 966660"/>
                <a:gd name="connsiteY10" fmla="*/ 966936 h 966936"/>
                <a:gd name="connsiteX11" fmla="*/ 483330 w 966660"/>
                <a:gd name="connsiteY11" fmla="*/ 908310 h 966936"/>
                <a:gd name="connsiteX12" fmla="*/ 268230 w 966660"/>
                <a:gd name="connsiteY12" fmla="*/ 966936 h 966936"/>
                <a:gd name="connsiteX13" fmla="*/ 178802 w 966660"/>
                <a:gd name="connsiteY13" fmla="*/ 757885 h 966936"/>
                <a:gd name="connsiteX14" fmla="*/ 0 w 966660"/>
                <a:gd name="connsiteY14" fmla="*/ 621939 h 966936"/>
                <a:gd name="connsiteX0" fmla="*/ 0 w 966660"/>
                <a:gd name="connsiteY0" fmla="*/ 621939 h 966936"/>
                <a:gd name="connsiteX1" fmla="*/ 103588 w 966660"/>
                <a:gd name="connsiteY1" fmla="*/ 419883 h 966936"/>
                <a:gd name="connsiteX2" fmla="*/ 95731 w 966660"/>
                <a:gd name="connsiteY2" fmla="*/ 191735 h 966936"/>
                <a:gd name="connsiteX3" fmla="*/ 314331 w 966660"/>
                <a:gd name="connsiteY3" fmla="*/ 148825 h 966936"/>
                <a:gd name="connsiteX4" fmla="*/ 483330 w 966660"/>
                <a:gd name="connsiteY4" fmla="*/ 277 h 966936"/>
                <a:gd name="connsiteX5" fmla="*/ 652329 w 966660"/>
                <a:gd name="connsiteY5" fmla="*/ 148825 h 966936"/>
                <a:gd name="connsiteX6" fmla="*/ 870929 w 966660"/>
                <a:gd name="connsiteY6" fmla="*/ 191735 h 966936"/>
                <a:gd name="connsiteX7" fmla="*/ 863072 w 966660"/>
                <a:gd name="connsiteY7" fmla="*/ 419883 h 966936"/>
                <a:gd name="connsiteX8" fmla="*/ 966660 w 966660"/>
                <a:gd name="connsiteY8" fmla="*/ 621939 h 966936"/>
                <a:gd name="connsiteX9" fmla="*/ 787858 w 966660"/>
                <a:gd name="connsiteY9" fmla="*/ 757885 h 966936"/>
                <a:gd name="connsiteX10" fmla="*/ 698430 w 966660"/>
                <a:gd name="connsiteY10" fmla="*/ 966936 h 966936"/>
                <a:gd name="connsiteX11" fmla="*/ 483330 w 966660"/>
                <a:gd name="connsiteY11" fmla="*/ 908310 h 966936"/>
                <a:gd name="connsiteX12" fmla="*/ 268230 w 966660"/>
                <a:gd name="connsiteY12" fmla="*/ 966936 h 966936"/>
                <a:gd name="connsiteX13" fmla="*/ 178802 w 966660"/>
                <a:gd name="connsiteY13" fmla="*/ 757885 h 966936"/>
                <a:gd name="connsiteX14" fmla="*/ 0 w 966660"/>
                <a:gd name="connsiteY14" fmla="*/ 621939 h 966936"/>
                <a:gd name="connsiteX0" fmla="*/ 0 w 966660"/>
                <a:gd name="connsiteY0" fmla="*/ 621939 h 966936"/>
                <a:gd name="connsiteX1" fmla="*/ 103588 w 966660"/>
                <a:gd name="connsiteY1" fmla="*/ 419883 h 966936"/>
                <a:gd name="connsiteX2" fmla="*/ 95731 w 966660"/>
                <a:gd name="connsiteY2" fmla="*/ 191735 h 966936"/>
                <a:gd name="connsiteX3" fmla="*/ 314331 w 966660"/>
                <a:gd name="connsiteY3" fmla="*/ 148825 h 966936"/>
                <a:gd name="connsiteX4" fmla="*/ 483330 w 966660"/>
                <a:gd name="connsiteY4" fmla="*/ 277 h 966936"/>
                <a:gd name="connsiteX5" fmla="*/ 652329 w 966660"/>
                <a:gd name="connsiteY5" fmla="*/ 148825 h 966936"/>
                <a:gd name="connsiteX6" fmla="*/ 870929 w 966660"/>
                <a:gd name="connsiteY6" fmla="*/ 191735 h 966936"/>
                <a:gd name="connsiteX7" fmla="*/ 863072 w 966660"/>
                <a:gd name="connsiteY7" fmla="*/ 419883 h 966936"/>
                <a:gd name="connsiteX8" fmla="*/ 966660 w 966660"/>
                <a:gd name="connsiteY8" fmla="*/ 621939 h 966936"/>
                <a:gd name="connsiteX9" fmla="*/ 787858 w 966660"/>
                <a:gd name="connsiteY9" fmla="*/ 757885 h 966936"/>
                <a:gd name="connsiteX10" fmla="*/ 698430 w 966660"/>
                <a:gd name="connsiteY10" fmla="*/ 966936 h 966936"/>
                <a:gd name="connsiteX11" fmla="*/ 483330 w 966660"/>
                <a:gd name="connsiteY11" fmla="*/ 908310 h 966936"/>
                <a:gd name="connsiteX12" fmla="*/ 268230 w 966660"/>
                <a:gd name="connsiteY12" fmla="*/ 966936 h 966936"/>
                <a:gd name="connsiteX13" fmla="*/ 178802 w 966660"/>
                <a:gd name="connsiteY13" fmla="*/ 757885 h 966936"/>
                <a:gd name="connsiteX14" fmla="*/ 0 w 966660"/>
                <a:gd name="connsiteY14" fmla="*/ 621939 h 966936"/>
                <a:gd name="connsiteX0" fmla="*/ 1255 w 967915"/>
                <a:gd name="connsiteY0" fmla="*/ 621939 h 966936"/>
                <a:gd name="connsiteX1" fmla="*/ 104843 w 967915"/>
                <a:gd name="connsiteY1" fmla="*/ 419883 h 966936"/>
                <a:gd name="connsiteX2" fmla="*/ 96986 w 967915"/>
                <a:gd name="connsiteY2" fmla="*/ 191735 h 966936"/>
                <a:gd name="connsiteX3" fmla="*/ 315586 w 967915"/>
                <a:gd name="connsiteY3" fmla="*/ 148825 h 966936"/>
                <a:gd name="connsiteX4" fmla="*/ 484585 w 967915"/>
                <a:gd name="connsiteY4" fmla="*/ 277 h 966936"/>
                <a:gd name="connsiteX5" fmla="*/ 653584 w 967915"/>
                <a:gd name="connsiteY5" fmla="*/ 148825 h 966936"/>
                <a:gd name="connsiteX6" fmla="*/ 872184 w 967915"/>
                <a:gd name="connsiteY6" fmla="*/ 191735 h 966936"/>
                <a:gd name="connsiteX7" fmla="*/ 864327 w 967915"/>
                <a:gd name="connsiteY7" fmla="*/ 419883 h 966936"/>
                <a:gd name="connsiteX8" fmla="*/ 967915 w 967915"/>
                <a:gd name="connsiteY8" fmla="*/ 621939 h 966936"/>
                <a:gd name="connsiteX9" fmla="*/ 789113 w 967915"/>
                <a:gd name="connsiteY9" fmla="*/ 757885 h 966936"/>
                <a:gd name="connsiteX10" fmla="*/ 699685 w 967915"/>
                <a:gd name="connsiteY10" fmla="*/ 966936 h 966936"/>
                <a:gd name="connsiteX11" fmla="*/ 484585 w 967915"/>
                <a:gd name="connsiteY11" fmla="*/ 908310 h 966936"/>
                <a:gd name="connsiteX12" fmla="*/ 269485 w 967915"/>
                <a:gd name="connsiteY12" fmla="*/ 966936 h 966936"/>
                <a:gd name="connsiteX13" fmla="*/ 180057 w 967915"/>
                <a:gd name="connsiteY13" fmla="*/ 757885 h 966936"/>
                <a:gd name="connsiteX14" fmla="*/ 1255 w 967915"/>
                <a:gd name="connsiteY14" fmla="*/ 621939 h 966936"/>
                <a:gd name="connsiteX0" fmla="*/ 1255 w 967915"/>
                <a:gd name="connsiteY0" fmla="*/ 621939 h 966936"/>
                <a:gd name="connsiteX1" fmla="*/ 104843 w 967915"/>
                <a:gd name="connsiteY1" fmla="*/ 419883 h 966936"/>
                <a:gd name="connsiteX2" fmla="*/ 96986 w 967915"/>
                <a:gd name="connsiteY2" fmla="*/ 191735 h 966936"/>
                <a:gd name="connsiteX3" fmla="*/ 315586 w 967915"/>
                <a:gd name="connsiteY3" fmla="*/ 148825 h 966936"/>
                <a:gd name="connsiteX4" fmla="*/ 484585 w 967915"/>
                <a:gd name="connsiteY4" fmla="*/ 277 h 966936"/>
                <a:gd name="connsiteX5" fmla="*/ 653584 w 967915"/>
                <a:gd name="connsiteY5" fmla="*/ 148825 h 966936"/>
                <a:gd name="connsiteX6" fmla="*/ 872184 w 967915"/>
                <a:gd name="connsiteY6" fmla="*/ 191735 h 966936"/>
                <a:gd name="connsiteX7" fmla="*/ 864327 w 967915"/>
                <a:gd name="connsiteY7" fmla="*/ 419883 h 966936"/>
                <a:gd name="connsiteX8" fmla="*/ 967915 w 967915"/>
                <a:gd name="connsiteY8" fmla="*/ 621939 h 966936"/>
                <a:gd name="connsiteX9" fmla="*/ 789113 w 967915"/>
                <a:gd name="connsiteY9" fmla="*/ 757885 h 966936"/>
                <a:gd name="connsiteX10" fmla="*/ 699685 w 967915"/>
                <a:gd name="connsiteY10" fmla="*/ 966936 h 966936"/>
                <a:gd name="connsiteX11" fmla="*/ 484585 w 967915"/>
                <a:gd name="connsiteY11" fmla="*/ 908310 h 966936"/>
                <a:gd name="connsiteX12" fmla="*/ 269485 w 967915"/>
                <a:gd name="connsiteY12" fmla="*/ 966936 h 966936"/>
                <a:gd name="connsiteX13" fmla="*/ 180057 w 967915"/>
                <a:gd name="connsiteY13" fmla="*/ 757885 h 966936"/>
                <a:gd name="connsiteX14" fmla="*/ 1255 w 967915"/>
                <a:gd name="connsiteY14" fmla="*/ 621939 h 966936"/>
                <a:gd name="connsiteX0" fmla="*/ 1255 w 967915"/>
                <a:gd name="connsiteY0" fmla="*/ 621939 h 969202"/>
                <a:gd name="connsiteX1" fmla="*/ 104843 w 967915"/>
                <a:gd name="connsiteY1" fmla="*/ 419883 h 969202"/>
                <a:gd name="connsiteX2" fmla="*/ 96986 w 967915"/>
                <a:gd name="connsiteY2" fmla="*/ 191735 h 969202"/>
                <a:gd name="connsiteX3" fmla="*/ 315586 w 967915"/>
                <a:gd name="connsiteY3" fmla="*/ 148825 h 969202"/>
                <a:gd name="connsiteX4" fmla="*/ 484585 w 967915"/>
                <a:gd name="connsiteY4" fmla="*/ 277 h 969202"/>
                <a:gd name="connsiteX5" fmla="*/ 653584 w 967915"/>
                <a:gd name="connsiteY5" fmla="*/ 148825 h 969202"/>
                <a:gd name="connsiteX6" fmla="*/ 872184 w 967915"/>
                <a:gd name="connsiteY6" fmla="*/ 191735 h 969202"/>
                <a:gd name="connsiteX7" fmla="*/ 864327 w 967915"/>
                <a:gd name="connsiteY7" fmla="*/ 419883 h 969202"/>
                <a:gd name="connsiteX8" fmla="*/ 967915 w 967915"/>
                <a:gd name="connsiteY8" fmla="*/ 621939 h 969202"/>
                <a:gd name="connsiteX9" fmla="*/ 789113 w 967915"/>
                <a:gd name="connsiteY9" fmla="*/ 757885 h 969202"/>
                <a:gd name="connsiteX10" fmla="*/ 699685 w 967915"/>
                <a:gd name="connsiteY10" fmla="*/ 966936 h 969202"/>
                <a:gd name="connsiteX11" fmla="*/ 484585 w 967915"/>
                <a:gd name="connsiteY11" fmla="*/ 908310 h 969202"/>
                <a:gd name="connsiteX12" fmla="*/ 269485 w 967915"/>
                <a:gd name="connsiteY12" fmla="*/ 966936 h 969202"/>
                <a:gd name="connsiteX13" fmla="*/ 180057 w 967915"/>
                <a:gd name="connsiteY13" fmla="*/ 757885 h 969202"/>
                <a:gd name="connsiteX14" fmla="*/ 1255 w 967915"/>
                <a:gd name="connsiteY14" fmla="*/ 621939 h 969202"/>
                <a:gd name="connsiteX0" fmla="*/ 1255 w 967915"/>
                <a:gd name="connsiteY0" fmla="*/ 621939 h 966936"/>
                <a:gd name="connsiteX1" fmla="*/ 104843 w 967915"/>
                <a:gd name="connsiteY1" fmla="*/ 419883 h 966936"/>
                <a:gd name="connsiteX2" fmla="*/ 96986 w 967915"/>
                <a:gd name="connsiteY2" fmla="*/ 191735 h 966936"/>
                <a:gd name="connsiteX3" fmla="*/ 315586 w 967915"/>
                <a:gd name="connsiteY3" fmla="*/ 148825 h 966936"/>
                <a:gd name="connsiteX4" fmla="*/ 484585 w 967915"/>
                <a:gd name="connsiteY4" fmla="*/ 277 h 966936"/>
                <a:gd name="connsiteX5" fmla="*/ 653584 w 967915"/>
                <a:gd name="connsiteY5" fmla="*/ 148825 h 966936"/>
                <a:gd name="connsiteX6" fmla="*/ 872184 w 967915"/>
                <a:gd name="connsiteY6" fmla="*/ 191735 h 966936"/>
                <a:gd name="connsiteX7" fmla="*/ 864327 w 967915"/>
                <a:gd name="connsiteY7" fmla="*/ 419883 h 966936"/>
                <a:gd name="connsiteX8" fmla="*/ 967915 w 967915"/>
                <a:gd name="connsiteY8" fmla="*/ 621939 h 966936"/>
                <a:gd name="connsiteX9" fmla="*/ 789113 w 967915"/>
                <a:gd name="connsiteY9" fmla="*/ 757885 h 966936"/>
                <a:gd name="connsiteX10" fmla="*/ 699685 w 967915"/>
                <a:gd name="connsiteY10" fmla="*/ 966936 h 966936"/>
                <a:gd name="connsiteX11" fmla="*/ 484585 w 967915"/>
                <a:gd name="connsiteY11" fmla="*/ 908310 h 966936"/>
                <a:gd name="connsiteX12" fmla="*/ 290916 w 967915"/>
                <a:gd name="connsiteY12" fmla="*/ 940742 h 966936"/>
                <a:gd name="connsiteX13" fmla="*/ 180057 w 967915"/>
                <a:gd name="connsiteY13" fmla="*/ 757885 h 966936"/>
                <a:gd name="connsiteX14" fmla="*/ 1255 w 967915"/>
                <a:gd name="connsiteY14" fmla="*/ 621939 h 966936"/>
                <a:gd name="connsiteX0" fmla="*/ 1255 w 967915"/>
                <a:gd name="connsiteY0" fmla="*/ 621939 h 966936"/>
                <a:gd name="connsiteX1" fmla="*/ 104843 w 967915"/>
                <a:gd name="connsiteY1" fmla="*/ 419883 h 966936"/>
                <a:gd name="connsiteX2" fmla="*/ 96986 w 967915"/>
                <a:gd name="connsiteY2" fmla="*/ 191735 h 966936"/>
                <a:gd name="connsiteX3" fmla="*/ 315586 w 967915"/>
                <a:gd name="connsiteY3" fmla="*/ 148825 h 966936"/>
                <a:gd name="connsiteX4" fmla="*/ 484585 w 967915"/>
                <a:gd name="connsiteY4" fmla="*/ 277 h 966936"/>
                <a:gd name="connsiteX5" fmla="*/ 653584 w 967915"/>
                <a:gd name="connsiteY5" fmla="*/ 148825 h 966936"/>
                <a:gd name="connsiteX6" fmla="*/ 872184 w 967915"/>
                <a:gd name="connsiteY6" fmla="*/ 191735 h 966936"/>
                <a:gd name="connsiteX7" fmla="*/ 864327 w 967915"/>
                <a:gd name="connsiteY7" fmla="*/ 419883 h 966936"/>
                <a:gd name="connsiteX8" fmla="*/ 967915 w 967915"/>
                <a:gd name="connsiteY8" fmla="*/ 621939 h 966936"/>
                <a:gd name="connsiteX9" fmla="*/ 789113 w 967915"/>
                <a:gd name="connsiteY9" fmla="*/ 757885 h 966936"/>
                <a:gd name="connsiteX10" fmla="*/ 699685 w 967915"/>
                <a:gd name="connsiteY10" fmla="*/ 966936 h 966936"/>
                <a:gd name="connsiteX11" fmla="*/ 484585 w 967915"/>
                <a:gd name="connsiteY11" fmla="*/ 908310 h 966936"/>
                <a:gd name="connsiteX12" fmla="*/ 290916 w 967915"/>
                <a:gd name="connsiteY12" fmla="*/ 940742 h 966936"/>
                <a:gd name="connsiteX13" fmla="*/ 180057 w 967915"/>
                <a:gd name="connsiteY13" fmla="*/ 757885 h 966936"/>
                <a:gd name="connsiteX14" fmla="*/ 1255 w 967915"/>
                <a:gd name="connsiteY14" fmla="*/ 621939 h 966936"/>
                <a:gd name="connsiteX0" fmla="*/ 1255 w 967915"/>
                <a:gd name="connsiteY0" fmla="*/ 621939 h 981479"/>
                <a:gd name="connsiteX1" fmla="*/ 104843 w 967915"/>
                <a:gd name="connsiteY1" fmla="*/ 419883 h 981479"/>
                <a:gd name="connsiteX2" fmla="*/ 96986 w 967915"/>
                <a:gd name="connsiteY2" fmla="*/ 191735 h 981479"/>
                <a:gd name="connsiteX3" fmla="*/ 315586 w 967915"/>
                <a:gd name="connsiteY3" fmla="*/ 148825 h 981479"/>
                <a:gd name="connsiteX4" fmla="*/ 484585 w 967915"/>
                <a:gd name="connsiteY4" fmla="*/ 277 h 981479"/>
                <a:gd name="connsiteX5" fmla="*/ 653584 w 967915"/>
                <a:gd name="connsiteY5" fmla="*/ 148825 h 981479"/>
                <a:gd name="connsiteX6" fmla="*/ 872184 w 967915"/>
                <a:gd name="connsiteY6" fmla="*/ 191735 h 981479"/>
                <a:gd name="connsiteX7" fmla="*/ 864327 w 967915"/>
                <a:gd name="connsiteY7" fmla="*/ 419883 h 981479"/>
                <a:gd name="connsiteX8" fmla="*/ 967915 w 967915"/>
                <a:gd name="connsiteY8" fmla="*/ 621939 h 981479"/>
                <a:gd name="connsiteX9" fmla="*/ 789113 w 967915"/>
                <a:gd name="connsiteY9" fmla="*/ 757885 h 981479"/>
                <a:gd name="connsiteX10" fmla="*/ 699685 w 967915"/>
                <a:gd name="connsiteY10" fmla="*/ 966936 h 981479"/>
                <a:gd name="connsiteX11" fmla="*/ 484585 w 967915"/>
                <a:gd name="connsiteY11" fmla="*/ 908310 h 981479"/>
                <a:gd name="connsiteX12" fmla="*/ 290916 w 967915"/>
                <a:gd name="connsiteY12" fmla="*/ 940742 h 981479"/>
                <a:gd name="connsiteX13" fmla="*/ 180057 w 967915"/>
                <a:gd name="connsiteY13" fmla="*/ 757885 h 981479"/>
                <a:gd name="connsiteX14" fmla="*/ 1255 w 967915"/>
                <a:gd name="connsiteY14" fmla="*/ 621939 h 981479"/>
                <a:gd name="connsiteX0" fmla="*/ 1255 w 967915"/>
                <a:gd name="connsiteY0" fmla="*/ 621939 h 960183"/>
                <a:gd name="connsiteX1" fmla="*/ 104843 w 967915"/>
                <a:gd name="connsiteY1" fmla="*/ 419883 h 960183"/>
                <a:gd name="connsiteX2" fmla="*/ 96986 w 967915"/>
                <a:gd name="connsiteY2" fmla="*/ 191735 h 960183"/>
                <a:gd name="connsiteX3" fmla="*/ 315586 w 967915"/>
                <a:gd name="connsiteY3" fmla="*/ 148825 h 960183"/>
                <a:gd name="connsiteX4" fmla="*/ 484585 w 967915"/>
                <a:gd name="connsiteY4" fmla="*/ 277 h 960183"/>
                <a:gd name="connsiteX5" fmla="*/ 653584 w 967915"/>
                <a:gd name="connsiteY5" fmla="*/ 148825 h 960183"/>
                <a:gd name="connsiteX6" fmla="*/ 872184 w 967915"/>
                <a:gd name="connsiteY6" fmla="*/ 191735 h 960183"/>
                <a:gd name="connsiteX7" fmla="*/ 864327 w 967915"/>
                <a:gd name="connsiteY7" fmla="*/ 419883 h 960183"/>
                <a:gd name="connsiteX8" fmla="*/ 967915 w 967915"/>
                <a:gd name="connsiteY8" fmla="*/ 621939 h 960183"/>
                <a:gd name="connsiteX9" fmla="*/ 789113 w 967915"/>
                <a:gd name="connsiteY9" fmla="*/ 757885 h 960183"/>
                <a:gd name="connsiteX10" fmla="*/ 699685 w 967915"/>
                <a:gd name="connsiteY10" fmla="*/ 943123 h 960183"/>
                <a:gd name="connsiteX11" fmla="*/ 484585 w 967915"/>
                <a:gd name="connsiteY11" fmla="*/ 908310 h 960183"/>
                <a:gd name="connsiteX12" fmla="*/ 290916 w 967915"/>
                <a:gd name="connsiteY12" fmla="*/ 940742 h 960183"/>
                <a:gd name="connsiteX13" fmla="*/ 180057 w 967915"/>
                <a:gd name="connsiteY13" fmla="*/ 757885 h 960183"/>
                <a:gd name="connsiteX14" fmla="*/ 1255 w 967915"/>
                <a:gd name="connsiteY14" fmla="*/ 621939 h 960183"/>
                <a:gd name="connsiteX0" fmla="*/ 1255 w 967915"/>
                <a:gd name="connsiteY0" fmla="*/ 621939 h 960183"/>
                <a:gd name="connsiteX1" fmla="*/ 104843 w 967915"/>
                <a:gd name="connsiteY1" fmla="*/ 419883 h 960183"/>
                <a:gd name="connsiteX2" fmla="*/ 96986 w 967915"/>
                <a:gd name="connsiteY2" fmla="*/ 191735 h 960183"/>
                <a:gd name="connsiteX3" fmla="*/ 315586 w 967915"/>
                <a:gd name="connsiteY3" fmla="*/ 148825 h 960183"/>
                <a:gd name="connsiteX4" fmla="*/ 484585 w 967915"/>
                <a:gd name="connsiteY4" fmla="*/ 277 h 960183"/>
                <a:gd name="connsiteX5" fmla="*/ 653584 w 967915"/>
                <a:gd name="connsiteY5" fmla="*/ 148825 h 960183"/>
                <a:gd name="connsiteX6" fmla="*/ 872184 w 967915"/>
                <a:gd name="connsiteY6" fmla="*/ 191735 h 960183"/>
                <a:gd name="connsiteX7" fmla="*/ 864327 w 967915"/>
                <a:gd name="connsiteY7" fmla="*/ 419883 h 960183"/>
                <a:gd name="connsiteX8" fmla="*/ 967915 w 967915"/>
                <a:gd name="connsiteY8" fmla="*/ 621939 h 960183"/>
                <a:gd name="connsiteX9" fmla="*/ 789113 w 967915"/>
                <a:gd name="connsiteY9" fmla="*/ 757885 h 960183"/>
                <a:gd name="connsiteX10" fmla="*/ 699685 w 967915"/>
                <a:gd name="connsiteY10" fmla="*/ 943123 h 960183"/>
                <a:gd name="connsiteX11" fmla="*/ 484585 w 967915"/>
                <a:gd name="connsiteY11" fmla="*/ 908310 h 960183"/>
                <a:gd name="connsiteX12" fmla="*/ 290916 w 967915"/>
                <a:gd name="connsiteY12" fmla="*/ 940742 h 960183"/>
                <a:gd name="connsiteX13" fmla="*/ 180057 w 967915"/>
                <a:gd name="connsiteY13" fmla="*/ 757885 h 960183"/>
                <a:gd name="connsiteX14" fmla="*/ 1255 w 967915"/>
                <a:gd name="connsiteY14" fmla="*/ 621939 h 960183"/>
                <a:gd name="connsiteX0" fmla="*/ 1255 w 968333"/>
                <a:gd name="connsiteY0" fmla="*/ 621939 h 960183"/>
                <a:gd name="connsiteX1" fmla="*/ 104843 w 968333"/>
                <a:gd name="connsiteY1" fmla="*/ 419883 h 960183"/>
                <a:gd name="connsiteX2" fmla="*/ 96986 w 968333"/>
                <a:gd name="connsiteY2" fmla="*/ 191735 h 960183"/>
                <a:gd name="connsiteX3" fmla="*/ 315586 w 968333"/>
                <a:gd name="connsiteY3" fmla="*/ 148825 h 960183"/>
                <a:gd name="connsiteX4" fmla="*/ 484585 w 968333"/>
                <a:gd name="connsiteY4" fmla="*/ 277 h 960183"/>
                <a:gd name="connsiteX5" fmla="*/ 653584 w 968333"/>
                <a:gd name="connsiteY5" fmla="*/ 148825 h 960183"/>
                <a:gd name="connsiteX6" fmla="*/ 872184 w 968333"/>
                <a:gd name="connsiteY6" fmla="*/ 191735 h 960183"/>
                <a:gd name="connsiteX7" fmla="*/ 864327 w 968333"/>
                <a:gd name="connsiteY7" fmla="*/ 419883 h 960183"/>
                <a:gd name="connsiteX8" fmla="*/ 967915 w 968333"/>
                <a:gd name="connsiteY8" fmla="*/ 621939 h 960183"/>
                <a:gd name="connsiteX9" fmla="*/ 789113 w 968333"/>
                <a:gd name="connsiteY9" fmla="*/ 757885 h 960183"/>
                <a:gd name="connsiteX10" fmla="*/ 699685 w 968333"/>
                <a:gd name="connsiteY10" fmla="*/ 943123 h 960183"/>
                <a:gd name="connsiteX11" fmla="*/ 484585 w 968333"/>
                <a:gd name="connsiteY11" fmla="*/ 908310 h 960183"/>
                <a:gd name="connsiteX12" fmla="*/ 290916 w 968333"/>
                <a:gd name="connsiteY12" fmla="*/ 940742 h 960183"/>
                <a:gd name="connsiteX13" fmla="*/ 180057 w 968333"/>
                <a:gd name="connsiteY13" fmla="*/ 757885 h 960183"/>
                <a:gd name="connsiteX14" fmla="*/ 1255 w 968333"/>
                <a:gd name="connsiteY14" fmla="*/ 621939 h 960183"/>
                <a:gd name="connsiteX0" fmla="*/ 1255 w 944507"/>
                <a:gd name="connsiteY0" fmla="*/ 621939 h 960183"/>
                <a:gd name="connsiteX1" fmla="*/ 104843 w 944507"/>
                <a:gd name="connsiteY1" fmla="*/ 419883 h 960183"/>
                <a:gd name="connsiteX2" fmla="*/ 96986 w 944507"/>
                <a:gd name="connsiteY2" fmla="*/ 191735 h 960183"/>
                <a:gd name="connsiteX3" fmla="*/ 315586 w 944507"/>
                <a:gd name="connsiteY3" fmla="*/ 148825 h 960183"/>
                <a:gd name="connsiteX4" fmla="*/ 484585 w 944507"/>
                <a:gd name="connsiteY4" fmla="*/ 277 h 960183"/>
                <a:gd name="connsiteX5" fmla="*/ 653584 w 944507"/>
                <a:gd name="connsiteY5" fmla="*/ 148825 h 960183"/>
                <a:gd name="connsiteX6" fmla="*/ 872184 w 944507"/>
                <a:gd name="connsiteY6" fmla="*/ 191735 h 960183"/>
                <a:gd name="connsiteX7" fmla="*/ 864327 w 944507"/>
                <a:gd name="connsiteY7" fmla="*/ 419883 h 960183"/>
                <a:gd name="connsiteX8" fmla="*/ 944102 w 944507"/>
                <a:gd name="connsiteY8" fmla="*/ 614795 h 960183"/>
                <a:gd name="connsiteX9" fmla="*/ 789113 w 944507"/>
                <a:gd name="connsiteY9" fmla="*/ 757885 h 960183"/>
                <a:gd name="connsiteX10" fmla="*/ 699685 w 944507"/>
                <a:gd name="connsiteY10" fmla="*/ 943123 h 960183"/>
                <a:gd name="connsiteX11" fmla="*/ 484585 w 944507"/>
                <a:gd name="connsiteY11" fmla="*/ 908310 h 960183"/>
                <a:gd name="connsiteX12" fmla="*/ 290916 w 944507"/>
                <a:gd name="connsiteY12" fmla="*/ 940742 h 960183"/>
                <a:gd name="connsiteX13" fmla="*/ 180057 w 944507"/>
                <a:gd name="connsiteY13" fmla="*/ 757885 h 960183"/>
                <a:gd name="connsiteX14" fmla="*/ 1255 w 944507"/>
                <a:gd name="connsiteY14" fmla="*/ 621939 h 960183"/>
                <a:gd name="connsiteX0" fmla="*/ 1255 w 944507"/>
                <a:gd name="connsiteY0" fmla="*/ 621939 h 960183"/>
                <a:gd name="connsiteX1" fmla="*/ 104843 w 944507"/>
                <a:gd name="connsiteY1" fmla="*/ 419883 h 960183"/>
                <a:gd name="connsiteX2" fmla="*/ 96986 w 944507"/>
                <a:gd name="connsiteY2" fmla="*/ 191735 h 960183"/>
                <a:gd name="connsiteX3" fmla="*/ 315586 w 944507"/>
                <a:gd name="connsiteY3" fmla="*/ 148825 h 960183"/>
                <a:gd name="connsiteX4" fmla="*/ 484585 w 944507"/>
                <a:gd name="connsiteY4" fmla="*/ 277 h 960183"/>
                <a:gd name="connsiteX5" fmla="*/ 653584 w 944507"/>
                <a:gd name="connsiteY5" fmla="*/ 148825 h 960183"/>
                <a:gd name="connsiteX6" fmla="*/ 872184 w 944507"/>
                <a:gd name="connsiteY6" fmla="*/ 191735 h 960183"/>
                <a:gd name="connsiteX7" fmla="*/ 864327 w 944507"/>
                <a:gd name="connsiteY7" fmla="*/ 419883 h 960183"/>
                <a:gd name="connsiteX8" fmla="*/ 944102 w 944507"/>
                <a:gd name="connsiteY8" fmla="*/ 614795 h 960183"/>
                <a:gd name="connsiteX9" fmla="*/ 789113 w 944507"/>
                <a:gd name="connsiteY9" fmla="*/ 757885 h 960183"/>
                <a:gd name="connsiteX10" fmla="*/ 699685 w 944507"/>
                <a:gd name="connsiteY10" fmla="*/ 943123 h 960183"/>
                <a:gd name="connsiteX11" fmla="*/ 484585 w 944507"/>
                <a:gd name="connsiteY11" fmla="*/ 908310 h 960183"/>
                <a:gd name="connsiteX12" fmla="*/ 290916 w 944507"/>
                <a:gd name="connsiteY12" fmla="*/ 940742 h 960183"/>
                <a:gd name="connsiteX13" fmla="*/ 180057 w 944507"/>
                <a:gd name="connsiteY13" fmla="*/ 757885 h 960183"/>
                <a:gd name="connsiteX14" fmla="*/ 1255 w 944507"/>
                <a:gd name="connsiteY14" fmla="*/ 621939 h 960183"/>
                <a:gd name="connsiteX0" fmla="*/ 1255 w 944507"/>
                <a:gd name="connsiteY0" fmla="*/ 621939 h 960183"/>
                <a:gd name="connsiteX1" fmla="*/ 104843 w 944507"/>
                <a:gd name="connsiteY1" fmla="*/ 419883 h 960183"/>
                <a:gd name="connsiteX2" fmla="*/ 96986 w 944507"/>
                <a:gd name="connsiteY2" fmla="*/ 191735 h 960183"/>
                <a:gd name="connsiteX3" fmla="*/ 315586 w 944507"/>
                <a:gd name="connsiteY3" fmla="*/ 148825 h 960183"/>
                <a:gd name="connsiteX4" fmla="*/ 484585 w 944507"/>
                <a:gd name="connsiteY4" fmla="*/ 277 h 960183"/>
                <a:gd name="connsiteX5" fmla="*/ 653584 w 944507"/>
                <a:gd name="connsiteY5" fmla="*/ 148825 h 960183"/>
                <a:gd name="connsiteX6" fmla="*/ 872184 w 944507"/>
                <a:gd name="connsiteY6" fmla="*/ 191735 h 960183"/>
                <a:gd name="connsiteX7" fmla="*/ 864327 w 944507"/>
                <a:gd name="connsiteY7" fmla="*/ 419883 h 960183"/>
                <a:gd name="connsiteX8" fmla="*/ 944102 w 944507"/>
                <a:gd name="connsiteY8" fmla="*/ 614795 h 960183"/>
                <a:gd name="connsiteX9" fmla="*/ 789113 w 944507"/>
                <a:gd name="connsiteY9" fmla="*/ 757885 h 960183"/>
                <a:gd name="connsiteX10" fmla="*/ 699685 w 944507"/>
                <a:gd name="connsiteY10" fmla="*/ 943123 h 960183"/>
                <a:gd name="connsiteX11" fmla="*/ 484585 w 944507"/>
                <a:gd name="connsiteY11" fmla="*/ 908310 h 960183"/>
                <a:gd name="connsiteX12" fmla="*/ 290916 w 944507"/>
                <a:gd name="connsiteY12" fmla="*/ 940742 h 960183"/>
                <a:gd name="connsiteX13" fmla="*/ 180057 w 944507"/>
                <a:gd name="connsiteY13" fmla="*/ 757885 h 960183"/>
                <a:gd name="connsiteX14" fmla="*/ 1255 w 944507"/>
                <a:gd name="connsiteY14" fmla="*/ 621939 h 960183"/>
                <a:gd name="connsiteX0" fmla="*/ 1255 w 944507"/>
                <a:gd name="connsiteY0" fmla="*/ 621939 h 960183"/>
                <a:gd name="connsiteX1" fmla="*/ 104843 w 944507"/>
                <a:gd name="connsiteY1" fmla="*/ 419883 h 960183"/>
                <a:gd name="connsiteX2" fmla="*/ 96986 w 944507"/>
                <a:gd name="connsiteY2" fmla="*/ 191735 h 960183"/>
                <a:gd name="connsiteX3" fmla="*/ 315586 w 944507"/>
                <a:gd name="connsiteY3" fmla="*/ 148825 h 960183"/>
                <a:gd name="connsiteX4" fmla="*/ 484585 w 944507"/>
                <a:gd name="connsiteY4" fmla="*/ 277 h 960183"/>
                <a:gd name="connsiteX5" fmla="*/ 653584 w 944507"/>
                <a:gd name="connsiteY5" fmla="*/ 148825 h 960183"/>
                <a:gd name="connsiteX6" fmla="*/ 872184 w 944507"/>
                <a:gd name="connsiteY6" fmla="*/ 191735 h 960183"/>
                <a:gd name="connsiteX7" fmla="*/ 864327 w 944507"/>
                <a:gd name="connsiteY7" fmla="*/ 419883 h 960183"/>
                <a:gd name="connsiteX8" fmla="*/ 944102 w 944507"/>
                <a:gd name="connsiteY8" fmla="*/ 614795 h 960183"/>
                <a:gd name="connsiteX9" fmla="*/ 789113 w 944507"/>
                <a:gd name="connsiteY9" fmla="*/ 757885 h 960183"/>
                <a:gd name="connsiteX10" fmla="*/ 699685 w 944507"/>
                <a:gd name="connsiteY10" fmla="*/ 943123 h 960183"/>
                <a:gd name="connsiteX11" fmla="*/ 484585 w 944507"/>
                <a:gd name="connsiteY11" fmla="*/ 908310 h 960183"/>
                <a:gd name="connsiteX12" fmla="*/ 290916 w 944507"/>
                <a:gd name="connsiteY12" fmla="*/ 940742 h 960183"/>
                <a:gd name="connsiteX13" fmla="*/ 180057 w 944507"/>
                <a:gd name="connsiteY13" fmla="*/ 757885 h 960183"/>
                <a:gd name="connsiteX14" fmla="*/ 1255 w 944507"/>
                <a:gd name="connsiteY14" fmla="*/ 621939 h 960183"/>
                <a:gd name="connsiteX0" fmla="*/ 1255 w 944507"/>
                <a:gd name="connsiteY0" fmla="*/ 621939 h 960183"/>
                <a:gd name="connsiteX1" fmla="*/ 104843 w 944507"/>
                <a:gd name="connsiteY1" fmla="*/ 419883 h 960183"/>
                <a:gd name="connsiteX2" fmla="*/ 96986 w 944507"/>
                <a:gd name="connsiteY2" fmla="*/ 191735 h 960183"/>
                <a:gd name="connsiteX3" fmla="*/ 315586 w 944507"/>
                <a:gd name="connsiteY3" fmla="*/ 148825 h 960183"/>
                <a:gd name="connsiteX4" fmla="*/ 484585 w 944507"/>
                <a:gd name="connsiteY4" fmla="*/ 277 h 960183"/>
                <a:gd name="connsiteX5" fmla="*/ 653584 w 944507"/>
                <a:gd name="connsiteY5" fmla="*/ 148825 h 960183"/>
                <a:gd name="connsiteX6" fmla="*/ 881709 w 944507"/>
                <a:gd name="connsiteY6" fmla="*/ 208404 h 960183"/>
                <a:gd name="connsiteX7" fmla="*/ 864327 w 944507"/>
                <a:gd name="connsiteY7" fmla="*/ 419883 h 960183"/>
                <a:gd name="connsiteX8" fmla="*/ 944102 w 944507"/>
                <a:gd name="connsiteY8" fmla="*/ 614795 h 960183"/>
                <a:gd name="connsiteX9" fmla="*/ 789113 w 944507"/>
                <a:gd name="connsiteY9" fmla="*/ 757885 h 960183"/>
                <a:gd name="connsiteX10" fmla="*/ 699685 w 944507"/>
                <a:gd name="connsiteY10" fmla="*/ 943123 h 960183"/>
                <a:gd name="connsiteX11" fmla="*/ 484585 w 944507"/>
                <a:gd name="connsiteY11" fmla="*/ 908310 h 960183"/>
                <a:gd name="connsiteX12" fmla="*/ 290916 w 944507"/>
                <a:gd name="connsiteY12" fmla="*/ 940742 h 960183"/>
                <a:gd name="connsiteX13" fmla="*/ 180057 w 944507"/>
                <a:gd name="connsiteY13" fmla="*/ 757885 h 960183"/>
                <a:gd name="connsiteX14" fmla="*/ 1255 w 944507"/>
                <a:gd name="connsiteY14" fmla="*/ 621939 h 960183"/>
                <a:gd name="connsiteX0" fmla="*/ 1716 w 918774"/>
                <a:gd name="connsiteY0" fmla="*/ 624321 h 960183"/>
                <a:gd name="connsiteX1" fmla="*/ 79110 w 918774"/>
                <a:gd name="connsiteY1" fmla="*/ 419883 h 960183"/>
                <a:gd name="connsiteX2" fmla="*/ 71253 w 918774"/>
                <a:gd name="connsiteY2" fmla="*/ 191735 h 960183"/>
                <a:gd name="connsiteX3" fmla="*/ 289853 w 918774"/>
                <a:gd name="connsiteY3" fmla="*/ 148825 h 960183"/>
                <a:gd name="connsiteX4" fmla="*/ 458852 w 918774"/>
                <a:gd name="connsiteY4" fmla="*/ 277 h 960183"/>
                <a:gd name="connsiteX5" fmla="*/ 627851 w 918774"/>
                <a:gd name="connsiteY5" fmla="*/ 148825 h 960183"/>
                <a:gd name="connsiteX6" fmla="*/ 855976 w 918774"/>
                <a:gd name="connsiteY6" fmla="*/ 208404 h 960183"/>
                <a:gd name="connsiteX7" fmla="*/ 838594 w 918774"/>
                <a:gd name="connsiteY7" fmla="*/ 419883 h 960183"/>
                <a:gd name="connsiteX8" fmla="*/ 918369 w 918774"/>
                <a:gd name="connsiteY8" fmla="*/ 614795 h 960183"/>
                <a:gd name="connsiteX9" fmla="*/ 763380 w 918774"/>
                <a:gd name="connsiteY9" fmla="*/ 757885 h 960183"/>
                <a:gd name="connsiteX10" fmla="*/ 673952 w 918774"/>
                <a:gd name="connsiteY10" fmla="*/ 943123 h 960183"/>
                <a:gd name="connsiteX11" fmla="*/ 458852 w 918774"/>
                <a:gd name="connsiteY11" fmla="*/ 908310 h 960183"/>
                <a:gd name="connsiteX12" fmla="*/ 265183 w 918774"/>
                <a:gd name="connsiteY12" fmla="*/ 940742 h 960183"/>
                <a:gd name="connsiteX13" fmla="*/ 154324 w 918774"/>
                <a:gd name="connsiteY13" fmla="*/ 757885 h 960183"/>
                <a:gd name="connsiteX14" fmla="*/ 1716 w 918774"/>
                <a:gd name="connsiteY14" fmla="*/ 624321 h 960183"/>
                <a:gd name="connsiteX0" fmla="*/ 2792 w 919850"/>
                <a:gd name="connsiteY0" fmla="*/ 624321 h 960183"/>
                <a:gd name="connsiteX1" fmla="*/ 80186 w 919850"/>
                <a:gd name="connsiteY1" fmla="*/ 419883 h 960183"/>
                <a:gd name="connsiteX2" fmla="*/ 72329 w 919850"/>
                <a:gd name="connsiteY2" fmla="*/ 191735 h 960183"/>
                <a:gd name="connsiteX3" fmla="*/ 290929 w 919850"/>
                <a:gd name="connsiteY3" fmla="*/ 148825 h 960183"/>
                <a:gd name="connsiteX4" fmla="*/ 459928 w 919850"/>
                <a:gd name="connsiteY4" fmla="*/ 277 h 960183"/>
                <a:gd name="connsiteX5" fmla="*/ 628927 w 919850"/>
                <a:gd name="connsiteY5" fmla="*/ 148825 h 960183"/>
                <a:gd name="connsiteX6" fmla="*/ 857052 w 919850"/>
                <a:gd name="connsiteY6" fmla="*/ 208404 h 960183"/>
                <a:gd name="connsiteX7" fmla="*/ 839670 w 919850"/>
                <a:gd name="connsiteY7" fmla="*/ 419883 h 960183"/>
                <a:gd name="connsiteX8" fmla="*/ 919445 w 919850"/>
                <a:gd name="connsiteY8" fmla="*/ 614795 h 960183"/>
                <a:gd name="connsiteX9" fmla="*/ 764456 w 919850"/>
                <a:gd name="connsiteY9" fmla="*/ 757885 h 960183"/>
                <a:gd name="connsiteX10" fmla="*/ 675028 w 919850"/>
                <a:gd name="connsiteY10" fmla="*/ 943123 h 960183"/>
                <a:gd name="connsiteX11" fmla="*/ 459928 w 919850"/>
                <a:gd name="connsiteY11" fmla="*/ 908310 h 960183"/>
                <a:gd name="connsiteX12" fmla="*/ 266259 w 919850"/>
                <a:gd name="connsiteY12" fmla="*/ 940742 h 960183"/>
                <a:gd name="connsiteX13" fmla="*/ 155400 w 919850"/>
                <a:gd name="connsiteY13" fmla="*/ 757885 h 960183"/>
                <a:gd name="connsiteX14" fmla="*/ 2792 w 919850"/>
                <a:gd name="connsiteY14" fmla="*/ 624321 h 960183"/>
                <a:gd name="connsiteX0" fmla="*/ 2792 w 919850"/>
                <a:gd name="connsiteY0" fmla="*/ 624321 h 960183"/>
                <a:gd name="connsiteX1" fmla="*/ 80186 w 919850"/>
                <a:gd name="connsiteY1" fmla="*/ 419883 h 960183"/>
                <a:gd name="connsiteX2" fmla="*/ 72329 w 919850"/>
                <a:gd name="connsiteY2" fmla="*/ 191735 h 960183"/>
                <a:gd name="connsiteX3" fmla="*/ 290929 w 919850"/>
                <a:gd name="connsiteY3" fmla="*/ 148825 h 960183"/>
                <a:gd name="connsiteX4" fmla="*/ 459928 w 919850"/>
                <a:gd name="connsiteY4" fmla="*/ 277 h 960183"/>
                <a:gd name="connsiteX5" fmla="*/ 628927 w 919850"/>
                <a:gd name="connsiteY5" fmla="*/ 148825 h 960183"/>
                <a:gd name="connsiteX6" fmla="*/ 857052 w 919850"/>
                <a:gd name="connsiteY6" fmla="*/ 208404 h 960183"/>
                <a:gd name="connsiteX7" fmla="*/ 839670 w 919850"/>
                <a:gd name="connsiteY7" fmla="*/ 419883 h 960183"/>
                <a:gd name="connsiteX8" fmla="*/ 919445 w 919850"/>
                <a:gd name="connsiteY8" fmla="*/ 614795 h 960183"/>
                <a:gd name="connsiteX9" fmla="*/ 764456 w 919850"/>
                <a:gd name="connsiteY9" fmla="*/ 757885 h 960183"/>
                <a:gd name="connsiteX10" fmla="*/ 675028 w 919850"/>
                <a:gd name="connsiteY10" fmla="*/ 943123 h 960183"/>
                <a:gd name="connsiteX11" fmla="*/ 459928 w 919850"/>
                <a:gd name="connsiteY11" fmla="*/ 908310 h 960183"/>
                <a:gd name="connsiteX12" fmla="*/ 266259 w 919850"/>
                <a:gd name="connsiteY12" fmla="*/ 940742 h 960183"/>
                <a:gd name="connsiteX13" fmla="*/ 155400 w 919850"/>
                <a:gd name="connsiteY13" fmla="*/ 757885 h 960183"/>
                <a:gd name="connsiteX14" fmla="*/ 2792 w 919850"/>
                <a:gd name="connsiteY14" fmla="*/ 624321 h 960183"/>
                <a:gd name="connsiteX0" fmla="*/ 2847 w 919905"/>
                <a:gd name="connsiteY0" fmla="*/ 624305 h 960167"/>
                <a:gd name="connsiteX1" fmla="*/ 80241 w 919905"/>
                <a:gd name="connsiteY1" fmla="*/ 419867 h 960167"/>
                <a:gd name="connsiteX2" fmla="*/ 84290 w 919905"/>
                <a:gd name="connsiteY2" fmla="*/ 196481 h 960167"/>
                <a:gd name="connsiteX3" fmla="*/ 290984 w 919905"/>
                <a:gd name="connsiteY3" fmla="*/ 148809 h 960167"/>
                <a:gd name="connsiteX4" fmla="*/ 459983 w 919905"/>
                <a:gd name="connsiteY4" fmla="*/ 261 h 960167"/>
                <a:gd name="connsiteX5" fmla="*/ 628982 w 919905"/>
                <a:gd name="connsiteY5" fmla="*/ 148809 h 960167"/>
                <a:gd name="connsiteX6" fmla="*/ 857107 w 919905"/>
                <a:gd name="connsiteY6" fmla="*/ 208388 h 960167"/>
                <a:gd name="connsiteX7" fmla="*/ 839725 w 919905"/>
                <a:gd name="connsiteY7" fmla="*/ 419867 h 960167"/>
                <a:gd name="connsiteX8" fmla="*/ 919500 w 919905"/>
                <a:gd name="connsiteY8" fmla="*/ 614779 h 960167"/>
                <a:gd name="connsiteX9" fmla="*/ 764511 w 919905"/>
                <a:gd name="connsiteY9" fmla="*/ 757869 h 960167"/>
                <a:gd name="connsiteX10" fmla="*/ 675083 w 919905"/>
                <a:gd name="connsiteY10" fmla="*/ 943107 h 960167"/>
                <a:gd name="connsiteX11" fmla="*/ 459983 w 919905"/>
                <a:gd name="connsiteY11" fmla="*/ 908294 h 960167"/>
                <a:gd name="connsiteX12" fmla="*/ 266314 w 919905"/>
                <a:gd name="connsiteY12" fmla="*/ 940726 h 960167"/>
                <a:gd name="connsiteX13" fmla="*/ 155455 w 919905"/>
                <a:gd name="connsiteY13" fmla="*/ 757869 h 960167"/>
                <a:gd name="connsiteX14" fmla="*/ 2847 w 919905"/>
                <a:gd name="connsiteY14" fmla="*/ 624305 h 960167"/>
                <a:gd name="connsiteX0" fmla="*/ 2847 w 919899"/>
                <a:gd name="connsiteY0" fmla="*/ 624305 h 943463"/>
                <a:gd name="connsiteX1" fmla="*/ 80241 w 919899"/>
                <a:gd name="connsiteY1" fmla="*/ 419867 h 943463"/>
                <a:gd name="connsiteX2" fmla="*/ 84290 w 919899"/>
                <a:gd name="connsiteY2" fmla="*/ 196481 h 943463"/>
                <a:gd name="connsiteX3" fmla="*/ 290984 w 919899"/>
                <a:gd name="connsiteY3" fmla="*/ 148809 h 943463"/>
                <a:gd name="connsiteX4" fmla="*/ 459983 w 919899"/>
                <a:gd name="connsiteY4" fmla="*/ 261 h 943463"/>
                <a:gd name="connsiteX5" fmla="*/ 628982 w 919899"/>
                <a:gd name="connsiteY5" fmla="*/ 148809 h 943463"/>
                <a:gd name="connsiteX6" fmla="*/ 857107 w 919899"/>
                <a:gd name="connsiteY6" fmla="*/ 208388 h 943463"/>
                <a:gd name="connsiteX7" fmla="*/ 839725 w 919899"/>
                <a:gd name="connsiteY7" fmla="*/ 419867 h 943463"/>
                <a:gd name="connsiteX8" fmla="*/ 919500 w 919899"/>
                <a:gd name="connsiteY8" fmla="*/ 614779 h 943463"/>
                <a:gd name="connsiteX9" fmla="*/ 764511 w 919899"/>
                <a:gd name="connsiteY9" fmla="*/ 757869 h 943463"/>
                <a:gd name="connsiteX10" fmla="*/ 686989 w 919899"/>
                <a:gd name="connsiteY10" fmla="*/ 919295 h 943463"/>
                <a:gd name="connsiteX11" fmla="*/ 459983 w 919899"/>
                <a:gd name="connsiteY11" fmla="*/ 908294 h 943463"/>
                <a:gd name="connsiteX12" fmla="*/ 266314 w 919899"/>
                <a:gd name="connsiteY12" fmla="*/ 940726 h 943463"/>
                <a:gd name="connsiteX13" fmla="*/ 155455 w 919899"/>
                <a:gd name="connsiteY13" fmla="*/ 757869 h 943463"/>
                <a:gd name="connsiteX14" fmla="*/ 2847 w 919899"/>
                <a:gd name="connsiteY14" fmla="*/ 624305 h 943463"/>
                <a:gd name="connsiteX0" fmla="*/ 2847 w 919899"/>
                <a:gd name="connsiteY0" fmla="*/ 624164 h 943322"/>
                <a:gd name="connsiteX1" fmla="*/ 80241 w 919899"/>
                <a:gd name="connsiteY1" fmla="*/ 419726 h 943322"/>
                <a:gd name="connsiteX2" fmla="*/ 84290 w 919899"/>
                <a:gd name="connsiteY2" fmla="*/ 196340 h 943322"/>
                <a:gd name="connsiteX3" fmla="*/ 290984 w 919899"/>
                <a:gd name="connsiteY3" fmla="*/ 124855 h 943322"/>
                <a:gd name="connsiteX4" fmla="*/ 459983 w 919899"/>
                <a:gd name="connsiteY4" fmla="*/ 120 h 943322"/>
                <a:gd name="connsiteX5" fmla="*/ 628982 w 919899"/>
                <a:gd name="connsiteY5" fmla="*/ 148668 h 943322"/>
                <a:gd name="connsiteX6" fmla="*/ 857107 w 919899"/>
                <a:gd name="connsiteY6" fmla="*/ 208247 h 943322"/>
                <a:gd name="connsiteX7" fmla="*/ 839725 w 919899"/>
                <a:gd name="connsiteY7" fmla="*/ 419726 h 943322"/>
                <a:gd name="connsiteX8" fmla="*/ 919500 w 919899"/>
                <a:gd name="connsiteY8" fmla="*/ 614638 h 943322"/>
                <a:gd name="connsiteX9" fmla="*/ 764511 w 919899"/>
                <a:gd name="connsiteY9" fmla="*/ 757728 h 943322"/>
                <a:gd name="connsiteX10" fmla="*/ 686989 w 919899"/>
                <a:gd name="connsiteY10" fmla="*/ 919154 h 943322"/>
                <a:gd name="connsiteX11" fmla="*/ 459983 w 919899"/>
                <a:gd name="connsiteY11" fmla="*/ 908153 h 943322"/>
                <a:gd name="connsiteX12" fmla="*/ 266314 w 919899"/>
                <a:gd name="connsiteY12" fmla="*/ 940585 h 943322"/>
                <a:gd name="connsiteX13" fmla="*/ 155455 w 919899"/>
                <a:gd name="connsiteY13" fmla="*/ 757728 h 943322"/>
                <a:gd name="connsiteX14" fmla="*/ 2847 w 919899"/>
                <a:gd name="connsiteY14" fmla="*/ 624164 h 943322"/>
                <a:gd name="connsiteX0" fmla="*/ 2847 w 919899"/>
                <a:gd name="connsiteY0" fmla="*/ 624049 h 943207"/>
                <a:gd name="connsiteX1" fmla="*/ 80241 w 919899"/>
                <a:gd name="connsiteY1" fmla="*/ 419611 h 943207"/>
                <a:gd name="connsiteX2" fmla="*/ 84290 w 919899"/>
                <a:gd name="connsiteY2" fmla="*/ 196225 h 943207"/>
                <a:gd name="connsiteX3" fmla="*/ 290984 w 919899"/>
                <a:gd name="connsiteY3" fmla="*/ 124740 h 943207"/>
                <a:gd name="connsiteX4" fmla="*/ 459983 w 919899"/>
                <a:gd name="connsiteY4" fmla="*/ 5 h 943207"/>
                <a:gd name="connsiteX5" fmla="*/ 628982 w 919899"/>
                <a:gd name="connsiteY5" fmla="*/ 148553 h 943207"/>
                <a:gd name="connsiteX6" fmla="*/ 857107 w 919899"/>
                <a:gd name="connsiteY6" fmla="*/ 208132 h 943207"/>
                <a:gd name="connsiteX7" fmla="*/ 839725 w 919899"/>
                <a:gd name="connsiteY7" fmla="*/ 419611 h 943207"/>
                <a:gd name="connsiteX8" fmla="*/ 919500 w 919899"/>
                <a:gd name="connsiteY8" fmla="*/ 614523 h 943207"/>
                <a:gd name="connsiteX9" fmla="*/ 764511 w 919899"/>
                <a:gd name="connsiteY9" fmla="*/ 757613 h 943207"/>
                <a:gd name="connsiteX10" fmla="*/ 686989 w 919899"/>
                <a:gd name="connsiteY10" fmla="*/ 919039 h 943207"/>
                <a:gd name="connsiteX11" fmla="*/ 459983 w 919899"/>
                <a:gd name="connsiteY11" fmla="*/ 908038 h 943207"/>
                <a:gd name="connsiteX12" fmla="*/ 266314 w 919899"/>
                <a:gd name="connsiteY12" fmla="*/ 940470 h 943207"/>
                <a:gd name="connsiteX13" fmla="*/ 155455 w 919899"/>
                <a:gd name="connsiteY13" fmla="*/ 757613 h 943207"/>
                <a:gd name="connsiteX14" fmla="*/ 2847 w 919899"/>
                <a:gd name="connsiteY14" fmla="*/ 624049 h 943207"/>
                <a:gd name="connsiteX0" fmla="*/ 2847 w 919899"/>
                <a:gd name="connsiteY0" fmla="*/ 590713 h 909871"/>
                <a:gd name="connsiteX1" fmla="*/ 80241 w 919899"/>
                <a:gd name="connsiteY1" fmla="*/ 386275 h 909871"/>
                <a:gd name="connsiteX2" fmla="*/ 84290 w 919899"/>
                <a:gd name="connsiteY2" fmla="*/ 162889 h 909871"/>
                <a:gd name="connsiteX3" fmla="*/ 290984 w 919899"/>
                <a:gd name="connsiteY3" fmla="*/ 91404 h 909871"/>
                <a:gd name="connsiteX4" fmla="*/ 459983 w 919899"/>
                <a:gd name="connsiteY4" fmla="*/ 6 h 909871"/>
                <a:gd name="connsiteX5" fmla="*/ 628982 w 919899"/>
                <a:gd name="connsiteY5" fmla="*/ 115217 h 909871"/>
                <a:gd name="connsiteX6" fmla="*/ 857107 w 919899"/>
                <a:gd name="connsiteY6" fmla="*/ 174796 h 909871"/>
                <a:gd name="connsiteX7" fmla="*/ 839725 w 919899"/>
                <a:gd name="connsiteY7" fmla="*/ 386275 h 909871"/>
                <a:gd name="connsiteX8" fmla="*/ 919500 w 919899"/>
                <a:gd name="connsiteY8" fmla="*/ 581187 h 909871"/>
                <a:gd name="connsiteX9" fmla="*/ 764511 w 919899"/>
                <a:gd name="connsiteY9" fmla="*/ 724277 h 909871"/>
                <a:gd name="connsiteX10" fmla="*/ 686989 w 919899"/>
                <a:gd name="connsiteY10" fmla="*/ 885703 h 909871"/>
                <a:gd name="connsiteX11" fmla="*/ 459983 w 919899"/>
                <a:gd name="connsiteY11" fmla="*/ 874702 h 909871"/>
                <a:gd name="connsiteX12" fmla="*/ 266314 w 919899"/>
                <a:gd name="connsiteY12" fmla="*/ 907134 h 909871"/>
                <a:gd name="connsiteX13" fmla="*/ 155455 w 919899"/>
                <a:gd name="connsiteY13" fmla="*/ 724277 h 909871"/>
                <a:gd name="connsiteX14" fmla="*/ 2847 w 919899"/>
                <a:gd name="connsiteY14" fmla="*/ 590713 h 909871"/>
                <a:gd name="connsiteX0" fmla="*/ 2847 w 919899"/>
                <a:gd name="connsiteY0" fmla="*/ 590873 h 910031"/>
                <a:gd name="connsiteX1" fmla="*/ 80241 w 919899"/>
                <a:gd name="connsiteY1" fmla="*/ 386435 h 910031"/>
                <a:gd name="connsiteX2" fmla="*/ 84290 w 919899"/>
                <a:gd name="connsiteY2" fmla="*/ 163049 h 910031"/>
                <a:gd name="connsiteX3" fmla="*/ 290984 w 919899"/>
                <a:gd name="connsiteY3" fmla="*/ 91564 h 910031"/>
                <a:gd name="connsiteX4" fmla="*/ 459983 w 919899"/>
                <a:gd name="connsiteY4" fmla="*/ 166 h 910031"/>
                <a:gd name="connsiteX5" fmla="*/ 643269 w 919899"/>
                <a:gd name="connsiteY5" fmla="*/ 115377 h 910031"/>
                <a:gd name="connsiteX6" fmla="*/ 857107 w 919899"/>
                <a:gd name="connsiteY6" fmla="*/ 174956 h 910031"/>
                <a:gd name="connsiteX7" fmla="*/ 839725 w 919899"/>
                <a:gd name="connsiteY7" fmla="*/ 386435 h 910031"/>
                <a:gd name="connsiteX8" fmla="*/ 919500 w 919899"/>
                <a:gd name="connsiteY8" fmla="*/ 581347 h 910031"/>
                <a:gd name="connsiteX9" fmla="*/ 764511 w 919899"/>
                <a:gd name="connsiteY9" fmla="*/ 724437 h 910031"/>
                <a:gd name="connsiteX10" fmla="*/ 686989 w 919899"/>
                <a:gd name="connsiteY10" fmla="*/ 885863 h 910031"/>
                <a:gd name="connsiteX11" fmla="*/ 459983 w 919899"/>
                <a:gd name="connsiteY11" fmla="*/ 874862 h 910031"/>
                <a:gd name="connsiteX12" fmla="*/ 266314 w 919899"/>
                <a:gd name="connsiteY12" fmla="*/ 907294 h 910031"/>
                <a:gd name="connsiteX13" fmla="*/ 155455 w 919899"/>
                <a:gd name="connsiteY13" fmla="*/ 724437 h 910031"/>
                <a:gd name="connsiteX14" fmla="*/ 2847 w 919899"/>
                <a:gd name="connsiteY14" fmla="*/ 590873 h 910031"/>
                <a:gd name="connsiteX0" fmla="*/ 2847 w 919899"/>
                <a:gd name="connsiteY0" fmla="*/ 607514 h 926672"/>
                <a:gd name="connsiteX1" fmla="*/ 80241 w 919899"/>
                <a:gd name="connsiteY1" fmla="*/ 403076 h 926672"/>
                <a:gd name="connsiteX2" fmla="*/ 84290 w 919899"/>
                <a:gd name="connsiteY2" fmla="*/ 179690 h 926672"/>
                <a:gd name="connsiteX3" fmla="*/ 290984 w 919899"/>
                <a:gd name="connsiteY3" fmla="*/ 108205 h 926672"/>
                <a:gd name="connsiteX4" fmla="*/ 474270 w 919899"/>
                <a:gd name="connsiteY4" fmla="*/ 138 h 926672"/>
                <a:gd name="connsiteX5" fmla="*/ 643269 w 919899"/>
                <a:gd name="connsiteY5" fmla="*/ 132018 h 926672"/>
                <a:gd name="connsiteX6" fmla="*/ 857107 w 919899"/>
                <a:gd name="connsiteY6" fmla="*/ 191597 h 926672"/>
                <a:gd name="connsiteX7" fmla="*/ 839725 w 919899"/>
                <a:gd name="connsiteY7" fmla="*/ 403076 h 926672"/>
                <a:gd name="connsiteX8" fmla="*/ 919500 w 919899"/>
                <a:gd name="connsiteY8" fmla="*/ 597988 h 926672"/>
                <a:gd name="connsiteX9" fmla="*/ 764511 w 919899"/>
                <a:gd name="connsiteY9" fmla="*/ 741078 h 926672"/>
                <a:gd name="connsiteX10" fmla="*/ 686989 w 919899"/>
                <a:gd name="connsiteY10" fmla="*/ 902504 h 926672"/>
                <a:gd name="connsiteX11" fmla="*/ 459983 w 919899"/>
                <a:gd name="connsiteY11" fmla="*/ 891503 h 926672"/>
                <a:gd name="connsiteX12" fmla="*/ 266314 w 919899"/>
                <a:gd name="connsiteY12" fmla="*/ 923935 h 926672"/>
                <a:gd name="connsiteX13" fmla="*/ 155455 w 919899"/>
                <a:gd name="connsiteY13" fmla="*/ 741078 h 926672"/>
                <a:gd name="connsiteX14" fmla="*/ 2847 w 919899"/>
                <a:gd name="connsiteY14" fmla="*/ 607514 h 926672"/>
                <a:gd name="connsiteX0" fmla="*/ 2847 w 919899"/>
                <a:gd name="connsiteY0" fmla="*/ 608327 h 927485"/>
                <a:gd name="connsiteX1" fmla="*/ 80241 w 919899"/>
                <a:gd name="connsiteY1" fmla="*/ 403889 h 927485"/>
                <a:gd name="connsiteX2" fmla="*/ 84290 w 919899"/>
                <a:gd name="connsiteY2" fmla="*/ 180503 h 927485"/>
                <a:gd name="connsiteX3" fmla="*/ 290984 w 919899"/>
                <a:gd name="connsiteY3" fmla="*/ 109018 h 927485"/>
                <a:gd name="connsiteX4" fmla="*/ 474270 w 919899"/>
                <a:gd name="connsiteY4" fmla="*/ 951 h 927485"/>
                <a:gd name="connsiteX5" fmla="*/ 643269 w 919899"/>
                <a:gd name="connsiteY5" fmla="*/ 132831 h 927485"/>
                <a:gd name="connsiteX6" fmla="*/ 857107 w 919899"/>
                <a:gd name="connsiteY6" fmla="*/ 192410 h 927485"/>
                <a:gd name="connsiteX7" fmla="*/ 839725 w 919899"/>
                <a:gd name="connsiteY7" fmla="*/ 403889 h 927485"/>
                <a:gd name="connsiteX8" fmla="*/ 919500 w 919899"/>
                <a:gd name="connsiteY8" fmla="*/ 598801 h 927485"/>
                <a:gd name="connsiteX9" fmla="*/ 764511 w 919899"/>
                <a:gd name="connsiteY9" fmla="*/ 741891 h 927485"/>
                <a:gd name="connsiteX10" fmla="*/ 686989 w 919899"/>
                <a:gd name="connsiteY10" fmla="*/ 903317 h 927485"/>
                <a:gd name="connsiteX11" fmla="*/ 459983 w 919899"/>
                <a:gd name="connsiteY11" fmla="*/ 892316 h 927485"/>
                <a:gd name="connsiteX12" fmla="*/ 266314 w 919899"/>
                <a:gd name="connsiteY12" fmla="*/ 924748 h 927485"/>
                <a:gd name="connsiteX13" fmla="*/ 155455 w 919899"/>
                <a:gd name="connsiteY13" fmla="*/ 741891 h 927485"/>
                <a:gd name="connsiteX14" fmla="*/ 2847 w 919899"/>
                <a:gd name="connsiteY14" fmla="*/ 608327 h 927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19899" h="927485">
                  <a:moveTo>
                    <a:pt x="2847" y="608327"/>
                  </a:moveTo>
                  <a:cubicBezTo>
                    <a:pt x="-16273" y="522530"/>
                    <a:pt x="66667" y="475193"/>
                    <a:pt x="80241" y="403889"/>
                  </a:cubicBezTo>
                  <a:cubicBezTo>
                    <a:pt x="93815" y="332585"/>
                    <a:pt x="49166" y="229648"/>
                    <a:pt x="84290" y="180503"/>
                  </a:cubicBezTo>
                  <a:cubicBezTo>
                    <a:pt x="119414" y="131358"/>
                    <a:pt x="225987" y="138943"/>
                    <a:pt x="290984" y="109018"/>
                  </a:cubicBezTo>
                  <a:cubicBezTo>
                    <a:pt x="355981" y="79093"/>
                    <a:pt x="394125" y="-10161"/>
                    <a:pt x="474270" y="951"/>
                  </a:cubicBezTo>
                  <a:cubicBezTo>
                    <a:pt x="554415" y="12063"/>
                    <a:pt x="579463" y="100921"/>
                    <a:pt x="643269" y="132831"/>
                  </a:cubicBezTo>
                  <a:cubicBezTo>
                    <a:pt x="707075" y="164741"/>
                    <a:pt x="824364" y="147234"/>
                    <a:pt x="857107" y="192410"/>
                  </a:cubicBezTo>
                  <a:cubicBezTo>
                    <a:pt x="889850" y="237586"/>
                    <a:pt x="829326" y="336157"/>
                    <a:pt x="839725" y="403889"/>
                  </a:cubicBezTo>
                  <a:cubicBezTo>
                    <a:pt x="850124" y="471621"/>
                    <a:pt x="911165" y="510018"/>
                    <a:pt x="919500" y="598801"/>
                  </a:cubicBezTo>
                  <a:cubicBezTo>
                    <a:pt x="927835" y="687584"/>
                    <a:pt x="803263" y="691138"/>
                    <a:pt x="764511" y="741891"/>
                  </a:cubicBezTo>
                  <a:cubicBezTo>
                    <a:pt x="725759" y="792644"/>
                    <a:pt x="752517" y="850302"/>
                    <a:pt x="686989" y="903317"/>
                  </a:cubicBezTo>
                  <a:cubicBezTo>
                    <a:pt x="621461" y="956332"/>
                    <a:pt x="530096" y="888744"/>
                    <a:pt x="459983" y="892316"/>
                  </a:cubicBezTo>
                  <a:cubicBezTo>
                    <a:pt x="389871" y="895888"/>
                    <a:pt x="338014" y="938544"/>
                    <a:pt x="266314" y="924748"/>
                  </a:cubicBezTo>
                  <a:cubicBezTo>
                    <a:pt x="194614" y="910952"/>
                    <a:pt x="199366" y="794628"/>
                    <a:pt x="155455" y="741891"/>
                  </a:cubicBezTo>
                  <a:cubicBezTo>
                    <a:pt x="111544" y="689154"/>
                    <a:pt x="21967" y="694124"/>
                    <a:pt x="2847" y="608327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2" name="星: 7 pt 234">
              <a:extLst>
                <a:ext uri="{FF2B5EF4-FFF2-40B4-BE49-F238E27FC236}">
                  <a16:creationId xmlns:a16="http://schemas.microsoft.com/office/drawing/2014/main" id="{FFB28CAF-70DC-5CBE-A6BE-29BCE586FD97}"/>
                </a:ext>
              </a:extLst>
            </p:cNvPr>
            <p:cNvSpPr/>
            <p:nvPr/>
          </p:nvSpPr>
          <p:spPr>
            <a:xfrm>
              <a:off x="4924425" y="831886"/>
              <a:ext cx="561976" cy="566607"/>
            </a:xfrm>
            <a:custGeom>
              <a:avLst/>
              <a:gdLst>
                <a:gd name="connsiteX0" fmla="*/ -3 w 966654"/>
                <a:gd name="connsiteY0" fmla="*/ 621662 h 966654"/>
                <a:gd name="connsiteX1" fmla="*/ 103585 w 966654"/>
                <a:gd name="connsiteY1" fmla="*/ 419606 h 966654"/>
                <a:gd name="connsiteX2" fmla="*/ 95728 w 966654"/>
                <a:gd name="connsiteY2" fmla="*/ 191458 h 966654"/>
                <a:gd name="connsiteX3" fmla="*/ 314328 w 966654"/>
                <a:gd name="connsiteY3" fmla="*/ 148548 h 966654"/>
                <a:gd name="connsiteX4" fmla="*/ 483327 w 966654"/>
                <a:gd name="connsiteY4" fmla="*/ 0 h 966654"/>
                <a:gd name="connsiteX5" fmla="*/ 652326 w 966654"/>
                <a:gd name="connsiteY5" fmla="*/ 148548 h 966654"/>
                <a:gd name="connsiteX6" fmla="*/ 870926 w 966654"/>
                <a:gd name="connsiteY6" fmla="*/ 191458 h 966654"/>
                <a:gd name="connsiteX7" fmla="*/ 863069 w 966654"/>
                <a:gd name="connsiteY7" fmla="*/ 419606 h 966654"/>
                <a:gd name="connsiteX8" fmla="*/ 966657 w 966654"/>
                <a:gd name="connsiteY8" fmla="*/ 621662 h 966654"/>
                <a:gd name="connsiteX9" fmla="*/ 787855 w 966654"/>
                <a:gd name="connsiteY9" fmla="*/ 757608 h 966654"/>
                <a:gd name="connsiteX10" fmla="*/ 698427 w 966654"/>
                <a:gd name="connsiteY10" fmla="*/ 966659 h 966654"/>
                <a:gd name="connsiteX11" fmla="*/ 483327 w 966654"/>
                <a:gd name="connsiteY11" fmla="*/ 908033 h 966654"/>
                <a:gd name="connsiteX12" fmla="*/ 268227 w 966654"/>
                <a:gd name="connsiteY12" fmla="*/ 966659 h 966654"/>
                <a:gd name="connsiteX13" fmla="*/ 178799 w 966654"/>
                <a:gd name="connsiteY13" fmla="*/ 757608 h 966654"/>
                <a:gd name="connsiteX14" fmla="*/ -3 w 966654"/>
                <a:gd name="connsiteY14" fmla="*/ 621662 h 966654"/>
                <a:gd name="connsiteX0" fmla="*/ 0 w 966660"/>
                <a:gd name="connsiteY0" fmla="*/ 621962 h 966959"/>
                <a:gd name="connsiteX1" fmla="*/ 103588 w 966660"/>
                <a:gd name="connsiteY1" fmla="*/ 419906 h 966959"/>
                <a:gd name="connsiteX2" fmla="*/ 95731 w 966660"/>
                <a:gd name="connsiteY2" fmla="*/ 191758 h 966959"/>
                <a:gd name="connsiteX3" fmla="*/ 314331 w 966660"/>
                <a:gd name="connsiteY3" fmla="*/ 148848 h 966959"/>
                <a:gd name="connsiteX4" fmla="*/ 483330 w 966660"/>
                <a:gd name="connsiteY4" fmla="*/ 300 h 966959"/>
                <a:gd name="connsiteX5" fmla="*/ 652329 w 966660"/>
                <a:gd name="connsiteY5" fmla="*/ 148848 h 966959"/>
                <a:gd name="connsiteX6" fmla="*/ 870929 w 966660"/>
                <a:gd name="connsiteY6" fmla="*/ 191758 h 966959"/>
                <a:gd name="connsiteX7" fmla="*/ 863072 w 966660"/>
                <a:gd name="connsiteY7" fmla="*/ 419906 h 966959"/>
                <a:gd name="connsiteX8" fmla="*/ 966660 w 966660"/>
                <a:gd name="connsiteY8" fmla="*/ 621962 h 966959"/>
                <a:gd name="connsiteX9" fmla="*/ 787858 w 966660"/>
                <a:gd name="connsiteY9" fmla="*/ 757908 h 966959"/>
                <a:gd name="connsiteX10" fmla="*/ 698430 w 966660"/>
                <a:gd name="connsiteY10" fmla="*/ 966959 h 966959"/>
                <a:gd name="connsiteX11" fmla="*/ 483330 w 966660"/>
                <a:gd name="connsiteY11" fmla="*/ 908333 h 966959"/>
                <a:gd name="connsiteX12" fmla="*/ 268230 w 966660"/>
                <a:gd name="connsiteY12" fmla="*/ 966959 h 966959"/>
                <a:gd name="connsiteX13" fmla="*/ 178802 w 966660"/>
                <a:gd name="connsiteY13" fmla="*/ 757908 h 966959"/>
                <a:gd name="connsiteX14" fmla="*/ 0 w 966660"/>
                <a:gd name="connsiteY14" fmla="*/ 621962 h 966959"/>
                <a:gd name="connsiteX0" fmla="*/ 0 w 966660"/>
                <a:gd name="connsiteY0" fmla="*/ 621939 h 966936"/>
                <a:gd name="connsiteX1" fmla="*/ 103588 w 966660"/>
                <a:gd name="connsiteY1" fmla="*/ 419883 h 966936"/>
                <a:gd name="connsiteX2" fmla="*/ 95731 w 966660"/>
                <a:gd name="connsiteY2" fmla="*/ 191735 h 966936"/>
                <a:gd name="connsiteX3" fmla="*/ 314331 w 966660"/>
                <a:gd name="connsiteY3" fmla="*/ 148825 h 966936"/>
                <a:gd name="connsiteX4" fmla="*/ 483330 w 966660"/>
                <a:gd name="connsiteY4" fmla="*/ 277 h 966936"/>
                <a:gd name="connsiteX5" fmla="*/ 652329 w 966660"/>
                <a:gd name="connsiteY5" fmla="*/ 148825 h 966936"/>
                <a:gd name="connsiteX6" fmla="*/ 870929 w 966660"/>
                <a:gd name="connsiteY6" fmla="*/ 191735 h 966936"/>
                <a:gd name="connsiteX7" fmla="*/ 863072 w 966660"/>
                <a:gd name="connsiteY7" fmla="*/ 419883 h 966936"/>
                <a:gd name="connsiteX8" fmla="*/ 966660 w 966660"/>
                <a:gd name="connsiteY8" fmla="*/ 621939 h 966936"/>
                <a:gd name="connsiteX9" fmla="*/ 787858 w 966660"/>
                <a:gd name="connsiteY9" fmla="*/ 757885 h 966936"/>
                <a:gd name="connsiteX10" fmla="*/ 698430 w 966660"/>
                <a:gd name="connsiteY10" fmla="*/ 966936 h 966936"/>
                <a:gd name="connsiteX11" fmla="*/ 483330 w 966660"/>
                <a:gd name="connsiteY11" fmla="*/ 908310 h 966936"/>
                <a:gd name="connsiteX12" fmla="*/ 268230 w 966660"/>
                <a:gd name="connsiteY12" fmla="*/ 966936 h 966936"/>
                <a:gd name="connsiteX13" fmla="*/ 178802 w 966660"/>
                <a:gd name="connsiteY13" fmla="*/ 757885 h 966936"/>
                <a:gd name="connsiteX14" fmla="*/ 0 w 966660"/>
                <a:gd name="connsiteY14" fmla="*/ 621939 h 966936"/>
                <a:gd name="connsiteX0" fmla="*/ 0 w 966660"/>
                <a:gd name="connsiteY0" fmla="*/ 621939 h 966936"/>
                <a:gd name="connsiteX1" fmla="*/ 103588 w 966660"/>
                <a:gd name="connsiteY1" fmla="*/ 419883 h 966936"/>
                <a:gd name="connsiteX2" fmla="*/ 95731 w 966660"/>
                <a:gd name="connsiteY2" fmla="*/ 191735 h 966936"/>
                <a:gd name="connsiteX3" fmla="*/ 314331 w 966660"/>
                <a:gd name="connsiteY3" fmla="*/ 148825 h 966936"/>
                <a:gd name="connsiteX4" fmla="*/ 483330 w 966660"/>
                <a:gd name="connsiteY4" fmla="*/ 277 h 966936"/>
                <a:gd name="connsiteX5" fmla="*/ 652329 w 966660"/>
                <a:gd name="connsiteY5" fmla="*/ 148825 h 966936"/>
                <a:gd name="connsiteX6" fmla="*/ 870929 w 966660"/>
                <a:gd name="connsiteY6" fmla="*/ 191735 h 966936"/>
                <a:gd name="connsiteX7" fmla="*/ 863072 w 966660"/>
                <a:gd name="connsiteY7" fmla="*/ 419883 h 966936"/>
                <a:gd name="connsiteX8" fmla="*/ 966660 w 966660"/>
                <a:gd name="connsiteY8" fmla="*/ 621939 h 966936"/>
                <a:gd name="connsiteX9" fmla="*/ 787858 w 966660"/>
                <a:gd name="connsiteY9" fmla="*/ 757885 h 966936"/>
                <a:gd name="connsiteX10" fmla="*/ 698430 w 966660"/>
                <a:gd name="connsiteY10" fmla="*/ 966936 h 966936"/>
                <a:gd name="connsiteX11" fmla="*/ 483330 w 966660"/>
                <a:gd name="connsiteY11" fmla="*/ 908310 h 966936"/>
                <a:gd name="connsiteX12" fmla="*/ 268230 w 966660"/>
                <a:gd name="connsiteY12" fmla="*/ 966936 h 966936"/>
                <a:gd name="connsiteX13" fmla="*/ 178802 w 966660"/>
                <a:gd name="connsiteY13" fmla="*/ 757885 h 966936"/>
                <a:gd name="connsiteX14" fmla="*/ 0 w 966660"/>
                <a:gd name="connsiteY14" fmla="*/ 621939 h 966936"/>
                <a:gd name="connsiteX0" fmla="*/ 0 w 966660"/>
                <a:gd name="connsiteY0" fmla="*/ 621939 h 966936"/>
                <a:gd name="connsiteX1" fmla="*/ 103588 w 966660"/>
                <a:gd name="connsiteY1" fmla="*/ 419883 h 966936"/>
                <a:gd name="connsiteX2" fmla="*/ 95731 w 966660"/>
                <a:gd name="connsiteY2" fmla="*/ 191735 h 966936"/>
                <a:gd name="connsiteX3" fmla="*/ 314331 w 966660"/>
                <a:gd name="connsiteY3" fmla="*/ 148825 h 966936"/>
                <a:gd name="connsiteX4" fmla="*/ 483330 w 966660"/>
                <a:gd name="connsiteY4" fmla="*/ 277 h 966936"/>
                <a:gd name="connsiteX5" fmla="*/ 652329 w 966660"/>
                <a:gd name="connsiteY5" fmla="*/ 148825 h 966936"/>
                <a:gd name="connsiteX6" fmla="*/ 870929 w 966660"/>
                <a:gd name="connsiteY6" fmla="*/ 191735 h 966936"/>
                <a:gd name="connsiteX7" fmla="*/ 863072 w 966660"/>
                <a:gd name="connsiteY7" fmla="*/ 419883 h 966936"/>
                <a:gd name="connsiteX8" fmla="*/ 966660 w 966660"/>
                <a:gd name="connsiteY8" fmla="*/ 621939 h 966936"/>
                <a:gd name="connsiteX9" fmla="*/ 787858 w 966660"/>
                <a:gd name="connsiteY9" fmla="*/ 757885 h 966936"/>
                <a:gd name="connsiteX10" fmla="*/ 698430 w 966660"/>
                <a:gd name="connsiteY10" fmla="*/ 966936 h 966936"/>
                <a:gd name="connsiteX11" fmla="*/ 483330 w 966660"/>
                <a:gd name="connsiteY11" fmla="*/ 908310 h 966936"/>
                <a:gd name="connsiteX12" fmla="*/ 268230 w 966660"/>
                <a:gd name="connsiteY12" fmla="*/ 966936 h 966936"/>
                <a:gd name="connsiteX13" fmla="*/ 178802 w 966660"/>
                <a:gd name="connsiteY13" fmla="*/ 757885 h 966936"/>
                <a:gd name="connsiteX14" fmla="*/ 0 w 966660"/>
                <a:gd name="connsiteY14" fmla="*/ 621939 h 966936"/>
                <a:gd name="connsiteX0" fmla="*/ 1255 w 967915"/>
                <a:gd name="connsiteY0" fmla="*/ 621939 h 966936"/>
                <a:gd name="connsiteX1" fmla="*/ 104843 w 967915"/>
                <a:gd name="connsiteY1" fmla="*/ 419883 h 966936"/>
                <a:gd name="connsiteX2" fmla="*/ 96986 w 967915"/>
                <a:gd name="connsiteY2" fmla="*/ 191735 h 966936"/>
                <a:gd name="connsiteX3" fmla="*/ 315586 w 967915"/>
                <a:gd name="connsiteY3" fmla="*/ 148825 h 966936"/>
                <a:gd name="connsiteX4" fmla="*/ 484585 w 967915"/>
                <a:gd name="connsiteY4" fmla="*/ 277 h 966936"/>
                <a:gd name="connsiteX5" fmla="*/ 653584 w 967915"/>
                <a:gd name="connsiteY5" fmla="*/ 148825 h 966936"/>
                <a:gd name="connsiteX6" fmla="*/ 872184 w 967915"/>
                <a:gd name="connsiteY6" fmla="*/ 191735 h 966936"/>
                <a:gd name="connsiteX7" fmla="*/ 864327 w 967915"/>
                <a:gd name="connsiteY7" fmla="*/ 419883 h 966936"/>
                <a:gd name="connsiteX8" fmla="*/ 967915 w 967915"/>
                <a:gd name="connsiteY8" fmla="*/ 621939 h 966936"/>
                <a:gd name="connsiteX9" fmla="*/ 789113 w 967915"/>
                <a:gd name="connsiteY9" fmla="*/ 757885 h 966936"/>
                <a:gd name="connsiteX10" fmla="*/ 699685 w 967915"/>
                <a:gd name="connsiteY10" fmla="*/ 966936 h 966936"/>
                <a:gd name="connsiteX11" fmla="*/ 484585 w 967915"/>
                <a:gd name="connsiteY11" fmla="*/ 908310 h 966936"/>
                <a:gd name="connsiteX12" fmla="*/ 269485 w 967915"/>
                <a:gd name="connsiteY12" fmla="*/ 966936 h 966936"/>
                <a:gd name="connsiteX13" fmla="*/ 180057 w 967915"/>
                <a:gd name="connsiteY13" fmla="*/ 757885 h 966936"/>
                <a:gd name="connsiteX14" fmla="*/ 1255 w 967915"/>
                <a:gd name="connsiteY14" fmla="*/ 621939 h 966936"/>
                <a:gd name="connsiteX0" fmla="*/ 1255 w 967915"/>
                <a:gd name="connsiteY0" fmla="*/ 621939 h 966936"/>
                <a:gd name="connsiteX1" fmla="*/ 104843 w 967915"/>
                <a:gd name="connsiteY1" fmla="*/ 419883 h 966936"/>
                <a:gd name="connsiteX2" fmla="*/ 96986 w 967915"/>
                <a:gd name="connsiteY2" fmla="*/ 191735 h 966936"/>
                <a:gd name="connsiteX3" fmla="*/ 315586 w 967915"/>
                <a:gd name="connsiteY3" fmla="*/ 148825 h 966936"/>
                <a:gd name="connsiteX4" fmla="*/ 484585 w 967915"/>
                <a:gd name="connsiteY4" fmla="*/ 277 h 966936"/>
                <a:gd name="connsiteX5" fmla="*/ 653584 w 967915"/>
                <a:gd name="connsiteY5" fmla="*/ 148825 h 966936"/>
                <a:gd name="connsiteX6" fmla="*/ 872184 w 967915"/>
                <a:gd name="connsiteY6" fmla="*/ 191735 h 966936"/>
                <a:gd name="connsiteX7" fmla="*/ 864327 w 967915"/>
                <a:gd name="connsiteY7" fmla="*/ 419883 h 966936"/>
                <a:gd name="connsiteX8" fmla="*/ 967915 w 967915"/>
                <a:gd name="connsiteY8" fmla="*/ 621939 h 966936"/>
                <a:gd name="connsiteX9" fmla="*/ 789113 w 967915"/>
                <a:gd name="connsiteY9" fmla="*/ 757885 h 966936"/>
                <a:gd name="connsiteX10" fmla="*/ 699685 w 967915"/>
                <a:gd name="connsiteY10" fmla="*/ 966936 h 966936"/>
                <a:gd name="connsiteX11" fmla="*/ 484585 w 967915"/>
                <a:gd name="connsiteY11" fmla="*/ 908310 h 966936"/>
                <a:gd name="connsiteX12" fmla="*/ 269485 w 967915"/>
                <a:gd name="connsiteY12" fmla="*/ 966936 h 966936"/>
                <a:gd name="connsiteX13" fmla="*/ 180057 w 967915"/>
                <a:gd name="connsiteY13" fmla="*/ 757885 h 966936"/>
                <a:gd name="connsiteX14" fmla="*/ 1255 w 967915"/>
                <a:gd name="connsiteY14" fmla="*/ 621939 h 966936"/>
                <a:gd name="connsiteX0" fmla="*/ 1255 w 967915"/>
                <a:gd name="connsiteY0" fmla="*/ 621939 h 969202"/>
                <a:gd name="connsiteX1" fmla="*/ 104843 w 967915"/>
                <a:gd name="connsiteY1" fmla="*/ 419883 h 969202"/>
                <a:gd name="connsiteX2" fmla="*/ 96986 w 967915"/>
                <a:gd name="connsiteY2" fmla="*/ 191735 h 969202"/>
                <a:gd name="connsiteX3" fmla="*/ 315586 w 967915"/>
                <a:gd name="connsiteY3" fmla="*/ 148825 h 969202"/>
                <a:gd name="connsiteX4" fmla="*/ 484585 w 967915"/>
                <a:gd name="connsiteY4" fmla="*/ 277 h 969202"/>
                <a:gd name="connsiteX5" fmla="*/ 653584 w 967915"/>
                <a:gd name="connsiteY5" fmla="*/ 148825 h 969202"/>
                <a:gd name="connsiteX6" fmla="*/ 872184 w 967915"/>
                <a:gd name="connsiteY6" fmla="*/ 191735 h 969202"/>
                <a:gd name="connsiteX7" fmla="*/ 864327 w 967915"/>
                <a:gd name="connsiteY7" fmla="*/ 419883 h 969202"/>
                <a:gd name="connsiteX8" fmla="*/ 967915 w 967915"/>
                <a:gd name="connsiteY8" fmla="*/ 621939 h 969202"/>
                <a:gd name="connsiteX9" fmla="*/ 789113 w 967915"/>
                <a:gd name="connsiteY9" fmla="*/ 757885 h 969202"/>
                <a:gd name="connsiteX10" fmla="*/ 699685 w 967915"/>
                <a:gd name="connsiteY10" fmla="*/ 966936 h 969202"/>
                <a:gd name="connsiteX11" fmla="*/ 484585 w 967915"/>
                <a:gd name="connsiteY11" fmla="*/ 908310 h 969202"/>
                <a:gd name="connsiteX12" fmla="*/ 269485 w 967915"/>
                <a:gd name="connsiteY12" fmla="*/ 966936 h 969202"/>
                <a:gd name="connsiteX13" fmla="*/ 180057 w 967915"/>
                <a:gd name="connsiteY13" fmla="*/ 757885 h 969202"/>
                <a:gd name="connsiteX14" fmla="*/ 1255 w 967915"/>
                <a:gd name="connsiteY14" fmla="*/ 621939 h 969202"/>
                <a:gd name="connsiteX0" fmla="*/ 1255 w 967915"/>
                <a:gd name="connsiteY0" fmla="*/ 621939 h 966936"/>
                <a:gd name="connsiteX1" fmla="*/ 104843 w 967915"/>
                <a:gd name="connsiteY1" fmla="*/ 419883 h 966936"/>
                <a:gd name="connsiteX2" fmla="*/ 96986 w 967915"/>
                <a:gd name="connsiteY2" fmla="*/ 191735 h 966936"/>
                <a:gd name="connsiteX3" fmla="*/ 315586 w 967915"/>
                <a:gd name="connsiteY3" fmla="*/ 148825 h 966936"/>
                <a:gd name="connsiteX4" fmla="*/ 484585 w 967915"/>
                <a:gd name="connsiteY4" fmla="*/ 277 h 966936"/>
                <a:gd name="connsiteX5" fmla="*/ 653584 w 967915"/>
                <a:gd name="connsiteY5" fmla="*/ 148825 h 966936"/>
                <a:gd name="connsiteX6" fmla="*/ 872184 w 967915"/>
                <a:gd name="connsiteY6" fmla="*/ 191735 h 966936"/>
                <a:gd name="connsiteX7" fmla="*/ 864327 w 967915"/>
                <a:gd name="connsiteY7" fmla="*/ 419883 h 966936"/>
                <a:gd name="connsiteX8" fmla="*/ 967915 w 967915"/>
                <a:gd name="connsiteY8" fmla="*/ 621939 h 966936"/>
                <a:gd name="connsiteX9" fmla="*/ 789113 w 967915"/>
                <a:gd name="connsiteY9" fmla="*/ 757885 h 966936"/>
                <a:gd name="connsiteX10" fmla="*/ 699685 w 967915"/>
                <a:gd name="connsiteY10" fmla="*/ 966936 h 966936"/>
                <a:gd name="connsiteX11" fmla="*/ 484585 w 967915"/>
                <a:gd name="connsiteY11" fmla="*/ 908310 h 966936"/>
                <a:gd name="connsiteX12" fmla="*/ 290916 w 967915"/>
                <a:gd name="connsiteY12" fmla="*/ 940742 h 966936"/>
                <a:gd name="connsiteX13" fmla="*/ 180057 w 967915"/>
                <a:gd name="connsiteY13" fmla="*/ 757885 h 966936"/>
                <a:gd name="connsiteX14" fmla="*/ 1255 w 967915"/>
                <a:gd name="connsiteY14" fmla="*/ 621939 h 966936"/>
                <a:gd name="connsiteX0" fmla="*/ 1255 w 967915"/>
                <a:gd name="connsiteY0" fmla="*/ 621939 h 966936"/>
                <a:gd name="connsiteX1" fmla="*/ 104843 w 967915"/>
                <a:gd name="connsiteY1" fmla="*/ 419883 h 966936"/>
                <a:gd name="connsiteX2" fmla="*/ 96986 w 967915"/>
                <a:gd name="connsiteY2" fmla="*/ 191735 h 966936"/>
                <a:gd name="connsiteX3" fmla="*/ 315586 w 967915"/>
                <a:gd name="connsiteY3" fmla="*/ 148825 h 966936"/>
                <a:gd name="connsiteX4" fmla="*/ 484585 w 967915"/>
                <a:gd name="connsiteY4" fmla="*/ 277 h 966936"/>
                <a:gd name="connsiteX5" fmla="*/ 653584 w 967915"/>
                <a:gd name="connsiteY5" fmla="*/ 148825 h 966936"/>
                <a:gd name="connsiteX6" fmla="*/ 872184 w 967915"/>
                <a:gd name="connsiteY6" fmla="*/ 191735 h 966936"/>
                <a:gd name="connsiteX7" fmla="*/ 864327 w 967915"/>
                <a:gd name="connsiteY7" fmla="*/ 419883 h 966936"/>
                <a:gd name="connsiteX8" fmla="*/ 967915 w 967915"/>
                <a:gd name="connsiteY8" fmla="*/ 621939 h 966936"/>
                <a:gd name="connsiteX9" fmla="*/ 789113 w 967915"/>
                <a:gd name="connsiteY9" fmla="*/ 757885 h 966936"/>
                <a:gd name="connsiteX10" fmla="*/ 699685 w 967915"/>
                <a:gd name="connsiteY10" fmla="*/ 966936 h 966936"/>
                <a:gd name="connsiteX11" fmla="*/ 484585 w 967915"/>
                <a:gd name="connsiteY11" fmla="*/ 908310 h 966936"/>
                <a:gd name="connsiteX12" fmla="*/ 290916 w 967915"/>
                <a:gd name="connsiteY12" fmla="*/ 940742 h 966936"/>
                <a:gd name="connsiteX13" fmla="*/ 180057 w 967915"/>
                <a:gd name="connsiteY13" fmla="*/ 757885 h 966936"/>
                <a:gd name="connsiteX14" fmla="*/ 1255 w 967915"/>
                <a:gd name="connsiteY14" fmla="*/ 621939 h 966936"/>
                <a:gd name="connsiteX0" fmla="*/ 1255 w 967915"/>
                <a:gd name="connsiteY0" fmla="*/ 621939 h 981479"/>
                <a:gd name="connsiteX1" fmla="*/ 104843 w 967915"/>
                <a:gd name="connsiteY1" fmla="*/ 419883 h 981479"/>
                <a:gd name="connsiteX2" fmla="*/ 96986 w 967915"/>
                <a:gd name="connsiteY2" fmla="*/ 191735 h 981479"/>
                <a:gd name="connsiteX3" fmla="*/ 315586 w 967915"/>
                <a:gd name="connsiteY3" fmla="*/ 148825 h 981479"/>
                <a:gd name="connsiteX4" fmla="*/ 484585 w 967915"/>
                <a:gd name="connsiteY4" fmla="*/ 277 h 981479"/>
                <a:gd name="connsiteX5" fmla="*/ 653584 w 967915"/>
                <a:gd name="connsiteY5" fmla="*/ 148825 h 981479"/>
                <a:gd name="connsiteX6" fmla="*/ 872184 w 967915"/>
                <a:gd name="connsiteY6" fmla="*/ 191735 h 981479"/>
                <a:gd name="connsiteX7" fmla="*/ 864327 w 967915"/>
                <a:gd name="connsiteY7" fmla="*/ 419883 h 981479"/>
                <a:gd name="connsiteX8" fmla="*/ 967915 w 967915"/>
                <a:gd name="connsiteY8" fmla="*/ 621939 h 981479"/>
                <a:gd name="connsiteX9" fmla="*/ 789113 w 967915"/>
                <a:gd name="connsiteY9" fmla="*/ 757885 h 981479"/>
                <a:gd name="connsiteX10" fmla="*/ 699685 w 967915"/>
                <a:gd name="connsiteY10" fmla="*/ 966936 h 981479"/>
                <a:gd name="connsiteX11" fmla="*/ 484585 w 967915"/>
                <a:gd name="connsiteY11" fmla="*/ 908310 h 981479"/>
                <a:gd name="connsiteX12" fmla="*/ 290916 w 967915"/>
                <a:gd name="connsiteY12" fmla="*/ 940742 h 981479"/>
                <a:gd name="connsiteX13" fmla="*/ 180057 w 967915"/>
                <a:gd name="connsiteY13" fmla="*/ 757885 h 981479"/>
                <a:gd name="connsiteX14" fmla="*/ 1255 w 967915"/>
                <a:gd name="connsiteY14" fmla="*/ 621939 h 981479"/>
                <a:gd name="connsiteX0" fmla="*/ 1255 w 967915"/>
                <a:gd name="connsiteY0" fmla="*/ 621939 h 960183"/>
                <a:gd name="connsiteX1" fmla="*/ 104843 w 967915"/>
                <a:gd name="connsiteY1" fmla="*/ 419883 h 960183"/>
                <a:gd name="connsiteX2" fmla="*/ 96986 w 967915"/>
                <a:gd name="connsiteY2" fmla="*/ 191735 h 960183"/>
                <a:gd name="connsiteX3" fmla="*/ 315586 w 967915"/>
                <a:gd name="connsiteY3" fmla="*/ 148825 h 960183"/>
                <a:gd name="connsiteX4" fmla="*/ 484585 w 967915"/>
                <a:gd name="connsiteY4" fmla="*/ 277 h 960183"/>
                <a:gd name="connsiteX5" fmla="*/ 653584 w 967915"/>
                <a:gd name="connsiteY5" fmla="*/ 148825 h 960183"/>
                <a:gd name="connsiteX6" fmla="*/ 872184 w 967915"/>
                <a:gd name="connsiteY6" fmla="*/ 191735 h 960183"/>
                <a:gd name="connsiteX7" fmla="*/ 864327 w 967915"/>
                <a:gd name="connsiteY7" fmla="*/ 419883 h 960183"/>
                <a:gd name="connsiteX8" fmla="*/ 967915 w 967915"/>
                <a:gd name="connsiteY8" fmla="*/ 621939 h 960183"/>
                <a:gd name="connsiteX9" fmla="*/ 789113 w 967915"/>
                <a:gd name="connsiteY9" fmla="*/ 757885 h 960183"/>
                <a:gd name="connsiteX10" fmla="*/ 699685 w 967915"/>
                <a:gd name="connsiteY10" fmla="*/ 943123 h 960183"/>
                <a:gd name="connsiteX11" fmla="*/ 484585 w 967915"/>
                <a:gd name="connsiteY11" fmla="*/ 908310 h 960183"/>
                <a:gd name="connsiteX12" fmla="*/ 290916 w 967915"/>
                <a:gd name="connsiteY12" fmla="*/ 940742 h 960183"/>
                <a:gd name="connsiteX13" fmla="*/ 180057 w 967915"/>
                <a:gd name="connsiteY13" fmla="*/ 757885 h 960183"/>
                <a:gd name="connsiteX14" fmla="*/ 1255 w 967915"/>
                <a:gd name="connsiteY14" fmla="*/ 621939 h 960183"/>
                <a:gd name="connsiteX0" fmla="*/ 1255 w 967915"/>
                <a:gd name="connsiteY0" fmla="*/ 621939 h 960183"/>
                <a:gd name="connsiteX1" fmla="*/ 104843 w 967915"/>
                <a:gd name="connsiteY1" fmla="*/ 419883 h 960183"/>
                <a:gd name="connsiteX2" fmla="*/ 96986 w 967915"/>
                <a:gd name="connsiteY2" fmla="*/ 191735 h 960183"/>
                <a:gd name="connsiteX3" fmla="*/ 315586 w 967915"/>
                <a:gd name="connsiteY3" fmla="*/ 148825 h 960183"/>
                <a:gd name="connsiteX4" fmla="*/ 484585 w 967915"/>
                <a:gd name="connsiteY4" fmla="*/ 277 h 960183"/>
                <a:gd name="connsiteX5" fmla="*/ 653584 w 967915"/>
                <a:gd name="connsiteY5" fmla="*/ 148825 h 960183"/>
                <a:gd name="connsiteX6" fmla="*/ 872184 w 967915"/>
                <a:gd name="connsiteY6" fmla="*/ 191735 h 960183"/>
                <a:gd name="connsiteX7" fmla="*/ 864327 w 967915"/>
                <a:gd name="connsiteY7" fmla="*/ 419883 h 960183"/>
                <a:gd name="connsiteX8" fmla="*/ 967915 w 967915"/>
                <a:gd name="connsiteY8" fmla="*/ 621939 h 960183"/>
                <a:gd name="connsiteX9" fmla="*/ 789113 w 967915"/>
                <a:gd name="connsiteY9" fmla="*/ 757885 h 960183"/>
                <a:gd name="connsiteX10" fmla="*/ 699685 w 967915"/>
                <a:gd name="connsiteY10" fmla="*/ 943123 h 960183"/>
                <a:gd name="connsiteX11" fmla="*/ 484585 w 967915"/>
                <a:gd name="connsiteY11" fmla="*/ 908310 h 960183"/>
                <a:gd name="connsiteX12" fmla="*/ 290916 w 967915"/>
                <a:gd name="connsiteY12" fmla="*/ 940742 h 960183"/>
                <a:gd name="connsiteX13" fmla="*/ 180057 w 967915"/>
                <a:gd name="connsiteY13" fmla="*/ 757885 h 960183"/>
                <a:gd name="connsiteX14" fmla="*/ 1255 w 967915"/>
                <a:gd name="connsiteY14" fmla="*/ 621939 h 960183"/>
                <a:gd name="connsiteX0" fmla="*/ 1255 w 968333"/>
                <a:gd name="connsiteY0" fmla="*/ 621939 h 960183"/>
                <a:gd name="connsiteX1" fmla="*/ 104843 w 968333"/>
                <a:gd name="connsiteY1" fmla="*/ 419883 h 960183"/>
                <a:gd name="connsiteX2" fmla="*/ 96986 w 968333"/>
                <a:gd name="connsiteY2" fmla="*/ 191735 h 960183"/>
                <a:gd name="connsiteX3" fmla="*/ 315586 w 968333"/>
                <a:gd name="connsiteY3" fmla="*/ 148825 h 960183"/>
                <a:gd name="connsiteX4" fmla="*/ 484585 w 968333"/>
                <a:gd name="connsiteY4" fmla="*/ 277 h 960183"/>
                <a:gd name="connsiteX5" fmla="*/ 653584 w 968333"/>
                <a:gd name="connsiteY5" fmla="*/ 148825 h 960183"/>
                <a:gd name="connsiteX6" fmla="*/ 872184 w 968333"/>
                <a:gd name="connsiteY6" fmla="*/ 191735 h 960183"/>
                <a:gd name="connsiteX7" fmla="*/ 864327 w 968333"/>
                <a:gd name="connsiteY7" fmla="*/ 419883 h 960183"/>
                <a:gd name="connsiteX8" fmla="*/ 967915 w 968333"/>
                <a:gd name="connsiteY8" fmla="*/ 621939 h 960183"/>
                <a:gd name="connsiteX9" fmla="*/ 789113 w 968333"/>
                <a:gd name="connsiteY9" fmla="*/ 757885 h 960183"/>
                <a:gd name="connsiteX10" fmla="*/ 699685 w 968333"/>
                <a:gd name="connsiteY10" fmla="*/ 943123 h 960183"/>
                <a:gd name="connsiteX11" fmla="*/ 484585 w 968333"/>
                <a:gd name="connsiteY11" fmla="*/ 908310 h 960183"/>
                <a:gd name="connsiteX12" fmla="*/ 290916 w 968333"/>
                <a:gd name="connsiteY12" fmla="*/ 940742 h 960183"/>
                <a:gd name="connsiteX13" fmla="*/ 180057 w 968333"/>
                <a:gd name="connsiteY13" fmla="*/ 757885 h 960183"/>
                <a:gd name="connsiteX14" fmla="*/ 1255 w 968333"/>
                <a:gd name="connsiteY14" fmla="*/ 621939 h 960183"/>
                <a:gd name="connsiteX0" fmla="*/ 1255 w 944507"/>
                <a:gd name="connsiteY0" fmla="*/ 621939 h 960183"/>
                <a:gd name="connsiteX1" fmla="*/ 104843 w 944507"/>
                <a:gd name="connsiteY1" fmla="*/ 419883 h 960183"/>
                <a:gd name="connsiteX2" fmla="*/ 96986 w 944507"/>
                <a:gd name="connsiteY2" fmla="*/ 191735 h 960183"/>
                <a:gd name="connsiteX3" fmla="*/ 315586 w 944507"/>
                <a:gd name="connsiteY3" fmla="*/ 148825 h 960183"/>
                <a:gd name="connsiteX4" fmla="*/ 484585 w 944507"/>
                <a:gd name="connsiteY4" fmla="*/ 277 h 960183"/>
                <a:gd name="connsiteX5" fmla="*/ 653584 w 944507"/>
                <a:gd name="connsiteY5" fmla="*/ 148825 h 960183"/>
                <a:gd name="connsiteX6" fmla="*/ 872184 w 944507"/>
                <a:gd name="connsiteY6" fmla="*/ 191735 h 960183"/>
                <a:gd name="connsiteX7" fmla="*/ 864327 w 944507"/>
                <a:gd name="connsiteY7" fmla="*/ 419883 h 960183"/>
                <a:gd name="connsiteX8" fmla="*/ 944102 w 944507"/>
                <a:gd name="connsiteY8" fmla="*/ 614795 h 960183"/>
                <a:gd name="connsiteX9" fmla="*/ 789113 w 944507"/>
                <a:gd name="connsiteY9" fmla="*/ 757885 h 960183"/>
                <a:gd name="connsiteX10" fmla="*/ 699685 w 944507"/>
                <a:gd name="connsiteY10" fmla="*/ 943123 h 960183"/>
                <a:gd name="connsiteX11" fmla="*/ 484585 w 944507"/>
                <a:gd name="connsiteY11" fmla="*/ 908310 h 960183"/>
                <a:gd name="connsiteX12" fmla="*/ 290916 w 944507"/>
                <a:gd name="connsiteY12" fmla="*/ 940742 h 960183"/>
                <a:gd name="connsiteX13" fmla="*/ 180057 w 944507"/>
                <a:gd name="connsiteY13" fmla="*/ 757885 h 960183"/>
                <a:gd name="connsiteX14" fmla="*/ 1255 w 944507"/>
                <a:gd name="connsiteY14" fmla="*/ 621939 h 960183"/>
                <a:gd name="connsiteX0" fmla="*/ 1255 w 944507"/>
                <a:gd name="connsiteY0" fmla="*/ 621939 h 960183"/>
                <a:gd name="connsiteX1" fmla="*/ 104843 w 944507"/>
                <a:gd name="connsiteY1" fmla="*/ 419883 h 960183"/>
                <a:gd name="connsiteX2" fmla="*/ 96986 w 944507"/>
                <a:gd name="connsiteY2" fmla="*/ 191735 h 960183"/>
                <a:gd name="connsiteX3" fmla="*/ 315586 w 944507"/>
                <a:gd name="connsiteY3" fmla="*/ 148825 h 960183"/>
                <a:gd name="connsiteX4" fmla="*/ 484585 w 944507"/>
                <a:gd name="connsiteY4" fmla="*/ 277 h 960183"/>
                <a:gd name="connsiteX5" fmla="*/ 653584 w 944507"/>
                <a:gd name="connsiteY5" fmla="*/ 148825 h 960183"/>
                <a:gd name="connsiteX6" fmla="*/ 872184 w 944507"/>
                <a:gd name="connsiteY6" fmla="*/ 191735 h 960183"/>
                <a:gd name="connsiteX7" fmla="*/ 864327 w 944507"/>
                <a:gd name="connsiteY7" fmla="*/ 419883 h 960183"/>
                <a:gd name="connsiteX8" fmla="*/ 944102 w 944507"/>
                <a:gd name="connsiteY8" fmla="*/ 614795 h 960183"/>
                <a:gd name="connsiteX9" fmla="*/ 789113 w 944507"/>
                <a:gd name="connsiteY9" fmla="*/ 757885 h 960183"/>
                <a:gd name="connsiteX10" fmla="*/ 699685 w 944507"/>
                <a:gd name="connsiteY10" fmla="*/ 943123 h 960183"/>
                <a:gd name="connsiteX11" fmla="*/ 484585 w 944507"/>
                <a:gd name="connsiteY11" fmla="*/ 908310 h 960183"/>
                <a:gd name="connsiteX12" fmla="*/ 290916 w 944507"/>
                <a:gd name="connsiteY12" fmla="*/ 940742 h 960183"/>
                <a:gd name="connsiteX13" fmla="*/ 180057 w 944507"/>
                <a:gd name="connsiteY13" fmla="*/ 757885 h 960183"/>
                <a:gd name="connsiteX14" fmla="*/ 1255 w 944507"/>
                <a:gd name="connsiteY14" fmla="*/ 621939 h 960183"/>
                <a:gd name="connsiteX0" fmla="*/ 1255 w 944507"/>
                <a:gd name="connsiteY0" fmla="*/ 621939 h 960183"/>
                <a:gd name="connsiteX1" fmla="*/ 104843 w 944507"/>
                <a:gd name="connsiteY1" fmla="*/ 419883 h 960183"/>
                <a:gd name="connsiteX2" fmla="*/ 96986 w 944507"/>
                <a:gd name="connsiteY2" fmla="*/ 191735 h 960183"/>
                <a:gd name="connsiteX3" fmla="*/ 315586 w 944507"/>
                <a:gd name="connsiteY3" fmla="*/ 148825 h 960183"/>
                <a:gd name="connsiteX4" fmla="*/ 484585 w 944507"/>
                <a:gd name="connsiteY4" fmla="*/ 277 h 960183"/>
                <a:gd name="connsiteX5" fmla="*/ 653584 w 944507"/>
                <a:gd name="connsiteY5" fmla="*/ 148825 h 960183"/>
                <a:gd name="connsiteX6" fmla="*/ 872184 w 944507"/>
                <a:gd name="connsiteY6" fmla="*/ 191735 h 960183"/>
                <a:gd name="connsiteX7" fmla="*/ 864327 w 944507"/>
                <a:gd name="connsiteY7" fmla="*/ 419883 h 960183"/>
                <a:gd name="connsiteX8" fmla="*/ 944102 w 944507"/>
                <a:gd name="connsiteY8" fmla="*/ 614795 h 960183"/>
                <a:gd name="connsiteX9" fmla="*/ 789113 w 944507"/>
                <a:gd name="connsiteY9" fmla="*/ 757885 h 960183"/>
                <a:gd name="connsiteX10" fmla="*/ 699685 w 944507"/>
                <a:gd name="connsiteY10" fmla="*/ 943123 h 960183"/>
                <a:gd name="connsiteX11" fmla="*/ 484585 w 944507"/>
                <a:gd name="connsiteY11" fmla="*/ 908310 h 960183"/>
                <a:gd name="connsiteX12" fmla="*/ 290916 w 944507"/>
                <a:gd name="connsiteY12" fmla="*/ 940742 h 960183"/>
                <a:gd name="connsiteX13" fmla="*/ 180057 w 944507"/>
                <a:gd name="connsiteY13" fmla="*/ 757885 h 960183"/>
                <a:gd name="connsiteX14" fmla="*/ 1255 w 944507"/>
                <a:gd name="connsiteY14" fmla="*/ 621939 h 960183"/>
                <a:gd name="connsiteX0" fmla="*/ 1255 w 944507"/>
                <a:gd name="connsiteY0" fmla="*/ 621939 h 960183"/>
                <a:gd name="connsiteX1" fmla="*/ 104843 w 944507"/>
                <a:gd name="connsiteY1" fmla="*/ 419883 h 960183"/>
                <a:gd name="connsiteX2" fmla="*/ 96986 w 944507"/>
                <a:gd name="connsiteY2" fmla="*/ 191735 h 960183"/>
                <a:gd name="connsiteX3" fmla="*/ 315586 w 944507"/>
                <a:gd name="connsiteY3" fmla="*/ 148825 h 960183"/>
                <a:gd name="connsiteX4" fmla="*/ 484585 w 944507"/>
                <a:gd name="connsiteY4" fmla="*/ 277 h 960183"/>
                <a:gd name="connsiteX5" fmla="*/ 653584 w 944507"/>
                <a:gd name="connsiteY5" fmla="*/ 148825 h 960183"/>
                <a:gd name="connsiteX6" fmla="*/ 872184 w 944507"/>
                <a:gd name="connsiteY6" fmla="*/ 191735 h 960183"/>
                <a:gd name="connsiteX7" fmla="*/ 864327 w 944507"/>
                <a:gd name="connsiteY7" fmla="*/ 419883 h 960183"/>
                <a:gd name="connsiteX8" fmla="*/ 944102 w 944507"/>
                <a:gd name="connsiteY8" fmla="*/ 614795 h 960183"/>
                <a:gd name="connsiteX9" fmla="*/ 789113 w 944507"/>
                <a:gd name="connsiteY9" fmla="*/ 757885 h 960183"/>
                <a:gd name="connsiteX10" fmla="*/ 699685 w 944507"/>
                <a:gd name="connsiteY10" fmla="*/ 943123 h 960183"/>
                <a:gd name="connsiteX11" fmla="*/ 484585 w 944507"/>
                <a:gd name="connsiteY11" fmla="*/ 908310 h 960183"/>
                <a:gd name="connsiteX12" fmla="*/ 290916 w 944507"/>
                <a:gd name="connsiteY12" fmla="*/ 940742 h 960183"/>
                <a:gd name="connsiteX13" fmla="*/ 180057 w 944507"/>
                <a:gd name="connsiteY13" fmla="*/ 757885 h 960183"/>
                <a:gd name="connsiteX14" fmla="*/ 1255 w 944507"/>
                <a:gd name="connsiteY14" fmla="*/ 621939 h 960183"/>
                <a:gd name="connsiteX0" fmla="*/ 1255 w 944507"/>
                <a:gd name="connsiteY0" fmla="*/ 621939 h 960183"/>
                <a:gd name="connsiteX1" fmla="*/ 104843 w 944507"/>
                <a:gd name="connsiteY1" fmla="*/ 419883 h 960183"/>
                <a:gd name="connsiteX2" fmla="*/ 96986 w 944507"/>
                <a:gd name="connsiteY2" fmla="*/ 191735 h 960183"/>
                <a:gd name="connsiteX3" fmla="*/ 315586 w 944507"/>
                <a:gd name="connsiteY3" fmla="*/ 148825 h 960183"/>
                <a:gd name="connsiteX4" fmla="*/ 484585 w 944507"/>
                <a:gd name="connsiteY4" fmla="*/ 277 h 960183"/>
                <a:gd name="connsiteX5" fmla="*/ 653584 w 944507"/>
                <a:gd name="connsiteY5" fmla="*/ 148825 h 960183"/>
                <a:gd name="connsiteX6" fmla="*/ 881709 w 944507"/>
                <a:gd name="connsiteY6" fmla="*/ 208404 h 960183"/>
                <a:gd name="connsiteX7" fmla="*/ 864327 w 944507"/>
                <a:gd name="connsiteY7" fmla="*/ 419883 h 960183"/>
                <a:gd name="connsiteX8" fmla="*/ 944102 w 944507"/>
                <a:gd name="connsiteY8" fmla="*/ 614795 h 960183"/>
                <a:gd name="connsiteX9" fmla="*/ 789113 w 944507"/>
                <a:gd name="connsiteY9" fmla="*/ 757885 h 960183"/>
                <a:gd name="connsiteX10" fmla="*/ 699685 w 944507"/>
                <a:gd name="connsiteY10" fmla="*/ 943123 h 960183"/>
                <a:gd name="connsiteX11" fmla="*/ 484585 w 944507"/>
                <a:gd name="connsiteY11" fmla="*/ 908310 h 960183"/>
                <a:gd name="connsiteX12" fmla="*/ 290916 w 944507"/>
                <a:gd name="connsiteY12" fmla="*/ 940742 h 960183"/>
                <a:gd name="connsiteX13" fmla="*/ 180057 w 944507"/>
                <a:gd name="connsiteY13" fmla="*/ 757885 h 960183"/>
                <a:gd name="connsiteX14" fmla="*/ 1255 w 944507"/>
                <a:gd name="connsiteY14" fmla="*/ 621939 h 960183"/>
                <a:gd name="connsiteX0" fmla="*/ 1716 w 918774"/>
                <a:gd name="connsiteY0" fmla="*/ 624321 h 960183"/>
                <a:gd name="connsiteX1" fmla="*/ 79110 w 918774"/>
                <a:gd name="connsiteY1" fmla="*/ 419883 h 960183"/>
                <a:gd name="connsiteX2" fmla="*/ 71253 w 918774"/>
                <a:gd name="connsiteY2" fmla="*/ 191735 h 960183"/>
                <a:gd name="connsiteX3" fmla="*/ 289853 w 918774"/>
                <a:gd name="connsiteY3" fmla="*/ 148825 h 960183"/>
                <a:gd name="connsiteX4" fmla="*/ 458852 w 918774"/>
                <a:gd name="connsiteY4" fmla="*/ 277 h 960183"/>
                <a:gd name="connsiteX5" fmla="*/ 627851 w 918774"/>
                <a:gd name="connsiteY5" fmla="*/ 148825 h 960183"/>
                <a:gd name="connsiteX6" fmla="*/ 855976 w 918774"/>
                <a:gd name="connsiteY6" fmla="*/ 208404 h 960183"/>
                <a:gd name="connsiteX7" fmla="*/ 838594 w 918774"/>
                <a:gd name="connsiteY7" fmla="*/ 419883 h 960183"/>
                <a:gd name="connsiteX8" fmla="*/ 918369 w 918774"/>
                <a:gd name="connsiteY8" fmla="*/ 614795 h 960183"/>
                <a:gd name="connsiteX9" fmla="*/ 763380 w 918774"/>
                <a:gd name="connsiteY9" fmla="*/ 757885 h 960183"/>
                <a:gd name="connsiteX10" fmla="*/ 673952 w 918774"/>
                <a:gd name="connsiteY10" fmla="*/ 943123 h 960183"/>
                <a:gd name="connsiteX11" fmla="*/ 458852 w 918774"/>
                <a:gd name="connsiteY11" fmla="*/ 908310 h 960183"/>
                <a:gd name="connsiteX12" fmla="*/ 265183 w 918774"/>
                <a:gd name="connsiteY12" fmla="*/ 940742 h 960183"/>
                <a:gd name="connsiteX13" fmla="*/ 154324 w 918774"/>
                <a:gd name="connsiteY13" fmla="*/ 757885 h 960183"/>
                <a:gd name="connsiteX14" fmla="*/ 1716 w 918774"/>
                <a:gd name="connsiteY14" fmla="*/ 624321 h 960183"/>
                <a:gd name="connsiteX0" fmla="*/ 2792 w 919850"/>
                <a:gd name="connsiteY0" fmla="*/ 624321 h 960183"/>
                <a:gd name="connsiteX1" fmla="*/ 80186 w 919850"/>
                <a:gd name="connsiteY1" fmla="*/ 419883 h 960183"/>
                <a:gd name="connsiteX2" fmla="*/ 72329 w 919850"/>
                <a:gd name="connsiteY2" fmla="*/ 191735 h 960183"/>
                <a:gd name="connsiteX3" fmla="*/ 290929 w 919850"/>
                <a:gd name="connsiteY3" fmla="*/ 148825 h 960183"/>
                <a:gd name="connsiteX4" fmla="*/ 459928 w 919850"/>
                <a:gd name="connsiteY4" fmla="*/ 277 h 960183"/>
                <a:gd name="connsiteX5" fmla="*/ 628927 w 919850"/>
                <a:gd name="connsiteY5" fmla="*/ 148825 h 960183"/>
                <a:gd name="connsiteX6" fmla="*/ 857052 w 919850"/>
                <a:gd name="connsiteY6" fmla="*/ 208404 h 960183"/>
                <a:gd name="connsiteX7" fmla="*/ 839670 w 919850"/>
                <a:gd name="connsiteY7" fmla="*/ 419883 h 960183"/>
                <a:gd name="connsiteX8" fmla="*/ 919445 w 919850"/>
                <a:gd name="connsiteY8" fmla="*/ 614795 h 960183"/>
                <a:gd name="connsiteX9" fmla="*/ 764456 w 919850"/>
                <a:gd name="connsiteY9" fmla="*/ 757885 h 960183"/>
                <a:gd name="connsiteX10" fmla="*/ 675028 w 919850"/>
                <a:gd name="connsiteY10" fmla="*/ 943123 h 960183"/>
                <a:gd name="connsiteX11" fmla="*/ 459928 w 919850"/>
                <a:gd name="connsiteY11" fmla="*/ 908310 h 960183"/>
                <a:gd name="connsiteX12" fmla="*/ 266259 w 919850"/>
                <a:gd name="connsiteY12" fmla="*/ 940742 h 960183"/>
                <a:gd name="connsiteX13" fmla="*/ 155400 w 919850"/>
                <a:gd name="connsiteY13" fmla="*/ 757885 h 960183"/>
                <a:gd name="connsiteX14" fmla="*/ 2792 w 919850"/>
                <a:gd name="connsiteY14" fmla="*/ 624321 h 960183"/>
                <a:gd name="connsiteX0" fmla="*/ 2792 w 919850"/>
                <a:gd name="connsiteY0" fmla="*/ 624321 h 960183"/>
                <a:gd name="connsiteX1" fmla="*/ 80186 w 919850"/>
                <a:gd name="connsiteY1" fmla="*/ 419883 h 960183"/>
                <a:gd name="connsiteX2" fmla="*/ 72329 w 919850"/>
                <a:gd name="connsiteY2" fmla="*/ 191735 h 960183"/>
                <a:gd name="connsiteX3" fmla="*/ 290929 w 919850"/>
                <a:gd name="connsiteY3" fmla="*/ 148825 h 960183"/>
                <a:gd name="connsiteX4" fmla="*/ 459928 w 919850"/>
                <a:gd name="connsiteY4" fmla="*/ 277 h 960183"/>
                <a:gd name="connsiteX5" fmla="*/ 628927 w 919850"/>
                <a:gd name="connsiteY5" fmla="*/ 148825 h 960183"/>
                <a:gd name="connsiteX6" fmla="*/ 857052 w 919850"/>
                <a:gd name="connsiteY6" fmla="*/ 208404 h 960183"/>
                <a:gd name="connsiteX7" fmla="*/ 839670 w 919850"/>
                <a:gd name="connsiteY7" fmla="*/ 419883 h 960183"/>
                <a:gd name="connsiteX8" fmla="*/ 919445 w 919850"/>
                <a:gd name="connsiteY8" fmla="*/ 614795 h 960183"/>
                <a:gd name="connsiteX9" fmla="*/ 764456 w 919850"/>
                <a:gd name="connsiteY9" fmla="*/ 757885 h 960183"/>
                <a:gd name="connsiteX10" fmla="*/ 675028 w 919850"/>
                <a:gd name="connsiteY10" fmla="*/ 943123 h 960183"/>
                <a:gd name="connsiteX11" fmla="*/ 459928 w 919850"/>
                <a:gd name="connsiteY11" fmla="*/ 908310 h 960183"/>
                <a:gd name="connsiteX12" fmla="*/ 266259 w 919850"/>
                <a:gd name="connsiteY12" fmla="*/ 940742 h 960183"/>
                <a:gd name="connsiteX13" fmla="*/ 155400 w 919850"/>
                <a:gd name="connsiteY13" fmla="*/ 757885 h 960183"/>
                <a:gd name="connsiteX14" fmla="*/ 2792 w 919850"/>
                <a:gd name="connsiteY14" fmla="*/ 624321 h 960183"/>
                <a:gd name="connsiteX0" fmla="*/ 2847 w 919905"/>
                <a:gd name="connsiteY0" fmla="*/ 624305 h 960167"/>
                <a:gd name="connsiteX1" fmla="*/ 80241 w 919905"/>
                <a:gd name="connsiteY1" fmla="*/ 419867 h 960167"/>
                <a:gd name="connsiteX2" fmla="*/ 84290 w 919905"/>
                <a:gd name="connsiteY2" fmla="*/ 196481 h 960167"/>
                <a:gd name="connsiteX3" fmla="*/ 290984 w 919905"/>
                <a:gd name="connsiteY3" fmla="*/ 148809 h 960167"/>
                <a:gd name="connsiteX4" fmla="*/ 459983 w 919905"/>
                <a:gd name="connsiteY4" fmla="*/ 261 h 960167"/>
                <a:gd name="connsiteX5" fmla="*/ 628982 w 919905"/>
                <a:gd name="connsiteY5" fmla="*/ 148809 h 960167"/>
                <a:gd name="connsiteX6" fmla="*/ 857107 w 919905"/>
                <a:gd name="connsiteY6" fmla="*/ 208388 h 960167"/>
                <a:gd name="connsiteX7" fmla="*/ 839725 w 919905"/>
                <a:gd name="connsiteY7" fmla="*/ 419867 h 960167"/>
                <a:gd name="connsiteX8" fmla="*/ 919500 w 919905"/>
                <a:gd name="connsiteY8" fmla="*/ 614779 h 960167"/>
                <a:gd name="connsiteX9" fmla="*/ 764511 w 919905"/>
                <a:gd name="connsiteY9" fmla="*/ 757869 h 960167"/>
                <a:gd name="connsiteX10" fmla="*/ 675083 w 919905"/>
                <a:gd name="connsiteY10" fmla="*/ 943107 h 960167"/>
                <a:gd name="connsiteX11" fmla="*/ 459983 w 919905"/>
                <a:gd name="connsiteY11" fmla="*/ 908294 h 960167"/>
                <a:gd name="connsiteX12" fmla="*/ 266314 w 919905"/>
                <a:gd name="connsiteY12" fmla="*/ 940726 h 960167"/>
                <a:gd name="connsiteX13" fmla="*/ 155455 w 919905"/>
                <a:gd name="connsiteY13" fmla="*/ 757869 h 960167"/>
                <a:gd name="connsiteX14" fmla="*/ 2847 w 919905"/>
                <a:gd name="connsiteY14" fmla="*/ 624305 h 960167"/>
                <a:gd name="connsiteX0" fmla="*/ 2847 w 919899"/>
                <a:gd name="connsiteY0" fmla="*/ 624305 h 943463"/>
                <a:gd name="connsiteX1" fmla="*/ 80241 w 919899"/>
                <a:gd name="connsiteY1" fmla="*/ 419867 h 943463"/>
                <a:gd name="connsiteX2" fmla="*/ 84290 w 919899"/>
                <a:gd name="connsiteY2" fmla="*/ 196481 h 943463"/>
                <a:gd name="connsiteX3" fmla="*/ 290984 w 919899"/>
                <a:gd name="connsiteY3" fmla="*/ 148809 h 943463"/>
                <a:gd name="connsiteX4" fmla="*/ 459983 w 919899"/>
                <a:gd name="connsiteY4" fmla="*/ 261 h 943463"/>
                <a:gd name="connsiteX5" fmla="*/ 628982 w 919899"/>
                <a:gd name="connsiteY5" fmla="*/ 148809 h 943463"/>
                <a:gd name="connsiteX6" fmla="*/ 857107 w 919899"/>
                <a:gd name="connsiteY6" fmla="*/ 208388 h 943463"/>
                <a:gd name="connsiteX7" fmla="*/ 839725 w 919899"/>
                <a:gd name="connsiteY7" fmla="*/ 419867 h 943463"/>
                <a:gd name="connsiteX8" fmla="*/ 919500 w 919899"/>
                <a:gd name="connsiteY8" fmla="*/ 614779 h 943463"/>
                <a:gd name="connsiteX9" fmla="*/ 764511 w 919899"/>
                <a:gd name="connsiteY9" fmla="*/ 757869 h 943463"/>
                <a:gd name="connsiteX10" fmla="*/ 686989 w 919899"/>
                <a:gd name="connsiteY10" fmla="*/ 919295 h 943463"/>
                <a:gd name="connsiteX11" fmla="*/ 459983 w 919899"/>
                <a:gd name="connsiteY11" fmla="*/ 908294 h 943463"/>
                <a:gd name="connsiteX12" fmla="*/ 266314 w 919899"/>
                <a:gd name="connsiteY12" fmla="*/ 940726 h 943463"/>
                <a:gd name="connsiteX13" fmla="*/ 155455 w 919899"/>
                <a:gd name="connsiteY13" fmla="*/ 757869 h 943463"/>
                <a:gd name="connsiteX14" fmla="*/ 2847 w 919899"/>
                <a:gd name="connsiteY14" fmla="*/ 624305 h 943463"/>
                <a:gd name="connsiteX0" fmla="*/ 2847 w 919899"/>
                <a:gd name="connsiteY0" fmla="*/ 624164 h 943322"/>
                <a:gd name="connsiteX1" fmla="*/ 80241 w 919899"/>
                <a:gd name="connsiteY1" fmla="*/ 419726 h 943322"/>
                <a:gd name="connsiteX2" fmla="*/ 84290 w 919899"/>
                <a:gd name="connsiteY2" fmla="*/ 196340 h 943322"/>
                <a:gd name="connsiteX3" fmla="*/ 290984 w 919899"/>
                <a:gd name="connsiteY3" fmla="*/ 124855 h 943322"/>
                <a:gd name="connsiteX4" fmla="*/ 459983 w 919899"/>
                <a:gd name="connsiteY4" fmla="*/ 120 h 943322"/>
                <a:gd name="connsiteX5" fmla="*/ 628982 w 919899"/>
                <a:gd name="connsiteY5" fmla="*/ 148668 h 943322"/>
                <a:gd name="connsiteX6" fmla="*/ 857107 w 919899"/>
                <a:gd name="connsiteY6" fmla="*/ 208247 h 943322"/>
                <a:gd name="connsiteX7" fmla="*/ 839725 w 919899"/>
                <a:gd name="connsiteY7" fmla="*/ 419726 h 943322"/>
                <a:gd name="connsiteX8" fmla="*/ 919500 w 919899"/>
                <a:gd name="connsiteY8" fmla="*/ 614638 h 943322"/>
                <a:gd name="connsiteX9" fmla="*/ 764511 w 919899"/>
                <a:gd name="connsiteY9" fmla="*/ 757728 h 943322"/>
                <a:gd name="connsiteX10" fmla="*/ 686989 w 919899"/>
                <a:gd name="connsiteY10" fmla="*/ 919154 h 943322"/>
                <a:gd name="connsiteX11" fmla="*/ 459983 w 919899"/>
                <a:gd name="connsiteY11" fmla="*/ 908153 h 943322"/>
                <a:gd name="connsiteX12" fmla="*/ 266314 w 919899"/>
                <a:gd name="connsiteY12" fmla="*/ 940585 h 943322"/>
                <a:gd name="connsiteX13" fmla="*/ 155455 w 919899"/>
                <a:gd name="connsiteY13" fmla="*/ 757728 h 943322"/>
                <a:gd name="connsiteX14" fmla="*/ 2847 w 919899"/>
                <a:gd name="connsiteY14" fmla="*/ 624164 h 943322"/>
                <a:gd name="connsiteX0" fmla="*/ 2847 w 919899"/>
                <a:gd name="connsiteY0" fmla="*/ 624049 h 943207"/>
                <a:gd name="connsiteX1" fmla="*/ 80241 w 919899"/>
                <a:gd name="connsiteY1" fmla="*/ 419611 h 943207"/>
                <a:gd name="connsiteX2" fmla="*/ 84290 w 919899"/>
                <a:gd name="connsiteY2" fmla="*/ 196225 h 943207"/>
                <a:gd name="connsiteX3" fmla="*/ 290984 w 919899"/>
                <a:gd name="connsiteY3" fmla="*/ 124740 h 943207"/>
                <a:gd name="connsiteX4" fmla="*/ 459983 w 919899"/>
                <a:gd name="connsiteY4" fmla="*/ 5 h 943207"/>
                <a:gd name="connsiteX5" fmla="*/ 628982 w 919899"/>
                <a:gd name="connsiteY5" fmla="*/ 148553 h 943207"/>
                <a:gd name="connsiteX6" fmla="*/ 857107 w 919899"/>
                <a:gd name="connsiteY6" fmla="*/ 208132 h 943207"/>
                <a:gd name="connsiteX7" fmla="*/ 839725 w 919899"/>
                <a:gd name="connsiteY7" fmla="*/ 419611 h 943207"/>
                <a:gd name="connsiteX8" fmla="*/ 919500 w 919899"/>
                <a:gd name="connsiteY8" fmla="*/ 614523 h 943207"/>
                <a:gd name="connsiteX9" fmla="*/ 764511 w 919899"/>
                <a:gd name="connsiteY9" fmla="*/ 757613 h 943207"/>
                <a:gd name="connsiteX10" fmla="*/ 686989 w 919899"/>
                <a:gd name="connsiteY10" fmla="*/ 919039 h 943207"/>
                <a:gd name="connsiteX11" fmla="*/ 459983 w 919899"/>
                <a:gd name="connsiteY11" fmla="*/ 908038 h 943207"/>
                <a:gd name="connsiteX12" fmla="*/ 266314 w 919899"/>
                <a:gd name="connsiteY12" fmla="*/ 940470 h 943207"/>
                <a:gd name="connsiteX13" fmla="*/ 155455 w 919899"/>
                <a:gd name="connsiteY13" fmla="*/ 757613 h 943207"/>
                <a:gd name="connsiteX14" fmla="*/ 2847 w 919899"/>
                <a:gd name="connsiteY14" fmla="*/ 624049 h 943207"/>
                <a:gd name="connsiteX0" fmla="*/ 2847 w 919899"/>
                <a:gd name="connsiteY0" fmla="*/ 590713 h 909871"/>
                <a:gd name="connsiteX1" fmla="*/ 80241 w 919899"/>
                <a:gd name="connsiteY1" fmla="*/ 386275 h 909871"/>
                <a:gd name="connsiteX2" fmla="*/ 84290 w 919899"/>
                <a:gd name="connsiteY2" fmla="*/ 162889 h 909871"/>
                <a:gd name="connsiteX3" fmla="*/ 290984 w 919899"/>
                <a:gd name="connsiteY3" fmla="*/ 91404 h 909871"/>
                <a:gd name="connsiteX4" fmla="*/ 459983 w 919899"/>
                <a:gd name="connsiteY4" fmla="*/ 6 h 909871"/>
                <a:gd name="connsiteX5" fmla="*/ 628982 w 919899"/>
                <a:gd name="connsiteY5" fmla="*/ 115217 h 909871"/>
                <a:gd name="connsiteX6" fmla="*/ 857107 w 919899"/>
                <a:gd name="connsiteY6" fmla="*/ 174796 h 909871"/>
                <a:gd name="connsiteX7" fmla="*/ 839725 w 919899"/>
                <a:gd name="connsiteY7" fmla="*/ 386275 h 909871"/>
                <a:gd name="connsiteX8" fmla="*/ 919500 w 919899"/>
                <a:gd name="connsiteY8" fmla="*/ 581187 h 909871"/>
                <a:gd name="connsiteX9" fmla="*/ 764511 w 919899"/>
                <a:gd name="connsiteY9" fmla="*/ 724277 h 909871"/>
                <a:gd name="connsiteX10" fmla="*/ 686989 w 919899"/>
                <a:gd name="connsiteY10" fmla="*/ 885703 h 909871"/>
                <a:gd name="connsiteX11" fmla="*/ 459983 w 919899"/>
                <a:gd name="connsiteY11" fmla="*/ 874702 h 909871"/>
                <a:gd name="connsiteX12" fmla="*/ 266314 w 919899"/>
                <a:gd name="connsiteY12" fmla="*/ 907134 h 909871"/>
                <a:gd name="connsiteX13" fmla="*/ 155455 w 919899"/>
                <a:gd name="connsiteY13" fmla="*/ 724277 h 909871"/>
                <a:gd name="connsiteX14" fmla="*/ 2847 w 919899"/>
                <a:gd name="connsiteY14" fmla="*/ 590713 h 909871"/>
                <a:gd name="connsiteX0" fmla="*/ 2847 w 919899"/>
                <a:gd name="connsiteY0" fmla="*/ 590873 h 910031"/>
                <a:gd name="connsiteX1" fmla="*/ 80241 w 919899"/>
                <a:gd name="connsiteY1" fmla="*/ 386435 h 910031"/>
                <a:gd name="connsiteX2" fmla="*/ 84290 w 919899"/>
                <a:gd name="connsiteY2" fmla="*/ 163049 h 910031"/>
                <a:gd name="connsiteX3" fmla="*/ 290984 w 919899"/>
                <a:gd name="connsiteY3" fmla="*/ 91564 h 910031"/>
                <a:gd name="connsiteX4" fmla="*/ 459983 w 919899"/>
                <a:gd name="connsiteY4" fmla="*/ 166 h 910031"/>
                <a:gd name="connsiteX5" fmla="*/ 643269 w 919899"/>
                <a:gd name="connsiteY5" fmla="*/ 115377 h 910031"/>
                <a:gd name="connsiteX6" fmla="*/ 857107 w 919899"/>
                <a:gd name="connsiteY6" fmla="*/ 174956 h 910031"/>
                <a:gd name="connsiteX7" fmla="*/ 839725 w 919899"/>
                <a:gd name="connsiteY7" fmla="*/ 386435 h 910031"/>
                <a:gd name="connsiteX8" fmla="*/ 919500 w 919899"/>
                <a:gd name="connsiteY8" fmla="*/ 581347 h 910031"/>
                <a:gd name="connsiteX9" fmla="*/ 764511 w 919899"/>
                <a:gd name="connsiteY9" fmla="*/ 724437 h 910031"/>
                <a:gd name="connsiteX10" fmla="*/ 686989 w 919899"/>
                <a:gd name="connsiteY10" fmla="*/ 885863 h 910031"/>
                <a:gd name="connsiteX11" fmla="*/ 459983 w 919899"/>
                <a:gd name="connsiteY11" fmla="*/ 874862 h 910031"/>
                <a:gd name="connsiteX12" fmla="*/ 266314 w 919899"/>
                <a:gd name="connsiteY12" fmla="*/ 907294 h 910031"/>
                <a:gd name="connsiteX13" fmla="*/ 155455 w 919899"/>
                <a:gd name="connsiteY13" fmla="*/ 724437 h 910031"/>
                <a:gd name="connsiteX14" fmla="*/ 2847 w 919899"/>
                <a:gd name="connsiteY14" fmla="*/ 590873 h 910031"/>
                <a:gd name="connsiteX0" fmla="*/ 2847 w 919899"/>
                <a:gd name="connsiteY0" fmla="*/ 607514 h 926672"/>
                <a:gd name="connsiteX1" fmla="*/ 80241 w 919899"/>
                <a:gd name="connsiteY1" fmla="*/ 403076 h 926672"/>
                <a:gd name="connsiteX2" fmla="*/ 84290 w 919899"/>
                <a:gd name="connsiteY2" fmla="*/ 179690 h 926672"/>
                <a:gd name="connsiteX3" fmla="*/ 290984 w 919899"/>
                <a:gd name="connsiteY3" fmla="*/ 108205 h 926672"/>
                <a:gd name="connsiteX4" fmla="*/ 474270 w 919899"/>
                <a:gd name="connsiteY4" fmla="*/ 138 h 926672"/>
                <a:gd name="connsiteX5" fmla="*/ 643269 w 919899"/>
                <a:gd name="connsiteY5" fmla="*/ 132018 h 926672"/>
                <a:gd name="connsiteX6" fmla="*/ 857107 w 919899"/>
                <a:gd name="connsiteY6" fmla="*/ 191597 h 926672"/>
                <a:gd name="connsiteX7" fmla="*/ 839725 w 919899"/>
                <a:gd name="connsiteY7" fmla="*/ 403076 h 926672"/>
                <a:gd name="connsiteX8" fmla="*/ 919500 w 919899"/>
                <a:gd name="connsiteY8" fmla="*/ 597988 h 926672"/>
                <a:gd name="connsiteX9" fmla="*/ 764511 w 919899"/>
                <a:gd name="connsiteY9" fmla="*/ 741078 h 926672"/>
                <a:gd name="connsiteX10" fmla="*/ 686989 w 919899"/>
                <a:gd name="connsiteY10" fmla="*/ 902504 h 926672"/>
                <a:gd name="connsiteX11" fmla="*/ 459983 w 919899"/>
                <a:gd name="connsiteY11" fmla="*/ 891503 h 926672"/>
                <a:gd name="connsiteX12" fmla="*/ 266314 w 919899"/>
                <a:gd name="connsiteY12" fmla="*/ 923935 h 926672"/>
                <a:gd name="connsiteX13" fmla="*/ 155455 w 919899"/>
                <a:gd name="connsiteY13" fmla="*/ 741078 h 926672"/>
                <a:gd name="connsiteX14" fmla="*/ 2847 w 919899"/>
                <a:gd name="connsiteY14" fmla="*/ 607514 h 926672"/>
                <a:gd name="connsiteX0" fmla="*/ 2847 w 919899"/>
                <a:gd name="connsiteY0" fmla="*/ 608327 h 927485"/>
                <a:gd name="connsiteX1" fmla="*/ 80241 w 919899"/>
                <a:gd name="connsiteY1" fmla="*/ 403889 h 927485"/>
                <a:gd name="connsiteX2" fmla="*/ 84290 w 919899"/>
                <a:gd name="connsiteY2" fmla="*/ 180503 h 927485"/>
                <a:gd name="connsiteX3" fmla="*/ 290984 w 919899"/>
                <a:gd name="connsiteY3" fmla="*/ 109018 h 927485"/>
                <a:gd name="connsiteX4" fmla="*/ 474270 w 919899"/>
                <a:gd name="connsiteY4" fmla="*/ 951 h 927485"/>
                <a:gd name="connsiteX5" fmla="*/ 643269 w 919899"/>
                <a:gd name="connsiteY5" fmla="*/ 132831 h 927485"/>
                <a:gd name="connsiteX6" fmla="*/ 857107 w 919899"/>
                <a:gd name="connsiteY6" fmla="*/ 192410 h 927485"/>
                <a:gd name="connsiteX7" fmla="*/ 839725 w 919899"/>
                <a:gd name="connsiteY7" fmla="*/ 403889 h 927485"/>
                <a:gd name="connsiteX8" fmla="*/ 919500 w 919899"/>
                <a:gd name="connsiteY8" fmla="*/ 598801 h 927485"/>
                <a:gd name="connsiteX9" fmla="*/ 764511 w 919899"/>
                <a:gd name="connsiteY9" fmla="*/ 741891 h 927485"/>
                <a:gd name="connsiteX10" fmla="*/ 686989 w 919899"/>
                <a:gd name="connsiteY10" fmla="*/ 903317 h 927485"/>
                <a:gd name="connsiteX11" fmla="*/ 459983 w 919899"/>
                <a:gd name="connsiteY11" fmla="*/ 892316 h 927485"/>
                <a:gd name="connsiteX12" fmla="*/ 266314 w 919899"/>
                <a:gd name="connsiteY12" fmla="*/ 924748 h 927485"/>
                <a:gd name="connsiteX13" fmla="*/ 155455 w 919899"/>
                <a:gd name="connsiteY13" fmla="*/ 741891 h 927485"/>
                <a:gd name="connsiteX14" fmla="*/ 2847 w 919899"/>
                <a:gd name="connsiteY14" fmla="*/ 608327 h 927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19899" h="927485">
                  <a:moveTo>
                    <a:pt x="2847" y="608327"/>
                  </a:moveTo>
                  <a:cubicBezTo>
                    <a:pt x="-16273" y="522530"/>
                    <a:pt x="66667" y="475193"/>
                    <a:pt x="80241" y="403889"/>
                  </a:cubicBezTo>
                  <a:cubicBezTo>
                    <a:pt x="93815" y="332585"/>
                    <a:pt x="49166" y="229648"/>
                    <a:pt x="84290" y="180503"/>
                  </a:cubicBezTo>
                  <a:cubicBezTo>
                    <a:pt x="119414" y="131358"/>
                    <a:pt x="225987" y="138943"/>
                    <a:pt x="290984" y="109018"/>
                  </a:cubicBezTo>
                  <a:cubicBezTo>
                    <a:pt x="355981" y="79093"/>
                    <a:pt x="394125" y="-10161"/>
                    <a:pt x="474270" y="951"/>
                  </a:cubicBezTo>
                  <a:cubicBezTo>
                    <a:pt x="554415" y="12063"/>
                    <a:pt x="579463" y="100921"/>
                    <a:pt x="643269" y="132831"/>
                  </a:cubicBezTo>
                  <a:cubicBezTo>
                    <a:pt x="707075" y="164741"/>
                    <a:pt x="824364" y="147234"/>
                    <a:pt x="857107" y="192410"/>
                  </a:cubicBezTo>
                  <a:cubicBezTo>
                    <a:pt x="889850" y="237586"/>
                    <a:pt x="829326" y="336157"/>
                    <a:pt x="839725" y="403889"/>
                  </a:cubicBezTo>
                  <a:cubicBezTo>
                    <a:pt x="850124" y="471621"/>
                    <a:pt x="911165" y="510018"/>
                    <a:pt x="919500" y="598801"/>
                  </a:cubicBezTo>
                  <a:cubicBezTo>
                    <a:pt x="927835" y="687584"/>
                    <a:pt x="803263" y="691138"/>
                    <a:pt x="764511" y="741891"/>
                  </a:cubicBezTo>
                  <a:cubicBezTo>
                    <a:pt x="725759" y="792644"/>
                    <a:pt x="752517" y="850302"/>
                    <a:pt x="686989" y="903317"/>
                  </a:cubicBezTo>
                  <a:cubicBezTo>
                    <a:pt x="621461" y="956332"/>
                    <a:pt x="530096" y="888744"/>
                    <a:pt x="459983" y="892316"/>
                  </a:cubicBezTo>
                  <a:cubicBezTo>
                    <a:pt x="389871" y="895888"/>
                    <a:pt x="338014" y="938544"/>
                    <a:pt x="266314" y="924748"/>
                  </a:cubicBezTo>
                  <a:cubicBezTo>
                    <a:pt x="194614" y="910952"/>
                    <a:pt x="199366" y="794628"/>
                    <a:pt x="155455" y="741891"/>
                  </a:cubicBezTo>
                  <a:cubicBezTo>
                    <a:pt x="111544" y="689154"/>
                    <a:pt x="21967" y="694124"/>
                    <a:pt x="2847" y="608327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3" name="星: 7 pt 234">
              <a:extLst>
                <a:ext uri="{FF2B5EF4-FFF2-40B4-BE49-F238E27FC236}">
                  <a16:creationId xmlns:a16="http://schemas.microsoft.com/office/drawing/2014/main" id="{0CDF5611-43C0-FDA0-2D45-6EB4A1B309CB}"/>
                </a:ext>
              </a:extLst>
            </p:cNvPr>
            <p:cNvSpPr/>
            <p:nvPr/>
          </p:nvSpPr>
          <p:spPr>
            <a:xfrm>
              <a:off x="5124722" y="1044706"/>
              <a:ext cx="140074" cy="141228"/>
            </a:xfrm>
            <a:custGeom>
              <a:avLst/>
              <a:gdLst>
                <a:gd name="connsiteX0" fmla="*/ -3 w 966654"/>
                <a:gd name="connsiteY0" fmla="*/ 621662 h 966654"/>
                <a:gd name="connsiteX1" fmla="*/ 103585 w 966654"/>
                <a:gd name="connsiteY1" fmla="*/ 419606 h 966654"/>
                <a:gd name="connsiteX2" fmla="*/ 95728 w 966654"/>
                <a:gd name="connsiteY2" fmla="*/ 191458 h 966654"/>
                <a:gd name="connsiteX3" fmla="*/ 314328 w 966654"/>
                <a:gd name="connsiteY3" fmla="*/ 148548 h 966654"/>
                <a:gd name="connsiteX4" fmla="*/ 483327 w 966654"/>
                <a:gd name="connsiteY4" fmla="*/ 0 h 966654"/>
                <a:gd name="connsiteX5" fmla="*/ 652326 w 966654"/>
                <a:gd name="connsiteY5" fmla="*/ 148548 h 966654"/>
                <a:gd name="connsiteX6" fmla="*/ 870926 w 966654"/>
                <a:gd name="connsiteY6" fmla="*/ 191458 h 966654"/>
                <a:gd name="connsiteX7" fmla="*/ 863069 w 966654"/>
                <a:gd name="connsiteY7" fmla="*/ 419606 h 966654"/>
                <a:gd name="connsiteX8" fmla="*/ 966657 w 966654"/>
                <a:gd name="connsiteY8" fmla="*/ 621662 h 966654"/>
                <a:gd name="connsiteX9" fmla="*/ 787855 w 966654"/>
                <a:gd name="connsiteY9" fmla="*/ 757608 h 966654"/>
                <a:gd name="connsiteX10" fmla="*/ 698427 w 966654"/>
                <a:gd name="connsiteY10" fmla="*/ 966659 h 966654"/>
                <a:gd name="connsiteX11" fmla="*/ 483327 w 966654"/>
                <a:gd name="connsiteY11" fmla="*/ 908033 h 966654"/>
                <a:gd name="connsiteX12" fmla="*/ 268227 w 966654"/>
                <a:gd name="connsiteY12" fmla="*/ 966659 h 966654"/>
                <a:gd name="connsiteX13" fmla="*/ 178799 w 966654"/>
                <a:gd name="connsiteY13" fmla="*/ 757608 h 966654"/>
                <a:gd name="connsiteX14" fmla="*/ -3 w 966654"/>
                <a:gd name="connsiteY14" fmla="*/ 621662 h 966654"/>
                <a:gd name="connsiteX0" fmla="*/ 0 w 966660"/>
                <a:gd name="connsiteY0" fmla="*/ 621962 h 966959"/>
                <a:gd name="connsiteX1" fmla="*/ 103588 w 966660"/>
                <a:gd name="connsiteY1" fmla="*/ 419906 h 966959"/>
                <a:gd name="connsiteX2" fmla="*/ 95731 w 966660"/>
                <a:gd name="connsiteY2" fmla="*/ 191758 h 966959"/>
                <a:gd name="connsiteX3" fmla="*/ 314331 w 966660"/>
                <a:gd name="connsiteY3" fmla="*/ 148848 h 966959"/>
                <a:gd name="connsiteX4" fmla="*/ 483330 w 966660"/>
                <a:gd name="connsiteY4" fmla="*/ 300 h 966959"/>
                <a:gd name="connsiteX5" fmla="*/ 652329 w 966660"/>
                <a:gd name="connsiteY5" fmla="*/ 148848 h 966959"/>
                <a:gd name="connsiteX6" fmla="*/ 870929 w 966660"/>
                <a:gd name="connsiteY6" fmla="*/ 191758 h 966959"/>
                <a:gd name="connsiteX7" fmla="*/ 863072 w 966660"/>
                <a:gd name="connsiteY7" fmla="*/ 419906 h 966959"/>
                <a:gd name="connsiteX8" fmla="*/ 966660 w 966660"/>
                <a:gd name="connsiteY8" fmla="*/ 621962 h 966959"/>
                <a:gd name="connsiteX9" fmla="*/ 787858 w 966660"/>
                <a:gd name="connsiteY9" fmla="*/ 757908 h 966959"/>
                <a:gd name="connsiteX10" fmla="*/ 698430 w 966660"/>
                <a:gd name="connsiteY10" fmla="*/ 966959 h 966959"/>
                <a:gd name="connsiteX11" fmla="*/ 483330 w 966660"/>
                <a:gd name="connsiteY11" fmla="*/ 908333 h 966959"/>
                <a:gd name="connsiteX12" fmla="*/ 268230 w 966660"/>
                <a:gd name="connsiteY12" fmla="*/ 966959 h 966959"/>
                <a:gd name="connsiteX13" fmla="*/ 178802 w 966660"/>
                <a:gd name="connsiteY13" fmla="*/ 757908 h 966959"/>
                <a:gd name="connsiteX14" fmla="*/ 0 w 966660"/>
                <a:gd name="connsiteY14" fmla="*/ 621962 h 966959"/>
                <a:gd name="connsiteX0" fmla="*/ 0 w 966660"/>
                <a:gd name="connsiteY0" fmla="*/ 621939 h 966936"/>
                <a:gd name="connsiteX1" fmla="*/ 103588 w 966660"/>
                <a:gd name="connsiteY1" fmla="*/ 419883 h 966936"/>
                <a:gd name="connsiteX2" fmla="*/ 95731 w 966660"/>
                <a:gd name="connsiteY2" fmla="*/ 191735 h 966936"/>
                <a:gd name="connsiteX3" fmla="*/ 314331 w 966660"/>
                <a:gd name="connsiteY3" fmla="*/ 148825 h 966936"/>
                <a:gd name="connsiteX4" fmla="*/ 483330 w 966660"/>
                <a:gd name="connsiteY4" fmla="*/ 277 h 966936"/>
                <a:gd name="connsiteX5" fmla="*/ 652329 w 966660"/>
                <a:gd name="connsiteY5" fmla="*/ 148825 h 966936"/>
                <a:gd name="connsiteX6" fmla="*/ 870929 w 966660"/>
                <a:gd name="connsiteY6" fmla="*/ 191735 h 966936"/>
                <a:gd name="connsiteX7" fmla="*/ 863072 w 966660"/>
                <a:gd name="connsiteY7" fmla="*/ 419883 h 966936"/>
                <a:gd name="connsiteX8" fmla="*/ 966660 w 966660"/>
                <a:gd name="connsiteY8" fmla="*/ 621939 h 966936"/>
                <a:gd name="connsiteX9" fmla="*/ 787858 w 966660"/>
                <a:gd name="connsiteY9" fmla="*/ 757885 h 966936"/>
                <a:gd name="connsiteX10" fmla="*/ 698430 w 966660"/>
                <a:gd name="connsiteY10" fmla="*/ 966936 h 966936"/>
                <a:gd name="connsiteX11" fmla="*/ 483330 w 966660"/>
                <a:gd name="connsiteY11" fmla="*/ 908310 h 966936"/>
                <a:gd name="connsiteX12" fmla="*/ 268230 w 966660"/>
                <a:gd name="connsiteY12" fmla="*/ 966936 h 966936"/>
                <a:gd name="connsiteX13" fmla="*/ 178802 w 966660"/>
                <a:gd name="connsiteY13" fmla="*/ 757885 h 966936"/>
                <a:gd name="connsiteX14" fmla="*/ 0 w 966660"/>
                <a:gd name="connsiteY14" fmla="*/ 621939 h 966936"/>
                <a:gd name="connsiteX0" fmla="*/ 0 w 966660"/>
                <a:gd name="connsiteY0" fmla="*/ 621939 h 966936"/>
                <a:gd name="connsiteX1" fmla="*/ 103588 w 966660"/>
                <a:gd name="connsiteY1" fmla="*/ 419883 h 966936"/>
                <a:gd name="connsiteX2" fmla="*/ 95731 w 966660"/>
                <a:gd name="connsiteY2" fmla="*/ 191735 h 966936"/>
                <a:gd name="connsiteX3" fmla="*/ 314331 w 966660"/>
                <a:gd name="connsiteY3" fmla="*/ 148825 h 966936"/>
                <a:gd name="connsiteX4" fmla="*/ 483330 w 966660"/>
                <a:gd name="connsiteY4" fmla="*/ 277 h 966936"/>
                <a:gd name="connsiteX5" fmla="*/ 652329 w 966660"/>
                <a:gd name="connsiteY5" fmla="*/ 148825 h 966936"/>
                <a:gd name="connsiteX6" fmla="*/ 870929 w 966660"/>
                <a:gd name="connsiteY6" fmla="*/ 191735 h 966936"/>
                <a:gd name="connsiteX7" fmla="*/ 863072 w 966660"/>
                <a:gd name="connsiteY7" fmla="*/ 419883 h 966936"/>
                <a:gd name="connsiteX8" fmla="*/ 966660 w 966660"/>
                <a:gd name="connsiteY8" fmla="*/ 621939 h 966936"/>
                <a:gd name="connsiteX9" fmla="*/ 787858 w 966660"/>
                <a:gd name="connsiteY9" fmla="*/ 757885 h 966936"/>
                <a:gd name="connsiteX10" fmla="*/ 698430 w 966660"/>
                <a:gd name="connsiteY10" fmla="*/ 966936 h 966936"/>
                <a:gd name="connsiteX11" fmla="*/ 483330 w 966660"/>
                <a:gd name="connsiteY11" fmla="*/ 908310 h 966936"/>
                <a:gd name="connsiteX12" fmla="*/ 268230 w 966660"/>
                <a:gd name="connsiteY12" fmla="*/ 966936 h 966936"/>
                <a:gd name="connsiteX13" fmla="*/ 178802 w 966660"/>
                <a:gd name="connsiteY13" fmla="*/ 757885 h 966936"/>
                <a:gd name="connsiteX14" fmla="*/ 0 w 966660"/>
                <a:gd name="connsiteY14" fmla="*/ 621939 h 966936"/>
                <a:gd name="connsiteX0" fmla="*/ 0 w 966660"/>
                <a:gd name="connsiteY0" fmla="*/ 621939 h 966936"/>
                <a:gd name="connsiteX1" fmla="*/ 103588 w 966660"/>
                <a:gd name="connsiteY1" fmla="*/ 419883 h 966936"/>
                <a:gd name="connsiteX2" fmla="*/ 95731 w 966660"/>
                <a:gd name="connsiteY2" fmla="*/ 191735 h 966936"/>
                <a:gd name="connsiteX3" fmla="*/ 314331 w 966660"/>
                <a:gd name="connsiteY3" fmla="*/ 148825 h 966936"/>
                <a:gd name="connsiteX4" fmla="*/ 483330 w 966660"/>
                <a:gd name="connsiteY4" fmla="*/ 277 h 966936"/>
                <a:gd name="connsiteX5" fmla="*/ 652329 w 966660"/>
                <a:gd name="connsiteY5" fmla="*/ 148825 h 966936"/>
                <a:gd name="connsiteX6" fmla="*/ 870929 w 966660"/>
                <a:gd name="connsiteY6" fmla="*/ 191735 h 966936"/>
                <a:gd name="connsiteX7" fmla="*/ 863072 w 966660"/>
                <a:gd name="connsiteY7" fmla="*/ 419883 h 966936"/>
                <a:gd name="connsiteX8" fmla="*/ 966660 w 966660"/>
                <a:gd name="connsiteY8" fmla="*/ 621939 h 966936"/>
                <a:gd name="connsiteX9" fmla="*/ 787858 w 966660"/>
                <a:gd name="connsiteY9" fmla="*/ 757885 h 966936"/>
                <a:gd name="connsiteX10" fmla="*/ 698430 w 966660"/>
                <a:gd name="connsiteY10" fmla="*/ 966936 h 966936"/>
                <a:gd name="connsiteX11" fmla="*/ 483330 w 966660"/>
                <a:gd name="connsiteY11" fmla="*/ 908310 h 966936"/>
                <a:gd name="connsiteX12" fmla="*/ 268230 w 966660"/>
                <a:gd name="connsiteY12" fmla="*/ 966936 h 966936"/>
                <a:gd name="connsiteX13" fmla="*/ 178802 w 966660"/>
                <a:gd name="connsiteY13" fmla="*/ 757885 h 966936"/>
                <a:gd name="connsiteX14" fmla="*/ 0 w 966660"/>
                <a:gd name="connsiteY14" fmla="*/ 621939 h 966936"/>
                <a:gd name="connsiteX0" fmla="*/ 1255 w 967915"/>
                <a:gd name="connsiteY0" fmla="*/ 621939 h 966936"/>
                <a:gd name="connsiteX1" fmla="*/ 104843 w 967915"/>
                <a:gd name="connsiteY1" fmla="*/ 419883 h 966936"/>
                <a:gd name="connsiteX2" fmla="*/ 96986 w 967915"/>
                <a:gd name="connsiteY2" fmla="*/ 191735 h 966936"/>
                <a:gd name="connsiteX3" fmla="*/ 315586 w 967915"/>
                <a:gd name="connsiteY3" fmla="*/ 148825 h 966936"/>
                <a:gd name="connsiteX4" fmla="*/ 484585 w 967915"/>
                <a:gd name="connsiteY4" fmla="*/ 277 h 966936"/>
                <a:gd name="connsiteX5" fmla="*/ 653584 w 967915"/>
                <a:gd name="connsiteY5" fmla="*/ 148825 h 966936"/>
                <a:gd name="connsiteX6" fmla="*/ 872184 w 967915"/>
                <a:gd name="connsiteY6" fmla="*/ 191735 h 966936"/>
                <a:gd name="connsiteX7" fmla="*/ 864327 w 967915"/>
                <a:gd name="connsiteY7" fmla="*/ 419883 h 966936"/>
                <a:gd name="connsiteX8" fmla="*/ 967915 w 967915"/>
                <a:gd name="connsiteY8" fmla="*/ 621939 h 966936"/>
                <a:gd name="connsiteX9" fmla="*/ 789113 w 967915"/>
                <a:gd name="connsiteY9" fmla="*/ 757885 h 966936"/>
                <a:gd name="connsiteX10" fmla="*/ 699685 w 967915"/>
                <a:gd name="connsiteY10" fmla="*/ 966936 h 966936"/>
                <a:gd name="connsiteX11" fmla="*/ 484585 w 967915"/>
                <a:gd name="connsiteY11" fmla="*/ 908310 h 966936"/>
                <a:gd name="connsiteX12" fmla="*/ 269485 w 967915"/>
                <a:gd name="connsiteY12" fmla="*/ 966936 h 966936"/>
                <a:gd name="connsiteX13" fmla="*/ 180057 w 967915"/>
                <a:gd name="connsiteY13" fmla="*/ 757885 h 966936"/>
                <a:gd name="connsiteX14" fmla="*/ 1255 w 967915"/>
                <a:gd name="connsiteY14" fmla="*/ 621939 h 966936"/>
                <a:gd name="connsiteX0" fmla="*/ 1255 w 967915"/>
                <a:gd name="connsiteY0" fmla="*/ 621939 h 966936"/>
                <a:gd name="connsiteX1" fmla="*/ 104843 w 967915"/>
                <a:gd name="connsiteY1" fmla="*/ 419883 h 966936"/>
                <a:gd name="connsiteX2" fmla="*/ 96986 w 967915"/>
                <a:gd name="connsiteY2" fmla="*/ 191735 h 966936"/>
                <a:gd name="connsiteX3" fmla="*/ 315586 w 967915"/>
                <a:gd name="connsiteY3" fmla="*/ 148825 h 966936"/>
                <a:gd name="connsiteX4" fmla="*/ 484585 w 967915"/>
                <a:gd name="connsiteY4" fmla="*/ 277 h 966936"/>
                <a:gd name="connsiteX5" fmla="*/ 653584 w 967915"/>
                <a:gd name="connsiteY5" fmla="*/ 148825 h 966936"/>
                <a:gd name="connsiteX6" fmla="*/ 872184 w 967915"/>
                <a:gd name="connsiteY6" fmla="*/ 191735 h 966936"/>
                <a:gd name="connsiteX7" fmla="*/ 864327 w 967915"/>
                <a:gd name="connsiteY7" fmla="*/ 419883 h 966936"/>
                <a:gd name="connsiteX8" fmla="*/ 967915 w 967915"/>
                <a:gd name="connsiteY8" fmla="*/ 621939 h 966936"/>
                <a:gd name="connsiteX9" fmla="*/ 789113 w 967915"/>
                <a:gd name="connsiteY9" fmla="*/ 757885 h 966936"/>
                <a:gd name="connsiteX10" fmla="*/ 699685 w 967915"/>
                <a:gd name="connsiteY10" fmla="*/ 966936 h 966936"/>
                <a:gd name="connsiteX11" fmla="*/ 484585 w 967915"/>
                <a:gd name="connsiteY11" fmla="*/ 908310 h 966936"/>
                <a:gd name="connsiteX12" fmla="*/ 269485 w 967915"/>
                <a:gd name="connsiteY12" fmla="*/ 966936 h 966936"/>
                <a:gd name="connsiteX13" fmla="*/ 180057 w 967915"/>
                <a:gd name="connsiteY13" fmla="*/ 757885 h 966936"/>
                <a:gd name="connsiteX14" fmla="*/ 1255 w 967915"/>
                <a:gd name="connsiteY14" fmla="*/ 621939 h 966936"/>
                <a:gd name="connsiteX0" fmla="*/ 1255 w 967915"/>
                <a:gd name="connsiteY0" fmla="*/ 621939 h 969202"/>
                <a:gd name="connsiteX1" fmla="*/ 104843 w 967915"/>
                <a:gd name="connsiteY1" fmla="*/ 419883 h 969202"/>
                <a:gd name="connsiteX2" fmla="*/ 96986 w 967915"/>
                <a:gd name="connsiteY2" fmla="*/ 191735 h 969202"/>
                <a:gd name="connsiteX3" fmla="*/ 315586 w 967915"/>
                <a:gd name="connsiteY3" fmla="*/ 148825 h 969202"/>
                <a:gd name="connsiteX4" fmla="*/ 484585 w 967915"/>
                <a:gd name="connsiteY4" fmla="*/ 277 h 969202"/>
                <a:gd name="connsiteX5" fmla="*/ 653584 w 967915"/>
                <a:gd name="connsiteY5" fmla="*/ 148825 h 969202"/>
                <a:gd name="connsiteX6" fmla="*/ 872184 w 967915"/>
                <a:gd name="connsiteY6" fmla="*/ 191735 h 969202"/>
                <a:gd name="connsiteX7" fmla="*/ 864327 w 967915"/>
                <a:gd name="connsiteY7" fmla="*/ 419883 h 969202"/>
                <a:gd name="connsiteX8" fmla="*/ 967915 w 967915"/>
                <a:gd name="connsiteY8" fmla="*/ 621939 h 969202"/>
                <a:gd name="connsiteX9" fmla="*/ 789113 w 967915"/>
                <a:gd name="connsiteY9" fmla="*/ 757885 h 969202"/>
                <a:gd name="connsiteX10" fmla="*/ 699685 w 967915"/>
                <a:gd name="connsiteY10" fmla="*/ 966936 h 969202"/>
                <a:gd name="connsiteX11" fmla="*/ 484585 w 967915"/>
                <a:gd name="connsiteY11" fmla="*/ 908310 h 969202"/>
                <a:gd name="connsiteX12" fmla="*/ 269485 w 967915"/>
                <a:gd name="connsiteY12" fmla="*/ 966936 h 969202"/>
                <a:gd name="connsiteX13" fmla="*/ 180057 w 967915"/>
                <a:gd name="connsiteY13" fmla="*/ 757885 h 969202"/>
                <a:gd name="connsiteX14" fmla="*/ 1255 w 967915"/>
                <a:gd name="connsiteY14" fmla="*/ 621939 h 969202"/>
                <a:gd name="connsiteX0" fmla="*/ 1255 w 967915"/>
                <a:gd name="connsiteY0" fmla="*/ 621939 h 966936"/>
                <a:gd name="connsiteX1" fmla="*/ 104843 w 967915"/>
                <a:gd name="connsiteY1" fmla="*/ 419883 h 966936"/>
                <a:gd name="connsiteX2" fmla="*/ 96986 w 967915"/>
                <a:gd name="connsiteY2" fmla="*/ 191735 h 966936"/>
                <a:gd name="connsiteX3" fmla="*/ 315586 w 967915"/>
                <a:gd name="connsiteY3" fmla="*/ 148825 h 966936"/>
                <a:gd name="connsiteX4" fmla="*/ 484585 w 967915"/>
                <a:gd name="connsiteY4" fmla="*/ 277 h 966936"/>
                <a:gd name="connsiteX5" fmla="*/ 653584 w 967915"/>
                <a:gd name="connsiteY5" fmla="*/ 148825 h 966936"/>
                <a:gd name="connsiteX6" fmla="*/ 872184 w 967915"/>
                <a:gd name="connsiteY6" fmla="*/ 191735 h 966936"/>
                <a:gd name="connsiteX7" fmla="*/ 864327 w 967915"/>
                <a:gd name="connsiteY7" fmla="*/ 419883 h 966936"/>
                <a:gd name="connsiteX8" fmla="*/ 967915 w 967915"/>
                <a:gd name="connsiteY8" fmla="*/ 621939 h 966936"/>
                <a:gd name="connsiteX9" fmla="*/ 789113 w 967915"/>
                <a:gd name="connsiteY9" fmla="*/ 757885 h 966936"/>
                <a:gd name="connsiteX10" fmla="*/ 699685 w 967915"/>
                <a:gd name="connsiteY10" fmla="*/ 966936 h 966936"/>
                <a:gd name="connsiteX11" fmla="*/ 484585 w 967915"/>
                <a:gd name="connsiteY11" fmla="*/ 908310 h 966936"/>
                <a:gd name="connsiteX12" fmla="*/ 290916 w 967915"/>
                <a:gd name="connsiteY12" fmla="*/ 940742 h 966936"/>
                <a:gd name="connsiteX13" fmla="*/ 180057 w 967915"/>
                <a:gd name="connsiteY13" fmla="*/ 757885 h 966936"/>
                <a:gd name="connsiteX14" fmla="*/ 1255 w 967915"/>
                <a:gd name="connsiteY14" fmla="*/ 621939 h 966936"/>
                <a:gd name="connsiteX0" fmla="*/ 1255 w 967915"/>
                <a:gd name="connsiteY0" fmla="*/ 621939 h 966936"/>
                <a:gd name="connsiteX1" fmla="*/ 104843 w 967915"/>
                <a:gd name="connsiteY1" fmla="*/ 419883 h 966936"/>
                <a:gd name="connsiteX2" fmla="*/ 96986 w 967915"/>
                <a:gd name="connsiteY2" fmla="*/ 191735 h 966936"/>
                <a:gd name="connsiteX3" fmla="*/ 315586 w 967915"/>
                <a:gd name="connsiteY3" fmla="*/ 148825 h 966936"/>
                <a:gd name="connsiteX4" fmla="*/ 484585 w 967915"/>
                <a:gd name="connsiteY4" fmla="*/ 277 h 966936"/>
                <a:gd name="connsiteX5" fmla="*/ 653584 w 967915"/>
                <a:gd name="connsiteY5" fmla="*/ 148825 h 966936"/>
                <a:gd name="connsiteX6" fmla="*/ 872184 w 967915"/>
                <a:gd name="connsiteY6" fmla="*/ 191735 h 966936"/>
                <a:gd name="connsiteX7" fmla="*/ 864327 w 967915"/>
                <a:gd name="connsiteY7" fmla="*/ 419883 h 966936"/>
                <a:gd name="connsiteX8" fmla="*/ 967915 w 967915"/>
                <a:gd name="connsiteY8" fmla="*/ 621939 h 966936"/>
                <a:gd name="connsiteX9" fmla="*/ 789113 w 967915"/>
                <a:gd name="connsiteY9" fmla="*/ 757885 h 966936"/>
                <a:gd name="connsiteX10" fmla="*/ 699685 w 967915"/>
                <a:gd name="connsiteY10" fmla="*/ 966936 h 966936"/>
                <a:gd name="connsiteX11" fmla="*/ 484585 w 967915"/>
                <a:gd name="connsiteY11" fmla="*/ 908310 h 966936"/>
                <a:gd name="connsiteX12" fmla="*/ 290916 w 967915"/>
                <a:gd name="connsiteY12" fmla="*/ 940742 h 966936"/>
                <a:gd name="connsiteX13" fmla="*/ 180057 w 967915"/>
                <a:gd name="connsiteY13" fmla="*/ 757885 h 966936"/>
                <a:gd name="connsiteX14" fmla="*/ 1255 w 967915"/>
                <a:gd name="connsiteY14" fmla="*/ 621939 h 966936"/>
                <a:gd name="connsiteX0" fmla="*/ 1255 w 967915"/>
                <a:gd name="connsiteY0" fmla="*/ 621939 h 981479"/>
                <a:gd name="connsiteX1" fmla="*/ 104843 w 967915"/>
                <a:gd name="connsiteY1" fmla="*/ 419883 h 981479"/>
                <a:gd name="connsiteX2" fmla="*/ 96986 w 967915"/>
                <a:gd name="connsiteY2" fmla="*/ 191735 h 981479"/>
                <a:gd name="connsiteX3" fmla="*/ 315586 w 967915"/>
                <a:gd name="connsiteY3" fmla="*/ 148825 h 981479"/>
                <a:gd name="connsiteX4" fmla="*/ 484585 w 967915"/>
                <a:gd name="connsiteY4" fmla="*/ 277 h 981479"/>
                <a:gd name="connsiteX5" fmla="*/ 653584 w 967915"/>
                <a:gd name="connsiteY5" fmla="*/ 148825 h 981479"/>
                <a:gd name="connsiteX6" fmla="*/ 872184 w 967915"/>
                <a:gd name="connsiteY6" fmla="*/ 191735 h 981479"/>
                <a:gd name="connsiteX7" fmla="*/ 864327 w 967915"/>
                <a:gd name="connsiteY7" fmla="*/ 419883 h 981479"/>
                <a:gd name="connsiteX8" fmla="*/ 967915 w 967915"/>
                <a:gd name="connsiteY8" fmla="*/ 621939 h 981479"/>
                <a:gd name="connsiteX9" fmla="*/ 789113 w 967915"/>
                <a:gd name="connsiteY9" fmla="*/ 757885 h 981479"/>
                <a:gd name="connsiteX10" fmla="*/ 699685 w 967915"/>
                <a:gd name="connsiteY10" fmla="*/ 966936 h 981479"/>
                <a:gd name="connsiteX11" fmla="*/ 484585 w 967915"/>
                <a:gd name="connsiteY11" fmla="*/ 908310 h 981479"/>
                <a:gd name="connsiteX12" fmla="*/ 290916 w 967915"/>
                <a:gd name="connsiteY12" fmla="*/ 940742 h 981479"/>
                <a:gd name="connsiteX13" fmla="*/ 180057 w 967915"/>
                <a:gd name="connsiteY13" fmla="*/ 757885 h 981479"/>
                <a:gd name="connsiteX14" fmla="*/ 1255 w 967915"/>
                <a:gd name="connsiteY14" fmla="*/ 621939 h 981479"/>
                <a:gd name="connsiteX0" fmla="*/ 1255 w 967915"/>
                <a:gd name="connsiteY0" fmla="*/ 621939 h 960183"/>
                <a:gd name="connsiteX1" fmla="*/ 104843 w 967915"/>
                <a:gd name="connsiteY1" fmla="*/ 419883 h 960183"/>
                <a:gd name="connsiteX2" fmla="*/ 96986 w 967915"/>
                <a:gd name="connsiteY2" fmla="*/ 191735 h 960183"/>
                <a:gd name="connsiteX3" fmla="*/ 315586 w 967915"/>
                <a:gd name="connsiteY3" fmla="*/ 148825 h 960183"/>
                <a:gd name="connsiteX4" fmla="*/ 484585 w 967915"/>
                <a:gd name="connsiteY4" fmla="*/ 277 h 960183"/>
                <a:gd name="connsiteX5" fmla="*/ 653584 w 967915"/>
                <a:gd name="connsiteY5" fmla="*/ 148825 h 960183"/>
                <a:gd name="connsiteX6" fmla="*/ 872184 w 967915"/>
                <a:gd name="connsiteY6" fmla="*/ 191735 h 960183"/>
                <a:gd name="connsiteX7" fmla="*/ 864327 w 967915"/>
                <a:gd name="connsiteY7" fmla="*/ 419883 h 960183"/>
                <a:gd name="connsiteX8" fmla="*/ 967915 w 967915"/>
                <a:gd name="connsiteY8" fmla="*/ 621939 h 960183"/>
                <a:gd name="connsiteX9" fmla="*/ 789113 w 967915"/>
                <a:gd name="connsiteY9" fmla="*/ 757885 h 960183"/>
                <a:gd name="connsiteX10" fmla="*/ 699685 w 967915"/>
                <a:gd name="connsiteY10" fmla="*/ 943123 h 960183"/>
                <a:gd name="connsiteX11" fmla="*/ 484585 w 967915"/>
                <a:gd name="connsiteY11" fmla="*/ 908310 h 960183"/>
                <a:gd name="connsiteX12" fmla="*/ 290916 w 967915"/>
                <a:gd name="connsiteY12" fmla="*/ 940742 h 960183"/>
                <a:gd name="connsiteX13" fmla="*/ 180057 w 967915"/>
                <a:gd name="connsiteY13" fmla="*/ 757885 h 960183"/>
                <a:gd name="connsiteX14" fmla="*/ 1255 w 967915"/>
                <a:gd name="connsiteY14" fmla="*/ 621939 h 960183"/>
                <a:gd name="connsiteX0" fmla="*/ 1255 w 967915"/>
                <a:gd name="connsiteY0" fmla="*/ 621939 h 960183"/>
                <a:gd name="connsiteX1" fmla="*/ 104843 w 967915"/>
                <a:gd name="connsiteY1" fmla="*/ 419883 h 960183"/>
                <a:gd name="connsiteX2" fmla="*/ 96986 w 967915"/>
                <a:gd name="connsiteY2" fmla="*/ 191735 h 960183"/>
                <a:gd name="connsiteX3" fmla="*/ 315586 w 967915"/>
                <a:gd name="connsiteY3" fmla="*/ 148825 h 960183"/>
                <a:gd name="connsiteX4" fmla="*/ 484585 w 967915"/>
                <a:gd name="connsiteY4" fmla="*/ 277 h 960183"/>
                <a:gd name="connsiteX5" fmla="*/ 653584 w 967915"/>
                <a:gd name="connsiteY5" fmla="*/ 148825 h 960183"/>
                <a:gd name="connsiteX6" fmla="*/ 872184 w 967915"/>
                <a:gd name="connsiteY6" fmla="*/ 191735 h 960183"/>
                <a:gd name="connsiteX7" fmla="*/ 864327 w 967915"/>
                <a:gd name="connsiteY7" fmla="*/ 419883 h 960183"/>
                <a:gd name="connsiteX8" fmla="*/ 967915 w 967915"/>
                <a:gd name="connsiteY8" fmla="*/ 621939 h 960183"/>
                <a:gd name="connsiteX9" fmla="*/ 789113 w 967915"/>
                <a:gd name="connsiteY9" fmla="*/ 757885 h 960183"/>
                <a:gd name="connsiteX10" fmla="*/ 699685 w 967915"/>
                <a:gd name="connsiteY10" fmla="*/ 943123 h 960183"/>
                <a:gd name="connsiteX11" fmla="*/ 484585 w 967915"/>
                <a:gd name="connsiteY11" fmla="*/ 908310 h 960183"/>
                <a:gd name="connsiteX12" fmla="*/ 290916 w 967915"/>
                <a:gd name="connsiteY12" fmla="*/ 940742 h 960183"/>
                <a:gd name="connsiteX13" fmla="*/ 180057 w 967915"/>
                <a:gd name="connsiteY13" fmla="*/ 757885 h 960183"/>
                <a:gd name="connsiteX14" fmla="*/ 1255 w 967915"/>
                <a:gd name="connsiteY14" fmla="*/ 621939 h 960183"/>
                <a:gd name="connsiteX0" fmla="*/ 1255 w 968333"/>
                <a:gd name="connsiteY0" fmla="*/ 621939 h 960183"/>
                <a:gd name="connsiteX1" fmla="*/ 104843 w 968333"/>
                <a:gd name="connsiteY1" fmla="*/ 419883 h 960183"/>
                <a:gd name="connsiteX2" fmla="*/ 96986 w 968333"/>
                <a:gd name="connsiteY2" fmla="*/ 191735 h 960183"/>
                <a:gd name="connsiteX3" fmla="*/ 315586 w 968333"/>
                <a:gd name="connsiteY3" fmla="*/ 148825 h 960183"/>
                <a:gd name="connsiteX4" fmla="*/ 484585 w 968333"/>
                <a:gd name="connsiteY4" fmla="*/ 277 h 960183"/>
                <a:gd name="connsiteX5" fmla="*/ 653584 w 968333"/>
                <a:gd name="connsiteY5" fmla="*/ 148825 h 960183"/>
                <a:gd name="connsiteX6" fmla="*/ 872184 w 968333"/>
                <a:gd name="connsiteY6" fmla="*/ 191735 h 960183"/>
                <a:gd name="connsiteX7" fmla="*/ 864327 w 968333"/>
                <a:gd name="connsiteY7" fmla="*/ 419883 h 960183"/>
                <a:gd name="connsiteX8" fmla="*/ 967915 w 968333"/>
                <a:gd name="connsiteY8" fmla="*/ 621939 h 960183"/>
                <a:gd name="connsiteX9" fmla="*/ 789113 w 968333"/>
                <a:gd name="connsiteY9" fmla="*/ 757885 h 960183"/>
                <a:gd name="connsiteX10" fmla="*/ 699685 w 968333"/>
                <a:gd name="connsiteY10" fmla="*/ 943123 h 960183"/>
                <a:gd name="connsiteX11" fmla="*/ 484585 w 968333"/>
                <a:gd name="connsiteY11" fmla="*/ 908310 h 960183"/>
                <a:gd name="connsiteX12" fmla="*/ 290916 w 968333"/>
                <a:gd name="connsiteY12" fmla="*/ 940742 h 960183"/>
                <a:gd name="connsiteX13" fmla="*/ 180057 w 968333"/>
                <a:gd name="connsiteY13" fmla="*/ 757885 h 960183"/>
                <a:gd name="connsiteX14" fmla="*/ 1255 w 968333"/>
                <a:gd name="connsiteY14" fmla="*/ 621939 h 960183"/>
                <a:gd name="connsiteX0" fmla="*/ 1255 w 944507"/>
                <a:gd name="connsiteY0" fmla="*/ 621939 h 960183"/>
                <a:gd name="connsiteX1" fmla="*/ 104843 w 944507"/>
                <a:gd name="connsiteY1" fmla="*/ 419883 h 960183"/>
                <a:gd name="connsiteX2" fmla="*/ 96986 w 944507"/>
                <a:gd name="connsiteY2" fmla="*/ 191735 h 960183"/>
                <a:gd name="connsiteX3" fmla="*/ 315586 w 944507"/>
                <a:gd name="connsiteY3" fmla="*/ 148825 h 960183"/>
                <a:gd name="connsiteX4" fmla="*/ 484585 w 944507"/>
                <a:gd name="connsiteY4" fmla="*/ 277 h 960183"/>
                <a:gd name="connsiteX5" fmla="*/ 653584 w 944507"/>
                <a:gd name="connsiteY5" fmla="*/ 148825 h 960183"/>
                <a:gd name="connsiteX6" fmla="*/ 872184 w 944507"/>
                <a:gd name="connsiteY6" fmla="*/ 191735 h 960183"/>
                <a:gd name="connsiteX7" fmla="*/ 864327 w 944507"/>
                <a:gd name="connsiteY7" fmla="*/ 419883 h 960183"/>
                <a:gd name="connsiteX8" fmla="*/ 944102 w 944507"/>
                <a:gd name="connsiteY8" fmla="*/ 614795 h 960183"/>
                <a:gd name="connsiteX9" fmla="*/ 789113 w 944507"/>
                <a:gd name="connsiteY9" fmla="*/ 757885 h 960183"/>
                <a:gd name="connsiteX10" fmla="*/ 699685 w 944507"/>
                <a:gd name="connsiteY10" fmla="*/ 943123 h 960183"/>
                <a:gd name="connsiteX11" fmla="*/ 484585 w 944507"/>
                <a:gd name="connsiteY11" fmla="*/ 908310 h 960183"/>
                <a:gd name="connsiteX12" fmla="*/ 290916 w 944507"/>
                <a:gd name="connsiteY12" fmla="*/ 940742 h 960183"/>
                <a:gd name="connsiteX13" fmla="*/ 180057 w 944507"/>
                <a:gd name="connsiteY13" fmla="*/ 757885 h 960183"/>
                <a:gd name="connsiteX14" fmla="*/ 1255 w 944507"/>
                <a:gd name="connsiteY14" fmla="*/ 621939 h 960183"/>
                <a:gd name="connsiteX0" fmla="*/ 1255 w 944507"/>
                <a:gd name="connsiteY0" fmla="*/ 621939 h 960183"/>
                <a:gd name="connsiteX1" fmla="*/ 104843 w 944507"/>
                <a:gd name="connsiteY1" fmla="*/ 419883 h 960183"/>
                <a:gd name="connsiteX2" fmla="*/ 96986 w 944507"/>
                <a:gd name="connsiteY2" fmla="*/ 191735 h 960183"/>
                <a:gd name="connsiteX3" fmla="*/ 315586 w 944507"/>
                <a:gd name="connsiteY3" fmla="*/ 148825 h 960183"/>
                <a:gd name="connsiteX4" fmla="*/ 484585 w 944507"/>
                <a:gd name="connsiteY4" fmla="*/ 277 h 960183"/>
                <a:gd name="connsiteX5" fmla="*/ 653584 w 944507"/>
                <a:gd name="connsiteY5" fmla="*/ 148825 h 960183"/>
                <a:gd name="connsiteX6" fmla="*/ 872184 w 944507"/>
                <a:gd name="connsiteY6" fmla="*/ 191735 h 960183"/>
                <a:gd name="connsiteX7" fmla="*/ 864327 w 944507"/>
                <a:gd name="connsiteY7" fmla="*/ 419883 h 960183"/>
                <a:gd name="connsiteX8" fmla="*/ 944102 w 944507"/>
                <a:gd name="connsiteY8" fmla="*/ 614795 h 960183"/>
                <a:gd name="connsiteX9" fmla="*/ 789113 w 944507"/>
                <a:gd name="connsiteY9" fmla="*/ 757885 h 960183"/>
                <a:gd name="connsiteX10" fmla="*/ 699685 w 944507"/>
                <a:gd name="connsiteY10" fmla="*/ 943123 h 960183"/>
                <a:gd name="connsiteX11" fmla="*/ 484585 w 944507"/>
                <a:gd name="connsiteY11" fmla="*/ 908310 h 960183"/>
                <a:gd name="connsiteX12" fmla="*/ 290916 w 944507"/>
                <a:gd name="connsiteY12" fmla="*/ 940742 h 960183"/>
                <a:gd name="connsiteX13" fmla="*/ 180057 w 944507"/>
                <a:gd name="connsiteY13" fmla="*/ 757885 h 960183"/>
                <a:gd name="connsiteX14" fmla="*/ 1255 w 944507"/>
                <a:gd name="connsiteY14" fmla="*/ 621939 h 960183"/>
                <a:gd name="connsiteX0" fmla="*/ 1255 w 944507"/>
                <a:gd name="connsiteY0" fmla="*/ 621939 h 960183"/>
                <a:gd name="connsiteX1" fmla="*/ 104843 w 944507"/>
                <a:gd name="connsiteY1" fmla="*/ 419883 h 960183"/>
                <a:gd name="connsiteX2" fmla="*/ 96986 w 944507"/>
                <a:gd name="connsiteY2" fmla="*/ 191735 h 960183"/>
                <a:gd name="connsiteX3" fmla="*/ 315586 w 944507"/>
                <a:gd name="connsiteY3" fmla="*/ 148825 h 960183"/>
                <a:gd name="connsiteX4" fmla="*/ 484585 w 944507"/>
                <a:gd name="connsiteY4" fmla="*/ 277 h 960183"/>
                <a:gd name="connsiteX5" fmla="*/ 653584 w 944507"/>
                <a:gd name="connsiteY5" fmla="*/ 148825 h 960183"/>
                <a:gd name="connsiteX6" fmla="*/ 872184 w 944507"/>
                <a:gd name="connsiteY6" fmla="*/ 191735 h 960183"/>
                <a:gd name="connsiteX7" fmla="*/ 864327 w 944507"/>
                <a:gd name="connsiteY7" fmla="*/ 419883 h 960183"/>
                <a:gd name="connsiteX8" fmla="*/ 944102 w 944507"/>
                <a:gd name="connsiteY8" fmla="*/ 614795 h 960183"/>
                <a:gd name="connsiteX9" fmla="*/ 789113 w 944507"/>
                <a:gd name="connsiteY9" fmla="*/ 757885 h 960183"/>
                <a:gd name="connsiteX10" fmla="*/ 699685 w 944507"/>
                <a:gd name="connsiteY10" fmla="*/ 943123 h 960183"/>
                <a:gd name="connsiteX11" fmla="*/ 484585 w 944507"/>
                <a:gd name="connsiteY11" fmla="*/ 908310 h 960183"/>
                <a:gd name="connsiteX12" fmla="*/ 290916 w 944507"/>
                <a:gd name="connsiteY12" fmla="*/ 940742 h 960183"/>
                <a:gd name="connsiteX13" fmla="*/ 180057 w 944507"/>
                <a:gd name="connsiteY13" fmla="*/ 757885 h 960183"/>
                <a:gd name="connsiteX14" fmla="*/ 1255 w 944507"/>
                <a:gd name="connsiteY14" fmla="*/ 621939 h 960183"/>
                <a:gd name="connsiteX0" fmla="*/ 1255 w 944507"/>
                <a:gd name="connsiteY0" fmla="*/ 621939 h 960183"/>
                <a:gd name="connsiteX1" fmla="*/ 104843 w 944507"/>
                <a:gd name="connsiteY1" fmla="*/ 419883 h 960183"/>
                <a:gd name="connsiteX2" fmla="*/ 96986 w 944507"/>
                <a:gd name="connsiteY2" fmla="*/ 191735 h 960183"/>
                <a:gd name="connsiteX3" fmla="*/ 315586 w 944507"/>
                <a:gd name="connsiteY3" fmla="*/ 148825 h 960183"/>
                <a:gd name="connsiteX4" fmla="*/ 484585 w 944507"/>
                <a:gd name="connsiteY4" fmla="*/ 277 h 960183"/>
                <a:gd name="connsiteX5" fmla="*/ 653584 w 944507"/>
                <a:gd name="connsiteY5" fmla="*/ 148825 h 960183"/>
                <a:gd name="connsiteX6" fmla="*/ 872184 w 944507"/>
                <a:gd name="connsiteY6" fmla="*/ 191735 h 960183"/>
                <a:gd name="connsiteX7" fmla="*/ 864327 w 944507"/>
                <a:gd name="connsiteY7" fmla="*/ 419883 h 960183"/>
                <a:gd name="connsiteX8" fmla="*/ 944102 w 944507"/>
                <a:gd name="connsiteY8" fmla="*/ 614795 h 960183"/>
                <a:gd name="connsiteX9" fmla="*/ 789113 w 944507"/>
                <a:gd name="connsiteY9" fmla="*/ 757885 h 960183"/>
                <a:gd name="connsiteX10" fmla="*/ 699685 w 944507"/>
                <a:gd name="connsiteY10" fmla="*/ 943123 h 960183"/>
                <a:gd name="connsiteX11" fmla="*/ 484585 w 944507"/>
                <a:gd name="connsiteY11" fmla="*/ 908310 h 960183"/>
                <a:gd name="connsiteX12" fmla="*/ 290916 w 944507"/>
                <a:gd name="connsiteY12" fmla="*/ 940742 h 960183"/>
                <a:gd name="connsiteX13" fmla="*/ 180057 w 944507"/>
                <a:gd name="connsiteY13" fmla="*/ 757885 h 960183"/>
                <a:gd name="connsiteX14" fmla="*/ 1255 w 944507"/>
                <a:gd name="connsiteY14" fmla="*/ 621939 h 960183"/>
                <a:gd name="connsiteX0" fmla="*/ 1255 w 944507"/>
                <a:gd name="connsiteY0" fmla="*/ 621939 h 960183"/>
                <a:gd name="connsiteX1" fmla="*/ 104843 w 944507"/>
                <a:gd name="connsiteY1" fmla="*/ 419883 h 960183"/>
                <a:gd name="connsiteX2" fmla="*/ 96986 w 944507"/>
                <a:gd name="connsiteY2" fmla="*/ 191735 h 960183"/>
                <a:gd name="connsiteX3" fmla="*/ 315586 w 944507"/>
                <a:gd name="connsiteY3" fmla="*/ 148825 h 960183"/>
                <a:gd name="connsiteX4" fmla="*/ 484585 w 944507"/>
                <a:gd name="connsiteY4" fmla="*/ 277 h 960183"/>
                <a:gd name="connsiteX5" fmla="*/ 653584 w 944507"/>
                <a:gd name="connsiteY5" fmla="*/ 148825 h 960183"/>
                <a:gd name="connsiteX6" fmla="*/ 881709 w 944507"/>
                <a:gd name="connsiteY6" fmla="*/ 208404 h 960183"/>
                <a:gd name="connsiteX7" fmla="*/ 864327 w 944507"/>
                <a:gd name="connsiteY7" fmla="*/ 419883 h 960183"/>
                <a:gd name="connsiteX8" fmla="*/ 944102 w 944507"/>
                <a:gd name="connsiteY8" fmla="*/ 614795 h 960183"/>
                <a:gd name="connsiteX9" fmla="*/ 789113 w 944507"/>
                <a:gd name="connsiteY9" fmla="*/ 757885 h 960183"/>
                <a:gd name="connsiteX10" fmla="*/ 699685 w 944507"/>
                <a:gd name="connsiteY10" fmla="*/ 943123 h 960183"/>
                <a:gd name="connsiteX11" fmla="*/ 484585 w 944507"/>
                <a:gd name="connsiteY11" fmla="*/ 908310 h 960183"/>
                <a:gd name="connsiteX12" fmla="*/ 290916 w 944507"/>
                <a:gd name="connsiteY12" fmla="*/ 940742 h 960183"/>
                <a:gd name="connsiteX13" fmla="*/ 180057 w 944507"/>
                <a:gd name="connsiteY13" fmla="*/ 757885 h 960183"/>
                <a:gd name="connsiteX14" fmla="*/ 1255 w 944507"/>
                <a:gd name="connsiteY14" fmla="*/ 621939 h 960183"/>
                <a:gd name="connsiteX0" fmla="*/ 1716 w 918774"/>
                <a:gd name="connsiteY0" fmla="*/ 624321 h 960183"/>
                <a:gd name="connsiteX1" fmla="*/ 79110 w 918774"/>
                <a:gd name="connsiteY1" fmla="*/ 419883 h 960183"/>
                <a:gd name="connsiteX2" fmla="*/ 71253 w 918774"/>
                <a:gd name="connsiteY2" fmla="*/ 191735 h 960183"/>
                <a:gd name="connsiteX3" fmla="*/ 289853 w 918774"/>
                <a:gd name="connsiteY3" fmla="*/ 148825 h 960183"/>
                <a:gd name="connsiteX4" fmla="*/ 458852 w 918774"/>
                <a:gd name="connsiteY4" fmla="*/ 277 h 960183"/>
                <a:gd name="connsiteX5" fmla="*/ 627851 w 918774"/>
                <a:gd name="connsiteY5" fmla="*/ 148825 h 960183"/>
                <a:gd name="connsiteX6" fmla="*/ 855976 w 918774"/>
                <a:gd name="connsiteY6" fmla="*/ 208404 h 960183"/>
                <a:gd name="connsiteX7" fmla="*/ 838594 w 918774"/>
                <a:gd name="connsiteY7" fmla="*/ 419883 h 960183"/>
                <a:gd name="connsiteX8" fmla="*/ 918369 w 918774"/>
                <a:gd name="connsiteY8" fmla="*/ 614795 h 960183"/>
                <a:gd name="connsiteX9" fmla="*/ 763380 w 918774"/>
                <a:gd name="connsiteY9" fmla="*/ 757885 h 960183"/>
                <a:gd name="connsiteX10" fmla="*/ 673952 w 918774"/>
                <a:gd name="connsiteY10" fmla="*/ 943123 h 960183"/>
                <a:gd name="connsiteX11" fmla="*/ 458852 w 918774"/>
                <a:gd name="connsiteY11" fmla="*/ 908310 h 960183"/>
                <a:gd name="connsiteX12" fmla="*/ 265183 w 918774"/>
                <a:gd name="connsiteY12" fmla="*/ 940742 h 960183"/>
                <a:gd name="connsiteX13" fmla="*/ 154324 w 918774"/>
                <a:gd name="connsiteY13" fmla="*/ 757885 h 960183"/>
                <a:gd name="connsiteX14" fmla="*/ 1716 w 918774"/>
                <a:gd name="connsiteY14" fmla="*/ 624321 h 960183"/>
                <a:gd name="connsiteX0" fmla="*/ 2792 w 919850"/>
                <a:gd name="connsiteY0" fmla="*/ 624321 h 960183"/>
                <a:gd name="connsiteX1" fmla="*/ 80186 w 919850"/>
                <a:gd name="connsiteY1" fmla="*/ 419883 h 960183"/>
                <a:gd name="connsiteX2" fmla="*/ 72329 w 919850"/>
                <a:gd name="connsiteY2" fmla="*/ 191735 h 960183"/>
                <a:gd name="connsiteX3" fmla="*/ 290929 w 919850"/>
                <a:gd name="connsiteY3" fmla="*/ 148825 h 960183"/>
                <a:gd name="connsiteX4" fmla="*/ 459928 w 919850"/>
                <a:gd name="connsiteY4" fmla="*/ 277 h 960183"/>
                <a:gd name="connsiteX5" fmla="*/ 628927 w 919850"/>
                <a:gd name="connsiteY5" fmla="*/ 148825 h 960183"/>
                <a:gd name="connsiteX6" fmla="*/ 857052 w 919850"/>
                <a:gd name="connsiteY6" fmla="*/ 208404 h 960183"/>
                <a:gd name="connsiteX7" fmla="*/ 839670 w 919850"/>
                <a:gd name="connsiteY7" fmla="*/ 419883 h 960183"/>
                <a:gd name="connsiteX8" fmla="*/ 919445 w 919850"/>
                <a:gd name="connsiteY8" fmla="*/ 614795 h 960183"/>
                <a:gd name="connsiteX9" fmla="*/ 764456 w 919850"/>
                <a:gd name="connsiteY9" fmla="*/ 757885 h 960183"/>
                <a:gd name="connsiteX10" fmla="*/ 675028 w 919850"/>
                <a:gd name="connsiteY10" fmla="*/ 943123 h 960183"/>
                <a:gd name="connsiteX11" fmla="*/ 459928 w 919850"/>
                <a:gd name="connsiteY11" fmla="*/ 908310 h 960183"/>
                <a:gd name="connsiteX12" fmla="*/ 266259 w 919850"/>
                <a:gd name="connsiteY12" fmla="*/ 940742 h 960183"/>
                <a:gd name="connsiteX13" fmla="*/ 155400 w 919850"/>
                <a:gd name="connsiteY13" fmla="*/ 757885 h 960183"/>
                <a:gd name="connsiteX14" fmla="*/ 2792 w 919850"/>
                <a:gd name="connsiteY14" fmla="*/ 624321 h 960183"/>
                <a:gd name="connsiteX0" fmla="*/ 2792 w 919850"/>
                <a:gd name="connsiteY0" fmla="*/ 624321 h 960183"/>
                <a:gd name="connsiteX1" fmla="*/ 80186 w 919850"/>
                <a:gd name="connsiteY1" fmla="*/ 419883 h 960183"/>
                <a:gd name="connsiteX2" fmla="*/ 72329 w 919850"/>
                <a:gd name="connsiteY2" fmla="*/ 191735 h 960183"/>
                <a:gd name="connsiteX3" fmla="*/ 290929 w 919850"/>
                <a:gd name="connsiteY3" fmla="*/ 148825 h 960183"/>
                <a:gd name="connsiteX4" fmla="*/ 459928 w 919850"/>
                <a:gd name="connsiteY4" fmla="*/ 277 h 960183"/>
                <a:gd name="connsiteX5" fmla="*/ 628927 w 919850"/>
                <a:gd name="connsiteY5" fmla="*/ 148825 h 960183"/>
                <a:gd name="connsiteX6" fmla="*/ 857052 w 919850"/>
                <a:gd name="connsiteY6" fmla="*/ 208404 h 960183"/>
                <a:gd name="connsiteX7" fmla="*/ 839670 w 919850"/>
                <a:gd name="connsiteY7" fmla="*/ 419883 h 960183"/>
                <a:gd name="connsiteX8" fmla="*/ 919445 w 919850"/>
                <a:gd name="connsiteY8" fmla="*/ 614795 h 960183"/>
                <a:gd name="connsiteX9" fmla="*/ 764456 w 919850"/>
                <a:gd name="connsiteY9" fmla="*/ 757885 h 960183"/>
                <a:gd name="connsiteX10" fmla="*/ 675028 w 919850"/>
                <a:gd name="connsiteY10" fmla="*/ 943123 h 960183"/>
                <a:gd name="connsiteX11" fmla="*/ 459928 w 919850"/>
                <a:gd name="connsiteY11" fmla="*/ 908310 h 960183"/>
                <a:gd name="connsiteX12" fmla="*/ 266259 w 919850"/>
                <a:gd name="connsiteY12" fmla="*/ 940742 h 960183"/>
                <a:gd name="connsiteX13" fmla="*/ 155400 w 919850"/>
                <a:gd name="connsiteY13" fmla="*/ 757885 h 960183"/>
                <a:gd name="connsiteX14" fmla="*/ 2792 w 919850"/>
                <a:gd name="connsiteY14" fmla="*/ 624321 h 960183"/>
                <a:gd name="connsiteX0" fmla="*/ 2847 w 919905"/>
                <a:gd name="connsiteY0" fmla="*/ 624305 h 960167"/>
                <a:gd name="connsiteX1" fmla="*/ 80241 w 919905"/>
                <a:gd name="connsiteY1" fmla="*/ 419867 h 960167"/>
                <a:gd name="connsiteX2" fmla="*/ 84290 w 919905"/>
                <a:gd name="connsiteY2" fmla="*/ 196481 h 960167"/>
                <a:gd name="connsiteX3" fmla="*/ 290984 w 919905"/>
                <a:gd name="connsiteY3" fmla="*/ 148809 h 960167"/>
                <a:gd name="connsiteX4" fmla="*/ 459983 w 919905"/>
                <a:gd name="connsiteY4" fmla="*/ 261 h 960167"/>
                <a:gd name="connsiteX5" fmla="*/ 628982 w 919905"/>
                <a:gd name="connsiteY5" fmla="*/ 148809 h 960167"/>
                <a:gd name="connsiteX6" fmla="*/ 857107 w 919905"/>
                <a:gd name="connsiteY6" fmla="*/ 208388 h 960167"/>
                <a:gd name="connsiteX7" fmla="*/ 839725 w 919905"/>
                <a:gd name="connsiteY7" fmla="*/ 419867 h 960167"/>
                <a:gd name="connsiteX8" fmla="*/ 919500 w 919905"/>
                <a:gd name="connsiteY8" fmla="*/ 614779 h 960167"/>
                <a:gd name="connsiteX9" fmla="*/ 764511 w 919905"/>
                <a:gd name="connsiteY9" fmla="*/ 757869 h 960167"/>
                <a:gd name="connsiteX10" fmla="*/ 675083 w 919905"/>
                <a:gd name="connsiteY10" fmla="*/ 943107 h 960167"/>
                <a:gd name="connsiteX11" fmla="*/ 459983 w 919905"/>
                <a:gd name="connsiteY11" fmla="*/ 908294 h 960167"/>
                <a:gd name="connsiteX12" fmla="*/ 266314 w 919905"/>
                <a:gd name="connsiteY12" fmla="*/ 940726 h 960167"/>
                <a:gd name="connsiteX13" fmla="*/ 155455 w 919905"/>
                <a:gd name="connsiteY13" fmla="*/ 757869 h 960167"/>
                <a:gd name="connsiteX14" fmla="*/ 2847 w 919905"/>
                <a:gd name="connsiteY14" fmla="*/ 624305 h 960167"/>
                <a:gd name="connsiteX0" fmla="*/ 2847 w 919899"/>
                <a:gd name="connsiteY0" fmla="*/ 624305 h 943463"/>
                <a:gd name="connsiteX1" fmla="*/ 80241 w 919899"/>
                <a:gd name="connsiteY1" fmla="*/ 419867 h 943463"/>
                <a:gd name="connsiteX2" fmla="*/ 84290 w 919899"/>
                <a:gd name="connsiteY2" fmla="*/ 196481 h 943463"/>
                <a:gd name="connsiteX3" fmla="*/ 290984 w 919899"/>
                <a:gd name="connsiteY3" fmla="*/ 148809 h 943463"/>
                <a:gd name="connsiteX4" fmla="*/ 459983 w 919899"/>
                <a:gd name="connsiteY4" fmla="*/ 261 h 943463"/>
                <a:gd name="connsiteX5" fmla="*/ 628982 w 919899"/>
                <a:gd name="connsiteY5" fmla="*/ 148809 h 943463"/>
                <a:gd name="connsiteX6" fmla="*/ 857107 w 919899"/>
                <a:gd name="connsiteY6" fmla="*/ 208388 h 943463"/>
                <a:gd name="connsiteX7" fmla="*/ 839725 w 919899"/>
                <a:gd name="connsiteY7" fmla="*/ 419867 h 943463"/>
                <a:gd name="connsiteX8" fmla="*/ 919500 w 919899"/>
                <a:gd name="connsiteY8" fmla="*/ 614779 h 943463"/>
                <a:gd name="connsiteX9" fmla="*/ 764511 w 919899"/>
                <a:gd name="connsiteY9" fmla="*/ 757869 h 943463"/>
                <a:gd name="connsiteX10" fmla="*/ 686989 w 919899"/>
                <a:gd name="connsiteY10" fmla="*/ 919295 h 943463"/>
                <a:gd name="connsiteX11" fmla="*/ 459983 w 919899"/>
                <a:gd name="connsiteY11" fmla="*/ 908294 h 943463"/>
                <a:gd name="connsiteX12" fmla="*/ 266314 w 919899"/>
                <a:gd name="connsiteY12" fmla="*/ 940726 h 943463"/>
                <a:gd name="connsiteX13" fmla="*/ 155455 w 919899"/>
                <a:gd name="connsiteY13" fmla="*/ 757869 h 943463"/>
                <a:gd name="connsiteX14" fmla="*/ 2847 w 919899"/>
                <a:gd name="connsiteY14" fmla="*/ 624305 h 943463"/>
                <a:gd name="connsiteX0" fmla="*/ 2847 w 919899"/>
                <a:gd name="connsiteY0" fmla="*/ 624164 h 943322"/>
                <a:gd name="connsiteX1" fmla="*/ 80241 w 919899"/>
                <a:gd name="connsiteY1" fmla="*/ 419726 h 943322"/>
                <a:gd name="connsiteX2" fmla="*/ 84290 w 919899"/>
                <a:gd name="connsiteY2" fmla="*/ 196340 h 943322"/>
                <a:gd name="connsiteX3" fmla="*/ 290984 w 919899"/>
                <a:gd name="connsiteY3" fmla="*/ 124855 h 943322"/>
                <a:gd name="connsiteX4" fmla="*/ 459983 w 919899"/>
                <a:gd name="connsiteY4" fmla="*/ 120 h 943322"/>
                <a:gd name="connsiteX5" fmla="*/ 628982 w 919899"/>
                <a:gd name="connsiteY5" fmla="*/ 148668 h 943322"/>
                <a:gd name="connsiteX6" fmla="*/ 857107 w 919899"/>
                <a:gd name="connsiteY6" fmla="*/ 208247 h 943322"/>
                <a:gd name="connsiteX7" fmla="*/ 839725 w 919899"/>
                <a:gd name="connsiteY7" fmla="*/ 419726 h 943322"/>
                <a:gd name="connsiteX8" fmla="*/ 919500 w 919899"/>
                <a:gd name="connsiteY8" fmla="*/ 614638 h 943322"/>
                <a:gd name="connsiteX9" fmla="*/ 764511 w 919899"/>
                <a:gd name="connsiteY9" fmla="*/ 757728 h 943322"/>
                <a:gd name="connsiteX10" fmla="*/ 686989 w 919899"/>
                <a:gd name="connsiteY10" fmla="*/ 919154 h 943322"/>
                <a:gd name="connsiteX11" fmla="*/ 459983 w 919899"/>
                <a:gd name="connsiteY11" fmla="*/ 908153 h 943322"/>
                <a:gd name="connsiteX12" fmla="*/ 266314 w 919899"/>
                <a:gd name="connsiteY12" fmla="*/ 940585 h 943322"/>
                <a:gd name="connsiteX13" fmla="*/ 155455 w 919899"/>
                <a:gd name="connsiteY13" fmla="*/ 757728 h 943322"/>
                <a:gd name="connsiteX14" fmla="*/ 2847 w 919899"/>
                <a:gd name="connsiteY14" fmla="*/ 624164 h 943322"/>
                <a:gd name="connsiteX0" fmla="*/ 2847 w 919899"/>
                <a:gd name="connsiteY0" fmla="*/ 624049 h 943207"/>
                <a:gd name="connsiteX1" fmla="*/ 80241 w 919899"/>
                <a:gd name="connsiteY1" fmla="*/ 419611 h 943207"/>
                <a:gd name="connsiteX2" fmla="*/ 84290 w 919899"/>
                <a:gd name="connsiteY2" fmla="*/ 196225 h 943207"/>
                <a:gd name="connsiteX3" fmla="*/ 290984 w 919899"/>
                <a:gd name="connsiteY3" fmla="*/ 124740 h 943207"/>
                <a:gd name="connsiteX4" fmla="*/ 459983 w 919899"/>
                <a:gd name="connsiteY4" fmla="*/ 5 h 943207"/>
                <a:gd name="connsiteX5" fmla="*/ 628982 w 919899"/>
                <a:gd name="connsiteY5" fmla="*/ 148553 h 943207"/>
                <a:gd name="connsiteX6" fmla="*/ 857107 w 919899"/>
                <a:gd name="connsiteY6" fmla="*/ 208132 h 943207"/>
                <a:gd name="connsiteX7" fmla="*/ 839725 w 919899"/>
                <a:gd name="connsiteY7" fmla="*/ 419611 h 943207"/>
                <a:gd name="connsiteX8" fmla="*/ 919500 w 919899"/>
                <a:gd name="connsiteY8" fmla="*/ 614523 h 943207"/>
                <a:gd name="connsiteX9" fmla="*/ 764511 w 919899"/>
                <a:gd name="connsiteY9" fmla="*/ 757613 h 943207"/>
                <a:gd name="connsiteX10" fmla="*/ 686989 w 919899"/>
                <a:gd name="connsiteY10" fmla="*/ 919039 h 943207"/>
                <a:gd name="connsiteX11" fmla="*/ 459983 w 919899"/>
                <a:gd name="connsiteY11" fmla="*/ 908038 h 943207"/>
                <a:gd name="connsiteX12" fmla="*/ 266314 w 919899"/>
                <a:gd name="connsiteY12" fmla="*/ 940470 h 943207"/>
                <a:gd name="connsiteX13" fmla="*/ 155455 w 919899"/>
                <a:gd name="connsiteY13" fmla="*/ 757613 h 943207"/>
                <a:gd name="connsiteX14" fmla="*/ 2847 w 919899"/>
                <a:gd name="connsiteY14" fmla="*/ 624049 h 943207"/>
                <a:gd name="connsiteX0" fmla="*/ 2847 w 919899"/>
                <a:gd name="connsiteY0" fmla="*/ 590713 h 909871"/>
                <a:gd name="connsiteX1" fmla="*/ 80241 w 919899"/>
                <a:gd name="connsiteY1" fmla="*/ 386275 h 909871"/>
                <a:gd name="connsiteX2" fmla="*/ 84290 w 919899"/>
                <a:gd name="connsiteY2" fmla="*/ 162889 h 909871"/>
                <a:gd name="connsiteX3" fmla="*/ 290984 w 919899"/>
                <a:gd name="connsiteY3" fmla="*/ 91404 h 909871"/>
                <a:gd name="connsiteX4" fmla="*/ 459983 w 919899"/>
                <a:gd name="connsiteY4" fmla="*/ 6 h 909871"/>
                <a:gd name="connsiteX5" fmla="*/ 628982 w 919899"/>
                <a:gd name="connsiteY5" fmla="*/ 115217 h 909871"/>
                <a:gd name="connsiteX6" fmla="*/ 857107 w 919899"/>
                <a:gd name="connsiteY6" fmla="*/ 174796 h 909871"/>
                <a:gd name="connsiteX7" fmla="*/ 839725 w 919899"/>
                <a:gd name="connsiteY7" fmla="*/ 386275 h 909871"/>
                <a:gd name="connsiteX8" fmla="*/ 919500 w 919899"/>
                <a:gd name="connsiteY8" fmla="*/ 581187 h 909871"/>
                <a:gd name="connsiteX9" fmla="*/ 764511 w 919899"/>
                <a:gd name="connsiteY9" fmla="*/ 724277 h 909871"/>
                <a:gd name="connsiteX10" fmla="*/ 686989 w 919899"/>
                <a:gd name="connsiteY10" fmla="*/ 885703 h 909871"/>
                <a:gd name="connsiteX11" fmla="*/ 459983 w 919899"/>
                <a:gd name="connsiteY11" fmla="*/ 874702 h 909871"/>
                <a:gd name="connsiteX12" fmla="*/ 266314 w 919899"/>
                <a:gd name="connsiteY12" fmla="*/ 907134 h 909871"/>
                <a:gd name="connsiteX13" fmla="*/ 155455 w 919899"/>
                <a:gd name="connsiteY13" fmla="*/ 724277 h 909871"/>
                <a:gd name="connsiteX14" fmla="*/ 2847 w 919899"/>
                <a:gd name="connsiteY14" fmla="*/ 590713 h 909871"/>
                <a:gd name="connsiteX0" fmla="*/ 2847 w 919899"/>
                <a:gd name="connsiteY0" fmla="*/ 590873 h 910031"/>
                <a:gd name="connsiteX1" fmla="*/ 80241 w 919899"/>
                <a:gd name="connsiteY1" fmla="*/ 386435 h 910031"/>
                <a:gd name="connsiteX2" fmla="*/ 84290 w 919899"/>
                <a:gd name="connsiteY2" fmla="*/ 163049 h 910031"/>
                <a:gd name="connsiteX3" fmla="*/ 290984 w 919899"/>
                <a:gd name="connsiteY3" fmla="*/ 91564 h 910031"/>
                <a:gd name="connsiteX4" fmla="*/ 459983 w 919899"/>
                <a:gd name="connsiteY4" fmla="*/ 166 h 910031"/>
                <a:gd name="connsiteX5" fmla="*/ 643269 w 919899"/>
                <a:gd name="connsiteY5" fmla="*/ 115377 h 910031"/>
                <a:gd name="connsiteX6" fmla="*/ 857107 w 919899"/>
                <a:gd name="connsiteY6" fmla="*/ 174956 h 910031"/>
                <a:gd name="connsiteX7" fmla="*/ 839725 w 919899"/>
                <a:gd name="connsiteY7" fmla="*/ 386435 h 910031"/>
                <a:gd name="connsiteX8" fmla="*/ 919500 w 919899"/>
                <a:gd name="connsiteY8" fmla="*/ 581347 h 910031"/>
                <a:gd name="connsiteX9" fmla="*/ 764511 w 919899"/>
                <a:gd name="connsiteY9" fmla="*/ 724437 h 910031"/>
                <a:gd name="connsiteX10" fmla="*/ 686989 w 919899"/>
                <a:gd name="connsiteY10" fmla="*/ 885863 h 910031"/>
                <a:gd name="connsiteX11" fmla="*/ 459983 w 919899"/>
                <a:gd name="connsiteY11" fmla="*/ 874862 h 910031"/>
                <a:gd name="connsiteX12" fmla="*/ 266314 w 919899"/>
                <a:gd name="connsiteY12" fmla="*/ 907294 h 910031"/>
                <a:gd name="connsiteX13" fmla="*/ 155455 w 919899"/>
                <a:gd name="connsiteY13" fmla="*/ 724437 h 910031"/>
                <a:gd name="connsiteX14" fmla="*/ 2847 w 919899"/>
                <a:gd name="connsiteY14" fmla="*/ 590873 h 910031"/>
                <a:gd name="connsiteX0" fmla="*/ 2847 w 919899"/>
                <a:gd name="connsiteY0" fmla="*/ 607514 h 926672"/>
                <a:gd name="connsiteX1" fmla="*/ 80241 w 919899"/>
                <a:gd name="connsiteY1" fmla="*/ 403076 h 926672"/>
                <a:gd name="connsiteX2" fmla="*/ 84290 w 919899"/>
                <a:gd name="connsiteY2" fmla="*/ 179690 h 926672"/>
                <a:gd name="connsiteX3" fmla="*/ 290984 w 919899"/>
                <a:gd name="connsiteY3" fmla="*/ 108205 h 926672"/>
                <a:gd name="connsiteX4" fmla="*/ 474270 w 919899"/>
                <a:gd name="connsiteY4" fmla="*/ 138 h 926672"/>
                <a:gd name="connsiteX5" fmla="*/ 643269 w 919899"/>
                <a:gd name="connsiteY5" fmla="*/ 132018 h 926672"/>
                <a:gd name="connsiteX6" fmla="*/ 857107 w 919899"/>
                <a:gd name="connsiteY6" fmla="*/ 191597 h 926672"/>
                <a:gd name="connsiteX7" fmla="*/ 839725 w 919899"/>
                <a:gd name="connsiteY7" fmla="*/ 403076 h 926672"/>
                <a:gd name="connsiteX8" fmla="*/ 919500 w 919899"/>
                <a:gd name="connsiteY8" fmla="*/ 597988 h 926672"/>
                <a:gd name="connsiteX9" fmla="*/ 764511 w 919899"/>
                <a:gd name="connsiteY9" fmla="*/ 741078 h 926672"/>
                <a:gd name="connsiteX10" fmla="*/ 686989 w 919899"/>
                <a:gd name="connsiteY10" fmla="*/ 902504 h 926672"/>
                <a:gd name="connsiteX11" fmla="*/ 459983 w 919899"/>
                <a:gd name="connsiteY11" fmla="*/ 891503 h 926672"/>
                <a:gd name="connsiteX12" fmla="*/ 266314 w 919899"/>
                <a:gd name="connsiteY12" fmla="*/ 923935 h 926672"/>
                <a:gd name="connsiteX13" fmla="*/ 155455 w 919899"/>
                <a:gd name="connsiteY13" fmla="*/ 741078 h 926672"/>
                <a:gd name="connsiteX14" fmla="*/ 2847 w 919899"/>
                <a:gd name="connsiteY14" fmla="*/ 607514 h 926672"/>
                <a:gd name="connsiteX0" fmla="*/ 2847 w 919899"/>
                <a:gd name="connsiteY0" fmla="*/ 608327 h 927485"/>
                <a:gd name="connsiteX1" fmla="*/ 80241 w 919899"/>
                <a:gd name="connsiteY1" fmla="*/ 403889 h 927485"/>
                <a:gd name="connsiteX2" fmla="*/ 84290 w 919899"/>
                <a:gd name="connsiteY2" fmla="*/ 180503 h 927485"/>
                <a:gd name="connsiteX3" fmla="*/ 290984 w 919899"/>
                <a:gd name="connsiteY3" fmla="*/ 109018 h 927485"/>
                <a:gd name="connsiteX4" fmla="*/ 474270 w 919899"/>
                <a:gd name="connsiteY4" fmla="*/ 951 h 927485"/>
                <a:gd name="connsiteX5" fmla="*/ 643269 w 919899"/>
                <a:gd name="connsiteY5" fmla="*/ 132831 h 927485"/>
                <a:gd name="connsiteX6" fmla="*/ 857107 w 919899"/>
                <a:gd name="connsiteY6" fmla="*/ 192410 h 927485"/>
                <a:gd name="connsiteX7" fmla="*/ 839725 w 919899"/>
                <a:gd name="connsiteY7" fmla="*/ 403889 h 927485"/>
                <a:gd name="connsiteX8" fmla="*/ 919500 w 919899"/>
                <a:gd name="connsiteY8" fmla="*/ 598801 h 927485"/>
                <a:gd name="connsiteX9" fmla="*/ 764511 w 919899"/>
                <a:gd name="connsiteY9" fmla="*/ 741891 h 927485"/>
                <a:gd name="connsiteX10" fmla="*/ 686989 w 919899"/>
                <a:gd name="connsiteY10" fmla="*/ 903317 h 927485"/>
                <a:gd name="connsiteX11" fmla="*/ 459983 w 919899"/>
                <a:gd name="connsiteY11" fmla="*/ 892316 h 927485"/>
                <a:gd name="connsiteX12" fmla="*/ 266314 w 919899"/>
                <a:gd name="connsiteY12" fmla="*/ 924748 h 927485"/>
                <a:gd name="connsiteX13" fmla="*/ 155455 w 919899"/>
                <a:gd name="connsiteY13" fmla="*/ 741891 h 927485"/>
                <a:gd name="connsiteX14" fmla="*/ 2847 w 919899"/>
                <a:gd name="connsiteY14" fmla="*/ 608327 h 927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19899" h="927485">
                  <a:moveTo>
                    <a:pt x="2847" y="608327"/>
                  </a:moveTo>
                  <a:cubicBezTo>
                    <a:pt x="-16273" y="522530"/>
                    <a:pt x="66667" y="475193"/>
                    <a:pt x="80241" y="403889"/>
                  </a:cubicBezTo>
                  <a:cubicBezTo>
                    <a:pt x="93815" y="332585"/>
                    <a:pt x="49166" y="229648"/>
                    <a:pt x="84290" y="180503"/>
                  </a:cubicBezTo>
                  <a:cubicBezTo>
                    <a:pt x="119414" y="131358"/>
                    <a:pt x="225987" y="138943"/>
                    <a:pt x="290984" y="109018"/>
                  </a:cubicBezTo>
                  <a:cubicBezTo>
                    <a:pt x="355981" y="79093"/>
                    <a:pt x="394125" y="-10161"/>
                    <a:pt x="474270" y="951"/>
                  </a:cubicBezTo>
                  <a:cubicBezTo>
                    <a:pt x="554415" y="12063"/>
                    <a:pt x="579463" y="100921"/>
                    <a:pt x="643269" y="132831"/>
                  </a:cubicBezTo>
                  <a:cubicBezTo>
                    <a:pt x="707075" y="164741"/>
                    <a:pt x="824364" y="147234"/>
                    <a:pt x="857107" y="192410"/>
                  </a:cubicBezTo>
                  <a:cubicBezTo>
                    <a:pt x="889850" y="237586"/>
                    <a:pt x="829326" y="336157"/>
                    <a:pt x="839725" y="403889"/>
                  </a:cubicBezTo>
                  <a:cubicBezTo>
                    <a:pt x="850124" y="471621"/>
                    <a:pt x="911165" y="510018"/>
                    <a:pt x="919500" y="598801"/>
                  </a:cubicBezTo>
                  <a:cubicBezTo>
                    <a:pt x="927835" y="687584"/>
                    <a:pt x="803263" y="691138"/>
                    <a:pt x="764511" y="741891"/>
                  </a:cubicBezTo>
                  <a:cubicBezTo>
                    <a:pt x="725759" y="792644"/>
                    <a:pt x="752517" y="850302"/>
                    <a:pt x="686989" y="903317"/>
                  </a:cubicBezTo>
                  <a:cubicBezTo>
                    <a:pt x="621461" y="956332"/>
                    <a:pt x="530096" y="888744"/>
                    <a:pt x="459983" y="892316"/>
                  </a:cubicBezTo>
                  <a:cubicBezTo>
                    <a:pt x="389871" y="895888"/>
                    <a:pt x="338014" y="938544"/>
                    <a:pt x="266314" y="924748"/>
                  </a:cubicBezTo>
                  <a:cubicBezTo>
                    <a:pt x="194614" y="910952"/>
                    <a:pt x="199366" y="794628"/>
                    <a:pt x="155455" y="741891"/>
                  </a:cubicBezTo>
                  <a:cubicBezTo>
                    <a:pt x="111544" y="689154"/>
                    <a:pt x="21967" y="694124"/>
                    <a:pt x="2847" y="608327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6" name="フリーフォーム: 図形 375">
              <a:extLst>
                <a:ext uri="{FF2B5EF4-FFF2-40B4-BE49-F238E27FC236}">
                  <a16:creationId xmlns:a16="http://schemas.microsoft.com/office/drawing/2014/main" id="{4543BB3F-8469-1C56-0C49-CAC85776B412}"/>
                </a:ext>
              </a:extLst>
            </p:cNvPr>
            <p:cNvSpPr/>
            <p:nvPr/>
          </p:nvSpPr>
          <p:spPr>
            <a:xfrm rot="900000">
              <a:off x="3698630" y="1998578"/>
              <a:ext cx="64997" cy="756262"/>
            </a:xfrm>
            <a:custGeom>
              <a:avLst/>
              <a:gdLst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9" fmla="*/ 91440 w 165493"/>
                <a:gd name="connsiteY9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8" fmla="*/ 91440 w 165493"/>
                <a:gd name="connsiteY8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0" fmla="*/ 58097 w 113240"/>
                <a:gd name="connsiteY0" fmla="*/ 0 h 2000985"/>
                <a:gd name="connsiteX1" fmla="*/ 58097 w 113240"/>
                <a:gd name="connsiteY1" fmla="*/ 501040 h 2000985"/>
                <a:gd name="connsiteX2" fmla="*/ 28716 w 113240"/>
                <a:gd name="connsiteY2" fmla="*/ 970765 h 2000985"/>
                <a:gd name="connsiteX3" fmla="*/ 55118 w 113240"/>
                <a:gd name="connsiteY3" fmla="*/ 998905 h 2000985"/>
                <a:gd name="connsiteX4" fmla="*/ 55144 w 113240"/>
                <a:gd name="connsiteY4" fmla="*/ 998905 h 2000985"/>
                <a:gd name="connsiteX5" fmla="*/ 55144 w 113240"/>
                <a:gd name="connsiteY5" fmla="*/ 1499945 h 2000985"/>
                <a:gd name="connsiteX6" fmla="*/ 55144 w 113240"/>
                <a:gd name="connsiteY6" fmla="*/ 2000985 h 200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240" h="2000985">
                  <a:moveTo>
                    <a:pt x="58097" y="0"/>
                  </a:moveTo>
                  <a:cubicBezTo>
                    <a:pt x="249120" y="167013"/>
                    <a:pt x="-132926" y="334027"/>
                    <a:pt x="58097" y="501040"/>
                  </a:cubicBezTo>
                  <a:cubicBezTo>
                    <a:pt x="237181" y="657615"/>
                    <a:pt x="-87409" y="814190"/>
                    <a:pt x="28716" y="970765"/>
                  </a:cubicBezTo>
                  <a:lnTo>
                    <a:pt x="55118" y="998905"/>
                  </a:lnTo>
                  <a:lnTo>
                    <a:pt x="55144" y="998905"/>
                  </a:lnTo>
                  <a:cubicBezTo>
                    <a:pt x="246167" y="1165918"/>
                    <a:pt x="-135879" y="1332932"/>
                    <a:pt x="55144" y="1499945"/>
                  </a:cubicBezTo>
                  <a:cubicBezTo>
                    <a:pt x="246167" y="1666958"/>
                    <a:pt x="-135879" y="1833972"/>
                    <a:pt x="55144" y="2000985"/>
                  </a:cubicBezTo>
                </a:path>
              </a:pathLst>
            </a:custGeom>
            <a:noFill/>
            <a:ln w="44450" cap="rnd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7" name="フリーフォーム: 図形 376">
              <a:extLst>
                <a:ext uri="{FF2B5EF4-FFF2-40B4-BE49-F238E27FC236}">
                  <a16:creationId xmlns:a16="http://schemas.microsoft.com/office/drawing/2014/main" id="{6BB6A447-7D69-C345-ACF2-0FF473042B86}"/>
                </a:ext>
              </a:extLst>
            </p:cNvPr>
            <p:cNvSpPr/>
            <p:nvPr/>
          </p:nvSpPr>
          <p:spPr>
            <a:xfrm rot="900000">
              <a:off x="3746255" y="2322428"/>
              <a:ext cx="64997" cy="756262"/>
            </a:xfrm>
            <a:custGeom>
              <a:avLst/>
              <a:gdLst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9" fmla="*/ 91440 w 165493"/>
                <a:gd name="connsiteY9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8" fmla="*/ 91440 w 165493"/>
                <a:gd name="connsiteY8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0" fmla="*/ 58097 w 113240"/>
                <a:gd name="connsiteY0" fmla="*/ 0 h 2000985"/>
                <a:gd name="connsiteX1" fmla="*/ 58097 w 113240"/>
                <a:gd name="connsiteY1" fmla="*/ 501040 h 2000985"/>
                <a:gd name="connsiteX2" fmla="*/ 28716 w 113240"/>
                <a:gd name="connsiteY2" fmla="*/ 970765 h 2000985"/>
                <a:gd name="connsiteX3" fmla="*/ 55118 w 113240"/>
                <a:gd name="connsiteY3" fmla="*/ 998905 h 2000985"/>
                <a:gd name="connsiteX4" fmla="*/ 55144 w 113240"/>
                <a:gd name="connsiteY4" fmla="*/ 998905 h 2000985"/>
                <a:gd name="connsiteX5" fmla="*/ 55144 w 113240"/>
                <a:gd name="connsiteY5" fmla="*/ 1499945 h 2000985"/>
                <a:gd name="connsiteX6" fmla="*/ 55144 w 113240"/>
                <a:gd name="connsiteY6" fmla="*/ 2000985 h 200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240" h="2000985">
                  <a:moveTo>
                    <a:pt x="58097" y="0"/>
                  </a:moveTo>
                  <a:cubicBezTo>
                    <a:pt x="249120" y="167013"/>
                    <a:pt x="-132926" y="334027"/>
                    <a:pt x="58097" y="501040"/>
                  </a:cubicBezTo>
                  <a:cubicBezTo>
                    <a:pt x="237181" y="657615"/>
                    <a:pt x="-87409" y="814190"/>
                    <a:pt x="28716" y="970765"/>
                  </a:cubicBezTo>
                  <a:lnTo>
                    <a:pt x="55118" y="998905"/>
                  </a:lnTo>
                  <a:lnTo>
                    <a:pt x="55144" y="998905"/>
                  </a:lnTo>
                  <a:cubicBezTo>
                    <a:pt x="246167" y="1165918"/>
                    <a:pt x="-135879" y="1332932"/>
                    <a:pt x="55144" y="1499945"/>
                  </a:cubicBezTo>
                  <a:cubicBezTo>
                    <a:pt x="246167" y="1666958"/>
                    <a:pt x="-135879" y="1833972"/>
                    <a:pt x="55144" y="2000985"/>
                  </a:cubicBezTo>
                </a:path>
              </a:pathLst>
            </a:custGeom>
            <a:noFill/>
            <a:ln w="44450" cap="rnd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8" name="フリーフォーム: 図形 377">
              <a:extLst>
                <a:ext uri="{FF2B5EF4-FFF2-40B4-BE49-F238E27FC236}">
                  <a16:creationId xmlns:a16="http://schemas.microsoft.com/office/drawing/2014/main" id="{489ACD80-2DCB-19E5-C70F-377A39470FE0}"/>
                </a:ext>
              </a:extLst>
            </p:cNvPr>
            <p:cNvSpPr/>
            <p:nvPr/>
          </p:nvSpPr>
          <p:spPr>
            <a:xfrm rot="20700000" flipH="1">
              <a:off x="5813180" y="2055727"/>
              <a:ext cx="64997" cy="756262"/>
            </a:xfrm>
            <a:custGeom>
              <a:avLst/>
              <a:gdLst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9" fmla="*/ 91440 w 165493"/>
                <a:gd name="connsiteY9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8" fmla="*/ 91440 w 165493"/>
                <a:gd name="connsiteY8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0" fmla="*/ 58097 w 113240"/>
                <a:gd name="connsiteY0" fmla="*/ 0 h 2000985"/>
                <a:gd name="connsiteX1" fmla="*/ 58097 w 113240"/>
                <a:gd name="connsiteY1" fmla="*/ 501040 h 2000985"/>
                <a:gd name="connsiteX2" fmla="*/ 28716 w 113240"/>
                <a:gd name="connsiteY2" fmla="*/ 970765 h 2000985"/>
                <a:gd name="connsiteX3" fmla="*/ 55118 w 113240"/>
                <a:gd name="connsiteY3" fmla="*/ 998905 h 2000985"/>
                <a:gd name="connsiteX4" fmla="*/ 55144 w 113240"/>
                <a:gd name="connsiteY4" fmla="*/ 998905 h 2000985"/>
                <a:gd name="connsiteX5" fmla="*/ 55144 w 113240"/>
                <a:gd name="connsiteY5" fmla="*/ 1499945 h 2000985"/>
                <a:gd name="connsiteX6" fmla="*/ 55144 w 113240"/>
                <a:gd name="connsiteY6" fmla="*/ 2000985 h 200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240" h="2000985">
                  <a:moveTo>
                    <a:pt x="58097" y="0"/>
                  </a:moveTo>
                  <a:cubicBezTo>
                    <a:pt x="249120" y="167013"/>
                    <a:pt x="-132926" y="334027"/>
                    <a:pt x="58097" y="501040"/>
                  </a:cubicBezTo>
                  <a:cubicBezTo>
                    <a:pt x="237181" y="657615"/>
                    <a:pt x="-87409" y="814190"/>
                    <a:pt x="28716" y="970765"/>
                  </a:cubicBezTo>
                  <a:lnTo>
                    <a:pt x="55118" y="998905"/>
                  </a:lnTo>
                  <a:lnTo>
                    <a:pt x="55144" y="998905"/>
                  </a:lnTo>
                  <a:cubicBezTo>
                    <a:pt x="246167" y="1165918"/>
                    <a:pt x="-135879" y="1332932"/>
                    <a:pt x="55144" y="1499945"/>
                  </a:cubicBezTo>
                  <a:cubicBezTo>
                    <a:pt x="246167" y="1666958"/>
                    <a:pt x="-135879" y="1833972"/>
                    <a:pt x="55144" y="2000985"/>
                  </a:cubicBezTo>
                </a:path>
              </a:pathLst>
            </a:custGeom>
            <a:noFill/>
            <a:ln w="44450" cap="rnd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9" name="フリーフォーム: 図形 378">
              <a:extLst>
                <a:ext uri="{FF2B5EF4-FFF2-40B4-BE49-F238E27FC236}">
                  <a16:creationId xmlns:a16="http://schemas.microsoft.com/office/drawing/2014/main" id="{4AF1FA94-C06E-B50E-031B-89B813B7AAE3}"/>
                </a:ext>
              </a:extLst>
            </p:cNvPr>
            <p:cNvSpPr/>
            <p:nvPr/>
          </p:nvSpPr>
          <p:spPr>
            <a:xfrm rot="20700000" flipH="1">
              <a:off x="5822706" y="2560552"/>
              <a:ext cx="64997" cy="756262"/>
            </a:xfrm>
            <a:custGeom>
              <a:avLst/>
              <a:gdLst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9" fmla="*/ 91440 w 165493"/>
                <a:gd name="connsiteY9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8" fmla="*/ 91440 w 165493"/>
                <a:gd name="connsiteY8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0" fmla="*/ 58097 w 113240"/>
                <a:gd name="connsiteY0" fmla="*/ 0 h 2000985"/>
                <a:gd name="connsiteX1" fmla="*/ 58097 w 113240"/>
                <a:gd name="connsiteY1" fmla="*/ 501040 h 2000985"/>
                <a:gd name="connsiteX2" fmla="*/ 28716 w 113240"/>
                <a:gd name="connsiteY2" fmla="*/ 970765 h 2000985"/>
                <a:gd name="connsiteX3" fmla="*/ 55118 w 113240"/>
                <a:gd name="connsiteY3" fmla="*/ 998905 h 2000985"/>
                <a:gd name="connsiteX4" fmla="*/ 55144 w 113240"/>
                <a:gd name="connsiteY4" fmla="*/ 998905 h 2000985"/>
                <a:gd name="connsiteX5" fmla="*/ 55144 w 113240"/>
                <a:gd name="connsiteY5" fmla="*/ 1499945 h 2000985"/>
                <a:gd name="connsiteX6" fmla="*/ 55144 w 113240"/>
                <a:gd name="connsiteY6" fmla="*/ 2000985 h 200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240" h="2000985">
                  <a:moveTo>
                    <a:pt x="58097" y="0"/>
                  </a:moveTo>
                  <a:cubicBezTo>
                    <a:pt x="249120" y="167013"/>
                    <a:pt x="-132926" y="334027"/>
                    <a:pt x="58097" y="501040"/>
                  </a:cubicBezTo>
                  <a:cubicBezTo>
                    <a:pt x="237181" y="657615"/>
                    <a:pt x="-87409" y="814190"/>
                    <a:pt x="28716" y="970765"/>
                  </a:cubicBezTo>
                  <a:lnTo>
                    <a:pt x="55118" y="998905"/>
                  </a:lnTo>
                  <a:lnTo>
                    <a:pt x="55144" y="998905"/>
                  </a:lnTo>
                  <a:cubicBezTo>
                    <a:pt x="246167" y="1165918"/>
                    <a:pt x="-135879" y="1332932"/>
                    <a:pt x="55144" y="1499945"/>
                  </a:cubicBezTo>
                  <a:cubicBezTo>
                    <a:pt x="246167" y="1666958"/>
                    <a:pt x="-135879" y="1833972"/>
                    <a:pt x="55144" y="2000985"/>
                  </a:cubicBezTo>
                </a:path>
              </a:pathLst>
            </a:custGeom>
            <a:noFill/>
            <a:ln w="44450" cap="rnd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11" name="グループ化 710">
              <a:extLst>
                <a:ext uri="{FF2B5EF4-FFF2-40B4-BE49-F238E27FC236}">
                  <a16:creationId xmlns:a16="http://schemas.microsoft.com/office/drawing/2014/main" id="{ED28B566-76B4-6022-B8B6-23976A0B987C}"/>
                </a:ext>
              </a:extLst>
            </p:cNvPr>
            <p:cNvGrpSpPr/>
            <p:nvPr/>
          </p:nvGrpSpPr>
          <p:grpSpPr>
            <a:xfrm>
              <a:off x="3677526" y="2017114"/>
              <a:ext cx="2177174" cy="1560809"/>
              <a:chOff x="3677526" y="2017114"/>
              <a:chExt cx="2177174" cy="1560809"/>
            </a:xfrm>
          </p:grpSpPr>
          <p:sp>
            <p:nvSpPr>
              <p:cNvPr id="712" name="フリーフォーム: 図形 711">
                <a:extLst>
                  <a:ext uri="{FF2B5EF4-FFF2-40B4-BE49-F238E27FC236}">
                    <a16:creationId xmlns:a16="http://schemas.microsoft.com/office/drawing/2014/main" id="{9D5A0572-4FA8-7C10-9473-B4E16B410147}"/>
                  </a:ext>
                </a:extLst>
              </p:cNvPr>
              <p:cNvSpPr/>
              <p:nvPr/>
            </p:nvSpPr>
            <p:spPr>
              <a:xfrm>
                <a:off x="3677526" y="2017114"/>
                <a:ext cx="2177174" cy="1560809"/>
              </a:xfrm>
              <a:custGeom>
                <a:avLst/>
                <a:gdLst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30971 w 1861942"/>
                  <a:gd name="connsiteY22" fmla="*/ 30429 h 1521540"/>
                  <a:gd name="connsiteX23" fmla="*/ 1371156 w 1861942"/>
                  <a:gd name="connsiteY23" fmla="*/ 11418 h 1521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61942" h="1521540">
                    <a:moveTo>
                      <a:pt x="1475777" y="0"/>
                    </a:moveTo>
                    <a:lnTo>
                      <a:pt x="1484078" y="9011"/>
                    </a:lnTo>
                    <a:cubicBezTo>
                      <a:pt x="1522101" y="55261"/>
                      <a:pt x="1543569" y="105948"/>
                      <a:pt x="1498815" y="174378"/>
                    </a:cubicBezTo>
                    <a:cubicBezTo>
                      <a:pt x="1386930" y="345456"/>
                      <a:pt x="1688930" y="405633"/>
                      <a:pt x="1628782" y="562847"/>
                    </a:cubicBezTo>
                    <a:lnTo>
                      <a:pt x="1613316" y="592532"/>
                    </a:lnTo>
                    <a:lnTo>
                      <a:pt x="1611088" y="593387"/>
                    </a:lnTo>
                    <a:cubicBezTo>
                      <a:pt x="1491745" y="775869"/>
                      <a:pt x="1843309" y="832172"/>
                      <a:pt x="1723966" y="1014653"/>
                    </a:cubicBezTo>
                    <a:cubicBezTo>
                      <a:pt x="1612082" y="1185731"/>
                      <a:pt x="1914081" y="1245908"/>
                      <a:pt x="1853933" y="1403123"/>
                    </a:cubicBezTo>
                    <a:lnTo>
                      <a:pt x="1850704" y="1409321"/>
                    </a:lnTo>
                    <a:lnTo>
                      <a:pt x="1772892" y="1436541"/>
                    </a:lnTo>
                    <a:cubicBezTo>
                      <a:pt x="1590432" y="1487824"/>
                      <a:pt x="1281438" y="1521540"/>
                      <a:pt x="930971" y="1521540"/>
                    </a:cubicBezTo>
                    <a:cubicBezTo>
                      <a:pt x="580505" y="1521540"/>
                      <a:pt x="271511" y="1487824"/>
                      <a:pt x="89050" y="1436541"/>
                    </a:cubicBezTo>
                    <a:lnTo>
                      <a:pt x="11239" y="1409321"/>
                    </a:lnTo>
                    <a:lnTo>
                      <a:pt x="8010" y="1403124"/>
                    </a:lnTo>
                    <a:cubicBezTo>
                      <a:pt x="-52139" y="1245909"/>
                      <a:pt x="249861" y="1185732"/>
                      <a:pt x="137976" y="1014654"/>
                    </a:cubicBezTo>
                    <a:cubicBezTo>
                      <a:pt x="18633" y="832173"/>
                      <a:pt x="370198" y="775870"/>
                      <a:pt x="250854" y="593388"/>
                    </a:cubicBezTo>
                    <a:lnTo>
                      <a:pt x="248626" y="592533"/>
                    </a:lnTo>
                    <a:lnTo>
                      <a:pt x="233160" y="562848"/>
                    </a:lnTo>
                    <a:cubicBezTo>
                      <a:pt x="173012" y="405634"/>
                      <a:pt x="475012" y="345457"/>
                      <a:pt x="363127" y="174379"/>
                    </a:cubicBezTo>
                    <a:cubicBezTo>
                      <a:pt x="318374" y="105949"/>
                      <a:pt x="339841" y="55262"/>
                      <a:pt x="377865" y="9012"/>
                    </a:cubicBezTo>
                    <a:lnTo>
                      <a:pt x="386167" y="0"/>
                    </a:lnTo>
                    <a:lnTo>
                      <a:pt x="490787" y="11418"/>
                    </a:lnTo>
                    <a:cubicBezTo>
                      <a:pt x="623949" y="23601"/>
                      <a:pt x="773261" y="30429"/>
                      <a:pt x="930971" y="30429"/>
                    </a:cubicBezTo>
                    <a:cubicBezTo>
                      <a:pt x="1088682" y="30429"/>
                      <a:pt x="1237994" y="23601"/>
                      <a:pt x="1371156" y="11418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3" name="月 712">
                <a:extLst>
                  <a:ext uri="{FF2B5EF4-FFF2-40B4-BE49-F238E27FC236}">
                    <a16:creationId xmlns:a16="http://schemas.microsoft.com/office/drawing/2014/main" id="{7B5FE2D0-4011-4A2F-8800-B4B9CCA085AF}"/>
                  </a:ext>
                </a:extLst>
              </p:cNvPr>
              <p:cNvSpPr/>
              <p:nvPr/>
            </p:nvSpPr>
            <p:spPr>
              <a:xfrm rot="16200000">
                <a:off x="4642512" y="2202317"/>
                <a:ext cx="212633" cy="1716444"/>
              </a:xfrm>
              <a:prstGeom prst="moon">
                <a:avLst>
                  <a:gd name="adj" fmla="val 34568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4" name="月 713">
                <a:extLst>
                  <a:ext uri="{FF2B5EF4-FFF2-40B4-BE49-F238E27FC236}">
                    <a16:creationId xmlns:a16="http://schemas.microsoft.com/office/drawing/2014/main" id="{A627BFD7-6CE3-BC53-B852-436BB943FD31}"/>
                  </a:ext>
                </a:extLst>
              </p:cNvPr>
              <p:cNvSpPr/>
              <p:nvPr/>
            </p:nvSpPr>
            <p:spPr>
              <a:xfrm rot="16200000">
                <a:off x="4686964" y="1961161"/>
                <a:ext cx="161833" cy="1462440"/>
              </a:xfrm>
              <a:prstGeom prst="moon">
                <a:avLst>
                  <a:gd name="adj" fmla="val 49500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5" name="月 714">
                <a:extLst>
                  <a:ext uri="{FF2B5EF4-FFF2-40B4-BE49-F238E27FC236}">
                    <a16:creationId xmlns:a16="http://schemas.microsoft.com/office/drawing/2014/main" id="{3FF5B5D6-8B0D-2AA9-CD5D-9EBC2CD0C6DE}"/>
                  </a:ext>
                </a:extLst>
              </p:cNvPr>
              <p:cNvSpPr/>
              <p:nvPr/>
            </p:nvSpPr>
            <p:spPr>
              <a:xfrm rot="16200000">
                <a:off x="4696490" y="1721512"/>
                <a:ext cx="123733" cy="1170344"/>
              </a:xfrm>
              <a:prstGeom prst="moon">
                <a:avLst>
                  <a:gd name="adj" fmla="val 60772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104" name="テキスト ボックス 1103">
            <a:extLst>
              <a:ext uri="{FF2B5EF4-FFF2-40B4-BE49-F238E27FC236}">
                <a16:creationId xmlns:a16="http://schemas.microsoft.com/office/drawing/2014/main" id="{668D6311-DEBD-0B1B-CF89-7988C8674C9E}"/>
              </a:ext>
            </a:extLst>
          </p:cNvPr>
          <p:cNvSpPr txBox="1"/>
          <p:nvPr/>
        </p:nvSpPr>
        <p:spPr>
          <a:xfrm>
            <a:off x="3821940" y="211844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ネコの冬用イラスト</a:t>
            </a:r>
          </a:p>
        </p:txBody>
      </p:sp>
    </p:spTree>
    <p:extLst>
      <p:ext uri="{BB962C8B-B14F-4D97-AF65-F5344CB8AC3E}">
        <p14:creationId xmlns:p14="http://schemas.microsoft.com/office/powerpoint/2010/main" val="36197734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FFCDA6-75FB-1223-8431-4F456864FC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8" name="グループ化 627">
            <a:extLst>
              <a:ext uri="{FF2B5EF4-FFF2-40B4-BE49-F238E27FC236}">
                <a16:creationId xmlns:a16="http://schemas.microsoft.com/office/drawing/2014/main" id="{0109EE2F-1591-DD98-4E0B-6F4151E855FE}"/>
              </a:ext>
            </a:extLst>
          </p:cNvPr>
          <p:cNvGrpSpPr/>
          <p:nvPr/>
        </p:nvGrpSpPr>
        <p:grpSpPr>
          <a:xfrm>
            <a:off x="1106354" y="3796065"/>
            <a:ext cx="1700017" cy="2549514"/>
            <a:chOff x="6315679" y="95250"/>
            <a:chExt cx="2302205" cy="3452614"/>
          </a:xfrm>
        </p:grpSpPr>
        <p:grpSp>
          <p:nvGrpSpPr>
            <p:cNvPr id="310" name="グループ化 309">
              <a:extLst>
                <a:ext uri="{FF2B5EF4-FFF2-40B4-BE49-F238E27FC236}">
                  <a16:creationId xmlns:a16="http://schemas.microsoft.com/office/drawing/2014/main" id="{3BEEEE47-5843-6E14-B1E0-AFE855DCB3FB}"/>
                </a:ext>
              </a:extLst>
            </p:cNvPr>
            <p:cNvGrpSpPr/>
            <p:nvPr/>
          </p:nvGrpSpPr>
          <p:grpSpPr>
            <a:xfrm>
              <a:off x="6315679" y="400131"/>
              <a:ext cx="2302205" cy="3147733"/>
              <a:chOff x="892779" y="400131"/>
              <a:chExt cx="2302205" cy="3147733"/>
            </a:xfrm>
          </p:grpSpPr>
          <p:sp>
            <p:nvSpPr>
              <p:cNvPr id="311" name="楕円 1">
                <a:extLst>
                  <a:ext uri="{FF2B5EF4-FFF2-40B4-BE49-F238E27FC236}">
                    <a16:creationId xmlns:a16="http://schemas.microsoft.com/office/drawing/2014/main" id="{6F7AEAA9-4280-176D-8957-E4C11B534BD1}"/>
                  </a:ext>
                </a:extLst>
              </p:cNvPr>
              <p:cNvSpPr/>
              <p:nvPr/>
            </p:nvSpPr>
            <p:spPr>
              <a:xfrm rot="9000000" flipH="1">
                <a:off x="2393685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E2D713C9-181B-1079-F41B-52BE68323429}"/>
                  </a:ext>
                </a:extLst>
              </p:cNvPr>
              <p:cNvSpPr/>
              <p:nvPr/>
            </p:nvSpPr>
            <p:spPr>
              <a:xfrm>
                <a:off x="2228330" y="2363168"/>
                <a:ext cx="966654" cy="916909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楕円 1">
                <a:extLst>
                  <a:ext uri="{FF2B5EF4-FFF2-40B4-BE49-F238E27FC236}">
                    <a16:creationId xmlns:a16="http://schemas.microsoft.com/office/drawing/2014/main" id="{89B1D022-6764-3204-EDB1-6F776E7655EF}"/>
                  </a:ext>
                </a:extLst>
              </p:cNvPr>
              <p:cNvSpPr/>
              <p:nvPr/>
            </p:nvSpPr>
            <p:spPr>
              <a:xfrm rot="12600000">
                <a:off x="1355459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4" name="楕円 1">
                <a:extLst>
                  <a:ext uri="{FF2B5EF4-FFF2-40B4-BE49-F238E27FC236}">
                    <a16:creationId xmlns:a16="http://schemas.microsoft.com/office/drawing/2014/main" id="{757B3833-249F-7A29-37DD-F8C814BA5784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5" name="楕円 1">
                <a:extLst>
                  <a:ext uri="{FF2B5EF4-FFF2-40B4-BE49-F238E27FC236}">
                    <a16:creationId xmlns:a16="http://schemas.microsoft.com/office/drawing/2014/main" id="{5C8411BF-1A00-C8AC-2C26-CEE7EAFF10B1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9" name="楕円 1">
                <a:extLst>
                  <a:ext uri="{FF2B5EF4-FFF2-40B4-BE49-F238E27FC236}">
                    <a16:creationId xmlns:a16="http://schemas.microsoft.com/office/drawing/2014/main" id="{4031B775-DEB3-0C31-7CF1-57F1EE351BFB}"/>
                  </a:ext>
                </a:extLst>
              </p:cNvPr>
              <p:cNvSpPr/>
              <p:nvPr/>
            </p:nvSpPr>
            <p:spPr>
              <a:xfrm>
                <a:off x="1471464" y="1952795"/>
                <a:ext cx="1080120" cy="136815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0" name="楕円 1">
                <a:extLst>
                  <a:ext uri="{FF2B5EF4-FFF2-40B4-BE49-F238E27FC236}">
                    <a16:creationId xmlns:a16="http://schemas.microsoft.com/office/drawing/2014/main" id="{B03312E4-4C26-5416-8107-BD9799877E33}"/>
                  </a:ext>
                </a:extLst>
              </p:cNvPr>
              <p:cNvSpPr/>
              <p:nvPr/>
            </p:nvSpPr>
            <p:spPr>
              <a:xfrm>
                <a:off x="1607508" y="1996326"/>
                <a:ext cx="808032" cy="115894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1" name="二等辺三角形 6">
                <a:extLst>
                  <a:ext uri="{FF2B5EF4-FFF2-40B4-BE49-F238E27FC236}">
                    <a16:creationId xmlns:a16="http://schemas.microsoft.com/office/drawing/2014/main" id="{2C92562B-F288-F245-5E4B-BCAB5CEB76B7}"/>
                  </a:ext>
                </a:extLst>
              </p:cNvPr>
              <p:cNvSpPr/>
              <p:nvPr/>
            </p:nvSpPr>
            <p:spPr>
              <a:xfrm rot="19800000">
                <a:off x="1004700" y="400131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二等辺三角形 6">
                <a:extLst>
                  <a:ext uri="{FF2B5EF4-FFF2-40B4-BE49-F238E27FC236}">
                    <a16:creationId xmlns:a16="http://schemas.microsoft.com/office/drawing/2014/main" id="{83E548BF-39FC-AE2C-E40E-A05487D6795C}"/>
                  </a:ext>
                </a:extLst>
              </p:cNvPr>
              <p:cNvSpPr/>
              <p:nvPr/>
            </p:nvSpPr>
            <p:spPr>
              <a:xfrm rot="20093668">
                <a:off x="1121099" y="506348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CC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二等辺三角形 6">
                <a:extLst>
                  <a:ext uri="{FF2B5EF4-FFF2-40B4-BE49-F238E27FC236}">
                    <a16:creationId xmlns:a16="http://schemas.microsoft.com/office/drawing/2014/main" id="{AE6A27F1-E5C6-DEE7-4E7A-36FB84F9DEAD}"/>
                  </a:ext>
                </a:extLst>
              </p:cNvPr>
              <p:cNvSpPr/>
              <p:nvPr/>
            </p:nvSpPr>
            <p:spPr>
              <a:xfrm rot="1800000" flipH="1">
                <a:off x="2320089" y="400132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二等辺三角形 6">
                <a:extLst>
                  <a:ext uri="{FF2B5EF4-FFF2-40B4-BE49-F238E27FC236}">
                    <a16:creationId xmlns:a16="http://schemas.microsoft.com/office/drawing/2014/main" id="{B525DE9A-DCED-BAEF-CC77-5E55DD70B253}"/>
                  </a:ext>
                </a:extLst>
              </p:cNvPr>
              <p:cNvSpPr/>
              <p:nvPr/>
            </p:nvSpPr>
            <p:spPr>
              <a:xfrm rot="1506332" flipH="1">
                <a:off x="2512689" y="506349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CC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楕円 324">
                <a:extLst>
                  <a:ext uri="{FF2B5EF4-FFF2-40B4-BE49-F238E27FC236}">
                    <a16:creationId xmlns:a16="http://schemas.microsoft.com/office/drawing/2014/main" id="{FB33AA89-E0E1-091B-5333-6EE52810CC65}"/>
                  </a:ext>
                </a:extLst>
              </p:cNvPr>
              <p:cNvSpPr/>
              <p:nvPr/>
            </p:nvSpPr>
            <p:spPr>
              <a:xfrm>
                <a:off x="1064568" y="548680"/>
                <a:ext cx="1893912" cy="1666642"/>
              </a:xfrm>
              <a:prstGeom prst="ellipse">
                <a:avLst/>
              </a:pr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楕円 325">
                <a:extLst>
                  <a:ext uri="{FF2B5EF4-FFF2-40B4-BE49-F238E27FC236}">
                    <a16:creationId xmlns:a16="http://schemas.microsoft.com/office/drawing/2014/main" id="{87402FA7-3FF5-1C30-E73E-7F96951C21C8}"/>
                  </a:ext>
                </a:extLst>
              </p:cNvPr>
              <p:cNvSpPr/>
              <p:nvPr/>
            </p:nvSpPr>
            <p:spPr>
              <a:xfrm rot="20700000">
                <a:off x="1410120" y="1163820"/>
                <a:ext cx="340774" cy="8701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2FBB3B5F-22AD-506F-5C46-13DE98417888}"/>
                  </a:ext>
                </a:extLst>
              </p:cNvPr>
              <p:cNvSpPr/>
              <p:nvPr/>
            </p:nvSpPr>
            <p:spPr>
              <a:xfrm>
                <a:off x="1528030" y="1433171"/>
                <a:ext cx="966988" cy="411652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楕円 1">
                <a:extLst>
                  <a:ext uri="{FF2B5EF4-FFF2-40B4-BE49-F238E27FC236}">
                    <a16:creationId xmlns:a16="http://schemas.microsoft.com/office/drawing/2014/main" id="{4D9B5B6F-F709-4694-270E-9F47CF6247ED}"/>
                  </a:ext>
                </a:extLst>
              </p:cNvPr>
              <p:cNvSpPr/>
              <p:nvPr/>
            </p:nvSpPr>
            <p:spPr>
              <a:xfrm flipV="1">
                <a:off x="1895798" y="1397858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29" name="グループ化 328">
                <a:extLst>
                  <a:ext uri="{FF2B5EF4-FFF2-40B4-BE49-F238E27FC236}">
                    <a16:creationId xmlns:a16="http://schemas.microsoft.com/office/drawing/2014/main" id="{DB5BB42B-E510-C53F-76FE-58C4767038B5}"/>
                  </a:ext>
                </a:extLst>
              </p:cNvPr>
              <p:cNvGrpSpPr/>
              <p:nvPr/>
            </p:nvGrpSpPr>
            <p:grpSpPr>
              <a:xfrm>
                <a:off x="892779" y="1482289"/>
                <a:ext cx="785406" cy="322390"/>
                <a:chOff x="908285" y="1799390"/>
                <a:chExt cx="785406" cy="551618"/>
              </a:xfrm>
            </p:grpSpPr>
            <p:sp>
              <p:nvSpPr>
                <p:cNvPr id="336" name="正方形/長方形 335">
                  <a:extLst>
                    <a:ext uri="{FF2B5EF4-FFF2-40B4-BE49-F238E27FC236}">
                      <a16:creationId xmlns:a16="http://schemas.microsoft.com/office/drawing/2014/main" id="{BC2C00C0-7C74-8FF7-3C65-96974AC114A9}"/>
                    </a:ext>
                  </a:extLst>
                </p:cNvPr>
                <p:cNvSpPr/>
                <p:nvPr/>
              </p:nvSpPr>
              <p:spPr>
                <a:xfrm>
                  <a:off x="908285" y="2057955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正方形/長方形 336">
                  <a:extLst>
                    <a:ext uri="{FF2B5EF4-FFF2-40B4-BE49-F238E27FC236}">
                      <a16:creationId xmlns:a16="http://schemas.microsoft.com/office/drawing/2014/main" id="{D222634A-D825-2F7F-061F-3EACC5241C08}"/>
                    </a:ext>
                  </a:extLst>
                </p:cNvPr>
                <p:cNvSpPr/>
                <p:nvPr/>
              </p:nvSpPr>
              <p:spPr>
                <a:xfrm rot="900000">
                  <a:off x="935702" y="1799390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8" name="正方形/長方形 337">
                  <a:extLst>
                    <a:ext uri="{FF2B5EF4-FFF2-40B4-BE49-F238E27FC236}">
                      <a16:creationId xmlns:a16="http://schemas.microsoft.com/office/drawing/2014/main" id="{EA15FACC-0959-1212-F6BF-6729AC5F6DC9}"/>
                    </a:ext>
                  </a:extLst>
                </p:cNvPr>
                <p:cNvSpPr/>
                <p:nvPr/>
              </p:nvSpPr>
              <p:spPr>
                <a:xfrm rot="20700000" flipV="1">
                  <a:off x="942197" y="2305289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0" name="グループ化 329">
                <a:extLst>
                  <a:ext uri="{FF2B5EF4-FFF2-40B4-BE49-F238E27FC236}">
                    <a16:creationId xmlns:a16="http://schemas.microsoft.com/office/drawing/2014/main" id="{052FC818-99F0-20CD-D4C4-B36E0A7ED097}"/>
                  </a:ext>
                </a:extLst>
              </p:cNvPr>
              <p:cNvGrpSpPr/>
              <p:nvPr/>
            </p:nvGrpSpPr>
            <p:grpSpPr>
              <a:xfrm>
                <a:off x="2346820" y="1482289"/>
                <a:ext cx="783449" cy="322390"/>
                <a:chOff x="2362326" y="1799390"/>
                <a:chExt cx="783449" cy="551618"/>
              </a:xfrm>
            </p:grpSpPr>
            <p:sp>
              <p:nvSpPr>
                <p:cNvPr id="333" name="正方形/長方形 332">
                  <a:extLst>
                    <a:ext uri="{FF2B5EF4-FFF2-40B4-BE49-F238E27FC236}">
                      <a16:creationId xmlns:a16="http://schemas.microsoft.com/office/drawing/2014/main" id="{1E23DE26-9B80-4A29-F54B-0AB7E272A726}"/>
                    </a:ext>
                  </a:extLst>
                </p:cNvPr>
                <p:cNvSpPr/>
                <p:nvPr/>
              </p:nvSpPr>
              <p:spPr>
                <a:xfrm flipH="1">
                  <a:off x="2394281" y="2057955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4" name="正方形/長方形 333">
                  <a:extLst>
                    <a:ext uri="{FF2B5EF4-FFF2-40B4-BE49-F238E27FC236}">
                      <a16:creationId xmlns:a16="http://schemas.microsoft.com/office/drawing/2014/main" id="{4617ADCD-1702-F013-4AA0-393A4C973EFE}"/>
                    </a:ext>
                  </a:extLst>
                </p:cNvPr>
                <p:cNvSpPr/>
                <p:nvPr/>
              </p:nvSpPr>
              <p:spPr>
                <a:xfrm rot="20700000" flipH="1">
                  <a:off x="2368821" y="1799390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5" name="正方形/長方形 334">
                  <a:extLst>
                    <a:ext uri="{FF2B5EF4-FFF2-40B4-BE49-F238E27FC236}">
                      <a16:creationId xmlns:a16="http://schemas.microsoft.com/office/drawing/2014/main" id="{35374A5E-31DA-BF5C-9DC1-18EF3D3AA950}"/>
                    </a:ext>
                  </a:extLst>
                </p:cNvPr>
                <p:cNvSpPr/>
                <p:nvPr/>
              </p:nvSpPr>
              <p:spPr>
                <a:xfrm rot="900000" flipH="1" flipV="1">
                  <a:off x="2362326" y="2305289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31" name="楕円 330">
                <a:extLst>
                  <a:ext uri="{FF2B5EF4-FFF2-40B4-BE49-F238E27FC236}">
                    <a16:creationId xmlns:a16="http://schemas.microsoft.com/office/drawing/2014/main" id="{CFD1031B-3B39-4851-0B31-F5F3B1A05D34}"/>
                  </a:ext>
                </a:extLst>
              </p:cNvPr>
              <p:cNvSpPr/>
              <p:nvPr/>
            </p:nvSpPr>
            <p:spPr>
              <a:xfrm rot="900000">
                <a:off x="2245152" y="1163820"/>
                <a:ext cx="340774" cy="8701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2" name="フリーフォーム: 図形 331">
                <a:extLst>
                  <a:ext uri="{FF2B5EF4-FFF2-40B4-BE49-F238E27FC236}">
                    <a16:creationId xmlns:a16="http://schemas.microsoft.com/office/drawing/2014/main" id="{1CDD7E5F-52AC-CB27-CAD0-D9E2ACCB581F}"/>
                  </a:ext>
                </a:extLst>
              </p:cNvPr>
              <p:cNvSpPr/>
              <p:nvPr/>
            </p:nvSpPr>
            <p:spPr>
              <a:xfrm rot="5400000">
                <a:off x="1814661" y="574591"/>
                <a:ext cx="360040" cy="332374"/>
              </a:xfrm>
              <a:custGeom>
                <a:avLst/>
                <a:gdLst>
                  <a:gd name="connsiteX0" fmla="*/ 0 w 575332"/>
                  <a:gd name="connsiteY0" fmla="*/ 166187 h 332374"/>
                  <a:gd name="connsiteX1" fmla="*/ 104683 w 575332"/>
                  <a:gd name="connsiteY1" fmla="*/ 133694 h 332374"/>
                  <a:gd name="connsiteX2" fmla="*/ 113427 w 575332"/>
                  <a:gd name="connsiteY2" fmla="*/ 132918 h 332374"/>
                  <a:gd name="connsiteX3" fmla="*/ 113991 w 575332"/>
                  <a:gd name="connsiteY3" fmla="*/ 122509 h 332374"/>
                  <a:gd name="connsiteX4" fmla="*/ 141724 w 575332"/>
                  <a:gd name="connsiteY4" fmla="*/ 53975 h 332374"/>
                  <a:gd name="connsiteX5" fmla="*/ 169457 w 575332"/>
                  <a:gd name="connsiteY5" fmla="*/ 122509 h 332374"/>
                  <a:gd name="connsiteX6" fmla="*/ 169749 w 575332"/>
                  <a:gd name="connsiteY6" fmla="*/ 127916 h 332374"/>
                  <a:gd name="connsiteX7" fmla="*/ 175693 w 575332"/>
                  <a:gd name="connsiteY7" fmla="*/ 127388 h 332374"/>
                  <a:gd name="connsiteX8" fmla="*/ 246791 w 575332"/>
                  <a:gd name="connsiteY8" fmla="*/ 125287 h 332374"/>
                  <a:gd name="connsiteX9" fmla="*/ 247217 w 575332"/>
                  <a:gd name="connsiteY9" fmla="*/ 116331 h 332374"/>
                  <a:gd name="connsiteX10" fmla="*/ 275009 w 575332"/>
                  <a:gd name="connsiteY10" fmla="*/ 38101 h 332374"/>
                  <a:gd name="connsiteX11" fmla="*/ 302802 w 575332"/>
                  <a:gd name="connsiteY11" fmla="*/ 116331 h 332374"/>
                  <a:gd name="connsiteX12" fmla="*/ 303192 w 575332"/>
                  <a:gd name="connsiteY12" fmla="*/ 124538 h 332374"/>
                  <a:gd name="connsiteX13" fmla="*/ 376747 w 575332"/>
                  <a:gd name="connsiteY13" fmla="*/ 126712 h 332374"/>
                  <a:gd name="connsiteX14" fmla="*/ 377766 w 575332"/>
                  <a:gd name="connsiteY14" fmla="*/ 101499 h 332374"/>
                  <a:gd name="connsiteX15" fmla="*/ 408424 w 575332"/>
                  <a:gd name="connsiteY15" fmla="*/ 0 h 332374"/>
                  <a:gd name="connsiteX16" fmla="*/ 439082 w 575332"/>
                  <a:gd name="connsiteY16" fmla="*/ 101499 h 332374"/>
                  <a:gd name="connsiteX17" fmla="*/ 440291 w 575332"/>
                  <a:gd name="connsiteY17" fmla="*/ 131400 h 332374"/>
                  <a:gd name="connsiteX18" fmla="*/ 491077 w 575332"/>
                  <a:gd name="connsiteY18" fmla="*/ 136412 h 332374"/>
                  <a:gd name="connsiteX19" fmla="*/ 575332 w 575332"/>
                  <a:gd name="connsiteY19" fmla="*/ 166187 h 332374"/>
                  <a:gd name="connsiteX20" fmla="*/ 491077 w 575332"/>
                  <a:gd name="connsiteY20" fmla="*/ 195962 h 332374"/>
                  <a:gd name="connsiteX21" fmla="*/ 440291 w 575332"/>
                  <a:gd name="connsiteY21" fmla="*/ 200974 h 332374"/>
                  <a:gd name="connsiteX22" fmla="*/ 439082 w 575332"/>
                  <a:gd name="connsiteY22" fmla="*/ 230875 h 332374"/>
                  <a:gd name="connsiteX23" fmla="*/ 408424 w 575332"/>
                  <a:gd name="connsiteY23" fmla="*/ 332374 h 332374"/>
                  <a:gd name="connsiteX24" fmla="*/ 377766 w 575332"/>
                  <a:gd name="connsiteY24" fmla="*/ 230875 h 332374"/>
                  <a:gd name="connsiteX25" fmla="*/ 376747 w 575332"/>
                  <a:gd name="connsiteY25" fmla="*/ 205663 h 332374"/>
                  <a:gd name="connsiteX26" fmla="*/ 303192 w 575332"/>
                  <a:gd name="connsiteY26" fmla="*/ 207836 h 332374"/>
                  <a:gd name="connsiteX27" fmla="*/ 302802 w 575332"/>
                  <a:gd name="connsiteY27" fmla="*/ 216045 h 332374"/>
                  <a:gd name="connsiteX28" fmla="*/ 275009 w 575332"/>
                  <a:gd name="connsiteY28" fmla="*/ 294275 h 332374"/>
                  <a:gd name="connsiteX29" fmla="*/ 247217 w 575332"/>
                  <a:gd name="connsiteY29" fmla="*/ 216045 h 332374"/>
                  <a:gd name="connsiteX30" fmla="*/ 246791 w 575332"/>
                  <a:gd name="connsiteY30" fmla="*/ 207087 h 332374"/>
                  <a:gd name="connsiteX31" fmla="*/ 175693 w 575332"/>
                  <a:gd name="connsiteY31" fmla="*/ 204986 h 332374"/>
                  <a:gd name="connsiteX32" fmla="*/ 169749 w 575332"/>
                  <a:gd name="connsiteY32" fmla="*/ 204458 h 332374"/>
                  <a:gd name="connsiteX33" fmla="*/ 169457 w 575332"/>
                  <a:gd name="connsiteY33" fmla="*/ 209865 h 332374"/>
                  <a:gd name="connsiteX34" fmla="*/ 141724 w 575332"/>
                  <a:gd name="connsiteY34" fmla="*/ 278399 h 332374"/>
                  <a:gd name="connsiteX35" fmla="*/ 113991 w 575332"/>
                  <a:gd name="connsiteY35" fmla="*/ 209865 h 332374"/>
                  <a:gd name="connsiteX36" fmla="*/ 113427 w 575332"/>
                  <a:gd name="connsiteY36" fmla="*/ 199456 h 332374"/>
                  <a:gd name="connsiteX37" fmla="*/ 104683 w 575332"/>
                  <a:gd name="connsiteY37" fmla="*/ 198680 h 332374"/>
                  <a:gd name="connsiteX38" fmla="*/ 0 w 575332"/>
                  <a:gd name="connsiteY38" fmla="*/ 166187 h 332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75332" h="332374">
                    <a:moveTo>
                      <a:pt x="0" y="166187"/>
                    </a:moveTo>
                    <a:cubicBezTo>
                      <a:pt x="0" y="153106"/>
                      <a:pt x="40750" y="141418"/>
                      <a:pt x="104683" y="133694"/>
                    </a:cubicBezTo>
                    <a:lnTo>
                      <a:pt x="113427" y="132918"/>
                    </a:lnTo>
                    <a:lnTo>
                      <a:pt x="113991" y="122509"/>
                    </a:lnTo>
                    <a:cubicBezTo>
                      <a:pt x="118560" y="82235"/>
                      <a:pt x="129257" y="53975"/>
                      <a:pt x="141724" y="53975"/>
                    </a:cubicBezTo>
                    <a:cubicBezTo>
                      <a:pt x="154191" y="53975"/>
                      <a:pt x="164888" y="82235"/>
                      <a:pt x="169457" y="122509"/>
                    </a:cubicBezTo>
                    <a:lnTo>
                      <a:pt x="169749" y="127916"/>
                    </a:lnTo>
                    <a:lnTo>
                      <a:pt x="175693" y="127388"/>
                    </a:lnTo>
                    <a:lnTo>
                      <a:pt x="246791" y="125287"/>
                    </a:lnTo>
                    <a:lnTo>
                      <a:pt x="247217" y="116331"/>
                    </a:lnTo>
                    <a:cubicBezTo>
                      <a:pt x="251796" y="70358"/>
                      <a:pt x="262515" y="38101"/>
                      <a:pt x="275009" y="38101"/>
                    </a:cubicBezTo>
                    <a:cubicBezTo>
                      <a:pt x="287504" y="38101"/>
                      <a:pt x="298223" y="70358"/>
                      <a:pt x="302802" y="116331"/>
                    </a:cubicBezTo>
                    <a:lnTo>
                      <a:pt x="303192" y="124538"/>
                    </a:lnTo>
                    <a:lnTo>
                      <a:pt x="376747" y="126712"/>
                    </a:lnTo>
                    <a:lnTo>
                      <a:pt x="377766" y="101499"/>
                    </a:lnTo>
                    <a:cubicBezTo>
                      <a:pt x="382817" y="41852"/>
                      <a:pt x="394642" y="0"/>
                      <a:pt x="408424" y="0"/>
                    </a:cubicBezTo>
                    <a:cubicBezTo>
                      <a:pt x="422206" y="0"/>
                      <a:pt x="434031" y="41852"/>
                      <a:pt x="439082" y="101499"/>
                    </a:cubicBezTo>
                    <a:lnTo>
                      <a:pt x="440291" y="131400"/>
                    </a:lnTo>
                    <a:lnTo>
                      <a:pt x="491077" y="136412"/>
                    </a:lnTo>
                    <a:cubicBezTo>
                      <a:pt x="543134" y="144032"/>
                      <a:pt x="575332" y="154559"/>
                      <a:pt x="575332" y="166187"/>
                    </a:cubicBezTo>
                    <a:cubicBezTo>
                      <a:pt x="575332" y="177815"/>
                      <a:pt x="543134" y="188342"/>
                      <a:pt x="491077" y="195962"/>
                    </a:cubicBezTo>
                    <a:lnTo>
                      <a:pt x="440291" y="200974"/>
                    </a:lnTo>
                    <a:lnTo>
                      <a:pt x="439082" y="230875"/>
                    </a:lnTo>
                    <a:cubicBezTo>
                      <a:pt x="434031" y="290522"/>
                      <a:pt x="422206" y="332374"/>
                      <a:pt x="408424" y="332374"/>
                    </a:cubicBezTo>
                    <a:cubicBezTo>
                      <a:pt x="394642" y="332374"/>
                      <a:pt x="382817" y="290522"/>
                      <a:pt x="377766" y="230875"/>
                    </a:cubicBezTo>
                    <a:lnTo>
                      <a:pt x="376747" y="205663"/>
                    </a:lnTo>
                    <a:lnTo>
                      <a:pt x="303192" y="207836"/>
                    </a:lnTo>
                    <a:lnTo>
                      <a:pt x="302802" y="216045"/>
                    </a:lnTo>
                    <a:cubicBezTo>
                      <a:pt x="298223" y="262017"/>
                      <a:pt x="287504" y="294275"/>
                      <a:pt x="275009" y="294275"/>
                    </a:cubicBezTo>
                    <a:cubicBezTo>
                      <a:pt x="262515" y="294275"/>
                      <a:pt x="251796" y="262017"/>
                      <a:pt x="247217" y="216045"/>
                    </a:cubicBezTo>
                    <a:lnTo>
                      <a:pt x="246791" y="207087"/>
                    </a:lnTo>
                    <a:lnTo>
                      <a:pt x="175693" y="204986"/>
                    </a:lnTo>
                    <a:lnTo>
                      <a:pt x="169749" y="204458"/>
                    </a:lnTo>
                    <a:lnTo>
                      <a:pt x="169457" y="209865"/>
                    </a:lnTo>
                    <a:cubicBezTo>
                      <a:pt x="164888" y="250140"/>
                      <a:pt x="154191" y="278399"/>
                      <a:pt x="141724" y="278399"/>
                    </a:cubicBezTo>
                    <a:cubicBezTo>
                      <a:pt x="129257" y="278399"/>
                      <a:pt x="118560" y="250140"/>
                      <a:pt x="113991" y="209865"/>
                    </a:cubicBezTo>
                    <a:lnTo>
                      <a:pt x="113427" y="199456"/>
                    </a:lnTo>
                    <a:lnTo>
                      <a:pt x="104683" y="198680"/>
                    </a:lnTo>
                    <a:cubicBezTo>
                      <a:pt x="40750" y="190957"/>
                      <a:pt x="0" y="179269"/>
                      <a:pt x="0" y="16618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1" name="グループ化 340">
              <a:extLst>
                <a:ext uri="{FF2B5EF4-FFF2-40B4-BE49-F238E27FC236}">
                  <a16:creationId xmlns:a16="http://schemas.microsoft.com/office/drawing/2014/main" id="{1FF81FAD-5E3C-922E-0D40-95E0AF3A5CAB}"/>
                </a:ext>
              </a:extLst>
            </p:cNvPr>
            <p:cNvGrpSpPr/>
            <p:nvPr/>
          </p:nvGrpSpPr>
          <p:grpSpPr>
            <a:xfrm>
              <a:off x="6503664" y="95250"/>
              <a:ext cx="1794828" cy="881479"/>
              <a:chOff x="1100911" y="95250"/>
              <a:chExt cx="1794828" cy="881479"/>
            </a:xfrm>
          </p:grpSpPr>
          <p:sp>
            <p:nvSpPr>
              <p:cNvPr id="348" name="楕円 5">
                <a:extLst>
                  <a:ext uri="{FF2B5EF4-FFF2-40B4-BE49-F238E27FC236}">
                    <a16:creationId xmlns:a16="http://schemas.microsoft.com/office/drawing/2014/main" id="{64D4BF1A-5E84-9070-EC89-B9B17C406FDD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349" name="楕円 348">
                <a:extLst>
                  <a:ext uri="{FF2B5EF4-FFF2-40B4-BE49-F238E27FC236}">
                    <a16:creationId xmlns:a16="http://schemas.microsoft.com/office/drawing/2014/main" id="{7F3351E5-9A56-C78C-1201-F79615998434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50" name="グループ化 349">
                <a:extLst>
                  <a:ext uri="{FF2B5EF4-FFF2-40B4-BE49-F238E27FC236}">
                    <a16:creationId xmlns:a16="http://schemas.microsoft.com/office/drawing/2014/main" id="{6E646838-9409-9E79-0BE9-3BF273957784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351" name="楕円 5">
                  <a:extLst>
                    <a:ext uri="{FF2B5EF4-FFF2-40B4-BE49-F238E27FC236}">
                      <a16:creationId xmlns:a16="http://schemas.microsoft.com/office/drawing/2014/main" id="{83EAAA1D-B601-17C4-32E5-8412DCA8F0EE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58" name="フリーフォーム: 図形 357">
                  <a:extLst>
                    <a:ext uri="{FF2B5EF4-FFF2-40B4-BE49-F238E27FC236}">
                      <a16:creationId xmlns:a16="http://schemas.microsoft.com/office/drawing/2014/main" id="{2AFCCC3E-8BE9-9346-C71E-893ECF38FFFA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359" name="グループ化 358">
              <a:extLst>
                <a:ext uri="{FF2B5EF4-FFF2-40B4-BE49-F238E27FC236}">
                  <a16:creationId xmlns:a16="http://schemas.microsoft.com/office/drawing/2014/main" id="{2E0A252E-F01A-3D1E-A90F-BABC38A6F464}"/>
                </a:ext>
              </a:extLst>
            </p:cNvPr>
            <p:cNvGrpSpPr/>
            <p:nvPr/>
          </p:nvGrpSpPr>
          <p:grpSpPr>
            <a:xfrm>
              <a:off x="6870670" y="2053446"/>
              <a:ext cx="1116065" cy="769496"/>
              <a:chOff x="1443950" y="2053446"/>
              <a:chExt cx="1116065" cy="769496"/>
            </a:xfrm>
          </p:grpSpPr>
          <p:grpSp>
            <p:nvGrpSpPr>
              <p:cNvPr id="362" name="グループ化 361">
                <a:extLst>
                  <a:ext uri="{FF2B5EF4-FFF2-40B4-BE49-F238E27FC236}">
                    <a16:creationId xmlns:a16="http://schemas.microsoft.com/office/drawing/2014/main" id="{4F890F6C-FA79-C2A7-EC11-D9936E98732A}"/>
                  </a:ext>
                </a:extLst>
              </p:cNvPr>
              <p:cNvGrpSpPr/>
              <p:nvPr/>
            </p:nvGrpSpPr>
            <p:grpSpPr>
              <a:xfrm>
                <a:off x="1443950" y="2053446"/>
                <a:ext cx="1116065" cy="769496"/>
                <a:chOff x="1443950" y="2053446"/>
                <a:chExt cx="1116065" cy="769496"/>
              </a:xfrm>
              <a:solidFill>
                <a:srgbClr val="FF0000"/>
              </a:solidFill>
            </p:grpSpPr>
            <p:sp>
              <p:nvSpPr>
                <p:cNvPr id="364" name="楕円 5">
                  <a:extLst>
                    <a:ext uri="{FF2B5EF4-FFF2-40B4-BE49-F238E27FC236}">
                      <a16:creationId xmlns:a16="http://schemas.microsoft.com/office/drawing/2014/main" id="{11BBD632-089B-255B-DD0D-2DAC10179107}"/>
                    </a:ext>
                  </a:extLst>
                </p:cNvPr>
                <p:cNvSpPr/>
                <p:nvPr/>
              </p:nvSpPr>
              <p:spPr>
                <a:xfrm rot="10800000">
                  <a:off x="1443950" y="2135816"/>
                  <a:ext cx="1108750" cy="190680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65" name="二等辺三角形 21">
                  <a:extLst>
                    <a:ext uri="{FF2B5EF4-FFF2-40B4-BE49-F238E27FC236}">
                      <a16:creationId xmlns:a16="http://schemas.microsoft.com/office/drawing/2014/main" id="{A99CC43F-AFE7-57FD-89DC-EED21218D29C}"/>
                    </a:ext>
                  </a:extLst>
                </p:cNvPr>
                <p:cNvSpPr/>
                <p:nvPr/>
              </p:nvSpPr>
              <p:spPr>
                <a:xfrm rot="400418">
                  <a:off x="2088302" y="2106518"/>
                  <a:ext cx="340963" cy="639706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6" name="二等辺三角形 21">
                  <a:extLst>
                    <a:ext uri="{FF2B5EF4-FFF2-40B4-BE49-F238E27FC236}">
                      <a16:creationId xmlns:a16="http://schemas.microsoft.com/office/drawing/2014/main" id="{60AB0531-9AAD-F0B1-866D-23D76460BA55}"/>
                    </a:ext>
                  </a:extLst>
                </p:cNvPr>
                <p:cNvSpPr/>
                <p:nvPr/>
              </p:nvSpPr>
              <p:spPr>
                <a:xfrm rot="20700000">
                  <a:off x="2219052" y="2105188"/>
                  <a:ext cx="340963" cy="717754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3" name="楕円 5">
                  <a:extLst>
                    <a:ext uri="{FF2B5EF4-FFF2-40B4-BE49-F238E27FC236}">
                      <a16:creationId xmlns:a16="http://schemas.microsoft.com/office/drawing/2014/main" id="{15D63BFE-5B3F-57E8-1751-740EF35E924D}"/>
                    </a:ext>
                  </a:extLst>
                </p:cNvPr>
                <p:cNvSpPr/>
                <p:nvPr/>
              </p:nvSpPr>
              <p:spPr>
                <a:xfrm rot="10800000">
                  <a:off x="1443950" y="2053446"/>
                  <a:ext cx="1108750" cy="202498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67234708-C1B3-645F-29FD-D9FB2DAA19E5}"/>
                  </a:ext>
                </a:extLst>
              </p:cNvPr>
              <p:cNvSpPr/>
              <p:nvPr/>
            </p:nvSpPr>
            <p:spPr>
              <a:xfrm rot="20700000">
                <a:off x="2192524" y="2066951"/>
                <a:ext cx="238125" cy="248052"/>
              </a:xfrm>
              <a:custGeom>
                <a:avLst/>
                <a:gdLst>
                  <a:gd name="connsiteX0" fmla="*/ 194227 w 238125"/>
                  <a:gd name="connsiteY0" fmla="*/ 5649 h 233293"/>
                  <a:gd name="connsiteX1" fmla="*/ 238125 w 238125"/>
                  <a:gd name="connsiteY1" fmla="*/ 71875 h 233293"/>
                  <a:gd name="connsiteX2" fmla="*/ 238125 w 238125"/>
                  <a:gd name="connsiteY2" fmla="*/ 161418 h 233293"/>
                  <a:gd name="connsiteX3" fmla="*/ 166250 w 238125"/>
                  <a:gd name="connsiteY3" fmla="*/ 233293 h 233293"/>
                  <a:gd name="connsiteX4" fmla="*/ 71875 w 238125"/>
                  <a:gd name="connsiteY4" fmla="*/ 233293 h 233293"/>
                  <a:gd name="connsiteX5" fmla="*/ 0 w 238125"/>
                  <a:gd name="connsiteY5" fmla="*/ 161418 h 233293"/>
                  <a:gd name="connsiteX6" fmla="*/ 0 w 238125"/>
                  <a:gd name="connsiteY6" fmla="*/ 71875 h 233293"/>
                  <a:gd name="connsiteX7" fmla="*/ 71875 w 238125"/>
                  <a:gd name="connsiteY7" fmla="*/ 0 h 233293"/>
                  <a:gd name="connsiteX8" fmla="*/ 166250 w 238125"/>
                  <a:gd name="connsiteY8" fmla="*/ 0 h 233293"/>
                  <a:gd name="connsiteX9" fmla="*/ 194227 w 238125"/>
                  <a:gd name="connsiteY9" fmla="*/ 5649 h 233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125" h="233293">
                    <a:moveTo>
                      <a:pt x="194227" y="5649"/>
                    </a:moveTo>
                    <a:cubicBezTo>
                      <a:pt x="220024" y="16560"/>
                      <a:pt x="238125" y="42104"/>
                      <a:pt x="238125" y="71875"/>
                    </a:cubicBezTo>
                    <a:lnTo>
                      <a:pt x="238125" y="161418"/>
                    </a:lnTo>
                    <a:cubicBezTo>
                      <a:pt x="238125" y="201113"/>
                      <a:pt x="205945" y="233293"/>
                      <a:pt x="166250" y="233293"/>
                    </a:cubicBezTo>
                    <a:lnTo>
                      <a:pt x="71875" y="233293"/>
                    </a:lnTo>
                    <a:cubicBezTo>
                      <a:pt x="32180" y="233293"/>
                      <a:pt x="0" y="201113"/>
                      <a:pt x="0" y="161418"/>
                    </a:cubicBezTo>
                    <a:lnTo>
                      <a:pt x="0" y="71875"/>
                    </a:lnTo>
                    <a:cubicBezTo>
                      <a:pt x="0" y="32180"/>
                      <a:pt x="32180" y="0"/>
                      <a:pt x="71875" y="0"/>
                    </a:cubicBezTo>
                    <a:lnTo>
                      <a:pt x="166250" y="0"/>
                    </a:lnTo>
                    <a:cubicBezTo>
                      <a:pt x="176174" y="0"/>
                      <a:pt x="185628" y="2012"/>
                      <a:pt x="194227" y="5649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623" name="グループ化 622">
            <a:extLst>
              <a:ext uri="{FF2B5EF4-FFF2-40B4-BE49-F238E27FC236}">
                <a16:creationId xmlns:a16="http://schemas.microsoft.com/office/drawing/2014/main" id="{F3DCA194-4510-1ED8-2163-7C178CEE4229}"/>
              </a:ext>
            </a:extLst>
          </p:cNvPr>
          <p:cNvGrpSpPr/>
          <p:nvPr/>
        </p:nvGrpSpPr>
        <p:grpSpPr>
          <a:xfrm>
            <a:off x="1042904" y="854050"/>
            <a:ext cx="1904821" cy="2341669"/>
            <a:chOff x="309946" y="376719"/>
            <a:chExt cx="2579556" cy="3171145"/>
          </a:xfrm>
        </p:grpSpPr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74790291-CB02-943A-0150-5CD27463B8D5}"/>
                </a:ext>
              </a:extLst>
            </p:cNvPr>
            <p:cNvSpPr/>
            <p:nvPr/>
          </p:nvSpPr>
          <p:spPr>
            <a:xfrm>
              <a:off x="1763781" y="2363168"/>
              <a:ext cx="966654" cy="916909"/>
            </a:xfrm>
            <a:custGeom>
              <a:avLst/>
              <a:gdLst>
                <a:gd name="connsiteX0" fmla="*/ 815155 w 966654"/>
                <a:gd name="connsiteY0" fmla="*/ 0 h 916909"/>
                <a:gd name="connsiteX1" fmla="*/ 910654 w 966654"/>
                <a:gd name="connsiteY1" fmla="*/ 88007 h 916909"/>
                <a:gd name="connsiteX2" fmla="*/ 909632 w 966654"/>
                <a:gd name="connsiteY2" fmla="*/ 92672 h 916909"/>
                <a:gd name="connsiteX3" fmla="*/ 936888 w 966654"/>
                <a:gd name="connsiteY3" fmla="*/ 154896 h 916909"/>
                <a:gd name="connsiteX4" fmla="*/ 746960 w 966654"/>
                <a:gd name="connsiteY4" fmla="*/ 792046 h 916909"/>
                <a:gd name="connsiteX5" fmla="*/ 0 w 966654"/>
                <a:gd name="connsiteY5" fmla="*/ 767680 h 916909"/>
                <a:gd name="connsiteX6" fmla="*/ 109011 w 966654"/>
                <a:gd name="connsiteY6" fmla="*/ 646973 h 916909"/>
                <a:gd name="connsiteX7" fmla="*/ 646045 w 966654"/>
                <a:gd name="connsiteY7" fmla="*/ 664491 h 916909"/>
                <a:gd name="connsiteX8" fmla="*/ 782596 w 966654"/>
                <a:gd name="connsiteY8" fmla="*/ 206406 h 916909"/>
                <a:gd name="connsiteX9" fmla="*/ 761869 w 966654"/>
                <a:gd name="connsiteY9" fmla="*/ 159087 h 916909"/>
                <a:gd name="connsiteX10" fmla="*/ 747627 w 966654"/>
                <a:gd name="connsiteY10" fmla="*/ 150238 h 916909"/>
                <a:gd name="connsiteX11" fmla="*/ 719656 w 966654"/>
                <a:gd name="connsiteY11" fmla="*/ 88007 h 916909"/>
                <a:gd name="connsiteX12" fmla="*/ 815155 w 966654"/>
                <a:gd name="connsiteY12" fmla="*/ 0 h 916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6654" h="916909">
                  <a:moveTo>
                    <a:pt x="815155" y="0"/>
                  </a:moveTo>
                  <a:cubicBezTo>
                    <a:pt x="867898" y="0"/>
                    <a:pt x="910654" y="39402"/>
                    <a:pt x="910654" y="88007"/>
                  </a:cubicBezTo>
                  <a:lnTo>
                    <a:pt x="909632" y="92672"/>
                  </a:lnTo>
                  <a:lnTo>
                    <a:pt x="936888" y="154896"/>
                  </a:lnTo>
                  <a:cubicBezTo>
                    <a:pt x="1013002" y="382436"/>
                    <a:pt x="940823" y="638672"/>
                    <a:pt x="746960" y="792046"/>
                  </a:cubicBezTo>
                  <a:cubicBezTo>
                    <a:pt x="525401" y="967330"/>
                    <a:pt x="209664" y="957031"/>
                    <a:pt x="0" y="767680"/>
                  </a:cubicBezTo>
                  <a:lnTo>
                    <a:pt x="109011" y="646973"/>
                  </a:lnTo>
                  <a:cubicBezTo>
                    <a:pt x="259751" y="783109"/>
                    <a:pt x="486753" y="790514"/>
                    <a:pt x="646045" y="664491"/>
                  </a:cubicBezTo>
                  <a:cubicBezTo>
                    <a:pt x="785426" y="554221"/>
                    <a:pt x="837319" y="369998"/>
                    <a:pt x="782596" y="206406"/>
                  </a:cubicBezTo>
                  <a:lnTo>
                    <a:pt x="761869" y="159087"/>
                  </a:lnTo>
                  <a:lnTo>
                    <a:pt x="747627" y="150238"/>
                  </a:lnTo>
                  <a:cubicBezTo>
                    <a:pt x="730345" y="134311"/>
                    <a:pt x="719656" y="112310"/>
                    <a:pt x="719656" y="88007"/>
                  </a:cubicBezTo>
                  <a:cubicBezTo>
                    <a:pt x="719656" y="39402"/>
                    <a:pt x="762412" y="0"/>
                    <a:pt x="815155" y="0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楕円 1">
              <a:extLst>
                <a:ext uri="{FF2B5EF4-FFF2-40B4-BE49-F238E27FC236}">
                  <a16:creationId xmlns:a16="http://schemas.microsoft.com/office/drawing/2014/main" id="{6791D6AF-EE0F-7CD6-E03D-835B98831A94}"/>
                </a:ext>
              </a:extLst>
            </p:cNvPr>
            <p:cNvSpPr/>
            <p:nvPr/>
          </p:nvSpPr>
          <p:spPr>
            <a:xfrm rot="10800000">
              <a:off x="1565929" y="2899792"/>
              <a:ext cx="309970" cy="64807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9" name="楕円 1">
              <a:extLst>
                <a:ext uri="{FF2B5EF4-FFF2-40B4-BE49-F238E27FC236}">
                  <a16:creationId xmlns:a16="http://schemas.microsoft.com/office/drawing/2014/main" id="{838BF50A-C971-E701-ED60-4C46029B2A23}"/>
                </a:ext>
              </a:extLst>
            </p:cNvPr>
            <p:cNvSpPr/>
            <p:nvPr/>
          </p:nvSpPr>
          <p:spPr>
            <a:xfrm rot="10800000">
              <a:off x="1207495" y="2899792"/>
              <a:ext cx="309970" cy="64807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" name="楕円 1">
              <a:extLst>
                <a:ext uri="{FF2B5EF4-FFF2-40B4-BE49-F238E27FC236}">
                  <a16:creationId xmlns:a16="http://schemas.microsoft.com/office/drawing/2014/main" id="{707434D9-67AC-E66C-552E-C303650BF6B0}"/>
                </a:ext>
              </a:extLst>
            </p:cNvPr>
            <p:cNvSpPr/>
            <p:nvPr/>
          </p:nvSpPr>
          <p:spPr>
            <a:xfrm>
              <a:off x="1006915" y="1952795"/>
              <a:ext cx="1080120" cy="136815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0" name="楕円 1">
              <a:extLst>
                <a:ext uri="{FF2B5EF4-FFF2-40B4-BE49-F238E27FC236}">
                  <a16:creationId xmlns:a16="http://schemas.microsoft.com/office/drawing/2014/main" id="{A74BA344-3AFD-2B3C-407A-592100A705BE}"/>
                </a:ext>
              </a:extLst>
            </p:cNvPr>
            <p:cNvSpPr/>
            <p:nvPr/>
          </p:nvSpPr>
          <p:spPr>
            <a:xfrm>
              <a:off x="1142959" y="1996326"/>
              <a:ext cx="808032" cy="115894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FF99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3" name="フリーフォーム: 図形 482">
              <a:extLst>
                <a:ext uri="{FF2B5EF4-FFF2-40B4-BE49-F238E27FC236}">
                  <a16:creationId xmlns:a16="http://schemas.microsoft.com/office/drawing/2014/main" id="{97D7A25C-C884-34F2-DEAF-546E227A8502}"/>
                </a:ext>
              </a:extLst>
            </p:cNvPr>
            <p:cNvSpPr/>
            <p:nvPr/>
          </p:nvSpPr>
          <p:spPr>
            <a:xfrm rot="5142625">
              <a:off x="1066554" y="1959810"/>
              <a:ext cx="624044" cy="841097"/>
            </a:xfrm>
            <a:custGeom>
              <a:avLst/>
              <a:gdLst>
                <a:gd name="connsiteX0" fmla="*/ 1345 w 624044"/>
                <a:gd name="connsiteY0" fmla="*/ 467411 h 841097"/>
                <a:gd name="connsiteX1" fmla="*/ 11718 w 624044"/>
                <a:gd name="connsiteY1" fmla="*/ 441437 h 841097"/>
                <a:gd name="connsiteX2" fmla="*/ 214097 w 624044"/>
                <a:gd name="connsiteY2" fmla="*/ 591826 h 841097"/>
                <a:gd name="connsiteX3" fmla="*/ 226195 w 624044"/>
                <a:gd name="connsiteY3" fmla="*/ 430541 h 841097"/>
                <a:gd name="connsiteX4" fmla="*/ 252483 w 624044"/>
                <a:gd name="connsiteY4" fmla="*/ 438714 h 841097"/>
                <a:gd name="connsiteX5" fmla="*/ 363204 w 624044"/>
                <a:gd name="connsiteY5" fmla="*/ 500221 h 841097"/>
                <a:gd name="connsiteX6" fmla="*/ 391221 w 624044"/>
                <a:gd name="connsiteY6" fmla="*/ 521265 h 841097"/>
                <a:gd name="connsiteX7" fmla="*/ 389552 w 624044"/>
                <a:gd name="connsiteY7" fmla="*/ 509423 h 841097"/>
                <a:gd name="connsiteX8" fmla="*/ 422637 w 624044"/>
                <a:gd name="connsiteY8" fmla="*/ 0 h 841097"/>
                <a:gd name="connsiteX9" fmla="*/ 624044 w 624044"/>
                <a:gd name="connsiteY9" fmla="*/ 509424 h 841097"/>
                <a:gd name="connsiteX10" fmla="*/ 552436 w 624044"/>
                <a:gd name="connsiteY10" fmla="*/ 800498 h 841097"/>
                <a:gd name="connsiteX11" fmla="*/ 548134 w 624044"/>
                <a:gd name="connsiteY11" fmla="*/ 804096 h 841097"/>
                <a:gd name="connsiteX12" fmla="*/ 548046 w 624044"/>
                <a:gd name="connsiteY12" fmla="*/ 804315 h 841097"/>
                <a:gd name="connsiteX13" fmla="*/ 197451 w 624044"/>
                <a:gd name="connsiteY13" fmla="*/ 743301 h 841097"/>
                <a:gd name="connsiteX14" fmla="*/ 1345 w 624044"/>
                <a:gd name="connsiteY14" fmla="*/ 467411 h 841097"/>
                <a:gd name="connsiteX0" fmla="*/ 214097 w 624044"/>
                <a:gd name="connsiteY0" fmla="*/ 591826 h 841097"/>
                <a:gd name="connsiteX1" fmla="*/ 226195 w 624044"/>
                <a:gd name="connsiteY1" fmla="*/ 430541 h 841097"/>
                <a:gd name="connsiteX2" fmla="*/ 252483 w 624044"/>
                <a:gd name="connsiteY2" fmla="*/ 438714 h 841097"/>
                <a:gd name="connsiteX3" fmla="*/ 363204 w 624044"/>
                <a:gd name="connsiteY3" fmla="*/ 500221 h 841097"/>
                <a:gd name="connsiteX4" fmla="*/ 391221 w 624044"/>
                <a:gd name="connsiteY4" fmla="*/ 521265 h 841097"/>
                <a:gd name="connsiteX5" fmla="*/ 389552 w 624044"/>
                <a:gd name="connsiteY5" fmla="*/ 509423 h 841097"/>
                <a:gd name="connsiteX6" fmla="*/ 422637 w 624044"/>
                <a:gd name="connsiteY6" fmla="*/ 0 h 841097"/>
                <a:gd name="connsiteX7" fmla="*/ 624044 w 624044"/>
                <a:gd name="connsiteY7" fmla="*/ 509424 h 841097"/>
                <a:gd name="connsiteX8" fmla="*/ 552436 w 624044"/>
                <a:gd name="connsiteY8" fmla="*/ 800498 h 841097"/>
                <a:gd name="connsiteX9" fmla="*/ 548134 w 624044"/>
                <a:gd name="connsiteY9" fmla="*/ 804096 h 841097"/>
                <a:gd name="connsiteX10" fmla="*/ 548046 w 624044"/>
                <a:gd name="connsiteY10" fmla="*/ 804315 h 841097"/>
                <a:gd name="connsiteX11" fmla="*/ 197451 w 624044"/>
                <a:gd name="connsiteY11" fmla="*/ 743301 h 841097"/>
                <a:gd name="connsiteX12" fmla="*/ 1345 w 624044"/>
                <a:gd name="connsiteY12" fmla="*/ 467411 h 841097"/>
                <a:gd name="connsiteX13" fmla="*/ 11718 w 624044"/>
                <a:gd name="connsiteY13" fmla="*/ 441437 h 841097"/>
                <a:gd name="connsiteX14" fmla="*/ 305537 w 624044"/>
                <a:gd name="connsiteY14" fmla="*/ 683266 h 841097"/>
                <a:gd name="connsiteX0" fmla="*/ 226195 w 624044"/>
                <a:gd name="connsiteY0" fmla="*/ 430541 h 841097"/>
                <a:gd name="connsiteX1" fmla="*/ 252483 w 624044"/>
                <a:gd name="connsiteY1" fmla="*/ 438714 h 841097"/>
                <a:gd name="connsiteX2" fmla="*/ 363204 w 624044"/>
                <a:gd name="connsiteY2" fmla="*/ 500221 h 841097"/>
                <a:gd name="connsiteX3" fmla="*/ 391221 w 624044"/>
                <a:gd name="connsiteY3" fmla="*/ 521265 h 841097"/>
                <a:gd name="connsiteX4" fmla="*/ 389552 w 624044"/>
                <a:gd name="connsiteY4" fmla="*/ 509423 h 841097"/>
                <a:gd name="connsiteX5" fmla="*/ 422637 w 624044"/>
                <a:gd name="connsiteY5" fmla="*/ 0 h 841097"/>
                <a:gd name="connsiteX6" fmla="*/ 624044 w 624044"/>
                <a:gd name="connsiteY6" fmla="*/ 509424 h 841097"/>
                <a:gd name="connsiteX7" fmla="*/ 552436 w 624044"/>
                <a:gd name="connsiteY7" fmla="*/ 800498 h 841097"/>
                <a:gd name="connsiteX8" fmla="*/ 548134 w 624044"/>
                <a:gd name="connsiteY8" fmla="*/ 804096 h 841097"/>
                <a:gd name="connsiteX9" fmla="*/ 548046 w 624044"/>
                <a:gd name="connsiteY9" fmla="*/ 804315 h 841097"/>
                <a:gd name="connsiteX10" fmla="*/ 197451 w 624044"/>
                <a:gd name="connsiteY10" fmla="*/ 743301 h 841097"/>
                <a:gd name="connsiteX11" fmla="*/ 1345 w 624044"/>
                <a:gd name="connsiteY11" fmla="*/ 467411 h 841097"/>
                <a:gd name="connsiteX12" fmla="*/ 11718 w 624044"/>
                <a:gd name="connsiteY12" fmla="*/ 441437 h 841097"/>
                <a:gd name="connsiteX13" fmla="*/ 305537 w 624044"/>
                <a:gd name="connsiteY13" fmla="*/ 683266 h 841097"/>
                <a:gd name="connsiteX0" fmla="*/ 226195 w 624044"/>
                <a:gd name="connsiteY0" fmla="*/ 430541 h 841097"/>
                <a:gd name="connsiteX1" fmla="*/ 252483 w 624044"/>
                <a:gd name="connsiteY1" fmla="*/ 438714 h 841097"/>
                <a:gd name="connsiteX2" fmla="*/ 363204 w 624044"/>
                <a:gd name="connsiteY2" fmla="*/ 500221 h 841097"/>
                <a:gd name="connsiteX3" fmla="*/ 391221 w 624044"/>
                <a:gd name="connsiteY3" fmla="*/ 521265 h 841097"/>
                <a:gd name="connsiteX4" fmla="*/ 389552 w 624044"/>
                <a:gd name="connsiteY4" fmla="*/ 509423 h 841097"/>
                <a:gd name="connsiteX5" fmla="*/ 422637 w 624044"/>
                <a:gd name="connsiteY5" fmla="*/ 0 h 841097"/>
                <a:gd name="connsiteX6" fmla="*/ 624044 w 624044"/>
                <a:gd name="connsiteY6" fmla="*/ 509424 h 841097"/>
                <a:gd name="connsiteX7" fmla="*/ 552436 w 624044"/>
                <a:gd name="connsiteY7" fmla="*/ 800498 h 841097"/>
                <a:gd name="connsiteX8" fmla="*/ 548134 w 624044"/>
                <a:gd name="connsiteY8" fmla="*/ 804096 h 841097"/>
                <a:gd name="connsiteX9" fmla="*/ 548046 w 624044"/>
                <a:gd name="connsiteY9" fmla="*/ 804315 h 841097"/>
                <a:gd name="connsiteX10" fmla="*/ 197451 w 624044"/>
                <a:gd name="connsiteY10" fmla="*/ 743301 h 841097"/>
                <a:gd name="connsiteX11" fmla="*/ 1345 w 624044"/>
                <a:gd name="connsiteY11" fmla="*/ 467411 h 841097"/>
                <a:gd name="connsiteX12" fmla="*/ 11718 w 624044"/>
                <a:gd name="connsiteY12" fmla="*/ 441437 h 841097"/>
                <a:gd name="connsiteX0" fmla="*/ 226195 w 624044"/>
                <a:gd name="connsiteY0" fmla="*/ 430541 h 841097"/>
                <a:gd name="connsiteX1" fmla="*/ 252483 w 624044"/>
                <a:gd name="connsiteY1" fmla="*/ 438714 h 841097"/>
                <a:gd name="connsiteX2" fmla="*/ 363204 w 624044"/>
                <a:gd name="connsiteY2" fmla="*/ 500221 h 841097"/>
                <a:gd name="connsiteX3" fmla="*/ 391221 w 624044"/>
                <a:gd name="connsiteY3" fmla="*/ 521265 h 841097"/>
                <a:gd name="connsiteX4" fmla="*/ 389552 w 624044"/>
                <a:gd name="connsiteY4" fmla="*/ 509423 h 841097"/>
                <a:gd name="connsiteX5" fmla="*/ 422637 w 624044"/>
                <a:gd name="connsiteY5" fmla="*/ 0 h 841097"/>
                <a:gd name="connsiteX6" fmla="*/ 624044 w 624044"/>
                <a:gd name="connsiteY6" fmla="*/ 509424 h 841097"/>
                <a:gd name="connsiteX7" fmla="*/ 552436 w 624044"/>
                <a:gd name="connsiteY7" fmla="*/ 800498 h 841097"/>
                <a:gd name="connsiteX8" fmla="*/ 548134 w 624044"/>
                <a:gd name="connsiteY8" fmla="*/ 804096 h 841097"/>
                <a:gd name="connsiteX9" fmla="*/ 548046 w 624044"/>
                <a:gd name="connsiteY9" fmla="*/ 804315 h 841097"/>
                <a:gd name="connsiteX10" fmla="*/ 197451 w 624044"/>
                <a:gd name="connsiteY10" fmla="*/ 743301 h 841097"/>
                <a:gd name="connsiteX11" fmla="*/ 1345 w 624044"/>
                <a:gd name="connsiteY11" fmla="*/ 467411 h 841097"/>
                <a:gd name="connsiteX0" fmla="*/ 252483 w 624044"/>
                <a:gd name="connsiteY0" fmla="*/ 438714 h 841097"/>
                <a:gd name="connsiteX1" fmla="*/ 363204 w 624044"/>
                <a:gd name="connsiteY1" fmla="*/ 500221 h 841097"/>
                <a:gd name="connsiteX2" fmla="*/ 391221 w 624044"/>
                <a:gd name="connsiteY2" fmla="*/ 521265 h 841097"/>
                <a:gd name="connsiteX3" fmla="*/ 389552 w 624044"/>
                <a:gd name="connsiteY3" fmla="*/ 509423 h 841097"/>
                <a:gd name="connsiteX4" fmla="*/ 422637 w 624044"/>
                <a:gd name="connsiteY4" fmla="*/ 0 h 841097"/>
                <a:gd name="connsiteX5" fmla="*/ 624044 w 624044"/>
                <a:gd name="connsiteY5" fmla="*/ 509424 h 841097"/>
                <a:gd name="connsiteX6" fmla="*/ 552436 w 624044"/>
                <a:gd name="connsiteY6" fmla="*/ 800498 h 841097"/>
                <a:gd name="connsiteX7" fmla="*/ 548134 w 624044"/>
                <a:gd name="connsiteY7" fmla="*/ 804096 h 841097"/>
                <a:gd name="connsiteX8" fmla="*/ 548046 w 624044"/>
                <a:gd name="connsiteY8" fmla="*/ 804315 h 841097"/>
                <a:gd name="connsiteX9" fmla="*/ 197451 w 624044"/>
                <a:gd name="connsiteY9" fmla="*/ 743301 h 841097"/>
                <a:gd name="connsiteX10" fmla="*/ 1345 w 624044"/>
                <a:gd name="connsiteY10" fmla="*/ 467411 h 841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24044" h="841097">
                  <a:moveTo>
                    <a:pt x="252483" y="438714"/>
                  </a:moveTo>
                  <a:cubicBezTo>
                    <a:pt x="288706" y="454404"/>
                    <a:pt x="326240" y="475016"/>
                    <a:pt x="363204" y="500221"/>
                  </a:cubicBezTo>
                  <a:lnTo>
                    <a:pt x="391221" y="521265"/>
                  </a:lnTo>
                  <a:lnTo>
                    <a:pt x="389552" y="509423"/>
                  </a:lnTo>
                  <a:cubicBezTo>
                    <a:pt x="375526" y="371870"/>
                    <a:pt x="336633" y="0"/>
                    <a:pt x="422637" y="0"/>
                  </a:cubicBezTo>
                  <a:cubicBezTo>
                    <a:pt x="508641" y="0"/>
                    <a:pt x="624044" y="334957"/>
                    <a:pt x="624044" y="509424"/>
                  </a:cubicBezTo>
                  <a:cubicBezTo>
                    <a:pt x="624044" y="640273"/>
                    <a:pt x="594517" y="752542"/>
                    <a:pt x="552436" y="800498"/>
                  </a:cubicBezTo>
                  <a:lnTo>
                    <a:pt x="548134" y="804096"/>
                  </a:lnTo>
                  <a:cubicBezTo>
                    <a:pt x="548105" y="804169"/>
                    <a:pt x="548075" y="804242"/>
                    <a:pt x="548046" y="804315"/>
                  </a:cubicBezTo>
                  <a:cubicBezTo>
                    <a:pt x="502275" y="871440"/>
                    <a:pt x="345308" y="844123"/>
                    <a:pt x="197451" y="743301"/>
                  </a:cubicBezTo>
                  <a:cubicBezTo>
                    <a:pt x="68076" y="655082"/>
                    <a:pt x="-11457" y="539816"/>
                    <a:pt x="1345" y="467411"/>
                  </a:cubicBezTo>
                </a:path>
              </a:pathLst>
            </a:custGeom>
            <a:solidFill>
              <a:srgbClr val="FFCC00"/>
            </a:solidFill>
            <a:ln w="28575">
              <a:solidFill>
                <a:srgbClr val="E46C0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4" name="フリーフォーム: 図形 483">
              <a:extLst>
                <a:ext uri="{FF2B5EF4-FFF2-40B4-BE49-F238E27FC236}">
                  <a16:creationId xmlns:a16="http://schemas.microsoft.com/office/drawing/2014/main" id="{F5CB9412-3112-EE3A-D199-927E8137C6C5}"/>
                </a:ext>
              </a:extLst>
            </p:cNvPr>
            <p:cNvSpPr/>
            <p:nvPr/>
          </p:nvSpPr>
          <p:spPr>
            <a:xfrm rot="16457375" flipH="1">
              <a:off x="1412595" y="1959810"/>
              <a:ext cx="624044" cy="841097"/>
            </a:xfrm>
            <a:custGeom>
              <a:avLst/>
              <a:gdLst>
                <a:gd name="connsiteX0" fmla="*/ 1345 w 624044"/>
                <a:gd name="connsiteY0" fmla="*/ 467411 h 841097"/>
                <a:gd name="connsiteX1" fmla="*/ 197451 w 624044"/>
                <a:gd name="connsiteY1" fmla="*/ 743301 h 841097"/>
                <a:gd name="connsiteX2" fmla="*/ 548046 w 624044"/>
                <a:gd name="connsiteY2" fmla="*/ 804315 h 841097"/>
                <a:gd name="connsiteX3" fmla="*/ 548134 w 624044"/>
                <a:gd name="connsiteY3" fmla="*/ 804096 h 841097"/>
                <a:gd name="connsiteX4" fmla="*/ 552436 w 624044"/>
                <a:gd name="connsiteY4" fmla="*/ 800498 h 841097"/>
                <a:gd name="connsiteX5" fmla="*/ 624044 w 624044"/>
                <a:gd name="connsiteY5" fmla="*/ 509424 h 841097"/>
                <a:gd name="connsiteX6" fmla="*/ 422637 w 624044"/>
                <a:gd name="connsiteY6" fmla="*/ 0 h 841097"/>
                <a:gd name="connsiteX7" fmla="*/ 389552 w 624044"/>
                <a:gd name="connsiteY7" fmla="*/ 509423 h 841097"/>
                <a:gd name="connsiteX8" fmla="*/ 391221 w 624044"/>
                <a:gd name="connsiteY8" fmla="*/ 521265 h 841097"/>
                <a:gd name="connsiteX9" fmla="*/ 363204 w 624044"/>
                <a:gd name="connsiteY9" fmla="*/ 500221 h 841097"/>
                <a:gd name="connsiteX10" fmla="*/ 252483 w 624044"/>
                <a:gd name="connsiteY10" fmla="*/ 438714 h 841097"/>
                <a:gd name="connsiteX11" fmla="*/ 226195 w 624044"/>
                <a:gd name="connsiteY11" fmla="*/ 430541 h 841097"/>
                <a:gd name="connsiteX12" fmla="*/ 213827 w 624044"/>
                <a:gd name="connsiteY12" fmla="*/ 595423 h 841097"/>
                <a:gd name="connsiteX13" fmla="*/ 10549 w 624044"/>
                <a:gd name="connsiteY13" fmla="*/ 444365 h 841097"/>
                <a:gd name="connsiteX0" fmla="*/ 213827 w 624044"/>
                <a:gd name="connsiteY0" fmla="*/ 595423 h 841097"/>
                <a:gd name="connsiteX1" fmla="*/ 10549 w 624044"/>
                <a:gd name="connsiteY1" fmla="*/ 444365 h 841097"/>
                <a:gd name="connsiteX2" fmla="*/ 1345 w 624044"/>
                <a:gd name="connsiteY2" fmla="*/ 467411 h 841097"/>
                <a:gd name="connsiteX3" fmla="*/ 197451 w 624044"/>
                <a:gd name="connsiteY3" fmla="*/ 743301 h 841097"/>
                <a:gd name="connsiteX4" fmla="*/ 548046 w 624044"/>
                <a:gd name="connsiteY4" fmla="*/ 804315 h 841097"/>
                <a:gd name="connsiteX5" fmla="*/ 548134 w 624044"/>
                <a:gd name="connsiteY5" fmla="*/ 804096 h 841097"/>
                <a:gd name="connsiteX6" fmla="*/ 552436 w 624044"/>
                <a:gd name="connsiteY6" fmla="*/ 800498 h 841097"/>
                <a:gd name="connsiteX7" fmla="*/ 624044 w 624044"/>
                <a:gd name="connsiteY7" fmla="*/ 509424 h 841097"/>
                <a:gd name="connsiteX8" fmla="*/ 422637 w 624044"/>
                <a:gd name="connsiteY8" fmla="*/ 0 h 841097"/>
                <a:gd name="connsiteX9" fmla="*/ 389552 w 624044"/>
                <a:gd name="connsiteY9" fmla="*/ 509423 h 841097"/>
                <a:gd name="connsiteX10" fmla="*/ 391221 w 624044"/>
                <a:gd name="connsiteY10" fmla="*/ 521265 h 841097"/>
                <a:gd name="connsiteX11" fmla="*/ 363204 w 624044"/>
                <a:gd name="connsiteY11" fmla="*/ 500221 h 841097"/>
                <a:gd name="connsiteX12" fmla="*/ 252483 w 624044"/>
                <a:gd name="connsiteY12" fmla="*/ 438714 h 841097"/>
                <a:gd name="connsiteX13" fmla="*/ 226195 w 624044"/>
                <a:gd name="connsiteY13" fmla="*/ 430541 h 841097"/>
                <a:gd name="connsiteX14" fmla="*/ 305267 w 624044"/>
                <a:gd name="connsiteY14" fmla="*/ 686863 h 841097"/>
                <a:gd name="connsiteX0" fmla="*/ 213827 w 624044"/>
                <a:gd name="connsiteY0" fmla="*/ 595423 h 841097"/>
                <a:gd name="connsiteX1" fmla="*/ 10549 w 624044"/>
                <a:gd name="connsiteY1" fmla="*/ 444365 h 841097"/>
                <a:gd name="connsiteX2" fmla="*/ 1345 w 624044"/>
                <a:gd name="connsiteY2" fmla="*/ 467411 h 841097"/>
                <a:gd name="connsiteX3" fmla="*/ 197451 w 624044"/>
                <a:gd name="connsiteY3" fmla="*/ 743301 h 841097"/>
                <a:gd name="connsiteX4" fmla="*/ 548046 w 624044"/>
                <a:gd name="connsiteY4" fmla="*/ 804315 h 841097"/>
                <a:gd name="connsiteX5" fmla="*/ 548134 w 624044"/>
                <a:gd name="connsiteY5" fmla="*/ 804096 h 841097"/>
                <a:gd name="connsiteX6" fmla="*/ 552436 w 624044"/>
                <a:gd name="connsiteY6" fmla="*/ 800498 h 841097"/>
                <a:gd name="connsiteX7" fmla="*/ 624044 w 624044"/>
                <a:gd name="connsiteY7" fmla="*/ 509424 h 841097"/>
                <a:gd name="connsiteX8" fmla="*/ 422637 w 624044"/>
                <a:gd name="connsiteY8" fmla="*/ 0 h 841097"/>
                <a:gd name="connsiteX9" fmla="*/ 389552 w 624044"/>
                <a:gd name="connsiteY9" fmla="*/ 509423 h 841097"/>
                <a:gd name="connsiteX10" fmla="*/ 391221 w 624044"/>
                <a:gd name="connsiteY10" fmla="*/ 521265 h 841097"/>
                <a:gd name="connsiteX11" fmla="*/ 363204 w 624044"/>
                <a:gd name="connsiteY11" fmla="*/ 500221 h 841097"/>
                <a:gd name="connsiteX12" fmla="*/ 252483 w 624044"/>
                <a:gd name="connsiteY12" fmla="*/ 438714 h 841097"/>
                <a:gd name="connsiteX13" fmla="*/ 226195 w 624044"/>
                <a:gd name="connsiteY13" fmla="*/ 430541 h 841097"/>
                <a:gd name="connsiteX0" fmla="*/ 10549 w 624044"/>
                <a:gd name="connsiteY0" fmla="*/ 444365 h 841097"/>
                <a:gd name="connsiteX1" fmla="*/ 1345 w 624044"/>
                <a:gd name="connsiteY1" fmla="*/ 467411 h 841097"/>
                <a:gd name="connsiteX2" fmla="*/ 197451 w 624044"/>
                <a:gd name="connsiteY2" fmla="*/ 743301 h 841097"/>
                <a:gd name="connsiteX3" fmla="*/ 548046 w 624044"/>
                <a:gd name="connsiteY3" fmla="*/ 804315 h 841097"/>
                <a:gd name="connsiteX4" fmla="*/ 548134 w 624044"/>
                <a:gd name="connsiteY4" fmla="*/ 804096 h 841097"/>
                <a:gd name="connsiteX5" fmla="*/ 552436 w 624044"/>
                <a:gd name="connsiteY5" fmla="*/ 800498 h 841097"/>
                <a:gd name="connsiteX6" fmla="*/ 624044 w 624044"/>
                <a:gd name="connsiteY6" fmla="*/ 509424 h 841097"/>
                <a:gd name="connsiteX7" fmla="*/ 422637 w 624044"/>
                <a:gd name="connsiteY7" fmla="*/ 0 h 841097"/>
                <a:gd name="connsiteX8" fmla="*/ 389552 w 624044"/>
                <a:gd name="connsiteY8" fmla="*/ 509423 h 841097"/>
                <a:gd name="connsiteX9" fmla="*/ 391221 w 624044"/>
                <a:gd name="connsiteY9" fmla="*/ 521265 h 841097"/>
                <a:gd name="connsiteX10" fmla="*/ 363204 w 624044"/>
                <a:gd name="connsiteY10" fmla="*/ 500221 h 841097"/>
                <a:gd name="connsiteX11" fmla="*/ 252483 w 624044"/>
                <a:gd name="connsiteY11" fmla="*/ 438714 h 841097"/>
                <a:gd name="connsiteX12" fmla="*/ 226195 w 624044"/>
                <a:gd name="connsiteY12" fmla="*/ 430541 h 841097"/>
                <a:gd name="connsiteX0" fmla="*/ 10549 w 624044"/>
                <a:gd name="connsiteY0" fmla="*/ 444365 h 841097"/>
                <a:gd name="connsiteX1" fmla="*/ 1345 w 624044"/>
                <a:gd name="connsiteY1" fmla="*/ 467411 h 841097"/>
                <a:gd name="connsiteX2" fmla="*/ 197451 w 624044"/>
                <a:gd name="connsiteY2" fmla="*/ 743301 h 841097"/>
                <a:gd name="connsiteX3" fmla="*/ 548046 w 624044"/>
                <a:gd name="connsiteY3" fmla="*/ 804315 h 841097"/>
                <a:gd name="connsiteX4" fmla="*/ 548134 w 624044"/>
                <a:gd name="connsiteY4" fmla="*/ 804096 h 841097"/>
                <a:gd name="connsiteX5" fmla="*/ 552436 w 624044"/>
                <a:gd name="connsiteY5" fmla="*/ 800498 h 841097"/>
                <a:gd name="connsiteX6" fmla="*/ 624044 w 624044"/>
                <a:gd name="connsiteY6" fmla="*/ 509424 h 841097"/>
                <a:gd name="connsiteX7" fmla="*/ 422637 w 624044"/>
                <a:gd name="connsiteY7" fmla="*/ 0 h 841097"/>
                <a:gd name="connsiteX8" fmla="*/ 389552 w 624044"/>
                <a:gd name="connsiteY8" fmla="*/ 509423 h 841097"/>
                <a:gd name="connsiteX9" fmla="*/ 391221 w 624044"/>
                <a:gd name="connsiteY9" fmla="*/ 521265 h 841097"/>
                <a:gd name="connsiteX10" fmla="*/ 363204 w 624044"/>
                <a:gd name="connsiteY10" fmla="*/ 500221 h 841097"/>
                <a:gd name="connsiteX11" fmla="*/ 252483 w 624044"/>
                <a:gd name="connsiteY11" fmla="*/ 438714 h 841097"/>
                <a:gd name="connsiteX0" fmla="*/ 1345 w 624044"/>
                <a:gd name="connsiteY0" fmla="*/ 467411 h 841097"/>
                <a:gd name="connsiteX1" fmla="*/ 197451 w 624044"/>
                <a:gd name="connsiteY1" fmla="*/ 743301 h 841097"/>
                <a:gd name="connsiteX2" fmla="*/ 548046 w 624044"/>
                <a:gd name="connsiteY2" fmla="*/ 804315 h 841097"/>
                <a:gd name="connsiteX3" fmla="*/ 548134 w 624044"/>
                <a:gd name="connsiteY3" fmla="*/ 804096 h 841097"/>
                <a:gd name="connsiteX4" fmla="*/ 552436 w 624044"/>
                <a:gd name="connsiteY4" fmla="*/ 800498 h 841097"/>
                <a:gd name="connsiteX5" fmla="*/ 624044 w 624044"/>
                <a:gd name="connsiteY5" fmla="*/ 509424 h 841097"/>
                <a:gd name="connsiteX6" fmla="*/ 422637 w 624044"/>
                <a:gd name="connsiteY6" fmla="*/ 0 h 841097"/>
                <a:gd name="connsiteX7" fmla="*/ 389552 w 624044"/>
                <a:gd name="connsiteY7" fmla="*/ 509423 h 841097"/>
                <a:gd name="connsiteX8" fmla="*/ 391221 w 624044"/>
                <a:gd name="connsiteY8" fmla="*/ 521265 h 841097"/>
                <a:gd name="connsiteX9" fmla="*/ 363204 w 624044"/>
                <a:gd name="connsiteY9" fmla="*/ 500221 h 841097"/>
                <a:gd name="connsiteX10" fmla="*/ 252483 w 624044"/>
                <a:gd name="connsiteY10" fmla="*/ 438714 h 841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24044" h="841097">
                  <a:moveTo>
                    <a:pt x="1345" y="467411"/>
                  </a:moveTo>
                  <a:cubicBezTo>
                    <a:pt x="-11457" y="539816"/>
                    <a:pt x="68076" y="655082"/>
                    <a:pt x="197451" y="743301"/>
                  </a:cubicBezTo>
                  <a:cubicBezTo>
                    <a:pt x="345308" y="844123"/>
                    <a:pt x="502275" y="871440"/>
                    <a:pt x="548046" y="804315"/>
                  </a:cubicBezTo>
                  <a:cubicBezTo>
                    <a:pt x="548075" y="804242"/>
                    <a:pt x="548105" y="804169"/>
                    <a:pt x="548134" y="804096"/>
                  </a:cubicBezTo>
                  <a:lnTo>
                    <a:pt x="552436" y="800498"/>
                  </a:lnTo>
                  <a:cubicBezTo>
                    <a:pt x="594517" y="752542"/>
                    <a:pt x="624044" y="640273"/>
                    <a:pt x="624044" y="509424"/>
                  </a:cubicBezTo>
                  <a:cubicBezTo>
                    <a:pt x="624044" y="334957"/>
                    <a:pt x="508641" y="0"/>
                    <a:pt x="422637" y="0"/>
                  </a:cubicBezTo>
                  <a:cubicBezTo>
                    <a:pt x="336633" y="0"/>
                    <a:pt x="375526" y="371870"/>
                    <a:pt x="389552" y="509423"/>
                  </a:cubicBezTo>
                  <a:lnTo>
                    <a:pt x="391221" y="521265"/>
                  </a:lnTo>
                  <a:lnTo>
                    <a:pt x="363204" y="500221"/>
                  </a:lnTo>
                  <a:cubicBezTo>
                    <a:pt x="326240" y="475016"/>
                    <a:pt x="288706" y="454404"/>
                    <a:pt x="252483" y="438714"/>
                  </a:cubicBezTo>
                </a:path>
              </a:pathLst>
            </a:custGeom>
            <a:solidFill>
              <a:srgbClr val="FFCC00"/>
            </a:solidFill>
            <a:ln w="28575">
              <a:solidFill>
                <a:srgbClr val="E46C0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394" name="二等辺三角形 6">
              <a:extLst>
                <a:ext uri="{FF2B5EF4-FFF2-40B4-BE49-F238E27FC236}">
                  <a16:creationId xmlns:a16="http://schemas.microsoft.com/office/drawing/2014/main" id="{77F13C98-2807-4093-B36A-8F9551D686EB}"/>
                </a:ext>
              </a:extLst>
            </p:cNvPr>
            <p:cNvSpPr/>
            <p:nvPr/>
          </p:nvSpPr>
          <p:spPr>
            <a:xfrm rot="19800000">
              <a:off x="540151" y="400131"/>
              <a:ext cx="698259" cy="523694"/>
            </a:xfrm>
            <a:custGeom>
              <a:avLst/>
              <a:gdLst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4096" h="648072">
                  <a:moveTo>
                    <a:pt x="0" y="648072"/>
                  </a:moveTo>
                  <a:cubicBezTo>
                    <a:pt x="80516" y="406648"/>
                    <a:pt x="230882" y="124"/>
                    <a:pt x="432048" y="0"/>
                  </a:cubicBezTo>
                  <a:cubicBezTo>
                    <a:pt x="633214" y="-124"/>
                    <a:pt x="777230" y="400298"/>
                    <a:pt x="864096" y="648072"/>
                  </a:cubicBezTo>
                  <a:lnTo>
                    <a:pt x="0" y="648072"/>
                  </a:lnTo>
                  <a:close/>
                </a:path>
              </a:pathLst>
            </a:custGeom>
            <a:solidFill>
              <a:srgbClr val="FFCC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5" name="二等辺三角形 6">
              <a:extLst>
                <a:ext uri="{FF2B5EF4-FFF2-40B4-BE49-F238E27FC236}">
                  <a16:creationId xmlns:a16="http://schemas.microsoft.com/office/drawing/2014/main" id="{6F1FE7C7-E3B7-E0DC-1EBA-8E5DB07FA5E2}"/>
                </a:ext>
              </a:extLst>
            </p:cNvPr>
            <p:cNvSpPr/>
            <p:nvPr/>
          </p:nvSpPr>
          <p:spPr>
            <a:xfrm rot="20093668">
              <a:off x="656550" y="506348"/>
              <a:ext cx="380702" cy="368224"/>
            </a:xfrm>
            <a:custGeom>
              <a:avLst/>
              <a:gdLst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4096" h="648072">
                  <a:moveTo>
                    <a:pt x="0" y="648072"/>
                  </a:moveTo>
                  <a:cubicBezTo>
                    <a:pt x="80516" y="406648"/>
                    <a:pt x="230882" y="124"/>
                    <a:pt x="432048" y="0"/>
                  </a:cubicBezTo>
                  <a:cubicBezTo>
                    <a:pt x="633214" y="-124"/>
                    <a:pt x="777230" y="400298"/>
                    <a:pt x="864096" y="648072"/>
                  </a:cubicBezTo>
                  <a:lnTo>
                    <a:pt x="0" y="648072"/>
                  </a:lnTo>
                  <a:close/>
                </a:path>
              </a:pathLst>
            </a:custGeom>
            <a:solidFill>
              <a:srgbClr val="FF66CC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6" name="二等辺三角形 6">
              <a:extLst>
                <a:ext uri="{FF2B5EF4-FFF2-40B4-BE49-F238E27FC236}">
                  <a16:creationId xmlns:a16="http://schemas.microsoft.com/office/drawing/2014/main" id="{0EA417B9-8F51-242A-6D26-0FD4DA661479}"/>
                </a:ext>
              </a:extLst>
            </p:cNvPr>
            <p:cNvSpPr/>
            <p:nvPr/>
          </p:nvSpPr>
          <p:spPr>
            <a:xfrm rot="1800000" flipH="1">
              <a:off x="1855540" y="400132"/>
              <a:ext cx="698259" cy="523694"/>
            </a:xfrm>
            <a:custGeom>
              <a:avLst/>
              <a:gdLst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4096" h="648072">
                  <a:moveTo>
                    <a:pt x="0" y="648072"/>
                  </a:moveTo>
                  <a:cubicBezTo>
                    <a:pt x="80516" y="406648"/>
                    <a:pt x="230882" y="124"/>
                    <a:pt x="432048" y="0"/>
                  </a:cubicBezTo>
                  <a:cubicBezTo>
                    <a:pt x="633214" y="-124"/>
                    <a:pt x="777230" y="400298"/>
                    <a:pt x="864096" y="648072"/>
                  </a:cubicBezTo>
                  <a:lnTo>
                    <a:pt x="0" y="648072"/>
                  </a:lnTo>
                  <a:close/>
                </a:path>
              </a:pathLst>
            </a:custGeom>
            <a:solidFill>
              <a:srgbClr val="FFCC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7" name="二等辺三角形 6">
              <a:extLst>
                <a:ext uri="{FF2B5EF4-FFF2-40B4-BE49-F238E27FC236}">
                  <a16:creationId xmlns:a16="http://schemas.microsoft.com/office/drawing/2014/main" id="{3595007C-C189-38A4-FE61-07C5FBD8CF6D}"/>
                </a:ext>
              </a:extLst>
            </p:cNvPr>
            <p:cNvSpPr/>
            <p:nvPr/>
          </p:nvSpPr>
          <p:spPr>
            <a:xfrm rot="1506332" flipH="1">
              <a:off x="2048140" y="506349"/>
              <a:ext cx="380702" cy="368224"/>
            </a:xfrm>
            <a:custGeom>
              <a:avLst/>
              <a:gdLst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4096" h="648072">
                  <a:moveTo>
                    <a:pt x="0" y="648072"/>
                  </a:moveTo>
                  <a:cubicBezTo>
                    <a:pt x="80516" y="406648"/>
                    <a:pt x="230882" y="124"/>
                    <a:pt x="432048" y="0"/>
                  </a:cubicBezTo>
                  <a:cubicBezTo>
                    <a:pt x="633214" y="-124"/>
                    <a:pt x="777230" y="400298"/>
                    <a:pt x="864096" y="648072"/>
                  </a:cubicBezTo>
                  <a:lnTo>
                    <a:pt x="0" y="648072"/>
                  </a:lnTo>
                  <a:close/>
                </a:path>
              </a:pathLst>
            </a:custGeom>
            <a:solidFill>
              <a:srgbClr val="FF66CC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8" name="楕円 397">
              <a:extLst>
                <a:ext uri="{FF2B5EF4-FFF2-40B4-BE49-F238E27FC236}">
                  <a16:creationId xmlns:a16="http://schemas.microsoft.com/office/drawing/2014/main" id="{4518FF1A-643D-AC59-31F3-2667B14B7ED2}"/>
                </a:ext>
              </a:extLst>
            </p:cNvPr>
            <p:cNvSpPr/>
            <p:nvPr/>
          </p:nvSpPr>
          <p:spPr>
            <a:xfrm>
              <a:off x="600019" y="548680"/>
              <a:ext cx="1893912" cy="1666642"/>
            </a:xfrm>
            <a:prstGeom prst="ellipse">
              <a:avLst/>
            </a:prstGeom>
            <a:solidFill>
              <a:srgbClr val="FFCC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楕円 398">
              <a:extLst>
                <a:ext uri="{FF2B5EF4-FFF2-40B4-BE49-F238E27FC236}">
                  <a16:creationId xmlns:a16="http://schemas.microsoft.com/office/drawing/2014/main" id="{D735A599-F229-F738-FD46-058F1BE82E93}"/>
                </a:ext>
              </a:extLst>
            </p:cNvPr>
            <p:cNvSpPr/>
            <p:nvPr/>
          </p:nvSpPr>
          <p:spPr>
            <a:xfrm rot="20700000">
              <a:off x="945571" y="1163820"/>
              <a:ext cx="340774" cy="8701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0" name="フリーフォーム: 図形 399">
              <a:extLst>
                <a:ext uri="{FF2B5EF4-FFF2-40B4-BE49-F238E27FC236}">
                  <a16:creationId xmlns:a16="http://schemas.microsoft.com/office/drawing/2014/main" id="{F6AD9338-3C81-5F70-8C0E-BC33BFDC2CFD}"/>
                </a:ext>
              </a:extLst>
            </p:cNvPr>
            <p:cNvSpPr/>
            <p:nvPr/>
          </p:nvSpPr>
          <p:spPr>
            <a:xfrm>
              <a:off x="1063481" y="1433171"/>
              <a:ext cx="966988" cy="411652"/>
            </a:xfrm>
            <a:custGeom>
              <a:avLst/>
              <a:gdLst>
                <a:gd name="connsiteX0" fmla="*/ 267594 w 966988"/>
                <a:gd name="connsiteY0" fmla="*/ 0 h 411652"/>
                <a:gd name="connsiteX1" fmla="*/ 456812 w 966988"/>
                <a:gd name="connsiteY1" fmla="*/ 60285 h 411652"/>
                <a:gd name="connsiteX2" fmla="*/ 483494 w 966988"/>
                <a:gd name="connsiteY2" fmla="*/ 90725 h 411652"/>
                <a:gd name="connsiteX3" fmla="*/ 510177 w 966988"/>
                <a:gd name="connsiteY3" fmla="*/ 60285 h 411652"/>
                <a:gd name="connsiteX4" fmla="*/ 699394 w 966988"/>
                <a:gd name="connsiteY4" fmla="*/ 0 h 411652"/>
                <a:gd name="connsiteX5" fmla="*/ 966988 w 966988"/>
                <a:gd name="connsiteY5" fmla="*/ 205826 h 411652"/>
                <a:gd name="connsiteX6" fmla="*/ 699394 w 966988"/>
                <a:gd name="connsiteY6" fmla="*/ 411652 h 411652"/>
                <a:gd name="connsiteX7" fmla="*/ 510177 w 966988"/>
                <a:gd name="connsiteY7" fmla="*/ 351367 h 411652"/>
                <a:gd name="connsiteX8" fmla="*/ 483494 w 966988"/>
                <a:gd name="connsiteY8" fmla="*/ 320927 h 411652"/>
                <a:gd name="connsiteX9" fmla="*/ 456812 w 966988"/>
                <a:gd name="connsiteY9" fmla="*/ 351367 h 411652"/>
                <a:gd name="connsiteX10" fmla="*/ 267594 w 966988"/>
                <a:gd name="connsiteY10" fmla="*/ 411652 h 411652"/>
                <a:gd name="connsiteX11" fmla="*/ 0 w 966988"/>
                <a:gd name="connsiteY11" fmla="*/ 205826 h 411652"/>
                <a:gd name="connsiteX12" fmla="*/ 267594 w 966988"/>
                <a:gd name="connsiteY12" fmla="*/ 0 h 411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6988" h="411652">
                  <a:moveTo>
                    <a:pt x="267594" y="0"/>
                  </a:moveTo>
                  <a:cubicBezTo>
                    <a:pt x="341488" y="0"/>
                    <a:pt x="408386" y="23038"/>
                    <a:pt x="456812" y="60285"/>
                  </a:cubicBezTo>
                  <a:lnTo>
                    <a:pt x="483494" y="90725"/>
                  </a:lnTo>
                  <a:lnTo>
                    <a:pt x="510177" y="60285"/>
                  </a:lnTo>
                  <a:cubicBezTo>
                    <a:pt x="558602" y="23038"/>
                    <a:pt x="625500" y="0"/>
                    <a:pt x="699394" y="0"/>
                  </a:cubicBezTo>
                  <a:cubicBezTo>
                    <a:pt x="847182" y="0"/>
                    <a:pt x="966988" y="92151"/>
                    <a:pt x="966988" y="205826"/>
                  </a:cubicBezTo>
                  <a:cubicBezTo>
                    <a:pt x="966988" y="319501"/>
                    <a:pt x="847182" y="411652"/>
                    <a:pt x="699394" y="411652"/>
                  </a:cubicBezTo>
                  <a:cubicBezTo>
                    <a:pt x="625500" y="411652"/>
                    <a:pt x="558602" y="388614"/>
                    <a:pt x="510177" y="351367"/>
                  </a:cubicBezTo>
                  <a:lnTo>
                    <a:pt x="483494" y="320927"/>
                  </a:lnTo>
                  <a:lnTo>
                    <a:pt x="456812" y="351367"/>
                  </a:lnTo>
                  <a:cubicBezTo>
                    <a:pt x="408386" y="388614"/>
                    <a:pt x="341488" y="411652"/>
                    <a:pt x="267594" y="411652"/>
                  </a:cubicBezTo>
                  <a:cubicBezTo>
                    <a:pt x="119806" y="411652"/>
                    <a:pt x="0" y="319501"/>
                    <a:pt x="0" y="205826"/>
                  </a:cubicBezTo>
                  <a:cubicBezTo>
                    <a:pt x="0" y="92151"/>
                    <a:pt x="119806" y="0"/>
                    <a:pt x="267594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1" name="楕円 1">
              <a:extLst>
                <a:ext uri="{FF2B5EF4-FFF2-40B4-BE49-F238E27FC236}">
                  <a16:creationId xmlns:a16="http://schemas.microsoft.com/office/drawing/2014/main" id="{FF40AD76-AE96-6B49-6A58-28C1B4E5FB93}"/>
                </a:ext>
              </a:extLst>
            </p:cNvPr>
            <p:cNvSpPr/>
            <p:nvPr/>
          </p:nvSpPr>
          <p:spPr>
            <a:xfrm flipV="1">
              <a:off x="1431249" y="1397858"/>
              <a:ext cx="231452" cy="13008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C0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02" name="グループ化 401">
              <a:extLst>
                <a:ext uri="{FF2B5EF4-FFF2-40B4-BE49-F238E27FC236}">
                  <a16:creationId xmlns:a16="http://schemas.microsoft.com/office/drawing/2014/main" id="{79998918-3364-51FB-7B6B-14A01C95F196}"/>
                </a:ext>
              </a:extLst>
            </p:cNvPr>
            <p:cNvGrpSpPr/>
            <p:nvPr/>
          </p:nvGrpSpPr>
          <p:grpSpPr>
            <a:xfrm>
              <a:off x="428230" y="1482289"/>
              <a:ext cx="785406" cy="322390"/>
              <a:chOff x="908285" y="1799390"/>
              <a:chExt cx="785406" cy="551618"/>
            </a:xfrm>
          </p:grpSpPr>
          <p:sp>
            <p:nvSpPr>
              <p:cNvPr id="403" name="正方形/長方形 402">
                <a:extLst>
                  <a:ext uri="{FF2B5EF4-FFF2-40B4-BE49-F238E27FC236}">
                    <a16:creationId xmlns:a16="http://schemas.microsoft.com/office/drawing/2014/main" id="{9CACBF6D-05CE-0CEC-16A0-11C9F12DC35C}"/>
                  </a:ext>
                </a:extLst>
              </p:cNvPr>
              <p:cNvSpPr/>
              <p:nvPr/>
            </p:nvSpPr>
            <p:spPr>
              <a:xfrm>
                <a:off x="908285" y="2057955"/>
                <a:ext cx="751494" cy="45719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正方形/長方形 403">
                <a:extLst>
                  <a:ext uri="{FF2B5EF4-FFF2-40B4-BE49-F238E27FC236}">
                    <a16:creationId xmlns:a16="http://schemas.microsoft.com/office/drawing/2014/main" id="{8C3690CC-6A91-2A33-CA48-09B5F221AAA3}"/>
                  </a:ext>
                </a:extLst>
              </p:cNvPr>
              <p:cNvSpPr/>
              <p:nvPr/>
            </p:nvSpPr>
            <p:spPr>
              <a:xfrm rot="900000">
                <a:off x="935702" y="1799390"/>
                <a:ext cx="751494" cy="45719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正方形/長方形 404">
                <a:extLst>
                  <a:ext uri="{FF2B5EF4-FFF2-40B4-BE49-F238E27FC236}">
                    <a16:creationId xmlns:a16="http://schemas.microsoft.com/office/drawing/2014/main" id="{A4F0BDCA-1673-8D5B-D896-242527C5EA12}"/>
                  </a:ext>
                </a:extLst>
              </p:cNvPr>
              <p:cNvSpPr/>
              <p:nvPr/>
            </p:nvSpPr>
            <p:spPr>
              <a:xfrm rot="20700000" flipV="1">
                <a:off x="942197" y="2305289"/>
                <a:ext cx="751494" cy="45719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6" name="グループ化 405">
              <a:extLst>
                <a:ext uri="{FF2B5EF4-FFF2-40B4-BE49-F238E27FC236}">
                  <a16:creationId xmlns:a16="http://schemas.microsoft.com/office/drawing/2014/main" id="{8C4B1507-3D35-F95F-CBE6-8602575D140B}"/>
                </a:ext>
              </a:extLst>
            </p:cNvPr>
            <p:cNvGrpSpPr/>
            <p:nvPr/>
          </p:nvGrpSpPr>
          <p:grpSpPr>
            <a:xfrm>
              <a:off x="1882271" y="1482289"/>
              <a:ext cx="783449" cy="322390"/>
              <a:chOff x="2362326" y="1799390"/>
              <a:chExt cx="783449" cy="551618"/>
            </a:xfrm>
          </p:grpSpPr>
          <p:sp>
            <p:nvSpPr>
              <p:cNvPr id="407" name="正方形/長方形 406">
                <a:extLst>
                  <a:ext uri="{FF2B5EF4-FFF2-40B4-BE49-F238E27FC236}">
                    <a16:creationId xmlns:a16="http://schemas.microsoft.com/office/drawing/2014/main" id="{59FCA036-6348-C8AB-8FD3-F81BEB4ECE7D}"/>
                  </a:ext>
                </a:extLst>
              </p:cNvPr>
              <p:cNvSpPr/>
              <p:nvPr/>
            </p:nvSpPr>
            <p:spPr>
              <a:xfrm flipH="1">
                <a:off x="2394281" y="2057955"/>
                <a:ext cx="751494" cy="45719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正方形/長方形 407">
                <a:extLst>
                  <a:ext uri="{FF2B5EF4-FFF2-40B4-BE49-F238E27FC236}">
                    <a16:creationId xmlns:a16="http://schemas.microsoft.com/office/drawing/2014/main" id="{73BCBAAA-21E9-96E0-757C-79BB553A5E5B}"/>
                  </a:ext>
                </a:extLst>
              </p:cNvPr>
              <p:cNvSpPr/>
              <p:nvPr/>
            </p:nvSpPr>
            <p:spPr>
              <a:xfrm rot="20700000" flipH="1">
                <a:off x="2368821" y="1799390"/>
                <a:ext cx="751494" cy="45719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正方形/長方形 408">
                <a:extLst>
                  <a:ext uri="{FF2B5EF4-FFF2-40B4-BE49-F238E27FC236}">
                    <a16:creationId xmlns:a16="http://schemas.microsoft.com/office/drawing/2014/main" id="{AECA7481-A170-7534-158A-6D674F5F47A6}"/>
                  </a:ext>
                </a:extLst>
              </p:cNvPr>
              <p:cNvSpPr/>
              <p:nvPr/>
            </p:nvSpPr>
            <p:spPr>
              <a:xfrm rot="900000" flipH="1" flipV="1">
                <a:off x="2362326" y="2305289"/>
                <a:ext cx="751494" cy="45719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10" name="楕円 409">
              <a:extLst>
                <a:ext uri="{FF2B5EF4-FFF2-40B4-BE49-F238E27FC236}">
                  <a16:creationId xmlns:a16="http://schemas.microsoft.com/office/drawing/2014/main" id="{6CDAE8C3-6BF1-AC27-9D42-56CA23C560E9}"/>
                </a:ext>
              </a:extLst>
            </p:cNvPr>
            <p:cNvSpPr/>
            <p:nvPr/>
          </p:nvSpPr>
          <p:spPr>
            <a:xfrm rot="900000">
              <a:off x="1780603" y="1163820"/>
              <a:ext cx="340774" cy="8701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1" name="フリーフォーム: 図形 410">
              <a:extLst>
                <a:ext uri="{FF2B5EF4-FFF2-40B4-BE49-F238E27FC236}">
                  <a16:creationId xmlns:a16="http://schemas.microsoft.com/office/drawing/2014/main" id="{AD990DC0-AE47-2C05-9476-08216DBA1392}"/>
                </a:ext>
              </a:extLst>
            </p:cNvPr>
            <p:cNvSpPr/>
            <p:nvPr/>
          </p:nvSpPr>
          <p:spPr>
            <a:xfrm rot="5400000">
              <a:off x="1350112" y="574591"/>
              <a:ext cx="360040" cy="332374"/>
            </a:xfrm>
            <a:custGeom>
              <a:avLst/>
              <a:gdLst>
                <a:gd name="connsiteX0" fmla="*/ 0 w 575332"/>
                <a:gd name="connsiteY0" fmla="*/ 166187 h 332374"/>
                <a:gd name="connsiteX1" fmla="*/ 104683 w 575332"/>
                <a:gd name="connsiteY1" fmla="*/ 133694 h 332374"/>
                <a:gd name="connsiteX2" fmla="*/ 113427 w 575332"/>
                <a:gd name="connsiteY2" fmla="*/ 132918 h 332374"/>
                <a:gd name="connsiteX3" fmla="*/ 113991 w 575332"/>
                <a:gd name="connsiteY3" fmla="*/ 122509 h 332374"/>
                <a:gd name="connsiteX4" fmla="*/ 141724 w 575332"/>
                <a:gd name="connsiteY4" fmla="*/ 53975 h 332374"/>
                <a:gd name="connsiteX5" fmla="*/ 169457 w 575332"/>
                <a:gd name="connsiteY5" fmla="*/ 122509 h 332374"/>
                <a:gd name="connsiteX6" fmla="*/ 169749 w 575332"/>
                <a:gd name="connsiteY6" fmla="*/ 127916 h 332374"/>
                <a:gd name="connsiteX7" fmla="*/ 175693 w 575332"/>
                <a:gd name="connsiteY7" fmla="*/ 127388 h 332374"/>
                <a:gd name="connsiteX8" fmla="*/ 246791 w 575332"/>
                <a:gd name="connsiteY8" fmla="*/ 125287 h 332374"/>
                <a:gd name="connsiteX9" fmla="*/ 247217 w 575332"/>
                <a:gd name="connsiteY9" fmla="*/ 116331 h 332374"/>
                <a:gd name="connsiteX10" fmla="*/ 275009 w 575332"/>
                <a:gd name="connsiteY10" fmla="*/ 38101 h 332374"/>
                <a:gd name="connsiteX11" fmla="*/ 302802 w 575332"/>
                <a:gd name="connsiteY11" fmla="*/ 116331 h 332374"/>
                <a:gd name="connsiteX12" fmla="*/ 303192 w 575332"/>
                <a:gd name="connsiteY12" fmla="*/ 124538 h 332374"/>
                <a:gd name="connsiteX13" fmla="*/ 376747 w 575332"/>
                <a:gd name="connsiteY13" fmla="*/ 126712 h 332374"/>
                <a:gd name="connsiteX14" fmla="*/ 377766 w 575332"/>
                <a:gd name="connsiteY14" fmla="*/ 101499 h 332374"/>
                <a:gd name="connsiteX15" fmla="*/ 408424 w 575332"/>
                <a:gd name="connsiteY15" fmla="*/ 0 h 332374"/>
                <a:gd name="connsiteX16" fmla="*/ 439082 w 575332"/>
                <a:gd name="connsiteY16" fmla="*/ 101499 h 332374"/>
                <a:gd name="connsiteX17" fmla="*/ 440291 w 575332"/>
                <a:gd name="connsiteY17" fmla="*/ 131400 h 332374"/>
                <a:gd name="connsiteX18" fmla="*/ 491077 w 575332"/>
                <a:gd name="connsiteY18" fmla="*/ 136412 h 332374"/>
                <a:gd name="connsiteX19" fmla="*/ 575332 w 575332"/>
                <a:gd name="connsiteY19" fmla="*/ 166187 h 332374"/>
                <a:gd name="connsiteX20" fmla="*/ 491077 w 575332"/>
                <a:gd name="connsiteY20" fmla="*/ 195962 h 332374"/>
                <a:gd name="connsiteX21" fmla="*/ 440291 w 575332"/>
                <a:gd name="connsiteY21" fmla="*/ 200974 h 332374"/>
                <a:gd name="connsiteX22" fmla="*/ 439082 w 575332"/>
                <a:gd name="connsiteY22" fmla="*/ 230875 h 332374"/>
                <a:gd name="connsiteX23" fmla="*/ 408424 w 575332"/>
                <a:gd name="connsiteY23" fmla="*/ 332374 h 332374"/>
                <a:gd name="connsiteX24" fmla="*/ 377766 w 575332"/>
                <a:gd name="connsiteY24" fmla="*/ 230875 h 332374"/>
                <a:gd name="connsiteX25" fmla="*/ 376747 w 575332"/>
                <a:gd name="connsiteY25" fmla="*/ 205663 h 332374"/>
                <a:gd name="connsiteX26" fmla="*/ 303192 w 575332"/>
                <a:gd name="connsiteY26" fmla="*/ 207836 h 332374"/>
                <a:gd name="connsiteX27" fmla="*/ 302802 w 575332"/>
                <a:gd name="connsiteY27" fmla="*/ 216045 h 332374"/>
                <a:gd name="connsiteX28" fmla="*/ 275009 w 575332"/>
                <a:gd name="connsiteY28" fmla="*/ 294275 h 332374"/>
                <a:gd name="connsiteX29" fmla="*/ 247217 w 575332"/>
                <a:gd name="connsiteY29" fmla="*/ 216045 h 332374"/>
                <a:gd name="connsiteX30" fmla="*/ 246791 w 575332"/>
                <a:gd name="connsiteY30" fmla="*/ 207087 h 332374"/>
                <a:gd name="connsiteX31" fmla="*/ 175693 w 575332"/>
                <a:gd name="connsiteY31" fmla="*/ 204986 h 332374"/>
                <a:gd name="connsiteX32" fmla="*/ 169749 w 575332"/>
                <a:gd name="connsiteY32" fmla="*/ 204458 h 332374"/>
                <a:gd name="connsiteX33" fmla="*/ 169457 w 575332"/>
                <a:gd name="connsiteY33" fmla="*/ 209865 h 332374"/>
                <a:gd name="connsiteX34" fmla="*/ 141724 w 575332"/>
                <a:gd name="connsiteY34" fmla="*/ 278399 h 332374"/>
                <a:gd name="connsiteX35" fmla="*/ 113991 w 575332"/>
                <a:gd name="connsiteY35" fmla="*/ 209865 h 332374"/>
                <a:gd name="connsiteX36" fmla="*/ 113427 w 575332"/>
                <a:gd name="connsiteY36" fmla="*/ 199456 h 332374"/>
                <a:gd name="connsiteX37" fmla="*/ 104683 w 575332"/>
                <a:gd name="connsiteY37" fmla="*/ 198680 h 332374"/>
                <a:gd name="connsiteX38" fmla="*/ 0 w 575332"/>
                <a:gd name="connsiteY38" fmla="*/ 166187 h 332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575332" h="332374">
                  <a:moveTo>
                    <a:pt x="0" y="166187"/>
                  </a:moveTo>
                  <a:cubicBezTo>
                    <a:pt x="0" y="153106"/>
                    <a:pt x="40750" y="141418"/>
                    <a:pt x="104683" y="133694"/>
                  </a:cubicBezTo>
                  <a:lnTo>
                    <a:pt x="113427" y="132918"/>
                  </a:lnTo>
                  <a:lnTo>
                    <a:pt x="113991" y="122509"/>
                  </a:lnTo>
                  <a:cubicBezTo>
                    <a:pt x="118560" y="82235"/>
                    <a:pt x="129257" y="53975"/>
                    <a:pt x="141724" y="53975"/>
                  </a:cubicBezTo>
                  <a:cubicBezTo>
                    <a:pt x="154191" y="53975"/>
                    <a:pt x="164888" y="82235"/>
                    <a:pt x="169457" y="122509"/>
                  </a:cubicBezTo>
                  <a:lnTo>
                    <a:pt x="169749" y="127916"/>
                  </a:lnTo>
                  <a:lnTo>
                    <a:pt x="175693" y="127388"/>
                  </a:lnTo>
                  <a:lnTo>
                    <a:pt x="246791" y="125287"/>
                  </a:lnTo>
                  <a:lnTo>
                    <a:pt x="247217" y="116331"/>
                  </a:lnTo>
                  <a:cubicBezTo>
                    <a:pt x="251796" y="70358"/>
                    <a:pt x="262515" y="38101"/>
                    <a:pt x="275009" y="38101"/>
                  </a:cubicBezTo>
                  <a:cubicBezTo>
                    <a:pt x="287504" y="38101"/>
                    <a:pt x="298223" y="70358"/>
                    <a:pt x="302802" y="116331"/>
                  </a:cubicBezTo>
                  <a:lnTo>
                    <a:pt x="303192" y="124538"/>
                  </a:lnTo>
                  <a:lnTo>
                    <a:pt x="376747" y="126712"/>
                  </a:lnTo>
                  <a:lnTo>
                    <a:pt x="377766" y="101499"/>
                  </a:lnTo>
                  <a:cubicBezTo>
                    <a:pt x="382817" y="41852"/>
                    <a:pt x="394642" y="0"/>
                    <a:pt x="408424" y="0"/>
                  </a:cubicBezTo>
                  <a:cubicBezTo>
                    <a:pt x="422206" y="0"/>
                    <a:pt x="434031" y="41852"/>
                    <a:pt x="439082" y="101499"/>
                  </a:cubicBezTo>
                  <a:lnTo>
                    <a:pt x="440291" y="131400"/>
                  </a:lnTo>
                  <a:lnTo>
                    <a:pt x="491077" y="136412"/>
                  </a:lnTo>
                  <a:cubicBezTo>
                    <a:pt x="543134" y="144032"/>
                    <a:pt x="575332" y="154559"/>
                    <a:pt x="575332" y="166187"/>
                  </a:cubicBezTo>
                  <a:cubicBezTo>
                    <a:pt x="575332" y="177815"/>
                    <a:pt x="543134" y="188342"/>
                    <a:pt x="491077" y="195962"/>
                  </a:cubicBezTo>
                  <a:lnTo>
                    <a:pt x="440291" y="200974"/>
                  </a:lnTo>
                  <a:lnTo>
                    <a:pt x="439082" y="230875"/>
                  </a:lnTo>
                  <a:cubicBezTo>
                    <a:pt x="434031" y="290522"/>
                    <a:pt x="422206" y="332374"/>
                    <a:pt x="408424" y="332374"/>
                  </a:cubicBezTo>
                  <a:cubicBezTo>
                    <a:pt x="394642" y="332374"/>
                    <a:pt x="382817" y="290522"/>
                    <a:pt x="377766" y="230875"/>
                  </a:cubicBezTo>
                  <a:lnTo>
                    <a:pt x="376747" y="205663"/>
                  </a:lnTo>
                  <a:lnTo>
                    <a:pt x="303192" y="207836"/>
                  </a:lnTo>
                  <a:lnTo>
                    <a:pt x="302802" y="216045"/>
                  </a:lnTo>
                  <a:cubicBezTo>
                    <a:pt x="298223" y="262017"/>
                    <a:pt x="287504" y="294275"/>
                    <a:pt x="275009" y="294275"/>
                  </a:cubicBezTo>
                  <a:cubicBezTo>
                    <a:pt x="262515" y="294275"/>
                    <a:pt x="251796" y="262017"/>
                    <a:pt x="247217" y="216045"/>
                  </a:cubicBezTo>
                  <a:lnTo>
                    <a:pt x="246791" y="207087"/>
                  </a:lnTo>
                  <a:lnTo>
                    <a:pt x="175693" y="204986"/>
                  </a:lnTo>
                  <a:lnTo>
                    <a:pt x="169749" y="204458"/>
                  </a:lnTo>
                  <a:lnTo>
                    <a:pt x="169457" y="209865"/>
                  </a:lnTo>
                  <a:cubicBezTo>
                    <a:pt x="164888" y="250140"/>
                    <a:pt x="154191" y="278399"/>
                    <a:pt x="141724" y="278399"/>
                  </a:cubicBezTo>
                  <a:cubicBezTo>
                    <a:pt x="129257" y="278399"/>
                    <a:pt x="118560" y="250140"/>
                    <a:pt x="113991" y="209865"/>
                  </a:cubicBezTo>
                  <a:lnTo>
                    <a:pt x="113427" y="199456"/>
                  </a:lnTo>
                  <a:lnTo>
                    <a:pt x="104683" y="198680"/>
                  </a:lnTo>
                  <a:cubicBezTo>
                    <a:pt x="40750" y="190957"/>
                    <a:pt x="0" y="179269"/>
                    <a:pt x="0" y="166187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F03EE3B8-AA52-AAFA-DEB3-98F2FCB8FB70}"/>
                </a:ext>
              </a:extLst>
            </p:cNvPr>
            <p:cNvGrpSpPr/>
            <p:nvPr/>
          </p:nvGrpSpPr>
          <p:grpSpPr>
            <a:xfrm>
              <a:off x="1475450" y="1534248"/>
              <a:ext cx="238930" cy="350186"/>
              <a:chOff x="986766" y="914731"/>
              <a:chExt cx="238930" cy="350186"/>
            </a:xfrm>
          </p:grpSpPr>
          <p:sp>
            <p:nvSpPr>
              <p:cNvPr id="16" name="楕円 66">
                <a:extLst>
                  <a:ext uri="{FF2B5EF4-FFF2-40B4-BE49-F238E27FC236}">
                    <a16:creationId xmlns:a16="http://schemas.microsoft.com/office/drawing/2014/main" id="{139DD1BB-E355-7959-B780-6C0239C28D3E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578F72AD-4AE9-D2E1-AEB4-E18900E5DAAC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B4A37308-C2BC-64F4-4DE7-555BF9A5DF14}"/>
                </a:ext>
              </a:extLst>
            </p:cNvPr>
            <p:cNvSpPr/>
            <p:nvPr/>
          </p:nvSpPr>
          <p:spPr>
            <a:xfrm>
              <a:off x="644909" y="2068994"/>
              <a:ext cx="64997" cy="756262"/>
            </a:xfrm>
            <a:custGeom>
              <a:avLst/>
              <a:gdLst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9" fmla="*/ 91440 w 165493"/>
                <a:gd name="connsiteY9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8" fmla="*/ 91440 w 165493"/>
                <a:gd name="connsiteY8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0" fmla="*/ 58097 w 113240"/>
                <a:gd name="connsiteY0" fmla="*/ 0 h 2000985"/>
                <a:gd name="connsiteX1" fmla="*/ 58097 w 113240"/>
                <a:gd name="connsiteY1" fmla="*/ 501040 h 2000985"/>
                <a:gd name="connsiteX2" fmla="*/ 28716 w 113240"/>
                <a:gd name="connsiteY2" fmla="*/ 970765 h 2000985"/>
                <a:gd name="connsiteX3" fmla="*/ 55118 w 113240"/>
                <a:gd name="connsiteY3" fmla="*/ 998905 h 2000985"/>
                <a:gd name="connsiteX4" fmla="*/ 55144 w 113240"/>
                <a:gd name="connsiteY4" fmla="*/ 998905 h 2000985"/>
                <a:gd name="connsiteX5" fmla="*/ 55144 w 113240"/>
                <a:gd name="connsiteY5" fmla="*/ 1499945 h 2000985"/>
                <a:gd name="connsiteX6" fmla="*/ 55144 w 113240"/>
                <a:gd name="connsiteY6" fmla="*/ 2000985 h 200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240" h="2000985">
                  <a:moveTo>
                    <a:pt x="58097" y="0"/>
                  </a:moveTo>
                  <a:cubicBezTo>
                    <a:pt x="249120" y="167013"/>
                    <a:pt x="-132926" y="334027"/>
                    <a:pt x="58097" y="501040"/>
                  </a:cubicBezTo>
                  <a:cubicBezTo>
                    <a:pt x="237181" y="657615"/>
                    <a:pt x="-87409" y="814190"/>
                    <a:pt x="28716" y="970765"/>
                  </a:cubicBezTo>
                  <a:lnTo>
                    <a:pt x="55118" y="998905"/>
                  </a:lnTo>
                  <a:lnTo>
                    <a:pt x="55144" y="998905"/>
                  </a:lnTo>
                  <a:cubicBezTo>
                    <a:pt x="246167" y="1165918"/>
                    <a:pt x="-135879" y="1332932"/>
                    <a:pt x="55144" y="1499945"/>
                  </a:cubicBezTo>
                  <a:cubicBezTo>
                    <a:pt x="246167" y="1666958"/>
                    <a:pt x="-135879" y="1833972"/>
                    <a:pt x="55144" y="2000985"/>
                  </a:cubicBezTo>
                </a:path>
              </a:pathLst>
            </a:custGeom>
            <a:noFill/>
            <a:ln w="44450" cap="rnd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フリーフォーム: 図形 225">
              <a:extLst>
                <a:ext uri="{FF2B5EF4-FFF2-40B4-BE49-F238E27FC236}">
                  <a16:creationId xmlns:a16="http://schemas.microsoft.com/office/drawing/2014/main" id="{0A6C59A3-65E5-163E-F5F4-A3F0F90125A1}"/>
                </a:ext>
              </a:extLst>
            </p:cNvPr>
            <p:cNvSpPr/>
            <p:nvPr/>
          </p:nvSpPr>
          <p:spPr>
            <a:xfrm>
              <a:off x="492509" y="2373794"/>
              <a:ext cx="64997" cy="756262"/>
            </a:xfrm>
            <a:custGeom>
              <a:avLst/>
              <a:gdLst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9" fmla="*/ 91440 w 165493"/>
                <a:gd name="connsiteY9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8" fmla="*/ 91440 w 165493"/>
                <a:gd name="connsiteY8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0" fmla="*/ 58097 w 113240"/>
                <a:gd name="connsiteY0" fmla="*/ 0 h 2000985"/>
                <a:gd name="connsiteX1" fmla="*/ 58097 w 113240"/>
                <a:gd name="connsiteY1" fmla="*/ 501040 h 2000985"/>
                <a:gd name="connsiteX2" fmla="*/ 28716 w 113240"/>
                <a:gd name="connsiteY2" fmla="*/ 970765 h 2000985"/>
                <a:gd name="connsiteX3" fmla="*/ 55118 w 113240"/>
                <a:gd name="connsiteY3" fmla="*/ 998905 h 2000985"/>
                <a:gd name="connsiteX4" fmla="*/ 55144 w 113240"/>
                <a:gd name="connsiteY4" fmla="*/ 998905 h 2000985"/>
                <a:gd name="connsiteX5" fmla="*/ 55144 w 113240"/>
                <a:gd name="connsiteY5" fmla="*/ 1499945 h 2000985"/>
                <a:gd name="connsiteX6" fmla="*/ 55144 w 113240"/>
                <a:gd name="connsiteY6" fmla="*/ 2000985 h 200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240" h="2000985">
                  <a:moveTo>
                    <a:pt x="58097" y="0"/>
                  </a:moveTo>
                  <a:cubicBezTo>
                    <a:pt x="249120" y="167013"/>
                    <a:pt x="-132926" y="334027"/>
                    <a:pt x="58097" y="501040"/>
                  </a:cubicBezTo>
                  <a:cubicBezTo>
                    <a:pt x="237181" y="657615"/>
                    <a:pt x="-87409" y="814190"/>
                    <a:pt x="28716" y="970765"/>
                  </a:cubicBezTo>
                  <a:lnTo>
                    <a:pt x="55118" y="998905"/>
                  </a:lnTo>
                  <a:lnTo>
                    <a:pt x="55144" y="998905"/>
                  </a:lnTo>
                  <a:cubicBezTo>
                    <a:pt x="246167" y="1165918"/>
                    <a:pt x="-135879" y="1332932"/>
                    <a:pt x="55144" y="1499945"/>
                  </a:cubicBezTo>
                  <a:cubicBezTo>
                    <a:pt x="246167" y="1666958"/>
                    <a:pt x="-135879" y="1833972"/>
                    <a:pt x="55144" y="2000985"/>
                  </a:cubicBezTo>
                </a:path>
              </a:pathLst>
            </a:custGeom>
            <a:noFill/>
            <a:ln w="44450" cap="rnd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8502B7D6-AD36-5486-CA19-7BB874E256A0}"/>
                </a:ext>
              </a:extLst>
            </p:cNvPr>
            <p:cNvSpPr/>
            <p:nvPr/>
          </p:nvSpPr>
          <p:spPr>
            <a:xfrm>
              <a:off x="2729255" y="890504"/>
              <a:ext cx="64997" cy="756262"/>
            </a:xfrm>
            <a:custGeom>
              <a:avLst/>
              <a:gdLst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9" fmla="*/ 91440 w 165493"/>
                <a:gd name="connsiteY9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8" fmla="*/ 91440 w 165493"/>
                <a:gd name="connsiteY8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0" fmla="*/ 58097 w 113240"/>
                <a:gd name="connsiteY0" fmla="*/ 0 h 2000985"/>
                <a:gd name="connsiteX1" fmla="*/ 58097 w 113240"/>
                <a:gd name="connsiteY1" fmla="*/ 501040 h 2000985"/>
                <a:gd name="connsiteX2" fmla="*/ 28716 w 113240"/>
                <a:gd name="connsiteY2" fmla="*/ 970765 h 2000985"/>
                <a:gd name="connsiteX3" fmla="*/ 55118 w 113240"/>
                <a:gd name="connsiteY3" fmla="*/ 998905 h 2000985"/>
                <a:gd name="connsiteX4" fmla="*/ 55144 w 113240"/>
                <a:gd name="connsiteY4" fmla="*/ 998905 h 2000985"/>
                <a:gd name="connsiteX5" fmla="*/ 55144 w 113240"/>
                <a:gd name="connsiteY5" fmla="*/ 1499945 h 2000985"/>
                <a:gd name="connsiteX6" fmla="*/ 55144 w 113240"/>
                <a:gd name="connsiteY6" fmla="*/ 2000985 h 200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240" h="2000985">
                  <a:moveTo>
                    <a:pt x="58097" y="0"/>
                  </a:moveTo>
                  <a:cubicBezTo>
                    <a:pt x="249120" y="167013"/>
                    <a:pt x="-132926" y="334027"/>
                    <a:pt x="58097" y="501040"/>
                  </a:cubicBezTo>
                  <a:cubicBezTo>
                    <a:pt x="237181" y="657615"/>
                    <a:pt x="-87409" y="814190"/>
                    <a:pt x="28716" y="970765"/>
                  </a:cubicBezTo>
                  <a:lnTo>
                    <a:pt x="55118" y="998905"/>
                  </a:lnTo>
                  <a:lnTo>
                    <a:pt x="55144" y="998905"/>
                  </a:lnTo>
                  <a:cubicBezTo>
                    <a:pt x="246167" y="1165918"/>
                    <a:pt x="-135879" y="1332932"/>
                    <a:pt x="55144" y="1499945"/>
                  </a:cubicBezTo>
                  <a:cubicBezTo>
                    <a:pt x="246167" y="1666958"/>
                    <a:pt x="-135879" y="1833972"/>
                    <a:pt x="55144" y="2000985"/>
                  </a:cubicBezTo>
                </a:path>
              </a:pathLst>
            </a:custGeom>
            <a:noFill/>
            <a:ln w="44450" cap="rnd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EF24382A-35FF-F66E-2472-C06C6F4261B9}"/>
                </a:ext>
              </a:extLst>
            </p:cNvPr>
            <p:cNvSpPr/>
            <p:nvPr/>
          </p:nvSpPr>
          <p:spPr>
            <a:xfrm>
              <a:off x="2581659" y="462444"/>
              <a:ext cx="64997" cy="756262"/>
            </a:xfrm>
            <a:custGeom>
              <a:avLst/>
              <a:gdLst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9" fmla="*/ 91440 w 165493"/>
                <a:gd name="connsiteY9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8" fmla="*/ 91440 w 165493"/>
                <a:gd name="connsiteY8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0" fmla="*/ 58097 w 113240"/>
                <a:gd name="connsiteY0" fmla="*/ 0 h 2000985"/>
                <a:gd name="connsiteX1" fmla="*/ 58097 w 113240"/>
                <a:gd name="connsiteY1" fmla="*/ 501040 h 2000985"/>
                <a:gd name="connsiteX2" fmla="*/ 28716 w 113240"/>
                <a:gd name="connsiteY2" fmla="*/ 970765 h 2000985"/>
                <a:gd name="connsiteX3" fmla="*/ 55118 w 113240"/>
                <a:gd name="connsiteY3" fmla="*/ 998905 h 2000985"/>
                <a:gd name="connsiteX4" fmla="*/ 55144 w 113240"/>
                <a:gd name="connsiteY4" fmla="*/ 998905 h 2000985"/>
                <a:gd name="connsiteX5" fmla="*/ 55144 w 113240"/>
                <a:gd name="connsiteY5" fmla="*/ 1499945 h 2000985"/>
                <a:gd name="connsiteX6" fmla="*/ 55144 w 113240"/>
                <a:gd name="connsiteY6" fmla="*/ 2000985 h 200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240" h="2000985">
                  <a:moveTo>
                    <a:pt x="58097" y="0"/>
                  </a:moveTo>
                  <a:cubicBezTo>
                    <a:pt x="249120" y="167013"/>
                    <a:pt x="-132926" y="334027"/>
                    <a:pt x="58097" y="501040"/>
                  </a:cubicBezTo>
                  <a:cubicBezTo>
                    <a:pt x="237181" y="657615"/>
                    <a:pt x="-87409" y="814190"/>
                    <a:pt x="28716" y="970765"/>
                  </a:cubicBezTo>
                  <a:lnTo>
                    <a:pt x="55118" y="998905"/>
                  </a:lnTo>
                  <a:lnTo>
                    <a:pt x="55144" y="998905"/>
                  </a:lnTo>
                  <a:cubicBezTo>
                    <a:pt x="246167" y="1165918"/>
                    <a:pt x="-135879" y="1332932"/>
                    <a:pt x="55144" y="1499945"/>
                  </a:cubicBezTo>
                  <a:cubicBezTo>
                    <a:pt x="246167" y="1666958"/>
                    <a:pt x="-135879" y="1833972"/>
                    <a:pt x="55144" y="2000985"/>
                  </a:cubicBezTo>
                </a:path>
              </a:pathLst>
            </a:custGeom>
            <a:noFill/>
            <a:ln w="44450" cap="rnd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945720F5-1534-51EE-3A3C-5BA78CC83A27}"/>
                </a:ext>
              </a:extLst>
            </p:cNvPr>
            <p:cNvSpPr/>
            <p:nvPr/>
          </p:nvSpPr>
          <p:spPr>
            <a:xfrm>
              <a:off x="495684" y="376719"/>
              <a:ext cx="64997" cy="756262"/>
            </a:xfrm>
            <a:custGeom>
              <a:avLst/>
              <a:gdLst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9" fmla="*/ 91440 w 165493"/>
                <a:gd name="connsiteY9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8" fmla="*/ 91440 w 165493"/>
                <a:gd name="connsiteY8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0" fmla="*/ 58097 w 113240"/>
                <a:gd name="connsiteY0" fmla="*/ 0 h 2000985"/>
                <a:gd name="connsiteX1" fmla="*/ 58097 w 113240"/>
                <a:gd name="connsiteY1" fmla="*/ 501040 h 2000985"/>
                <a:gd name="connsiteX2" fmla="*/ 28716 w 113240"/>
                <a:gd name="connsiteY2" fmla="*/ 970765 h 2000985"/>
                <a:gd name="connsiteX3" fmla="*/ 55118 w 113240"/>
                <a:gd name="connsiteY3" fmla="*/ 998905 h 2000985"/>
                <a:gd name="connsiteX4" fmla="*/ 55144 w 113240"/>
                <a:gd name="connsiteY4" fmla="*/ 998905 h 2000985"/>
                <a:gd name="connsiteX5" fmla="*/ 55144 w 113240"/>
                <a:gd name="connsiteY5" fmla="*/ 1499945 h 2000985"/>
                <a:gd name="connsiteX6" fmla="*/ 55144 w 113240"/>
                <a:gd name="connsiteY6" fmla="*/ 2000985 h 200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240" h="2000985">
                  <a:moveTo>
                    <a:pt x="58097" y="0"/>
                  </a:moveTo>
                  <a:cubicBezTo>
                    <a:pt x="249120" y="167013"/>
                    <a:pt x="-132926" y="334027"/>
                    <a:pt x="58097" y="501040"/>
                  </a:cubicBezTo>
                  <a:cubicBezTo>
                    <a:pt x="237181" y="657615"/>
                    <a:pt x="-87409" y="814190"/>
                    <a:pt x="28716" y="970765"/>
                  </a:cubicBezTo>
                  <a:lnTo>
                    <a:pt x="55118" y="998905"/>
                  </a:lnTo>
                  <a:lnTo>
                    <a:pt x="55144" y="998905"/>
                  </a:lnTo>
                  <a:cubicBezTo>
                    <a:pt x="246167" y="1165918"/>
                    <a:pt x="-135879" y="1332932"/>
                    <a:pt x="55144" y="1499945"/>
                  </a:cubicBezTo>
                  <a:cubicBezTo>
                    <a:pt x="246167" y="1666958"/>
                    <a:pt x="-135879" y="1833972"/>
                    <a:pt x="55144" y="2000985"/>
                  </a:cubicBezTo>
                </a:path>
              </a:pathLst>
            </a:custGeom>
            <a:noFill/>
            <a:ln w="44450" cap="rnd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フリーフォーム: 図形 230">
              <a:extLst>
                <a:ext uri="{FF2B5EF4-FFF2-40B4-BE49-F238E27FC236}">
                  <a16:creationId xmlns:a16="http://schemas.microsoft.com/office/drawing/2014/main" id="{A0ACB912-ED96-F72F-CA08-4C7B2B9E3989}"/>
                </a:ext>
              </a:extLst>
            </p:cNvPr>
            <p:cNvSpPr/>
            <p:nvPr/>
          </p:nvSpPr>
          <p:spPr>
            <a:xfrm>
              <a:off x="309946" y="933931"/>
              <a:ext cx="64997" cy="756262"/>
            </a:xfrm>
            <a:custGeom>
              <a:avLst/>
              <a:gdLst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9" fmla="*/ 91440 w 165493"/>
                <a:gd name="connsiteY9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8" fmla="*/ 91440 w 165493"/>
                <a:gd name="connsiteY8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0" fmla="*/ 58097 w 113240"/>
                <a:gd name="connsiteY0" fmla="*/ 0 h 2000985"/>
                <a:gd name="connsiteX1" fmla="*/ 58097 w 113240"/>
                <a:gd name="connsiteY1" fmla="*/ 501040 h 2000985"/>
                <a:gd name="connsiteX2" fmla="*/ 28716 w 113240"/>
                <a:gd name="connsiteY2" fmla="*/ 970765 h 2000985"/>
                <a:gd name="connsiteX3" fmla="*/ 55118 w 113240"/>
                <a:gd name="connsiteY3" fmla="*/ 998905 h 2000985"/>
                <a:gd name="connsiteX4" fmla="*/ 55144 w 113240"/>
                <a:gd name="connsiteY4" fmla="*/ 998905 h 2000985"/>
                <a:gd name="connsiteX5" fmla="*/ 55144 w 113240"/>
                <a:gd name="connsiteY5" fmla="*/ 1499945 h 2000985"/>
                <a:gd name="connsiteX6" fmla="*/ 55144 w 113240"/>
                <a:gd name="connsiteY6" fmla="*/ 2000985 h 200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240" h="2000985">
                  <a:moveTo>
                    <a:pt x="58097" y="0"/>
                  </a:moveTo>
                  <a:cubicBezTo>
                    <a:pt x="249120" y="167013"/>
                    <a:pt x="-132926" y="334027"/>
                    <a:pt x="58097" y="501040"/>
                  </a:cubicBezTo>
                  <a:cubicBezTo>
                    <a:pt x="237181" y="657615"/>
                    <a:pt x="-87409" y="814190"/>
                    <a:pt x="28716" y="970765"/>
                  </a:cubicBezTo>
                  <a:lnTo>
                    <a:pt x="55118" y="998905"/>
                  </a:lnTo>
                  <a:lnTo>
                    <a:pt x="55144" y="998905"/>
                  </a:lnTo>
                  <a:cubicBezTo>
                    <a:pt x="246167" y="1165918"/>
                    <a:pt x="-135879" y="1332932"/>
                    <a:pt x="55144" y="1499945"/>
                  </a:cubicBezTo>
                  <a:cubicBezTo>
                    <a:pt x="246167" y="1666958"/>
                    <a:pt x="-135879" y="1833972"/>
                    <a:pt x="55144" y="2000985"/>
                  </a:cubicBezTo>
                </a:path>
              </a:pathLst>
            </a:custGeom>
            <a:noFill/>
            <a:ln w="44450" cap="rnd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6DA42316-54AE-E83F-FFF4-CAB79F50EFF0}"/>
                </a:ext>
              </a:extLst>
            </p:cNvPr>
            <p:cNvSpPr/>
            <p:nvPr/>
          </p:nvSpPr>
          <p:spPr>
            <a:xfrm>
              <a:off x="2316546" y="2015019"/>
              <a:ext cx="64997" cy="756262"/>
            </a:xfrm>
            <a:custGeom>
              <a:avLst/>
              <a:gdLst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9" fmla="*/ 91440 w 165493"/>
                <a:gd name="connsiteY9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8" fmla="*/ 91440 w 165493"/>
                <a:gd name="connsiteY8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0" fmla="*/ 58097 w 113240"/>
                <a:gd name="connsiteY0" fmla="*/ 0 h 2000985"/>
                <a:gd name="connsiteX1" fmla="*/ 58097 w 113240"/>
                <a:gd name="connsiteY1" fmla="*/ 501040 h 2000985"/>
                <a:gd name="connsiteX2" fmla="*/ 28716 w 113240"/>
                <a:gd name="connsiteY2" fmla="*/ 970765 h 2000985"/>
                <a:gd name="connsiteX3" fmla="*/ 55118 w 113240"/>
                <a:gd name="connsiteY3" fmla="*/ 998905 h 2000985"/>
                <a:gd name="connsiteX4" fmla="*/ 55144 w 113240"/>
                <a:gd name="connsiteY4" fmla="*/ 998905 h 2000985"/>
                <a:gd name="connsiteX5" fmla="*/ 55144 w 113240"/>
                <a:gd name="connsiteY5" fmla="*/ 1499945 h 2000985"/>
                <a:gd name="connsiteX6" fmla="*/ 55144 w 113240"/>
                <a:gd name="connsiteY6" fmla="*/ 2000985 h 200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240" h="2000985">
                  <a:moveTo>
                    <a:pt x="58097" y="0"/>
                  </a:moveTo>
                  <a:cubicBezTo>
                    <a:pt x="249120" y="167013"/>
                    <a:pt x="-132926" y="334027"/>
                    <a:pt x="58097" y="501040"/>
                  </a:cubicBezTo>
                  <a:cubicBezTo>
                    <a:pt x="237181" y="657615"/>
                    <a:pt x="-87409" y="814190"/>
                    <a:pt x="28716" y="970765"/>
                  </a:cubicBezTo>
                  <a:lnTo>
                    <a:pt x="55118" y="998905"/>
                  </a:lnTo>
                  <a:lnTo>
                    <a:pt x="55144" y="998905"/>
                  </a:lnTo>
                  <a:cubicBezTo>
                    <a:pt x="246167" y="1165918"/>
                    <a:pt x="-135879" y="1332932"/>
                    <a:pt x="55144" y="1499945"/>
                  </a:cubicBezTo>
                  <a:cubicBezTo>
                    <a:pt x="246167" y="1666958"/>
                    <a:pt x="-135879" y="1833972"/>
                    <a:pt x="55144" y="2000985"/>
                  </a:cubicBezTo>
                </a:path>
              </a:pathLst>
            </a:custGeom>
            <a:noFill/>
            <a:ln w="44450" cap="rnd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8CA0FD27-C262-36BB-6593-6F55D6B1A62E}"/>
                </a:ext>
              </a:extLst>
            </p:cNvPr>
            <p:cNvSpPr/>
            <p:nvPr/>
          </p:nvSpPr>
          <p:spPr>
            <a:xfrm>
              <a:off x="2824505" y="2446254"/>
              <a:ext cx="64997" cy="756262"/>
            </a:xfrm>
            <a:custGeom>
              <a:avLst/>
              <a:gdLst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9" fmla="*/ 91440 w 165493"/>
                <a:gd name="connsiteY9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8" fmla="*/ 91440 w 165493"/>
                <a:gd name="connsiteY8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0" fmla="*/ 58097 w 113240"/>
                <a:gd name="connsiteY0" fmla="*/ 0 h 2000985"/>
                <a:gd name="connsiteX1" fmla="*/ 58097 w 113240"/>
                <a:gd name="connsiteY1" fmla="*/ 501040 h 2000985"/>
                <a:gd name="connsiteX2" fmla="*/ 28716 w 113240"/>
                <a:gd name="connsiteY2" fmla="*/ 970765 h 2000985"/>
                <a:gd name="connsiteX3" fmla="*/ 55118 w 113240"/>
                <a:gd name="connsiteY3" fmla="*/ 998905 h 2000985"/>
                <a:gd name="connsiteX4" fmla="*/ 55144 w 113240"/>
                <a:gd name="connsiteY4" fmla="*/ 998905 h 2000985"/>
                <a:gd name="connsiteX5" fmla="*/ 55144 w 113240"/>
                <a:gd name="connsiteY5" fmla="*/ 1499945 h 2000985"/>
                <a:gd name="connsiteX6" fmla="*/ 55144 w 113240"/>
                <a:gd name="connsiteY6" fmla="*/ 2000985 h 200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240" h="2000985">
                  <a:moveTo>
                    <a:pt x="58097" y="0"/>
                  </a:moveTo>
                  <a:cubicBezTo>
                    <a:pt x="249120" y="167013"/>
                    <a:pt x="-132926" y="334027"/>
                    <a:pt x="58097" y="501040"/>
                  </a:cubicBezTo>
                  <a:cubicBezTo>
                    <a:pt x="237181" y="657615"/>
                    <a:pt x="-87409" y="814190"/>
                    <a:pt x="28716" y="970765"/>
                  </a:cubicBezTo>
                  <a:lnTo>
                    <a:pt x="55118" y="998905"/>
                  </a:lnTo>
                  <a:lnTo>
                    <a:pt x="55144" y="998905"/>
                  </a:lnTo>
                  <a:cubicBezTo>
                    <a:pt x="246167" y="1165918"/>
                    <a:pt x="-135879" y="1332932"/>
                    <a:pt x="55144" y="1499945"/>
                  </a:cubicBezTo>
                  <a:cubicBezTo>
                    <a:pt x="246167" y="1666958"/>
                    <a:pt x="-135879" y="1833972"/>
                    <a:pt x="55144" y="2000985"/>
                  </a:cubicBezTo>
                </a:path>
              </a:pathLst>
            </a:custGeom>
            <a:noFill/>
            <a:ln w="44450" cap="rnd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5" name="楕円 1">
              <a:extLst>
                <a:ext uri="{FF2B5EF4-FFF2-40B4-BE49-F238E27FC236}">
                  <a16:creationId xmlns:a16="http://schemas.microsoft.com/office/drawing/2014/main" id="{BE6C1439-3EAE-980D-0ACE-45B5BA333ED8}"/>
                </a:ext>
              </a:extLst>
            </p:cNvPr>
            <p:cNvSpPr/>
            <p:nvPr/>
          </p:nvSpPr>
          <p:spPr>
            <a:xfrm rot="5400000" flipH="1">
              <a:off x="1603153" y="2309260"/>
              <a:ext cx="185737" cy="250523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rgbClr val="E46C0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625" name="グループ化 624">
            <a:extLst>
              <a:ext uri="{FF2B5EF4-FFF2-40B4-BE49-F238E27FC236}">
                <a16:creationId xmlns:a16="http://schemas.microsoft.com/office/drawing/2014/main" id="{A90CB2E4-7C86-606F-F6D5-307C9F7E0A85}"/>
              </a:ext>
            </a:extLst>
          </p:cNvPr>
          <p:cNvGrpSpPr/>
          <p:nvPr/>
        </p:nvGrpSpPr>
        <p:grpSpPr>
          <a:xfrm>
            <a:off x="4156667" y="3820676"/>
            <a:ext cx="1810966" cy="2549514"/>
            <a:chOff x="3306426" y="3962400"/>
            <a:chExt cx="2452454" cy="3452614"/>
          </a:xfrm>
        </p:grpSpPr>
        <p:grpSp>
          <p:nvGrpSpPr>
            <p:cNvPr id="196" name="グループ化 195">
              <a:extLst>
                <a:ext uri="{FF2B5EF4-FFF2-40B4-BE49-F238E27FC236}">
                  <a16:creationId xmlns:a16="http://schemas.microsoft.com/office/drawing/2014/main" id="{F0B071A1-DCEA-F9A9-3084-6B337E2A691B}"/>
                </a:ext>
              </a:extLst>
            </p:cNvPr>
            <p:cNvGrpSpPr/>
            <p:nvPr/>
          </p:nvGrpSpPr>
          <p:grpSpPr>
            <a:xfrm>
              <a:off x="3448654" y="4267281"/>
              <a:ext cx="2302205" cy="3147733"/>
              <a:chOff x="892779" y="400131"/>
              <a:chExt cx="2302205" cy="3147733"/>
            </a:xfrm>
          </p:grpSpPr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7E220303-DF2E-D3CE-5887-9E0073DAD769}"/>
                  </a:ext>
                </a:extLst>
              </p:cNvPr>
              <p:cNvSpPr/>
              <p:nvPr/>
            </p:nvSpPr>
            <p:spPr>
              <a:xfrm>
                <a:off x="2228330" y="2363168"/>
                <a:ext cx="966654" cy="916909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楕円 1">
                <a:extLst>
                  <a:ext uri="{FF2B5EF4-FFF2-40B4-BE49-F238E27FC236}">
                    <a16:creationId xmlns:a16="http://schemas.microsoft.com/office/drawing/2014/main" id="{D720E5D5-4B3D-F19F-DE76-E3DF969861FF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1" name="楕円 1">
                <a:extLst>
                  <a:ext uri="{FF2B5EF4-FFF2-40B4-BE49-F238E27FC236}">
                    <a16:creationId xmlns:a16="http://schemas.microsoft.com/office/drawing/2014/main" id="{C00691B7-9437-B964-88FA-9965980F2139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2" name="楕円 1">
                <a:extLst>
                  <a:ext uri="{FF2B5EF4-FFF2-40B4-BE49-F238E27FC236}">
                    <a16:creationId xmlns:a16="http://schemas.microsoft.com/office/drawing/2014/main" id="{CD261EBA-6C75-4C86-3332-5FB96AD023B3}"/>
                  </a:ext>
                </a:extLst>
              </p:cNvPr>
              <p:cNvSpPr/>
              <p:nvPr/>
            </p:nvSpPr>
            <p:spPr>
              <a:xfrm>
                <a:off x="1471464" y="1952795"/>
                <a:ext cx="1080120" cy="136815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3" name="楕円 1">
                <a:extLst>
                  <a:ext uri="{FF2B5EF4-FFF2-40B4-BE49-F238E27FC236}">
                    <a16:creationId xmlns:a16="http://schemas.microsoft.com/office/drawing/2014/main" id="{25045CC3-C562-9909-9552-3D85EF7E9F46}"/>
                  </a:ext>
                </a:extLst>
              </p:cNvPr>
              <p:cNvSpPr/>
              <p:nvPr/>
            </p:nvSpPr>
            <p:spPr>
              <a:xfrm>
                <a:off x="1607508" y="1996326"/>
                <a:ext cx="808032" cy="115894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4" name="二等辺三角形 6">
                <a:extLst>
                  <a:ext uri="{FF2B5EF4-FFF2-40B4-BE49-F238E27FC236}">
                    <a16:creationId xmlns:a16="http://schemas.microsoft.com/office/drawing/2014/main" id="{158556C9-52A4-69E1-60AD-7BD717105B97}"/>
                  </a:ext>
                </a:extLst>
              </p:cNvPr>
              <p:cNvSpPr/>
              <p:nvPr/>
            </p:nvSpPr>
            <p:spPr>
              <a:xfrm rot="19800000">
                <a:off x="1004700" y="400131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二等辺三角形 6">
                <a:extLst>
                  <a:ext uri="{FF2B5EF4-FFF2-40B4-BE49-F238E27FC236}">
                    <a16:creationId xmlns:a16="http://schemas.microsoft.com/office/drawing/2014/main" id="{B0EE51AA-2BDF-9398-BB72-14392858F6BD}"/>
                  </a:ext>
                </a:extLst>
              </p:cNvPr>
              <p:cNvSpPr/>
              <p:nvPr/>
            </p:nvSpPr>
            <p:spPr>
              <a:xfrm rot="20093668">
                <a:off x="1121099" y="506348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CC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二等辺三角形 6">
                <a:extLst>
                  <a:ext uri="{FF2B5EF4-FFF2-40B4-BE49-F238E27FC236}">
                    <a16:creationId xmlns:a16="http://schemas.microsoft.com/office/drawing/2014/main" id="{0F108CCF-D526-D8E4-165B-9C7AE394234B}"/>
                  </a:ext>
                </a:extLst>
              </p:cNvPr>
              <p:cNvSpPr/>
              <p:nvPr/>
            </p:nvSpPr>
            <p:spPr>
              <a:xfrm rot="1800000" flipH="1">
                <a:off x="2320089" y="400132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二等辺三角形 6">
                <a:extLst>
                  <a:ext uri="{FF2B5EF4-FFF2-40B4-BE49-F238E27FC236}">
                    <a16:creationId xmlns:a16="http://schemas.microsoft.com/office/drawing/2014/main" id="{EE44FCB5-1025-8F8C-DE68-6FB93044A6F6}"/>
                  </a:ext>
                </a:extLst>
              </p:cNvPr>
              <p:cNvSpPr/>
              <p:nvPr/>
            </p:nvSpPr>
            <p:spPr>
              <a:xfrm rot="1506332" flipH="1">
                <a:off x="2512689" y="506349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CC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楕円 208">
                <a:extLst>
                  <a:ext uri="{FF2B5EF4-FFF2-40B4-BE49-F238E27FC236}">
                    <a16:creationId xmlns:a16="http://schemas.microsoft.com/office/drawing/2014/main" id="{830328F8-C630-2377-553F-1CDE1DE873B6}"/>
                  </a:ext>
                </a:extLst>
              </p:cNvPr>
              <p:cNvSpPr/>
              <p:nvPr/>
            </p:nvSpPr>
            <p:spPr>
              <a:xfrm>
                <a:off x="1064568" y="548680"/>
                <a:ext cx="1893912" cy="1666642"/>
              </a:xfrm>
              <a:prstGeom prst="ellipse">
                <a:avLst/>
              </a:pr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楕円 209">
                <a:extLst>
                  <a:ext uri="{FF2B5EF4-FFF2-40B4-BE49-F238E27FC236}">
                    <a16:creationId xmlns:a16="http://schemas.microsoft.com/office/drawing/2014/main" id="{D6470CA3-D81A-5BFA-082D-3E1F08E2D7AC}"/>
                  </a:ext>
                </a:extLst>
              </p:cNvPr>
              <p:cNvSpPr/>
              <p:nvPr/>
            </p:nvSpPr>
            <p:spPr>
              <a:xfrm rot="20700000">
                <a:off x="1410120" y="1163820"/>
                <a:ext cx="340774" cy="8701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0698DB0F-3B1C-F941-1126-99F321A81DAE}"/>
                  </a:ext>
                </a:extLst>
              </p:cNvPr>
              <p:cNvSpPr/>
              <p:nvPr/>
            </p:nvSpPr>
            <p:spPr>
              <a:xfrm>
                <a:off x="1528030" y="1433171"/>
                <a:ext cx="966988" cy="411652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楕円 1">
                <a:extLst>
                  <a:ext uri="{FF2B5EF4-FFF2-40B4-BE49-F238E27FC236}">
                    <a16:creationId xmlns:a16="http://schemas.microsoft.com/office/drawing/2014/main" id="{60B0DB0E-AE41-FF9D-86D9-3A06298AA176}"/>
                  </a:ext>
                </a:extLst>
              </p:cNvPr>
              <p:cNvSpPr/>
              <p:nvPr/>
            </p:nvSpPr>
            <p:spPr>
              <a:xfrm flipV="1">
                <a:off x="1895798" y="1397858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13" name="グループ化 212">
                <a:extLst>
                  <a:ext uri="{FF2B5EF4-FFF2-40B4-BE49-F238E27FC236}">
                    <a16:creationId xmlns:a16="http://schemas.microsoft.com/office/drawing/2014/main" id="{3BFF8A4A-83CE-8121-6B4C-87B8ACE94982}"/>
                  </a:ext>
                </a:extLst>
              </p:cNvPr>
              <p:cNvGrpSpPr/>
              <p:nvPr/>
            </p:nvGrpSpPr>
            <p:grpSpPr>
              <a:xfrm>
                <a:off x="892779" y="1482289"/>
                <a:ext cx="785406" cy="322390"/>
                <a:chOff x="908285" y="1799390"/>
                <a:chExt cx="785406" cy="551618"/>
              </a:xfrm>
            </p:grpSpPr>
            <p:sp>
              <p:nvSpPr>
                <p:cNvPr id="220" name="正方形/長方形 219">
                  <a:extLst>
                    <a:ext uri="{FF2B5EF4-FFF2-40B4-BE49-F238E27FC236}">
                      <a16:creationId xmlns:a16="http://schemas.microsoft.com/office/drawing/2014/main" id="{F1A86F5B-B66E-F483-61DA-3223B5D17835}"/>
                    </a:ext>
                  </a:extLst>
                </p:cNvPr>
                <p:cNvSpPr/>
                <p:nvPr/>
              </p:nvSpPr>
              <p:spPr>
                <a:xfrm>
                  <a:off x="908285" y="2057955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正方形/長方形 220">
                  <a:extLst>
                    <a:ext uri="{FF2B5EF4-FFF2-40B4-BE49-F238E27FC236}">
                      <a16:creationId xmlns:a16="http://schemas.microsoft.com/office/drawing/2014/main" id="{6F91588D-AA8C-0F61-30E9-69AC10BE5EFD}"/>
                    </a:ext>
                  </a:extLst>
                </p:cNvPr>
                <p:cNvSpPr/>
                <p:nvPr/>
              </p:nvSpPr>
              <p:spPr>
                <a:xfrm rot="900000">
                  <a:off x="935702" y="1799390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正方形/長方形 221">
                  <a:extLst>
                    <a:ext uri="{FF2B5EF4-FFF2-40B4-BE49-F238E27FC236}">
                      <a16:creationId xmlns:a16="http://schemas.microsoft.com/office/drawing/2014/main" id="{A7447D09-3B81-2B82-7AE9-172A4E742BF2}"/>
                    </a:ext>
                  </a:extLst>
                </p:cNvPr>
                <p:cNvSpPr/>
                <p:nvPr/>
              </p:nvSpPr>
              <p:spPr>
                <a:xfrm rot="20700000" flipV="1">
                  <a:off x="942197" y="2305289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4" name="グループ化 213">
                <a:extLst>
                  <a:ext uri="{FF2B5EF4-FFF2-40B4-BE49-F238E27FC236}">
                    <a16:creationId xmlns:a16="http://schemas.microsoft.com/office/drawing/2014/main" id="{0EB3F0F5-0FB1-A805-81D6-B8EF4BA27DD4}"/>
                  </a:ext>
                </a:extLst>
              </p:cNvPr>
              <p:cNvGrpSpPr/>
              <p:nvPr/>
            </p:nvGrpSpPr>
            <p:grpSpPr>
              <a:xfrm>
                <a:off x="2346820" y="1482289"/>
                <a:ext cx="783449" cy="322390"/>
                <a:chOff x="2362326" y="1799390"/>
                <a:chExt cx="783449" cy="551618"/>
              </a:xfrm>
            </p:grpSpPr>
            <p:sp>
              <p:nvSpPr>
                <p:cNvPr id="217" name="正方形/長方形 216">
                  <a:extLst>
                    <a:ext uri="{FF2B5EF4-FFF2-40B4-BE49-F238E27FC236}">
                      <a16:creationId xmlns:a16="http://schemas.microsoft.com/office/drawing/2014/main" id="{0EBC2ECF-94A5-5DEC-4A13-D84A925A939A}"/>
                    </a:ext>
                  </a:extLst>
                </p:cNvPr>
                <p:cNvSpPr/>
                <p:nvPr/>
              </p:nvSpPr>
              <p:spPr>
                <a:xfrm flipH="1">
                  <a:off x="2394281" y="2057955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正方形/長方形 217">
                  <a:extLst>
                    <a:ext uri="{FF2B5EF4-FFF2-40B4-BE49-F238E27FC236}">
                      <a16:creationId xmlns:a16="http://schemas.microsoft.com/office/drawing/2014/main" id="{6A46BAE1-D708-4457-9542-CF82831B907F}"/>
                    </a:ext>
                  </a:extLst>
                </p:cNvPr>
                <p:cNvSpPr/>
                <p:nvPr/>
              </p:nvSpPr>
              <p:spPr>
                <a:xfrm rot="20700000" flipH="1">
                  <a:off x="2368821" y="1799390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正方形/長方形 218">
                  <a:extLst>
                    <a:ext uri="{FF2B5EF4-FFF2-40B4-BE49-F238E27FC236}">
                      <a16:creationId xmlns:a16="http://schemas.microsoft.com/office/drawing/2014/main" id="{AB7DA199-0A19-A6D6-AB3A-5CC6FD2589BE}"/>
                    </a:ext>
                  </a:extLst>
                </p:cNvPr>
                <p:cNvSpPr/>
                <p:nvPr/>
              </p:nvSpPr>
              <p:spPr>
                <a:xfrm rot="900000" flipH="1" flipV="1">
                  <a:off x="2362326" y="2305289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5" name="楕円 214">
                <a:extLst>
                  <a:ext uri="{FF2B5EF4-FFF2-40B4-BE49-F238E27FC236}">
                    <a16:creationId xmlns:a16="http://schemas.microsoft.com/office/drawing/2014/main" id="{FCF7EA7E-1C23-3218-6308-B210388DE36D}"/>
                  </a:ext>
                </a:extLst>
              </p:cNvPr>
              <p:cNvSpPr/>
              <p:nvPr/>
            </p:nvSpPr>
            <p:spPr>
              <a:xfrm rot="900000">
                <a:off x="2245152" y="1163820"/>
                <a:ext cx="340774" cy="8701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8B1C771D-0610-C798-FBD3-85A72D99C216}"/>
                  </a:ext>
                </a:extLst>
              </p:cNvPr>
              <p:cNvSpPr/>
              <p:nvPr/>
            </p:nvSpPr>
            <p:spPr>
              <a:xfrm rot="5400000">
                <a:off x="1814661" y="574591"/>
                <a:ext cx="360040" cy="332374"/>
              </a:xfrm>
              <a:custGeom>
                <a:avLst/>
                <a:gdLst>
                  <a:gd name="connsiteX0" fmla="*/ 0 w 575332"/>
                  <a:gd name="connsiteY0" fmla="*/ 166187 h 332374"/>
                  <a:gd name="connsiteX1" fmla="*/ 104683 w 575332"/>
                  <a:gd name="connsiteY1" fmla="*/ 133694 h 332374"/>
                  <a:gd name="connsiteX2" fmla="*/ 113427 w 575332"/>
                  <a:gd name="connsiteY2" fmla="*/ 132918 h 332374"/>
                  <a:gd name="connsiteX3" fmla="*/ 113991 w 575332"/>
                  <a:gd name="connsiteY3" fmla="*/ 122509 h 332374"/>
                  <a:gd name="connsiteX4" fmla="*/ 141724 w 575332"/>
                  <a:gd name="connsiteY4" fmla="*/ 53975 h 332374"/>
                  <a:gd name="connsiteX5" fmla="*/ 169457 w 575332"/>
                  <a:gd name="connsiteY5" fmla="*/ 122509 h 332374"/>
                  <a:gd name="connsiteX6" fmla="*/ 169749 w 575332"/>
                  <a:gd name="connsiteY6" fmla="*/ 127916 h 332374"/>
                  <a:gd name="connsiteX7" fmla="*/ 175693 w 575332"/>
                  <a:gd name="connsiteY7" fmla="*/ 127388 h 332374"/>
                  <a:gd name="connsiteX8" fmla="*/ 246791 w 575332"/>
                  <a:gd name="connsiteY8" fmla="*/ 125287 h 332374"/>
                  <a:gd name="connsiteX9" fmla="*/ 247217 w 575332"/>
                  <a:gd name="connsiteY9" fmla="*/ 116331 h 332374"/>
                  <a:gd name="connsiteX10" fmla="*/ 275009 w 575332"/>
                  <a:gd name="connsiteY10" fmla="*/ 38101 h 332374"/>
                  <a:gd name="connsiteX11" fmla="*/ 302802 w 575332"/>
                  <a:gd name="connsiteY11" fmla="*/ 116331 h 332374"/>
                  <a:gd name="connsiteX12" fmla="*/ 303192 w 575332"/>
                  <a:gd name="connsiteY12" fmla="*/ 124538 h 332374"/>
                  <a:gd name="connsiteX13" fmla="*/ 376747 w 575332"/>
                  <a:gd name="connsiteY13" fmla="*/ 126712 h 332374"/>
                  <a:gd name="connsiteX14" fmla="*/ 377766 w 575332"/>
                  <a:gd name="connsiteY14" fmla="*/ 101499 h 332374"/>
                  <a:gd name="connsiteX15" fmla="*/ 408424 w 575332"/>
                  <a:gd name="connsiteY15" fmla="*/ 0 h 332374"/>
                  <a:gd name="connsiteX16" fmla="*/ 439082 w 575332"/>
                  <a:gd name="connsiteY16" fmla="*/ 101499 h 332374"/>
                  <a:gd name="connsiteX17" fmla="*/ 440291 w 575332"/>
                  <a:gd name="connsiteY17" fmla="*/ 131400 h 332374"/>
                  <a:gd name="connsiteX18" fmla="*/ 491077 w 575332"/>
                  <a:gd name="connsiteY18" fmla="*/ 136412 h 332374"/>
                  <a:gd name="connsiteX19" fmla="*/ 575332 w 575332"/>
                  <a:gd name="connsiteY19" fmla="*/ 166187 h 332374"/>
                  <a:gd name="connsiteX20" fmla="*/ 491077 w 575332"/>
                  <a:gd name="connsiteY20" fmla="*/ 195962 h 332374"/>
                  <a:gd name="connsiteX21" fmla="*/ 440291 w 575332"/>
                  <a:gd name="connsiteY21" fmla="*/ 200974 h 332374"/>
                  <a:gd name="connsiteX22" fmla="*/ 439082 w 575332"/>
                  <a:gd name="connsiteY22" fmla="*/ 230875 h 332374"/>
                  <a:gd name="connsiteX23" fmla="*/ 408424 w 575332"/>
                  <a:gd name="connsiteY23" fmla="*/ 332374 h 332374"/>
                  <a:gd name="connsiteX24" fmla="*/ 377766 w 575332"/>
                  <a:gd name="connsiteY24" fmla="*/ 230875 h 332374"/>
                  <a:gd name="connsiteX25" fmla="*/ 376747 w 575332"/>
                  <a:gd name="connsiteY25" fmla="*/ 205663 h 332374"/>
                  <a:gd name="connsiteX26" fmla="*/ 303192 w 575332"/>
                  <a:gd name="connsiteY26" fmla="*/ 207836 h 332374"/>
                  <a:gd name="connsiteX27" fmla="*/ 302802 w 575332"/>
                  <a:gd name="connsiteY27" fmla="*/ 216045 h 332374"/>
                  <a:gd name="connsiteX28" fmla="*/ 275009 w 575332"/>
                  <a:gd name="connsiteY28" fmla="*/ 294275 h 332374"/>
                  <a:gd name="connsiteX29" fmla="*/ 247217 w 575332"/>
                  <a:gd name="connsiteY29" fmla="*/ 216045 h 332374"/>
                  <a:gd name="connsiteX30" fmla="*/ 246791 w 575332"/>
                  <a:gd name="connsiteY30" fmla="*/ 207087 h 332374"/>
                  <a:gd name="connsiteX31" fmla="*/ 175693 w 575332"/>
                  <a:gd name="connsiteY31" fmla="*/ 204986 h 332374"/>
                  <a:gd name="connsiteX32" fmla="*/ 169749 w 575332"/>
                  <a:gd name="connsiteY32" fmla="*/ 204458 h 332374"/>
                  <a:gd name="connsiteX33" fmla="*/ 169457 w 575332"/>
                  <a:gd name="connsiteY33" fmla="*/ 209865 h 332374"/>
                  <a:gd name="connsiteX34" fmla="*/ 141724 w 575332"/>
                  <a:gd name="connsiteY34" fmla="*/ 278399 h 332374"/>
                  <a:gd name="connsiteX35" fmla="*/ 113991 w 575332"/>
                  <a:gd name="connsiteY35" fmla="*/ 209865 h 332374"/>
                  <a:gd name="connsiteX36" fmla="*/ 113427 w 575332"/>
                  <a:gd name="connsiteY36" fmla="*/ 199456 h 332374"/>
                  <a:gd name="connsiteX37" fmla="*/ 104683 w 575332"/>
                  <a:gd name="connsiteY37" fmla="*/ 198680 h 332374"/>
                  <a:gd name="connsiteX38" fmla="*/ 0 w 575332"/>
                  <a:gd name="connsiteY38" fmla="*/ 166187 h 332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75332" h="332374">
                    <a:moveTo>
                      <a:pt x="0" y="166187"/>
                    </a:moveTo>
                    <a:cubicBezTo>
                      <a:pt x="0" y="153106"/>
                      <a:pt x="40750" y="141418"/>
                      <a:pt x="104683" y="133694"/>
                    </a:cubicBezTo>
                    <a:lnTo>
                      <a:pt x="113427" y="132918"/>
                    </a:lnTo>
                    <a:lnTo>
                      <a:pt x="113991" y="122509"/>
                    </a:lnTo>
                    <a:cubicBezTo>
                      <a:pt x="118560" y="82235"/>
                      <a:pt x="129257" y="53975"/>
                      <a:pt x="141724" y="53975"/>
                    </a:cubicBezTo>
                    <a:cubicBezTo>
                      <a:pt x="154191" y="53975"/>
                      <a:pt x="164888" y="82235"/>
                      <a:pt x="169457" y="122509"/>
                    </a:cubicBezTo>
                    <a:lnTo>
                      <a:pt x="169749" y="127916"/>
                    </a:lnTo>
                    <a:lnTo>
                      <a:pt x="175693" y="127388"/>
                    </a:lnTo>
                    <a:lnTo>
                      <a:pt x="246791" y="125287"/>
                    </a:lnTo>
                    <a:lnTo>
                      <a:pt x="247217" y="116331"/>
                    </a:lnTo>
                    <a:cubicBezTo>
                      <a:pt x="251796" y="70358"/>
                      <a:pt x="262515" y="38101"/>
                      <a:pt x="275009" y="38101"/>
                    </a:cubicBezTo>
                    <a:cubicBezTo>
                      <a:pt x="287504" y="38101"/>
                      <a:pt x="298223" y="70358"/>
                      <a:pt x="302802" y="116331"/>
                    </a:cubicBezTo>
                    <a:lnTo>
                      <a:pt x="303192" y="124538"/>
                    </a:lnTo>
                    <a:lnTo>
                      <a:pt x="376747" y="126712"/>
                    </a:lnTo>
                    <a:lnTo>
                      <a:pt x="377766" y="101499"/>
                    </a:lnTo>
                    <a:cubicBezTo>
                      <a:pt x="382817" y="41852"/>
                      <a:pt x="394642" y="0"/>
                      <a:pt x="408424" y="0"/>
                    </a:cubicBezTo>
                    <a:cubicBezTo>
                      <a:pt x="422206" y="0"/>
                      <a:pt x="434031" y="41852"/>
                      <a:pt x="439082" y="101499"/>
                    </a:cubicBezTo>
                    <a:lnTo>
                      <a:pt x="440291" y="131400"/>
                    </a:lnTo>
                    <a:lnTo>
                      <a:pt x="491077" y="136412"/>
                    </a:lnTo>
                    <a:cubicBezTo>
                      <a:pt x="543134" y="144032"/>
                      <a:pt x="575332" y="154559"/>
                      <a:pt x="575332" y="166187"/>
                    </a:cubicBezTo>
                    <a:cubicBezTo>
                      <a:pt x="575332" y="177815"/>
                      <a:pt x="543134" y="188342"/>
                      <a:pt x="491077" y="195962"/>
                    </a:cubicBezTo>
                    <a:lnTo>
                      <a:pt x="440291" y="200974"/>
                    </a:lnTo>
                    <a:lnTo>
                      <a:pt x="439082" y="230875"/>
                    </a:lnTo>
                    <a:cubicBezTo>
                      <a:pt x="434031" y="290522"/>
                      <a:pt x="422206" y="332374"/>
                      <a:pt x="408424" y="332374"/>
                    </a:cubicBezTo>
                    <a:cubicBezTo>
                      <a:pt x="394642" y="332374"/>
                      <a:pt x="382817" y="290522"/>
                      <a:pt x="377766" y="230875"/>
                    </a:cubicBezTo>
                    <a:lnTo>
                      <a:pt x="376747" y="205663"/>
                    </a:lnTo>
                    <a:lnTo>
                      <a:pt x="303192" y="207836"/>
                    </a:lnTo>
                    <a:lnTo>
                      <a:pt x="302802" y="216045"/>
                    </a:lnTo>
                    <a:cubicBezTo>
                      <a:pt x="298223" y="262017"/>
                      <a:pt x="287504" y="294275"/>
                      <a:pt x="275009" y="294275"/>
                    </a:cubicBezTo>
                    <a:cubicBezTo>
                      <a:pt x="262515" y="294275"/>
                      <a:pt x="251796" y="262017"/>
                      <a:pt x="247217" y="216045"/>
                    </a:cubicBezTo>
                    <a:lnTo>
                      <a:pt x="246791" y="207087"/>
                    </a:lnTo>
                    <a:lnTo>
                      <a:pt x="175693" y="204986"/>
                    </a:lnTo>
                    <a:lnTo>
                      <a:pt x="169749" y="204458"/>
                    </a:lnTo>
                    <a:lnTo>
                      <a:pt x="169457" y="209865"/>
                    </a:lnTo>
                    <a:cubicBezTo>
                      <a:pt x="164888" y="250140"/>
                      <a:pt x="154191" y="278399"/>
                      <a:pt x="141724" y="278399"/>
                    </a:cubicBezTo>
                    <a:cubicBezTo>
                      <a:pt x="129257" y="278399"/>
                      <a:pt x="118560" y="250140"/>
                      <a:pt x="113991" y="209865"/>
                    </a:cubicBezTo>
                    <a:lnTo>
                      <a:pt x="113427" y="199456"/>
                    </a:lnTo>
                    <a:lnTo>
                      <a:pt x="104683" y="198680"/>
                    </a:lnTo>
                    <a:cubicBezTo>
                      <a:pt x="40750" y="190957"/>
                      <a:pt x="0" y="179269"/>
                      <a:pt x="0" y="16618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49" name="フリーフォーム: 図形 448">
              <a:extLst>
                <a:ext uri="{FF2B5EF4-FFF2-40B4-BE49-F238E27FC236}">
                  <a16:creationId xmlns:a16="http://schemas.microsoft.com/office/drawing/2014/main" id="{450A992B-1B84-2FA7-A75C-17DD5642EB85}"/>
                </a:ext>
              </a:extLst>
            </p:cNvPr>
            <p:cNvSpPr/>
            <p:nvPr/>
          </p:nvSpPr>
          <p:spPr>
            <a:xfrm>
              <a:off x="3605212" y="4086226"/>
              <a:ext cx="1857376" cy="841374"/>
            </a:xfrm>
            <a:custGeom>
              <a:avLst/>
              <a:gdLst>
                <a:gd name="connsiteX0" fmla="*/ 928688 w 1857376"/>
                <a:gd name="connsiteY0" fmla="*/ 0 h 841374"/>
                <a:gd name="connsiteX1" fmla="*/ 1857376 w 1857376"/>
                <a:gd name="connsiteY1" fmla="*/ 809625 h 841374"/>
                <a:gd name="connsiteX2" fmla="*/ 1854621 w 1857376"/>
                <a:gd name="connsiteY2" fmla="*/ 841374 h 841374"/>
                <a:gd name="connsiteX3" fmla="*/ 1805511 w 1857376"/>
                <a:gd name="connsiteY3" fmla="*/ 841374 h 841374"/>
                <a:gd name="connsiteX4" fmla="*/ 1796516 w 1857376"/>
                <a:gd name="connsiteY4" fmla="*/ 757260 h 841374"/>
                <a:gd name="connsiteX5" fmla="*/ 928688 w 1857376"/>
                <a:gd name="connsiteY5" fmla="*/ 90487 h 841374"/>
                <a:gd name="connsiteX6" fmla="*/ 60860 w 1857376"/>
                <a:gd name="connsiteY6" fmla="*/ 757260 h 841374"/>
                <a:gd name="connsiteX7" fmla="*/ 51865 w 1857376"/>
                <a:gd name="connsiteY7" fmla="*/ 841374 h 841374"/>
                <a:gd name="connsiteX8" fmla="*/ 2756 w 1857376"/>
                <a:gd name="connsiteY8" fmla="*/ 841374 h 841374"/>
                <a:gd name="connsiteX9" fmla="*/ 0 w 1857376"/>
                <a:gd name="connsiteY9" fmla="*/ 809625 h 841374"/>
                <a:gd name="connsiteX10" fmla="*/ 928688 w 1857376"/>
                <a:gd name="connsiteY10" fmla="*/ 0 h 841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57376" h="841374">
                  <a:moveTo>
                    <a:pt x="928688" y="0"/>
                  </a:moveTo>
                  <a:cubicBezTo>
                    <a:pt x="1441588" y="0"/>
                    <a:pt x="1857376" y="362481"/>
                    <a:pt x="1857376" y="809625"/>
                  </a:cubicBezTo>
                  <a:lnTo>
                    <a:pt x="1854621" y="841374"/>
                  </a:lnTo>
                  <a:lnTo>
                    <a:pt x="1805511" y="841374"/>
                  </a:lnTo>
                  <a:lnTo>
                    <a:pt x="1796516" y="757260"/>
                  </a:lnTo>
                  <a:cubicBezTo>
                    <a:pt x="1713917" y="376734"/>
                    <a:pt x="1356763" y="90487"/>
                    <a:pt x="928688" y="90487"/>
                  </a:cubicBezTo>
                  <a:cubicBezTo>
                    <a:pt x="500614" y="90487"/>
                    <a:pt x="143460" y="376734"/>
                    <a:pt x="60860" y="757260"/>
                  </a:cubicBezTo>
                  <a:lnTo>
                    <a:pt x="51865" y="841374"/>
                  </a:lnTo>
                  <a:lnTo>
                    <a:pt x="2756" y="841374"/>
                  </a:lnTo>
                  <a:lnTo>
                    <a:pt x="0" y="809625"/>
                  </a:lnTo>
                  <a:cubicBezTo>
                    <a:pt x="0" y="362481"/>
                    <a:pt x="415788" y="0"/>
                    <a:pt x="928688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51" name="グループ化 450">
              <a:extLst>
                <a:ext uri="{FF2B5EF4-FFF2-40B4-BE49-F238E27FC236}">
                  <a16:creationId xmlns:a16="http://schemas.microsoft.com/office/drawing/2014/main" id="{505B4474-52D9-AF71-2DBE-6FBCA9F80A15}"/>
                </a:ext>
              </a:extLst>
            </p:cNvPr>
            <p:cNvGrpSpPr/>
            <p:nvPr/>
          </p:nvGrpSpPr>
          <p:grpSpPr>
            <a:xfrm>
              <a:off x="3636639" y="3962400"/>
              <a:ext cx="1794828" cy="881479"/>
              <a:chOff x="1100911" y="95250"/>
              <a:chExt cx="1794828" cy="881479"/>
            </a:xfrm>
          </p:grpSpPr>
          <p:sp>
            <p:nvSpPr>
              <p:cNvPr id="452" name="楕円 5">
                <a:extLst>
                  <a:ext uri="{FF2B5EF4-FFF2-40B4-BE49-F238E27FC236}">
                    <a16:creationId xmlns:a16="http://schemas.microsoft.com/office/drawing/2014/main" id="{D1764AB0-1B28-2722-E93F-7BB50D6C9986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453" name="楕円 452">
                <a:extLst>
                  <a:ext uri="{FF2B5EF4-FFF2-40B4-BE49-F238E27FC236}">
                    <a16:creationId xmlns:a16="http://schemas.microsoft.com/office/drawing/2014/main" id="{112058E9-CE72-3998-B9CB-2C1629688A8C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54" name="グループ化 453">
                <a:extLst>
                  <a:ext uri="{FF2B5EF4-FFF2-40B4-BE49-F238E27FC236}">
                    <a16:creationId xmlns:a16="http://schemas.microsoft.com/office/drawing/2014/main" id="{DBD7CE53-D3FD-3DB7-1CAE-C1E597C1CA5A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455" name="楕円 5">
                  <a:extLst>
                    <a:ext uri="{FF2B5EF4-FFF2-40B4-BE49-F238E27FC236}">
                      <a16:creationId xmlns:a16="http://schemas.microsoft.com/office/drawing/2014/main" id="{5373242D-849B-16E2-A37A-5337AA40793D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456" name="フリーフォーム: 図形 455">
                  <a:extLst>
                    <a:ext uri="{FF2B5EF4-FFF2-40B4-BE49-F238E27FC236}">
                      <a16:creationId xmlns:a16="http://schemas.microsoft.com/office/drawing/2014/main" id="{8A367B80-2D3A-A663-CC49-6CFD89350AB9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457" name="グループ化 456">
              <a:extLst>
                <a:ext uri="{FF2B5EF4-FFF2-40B4-BE49-F238E27FC236}">
                  <a16:creationId xmlns:a16="http://schemas.microsoft.com/office/drawing/2014/main" id="{7F2A72E9-F6DA-6992-D270-B2D4BFC8554D}"/>
                </a:ext>
              </a:extLst>
            </p:cNvPr>
            <p:cNvGrpSpPr/>
            <p:nvPr/>
          </p:nvGrpSpPr>
          <p:grpSpPr>
            <a:xfrm>
              <a:off x="3306426" y="4843463"/>
              <a:ext cx="409788" cy="764212"/>
              <a:chOff x="3109700" y="4691063"/>
              <a:chExt cx="409788" cy="875144"/>
            </a:xfrm>
          </p:grpSpPr>
          <p:sp>
            <p:nvSpPr>
              <p:cNvPr id="458" name="フリーフォーム: 図形 457">
                <a:extLst>
                  <a:ext uri="{FF2B5EF4-FFF2-40B4-BE49-F238E27FC236}">
                    <a16:creationId xmlns:a16="http://schemas.microsoft.com/office/drawing/2014/main" id="{606B5C94-B047-6CCC-261D-66484E087801}"/>
                  </a:ext>
                </a:extLst>
              </p:cNvPr>
              <p:cNvSpPr/>
              <p:nvPr/>
            </p:nvSpPr>
            <p:spPr>
              <a:xfrm rot="16200000">
                <a:off x="2844421" y="5001404"/>
                <a:ext cx="801902" cy="271343"/>
              </a:xfrm>
              <a:custGeom>
                <a:avLst/>
                <a:gdLst>
                  <a:gd name="connsiteX0" fmla="*/ 801902 w 801902"/>
                  <a:gd name="connsiteY0" fmla="*/ 246344 h 271343"/>
                  <a:gd name="connsiteX1" fmla="*/ 782650 w 801902"/>
                  <a:gd name="connsiteY1" fmla="*/ 271343 h 271343"/>
                  <a:gd name="connsiteX2" fmla="*/ 19253 w 801902"/>
                  <a:gd name="connsiteY2" fmla="*/ 271343 h 271343"/>
                  <a:gd name="connsiteX3" fmla="*/ 0 w 801902"/>
                  <a:gd name="connsiteY3" fmla="*/ 246344 h 271343"/>
                  <a:gd name="connsiteX4" fmla="*/ 34490 w 801902"/>
                  <a:gd name="connsiteY4" fmla="*/ 201559 h 271343"/>
                  <a:gd name="connsiteX5" fmla="*/ 30520 w 801902"/>
                  <a:gd name="connsiteY5" fmla="*/ 152073 h 271343"/>
                  <a:gd name="connsiteX6" fmla="*/ 90282 w 801902"/>
                  <a:gd name="connsiteY6" fmla="*/ 118806 h 271343"/>
                  <a:gd name="connsiteX7" fmla="*/ 117435 w 801902"/>
                  <a:gd name="connsiteY7" fmla="*/ 72152 h 271343"/>
                  <a:gd name="connsiteX8" fmla="*/ 193369 w 801902"/>
                  <a:gd name="connsiteY8" fmla="*/ 55469 h 271343"/>
                  <a:gd name="connsiteX9" fmla="*/ 247515 w 801902"/>
                  <a:gd name="connsiteY9" fmla="*/ 18752 h 271343"/>
                  <a:gd name="connsiteX10" fmla="*/ 328058 w 801902"/>
                  <a:gd name="connsiteY10" fmla="*/ 21191 h 271343"/>
                  <a:gd name="connsiteX11" fmla="*/ 400951 w 801902"/>
                  <a:gd name="connsiteY11" fmla="*/ 0 h 271343"/>
                  <a:gd name="connsiteX12" fmla="*/ 473844 w 801902"/>
                  <a:gd name="connsiteY12" fmla="*/ 21191 h 271343"/>
                  <a:gd name="connsiteX13" fmla="*/ 554387 w 801902"/>
                  <a:gd name="connsiteY13" fmla="*/ 18752 h 271343"/>
                  <a:gd name="connsiteX14" fmla="*/ 608533 w 801902"/>
                  <a:gd name="connsiteY14" fmla="*/ 55469 h 271343"/>
                  <a:gd name="connsiteX15" fmla="*/ 684467 w 801902"/>
                  <a:gd name="connsiteY15" fmla="*/ 72152 h 271343"/>
                  <a:gd name="connsiteX16" fmla="*/ 711620 w 801902"/>
                  <a:gd name="connsiteY16" fmla="*/ 118806 h 271343"/>
                  <a:gd name="connsiteX17" fmla="*/ 771382 w 801902"/>
                  <a:gd name="connsiteY17" fmla="*/ 152073 h 271343"/>
                  <a:gd name="connsiteX18" fmla="*/ 767412 w 801902"/>
                  <a:gd name="connsiteY18" fmla="*/ 201559 h 271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01902" h="271343">
                    <a:moveTo>
                      <a:pt x="801902" y="246344"/>
                    </a:moveTo>
                    <a:lnTo>
                      <a:pt x="782650" y="271343"/>
                    </a:lnTo>
                    <a:lnTo>
                      <a:pt x="19253" y="271343"/>
                    </a:lnTo>
                    <a:lnTo>
                      <a:pt x="0" y="246344"/>
                    </a:lnTo>
                    <a:lnTo>
                      <a:pt x="34490" y="201559"/>
                    </a:lnTo>
                    <a:lnTo>
                      <a:pt x="30520" y="152073"/>
                    </a:lnTo>
                    <a:lnTo>
                      <a:pt x="90282" y="118806"/>
                    </a:lnTo>
                    <a:lnTo>
                      <a:pt x="117435" y="72152"/>
                    </a:lnTo>
                    <a:lnTo>
                      <a:pt x="193369" y="55469"/>
                    </a:lnTo>
                    <a:lnTo>
                      <a:pt x="247515" y="18752"/>
                    </a:lnTo>
                    <a:lnTo>
                      <a:pt x="328058" y="21191"/>
                    </a:lnTo>
                    <a:lnTo>
                      <a:pt x="400951" y="0"/>
                    </a:lnTo>
                    <a:lnTo>
                      <a:pt x="473844" y="21191"/>
                    </a:lnTo>
                    <a:lnTo>
                      <a:pt x="554387" y="18752"/>
                    </a:lnTo>
                    <a:lnTo>
                      <a:pt x="608533" y="55469"/>
                    </a:lnTo>
                    <a:lnTo>
                      <a:pt x="684467" y="72152"/>
                    </a:lnTo>
                    <a:lnTo>
                      <a:pt x="711620" y="118806"/>
                    </a:lnTo>
                    <a:lnTo>
                      <a:pt x="771382" y="152073"/>
                    </a:lnTo>
                    <a:lnTo>
                      <a:pt x="767412" y="201559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59" name="四角形: 角を丸くする 458">
                <a:extLst>
                  <a:ext uri="{FF2B5EF4-FFF2-40B4-BE49-F238E27FC236}">
                    <a16:creationId xmlns:a16="http://schemas.microsoft.com/office/drawing/2014/main" id="{5D90CA0A-3426-BD71-65A6-1343653B0205}"/>
                  </a:ext>
                </a:extLst>
              </p:cNvPr>
              <p:cNvSpPr/>
              <p:nvPr/>
            </p:nvSpPr>
            <p:spPr>
              <a:xfrm>
                <a:off x="3331286" y="4691063"/>
                <a:ext cx="188202" cy="87514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60" name="グループ化 459">
              <a:extLst>
                <a:ext uri="{FF2B5EF4-FFF2-40B4-BE49-F238E27FC236}">
                  <a16:creationId xmlns:a16="http://schemas.microsoft.com/office/drawing/2014/main" id="{2C85C2B7-F894-037C-7491-D3D8854F0584}"/>
                </a:ext>
              </a:extLst>
            </p:cNvPr>
            <p:cNvGrpSpPr/>
            <p:nvPr/>
          </p:nvGrpSpPr>
          <p:grpSpPr>
            <a:xfrm flipH="1">
              <a:off x="5349092" y="4843463"/>
              <a:ext cx="409788" cy="764212"/>
              <a:chOff x="3109700" y="4691063"/>
              <a:chExt cx="409788" cy="875144"/>
            </a:xfrm>
          </p:grpSpPr>
          <p:sp>
            <p:nvSpPr>
              <p:cNvPr id="461" name="フリーフォーム: 図形 460">
                <a:extLst>
                  <a:ext uri="{FF2B5EF4-FFF2-40B4-BE49-F238E27FC236}">
                    <a16:creationId xmlns:a16="http://schemas.microsoft.com/office/drawing/2014/main" id="{290DFD12-684E-DA51-1EA5-D557ACC12C1A}"/>
                  </a:ext>
                </a:extLst>
              </p:cNvPr>
              <p:cNvSpPr/>
              <p:nvPr/>
            </p:nvSpPr>
            <p:spPr>
              <a:xfrm rot="16200000">
                <a:off x="2844421" y="5001404"/>
                <a:ext cx="801902" cy="271343"/>
              </a:xfrm>
              <a:custGeom>
                <a:avLst/>
                <a:gdLst>
                  <a:gd name="connsiteX0" fmla="*/ 801902 w 801902"/>
                  <a:gd name="connsiteY0" fmla="*/ 246344 h 271343"/>
                  <a:gd name="connsiteX1" fmla="*/ 782650 w 801902"/>
                  <a:gd name="connsiteY1" fmla="*/ 271343 h 271343"/>
                  <a:gd name="connsiteX2" fmla="*/ 19253 w 801902"/>
                  <a:gd name="connsiteY2" fmla="*/ 271343 h 271343"/>
                  <a:gd name="connsiteX3" fmla="*/ 0 w 801902"/>
                  <a:gd name="connsiteY3" fmla="*/ 246344 h 271343"/>
                  <a:gd name="connsiteX4" fmla="*/ 34490 w 801902"/>
                  <a:gd name="connsiteY4" fmla="*/ 201559 h 271343"/>
                  <a:gd name="connsiteX5" fmla="*/ 30520 w 801902"/>
                  <a:gd name="connsiteY5" fmla="*/ 152073 h 271343"/>
                  <a:gd name="connsiteX6" fmla="*/ 90282 w 801902"/>
                  <a:gd name="connsiteY6" fmla="*/ 118806 h 271343"/>
                  <a:gd name="connsiteX7" fmla="*/ 117435 w 801902"/>
                  <a:gd name="connsiteY7" fmla="*/ 72152 h 271343"/>
                  <a:gd name="connsiteX8" fmla="*/ 193369 w 801902"/>
                  <a:gd name="connsiteY8" fmla="*/ 55469 h 271343"/>
                  <a:gd name="connsiteX9" fmla="*/ 247515 w 801902"/>
                  <a:gd name="connsiteY9" fmla="*/ 18752 h 271343"/>
                  <a:gd name="connsiteX10" fmla="*/ 328058 w 801902"/>
                  <a:gd name="connsiteY10" fmla="*/ 21191 h 271343"/>
                  <a:gd name="connsiteX11" fmla="*/ 400951 w 801902"/>
                  <a:gd name="connsiteY11" fmla="*/ 0 h 271343"/>
                  <a:gd name="connsiteX12" fmla="*/ 473844 w 801902"/>
                  <a:gd name="connsiteY12" fmla="*/ 21191 h 271343"/>
                  <a:gd name="connsiteX13" fmla="*/ 554387 w 801902"/>
                  <a:gd name="connsiteY13" fmla="*/ 18752 h 271343"/>
                  <a:gd name="connsiteX14" fmla="*/ 608533 w 801902"/>
                  <a:gd name="connsiteY14" fmla="*/ 55469 h 271343"/>
                  <a:gd name="connsiteX15" fmla="*/ 684467 w 801902"/>
                  <a:gd name="connsiteY15" fmla="*/ 72152 h 271343"/>
                  <a:gd name="connsiteX16" fmla="*/ 711620 w 801902"/>
                  <a:gd name="connsiteY16" fmla="*/ 118806 h 271343"/>
                  <a:gd name="connsiteX17" fmla="*/ 771382 w 801902"/>
                  <a:gd name="connsiteY17" fmla="*/ 152073 h 271343"/>
                  <a:gd name="connsiteX18" fmla="*/ 767412 w 801902"/>
                  <a:gd name="connsiteY18" fmla="*/ 201559 h 271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01902" h="271343">
                    <a:moveTo>
                      <a:pt x="801902" y="246344"/>
                    </a:moveTo>
                    <a:lnTo>
                      <a:pt x="782650" y="271343"/>
                    </a:lnTo>
                    <a:lnTo>
                      <a:pt x="19253" y="271343"/>
                    </a:lnTo>
                    <a:lnTo>
                      <a:pt x="0" y="246344"/>
                    </a:lnTo>
                    <a:lnTo>
                      <a:pt x="34490" y="201559"/>
                    </a:lnTo>
                    <a:lnTo>
                      <a:pt x="30520" y="152073"/>
                    </a:lnTo>
                    <a:lnTo>
                      <a:pt x="90282" y="118806"/>
                    </a:lnTo>
                    <a:lnTo>
                      <a:pt x="117435" y="72152"/>
                    </a:lnTo>
                    <a:lnTo>
                      <a:pt x="193369" y="55469"/>
                    </a:lnTo>
                    <a:lnTo>
                      <a:pt x="247515" y="18752"/>
                    </a:lnTo>
                    <a:lnTo>
                      <a:pt x="328058" y="21191"/>
                    </a:lnTo>
                    <a:lnTo>
                      <a:pt x="400951" y="0"/>
                    </a:lnTo>
                    <a:lnTo>
                      <a:pt x="473844" y="21191"/>
                    </a:lnTo>
                    <a:lnTo>
                      <a:pt x="554387" y="18752"/>
                    </a:lnTo>
                    <a:lnTo>
                      <a:pt x="608533" y="55469"/>
                    </a:lnTo>
                    <a:lnTo>
                      <a:pt x="684467" y="72152"/>
                    </a:lnTo>
                    <a:lnTo>
                      <a:pt x="711620" y="118806"/>
                    </a:lnTo>
                    <a:lnTo>
                      <a:pt x="771382" y="152073"/>
                    </a:lnTo>
                    <a:lnTo>
                      <a:pt x="767412" y="201559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2" name="四角形: 角を丸くする 461">
                <a:extLst>
                  <a:ext uri="{FF2B5EF4-FFF2-40B4-BE49-F238E27FC236}">
                    <a16:creationId xmlns:a16="http://schemas.microsoft.com/office/drawing/2014/main" id="{CEA0CB53-58C0-06CC-57BF-95FED4262661}"/>
                  </a:ext>
                </a:extLst>
              </p:cNvPr>
              <p:cNvSpPr/>
              <p:nvPr/>
            </p:nvSpPr>
            <p:spPr>
              <a:xfrm>
                <a:off x="3331286" y="4691063"/>
                <a:ext cx="188202" cy="87514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75" name="グループ化 474">
              <a:extLst>
                <a:ext uri="{FF2B5EF4-FFF2-40B4-BE49-F238E27FC236}">
                  <a16:creationId xmlns:a16="http://schemas.microsoft.com/office/drawing/2014/main" id="{56A11EA7-571C-6BAE-D3F2-A8F9779611A4}"/>
                </a:ext>
              </a:extLst>
            </p:cNvPr>
            <p:cNvGrpSpPr/>
            <p:nvPr/>
          </p:nvGrpSpPr>
          <p:grpSpPr>
            <a:xfrm>
              <a:off x="3743427" y="5539114"/>
              <a:ext cx="1657580" cy="1662821"/>
              <a:chOff x="3743427" y="5539114"/>
              <a:chExt cx="1657580" cy="1662821"/>
            </a:xfrm>
          </p:grpSpPr>
          <p:sp>
            <p:nvSpPr>
              <p:cNvPr id="290" name="フリーフォーム: 図形 289">
                <a:extLst>
                  <a:ext uri="{FF2B5EF4-FFF2-40B4-BE49-F238E27FC236}">
                    <a16:creationId xmlns:a16="http://schemas.microsoft.com/office/drawing/2014/main" id="{E30F0496-F6E9-43FB-17BF-0FC18D0E85E1}"/>
                  </a:ext>
                </a:extLst>
              </p:cNvPr>
              <p:cNvSpPr/>
              <p:nvPr/>
            </p:nvSpPr>
            <p:spPr>
              <a:xfrm>
                <a:off x="3801836" y="5936456"/>
                <a:ext cx="1546452" cy="1222960"/>
              </a:xfrm>
              <a:custGeom>
                <a:avLst/>
                <a:gdLst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68477 w 1736952"/>
                  <a:gd name="connsiteY10" fmla="*/ 1164952 h 1222960"/>
                  <a:gd name="connsiteX11" fmla="*/ 826550 w 1736952"/>
                  <a:gd name="connsiteY11" fmla="*/ 1222960 h 1222960"/>
                  <a:gd name="connsiteX12" fmla="*/ 715190 w 1736952"/>
                  <a:gd name="connsiteY12" fmla="*/ 1221746 h 1222960"/>
                  <a:gd name="connsiteX13" fmla="*/ 25153 w 1736952"/>
                  <a:gd name="connsiteY13" fmla="*/ 1138653 h 1222960"/>
                  <a:gd name="connsiteX14" fmla="*/ 23193 w 1736952"/>
                  <a:gd name="connsiteY14" fmla="*/ 1136253 h 1222960"/>
                  <a:gd name="connsiteX15" fmla="*/ 22813 w 1736952"/>
                  <a:gd name="connsiteY15" fmla="*/ 1136374 h 1222960"/>
                  <a:gd name="connsiteX16" fmla="*/ 8524 w 1736952"/>
                  <a:gd name="connsiteY16" fmla="*/ 1120961 h 1222960"/>
                  <a:gd name="connsiteX17" fmla="*/ 7786 w 1736952"/>
                  <a:gd name="connsiteY17" fmla="*/ 1117382 h 1222960"/>
                  <a:gd name="connsiteX18" fmla="*/ 7687 w 1736952"/>
                  <a:gd name="connsiteY18" fmla="*/ 1117261 h 1222960"/>
                  <a:gd name="connsiteX19" fmla="*/ 7746 w 1736952"/>
                  <a:gd name="connsiteY19" fmla="*/ 1117189 h 1222960"/>
                  <a:gd name="connsiteX20" fmla="*/ 1181 w 1736952"/>
                  <a:gd name="connsiteY20" fmla="*/ 1085356 h 1222960"/>
                  <a:gd name="connsiteX21" fmla="*/ 88247 w 1736952"/>
                  <a:gd name="connsiteY21" fmla="*/ 574301 h 1222960"/>
                  <a:gd name="connsiteX22" fmla="*/ 305602 w 1736952"/>
                  <a:gd name="connsiteY22" fmla="*/ 62838 h 1222960"/>
                  <a:gd name="connsiteX23" fmla="*/ 306554 w 1736952"/>
                  <a:gd name="connsiteY23" fmla="*/ 62534 h 1222960"/>
                  <a:gd name="connsiteX24" fmla="*/ 309322 w 1736952"/>
                  <a:gd name="connsiteY24" fmla="*/ 58973 h 1222960"/>
                  <a:gd name="connsiteX25" fmla="*/ 867366 w 1736952"/>
                  <a:gd name="connsiteY25" fmla="*/ 0 h 122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736952" h="1222960">
                    <a:moveTo>
                      <a:pt x="867366" y="0"/>
                    </a:moveTo>
                    <a:cubicBezTo>
                      <a:pt x="1142633" y="0"/>
                      <a:pt x="1372296" y="25317"/>
                      <a:pt x="1425410" y="58973"/>
                    </a:cubicBezTo>
                    <a:lnTo>
                      <a:pt x="1427446" y="61592"/>
                    </a:lnTo>
                    <a:lnTo>
                      <a:pt x="1431349" y="62838"/>
                    </a:lnTo>
                    <a:cubicBezTo>
                      <a:pt x="1484761" y="103152"/>
                      <a:pt x="1575435" y="313332"/>
                      <a:pt x="1648705" y="574301"/>
                    </a:cubicBezTo>
                    <a:cubicBezTo>
                      <a:pt x="1732442" y="872553"/>
                      <a:pt x="1761738" y="1124201"/>
                      <a:pt x="1714138" y="1136374"/>
                    </a:cubicBezTo>
                    <a:lnTo>
                      <a:pt x="1712000" y="1135691"/>
                    </a:lnTo>
                    <a:lnTo>
                      <a:pt x="1709581" y="1138653"/>
                    </a:lnTo>
                    <a:cubicBezTo>
                      <a:pt x="1639439" y="1180974"/>
                      <a:pt x="1365297" y="1214121"/>
                      <a:pt x="1019545" y="1221746"/>
                    </a:cubicBezTo>
                    <a:lnTo>
                      <a:pt x="910387" y="1222936"/>
                    </a:lnTo>
                    <a:lnTo>
                      <a:pt x="868477" y="1164952"/>
                    </a:lnTo>
                    <a:lnTo>
                      <a:pt x="826550" y="1222960"/>
                    </a:lnTo>
                    <a:lnTo>
                      <a:pt x="715190" y="1221746"/>
                    </a:lnTo>
                    <a:cubicBezTo>
                      <a:pt x="369437" y="1214121"/>
                      <a:pt x="95295" y="1180974"/>
                      <a:pt x="25153" y="1138653"/>
                    </a:cubicBezTo>
                    <a:lnTo>
                      <a:pt x="23193" y="1136253"/>
                    </a:lnTo>
                    <a:lnTo>
                      <a:pt x="22813" y="1136374"/>
                    </a:lnTo>
                    <a:cubicBezTo>
                      <a:pt x="16864" y="1134853"/>
                      <a:pt x="12115" y="1129589"/>
                      <a:pt x="8524" y="1120961"/>
                    </a:cubicBezTo>
                    <a:lnTo>
                      <a:pt x="7786" y="1117382"/>
                    </a:lnTo>
                    <a:lnTo>
                      <a:pt x="7687" y="1117261"/>
                    </a:lnTo>
                    <a:lnTo>
                      <a:pt x="7746" y="1117189"/>
                    </a:lnTo>
                    <a:lnTo>
                      <a:pt x="1181" y="1085356"/>
                    </a:lnTo>
                    <a:cubicBezTo>
                      <a:pt x="-6737" y="995465"/>
                      <a:pt x="25444" y="797990"/>
                      <a:pt x="88247" y="574301"/>
                    </a:cubicBezTo>
                    <a:cubicBezTo>
                      <a:pt x="161517" y="313332"/>
                      <a:pt x="252190" y="103152"/>
                      <a:pt x="305602" y="62838"/>
                    </a:cubicBezTo>
                    <a:lnTo>
                      <a:pt x="306554" y="62534"/>
                    </a:lnTo>
                    <a:lnTo>
                      <a:pt x="309322" y="58973"/>
                    </a:lnTo>
                    <a:cubicBezTo>
                      <a:pt x="362437" y="25317"/>
                      <a:pt x="592100" y="0"/>
                      <a:pt x="867366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9" name="フリーフォーム: 図形 338">
                <a:extLst>
                  <a:ext uri="{FF2B5EF4-FFF2-40B4-BE49-F238E27FC236}">
                    <a16:creationId xmlns:a16="http://schemas.microsoft.com/office/drawing/2014/main" id="{2910D89A-25EE-2B79-7C1B-2D0BDA1A6D28}"/>
                  </a:ext>
                </a:extLst>
              </p:cNvPr>
              <p:cNvSpPr/>
              <p:nvPr/>
            </p:nvSpPr>
            <p:spPr>
              <a:xfrm>
                <a:off x="3919619" y="6669360"/>
                <a:ext cx="276944" cy="286618"/>
              </a:xfrm>
              <a:custGeom>
                <a:avLst/>
                <a:gdLst>
                  <a:gd name="connsiteX0" fmla="*/ 27844 w 276944"/>
                  <a:gd name="connsiteY0" fmla="*/ 0 h 286618"/>
                  <a:gd name="connsiteX1" fmla="*/ 249100 w 276944"/>
                  <a:gd name="connsiteY1" fmla="*/ 0 h 286618"/>
                  <a:gd name="connsiteX2" fmla="*/ 276944 w 276944"/>
                  <a:gd name="connsiteY2" fmla="*/ 27844 h 286618"/>
                  <a:gd name="connsiteX3" fmla="*/ 276944 w 276944"/>
                  <a:gd name="connsiteY3" fmla="*/ 195035 h 286618"/>
                  <a:gd name="connsiteX4" fmla="*/ 185361 w 276944"/>
                  <a:gd name="connsiteY4" fmla="*/ 286618 h 286618"/>
                  <a:gd name="connsiteX5" fmla="*/ 91583 w 276944"/>
                  <a:gd name="connsiteY5" fmla="*/ 286618 h 286618"/>
                  <a:gd name="connsiteX6" fmla="*/ 0 w 276944"/>
                  <a:gd name="connsiteY6" fmla="*/ 195035 h 286618"/>
                  <a:gd name="connsiteX7" fmla="*/ 0 w 276944"/>
                  <a:gd name="connsiteY7" fmla="*/ 27844 h 286618"/>
                  <a:gd name="connsiteX8" fmla="*/ 27844 w 276944"/>
                  <a:gd name="connsiteY8" fmla="*/ 0 h 286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6944" h="286618">
                    <a:moveTo>
                      <a:pt x="27844" y="0"/>
                    </a:moveTo>
                    <a:lnTo>
                      <a:pt x="249100" y="0"/>
                    </a:lnTo>
                    <a:cubicBezTo>
                      <a:pt x="264478" y="0"/>
                      <a:pt x="276944" y="12466"/>
                      <a:pt x="276944" y="27844"/>
                    </a:cubicBezTo>
                    <a:lnTo>
                      <a:pt x="276944" y="195035"/>
                    </a:lnTo>
                    <a:cubicBezTo>
                      <a:pt x="276944" y="245615"/>
                      <a:pt x="235941" y="286618"/>
                      <a:pt x="185361" y="286618"/>
                    </a:cubicBezTo>
                    <a:lnTo>
                      <a:pt x="91583" y="286618"/>
                    </a:lnTo>
                    <a:cubicBezTo>
                      <a:pt x="41003" y="286618"/>
                      <a:pt x="0" y="245615"/>
                      <a:pt x="0" y="195035"/>
                    </a:cubicBezTo>
                    <a:lnTo>
                      <a:pt x="0" y="27844"/>
                    </a:lnTo>
                    <a:cubicBezTo>
                      <a:pt x="0" y="12466"/>
                      <a:pt x="12466" y="0"/>
                      <a:pt x="278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74" name="フリーフォーム: 図形 473">
                <a:extLst>
                  <a:ext uri="{FF2B5EF4-FFF2-40B4-BE49-F238E27FC236}">
                    <a16:creationId xmlns:a16="http://schemas.microsoft.com/office/drawing/2014/main" id="{2788DB50-E117-D1F0-E0EF-028633F7D817}"/>
                  </a:ext>
                </a:extLst>
              </p:cNvPr>
              <p:cNvSpPr/>
              <p:nvPr/>
            </p:nvSpPr>
            <p:spPr>
              <a:xfrm>
                <a:off x="4524417" y="6531769"/>
                <a:ext cx="101290" cy="452722"/>
              </a:xfrm>
              <a:custGeom>
                <a:avLst/>
                <a:gdLst>
                  <a:gd name="connsiteX0" fmla="*/ 50645 w 101290"/>
                  <a:gd name="connsiteY0" fmla="*/ 351432 h 452722"/>
                  <a:gd name="connsiteX1" fmla="*/ 101290 w 101290"/>
                  <a:gd name="connsiteY1" fmla="*/ 402077 h 452722"/>
                  <a:gd name="connsiteX2" fmla="*/ 50645 w 101290"/>
                  <a:gd name="connsiteY2" fmla="*/ 452722 h 452722"/>
                  <a:gd name="connsiteX3" fmla="*/ 0 w 101290"/>
                  <a:gd name="connsiteY3" fmla="*/ 402077 h 452722"/>
                  <a:gd name="connsiteX4" fmla="*/ 50645 w 101290"/>
                  <a:gd name="connsiteY4" fmla="*/ 351432 h 452722"/>
                  <a:gd name="connsiteX5" fmla="*/ 50645 w 101290"/>
                  <a:gd name="connsiteY5" fmla="*/ 175716 h 452722"/>
                  <a:gd name="connsiteX6" fmla="*/ 101290 w 101290"/>
                  <a:gd name="connsiteY6" fmla="*/ 226361 h 452722"/>
                  <a:gd name="connsiteX7" fmla="*/ 50645 w 101290"/>
                  <a:gd name="connsiteY7" fmla="*/ 277006 h 452722"/>
                  <a:gd name="connsiteX8" fmla="*/ 0 w 101290"/>
                  <a:gd name="connsiteY8" fmla="*/ 226361 h 452722"/>
                  <a:gd name="connsiteX9" fmla="*/ 50645 w 101290"/>
                  <a:gd name="connsiteY9" fmla="*/ 175716 h 452722"/>
                  <a:gd name="connsiteX10" fmla="*/ 50645 w 101290"/>
                  <a:gd name="connsiteY10" fmla="*/ 0 h 452722"/>
                  <a:gd name="connsiteX11" fmla="*/ 101290 w 101290"/>
                  <a:gd name="connsiteY11" fmla="*/ 50645 h 452722"/>
                  <a:gd name="connsiteX12" fmla="*/ 50645 w 101290"/>
                  <a:gd name="connsiteY12" fmla="*/ 101290 h 452722"/>
                  <a:gd name="connsiteX13" fmla="*/ 0 w 101290"/>
                  <a:gd name="connsiteY13" fmla="*/ 50645 h 452722"/>
                  <a:gd name="connsiteX14" fmla="*/ 50645 w 101290"/>
                  <a:gd name="connsiteY14" fmla="*/ 0 h 452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1290" h="452722">
                    <a:moveTo>
                      <a:pt x="50645" y="351432"/>
                    </a:moveTo>
                    <a:cubicBezTo>
                      <a:pt x="78615" y="351432"/>
                      <a:pt x="101290" y="374107"/>
                      <a:pt x="101290" y="402077"/>
                    </a:cubicBezTo>
                    <a:cubicBezTo>
                      <a:pt x="101290" y="430047"/>
                      <a:pt x="78615" y="452722"/>
                      <a:pt x="50645" y="452722"/>
                    </a:cubicBezTo>
                    <a:cubicBezTo>
                      <a:pt x="22675" y="452722"/>
                      <a:pt x="0" y="430047"/>
                      <a:pt x="0" y="402077"/>
                    </a:cubicBezTo>
                    <a:cubicBezTo>
                      <a:pt x="0" y="374107"/>
                      <a:pt x="22675" y="351432"/>
                      <a:pt x="50645" y="351432"/>
                    </a:cubicBezTo>
                    <a:close/>
                    <a:moveTo>
                      <a:pt x="50645" y="175716"/>
                    </a:moveTo>
                    <a:cubicBezTo>
                      <a:pt x="78615" y="175716"/>
                      <a:pt x="101290" y="198391"/>
                      <a:pt x="101290" y="226361"/>
                    </a:cubicBezTo>
                    <a:cubicBezTo>
                      <a:pt x="101290" y="254331"/>
                      <a:pt x="78615" y="277006"/>
                      <a:pt x="50645" y="277006"/>
                    </a:cubicBezTo>
                    <a:cubicBezTo>
                      <a:pt x="22675" y="277006"/>
                      <a:pt x="0" y="254331"/>
                      <a:pt x="0" y="226361"/>
                    </a:cubicBezTo>
                    <a:cubicBezTo>
                      <a:pt x="0" y="198391"/>
                      <a:pt x="22675" y="175716"/>
                      <a:pt x="50645" y="175716"/>
                    </a:cubicBezTo>
                    <a:close/>
                    <a:moveTo>
                      <a:pt x="50645" y="0"/>
                    </a:moveTo>
                    <a:cubicBezTo>
                      <a:pt x="78615" y="0"/>
                      <a:pt x="101290" y="22675"/>
                      <a:pt x="101290" y="50645"/>
                    </a:cubicBezTo>
                    <a:cubicBezTo>
                      <a:pt x="101290" y="78615"/>
                      <a:pt x="78615" y="101290"/>
                      <a:pt x="50645" y="101290"/>
                    </a:cubicBezTo>
                    <a:cubicBezTo>
                      <a:pt x="22675" y="101290"/>
                      <a:pt x="0" y="78615"/>
                      <a:pt x="0" y="50645"/>
                    </a:cubicBezTo>
                    <a:cubicBezTo>
                      <a:pt x="0" y="22675"/>
                      <a:pt x="22675" y="0"/>
                      <a:pt x="5064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3D294D86-831E-A6F8-3109-8F52AC971FCA}"/>
                  </a:ext>
                </a:extLst>
              </p:cNvPr>
              <p:cNvSpPr/>
              <p:nvPr/>
            </p:nvSpPr>
            <p:spPr>
              <a:xfrm>
                <a:off x="4945938" y="6669360"/>
                <a:ext cx="276944" cy="286618"/>
              </a:xfrm>
              <a:custGeom>
                <a:avLst/>
                <a:gdLst>
                  <a:gd name="connsiteX0" fmla="*/ 27844 w 276944"/>
                  <a:gd name="connsiteY0" fmla="*/ 0 h 286618"/>
                  <a:gd name="connsiteX1" fmla="*/ 249100 w 276944"/>
                  <a:gd name="connsiteY1" fmla="*/ 0 h 286618"/>
                  <a:gd name="connsiteX2" fmla="*/ 276944 w 276944"/>
                  <a:gd name="connsiteY2" fmla="*/ 27844 h 286618"/>
                  <a:gd name="connsiteX3" fmla="*/ 276944 w 276944"/>
                  <a:gd name="connsiteY3" fmla="*/ 195035 h 286618"/>
                  <a:gd name="connsiteX4" fmla="*/ 185361 w 276944"/>
                  <a:gd name="connsiteY4" fmla="*/ 286618 h 286618"/>
                  <a:gd name="connsiteX5" fmla="*/ 91583 w 276944"/>
                  <a:gd name="connsiteY5" fmla="*/ 286618 h 286618"/>
                  <a:gd name="connsiteX6" fmla="*/ 0 w 276944"/>
                  <a:gd name="connsiteY6" fmla="*/ 195035 h 286618"/>
                  <a:gd name="connsiteX7" fmla="*/ 0 w 276944"/>
                  <a:gd name="connsiteY7" fmla="*/ 27844 h 286618"/>
                  <a:gd name="connsiteX8" fmla="*/ 27844 w 276944"/>
                  <a:gd name="connsiteY8" fmla="*/ 0 h 286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6944" h="286618">
                    <a:moveTo>
                      <a:pt x="27844" y="0"/>
                    </a:moveTo>
                    <a:lnTo>
                      <a:pt x="249100" y="0"/>
                    </a:lnTo>
                    <a:cubicBezTo>
                      <a:pt x="264478" y="0"/>
                      <a:pt x="276944" y="12466"/>
                      <a:pt x="276944" y="27844"/>
                    </a:cubicBezTo>
                    <a:lnTo>
                      <a:pt x="276944" y="195035"/>
                    </a:lnTo>
                    <a:cubicBezTo>
                      <a:pt x="276944" y="245615"/>
                      <a:pt x="235941" y="286618"/>
                      <a:pt x="185361" y="286618"/>
                    </a:cubicBezTo>
                    <a:lnTo>
                      <a:pt x="91583" y="286618"/>
                    </a:lnTo>
                    <a:cubicBezTo>
                      <a:pt x="41003" y="286618"/>
                      <a:pt x="0" y="245615"/>
                      <a:pt x="0" y="195035"/>
                    </a:cubicBezTo>
                    <a:lnTo>
                      <a:pt x="0" y="27844"/>
                    </a:lnTo>
                    <a:cubicBezTo>
                      <a:pt x="0" y="12466"/>
                      <a:pt x="12466" y="0"/>
                      <a:pt x="278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6" name="フリーフォーム: 図形 345">
                <a:extLst>
                  <a:ext uri="{FF2B5EF4-FFF2-40B4-BE49-F238E27FC236}">
                    <a16:creationId xmlns:a16="http://schemas.microsoft.com/office/drawing/2014/main" id="{7BA5EEEB-87D6-6B8B-C4E2-83AA144BCB74}"/>
                  </a:ext>
                </a:extLst>
              </p:cNvPr>
              <p:cNvSpPr/>
              <p:nvPr/>
            </p:nvSpPr>
            <p:spPr>
              <a:xfrm>
                <a:off x="3997282" y="5884070"/>
                <a:ext cx="1165268" cy="184896"/>
              </a:xfrm>
              <a:custGeom>
                <a:avLst/>
                <a:gdLst>
                  <a:gd name="connsiteX0" fmla="*/ 490434 w 1200794"/>
                  <a:gd name="connsiteY0" fmla="*/ 0 h 260019"/>
                  <a:gd name="connsiteX1" fmla="*/ 512414 w 1200794"/>
                  <a:gd name="connsiteY1" fmla="*/ 9170 h 260019"/>
                  <a:gd name="connsiteX2" fmla="*/ 552688 w 1200794"/>
                  <a:gd name="connsiteY2" fmla="*/ 10157 h 260019"/>
                  <a:gd name="connsiteX3" fmla="*/ 595543 w 1200794"/>
                  <a:gd name="connsiteY3" fmla="*/ 73 h 260019"/>
                  <a:gd name="connsiteX4" fmla="*/ 638398 w 1200794"/>
                  <a:gd name="connsiteY4" fmla="*/ 10157 h 260019"/>
                  <a:gd name="connsiteX5" fmla="*/ 678706 w 1200794"/>
                  <a:gd name="connsiteY5" fmla="*/ 9169 h 260019"/>
                  <a:gd name="connsiteX6" fmla="*/ 700684 w 1200794"/>
                  <a:gd name="connsiteY6" fmla="*/ 0 h 260019"/>
                  <a:gd name="connsiteX7" fmla="*/ 747644 w 1200794"/>
                  <a:gd name="connsiteY7" fmla="*/ 6201 h 260019"/>
                  <a:gd name="connsiteX8" fmla="*/ 791329 w 1200794"/>
                  <a:gd name="connsiteY8" fmla="*/ 741 h 260019"/>
                  <a:gd name="connsiteX9" fmla="*/ 832866 w 1200794"/>
                  <a:gd name="connsiteY9" fmla="*/ 15334 h 260019"/>
                  <a:gd name="connsiteX10" fmla="*/ 880073 w 1200794"/>
                  <a:gd name="connsiteY10" fmla="*/ 19226 h 260019"/>
                  <a:gd name="connsiteX11" fmla="*/ 880455 w 1200794"/>
                  <a:gd name="connsiteY11" fmla="*/ 19492 h 260019"/>
                  <a:gd name="connsiteX12" fmla="*/ 901861 w 1200794"/>
                  <a:gd name="connsiteY12" fmla="*/ 12684 h 260019"/>
                  <a:gd name="connsiteX13" fmla="*/ 948102 w 1200794"/>
                  <a:gd name="connsiteY13" fmla="*/ 22954 h 260019"/>
                  <a:gd name="connsiteX14" fmla="*/ 992097 w 1200794"/>
                  <a:gd name="connsiteY14" fmla="*/ 21324 h 260019"/>
                  <a:gd name="connsiteX15" fmla="*/ 1032203 w 1200794"/>
                  <a:gd name="connsiteY15" fmla="*/ 39482 h 260019"/>
                  <a:gd name="connsiteX16" fmla="*/ 1078891 w 1200794"/>
                  <a:gd name="connsiteY16" fmla="*/ 47474 h 260019"/>
                  <a:gd name="connsiteX17" fmla="*/ 1106758 w 1200794"/>
                  <a:gd name="connsiteY17" fmla="*/ 70758 h 260019"/>
                  <a:gd name="connsiteX18" fmla="*/ 1149033 w 1200794"/>
                  <a:gd name="connsiteY18" fmla="*/ 87157 h 260019"/>
                  <a:gd name="connsiteX19" fmla="*/ 1160415 w 1200794"/>
                  <a:gd name="connsiteY19" fmla="*/ 112020 h 260019"/>
                  <a:gd name="connsiteX20" fmla="*/ 1191837 w 1200794"/>
                  <a:gd name="connsiteY20" fmla="*/ 134329 h 260019"/>
                  <a:gd name="connsiteX21" fmla="*/ 1185006 w 1200794"/>
                  <a:gd name="connsiteY21" fmla="*/ 156986 h 260019"/>
                  <a:gd name="connsiteX22" fmla="*/ 1200794 w 1200794"/>
                  <a:gd name="connsiteY22" fmla="*/ 181808 h 260019"/>
                  <a:gd name="connsiteX23" fmla="*/ 1176787 w 1200794"/>
                  <a:gd name="connsiteY23" fmla="*/ 198810 h 260019"/>
                  <a:gd name="connsiteX24" fmla="*/ 1174536 w 1200794"/>
                  <a:gd name="connsiteY24" fmla="*/ 222367 h 260019"/>
                  <a:gd name="connsiteX25" fmla="*/ 1137008 w 1200794"/>
                  <a:gd name="connsiteY25" fmla="*/ 231125 h 260019"/>
                  <a:gd name="connsiteX26" fmla="*/ 1117063 w 1200794"/>
                  <a:gd name="connsiteY26" fmla="*/ 249831 h 260019"/>
                  <a:gd name="connsiteX27" fmla="*/ 1071727 w 1200794"/>
                  <a:gd name="connsiteY27" fmla="*/ 249013 h 260019"/>
                  <a:gd name="connsiteX28" fmla="*/ 1037121 w 1200794"/>
                  <a:gd name="connsiteY28" fmla="*/ 260019 h 260019"/>
                  <a:gd name="connsiteX29" fmla="*/ 990881 w 1200794"/>
                  <a:gd name="connsiteY29" fmla="*/ 249748 h 260019"/>
                  <a:gd name="connsiteX30" fmla="*/ 946885 w 1200794"/>
                  <a:gd name="connsiteY30" fmla="*/ 251379 h 260019"/>
                  <a:gd name="connsiteX31" fmla="*/ 906779 w 1200794"/>
                  <a:gd name="connsiteY31" fmla="*/ 233220 h 260019"/>
                  <a:gd name="connsiteX32" fmla="*/ 873825 w 1200794"/>
                  <a:gd name="connsiteY32" fmla="*/ 227579 h 260019"/>
                  <a:gd name="connsiteX33" fmla="*/ 856991 w 1200794"/>
                  <a:gd name="connsiteY33" fmla="*/ 234602 h 260019"/>
                  <a:gd name="connsiteX34" fmla="*/ 810031 w 1200794"/>
                  <a:gd name="connsiteY34" fmla="*/ 228402 h 260019"/>
                  <a:gd name="connsiteX35" fmla="*/ 766345 w 1200794"/>
                  <a:gd name="connsiteY35" fmla="*/ 233862 h 260019"/>
                  <a:gd name="connsiteX36" fmla="*/ 724809 w 1200794"/>
                  <a:gd name="connsiteY36" fmla="*/ 219269 h 260019"/>
                  <a:gd name="connsiteX37" fmla="*/ 700890 w 1200794"/>
                  <a:gd name="connsiteY37" fmla="*/ 217297 h 260019"/>
                  <a:gd name="connsiteX38" fmla="*/ 685751 w 1200794"/>
                  <a:gd name="connsiteY38" fmla="*/ 225606 h 260019"/>
                  <a:gd name="connsiteX39" fmla="*/ 638398 w 1200794"/>
                  <a:gd name="connsiteY39" fmla="*/ 224445 h 260019"/>
                  <a:gd name="connsiteX40" fmla="*/ 595543 w 1200794"/>
                  <a:gd name="connsiteY40" fmla="*/ 234529 h 260019"/>
                  <a:gd name="connsiteX41" fmla="*/ 552688 w 1200794"/>
                  <a:gd name="connsiteY41" fmla="*/ 224445 h 260019"/>
                  <a:gd name="connsiteX42" fmla="*/ 505335 w 1200794"/>
                  <a:gd name="connsiteY42" fmla="*/ 225606 h 260019"/>
                  <a:gd name="connsiteX43" fmla="*/ 490200 w 1200794"/>
                  <a:gd name="connsiteY43" fmla="*/ 217299 h 260019"/>
                  <a:gd name="connsiteX44" fmla="*/ 466309 w 1200794"/>
                  <a:gd name="connsiteY44" fmla="*/ 219269 h 260019"/>
                  <a:gd name="connsiteX45" fmla="*/ 424772 w 1200794"/>
                  <a:gd name="connsiteY45" fmla="*/ 233862 h 260019"/>
                  <a:gd name="connsiteX46" fmla="*/ 381087 w 1200794"/>
                  <a:gd name="connsiteY46" fmla="*/ 228402 h 260019"/>
                  <a:gd name="connsiteX47" fmla="*/ 334126 w 1200794"/>
                  <a:gd name="connsiteY47" fmla="*/ 234602 h 260019"/>
                  <a:gd name="connsiteX48" fmla="*/ 320107 w 1200794"/>
                  <a:gd name="connsiteY48" fmla="*/ 228754 h 260019"/>
                  <a:gd name="connsiteX49" fmla="*/ 294015 w 1200794"/>
                  <a:gd name="connsiteY49" fmla="*/ 233220 h 260019"/>
                  <a:gd name="connsiteX50" fmla="*/ 253909 w 1200794"/>
                  <a:gd name="connsiteY50" fmla="*/ 251379 h 260019"/>
                  <a:gd name="connsiteX51" fmla="*/ 209913 w 1200794"/>
                  <a:gd name="connsiteY51" fmla="*/ 249748 h 260019"/>
                  <a:gd name="connsiteX52" fmla="*/ 163673 w 1200794"/>
                  <a:gd name="connsiteY52" fmla="*/ 260019 h 260019"/>
                  <a:gd name="connsiteX53" fmla="*/ 129067 w 1200794"/>
                  <a:gd name="connsiteY53" fmla="*/ 249013 h 260019"/>
                  <a:gd name="connsiteX54" fmla="*/ 83731 w 1200794"/>
                  <a:gd name="connsiteY54" fmla="*/ 249831 h 260019"/>
                  <a:gd name="connsiteX55" fmla="*/ 63787 w 1200794"/>
                  <a:gd name="connsiteY55" fmla="*/ 231125 h 260019"/>
                  <a:gd name="connsiteX56" fmla="*/ 26258 w 1200794"/>
                  <a:gd name="connsiteY56" fmla="*/ 222367 h 260019"/>
                  <a:gd name="connsiteX57" fmla="*/ 24007 w 1200794"/>
                  <a:gd name="connsiteY57" fmla="*/ 198810 h 260019"/>
                  <a:gd name="connsiteX58" fmla="*/ 0 w 1200794"/>
                  <a:gd name="connsiteY58" fmla="*/ 181808 h 260019"/>
                  <a:gd name="connsiteX59" fmla="*/ 15788 w 1200794"/>
                  <a:gd name="connsiteY59" fmla="*/ 156986 h 260019"/>
                  <a:gd name="connsiteX60" fmla="*/ 8957 w 1200794"/>
                  <a:gd name="connsiteY60" fmla="*/ 134329 h 260019"/>
                  <a:gd name="connsiteX61" fmla="*/ 40379 w 1200794"/>
                  <a:gd name="connsiteY61" fmla="*/ 112020 h 260019"/>
                  <a:gd name="connsiteX62" fmla="*/ 51762 w 1200794"/>
                  <a:gd name="connsiteY62" fmla="*/ 87157 h 260019"/>
                  <a:gd name="connsiteX63" fmla="*/ 94036 w 1200794"/>
                  <a:gd name="connsiteY63" fmla="*/ 70758 h 260019"/>
                  <a:gd name="connsiteX64" fmla="*/ 121903 w 1200794"/>
                  <a:gd name="connsiteY64" fmla="*/ 47474 h 260019"/>
                  <a:gd name="connsiteX65" fmla="*/ 168591 w 1200794"/>
                  <a:gd name="connsiteY65" fmla="*/ 39482 h 260019"/>
                  <a:gd name="connsiteX66" fmla="*/ 208697 w 1200794"/>
                  <a:gd name="connsiteY66" fmla="*/ 21324 h 260019"/>
                  <a:gd name="connsiteX67" fmla="*/ 252692 w 1200794"/>
                  <a:gd name="connsiteY67" fmla="*/ 22954 h 260019"/>
                  <a:gd name="connsiteX68" fmla="*/ 298933 w 1200794"/>
                  <a:gd name="connsiteY68" fmla="*/ 12684 h 260019"/>
                  <a:gd name="connsiteX69" fmla="*/ 317761 w 1200794"/>
                  <a:gd name="connsiteY69" fmla="*/ 18672 h 260019"/>
                  <a:gd name="connsiteX70" fmla="*/ 358251 w 1200794"/>
                  <a:gd name="connsiteY70" fmla="*/ 15334 h 260019"/>
                  <a:gd name="connsiteX71" fmla="*/ 399788 w 1200794"/>
                  <a:gd name="connsiteY71" fmla="*/ 741 h 260019"/>
                  <a:gd name="connsiteX72" fmla="*/ 443474 w 1200794"/>
                  <a:gd name="connsiteY72" fmla="*/ 6201 h 260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200794" h="260019">
                    <a:moveTo>
                      <a:pt x="490434" y="0"/>
                    </a:moveTo>
                    <a:lnTo>
                      <a:pt x="512414" y="9170"/>
                    </a:lnTo>
                    <a:lnTo>
                      <a:pt x="552688" y="10157"/>
                    </a:lnTo>
                    <a:lnTo>
                      <a:pt x="595543" y="73"/>
                    </a:lnTo>
                    <a:lnTo>
                      <a:pt x="638398" y="10157"/>
                    </a:lnTo>
                    <a:lnTo>
                      <a:pt x="678706" y="9169"/>
                    </a:lnTo>
                    <a:lnTo>
                      <a:pt x="700684" y="0"/>
                    </a:lnTo>
                    <a:lnTo>
                      <a:pt x="747644" y="6201"/>
                    </a:lnTo>
                    <a:lnTo>
                      <a:pt x="791329" y="741"/>
                    </a:lnTo>
                    <a:lnTo>
                      <a:pt x="832866" y="15334"/>
                    </a:lnTo>
                    <a:lnTo>
                      <a:pt x="880073" y="19226"/>
                    </a:lnTo>
                    <a:lnTo>
                      <a:pt x="880455" y="19492"/>
                    </a:lnTo>
                    <a:lnTo>
                      <a:pt x="901861" y="12684"/>
                    </a:lnTo>
                    <a:lnTo>
                      <a:pt x="948102" y="22954"/>
                    </a:lnTo>
                    <a:lnTo>
                      <a:pt x="992097" y="21324"/>
                    </a:lnTo>
                    <a:lnTo>
                      <a:pt x="1032203" y="39482"/>
                    </a:lnTo>
                    <a:lnTo>
                      <a:pt x="1078891" y="47474"/>
                    </a:lnTo>
                    <a:lnTo>
                      <a:pt x="1106758" y="70758"/>
                    </a:lnTo>
                    <a:lnTo>
                      <a:pt x="1149033" y="87157"/>
                    </a:lnTo>
                    <a:lnTo>
                      <a:pt x="1160415" y="112020"/>
                    </a:lnTo>
                    <a:lnTo>
                      <a:pt x="1191837" y="134329"/>
                    </a:lnTo>
                    <a:lnTo>
                      <a:pt x="1185006" y="156986"/>
                    </a:lnTo>
                    <a:lnTo>
                      <a:pt x="1200794" y="181808"/>
                    </a:lnTo>
                    <a:lnTo>
                      <a:pt x="1176787" y="198810"/>
                    </a:lnTo>
                    <a:lnTo>
                      <a:pt x="1174536" y="222367"/>
                    </a:lnTo>
                    <a:lnTo>
                      <a:pt x="1137008" y="231125"/>
                    </a:lnTo>
                    <a:lnTo>
                      <a:pt x="1117063" y="249831"/>
                    </a:lnTo>
                    <a:lnTo>
                      <a:pt x="1071727" y="249013"/>
                    </a:lnTo>
                    <a:lnTo>
                      <a:pt x="1037121" y="260019"/>
                    </a:lnTo>
                    <a:lnTo>
                      <a:pt x="990881" y="249748"/>
                    </a:lnTo>
                    <a:lnTo>
                      <a:pt x="946885" y="251379"/>
                    </a:lnTo>
                    <a:lnTo>
                      <a:pt x="906779" y="233220"/>
                    </a:lnTo>
                    <a:lnTo>
                      <a:pt x="873825" y="227579"/>
                    </a:lnTo>
                    <a:lnTo>
                      <a:pt x="856991" y="234602"/>
                    </a:lnTo>
                    <a:lnTo>
                      <a:pt x="810031" y="228402"/>
                    </a:lnTo>
                    <a:lnTo>
                      <a:pt x="766345" y="233862"/>
                    </a:lnTo>
                    <a:lnTo>
                      <a:pt x="724809" y="219269"/>
                    </a:lnTo>
                    <a:lnTo>
                      <a:pt x="700890" y="217297"/>
                    </a:lnTo>
                    <a:lnTo>
                      <a:pt x="685751" y="225606"/>
                    </a:lnTo>
                    <a:lnTo>
                      <a:pt x="638398" y="224445"/>
                    </a:lnTo>
                    <a:lnTo>
                      <a:pt x="595543" y="234529"/>
                    </a:lnTo>
                    <a:lnTo>
                      <a:pt x="552688" y="224445"/>
                    </a:lnTo>
                    <a:lnTo>
                      <a:pt x="505335" y="225606"/>
                    </a:lnTo>
                    <a:lnTo>
                      <a:pt x="490200" y="217299"/>
                    </a:lnTo>
                    <a:lnTo>
                      <a:pt x="466309" y="219269"/>
                    </a:lnTo>
                    <a:lnTo>
                      <a:pt x="424772" y="233862"/>
                    </a:lnTo>
                    <a:lnTo>
                      <a:pt x="381087" y="228402"/>
                    </a:lnTo>
                    <a:lnTo>
                      <a:pt x="334126" y="234602"/>
                    </a:lnTo>
                    <a:lnTo>
                      <a:pt x="320107" y="228754"/>
                    </a:lnTo>
                    <a:lnTo>
                      <a:pt x="294015" y="233220"/>
                    </a:lnTo>
                    <a:lnTo>
                      <a:pt x="253909" y="251379"/>
                    </a:lnTo>
                    <a:lnTo>
                      <a:pt x="209913" y="249748"/>
                    </a:lnTo>
                    <a:lnTo>
                      <a:pt x="163673" y="260019"/>
                    </a:lnTo>
                    <a:lnTo>
                      <a:pt x="129067" y="249013"/>
                    </a:lnTo>
                    <a:lnTo>
                      <a:pt x="83731" y="249831"/>
                    </a:lnTo>
                    <a:lnTo>
                      <a:pt x="63787" y="231125"/>
                    </a:lnTo>
                    <a:lnTo>
                      <a:pt x="26258" y="222367"/>
                    </a:lnTo>
                    <a:lnTo>
                      <a:pt x="24007" y="198810"/>
                    </a:lnTo>
                    <a:lnTo>
                      <a:pt x="0" y="181808"/>
                    </a:lnTo>
                    <a:lnTo>
                      <a:pt x="15788" y="156986"/>
                    </a:lnTo>
                    <a:lnTo>
                      <a:pt x="8957" y="134329"/>
                    </a:lnTo>
                    <a:lnTo>
                      <a:pt x="40379" y="112020"/>
                    </a:lnTo>
                    <a:lnTo>
                      <a:pt x="51762" y="87157"/>
                    </a:lnTo>
                    <a:lnTo>
                      <a:pt x="94036" y="70758"/>
                    </a:lnTo>
                    <a:lnTo>
                      <a:pt x="121903" y="47474"/>
                    </a:lnTo>
                    <a:lnTo>
                      <a:pt x="168591" y="39482"/>
                    </a:lnTo>
                    <a:lnTo>
                      <a:pt x="208697" y="21324"/>
                    </a:lnTo>
                    <a:lnTo>
                      <a:pt x="252692" y="22954"/>
                    </a:lnTo>
                    <a:lnTo>
                      <a:pt x="298933" y="12684"/>
                    </a:lnTo>
                    <a:lnTo>
                      <a:pt x="317761" y="18672"/>
                    </a:lnTo>
                    <a:lnTo>
                      <a:pt x="358251" y="15334"/>
                    </a:lnTo>
                    <a:lnTo>
                      <a:pt x="399788" y="741"/>
                    </a:lnTo>
                    <a:lnTo>
                      <a:pt x="443474" y="6201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7" name="フリーフォーム: 図形 346">
                <a:extLst>
                  <a:ext uri="{FF2B5EF4-FFF2-40B4-BE49-F238E27FC236}">
                    <a16:creationId xmlns:a16="http://schemas.microsoft.com/office/drawing/2014/main" id="{1A306DB8-230B-8952-5015-52DA870B2F59}"/>
                  </a:ext>
                </a:extLst>
              </p:cNvPr>
              <p:cNvSpPr/>
              <p:nvPr/>
            </p:nvSpPr>
            <p:spPr>
              <a:xfrm rot="11131890">
                <a:off x="3752838" y="7045428"/>
                <a:ext cx="788539" cy="156507"/>
              </a:xfrm>
              <a:custGeom>
                <a:avLst/>
                <a:gdLst>
                  <a:gd name="connsiteX0" fmla="*/ 490434 w 1200794"/>
                  <a:gd name="connsiteY0" fmla="*/ 0 h 260019"/>
                  <a:gd name="connsiteX1" fmla="*/ 512414 w 1200794"/>
                  <a:gd name="connsiteY1" fmla="*/ 9170 h 260019"/>
                  <a:gd name="connsiteX2" fmla="*/ 552688 w 1200794"/>
                  <a:gd name="connsiteY2" fmla="*/ 10157 h 260019"/>
                  <a:gd name="connsiteX3" fmla="*/ 595543 w 1200794"/>
                  <a:gd name="connsiteY3" fmla="*/ 73 h 260019"/>
                  <a:gd name="connsiteX4" fmla="*/ 638398 w 1200794"/>
                  <a:gd name="connsiteY4" fmla="*/ 10157 h 260019"/>
                  <a:gd name="connsiteX5" fmla="*/ 678706 w 1200794"/>
                  <a:gd name="connsiteY5" fmla="*/ 9169 h 260019"/>
                  <a:gd name="connsiteX6" fmla="*/ 700684 w 1200794"/>
                  <a:gd name="connsiteY6" fmla="*/ 0 h 260019"/>
                  <a:gd name="connsiteX7" fmla="*/ 747644 w 1200794"/>
                  <a:gd name="connsiteY7" fmla="*/ 6201 h 260019"/>
                  <a:gd name="connsiteX8" fmla="*/ 791329 w 1200794"/>
                  <a:gd name="connsiteY8" fmla="*/ 741 h 260019"/>
                  <a:gd name="connsiteX9" fmla="*/ 832866 w 1200794"/>
                  <a:gd name="connsiteY9" fmla="*/ 15334 h 260019"/>
                  <a:gd name="connsiteX10" fmla="*/ 880073 w 1200794"/>
                  <a:gd name="connsiteY10" fmla="*/ 19226 h 260019"/>
                  <a:gd name="connsiteX11" fmla="*/ 880455 w 1200794"/>
                  <a:gd name="connsiteY11" fmla="*/ 19492 h 260019"/>
                  <a:gd name="connsiteX12" fmla="*/ 901861 w 1200794"/>
                  <a:gd name="connsiteY12" fmla="*/ 12684 h 260019"/>
                  <a:gd name="connsiteX13" fmla="*/ 948102 w 1200794"/>
                  <a:gd name="connsiteY13" fmla="*/ 22954 h 260019"/>
                  <a:gd name="connsiteX14" fmla="*/ 992097 w 1200794"/>
                  <a:gd name="connsiteY14" fmla="*/ 21324 h 260019"/>
                  <a:gd name="connsiteX15" fmla="*/ 1032203 w 1200794"/>
                  <a:gd name="connsiteY15" fmla="*/ 39482 h 260019"/>
                  <a:gd name="connsiteX16" fmla="*/ 1078891 w 1200794"/>
                  <a:gd name="connsiteY16" fmla="*/ 47474 h 260019"/>
                  <a:gd name="connsiteX17" fmla="*/ 1106758 w 1200794"/>
                  <a:gd name="connsiteY17" fmla="*/ 70758 h 260019"/>
                  <a:gd name="connsiteX18" fmla="*/ 1149033 w 1200794"/>
                  <a:gd name="connsiteY18" fmla="*/ 87157 h 260019"/>
                  <a:gd name="connsiteX19" fmla="*/ 1160415 w 1200794"/>
                  <a:gd name="connsiteY19" fmla="*/ 112020 h 260019"/>
                  <a:gd name="connsiteX20" fmla="*/ 1191837 w 1200794"/>
                  <a:gd name="connsiteY20" fmla="*/ 134329 h 260019"/>
                  <a:gd name="connsiteX21" fmla="*/ 1185006 w 1200794"/>
                  <a:gd name="connsiteY21" fmla="*/ 156986 h 260019"/>
                  <a:gd name="connsiteX22" fmla="*/ 1200794 w 1200794"/>
                  <a:gd name="connsiteY22" fmla="*/ 181808 h 260019"/>
                  <a:gd name="connsiteX23" fmla="*/ 1176787 w 1200794"/>
                  <a:gd name="connsiteY23" fmla="*/ 198810 h 260019"/>
                  <a:gd name="connsiteX24" fmla="*/ 1174536 w 1200794"/>
                  <a:gd name="connsiteY24" fmla="*/ 222367 h 260019"/>
                  <a:gd name="connsiteX25" fmla="*/ 1137008 w 1200794"/>
                  <a:gd name="connsiteY25" fmla="*/ 231125 h 260019"/>
                  <a:gd name="connsiteX26" fmla="*/ 1117063 w 1200794"/>
                  <a:gd name="connsiteY26" fmla="*/ 249831 h 260019"/>
                  <a:gd name="connsiteX27" fmla="*/ 1071727 w 1200794"/>
                  <a:gd name="connsiteY27" fmla="*/ 249013 h 260019"/>
                  <a:gd name="connsiteX28" fmla="*/ 1037121 w 1200794"/>
                  <a:gd name="connsiteY28" fmla="*/ 260019 h 260019"/>
                  <a:gd name="connsiteX29" fmla="*/ 990881 w 1200794"/>
                  <a:gd name="connsiteY29" fmla="*/ 249748 h 260019"/>
                  <a:gd name="connsiteX30" fmla="*/ 946885 w 1200794"/>
                  <a:gd name="connsiteY30" fmla="*/ 251379 h 260019"/>
                  <a:gd name="connsiteX31" fmla="*/ 906779 w 1200794"/>
                  <a:gd name="connsiteY31" fmla="*/ 233220 h 260019"/>
                  <a:gd name="connsiteX32" fmla="*/ 873825 w 1200794"/>
                  <a:gd name="connsiteY32" fmla="*/ 227579 h 260019"/>
                  <a:gd name="connsiteX33" fmla="*/ 856991 w 1200794"/>
                  <a:gd name="connsiteY33" fmla="*/ 234602 h 260019"/>
                  <a:gd name="connsiteX34" fmla="*/ 810031 w 1200794"/>
                  <a:gd name="connsiteY34" fmla="*/ 228402 h 260019"/>
                  <a:gd name="connsiteX35" fmla="*/ 766345 w 1200794"/>
                  <a:gd name="connsiteY35" fmla="*/ 233862 h 260019"/>
                  <a:gd name="connsiteX36" fmla="*/ 724809 w 1200794"/>
                  <a:gd name="connsiteY36" fmla="*/ 219269 h 260019"/>
                  <a:gd name="connsiteX37" fmla="*/ 700890 w 1200794"/>
                  <a:gd name="connsiteY37" fmla="*/ 217297 h 260019"/>
                  <a:gd name="connsiteX38" fmla="*/ 685751 w 1200794"/>
                  <a:gd name="connsiteY38" fmla="*/ 225606 h 260019"/>
                  <a:gd name="connsiteX39" fmla="*/ 638398 w 1200794"/>
                  <a:gd name="connsiteY39" fmla="*/ 224445 h 260019"/>
                  <a:gd name="connsiteX40" fmla="*/ 595543 w 1200794"/>
                  <a:gd name="connsiteY40" fmla="*/ 234529 h 260019"/>
                  <a:gd name="connsiteX41" fmla="*/ 552688 w 1200794"/>
                  <a:gd name="connsiteY41" fmla="*/ 224445 h 260019"/>
                  <a:gd name="connsiteX42" fmla="*/ 505335 w 1200794"/>
                  <a:gd name="connsiteY42" fmla="*/ 225606 h 260019"/>
                  <a:gd name="connsiteX43" fmla="*/ 490200 w 1200794"/>
                  <a:gd name="connsiteY43" fmla="*/ 217299 h 260019"/>
                  <a:gd name="connsiteX44" fmla="*/ 466309 w 1200794"/>
                  <a:gd name="connsiteY44" fmla="*/ 219269 h 260019"/>
                  <a:gd name="connsiteX45" fmla="*/ 424772 w 1200794"/>
                  <a:gd name="connsiteY45" fmla="*/ 233862 h 260019"/>
                  <a:gd name="connsiteX46" fmla="*/ 381087 w 1200794"/>
                  <a:gd name="connsiteY46" fmla="*/ 228402 h 260019"/>
                  <a:gd name="connsiteX47" fmla="*/ 334126 w 1200794"/>
                  <a:gd name="connsiteY47" fmla="*/ 234602 h 260019"/>
                  <a:gd name="connsiteX48" fmla="*/ 320107 w 1200794"/>
                  <a:gd name="connsiteY48" fmla="*/ 228754 h 260019"/>
                  <a:gd name="connsiteX49" fmla="*/ 294015 w 1200794"/>
                  <a:gd name="connsiteY49" fmla="*/ 233220 h 260019"/>
                  <a:gd name="connsiteX50" fmla="*/ 253909 w 1200794"/>
                  <a:gd name="connsiteY50" fmla="*/ 251379 h 260019"/>
                  <a:gd name="connsiteX51" fmla="*/ 209913 w 1200794"/>
                  <a:gd name="connsiteY51" fmla="*/ 249748 h 260019"/>
                  <a:gd name="connsiteX52" fmla="*/ 163673 w 1200794"/>
                  <a:gd name="connsiteY52" fmla="*/ 260019 h 260019"/>
                  <a:gd name="connsiteX53" fmla="*/ 129067 w 1200794"/>
                  <a:gd name="connsiteY53" fmla="*/ 249013 h 260019"/>
                  <a:gd name="connsiteX54" fmla="*/ 83731 w 1200794"/>
                  <a:gd name="connsiteY54" fmla="*/ 249831 h 260019"/>
                  <a:gd name="connsiteX55" fmla="*/ 63787 w 1200794"/>
                  <a:gd name="connsiteY55" fmla="*/ 231125 h 260019"/>
                  <a:gd name="connsiteX56" fmla="*/ 26258 w 1200794"/>
                  <a:gd name="connsiteY56" fmla="*/ 222367 h 260019"/>
                  <a:gd name="connsiteX57" fmla="*/ 24007 w 1200794"/>
                  <a:gd name="connsiteY57" fmla="*/ 198810 h 260019"/>
                  <a:gd name="connsiteX58" fmla="*/ 0 w 1200794"/>
                  <a:gd name="connsiteY58" fmla="*/ 181808 h 260019"/>
                  <a:gd name="connsiteX59" fmla="*/ 15788 w 1200794"/>
                  <a:gd name="connsiteY59" fmla="*/ 156986 h 260019"/>
                  <a:gd name="connsiteX60" fmla="*/ 8957 w 1200794"/>
                  <a:gd name="connsiteY60" fmla="*/ 134329 h 260019"/>
                  <a:gd name="connsiteX61" fmla="*/ 40379 w 1200794"/>
                  <a:gd name="connsiteY61" fmla="*/ 112020 h 260019"/>
                  <a:gd name="connsiteX62" fmla="*/ 51762 w 1200794"/>
                  <a:gd name="connsiteY62" fmla="*/ 87157 h 260019"/>
                  <a:gd name="connsiteX63" fmla="*/ 94036 w 1200794"/>
                  <a:gd name="connsiteY63" fmla="*/ 70758 h 260019"/>
                  <a:gd name="connsiteX64" fmla="*/ 121903 w 1200794"/>
                  <a:gd name="connsiteY64" fmla="*/ 47474 h 260019"/>
                  <a:gd name="connsiteX65" fmla="*/ 168591 w 1200794"/>
                  <a:gd name="connsiteY65" fmla="*/ 39482 h 260019"/>
                  <a:gd name="connsiteX66" fmla="*/ 208697 w 1200794"/>
                  <a:gd name="connsiteY66" fmla="*/ 21324 h 260019"/>
                  <a:gd name="connsiteX67" fmla="*/ 252692 w 1200794"/>
                  <a:gd name="connsiteY67" fmla="*/ 22954 h 260019"/>
                  <a:gd name="connsiteX68" fmla="*/ 298933 w 1200794"/>
                  <a:gd name="connsiteY68" fmla="*/ 12684 h 260019"/>
                  <a:gd name="connsiteX69" fmla="*/ 317761 w 1200794"/>
                  <a:gd name="connsiteY69" fmla="*/ 18672 h 260019"/>
                  <a:gd name="connsiteX70" fmla="*/ 358251 w 1200794"/>
                  <a:gd name="connsiteY70" fmla="*/ 15334 h 260019"/>
                  <a:gd name="connsiteX71" fmla="*/ 399788 w 1200794"/>
                  <a:gd name="connsiteY71" fmla="*/ 741 h 260019"/>
                  <a:gd name="connsiteX72" fmla="*/ 443474 w 1200794"/>
                  <a:gd name="connsiteY72" fmla="*/ 6201 h 260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200794" h="260019">
                    <a:moveTo>
                      <a:pt x="490434" y="0"/>
                    </a:moveTo>
                    <a:lnTo>
                      <a:pt x="512414" y="9170"/>
                    </a:lnTo>
                    <a:lnTo>
                      <a:pt x="552688" y="10157"/>
                    </a:lnTo>
                    <a:lnTo>
                      <a:pt x="595543" y="73"/>
                    </a:lnTo>
                    <a:lnTo>
                      <a:pt x="638398" y="10157"/>
                    </a:lnTo>
                    <a:lnTo>
                      <a:pt x="678706" y="9169"/>
                    </a:lnTo>
                    <a:lnTo>
                      <a:pt x="700684" y="0"/>
                    </a:lnTo>
                    <a:lnTo>
                      <a:pt x="747644" y="6201"/>
                    </a:lnTo>
                    <a:lnTo>
                      <a:pt x="791329" y="741"/>
                    </a:lnTo>
                    <a:lnTo>
                      <a:pt x="832866" y="15334"/>
                    </a:lnTo>
                    <a:lnTo>
                      <a:pt x="880073" y="19226"/>
                    </a:lnTo>
                    <a:lnTo>
                      <a:pt x="880455" y="19492"/>
                    </a:lnTo>
                    <a:lnTo>
                      <a:pt x="901861" y="12684"/>
                    </a:lnTo>
                    <a:lnTo>
                      <a:pt x="948102" y="22954"/>
                    </a:lnTo>
                    <a:lnTo>
                      <a:pt x="992097" y="21324"/>
                    </a:lnTo>
                    <a:lnTo>
                      <a:pt x="1032203" y="39482"/>
                    </a:lnTo>
                    <a:lnTo>
                      <a:pt x="1078891" y="47474"/>
                    </a:lnTo>
                    <a:lnTo>
                      <a:pt x="1106758" y="70758"/>
                    </a:lnTo>
                    <a:lnTo>
                      <a:pt x="1149033" y="87157"/>
                    </a:lnTo>
                    <a:lnTo>
                      <a:pt x="1160415" y="112020"/>
                    </a:lnTo>
                    <a:lnTo>
                      <a:pt x="1191837" y="134329"/>
                    </a:lnTo>
                    <a:lnTo>
                      <a:pt x="1185006" y="156986"/>
                    </a:lnTo>
                    <a:lnTo>
                      <a:pt x="1200794" y="181808"/>
                    </a:lnTo>
                    <a:lnTo>
                      <a:pt x="1176787" y="198810"/>
                    </a:lnTo>
                    <a:lnTo>
                      <a:pt x="1174536" y="222367"/>
                    </a:lnTo>
                    <a:lnTo>
                      <a:pt x="1137008" y="231125"/>
                    </a:lnTo>
                    <a:lnTo>
                      <a:pt x="1117063" y="249831"/>
                    </a:lnTo>
                    <a:lnTo>
                      <a:pt x="1071727" y="249013"/>
                    </a:lnTo>
                    <a:lnTo>
                      <a:pt x="1037121" y="260019"/>
                    </a:lnTo>
                    <a:lnTo>
                      <a:pt x="990881" y="249748"/>
                    </a:lnTo>
                    <a:lnTo>
                      <a:pt x="946885" y="251379"/>
                    </a:lnTo>
                    <a:lnTo>
                      <a:pt x="906779" y="233220"/>
                    </a:lnTo>
                    <a:lnTo>
                      <a:pt x="873825" y="227579"/>
                    </a:lnTo>
                    <a:lnTo>
                      <a:pt x="856991" y="234602"/>
                    </a:lnTo>
                    <a:lnTo>
                      <a:pt x="810031" y="228402"/>
                    </a:lnTo>
                    <a:lnTo>
                      <a:pt x="766345" y="233862"/>
                    </a:lnTo>
                    <a:lnTo>
                      <a:pt x="724809" y="219269"/>
                    </a:lnTo>
                    <a:lnTo>
                      <a:pt x="700890" y="217297"/>
                    </a:lnTo>
                    <a:lnTo>
                      <a:pt x="685751" y="225606"/>
                    </a:lnTo>
                    <a:lnTo>
                      <a:pt x="638398" y="224445"/>
                    </a:lnTo>
                    <a:lnTo>
                      <a:pt x="595543" y="234529"/>
                    </a:lnTo>
                    <a:lnTo>
                      <a:pt x="552688" y="224445"/>
                    </a:lnTo>
                    <a:lnTo>
                      <a:pt x="505335" y="225606"/>
                    </a:lnTo>
                    <a:lnTo>
                      <a:pt x="490200" y="217299"/>
                    </a:lnTo>
                    <a:lnTo>
                      <a:pt x="466309" y="219269"/>
                    </a:lnTo>
                    <a:lnTo>
                      <a:pt x="424772" y="233862"/>
                    </a:lnTo>
                    <a:lnTo>
                      <a:pt x="381087" y="228402"/>
                    </a:lnTo>
                    <a:lnTo>
                      <a:pt x="334126" y="234602"/>
                    </a:lnTo>
                    <a:lnTo>
                      <a:pt x="320107" y="228754"/>
                    </a:lnTo>
                    <a:lnTo>
                      <a:pt x="294015" y="233220"/>
                    </a:lnTo>
                    <a:lnTo>
                      <a:pt x="253909" y="251379"/>
                    </a:lnTo>
                    <a:lnTo>
                      <a:pt x="209913" y="249748"/>
                    </a:lnTo>
                    <a:lnTo>
                      <a:pt x="163673" y="260019"/>
                    </a:lnTo>
                    <a:lnTo>
                      <a:pt x="129067" y="249013"/>
                    </a:lnTo>
                    <a:lnTo>
                      <a:pt x="83731" y="249831"/>
                    </a:lnTo>
                    <a:lnTo>
                      <a:pt x="63787" y="231125"/>
                    </a:lnTo>
                    <a:lnTo>
                      <a:pt x="26258" y="222367"/>
                    </a:lnTo>
                    <a:lnTo>
                      <a:pt x="24007" y="198810"/>
                    </a:lnTo>
                    <a:lnTo>
                      <a:pt x="0" y="181808"/>
                    </a:lnTo>
                    <a:lnTo>
                      <a:pt x="15788" y="156986"/>
                    </a:lnTo>
                    <a:lnTo>
                      <a:pt x="8957" y="134329"/>
                    </a:lnTo>
                    <a:lnTo>
                      <a:pt x="40379" y="112020"/>
                    </a:lnTo>
                    <a:lnTo>
                      <a:pt x="51762" y="87157"/>
                    </a:lnTo>
                    <a:lnTo>
                      <a:pt x="94036" y="70758"/>
                    </a:lnTo>
                    <a:lnTo>
                      <a:pt x="121903" y="47474"/>
                    </a:lnTo>
                    <a:lnTo>
                      <a:pt x="168591" y="39482"/>
                    </a:lnTo>
                    <a:lnTo>
                      <a:pt x="208697" y="21324"/>
                    </a:lnTo>
                    <a:lnTo>
                      <a:pt x="252692" y="22954"/>
                    </a:lnTo>
                    <a:lnTo>
                      <a:pt x="298933" y="12684"/>
                    </a:lnTo>
                    <a:lnTo>
                      <a:pt x="317761" y="18672"/>
                    </a:lnTo>
                    <a:lnTo>
                      <a:pt x="358251" y="15334"/>
                    </a:lnTo>
                    <a:lnTo>
                      <a:pt x="399788" y="741"/>
                    </a:lnTo>
                    <a:lnTo>
                      <a:pt x="443474" y="6201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2" name="フリーフォーム: 図形 351">
                <a:extLst>
                  <a:ext uri="{FF2B5EF4-FFF2-40B4-BE49-F238E27FC236}">
                    <a16:creationId xmlns:a16="http://schemas.microsoft.com/office/drawing/2014/main" id="{9C2E3FF6-3313-62FB-099C-B161E9CF38DB}"/>
                  </a:ext>
                </a:extLst>
              </p:cNvPr>
              <p:cNvSpPr/>
              <p:nvPr/>
            </p:nvSpPr>
            <p:spPr>
              <a:xfrm rot="10468110" flipH="1">
                <a:off x="4612468" y="7045427"/>
                <a:ext cx="788539" cy="156507"/>
              </a:xfrm>
              <a:custGeom>
                <a:avLst/>
                <a:gdLst>
                  <a:gd name="connsiteX0" fmla="*/ 490434 w 1200794"/>
                  <a:gd name="connsiteY0" fmla="*/ 0 h 260019"/>
                  <a:gd name="connsiteX1" fmla="*/ 512414 w 1200794"/>
                  <a:gd name="connsiteY1" fmla="*/ 9170 h 260019"/>
                  <a:gd name="connsiteX2" fmla="*/ 552688 w 1200794"/>
                  <a:gd name="connsiteY2" fmla="*/ 10157 h 260019"/>
                  <a:gd name="connsiteX3" fmla="*/ 595543 w 1200794"/>
                  <a:gd name="connsiteY3" fmla="*/ 73 h 260019"/>
                  <a:gd name="connsiteX4" fmla="*/ 638398 w 1200794"/>
                  <a:gd name="connsiteY4" fmla="*/ 10157 h 260019"/>
                  <a:gd name="connsiteX5" fmla="*/ 678706 w 1200794"/>
                  <a:gd name="connsiteY5" fmla="*/ 9169 h 260019"/>
                  <a:gd name="connsiteX6" fmla="*/ 700684 w 1200794"/>
                  <a:gd name="connsiteY6" fmla="*/ 0 h 260019"/>
                  <a:gd name="connsiteX7" fmla="*/ 747644 w 1200794"/>
                  <a:gd name="connsiteY7" fmla="*/ 6201 h 260019"/>
                  <a:gd name="connsiteX8" fmla="*/ 791329 w 1200794"/>
                  <a:gd name="connsiteY8" fmla="*/ 741 h 260019"/>
                  <a:gd name="connsiteX9" fmla="*/ 832866 w 1200794"/>
                  <a:gd name="connsiteY9" fmla="*/ 15334 h 260019"/>
                  <a:gd name="connsiteX10" fmla="*/ 880073 w 1200794"/>
                  <a:gd name="connsiteY10" fmla="*/ 19226 h 260019"/>
                  <a:gd name="connsiteX11" fmla="*/ 880455 w 1200794"/>
                  <a:gd name="connsiteY11" fmla="*/ 19492 h 260019"/>
                  <a:gd name="connsiteX12" fmla="*/ 901861 w 1200794"/>
                  <a:gd name="connsiteY12" fmla="*/ 12684 h 260019"/>
                  <a:gd name="connsiteX13" fmla="*/ 948102 w 1200794"/>
                  <a:gd name="connsiteY13" fmla="*/ 22954 h 260019"/>
                  <a:gd name="connsiteX14" fmla="*/ 992097 w 1200794"/>
                  <a:gd name="connsiteY14" fmla="*/ 21324 h 260019"/>
                  <a:gd name="connsiteX15" fmla="*/ 1032203 w 1200794"/>
                  <a:gd name="connsiteY15" fmla="*/ 39482 h 260019"/>
                  <a:gd name="connsiteX16" fmla="*/ 1078891 w 1200794"/>
                  <a:gd name="connsiteY16" fmla="*/ 47474 h 260019"/>
                  <a:gd name="connsiteX17" fmla="*/ 1106758 w 1200794"/>
                  <a:gd name="connsiteY17" fmla="*/ 70758 h 260019"/>
                  <a:gd name="connsiteX18" fmla="*/ 1149033 w 1200794"/>
                  <a:gd name="connsiteY18" fmla="*/ 87157 h 260019"/>
                  <a:gd name="connsiteX19" fmla="*/ 1160415 w 1200794"/>
                  <a:gd name="connsiteY19" fmla="*/ 112020 h 260019"/>
                  <a:gd name="connsiteX20" fmla="*/ 1191837 w 1200794"/>
                  <a:gd name="connsiteY20" fmla="*/ 134329 h 260019"/>
                  <a:gd name="connsiteX21" fmla="*/ 1185006 w 1200794"/>
                  <a:gd name="connsiteY21" fmla="*/ 156986 h 260019"/>
                  <a:gd name="connsiteX22" fmla="*/ 1200794 w 1200794"/>
                  <a:gd name="connsiteY22" fmla="*/ 181808 h 260019"/>
                  <a:gd name="connsiteX23" fmla="*/ 1176787 w 1200794"/>
                  <a:gd name="connsiteY23" fmla="*/ 198810 h 260019"/>
                  <a:gd name="connsiteX24" fmla="*/ 1174536 w 1200794"/>
                  <a:gd name="connsiteY24" fmla="*/ 222367 h 260019"/>
                  <a:gd name="connsiteX25" fmla="*/ 1137008 w 1200794"/>
                  <a:gd name="connsiteY25" fmla="*/ 231125 h 260019"/>
                  <a:gd name="connsiteX26" fmla="*/ 1117063 w 1200794"/>
                  <a:gd name="connsiteY26" fmla="*/ 249831 h 260019"/>
                  <a:gd name="connsiteX27" fmla="*/ 1071727 w 1200794"/>
                  <a:gd name="connsiteY27" fmla="*/ 249013 h 260019"/>
                  <a:gd name="connsiteX28" fmla="*/ 1037121 w 1200794"/>
                  <a:gd name="connsiteY28" fmla="*/ 260019 h 260019"/>
                  <a:gd name="connsiteX29" fmla="*/ 990881 w 1200794"/>
                  <a:gd name="connsiteY29" fmla="*/ 249748 h 260019"/>
                  <a:gd name="connsiteX30" fmla="*/ 946885 w 1200794"/>
                  <a:gd name="connsiteY30" fmla="*/ 251379 h 260019"/>
                  <a:gd name="connsiteX31" fmla="*/ 906779 w 1200794"/>
                  <a:gd name="connsiteY31" fmla="*/ 233220 h 260019"/>
                  <a:gd name="connsiteX32" fmla="*/ 873825 w 1200794"/>
                  <a:gd name="connsiteY32" fmla="*/ 227579 h 260019"/>
                  <a:gd name="connsiteX33" fmla="*/ 856991 w 1200794"/>
                  <a:gd name="connsiteY33" fmla="*/ 234602 h 260019"/>
                  <a:gd name="connsiteX34" fmla="*/ 810031 w 1200794"/>
                  <a:gd name="connsiteY34" fmla="*/ 228402 h 260019"/>
                  <a:gd name="connsiteX35" fmla="*/ 766345 w 1200794"/>
                  <a:gd name="connsiteY35" fmla="*/ 233862 h 260019"/>
                  <a:gd name="connsiteX36" fmla="*/ 724809 w 1200794"/>
                  <a:gd name="connsiteY36" fmla="*/ 219269 h 260019"/>
                  <a:gd name="connsiteX37" fmla="*/ 700890 w 1200794"/>
                  <a:gd name="connsiteY37" fmla="*/ 217297 h 260019"/>
                  <a:gd name="connsiteX38" fmla="*/ 685751 w 1200794"/>
                  <a:gd name="connsiteY38" fmla="*/ 225606 h 260019"/>
                  <a:gd name="connsiteX39" fmla="*/ 638398 w 1200794"/>
                  <a:gd name="connsiteY39" fmla="*/ 224445 h 260019"/>
                  <a:gd name="connsiteX40" fmla="*/ 595543 w 1200794"/>
                  <a:gd name="connsiteY40" fmla="*/ 234529 h 260019"/>
                  <a:gd name="connsiteX41" fmla="*/ 552688 w 1200794"/>
                  <a:gd name="connsiteY41" fmla="*/ 224445 h 260019"/>
                  <a:gd name="connsiteX42" fmla="*/ 505335 w 1200794"/>
                  <a:gd name="connsiteY42" fmla="*/ 225606 h 260019"/>
                  <a:gd name="connsiteX43" fmla="*/ 490200 w 1200794"/>
                  <a:gd name="connsiteY43" fmla="*/ 217299 h 260019"/>
                  <a:gd name="connsiteX44" fmla="*/ 466309 w 1200794"/>
                  <a:gd name="connsiteY44" fmla="*/ 219269 h 260019"/>
                  <a:gd name="connsiteX45" fmla="*/ 424772 w 1200794"/>
                  <a:gd name="connsiteY45" fmla="*/ 233862 h 260019"/>
                  <a:gd name="connsiteX46" fmla="*/ 381087 w 1200794"/>
                  <a:gd name="connsiteY46" fmla="*/ 228402 h 260019"/>
                  <a:gd name="connsiteX47" fmla="*/ 334126 w 1200794"/>
                  <a:gd name="connsiteY47" fmla="*/ 234602 h 260019"/>
                  <a:gd name="connsiteX48" fmla="*/ 320107 w 1200794"/>
                  <a:gd name="connsiteY48" fmla="*/ 228754 h 260019"/>
                  <a:gd name="connsiteX49" fmla="*/ 294015 w 1200794"/>
                  <a:gd name="connsiteY49" fmla="*/ 233220 h 260019"/>
                  <a:gd name="connsiteX50" fmla="*/ 253909 w 1200794"/>
                  <a:gd name="connsiteY50" fmla="*/ 251379 h 260019"/>
                  <a:gd name="connsiteX51" fmla="*/ 209913 w 1200794"/>
                  <a:gd name="connsiteY51" fmla="*/ 249748 h 260019"/>
                  <a:gd name="connsiteX52" fmla="*/ 163673 w 1200794"/>
                  <a:gd name="connsiteY52" fmla="*/ 260019 h 260019"/>
                  <a:gd name="connsiteX53" fmla="*/ 129067 w 1200794"/>
                  <a:gd name="connsiteY53" fmla="*/ 249013 h 260019"/>
                  <a:gd name="connsiteX54" fmla="*/ 83731 w 1200794"/>
                  <a:gd name="connsiteY54" fmla="*/ 249831 h 260019"/>
                  <a:gd name="connsiteX55" fmla="*/ 63787 w 1200794"/>
                  <a:gd name="connsiteY55" fmla="*/ 231125 h 260019"/>
                  <a:gd name="connsiteX56" fmla="*/ 26258 w 1200794"/>
                  <a:gd name="connsiteY56" fmla="*/ 222367 h 260019"/>
                  <a:gd name="connsiteX57" fmla="*/ 24007 w 1200794"/>
                  <a:gd name="connsiteY57" fmla="*/ 198810 h 260019"/>
                  <a:gd name="connsiteX58" fmla="*/ 0 w 1200794"/>
                  <a:gd name="connsiteY58" fmla="*/ 181808 h 260019"/>
                  <a:gd name="connsiteX59" fmla="*/ 15788 w 1200794"/>
                  <a:gd name="connsiteY59" fmla="*/ 156986 h 260019"/>
                  <a:gd name="connsiteX60" fmla="*/ 8957 w 1200794"/>
                  <a:gd name="connsiteY60" fmla="*/ 134329 h 260019"/>
                  <a:gd name="connsiteX61" fmla="*/ 40379 w 1200794"/>
                  <a:gd name="connsiteY61" fmla="*/ 112020 h 260019"/>
                  <a:gd name="connsiteX62" fmla="*/ 51762 w 1200794"/>
                  <a:gd name="connsiteY62" fmla="*/ 87157 h 260019"/>
                  <a:gd name="connsiteX63" fmla="*/ 94036 w 1200794"/>
                  <a:gd name="connsiteY63" fmla="*/ 70758 h 260019"/>
                  <a:gd name="connsiteX64" fmla="*/ 121903 w 1200794"/>
                  <a:gd name="connsiteY64" fmla="*/ 47474 h 260019"/>
                  <a:gd name="connsiteX65" fmla="*/ 168591 w 1200794"/>
                  <a:gd name="connsiteY65" fmla="*/ 39482 h 260019"/>
                  <a:gd name="connsiteX66" fmla="*/ 208697 w 1200794"/>
                  <a:gd name="connsiteY66" fmla="*/ 21324 h 260019"/>
                  <a:gd name="connsiteX67" fmla="*/ 252692 w 1200794"/>
                  <a:gd name="connsiteY67" fmla="*/ 22954 h 260019"/>
                  <a:gd name="connsiteX68" fmla="*/ 298933 w 1200794"/>
                  <a:gd name="connsiteY68" fmla="*/ 12684 h 260019"/>
                  <a:gd name="connsiteX69" fmla="*/ 317761 w 1200794"/>
                  <a:gd name="connsiteY69" fmla="*/ 18672 h 260019"/>
                  <a:gd name="connsiteX70" fmla="*/ 358251 w 1200794"/>
                  <a:gd name="connsiteY70" fmla="*/ 15334 h 260019"/>
                  <a:gd name="connsiteX71" fmla="*/ 399788 w 1200794"/>
                  <a:gd name="connsiteY71" fmla="*/ 741 h 260019"/>
                  <a:gd name="connsiteX72" fmla="*/ 443474 w 1200794"/>
                  <a:gd name="connsiteY72" fmla="*/ 6201 h 260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200794" h="260019">
                    <a:moveTo>
                      <a:pt x="490434" y="0"/>
                    </a:moveTo>
                    <a:lnTo>
                      <a:pt x="512414" y="9170"/>
                    </a:lnTo>
                    <a:lnTo>
                      <a:pt x="552688" y="10157"/>
                    </a:lnTo>
                    <a:lnTo>
                      <a:pt x="595543" y="73"/>
                    </a:lnTo>
                    <a:lnTo>
                      <a:pt x="638398" y="10157"/>
                    </a:lnTo>
                    <a:lnTo>
                      <a:pt x="678706" y="9169"/>
                    </a:lnTo>
                    <a:lnTo>
                      <a:pt x="700684" y="0"/>
                    </a:lnTo>
                    <a:lnTo>
                      <a:pt x="747644" y="6201"/>
                    </a:lnTo>
                    <a:lnTo>
                      <a:pt x="791329" y="741"/>
                    </a:lnTo>
                    <a:lnTo>
                      <a:pt x="832866" y="15334"/>
                    </a:lnTo>
                    <a:lnTo>
                      <a:pt x="880073" y="19226"/>
                    </a:lnTo>
                    <a:lnTo>
                      <a:pt x="880455" y="19492"/>
                    </a:lnTo>
                    <a:lnTo>
                      <a:pt x="901861" y="12684"/>
                    </a:lnTo>
                    <a:lnTo>
                      <a:pt x="948102" y="22954"/>
                    </a:lnTo>
                    <a:lnTo>
                      <a:pt x="992097" y="21324"/>
                    </a:lnTo>
                    <a:lnTo>
                      <a:pt x="1032203" y="39482"/>
                    </a:lnTo>
                    <a:lnTo>
                      <a:pt x="1078891" y="47474"/>
                    </a:lnTo>
                    <a:lnTo>
                      <a:pt x="1106758" y="70758"/>
                    </a:lnTo>
                    <a:lnTo>
                      <a:pt x="1149033" y="87157"/>
                    </a:lnTo>
                    <a:lnTo>
                      <a:pt x="1160415" y="112020"/>
                    </a:lnTo>
                    <a:lnTo>
                      <a:pt x="1191837" y="134329"/>
                    </a:lnTo>
                    <a:lnTo>
                      <a:pt x="1185006" y="156986"/>
                    </a:lnTo>
                    <a:lnTo>
                      <a:pt x="1200794" y="181808"/>
                    </a:lnTo>
                    <a:lnTo>
                      <a:pt x="1176787" y="198810"/>
                    </a:lnTo>
                    <a:lnTo>
                      <a:pt x="1174536" y="222367"/>
                    </a:lnTo>
                    <a:lnTo>
                      <a:pt x="1137008" y="231125"/>
                    </a:lnTo>
                    <a:lnTo>
                      <a:pt x="1117063" y="249831"/>
                    </a:lnTo>
                    <a:lnTo>
                      <a:pt x="1071727" y="249013"/>
                    </a:lnTo>
                    <a:lnTo>
                      <a:pt x="1037121" y="260019"/>
                    </a:lnTo>
                    <a:lnTo>
                      <a:pt x="990881" y="249748"/>
                    </a:lnTo>
                    <a:lnTo>
                      <a:pt x="946885" y="251379"/>
                    </a:lnTo>
                    <a:lnTo>
                      <a:pt x="906779" y="233220"/>
                    </a:lnTo>
                    <a:lnTo>
                      <a:pt x="873825" y="227579"/>
                    </a:lnTo>
                    <a:lnTo>
                      <a:pt x="856991" y="234602"/>
                    </a:lnTo>
                    <a:lnTo>
                      <a:pt x="810031" y="228402"/>
                    </a:lnTo>
                    <a:lnTo>
                      <a:pt x="766345" y="233862"/>
                    </a:lnTo>
                    <a:lnTo>
                      <a:pt x="724809" y="219269"/>
                    </a:lnTo>
                    <a:lnTo>
                      <a:pt x="700890" y="217297"/>
                    </a:lnTo>
                    <a:lnTo>
                      <a:pt x="685751" y="225606"/>
                    </a:lnTo>
                    <a:lnTo>
                      <a:pt x="638398" y="224445"/>
                    </a:lnTo>
                    <a:lnTo>
                      <a:pt x="595543" y="234529"/>
                    </a:lnTo>
                    <a:lnTo>
                      <a:pt x="552688" y="224445"/>
                    </a:lnTo>
                    <a:lnTo>
                      <a:pt x="505335" y="225606"/>
                    </a:lnTo>
                    <a:lnTo>
                      <a:pt x="490200" y="217299"/>
                    </a:lnTo>
                    <a:lnTo>
                      <a:pt x="466309" y="219269"/>
                    </a:lnTo>
                    <a:lnTo>
                      <a:pt x="424772" y="233862"/>
                    </a:lnTo>
                    <a:lnTo>
                      <a:pt x="381087" y="228402"/>
                    </a:lnTo>
                    <a:lnTo>
                      <a:pt x="334126" y="234602"/>
                    </a:lnTo>
                    <a:lnTo>
                      <a:pt x="320107" y="228754"/>
                    </a:lnTo>
                    <a:lnTo>
                      <a:pt x="294015" y="233220"/>
                    </a:lnTo>
                    <a:lnTo>
                      <a:pt x="253909" y="251379"/>
                    </a:lnTo>
                    <a:lnTo>
                      <a:pt x="209913" y="249748"/>
                    </a:lnTo>
                    <a:lnTo>
                      <a:pt x="163673" y="260019"/>
                    </a:lnTo>
                    <a:lnTo>
                      <a:pt x="129067" y="249013"/>
                    </a:lnTo>
                    <a:lnTo>
                      <a:pt x="83731" y="249831"/>
                    </a:lnTo>
                    <a:lnTo>
                      <a:pt x="63787" y="231125"/>
                    </a:lnTo>
                    <a:lnTo>
                      <a:pt x="26258" y="222367"/>
                    </a:lnTo>
                    <a:lnTo>
                      <a:pt x="24007" y="198810"/>
                    </a:lnTo>
                    <a:lnTo>
                      <a:pt x="0" y="181808"/>
                    </a:lnTo>
                    <a:lnTo>
                      <a:pt x="15788" y="156986"/>
                    </a:lnTo>
                    <a:lnTo>
                      <a:pt x="8957" y="134329"/>
                    </a:lnTo>
                    <a:lnTo>
                      <a:pt x="40379" y="112020"/>
                    </a:lnTo>
                    <a:lnTo>
                      <a:pt x="51762" y="87157"/>
                    </a:lnTo>
                    <a:lnTo>
                      <a:pt x="94036" y="70758"/>
                    </a:lnTo>
                    <a:lnTo>
                      <a:pt x="121903" y="47474"/>
                    </a:lnTo>
                    <a:lnTo>
                      <a:pt x="168591" y="39482"/>
                    </a:lnTo>
                    <a:lnTo>
                      <a:pt x="208697" y="21324"/>
                    </a:lnTo>
                    <a:lnTo>
                      <a:pt x="252692" y="22954"/>
                    </a:lnTo>
                    <a:lnTo>
                      <a:pt x="298933" y="12684"/>
                    </a:lnTo>
                    <a:lnTo>
                      <a:pt x="317761" y="18672"/>
                    </a:lnTo>
                    <a:lnTo>
                      <a:pt x="358251" y="15334"/>
                    </a:lnTo>
                    <a:lnTo>
                      <a:pt x="399788" y="741"/>
                    </a:lnTo>
                    <a:lnTo>
                      <a:pt x="443474" y="6201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33" name="グループ化 432">
                <a:extLst>
                  <a:ext uri="{FF2B5EF4-FFF2-40B4-BE49-F238E27FC236}">
                    <a16:creationId xmlns:a16="http://schemas.microsoft.com/office/drawing/2014/main" id="{F9290B22-DEFD-CAED-3188-8A4F8DEE661D}"/>
                  </a:ext>
                </a:extLst>
              </p:cNvPr>
              <p:cNvGrpSpPr/>
              <p:nvPr/>
            </p:nvGrpSpPr>
            <p:grpSpPr>
              <a:xfrm>
                <a:off x="4280831" y="5913843"/>
                <a:ext cx="532507" cy="541735"/>
                <a:chOff x="3087106" y="6899407"/>
                <a:chExt cx="532507" cy="541735"/>
              </a:xfrm>
              <a:solidFill>
                <a:srgbClr val="FF6699"/>
              </a:solidFill>
            </p:grpSpPr>
            <p:sp>
              <p:nvSpPr>
                <p:cNvPr id="414" name="フリーフォーム: 図形 413">
                  <a:extLst>
                    <a:ext uri="{FF2B5EF4-FFF2-40B4-BE49-F238E27FC236}">
                      <a16:creationId xmlns:a16="http://schemas.microsoft.com/office/drawing/2014/main" id="{BB7560BD-54B2-70DD-3AE2-FC87E0D6F01E}"/>
                    </a:ext>
                  </a:extLst>
                </p:cNvPr>
                <p:cNvSpPr/>
                <p:nvPr/>
              </p:nvSpPr>
              <p:spPr>
                <a:xfrm rot="18900000">
                  <a:off x="3403067" y="6899407"/>
                  <a:ext cx="216546" cy="323587"/>
                </a:xfrm>
                <a:custGeom>
                  <a:avLst/>
                  <a:gdLst>
                    <a:gd name="connsiteX0" fmla="*/ 117758 w 216546"/>
                    <a:gd name="connsiteY0" fmla="*/ 23870 h 323587"/>
                    <a:gd name="connsiteX1" fmla="*/ 105670 w 216546"/>
                    <a:gd name="connsiteY1" fmla="*/ 23870 h 323587"/>
                    <a:gd name="connsiteX2" fmla="*/ 72501 w 216546"/>
                    <a:gd name="connsiteY2" fmla="*/ 284859 h 323587"/>
                    <a:gd name="connsiteX3" fmla="*/ 150927 w 216546"/>
                    <a:gd name="connsiteY3" fmla="*/ 284859 h 323587"/>
                    <a:gd name="connsiteX4" fmla="*/ 124962 w 216546"/>
                    <a:gd name="connsiteY4" fmla="*/ 0 h 323587"/>
                    <a:gd name="connsiteX5" fmla="*/ 216546 w 216546"/>
                    <a:gd name="connsiteY5" fmla="*/ 323587 h 323587"/>
                    <a:gd name="connsiteX6" fmla="*/ 0 w 216546"/>
                    <a:gd name="connsiteY6" fmla="*/ 323587 h 323587"/>
                    <a:gd name="connsiteX7" fmla="*/ 91584 w 216546"/>
                    <a:gd name="connsiteY7" fmla="*/ 0 h 323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6546" h="323587">
                      <a:moveTo>
                        <a:pt x="117758" y="23870"/>
                      </a:moveTo>
                      <a:lnTo>
                        <a:pt x="105670" y="23870"/>
                      </a:lnTo>
                      <a:lnTo>
                        <a:pt x="72501" y="284859"/>
                      </a:lnTo>
                      <a:lnTo>
                        <a:pt x="150927" y="284859"/>
                      </a:lnTo>
                      <a:close/>
                      <a:moveTo>
                        <a:pt x="124962" y="0"/>
                      </a:moveTo>
                      <a:lnTo>
                        <a:pt x="216546" y="323587"/>
                      </a:lnTo>
                      <a:lnTo>
                        <a:pt x="0" y="323587"/>
                      </a:lnTo>
                      <a:lnTo>
                        <a:pt x="9158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9" name="フリーフォーム: 図形 418">
                  <a:extLst>
                    <a:ext uri="{FF2B5EF4-FFF2-40B4-BE49-F238E27FC236}">
                      <a16:creationId xmlns:a16="http://schemas.microsoft.com/office/drawing/2014/main" id="{6BD8667A-CA4B-461A-E060-72DF7586F3BD}"/>
                    </a:ext>
                  </a:extLst>
                </p:cNvPr>
                <p:cNvSpPr/>
                <p:nvPr/>
              </p:nvSpPr>
              <p:spPr>
                <a:xfrm rot="2700000" flipH="1">
                  <a:off x="3140627" y="6899407"/>
                  <a:ext cx="216546" cy="323587"/>
                </a:xfrm>
                <a:custGeom>
                  <a:avLst/>
                  <a:gdLst>
                    <a:gd name="connsiteX0" fmla="*/ 117758 w 216546"/>
                    <a:gd name="connsiteY0" fmla="*/ 23870 h 323587"/>
                    <a:gd name="connsiteX1" fmla="*/ 105670 w 216546"/>
                    <a:gd name="connsiteY1" fmla="*/ 23870 h 323587"/>
                    <a:gd name="connsiteX2" fmla="*/ 72501 w 216546"/>
                    <a:gd name="connsiteY2" fmla="*/ 284859 h 323587"/>
                    <a:gd name="connsiteX3" fmla="*/ 150927 w 216546"/>
                    <a:gd name="connsiteY3" fmla="*/ 284859 h 323587"/>
                    <a:gd name="connsiteX4" fmla="*/ 124962 w 216546"/>
                    <a:gd name="connsiteY4" fmla="*/ 0 h 323587"/>
                    <a:gd name="connsiteX5" fmla="*/ 216546 w 216546"/>
                    <a:gd name="connsiteY5" fmla="*/ 323587 h 323587"/>
                    <a:gd name="connsiteX6" fmla="*/ 0 w 216546"/>
                    <a:gd name="connsiteY6" fmla="*/ 323587 h 323587"/>
                    <a:gd name="connsiteX7" fmla="*/ 91584 w 216546"/>
                    <a:gd name="connsiteY7" fmla="*/ 0 h 323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6546" h="323587">
                      <a:moveTo>
                        <a:pt x="117758" y="23870"/>
                      </a:moveTo>
                      <a:lnTo>
                        <a:pt x="105670" y="23870"/>
                      </a:lnTo>
                      <a:lnTo>
                        <a:pt x="72501" y="284859"/>
                      </a:lnTo>
                      <a:lnTo>
                        <a:pt x="150927" y="284859"/>
                      </a:lnTo>
                      <a:close/>
                      <a:moveTo>
                        <a:pt x="124962" y="0"/>
                      </a:moveTo>
                      <a:lnTo>
                        <a:pt x="216546" y="323587"/>
                      </a:lnTo>
                      <a:lnTo>
                        <a:pt x="0" y="323587"/>
                      </a:lnTo>
                      <a:lnTo>
                        <a:pt x="9158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7" name="台形 426">
                  <a:extLst>
                    <a:ext uri="{FF2B5EF4-FFF2-40B4-BE49-F238E27FC236}">
                      <a16:creationId xmlns:a16="http://schemas.microsoft.com/office/drawing/2014/main" id="{9CEFCE28-5A75-4265-AE90-3625989513E5}"/>
                    </a:ext>
                  </a:extLst>
                </p:cNvPr>
                <p:cNvSpPr/>
                <p:nvPr/>
              </p:nvSpPr>
              <p:spPr>
                <a:xfrm rot="884484">
                  <a:off x="3301817" y="6940538"/>
                  <a:ext cx="58782" cy="480808"/>
                </a:xfrm>
                <a:prstGeom prst="trapezoid">
                  <a:avLst>
                    <a:gd name="adj" fmla="val 34517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8" name="台形 427">
                  <a:extLst>
                    <a:ext uri="{FF2B5EF4-FFF2-40B4-BE49-F238E27FC236}">
                      <a16:creationId xmlns:a16="http://schemas.microsoft.com/office/drawing/2014/main" id="{3EA6A6A7-AF0E-3F99-1C7A-5E3EE27FB1B3}"/>
                    </a:ext>
                  </a:extLst>
                </p:cNvPr>
                <p:cNvSpPr/>
                <p:nvPr/>
              </p:nvSpPr>
              <p:spPr>
                <a:xfrm rot="20700000">
                  <a:off x="3398547" y="6940539"/>
                  <a:ext cx="58782" cy="480808"/>
                </a:xfrm>
                <a:prstGeom prst="trapezoid">
                  <a:avLst>
                    <a:gd name="adj" fmla="val 34517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9" name="四角形: 角を丸くする 428">
                  <a:extLst>
                    <a:ext uri="{FF2B5EF4-FFF2-40B4-BE49-F238E27FC236}">
                      <a16:creationId xmlns:a16="http://schemas.microsoft.com/office/drawing/2014/main" id="{71E659CD-9B55-5D7F-8C32-FAD67555AFA4}"/>
                    </a:ext>
                  </a:extLst>
                </p:cNvPr>
                <p:cNvSpPr/>
                <p:nvPr/>
              </p:nvSpPr>
              <p:spPr>
                <a:xfrm>
                  <a:off x="3326030" y="6904086"/>
                  <a:ext cx="109702" cy="127596"/>
                </a:xfrm>
                <a:prstGeom prst="roundRect">
                  <a:avLst>
                    <a:gd name="adj" fmla="val 3620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1" name="星: 12 pt 430">
                  <a:extLst>
                    <a:ext uri="{FF2B5EF4-FFF2-40B4-BE49-F238E27FC236}">
                      <a16:creationId xmlns:a16="http://schemas.microsoft.com/office/drawing/2014/main" id="{AAD463DE-FD59-D646-5D0D-20726DAB55B6}"/>
                    </a:ext>
                  </a:extLst>
                </p:cNvPr>
                <p:cNvSpPr/>
                <p:nvPr/>
              </p:nvSpPr>
              <p:spPr>
                <a:xfrm>
                  <a:off x="3200401" y="7289104"/>
                  <a:ext cx="152038" cy="152038"/>
                </a:xfrm>
                <a:prstGeom prst="star12">
                  <a:avLst>
                    <a:gd name="adj" fmla="val 45177"/>
                  </a:avLst>
                </a:prstGeom>
                <a:solidFill>
                  <a:srgbClr val="FFFF99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2" name="星: 12 pt 431">
                  <a:extLst>
                    <a:ext uri="{FF2B5EF4-FFF2-40B4-BE49-F238E27FC236}">
                      <a16:creationId xmlns:a16="http://schemas.microsoft.com/office/drawing/2014/main" id="{9AA989CA-9578-683D-51D6-6D5FD596C625}"/>
                    </a:ext>
                  </a:extLst>
                </p:cNvPr>
                <p:cNvSpPr/>
                <p:nvPr/>
              </p:nvSpPr>
              <p:spPr>
                <a:xfrm>
                  <a:off x="3400426" y="7289104"/>
                  <a:ext cx="152038" cy="152038"/>
                </a:xfrm>
                <a:prstGeom prst="star12">
                  <a:avLst>
                    <a:gd name="adj" fmla="val 45177"/>
                  </a:avLst>
                </a:prstGeom>
                <a:solidFill>
                  <a:srgbClr val="FFFF99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7" name="グループ化 466">
                <a:extLst>
                  <a:ext uri="{FF2B5EF4-FFF2-40B4-BE49-F238E27FC236}">
                    <a16:creationId xmlns:a16="http://schemas.microsoft.com/office/drawing/2014/main" id="{5A0C2DF4-AFA6-B1F3-0277-A2C112857D96}"/>
                  </a:ext>
                </a:extLst>
              </p:cNvPr>
              <p:cNvGrpSpPr/>
              <p:nvPr/>
            </p:nvGrpSpPr>
            <p:grpSpPr>
              <a:xfrm rot="1800000">
                <a:off x="3743427" y="5539114"/>
                <a:ext cx="471454" cy="1031260"/>
                <a:chOff x="3244760" y="5777516"/>
                <a:chExt cx="471454" cy="1031260"/>
              </a:xfrm>
            </p:grpSpPr>
            <p:sp>
              <p:nvSpPr>
                <p:cNvPr id="463" name="楕円 1">
                  <a:extLst>
                    <a:ext uri="{FF2B5EF4-FFF2-40B4-BE49-F238E27FC236}">
                      <a16:creationId xmlns:a16="http://schemas.microsoft.com/office/drawing/2014/main" id="{23FBE64A-3078-B299-9E5C-AAB68512915E}"/>
                    </a:ext>
                  </a:extLst>
                </p:cNvPr>
                <p:cNvSpPr/>
                <p:nvPr/>
              </p:nvSpPr>
              <p:spPr>
                <a:xfrm flipH="1">
                  <a:off x="3339981" y="5777516"/>
                  <a:ext cx="269687" cy="655240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28575"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5" name="フリーフォーム: 図形 464">
                  <a:extLst>
                    <a:ext uri="{FF2B5EF4-FFF2-40B4-BE49-F238E27FC236}">
                      <a16:creationId xmlns:a16="http://schemas.microsoft.com/office/drawing/2014/main" id="{77C4AF67-3DC2-264E-5106-67858B510FF5}"/>
                    </a:ext>
                  </a:extLst>
                </p:cNvPr>
                <p:cNvSpPr/>
                <p:nvPr/>
              </p:nvSpPr>
              <p:spPr>
                <a:xfrm>
                  <a:off x="3263881" y="6115290"/>
                  <a:ext cx="436582" cy="693486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6" name="星: 16 pt 465">
                  <a:extLst>
                    <a:ext uri="{FF2B5EF4-FFF2-40B4-BE49-F238E27FC236}">
                      <a16:creationId xmlns:a16="http://schemas.microsoft.com/office/drawing/2014/main" id="{21B1257C-61BD-988D-8183-A8CB56E13158}"/>
                    </a:ext>
                  </a:extLst>
                </p:cNvPr>
                <p:cNvSpPr/>
                <p:nvPr/>
              </p:nvSpPr>
              <p:spPr>
                <a:xfrm>
                  <a:off x="3244760" y="5986991"/>
                  <a:ext cx="471454" cy="234456"/>
                </a:xfrm>
                <a:prstGeom prst="star16">
                  <a:avLst>
                    <a:gd name="adj" fmla="val 46594"/>
                  </a:avLst>
                </a:pr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68" name="グループ化 467">
                <a:extLst>
                  <a:ext uri="{FF2B5EF4-FFF2-40B4-BE49-F238E27FC236}">
                    <a16:creationId xmlns:a16="http://schemas.microsoft.com/office/drawing/2014/main" id="{E9FB1214-5C94-BFF5-2DD9-1CF9F2873922}"/>
                  </a:ext>
                </a:extLst>
              </p:cNvPr>
              <p:cNvGrpSpPr/>
              <p:nvPr/>
            </p:nvGrpSpPr>
            <p:grpSpPr>
              <a:xfrm rot="19800000" flipH="1">
                <a:off x="4926823" y="5539114"/>
                <a:ext cx="471454" cy="1031260"/>
                <a:chOff x="3244760" y="5777516"/>
                <a:chExt cx="471454" cy="1031260"/>
              </a:xfrm>
            </p:grpSpPr>
            <p:sp>
              <p:nvSpPr>
                <p:cNvPr id="469" name="楕円 1">
                  <a:extLst>
                    <a:ext uri="{FF2B5EF4-FFF2-40B4-BE49-F238E27FC236}">
                      <a16:creationId xmlns:a16="http://schemas.microsoft.com/office/drawing/2014/main" id="{92521615-E69F-EA1F-3574-9CEF21536019}"/>
                    </a:ext>
                  </a:extLst>
                </p:cNvPr>
                <p:cNvSpPr/>
                <p:nvPr/>
              </p:nvSpPr>
              <p:spPr>
                <a:xfrm flipH="1">
                  <a:off x="3339981" y="5777516"/>
                  <a:ext cx="269687" cy="655240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28575"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0" name="フリーフォーム: 図形 469">
                  <a:extLst>
                    <a:ext uri="{FF2B5EF4-FFF2-40B4-BE49-F238E27FC236}">
                      <a16:creationId xmlns:a16="http://schemas.microsoft.com/office/drawing/2014/main" id="{7D7482CE-24A9-3E33-9EF8-5DF35B197DF9}"/>
                    </a:ext>
                  </a:extLst>
                </p:cNvPr>
                <p:cNvSpPr/>
                <p:nvPr/>
              </p:nvSpPr>
              <p:spPr>
                <a:xfrm>
                  <a:off x="3263881" y="6115290"/>
                  <a:ext cx="436582" cy="693486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1" name="星: 16 pt 470">
                  <a:extLst>
                    <a:ext uri="{FF2B5EF4-FFF2-40B4-BE49-F238E27FC236}">
                      <a16:creationId xmlns:a16="http://schemas.microsoft.com/office/drawing/2014/main" id="{A27E1EF9-E3AF-2367-2E23-1B8C70339803}"/>
                    </a:ext>
                  </a:extLst>
                </p:cNvPr>
                <p:cNvSpPr/>
                <p:nvPr/>
              </p:nvSpPr>
              <p:spPr>
                <a:xfrm>
                  <a:off x="3244760" y="5986991"/>
                  <a:ext cx="471454" cy="234456"/>
                </a:xfrm>
                <a:prstGeom prst="star16">
                  <a:avLst>
                    <a:gd name="adj" fmla="val 46594"/>
                  </a:avLst>
                </a:pr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627" name="グループ化 626">
            <a:extLst>
              <a:ext uri="{FF2B5EF4-FFF2-40B4-BE49-F238E27FC236}">
                <a16:creationId xmlns:a16="http://schemas.microsoft.com/office/drawing/2014/main" id="{694F2D82-66CC-4F0F-BF67-746E903C7B86}"/>
              </a:ext>
            </a:extLst>
          </p:cNvPr>
          <p:cNvGrpSpPr/>
          <p:nvPr/>
        </p:nvGrpSpPr>
        <p:grpSpPr>
          <a:xfrm>
            <a:off x="6778600" y="3842023"/>
            <a:ext cx="2761753" cy="2557015"/>
            <a:chOff x="6013568" y="3592756"/>
            <a:chExt cx="3740033" cy="3462772"/>
          </a:xfrm>
        </p:grpSpPr>
        <p:grpSp>
          <p:nvGrpSpPr>
            <p:cNvPr id="477" name="グループ化 476">
              <a:extLst>
                <a:ext uri="{FF2B5EF4-FFF2-40B4-BE49-F238E27FC236}">
                  <a16:creationId xmlns:a16="http://schemas.microsoft.com/office/drawing/2014/main" id="{2633C7EB-50C6-F729-7C70-BFC9F82899EB}"/>
                </a:ext>
              </a:extLst>
            </p:cNvPr>
            <p:cNvGrpSpPr/>
            <p:nvPr/>
          </p:nvGrpSpPr>
          <p:grpSpPr>
            <a:xfrm>
              <a:off x="6801791" y="3592756"/>
              <a:ext cx="2237490" cy="1815191"/>
              <a:chOff x="892779" y="400131"/>
              <a:chExt cx="2237490" cy="1815191"/>
            </a:xfrm>
          </p:grpSpPr>
          <p:sp>
            <p:nvSpPr>
              <p:cNvPr id="492" name="二等辺三角形 6">
                <a:extLst>
                  <a:ext uri="{FF2B5EF4-FFF2-40B4-BE49-F238E27FC236}">
                    <a16:creationId xmlns:a16="http://schemas.microsoft.com/office/drawing/2014/main" id="{821DC934-EC69-4FC0-A250-6720EFFD285B}"/>
                  </a:ext>
                </a:extLst>
              </p:cNvPr>
              <p:cNvSpPr/>
              <p:nvPr/>
            </p:nvSpPr>
            <p:spPr>
              <a:xfrm rot="19800000">
                <a:off x="1004700" y="400131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二等辺三角形 6">
                <a:extLst>
                  <a:ext uri="{FF2B5EF4-FFF2-40B4-BE49-F238E27FC236}">
                    <a16:creationId xmlns:a16="http://schemas.microsoft.com/office/drawing/2014/main" id="{F6A5C065-055F-6560-BA9E-CFDF7968F1ED}"/>
                  </a:ext>
                </a:extLst>
              </p:cNvPr>
              <p:cNvSpPr/>
              <p:nvPr/>
            </p:nvSpPr>
            <p:spPr>
              <a:xfrm rot="20093668">
                <a:off x="1121099" y="506348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CC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4" name="二等辺三角形 6">
                <a:extLst>
                  <a:ext uri="{FF2B5EF4-FFF2-40B4-BE49-F238E27FC236}">
                    <a16:creationId xmlns:a16="http://schemas.microsoft.com/office/drawing/2014/main" id="{F9F14E6E-74C0-555C-E508-77ECD86D2D2D}"/>
                  </a:ext>
                </a:extLst>
              </p:cNvPr>
              <p:cNvSpPr/>
              <p:nvPr/>
            </p:nvSpPr>
            <p:spPr>
              <a:xfrm rot="1800000" flipH="1">
                <a:off x="2320089" y="400132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5" name="二等辺三角形 6">
                <a:extLst>
                  <a:ext uri="{FF2B5EF4-FFF2-40B4-BE49-F238E27FC236}">
                    <a16:creationId xmlns:a16="http://schemas.microsoft.com/office/drawing/2014/main" id="{79F33F3F-C0B2-F343-D2B8-4C02CE23CA85}"/>
                  </a:ext>
                </a:extLst>
              </p:cNvPr>
              <p:cNvSpPr/>
              <p:nvPr/>
            </p:nvSpPr>
            <p:spPr>
              <a:xfrm rot="1506332" flipH="1">
                <a:off x="2512689" y="506349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CC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6" name="楕円 495">
                <a:extLst>
                  <a:ext uri="{FF2B5EF4-FFF2-40B4-BE49-F238E27FC236}">
                    <a16:creationId xmlns:a16="http://schemas.microsoft.com/office/drawing/2014/main" id="{0543295C-587C-E391-FCF9-730AC982DF90}"/>
                  </a:ext>
                </a:extLst>
              </p:cNvPr>
              <p:cNvSpPr/>
              <p:nvPr/>
            </p:nvSpPr>
            <p:spPr>
              <a:xfrm>
                <a:off x="1064568" y="548680"/>
                <a:ext cx="1893912" cy="1666642"/>
              </a:xfrm>
              <a:prstGeom prst="ellipse">
                <a:avLst/>
              </a:pr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7" name="楕円 496">
                <a:extLst>
                  <a:ext uri="{FF2B5EF4-FFF2-40B4-BE49-F238E27FC236}">
                    <a16:creationId xmlns:a16="http://schemas.microsoft.com/office/drawing/2014/main" id="{F91B1259-4B64-5E01-A68E-316EE6FA1868}"/>
                  </a:ext>
                </a:extLst>
              </p:cNvPr>
              <p:cNvSpPr/>
              <p:nvPr/>
            </p:nvSpPr>
            <p:spPr>
              <a:xfrm rot="20700000">
                <a:off x="1410120" y="1163820"/>
                <a:ext cx="340774" cy="8701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8" name="フリーフォーム: 図形 497">
                <a:extLst>
                  <a:ext uri="{FF2B5EF4-FFF2-40B4-BE49-F238E27FC236}">
                    <a16:creationId xmlns:a16="http://schemas.microsoft.com/office/drawing/2014/main" id="{C6FBC1B1-6776-4995-4AF9-4D3CB7FE5C05}"/>
                  </a:ext>
                </a:extLst>
              </p:cNvPr>
              <p:cNvSpPr/>
              <p:nvPr/>
            </p:nvSpPr>
            <p:spPr>
              <a:xfrm>
                <a:off x="1528030" y="1433171"/>
                <a:ext cx="966988" cy="411652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楕円 1">
                <a:extLst>
                  <a:ext uri="{FF2B5EF4-FFF2-40B4-BE49-F238E27FC236}">
                    <a16:creationId xmlns:a16="http://schemas.microsoft.com/office/drawing/2014/main" id="{D5E0544A-0D38-6107-B4D9-7B7E71477E32}"/>
                  </a:ext>
                </a:extLst>
              </p:cNvPr>
              <p:cNvSpPr/>
              <p:nvPr/>
            </p:nvSpPr>
            <p:spPr>
              <a:xfrm flipV="1">
                <a:off x="1895798" y="1397858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00" name="グループ化 499">
                <a:extLst>
                  <a:ext uri="{FF2B5EF4-FFF2-40B4-BE49-F238E27FC236}">
                    <a16:creationId xmlns:a16="http://schemas.microsoft.com/office/drawing/2014/main" id="{B6654CF9-2EEB-BFFC-88C6-B59FA91F6202}"/>
                  </a:ext>
                </a:extLst>
              </p:cNvPr>
              <p:cNvGrpSpPr/>
              <p:nvPr/>
            </p:nvGrpSpPr>
            <p:grpSpPr>
              <a:xfrm>
                <a:off x="892779" y="1482289"/>
                <a:ext cx="785406" cy="322390"/>
                <a:chOff x="908285" y="1799390"/>
                <a:chExt cx="785406" cy="551618"/>
              </a:xfrm>
            </p:grpSpPr>
            <p:sp>
              <p:nvSpPr>
                <p:cNvPr id="507" name="正方形/長方形 506">
                  <a:extLst>
                    <a:ext uri="{FF2B5EF4-FFF2-40B4-BE49-F238E27FC236}">
                      <a16:creationId xmlns:a16="http://schemas.microsoft.com/office/drawing/2014/main" id="{3AB1796A-2FD6-EA08-7511-C8773852C33C}"/>
                    </a:ext>
                  </a:extLst>
                </p:cNvPr>
                <p:cNvSpPr/>
                <p:nvPr/>
              </p:nvSpPr>
              <p:spPr>
                <a:xfrm>
                  <a:off x="908285" y="2057955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8" name="正方形/長方形 507">
                  <a:extLst>
                    <a:ext uri="{FF2B5EF4-FFF2-40B4-BE49-F238E27FC236}">
                      <a16:creationId xmlns:a16="http://schemas.microsoft.com/office/drawing/2014/main" id="{D8FB3177-3BEE-AD47-B109-2F37574769CB}"/>
                    </a:ext>
                  </a:extLst>
                </p:cNvPr>
                <p:cNvSpPr/>
                <p:nvPr/>
              </p:nvSpPr>
              <p:spPr>
                <a:xfrm rot="900000">
                  <a:off x="935702" y="1799390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9" name="正方形/長方形 508">
                  <a:extLst>
                    <a:ext uri="{FF2B5EF4-FFF2-40B4-BE49-F238E27FC236}">
                      <a16:creationId xmlns:a16="http://schemas.microsoft.com/office/drawing/2014/main" id="{A41CDCB5-A784-72E4-83B1-A14920C7CE83}"/>
                    </a:ext>
                  </a:extLst>
                </p:cNvPr>
                <p:cNvSpPr/>
                <p:nvPr/>
              </p:nvSpPr>
              <p:spPr>
                <a:xfrm rot="20700000" flipV="1">
                  <a:off x="942197" y="2305289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1" name="グループ化 500">
                <a:extLst>
                  <a:ext uri="{FF2B5EF4-FFF2-40B4-BE49-F238E27FC236}">
                    <a16:creationId xmlns:a16="http://schemas.microsoft.com/office/drawing/2014/main" id="{02EDA630-E72A-F7EF-B05E-4A2F51C0D01D}"/>
                  </a:ext>
                </a:extLst>
              </p:cNvPr>
              <p:cNvGrpSpPr/>
              <p:nvPr/>
            </p:nvGrpSpPr>
            <p:grpSpPr>
              <a:xfrm>
                <a:off x="2346820" y="1482289"/>
                <a:ext cx="783449" cy="322390"/>
                <a:chOff x="2362326" y="1799390"/>
                <a:chExt cx="783449" cy="551618"/>
              </a:xfrm>
            </p:grpSpPr>
            <p:sp>
              <p:nvSpPr>
                <p:cNvPr id="504" name="正方形/長方形 503">
                  <a:extLst>
                    <a:ext uri="{FF2B5EF4-FFF2-40B4-BE49-F238E27FC236}">
                      <a16:creationId xmlns:a16="http://schemas.microsoft.com/office/drawing/2014/main" id="{848FB646-5866-EC5B-9842-2A218200FE65}"/>
                    </a:ext>
                  </a:extLst>
                </p:cNvPr>
                <p:cNvSpPr/>
                <p:nvPr/>
              </p:nvSpPr>
              <p:spPr>
                <a:xfrm flipH="1">
                  <a:off x="2394281" y="2057955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5" name="正方形/長方形 504">
                  <a:extLst>
                    <a:ext uri="{FF2B5EF4-FFF2-40B4-BE49-F238E27FC236}">
                      <a16:creationId xmlns:a16="http://schemas.microsoft.com/office/drawing/2014/main" id="{54E085F2-75B0-D699-0468-3D679215973E}"/>
                    </a:ext>
                  </a:extLst>
                </p:cNvPr>
                <p:cNvSpPr/>
                <p:nvPr/>
              </p:nvSpPr>
              <p:spPr>
                <a:xfrm rot="20700000" flipH="1">
                  <a:off x="2368821" y="1799390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6" name="正方形/長方形 505">
                  <a:extLst>
                    <a:ext uri="{FF2B5EF4-FFF2-40B4-BE49-F238E27FC236}">
                      <a16:creationId xmlns:a16="http://schemas.microsoft.com/office/drawing/2014/main" id="{6BDE1662-36EF-FA9D-1A62-7EE899378A66}"/>
                    </a:ext>
                  </a:extLst>
                </p:cNvPr>
                <p:cNvSpPr/>
                <p:nvPr/>
              </p:nvSpPr>
              <p:spPr>
                <a:xfrm rot="900000" flipH="1" flipV="1">
                  <a:off x="2362326" y="2305289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02" name="楕円 501">
                <a:extLst>
                  <a:ext uri="{FF2B5EF4-FFF2-40B4-BE49-F238E27FC236}">
                    <a16:creationId xmlns:a16="http://schemas.microsoft.com/office/drawing/2014/main" id="{61BA78C3-C28E-0221-833F-E3ACBA4BC019}"/>
                  </a:ext>
                </a:extLst>
              </p:cNvPr>
              <p:cNvSpPr/>
              <p:nvPr/>
            </p:nvSpPr>
            <p:spPr>
              <a:xfrm rot="900000">
                <a:off x="2245152" y="1163820"/>
                <a:ext cx="340774" cy="8701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03" name="フリーフォーム: 図形 502">
                <a:extLst>
                  <a:ext uri="{FF2B5EF4-FFF2-40B4-BE49-F238E27FC236}">
                    <a16:creationId xmlns:a16="http://schemas.microsoft.com/office/drawing/2014/main" id="{250B9D63-0514-F0D7-06D5-B3F848DD427E}"/>
                  </a:ext>
                </a:extLst>
              </p:cNvPr>
              <p:cNvSpPr/>
              <p:nvPr/>
            </p:nvSpPr>
            <p:spPr>
              <a:xfrm rot="5400000">
                <a:off x="1814661" y="574591"/>
                <a:ext cx="360040" cy="332374"/>
              </a:xfrm>
              <a:custGeom>
                <a:avLst/>
                <a:gdLst>
                  <a:gd name="connsiteX0" fmla="*/ 0 w 575332"/>
                  <a:gd name="connsiteY0" fmla="*/ 166187 h 332374"/>
                  <a:gd name="connsiteX1" fmla="*/ 104683 w 575332"/>
                  <a:gd name="connsiteY1" fmla="*/ 133694 h 332374"/>
                  <a:gd name="connsiteX2" fmla="*/ 113427 w 575332"/>
                  <a:gd name="connsiteY2" fmla="*/ 132918 h 332374"/>
                  <a:gd name="connsiteX3" fmla="*/ 113991 w 575332"/>
                  <a:gd name="connsiteY3" fmla="*/ 122509 h 332374"/>
                  <a:gd name="connsiteX4" fmla="*/ 141724 w 575332"/>
                  <a:gd name="connsiteY4" fmla="*/ 53975 h 332374"/>
                  <a:gd name="connsiteX5" fmla="*/ 169457 w 575332"/>
                  <a:gd name="connsiteY5" fmla="*/ 122509 h 332374"/>
                  <a:gd name="connsiteX6" fmla="*/ 169749 w 575332"/>
                  <a:gd name="connsiteY6" fmla="*/ 127916 h 332374"/>
                  <a:gd name="connsiteX7" fmla="*/ 175693 w 575332"/>
                  <a:gd name="connsiteY7" fmla="*/ 127388 h 332374"/>
                  <a:gd name="connsiteX8" fmla="*/ 246791 w 575332"/>
                  <a:gd name="connsiteY8" fmla="*/ 125287 h 332374"/>
                  <a:gd name="connsiteX9" fmla="*/ 247217 w 575332"/>
                  <a:gd name="connsiteY9" fmla="*/ 116331 h 332374"/>
                  <a:gd name="connsiteX10" fmla="*/ 275009 w 575332"/>
                  <a:gd name="connsiteY10" fmla="*/ 38101 h 332374"/>
                  <a:gd name="connsiteX11" fmla="*/ 302802 w 575332"/>
                  <a:gd name="connsiteY11" fmla="*/ 116331 h 332374"/>
                  <a:gd name="connsiteX12" fmla="*/ 303192 w 575332"/>
                  <a:gd name="connsiteY12" fmla="*/ 124538 h 332374"/>
                  <a:gd name="connsiteX13" fmla="*/ 376747 w 575332"/>
                  <a:gd name="connsiteY13" fmla="*/ 126712 h 332374"/>
                  <a:gd name="connsiteX14" fmla="*/ 377766 w 575332"/>
                  <a:gd name="connsiteY14" fmla="*/ 101499 h 332374"/>
                  <a:gd name="connsiteX15" fmla="*/ 408424 w 575332"/>
                  <a:gd name="connsiteY15" fmla="*/ 0 h 332374"/>
                  <a:gd name="connsiteX16" fmla="*/ 439082 w 575332"/>
                  <a:gd name="connsiteY16" fmla="*/ 101499 h 332374"/>
                  <a:gd name="connsiteX17" fmla="*/ 440291 w 575332"/>
                  <a:gd name="connsiteY17" fmla="*/ 131400 h 332374"/>
                  <a:gd name="connsiteX18" fmla="*/ 491077 w 575332"/>
                  <a:gd name="connsiteY18" fmla="*/ 136412 h 332374"/>
                  <a:gd name="connsiteX19" fmla="*/ 575332 w 575332"/>
                  <a:gd name="connsiteY19" fmla="*/ 166187 h 332374"/>
                  <a:gd name="connsiteX20" fmla="*/ 491077 w 575332"/>
                  <a:gd name="connsiteY20" fmla="*/ 195962 h 332374"/>
                  <a:gd name="connsiteX21" fmla="*/ 440291 w 575332"/>
                  <a:gd name="connsiteY21" fmla="*/ 200974 h 332374"/>
                  <a:gd name="connsiteX22" fmla="*/ 439082 w 575332"/>
                  <a:gd name="connsiteY22" fmla="*/ 230875 h 332374"/>
                  <a:gd name="connsiteX23" fmla="*/ 408424 w 575332"/>
                  <a:gd name="connsiteY23" fmla="*/ 332374 h 332374"/>
                  <a:gd name="connsiteX24" fmla="*/ 377766 w 575332"/>
                  <a:gd name="connsiteY24" fmla="*/ 230875 h 332374"/>
                  <a:gd name="connsiteX25" fmla="*/ 376747 w 575332"/>
                  <a:gd name="connsiteY25" fmla="*/ 205663 h 332374"/>
                  <a:gd name="connsiteX26" fmla="*/ 303192 w 575332"/>
                  <a:gd name="connsiteY26" fmla="*/ 207836 h 332374"/>
                  <a:gd name="connsiteX27" fmla="*/ 302802 w 575332"/>
                  <a:gd name="connsiteY27" fmla="*/ 216045 h 332374"/>
                  <a:gd name="connsiteX28" fmla="*/ 275009 w 575332"/>
                  <a:gd name="connsiteY28" fmla="*/ 294275 h 332374"/>
                  <a:gd name="connsiteX29" fmla="*/ 247217 w 575332"/>
                  <a:gd name="connsiteY29" fmla="*/ 216045 h 332374"/>
                  <a:gd name="connsiteX30" fmla="*/ 246791 w 575332"/>
                  <a:gd name="connsiteY30" fmla="*/ 207087 h 332374"/>
                  <a:gd name="connsiteX31" fmla="*/ 175693 w 575332"/>
                  <a:gd name="connsiteY31" fmla="*/ 204986 h 332374"/>
                  <a:gd name="connsiteX32" fmla="*/ 169749 w 575332"/>
                  <a:gd name="connsiteY32" fmla="*/ 204458 h 332374"/>
                  <a:gd name="connsiteX33" fmla="*/ 169457 w 575332"/>
                  <a:gd name="connsiteY33" fmla="*/ 209865 h 332374"/>
                  <a:gd name="connsiteX34" fmla="*/ 141724 w 575332"/>
                  <a:gd name="connsiteY34" fmla="*/ 278399 h 332374"/>
                  <a:gd name="connsiteX35" fmla="*/ 113991 w 575332"/>
                  <a:gd name="connsiteY35" fmla="*/ 209865 h 332374"/>
                  <a:gd name="connsiteX36" fmla="*/ 113427 w 575332"/>
                  <a:gd name="connsiteY36" fmla="*/ 199456 h 332374"/>
                  <a:gd name="connsiteX37" fmla="*/ 104683 w 575332"/>
                  <a:gd name="connsiteY37" fmla="*/ 198680 h 332374"/>
                  <a:gd name="connsiteX38" fmla="*/ 0 w 575332"/>
                  <a:gd name="connsiteY38" fmla="*/ 166187 h 332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75332" h="332374">
                    <a:moveTo>
                      <a:pt x="0" y="166187"/>
                    </a:moveTo>
                    <a:cubicBezTo>
                      <a:pt x="0" y="153106"/>
                      <a:pt x="40750" y="141418"/>
                      <a:pt x="104683" y="133694"/>
                    </a:cubicBezTo>
                    <a:lnTo>
                      <a:pt x="113427" y="132918"/>
                    </a:lnTo>
                    <a:lnTo>
                      <a:pt x="113991" y="122509"/>
                    </a:lnTo>
                    <a:cubicBezTo>
                      <a:pt x="118560" y="82235"/>
                      <a:pt x="129257" y="53975"/>
                      <a:pt x="141724" y="53975"/>
                    </a:cubicBezTo>
                    <a:cubicBezTo>
                      <a:pt x="154191" y="53975"/>
                      <a:pt x="164888" y="82235"/>
                      <a:pt x="169457" y="122509"/>
                    </a:cubicBezTo>
                    <a:lnTo>
                      <a:pt x="169749" y="127916"/>
                    </a:lnTo>
                    <a:lnTo>
                      <a:pt x="175693" y="127388"/>
                    </a:lnTo>
                    <a:lnTo>
                      <a:pt x="246791" y="125287"/>
                    </a:lnTo>
                    <a:lnTo>
                      <a:pt x="247217" y="116331"/>
                    </a:lnTo>
                    <a:cubicBezTo>
                      <a:pt x="251796" y="70358"/>
                      <a:pt x="262515" y="38101"/>
                      <a:pt x="275009" y="38101"/>
                    </a:cubicBezTo>
                    <a:cubicBezTo>
                      <a:pt x="287504" y="38101"/>
                      <a:pt x="298223" y="70358"/>
                      <a:pt x="302802" y="116331"/>
                    </a:cubicBezTo>
                    <a:lnTo>
                      <a:pt x="303192" y="124538"/>
                    </a:lnTo>
                    <a:lnTo>
                      <a:pt x="376747" y="126712"/>
                    </a:lnTo>
                    <a:lnTo>
                      <a:pt x="377766" y="101499"/>
                    </a:lnTo>
                    <a:cubicBezTo>
                      <a:pt x="382817" y="41852"/>
                      <a:pt x="394642" y="0"/>
                      <a:pt x="408424" y="0"/>
                    </a:cubicBezTo>
                    <a:cubicBezTo>
                      <a:pt x="422206" y="0"/>
                      <a:pt x="434031" y="41852"/>
                      <a:pt x="439082" y="101499"/>
                    </a:cubicBezTo>
                    <a:lnTo>
                      <a:pt x="440291" y="131400"/>
                    </a:lnTo>
                    <a:lnTo>
                      <a:pt x="491077" y="136412"/>
                    </a:lnTo>
                    <a:cubicBezTo>
                      <a:pt x="543134" y="144032"/>
                      <a:pt x="575332" y="154559"/>
                      <a:pt x="575332" y="166187"/>
                    </a:cubicBezTo>
                    <a:cubicBezTo>
                      <a:pt x="575332" y="177815"/>
                      <a:pt x="543134" y="188342"/>
                      <a:pt x="491077" y="195962"/>
                    </a:cubicBezTo>
                    <a:lnTo>
                      <a:pt x="440291" y="200974"/>
                    </a:lnTo>
                    <a:lnTo>
                      <a:pt x="439082" y="230875"/>
                    </a:lnTo>
                    <a:cubicBezTo>
                      <a:pt x="434031" y="290522"/>
                      <a:pt x="422206" y="332374"/>
                      <a:pt x="408424" y="332374"/>
                    </a:cubicBezTo>
                    <a:cubicBezTo>
                      <a:pt x="394642" y="332374"/>
                      <a:pt x="382817" y="290522"/>
                      <a:pt x="377766" y="230875"/>
                    </a:cubicBezTo>
                    <a:lnTo>
                      <a:pt x="376747" y="205663"/>
                    </a:lnTo>
                    <a:lnTo>
                      <a:pt x="303192" y="207836"/>
                    </a:lnTo>
                    <a:lnTo>
                      <a:pt x="302802" y="216045"/>
                    </a:lnTo>
                    <a:cubicBezTo>
                      <a:pt x="298223" y="262017"/>
                      <a:pt x="287504" y="294275"/>
                      <a:pt x="275009" y="294275"/>
                    </a:cubicBezTo>
                    <a:cubicBezTo>
                      <a:pt x="262515" y="294275"/>
                      <a:pt x="251796" y="262017"/>
                      <a:pt x="247217" y="216045"/>
                    </a:cubicBezTo>
                    <a:lnTo>
                      <a:pt x="246791" y="207087"/>
                    </a:lnTo>
                    <a:lnTo>
                      <a:pt x="175693" y="204986"/>
                    </a:lnTo>
                    <a:lnTo>
                      <a:pt x="169749" y="204458"/>
                    </a:lnTo>
                    <a:lnTo>
                      <a:pt x="169457" y="209865"/>
                    </a:lnTo>
                    <a:cubicBezTo>
                      <a:pt x="164888" y="250140"/>
                      <a:pt x="154191" y="278399"/>
                      <a:pt x="141724" y="278399"/>
                    </a:cubicBezTo>
                    <a:cubicBezTo>
                      <a:pt x="129257" y="278399"/>
                      <a:pt x="118560" y="250140"/>
                      <a:pt x="113991" y="209865"/>
                    </a:cubicBezTo>
                    <a:lnTo>
                      <a:pt x="113427" y="199456"/>
                    </a:lnTo>
                    <a:lnTo>
                      <a:pt x="104683" y="198680"/>
                    </a:lnTo>
                    <a:cubicBezTo>
                      <a:pt x="40750" y="190957"/>
                      <a:pt x="0" y="179269"/>
                      <a:pt x="0" y="16618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18" name="フリーフォーム: 図形 617">
              <a:extLst>
                <a:ext uri="{FF2B5EF4-FFF2-40B4-BE49-F238E27FC236}">
                  <a16:creationId xmlns:a16="http://schemas.microsoft.com/office/drawing/2014/main" id="{DE7DC980-F4C4-FE9C-490C-60512EB9ABF7}"/>
                </a:ext>
              </a:extLst>
            </p:cNvPr>
            <p:cNvSpPr/>
            <p:nvPr/>
          </p:nvSpPr>
          <p:spPr>
            <a:xfrm>
              <a:off x="6013569" y="5610224"/>
              <a:ext cx="3740032" cy="1445304"/>
            </a:xfrm>
            <a:custGeom>
              <a:avLst/>
              <a:gdLst>
                <a:gd name="connsiteX0" fmla="*/ 867366 w 1736952"/>
                <a:gd name="connsiteY0" fmla="*/ 0 h 1222960"/>
                <a:gd name="connsiteX1" fmla="*/ 1425410 w 1736952"/>
                <a:gd name="connsiteY1" fmla="*/ 58973 h 1222960"/>
                <a:gd name="connsiteX2" fmla="*/ 1427446 w 1736952"/>
                <a:gd name="connsiteY2" fmla="*/ 61592 h 1222960"/>
                <a:gd name="connsiteX3" fmla="*/ 1431349 w 1736952"/>
                <a:gd name="connsiteY3" fmla="*/ 62838 h 1222960"/>
                <a:gd name="connsiteX4" fmla="*/ 1648705 w 1736952"/>
                <a:gd name="connsiteY4" fmla="*/ 574301 h 1222960"/>
                <a:gd name="connsiteX5" fmla="*/ 1714138 w 1736952"/>
                <a:gd name="connsiteY5" fmla="*/ 1136374 h 1222960"/>
                <a:gd name="connsiteX6" fmla="*/ 1712000 w 1736952"/>
                <a:gd name="connsiteY6" fmla="*/ 1135691 h 1222960"/>
                <a:gd name="connsiteX7" fmla="*/ 1709581 w 1736952"/>
                <a:gd name="connsiteY7" fmla="*/ 1138653 h 1222960"/>
                <a:gd name="connsiteX8" fmla="*/ 1019545 w 1736952"/>
                <a:gd name="connsiteY8" fmla="*/ 1221746 h 1222960"/>
                <a:gd name="connsiteX9" fmla="*/ 910387 w 1736952"/>
                <a:gd name="connsiteY9" fmla="*/ 1222936 h 1222960"/>
                <a:gd name="connsiteX10" fmla="*/ 868477 w 1736952"/>
                <a:gd name="connsiteY10" fmla="*/ 1164952 h 1222960"/>
                <a:gd name="connsiteX11" fmla="*/ 826550 w 1736952"/>
                <a:gd name="connsiteY11" fmla="*/ 1222960 h 1222960"/>
                <a:gd name="connsiteX12" fmla="*/ 715190 w 1736952"/>
                <a:gd name="connsiteY12" fmla="*/ 1221746 h 1222960"/>
                <a:gd name="connsiteX13" fmla="*/ 25153 w 1736952"/>
                <a:gd name="connsiteY13" fmla="*/ 1138653 h 1222960"/>
                <a:gd name="connsiteX14" fmla="*/ 23193 w 1736952"/>
                <a:gd name="connsiteY14" fmla="*/ 1136253 h 1222960"/>
                <a:gd name="connsiteX15" fmla="*/ 22813 w 1736952"/>
                <a:gd name="connsiteY15" fmla="*/ 1136374 h 1222960"/>
                <a:gd name="connsiteX16" fmla="*/ 8524 w 1736952"/>
                <a:gd name="connsiteY16" fmla="*/ 1120961 h 1222960"/>
                <a:gd name="connsiteX17" fmla="*/ 7786 w 1736952"/>
                <a:gd name="connsiteY17" fmla="*/ 1117382 h 1222960"/>
                <a:gd name="connsiteX18" fmla="*/ 7687 w 1736952"/>
                <a:gd name="connsiteY18" fmla="*/ 1117261 h 1222960"/>
                <a:gd name="connsiteX19" fmla="*/ 7746 w 1736952"/>
                <a:gd name="connsiteY19" fmla="*/ 1117189 h 1222960"/>
                <a:gd name="connsiteX20" fmla="*/ 1181 w 1736952"/>
                <a:gd name="connsiteY20" fmla="*/ 1085356 h 1222960"/>
                <a:gd name="connsiteX21" fmla="*/ 88247 w 1736952"/>
                <a:gd name="connsiteY21" fmla="*/ 574301 h 1222960"/>
                <a:gd name="connsiteX22" fmla="*/ 305602 w 1736952"/>
                <a:gd name="connsiteY22" fmla="*/ 62838 h 1222960"/>
                <a:gd name="connsiteX23" fmla="*/ 306554 w 1736952"/>
                <a:gd name="connsiteY23" fmla="*/ 62534 h 1222960"/>
                <a:gd name="connsiteX24" fmla="*/ 309322 w 1736952"/>
                <a:gd name="connsiteY24" fmla="*/ 58973 h 1222960"/>
                <a:gd name="connsiteX25" fmla="*/ 867366 w 1736952"/>
                <a:gd name="connsiteY25" fmla="*/ 0 h 1222960"/>
                <a:gd name="connsiteX0" fmla="*/ 867366 w 1736952"/>
                <a:gd name="connsiteY0" fmla="*/ 0 h 1222960"/>
                <a:gd name="connsiteX1" fmla="*/ 1425410 w 1736952"/>
                <a:gd name="connsiteY1" fmla="*/ 58973 h 1222960"/>
                <a:gd name="connsiteX2" fmla="*/ 1427446 w 1736952"/>
                <a:gd name="connsiteY2" fmla="*/ 61592 h 1222960"/>
                <a:gd name="connsiteX3" fmla="*/ 1431349 w 1736952"/>
                <a:gd name="connsiteY3" fmla="*/ 62838 h 1222960"/>
                <a:gd name="connsiteX4" fmla="*/ 1648705 w 1736952"/>
                <a:gd name="connsiteY4" fmla="*/ 574301 h 1222960"/>
                <a:gd name="connsiteX5" fmla="*/ 1714138 w 1736952"/>
                <a:gd name="connsiteY5" fmla="*/ 1136374 h 1222960"/>
                <a:gd name="connsiteX6" fmla="*/ 1712000 w 1736952"/>
                <a:gd name="connsiteY6" fmla="*/ 1135691 h 1222960"/>
                <a:gd name="connsiteX7" fmla="*/ 1709581 w 1736952"/>
                <a:gd name="connsiteY7" fmla="*/ 1138653 h 1222960"/>
                <a:gd name="connsiteX8" fmla="*/ 1019545 w 1736952"/>
                <a:gd name="connsiteY8" fmla="*/ 1221746 h 1222960"/>
                <a:gd name="connsiteX9" fmla="*/ 910387 w 1736952"/>
                <a:gd name="connsiteY9" fmla="*/ 1222936 h 1222960"/>
                <a:gd name="connsiteX10" fmla="*/ 826550 w 1736952"/>
                <a:gd name="connsiteY10" fmla="*/ 1222960 h 1222960"/>
                <a:gd name="connsiteX11" fmla="*/ 715190 w 1736952"/>
                <a:gd name="connsiteY11" fmla="*/ 1221746 h 1222960"/>
                <a:gd name="connsiteX12" fmla="*/ 25153 w 1736952"/>
                <a:gd name="connsiteY12" fmla="*/ 1138653 h 1222960"/>
                <a:gd name="connsiteX13" fmla="*/ 23193 w 1736952"/>
                <a:gd name="connsiteY13" fmla="*/ 1136253 h 1222960"/>
                <a:gd name="connsiteX14" fmla="*/ 22813 w 1736952"/>
                <a:gd name="connsiteY14" fmla="*/ 1136374 h 1222960"/>
                <a:gd name="connsiteX15" fmla="*/ 8524 w 1736952"/>
                <a:gd name="connsiteY15" fmla="*/ 1120961 h 1222960"/>
                <a:gd name="connsiteX16" fmla="*/ 7786 w 1736952"/>
                <a:gd name="connsiteY16" fmla="*/ 1117382 h 1222960"/>
                <a:gd name="connsiteX17" fmla="*/ 7687 w 1736952"/>
                <a:gd name="connsiteY17" fmla="*/ 1117261 h 1222960"/>
                <a:gd name="connsiteX18" fmla="*/ 7746 w 1736952"/>
                <a:gd name="connsiteY18" fmla="*/ 1117189 h 1222960"/>
                <a:gd name="connsiteX19" fmla="*/ 1181 w 1736952"/>
                <a:gd name="connsiteY19" fmla="*/ 1085356 h 1222960"/>
                <a:gd name="connsiteX20" fmla="*/ 88247 w 1736952"/>
                <a:gd name="connsiteY20" fmla="*/ 574301 h 1222960"/>
                <a:gd name="connsiteX21" fmla="*/ 305602 w 1736952"/>
                <a:gd name="connsiteY21" fmla="*/ 62838 h 1222960"/>
                <a:gd name="connsiteX22" fmla="*/ 306554 w 1736952"/>
                <a:gd name="connsiteY22" fmla="*/ 62534 h 1222960"/>
                <a:gd name="connsiteX23" fmla="*/ 309322 w 1736952"/>
                <a:gd name="connsiteY23" fmla="*/ 58973 h 1222960"/>
                <a:gd name="connsiteX24" fmla="*/ 867366 w 1736952"/>
                <a:gd name="connsiteY24" fmla="*/ 0 h 122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736952" h="1222960">
                  <a:moveTo>
                    <a:pt x="867366" y="0"/>
                  </a:moveTo>
                  <a:cubicBezTo>
                    <a:pt x="1142633" y="0"/>
                    <a:pt x="1372296" y="25317"/>
                    <a:pt x="1425410" y="58973"/>
                  </a:cubicBezTo>
                  <a:lnTo>
                    <a:pt x="1427446" y="61592"/>
                  </a:lnTo>
                  <a:lnTo>
                    <a:pt x="1431349" y="62838"/>
                  </a:lnTo>
                  <a:cubicBezTo>
                    <a:pt x="1484761" y="103152"/>
                    <a:pt x="1575435" y="313332"/>
                    <a:pt x="1648705" y="574301"/>
                  </a:cubicBezTo>
                  <a:cubicBezTo>
                    <a:pt x="1732442" y="872553"/>
                    <a:pt x="1761738" y="1124201"/>
                    <a:pt x="1714138" y="1136374"/>
                  </a:cubicBezTo>
                  <a:lnTo>
                    <a:pt x="1712000" y="1135691"/>
                  </a:lnTo>
                  <a:lnTo>
                    <a:pt x="1709581" y="1138653"/>
                  </a:lnTo>
                  <a:cubicBezTo>
                    <a:pt x="1639439" y="1180974"/>
                    <a:pt x="1365297" y="1214121"/>
                    <a:pt x="1019545" y="1221746"/>
                  </a:cubicBezTo>
                  <a:lnTo>
                    <a:pt x="910387" y="1222936"/>
                  </a:lnTo>
                  <a:lnTo>
                    <a:pt x="826550" y="1222960"/>
                  </a:lnTo>
                  <a:lnTo>
                    <a:pt x="715190" y="1221746"/>
                  </a:lnTo>
                  <a:cubicBezTo>
                    <a:pt x="369437" y="1214121"/>
                    <a:pt x="95295" y="1180974"/>
                    <a:pt x="25153" y="1138653"/>
                  </a:cubicBezTo>
                  <a:lnTo>
                    <a:pt x="23193" y="1136253"/>
                  </a:lnTo>
                  <a:lnTo>
                    <a:pt x="22813" y="1136374"/>
                  </a:lnTo>
                  <a:cubicBezTo>
                    <a:pt x="16864" y="1134853"/>
                    <a:pt x="12115" y="1129589"/>
                    <a:pt x="8524" y="1120961"/>
                  </a:cubicBezTo>
                  <a:lnTo>
                    <a:pt x="7786" y="1117382"/>
                  </a:lnTo>
                  <a:cubicBezTo>
                    <a:pt x="7753" y="1117342"/>
                    <a:pt x="7720" y="1117301"/>
                    <a:pt x="7687" y="1117261"/>
                  </a:cubicBezTo>
                  <a:cubicBezTo>
                    <a:pt x="7707" y="1117237"/>
                    <a:pt x="7726" y="1117213"/>
                    <a:pt x="7746" y="1117189"/>
                  </a:cubicBezTo>
                  <a:lnTo>
                    <a:pt x="1181" y="1085356"/>
                  </a:lnTo>
                  <a:cubicBezTo>
                    <a:pt x="-6737" y="995465"/>
                    <a:pt x="25444" y="797990"/>
                    <a:pt x="88247" y="574301"/>
                  </a:cubicBezTo>
                  <a:cubicBezTo>
                    <a:pt x="161517" y="313332"/>
                    <a:pt x="252190" y="103152"/>
                    <a:pt x="305602" y="62838"/>
                  </a:cubicBezTo>
                  <a:lnTo>
                    <a:pt x="306554" y="62534"/>
                  </a:lnTo>
                  <a:lnTo>
                    <a:pt x="309322" y="58973"/>
                  </a:lnTo>
                  <a:cubicBezTo>
                    <a:pt x="362437" y="25317"/>
                    <a:pt x="592100" y="0"/>
                    <a:pt x="867366" y="0"/>
                  </a:cubicBezTo>
                  <a:close/>
                </a:path>
              </a:pathLst>
            </a:custGeom>
            <a:solidFill>
              <a:srgbClr val="C0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81" name="フリーフォーム: 図形 680">
              <a:extLst>
                <a:ext uri="{FF2B5EF4-FFF2-40B4-BE49-F238E27FC236}">
                  <a16:creationId xmlns:a16="http://schemas.microsoft.com/office/drawing/2014/main" id="{7543BAFF-350C-32F6-FE04-D1FD7FDA88AB}"/>
                </a:ext>
              </a:extLst>
            </p:cNvPr>
            <p:cNvSpPr/>
            <p:nvPr/>
          </p:nvSpPr>
          <p:spPr>
            <a:xfrm>
              <a:off x="6013568" y="5610824"/>
              <a:ext cx="3740033" cy="1444704"/>
            </a:xfrm>
            <a:custGeom>
              <a:avLst/>
              <a:gdLst>
                <a:gd name="connsiteX0" fmla="*/ 2839929 w 3740033"/>
                <a:gd name="connsiteY0" fmla="*/ 601478 h 1444704"/>
                <a:gd name="connsiteX1" fmla="*/ 2619514 w 3740033"/>
                <a:gd name="connsiteY1" fmla="*/ 923408 h 1444704"/>
                <a:gd name="connsiteX2" fmla="*/ 2839929 w 3740033"/>
                <a:gd name="connsiteY2" fmla="*/ 1245338 h 1444704"/>
                <a:gd name="connsiteX3" fmla="*/ 3060345 w 3740033"/>
                <a:gd name="connsiteY3" fmla="*/ 923408 h 1444704"/>
                <a:gd name="connsiteX4" fmla="*/ 2354972 w 3740033"/>
                <a:gd name="connsiteY4" fmla="*/ 601478 h 1444704"/>
                <a:gd name="connsiteX5" fmla="*/ 2134557 w 3740033"/>
                <a:gd name="connsiteY5" fmla="*/ 923408 h 1444704"/>
                <a:gd name="connsiteX6" fmla="*/ 2354972 w 3740033"/>
                <a:gd name="connsiteY6" fmla="*/ 1245338 h 1444704"/>
                <a:gd name="connsiteX7" fmla="*/ 2575389 w 3740033"/>
                <a:gd name="connsiteY7" fmla="*/ 923408 h 1444704"/>
                <a:gd name="connsiteX8" fmla="*/ 1870015 w 3740033"/>
                <a:gd name="connsiteY8" fmla="*/ 601478 h 1444704"/>
                <a:gd name="connsiteX9" fmla="*/ 1649600 w 3740033"/>
                <a:gd name="connsiteY9" fmla="*/ 923408 h 1444704"/>
                <a:gd name="connsiteX10" fmla="*/ 1870015 w 3740033"/>
                <a:gd name="connsiteY10" fmla="*/ 1245338 h 1444704"/>
                <a:gd name="connsiteX11" fmla="*/ 2090431 w 3740033"/>
                <a:gd name="connsiteY11" fmla="*/ 923408 h 1444704"/>
                <a:gd name="connsiteX12" fmla="*/ 1385059 w 3740033"/>
                <a:gd name="connsiteY12" fmla="*/ 601478 h 1444704"/>
                <a:gd name="connsiteX13" fmla="*/ 1164643 w 3740033"/>
                <a:gd name="connsiteY13" fmla="*/ 923408 h 1444704"/>
                <a:gd name="connsiteX14" fmla="*/ 1385059 w 3740033"/>
                <a:gd name="connsiteY14" fmla="*/ 1245338 h 1444704"/>
                <a:gd name="connsiteX15" fmla="*/ 1605474 w 3740033"/>
                <a:gd name="connsiteY15" fmla="*/ 923408 h 1444704"/>
                <a:gd name="connsiteX16" fmla="*/ 900101 w 3740033"/>
                <a:gd name="connsiteY16" fmla="*/ 601478 h 1444704"/>
                <a:gd name="connsiteX17" fmla="*/ 679686 w 3740033"/>
                <a:gd name="connsiteY17" fmla="*/ 923408 h 1444704"/>
                <a:gd name="connsiteX18" fmla="*/ 900101 w 3740033"/>
                <a:gd name="connsiteY18" fmla="*/ 1245338 h 1444704"/>
                <a:gd name="connsiteX19" fmla="*/ 1120517 w 3740033"/>
                <a:gd name="connsiteY19" fmla="*/ 923408 h 1444704"/>
                <a:gd name="connsiteX20" fmla="*/ 415145 w 3740033"/>
                <a:gd name="connsiteY20" fmla="*/ 601478 h 1444704"/>
                <a:gd name="connsiteX21" fmla="*/ 194729 w 3740033"/>
                <a:gd name="connsiteY21" fmla="*/ 923408 h 1444704"/>
                <a:gd name="connsiteX22" fmla="*/ 415145 w 3740033"/>
                <a:gd name="connsiteY22" fmla="*/ 1245338 h 1444704"/>
                <a:gd name="connsiteX23" fmla="*/ 635560 w 3740033"/>
                <a:gd name="connsiteY23" fmla="*/ 923408 h 1444704"/>
                <a:gd name="connsiteX24" fmla="*/ 3324889 w 3740033"/>
                <a:gd name="connsiteY24" fmla="*/ 601476 h 1444704"/>
                <a:gd name="connsiteX25" fmla="*/ 3104471 w 3740033"/>
                <a:gd name="connsiteY25" fmla="*/ 923408 h 1444704"/>
                <a:gd name="connsiteX26" fmla="*/ 3324889 w 3740033"/>
                <a:gd name="connsiteY26" fmla="*/ 1245339 h 1444704"/>
                <a:gd name="connsiteX27" fmla="*/ 3545305 w 3740033"/>
                <a:gd name="connsiteY27" fmla="*/ 923408 h 1444704"/>
                <a:gd name="connsiteX28" fmla="*/ 1785114 w 3740033"/>
                <a:gd name="connsiteY28" fmla="*/ 0 h 1444704"/>
                <a:gd name="connsiteX29" fmla="*/ 1637885 w 3740033"/>
                <a:gd name="connsiteY29" fmla="*/ 215037 h 1444704"/>
                <a:gd name="connsiteX30" fmla="*/ 1870015 w 3740033"/>
                <a:gd name="connsiteY30" fmla="*/ 554077 h 1444704"/>
                <a:gd name="connsiteX31" fmla="*/ 2102146 w 3740033"/>
                <a:gd name="connsiteY31" fmla="*/ 215037 h 1444704"/>
                <a:gd name="connsiteX32" fmla="*/ 1954937 w 3740033"/>
                <a:gd name="connsiteY32" fmla="*/ 30 h 1444704"/>
                <a:gd name="connsiteX33" fmla="*/ 2084739 w 3740033"/>
                <a:gd name="connsiteY33" fmla="*/ 845 h 1444704"/>
                <a:gd name="connsiteX34" fmla="*/ 2267092 w 3740033"/>
                <a:gd name="connsiteY34" fmla="*/ 4351 h 1444704"/>
                <a:gd name="connsiteX35" fmla="*/ 2122842 w 3740033"/>
                <a:gd name="connsiteY35" fmla="*/ 215037 h 1444704"/>
                <a:gd name="connsiteX36" fmla="*/ 2354972 w 3740033"/>
                <a:gd name="connsiteY36" fmla="*/ 554077 h 1444704"/>
                <a:gd name="connsiteX37" fmla="*/ 2587103 w 3740033"/>
                <a:gd name="connsiteY37" fmla="*/ 215037 h 1444704"/>
                <a:gd name="connsiteX38" fmla="*/ 2446723 w 3740033"/>
                <a:gd name="connsiteY38" fmla="*/ 10004 h 1444704"/>
                <a:gd name="connsiteX39" fmla="*/ 2478130 w 3740033"/>
                <a:gd name="connsiteY39" fmla="*/ 11046 h 1444704"/>
                <a:gd name="connsiteX40" fmla="*/ 2647800 w 3740033"/>
                <a:gd name="connsiteY40" fmla="*/ 19414 h 1444704"/>
                <a:gd name="connsiteX41" fmla="*/ 2737470 w 3740033"/>
                <a:gd name="connsiteY41" fmla="*/ 25645 h 1444704"/>
                <a:gd name="connsiteX42" fmla="*/ 2607799 w 3740033"/>
                <a:gd name="connsiteY42" fmla="*/ 215037 h 1444704"/>
                <a:gd name="connsiteX43" fmla="*/ 2839929 w 3740033"/>
                <a:gd name="connsiteY43" fmla="*/ 554077 h 1444704"/>
                <a:gd name="connsiteX44" fmla="*/ 3072061 w 3740033"/>
                <a:gd name="connsiteY44" fmla="*/ 215037 h 1444704"/>
                <a:gd name="connsiteX45" fmla="*/ 2957240 w 3740033"/>
                <a:gd name="connsiteY45" fmla="*/ 47336 h 1444704"/>
                <a:gd name="connsiteX46" fmla="*/ 3009060 w 3740033"/>
                <a:gd name="connsiteY46" fmla="*/ 54762 h 1444704"/>
                <a:gd name="connsiteX47" fmla="*/ 3069216 w 3740033"/>
                <a:gd name="connsiteY47" fmla="*/ 69177 h 1444704"/>
                <a:gd name="connsiteX48" fmla="*/ 3073600 w 3740033"/>
                <a:gd name="connsiteY48" fmla="*/ 72272 h 1444704"/>
                <a:gd name="connsiteX49" fmla="*/ 3082004 w 3740033"/>
                <a:gd name="connsiteY49" fmla="*/ 73745 h 1444704"/>
                <a:gd name="connsiteX50" fmla="*/ 3128663 w 3740033"/>
                <a:gd name="connsiteY50" fmla="*/ 100746 h 1444704"/>
                <a:gd name="connsiteX51" fmla="*/ 3155587 w 3740033"/>
                <a:gd name="connsiteY51" fmla="*/ 123270 h 1444704"/>
                <a:gd name="connsiteX52" fmla="*/ 3092757 w 3740033"/>
                <a:gd name="connsiteY52" fmla="*/ 215037 h 1444704"/>
                <a:gd name="connsiteX53" fmla="*/ 3324889 w 3740033"/>
                <a:gd name="connsiteY53" fmla="*/ 554079 h 1444704"/>
                <a:gd name="connsiteX54" fmla="*/ 3408136 w 3740033"/>
                <a:gd name="connsiteY54" fmla="*/ 432493 h 1444704"/>
                <a:gd name="connsiteX55" fmla="*/ 3426506 w 3740033"/>
                <a:gd name="connsiteY55" fmla="*/ 460338 h 1444704"/>
                <a:gd name="connsiteX56" fmla="*/ 3550018 w 3740033"/>
                <a:gd name="connsiteY56" fmla="*/ 678196 h 1444704"/>
                <a:gd name="connsiteX57" fmla="*/ 3612043 w 3740033"/>
                <a:gd name="connsiteY57" fmla="*/ 807348 h 1444704"/>
                <a:gd name="connsiteX58" fmla="*/ 3633530 w 3740033"/>
                <a:gd name="connsiteY58" fmla="*/ 858999 h 1444704"/>
                <a:gd name="connsiteX59" fmla="*/ 3589431 w 3740033"/>
                <a:gd name="connsiteY59" fmla="*/ 923408 h 1444704"/>
                <a:gd name="connsiteX60" fmla="*/ 3720761 w 3740033"/>
                <a:gd name="connsiteY60" fmla="*/ 1115223 h 1444704"/>
                <a:gd name="connsiteX61" fmla="*/ 3726513 w 3740033"/>
                <a:gd name="connsiteY61" fmla="*/ 1137111 h 1444704"/>
                <a:gd name="connsiteX62" fmla="*/ 3690909 w 3740033"/>
                <a:gd name="connsiteY62" fmla="*/ 1342458 h 1444704"/>
                <a:gd name="connsiteX63" fmla="*/ 3686306 w 3740033"/>
                <a:gd name="connsiteY63" fmla="*/ 1341651 h 1444704"/>
                <a:gd name="connsiteX64" fmla="*/ 3681097 w 3740033"/>
                <a:gd name="connsiteY64" fmla="*/ 1345151 h 1444704"/>
                <a:gd name="connsiteX65" fmla="*/ 3489918 w 3740033"/>
                <a:gd name="connsiteY65" fmla="*/ 1380328 h 1444704"/>
                <a:gd name="connsiteX66" fmla="*/ 3391844 w 3740033"/>
                <a:gd name="connsiteY66" fmla="*/ 1390528 h 1444704"/>
                <a:gd name="connsiteX67" fmla="*/ 3324889 w 3740033"/>
                <a:gd name="connsiteY67" fmla="*/ 1292736 h 1444704"/>
                <a:gd name="connsiteX68" fmla="*/ 3249513 w 3740033"/>
                <a:gd name="connsiteY68" fmla="*/ 1402828 h 1444704"/>
                <a:gd name="connsiteX69" fmla="*/ 3160742 w 3740033"/>
                <a:gd name="connsiteY69" fmla="*/ 1409628 h 1444704"/>
                <a:gd name="connsiteX70" fmla="*/ 2952757 w 3740033"/>
                <a:gd name="connsiteY70" fmla="*/ 1421508 h 1444704"/>
                <a:gd name="connsiteX71" fmla="*/ 2928781 w 3740033"/>
                <a:gd name="connsiteY71" fmla="*/ 1422512 h 1444704"/>
                <a:gd name="connsiteX72" fmla="*/ 2839929 w 3740033"/>
                <a:gd name="connsiteY72" fmla="*/ 1292738 h 1444704"/>
                <a:gd name="connsiteX73" fmla="*/ 2745834 w 3740033"/>
                <a:gd name="connsiteY73" fmla="*/ 1430170 h 1444704"/>
                <a:gd name="connsiteX74" fmla="*/ 2720295 w 3740033"/>
                <a:gd name="connsiteY74" fmla="*/ 1431239 h 1444704"/>
                <a:gd name="connsiteX75" fmla="*/ 2466696 w 3740033"/>
                <a:gd name="connsiteY75" fmla="*/ 1438596 h 1444704"/>
                <a:gd name="connsiteX76" fmla="*/ 2454977 w 3740033"/>
                <a:gd name="connsiteY76" fmla="*/ 1438801 h 1444704"/>
                <a:gd name="connsiteX77" fmla="*/ 2354972 w 3740033"/>
                <a:gd name="connsiteY77" fmla="*/ 1292738 h 1444704"/>
                <a:gd name="connsiteX78" fmla="*/ 2252539 w 3740033"/>
                <a:gd name="connsiteY78" fmla="*/ 1442348 h 1444704"/>
                <a:gd name="connsiteX79" fmla="*/ 2195301 w 3740033"/>
                <a:gd name="connsiteY79" fmla="*/ 1443351 h 1444704"/>
                <a:gd name="connsiteX80" fmla="*/ 1974042 w 3740033"/>
                <a:gd name="connsiteY80" fmla="*/ 1444675 h 1444704"/>
                <a:gd name="connsiteX81" fmla="*/ 1870015 w 3740033"/>
                <a:gd name="connsiteY81" fmla="*/ 1292738 h 1444704"/>
                <a:gd name="connsiteX82" fmla="*/ 1765969 w 3740033"/>
                <a:gd name="connsiteY82" fmla="*/ 1444704 h 1444704"/>
                <a:gd name="connsiteX83" fmla="*/ 1539959 w 3740033"/>
                <a:gd name="connsiteY83" fmla="*/ 1443351 h 1444704"/>
                <a:gd name="connsiteX84" fmla="*/ 1487550 w 3740033"/>
                <a:gd name="connsiteY84" fmla="*/ 1442433 h 1444704"/>
                <a:gd name="connsiteX85" fmla="*/ 1385059 w 3740033"/>
                <a:gd name="connsiteY85" fmla="*/ 1292738 h 1444704"/>
                <a:gd name="connsiteX86" fmla="*/ 1284997 w 3740033"/>
                <a:gd name="connsiteY86" fmla="*/ 1438884 h 1444704"/>
                <a:gd name="connsiteX87" fmla="*/ 1268564 w 3740033"/>
                <a:gd name="connsiteY87" fmla="*/ 1438596 h 1444704"/>
                <a:gd name="connsiteX88" fmla="*/ 1014964 w 3740033"/>
                <a:gd name="connsiteY88" fmla="*/ 1431239 h 1444704"/>
                <a:gd name="connsiteX89" fmla="*/ 994338 w 3740033"/>
                <a:gd name="connsiteY89" fmla="*/ 1430376 h 1444704"/>
                <a:gd name="connsiteX90" fmla="*/ 900101 w 3740033"/>
                <a:gd name="connsiteY90" fmla="*/ 1292738 h 1444704"/>
                <a:gd name="connsiteX91" fmla="*/ 811116 w 3740033"/>
                <a:gd name="connsiteY91" fmla="*/ 1422706 h 1444704"/>
                <a:gd name="connsiteX92" fmla="*/ 782502 w 3740033"/>
                <a:gd name="connsiteY92" fmla="*/ 1421508 h 1444704"/>
                <a:gd name="connsiteX93" fmla="*/ 574517 w 3740033"/>
                <a:gd name="connsiteY93" fmla="*/ 1409628 h 1444704"/>
                <a:gd name="connsiteX94" fmla="*/ 490784 w 3740033"/>
                <a:gd name="connsiteY94" fmla="*/ 1403213 h 1444704"/>
                <a:gd name="connsiteX95" fmla="*/ 415145 w 3740033"/>
                <a:gd name="connsiteY95" fmla="*/ 1292738 h 1444704"/>
                <a:gd name="connsiteX96" fmla="*/ 347873 w 3740033"/>
                <a:gd name="connsiteY96" fmla="*/ 1390992 h 1444704"/>
                <a:gd name="connsiteX97" fmla="*/ 245341 w 3740033"/>
                <a:gd name="connsiteY97" fmla="*/ 1380328 h 1444704"/>
                <a:gd name="connsiteX98" fmla="*/ 54161 w 3740033"/>
                <a:gd name="connsiteY98" fmla="*/ 1345151 h 1444704"/>
                <a:gd name="connsiteX99" fmla="*/ 49941 w 3740033"/>
                <a:gd name="connsiteY99" fmla="*/ 1342315 h 1444704"/>
                <a:gd name="connsiteX100" fmla="*/ 49122 w 3740033"/>
                <a:gd name="connsiteY100" fmla="*/ 1342458 h 1444704"/>
                <a:gd name="connsiteX101" fmla="*/ 18355 w 3740033"/>
                <a:gd name="connsiteY101" fmla="*/ 1324243 h 1444704"/>
                <a:gd name="connsiteX102" fmla="*/ 16766 w 3740033"/>
                <a:gd name="connsiteY102" fmla="*/ 1320013 h 1444704"/>
                <a:gd name="connsiteX103" fmla="*/ 16553 w 3740033"/>
                <a:gd name="connsiteY103" fmla="*/ 1319870 h 1444704"/>
                <a:gd name="connsiteX104" fmla="*/ 16680 w 3740033"/>
                <a:gd name="connsiteY104" fmla="*/ 1319785 h 1444704"/>
                <a:gd name="connsiteX105" fmla="*/ 2544 w 3740033"/>
                <a:gd name="connsiteY105" fmla="*/ 1282165 h 1444704"/>
                <a:gd name="connsiteX106" fmla="*/ 5627 w 3740033"/>
                <a:gd name="connsiteY106" fmla="*/ 1180152 h 1444704"/>
                <a:gd name="connsiteX107" fmla="*/ 18168 w 3740033"/>
                <a:gd name="connsiteY107" fmla="*/ 1116837 h 1444704"/>
                <a:gd name="connsiteX108" fmla="*/ 150603 w 3740033"/>
                <a:gd name="connsiteY108" fmla="*/ 923408 h 1444704"/>
                <a:gd name="connsiteX109" fmla="*/ 106201 w 3740033"/>
                <a:gd name="connsiteY109" fmla="*/ 858556 h 1444704"/>
                <a:gd name="connsiteX110" fmla="*/ 190016 w 3740033"/>
                <a:gd name="connsiteY110" fmla="*/ 678196 h 1444704"/>
                <a:gd name="connsiteX111" fmla="*/ 313527 w 3740033"/>
                <a:gd name="connsiteY111" fmla="*/ 460338 h 1444704"/>
                <a:gd name="connsiteX112" fmla="*/ 331899 w 3740033"/>
                <a:gd name="connsiteY112" fmla="*/ 432492 h 1444704"/>
                <a:gd name="connsiteX113" fmla="*/ 415145 w 3740033"/>
                <a:gd name="connsiteY113" fmla="*/ 554077 h 1444704"/>
                <a:gd name="connsiteX114" fmla="*/ 647275 w 3740033"/>
                <a:gd name="connsiteY114" fmla="*/ 215037 h 1444704"/>
                <a:gd name="connsiteX115" fmla="*/ 584445 w 3740033"/>
                <a:gd name="connsiteY115" fmla="*/ 123270 h 1444704"/>
                <a:gd name="connsiteX116" fmla="*/ 611369 w 3740033"/>
                <a:gd name="connsiteY116" fmla="*/ 100746 h 1444704"/>
                <a:gd name="connsiteX117" fmla="*/ 658028 w 3740033"/>
                <a:gd name="connsiteY117" fmla="*/ 73745 h 1444704"/>
                <a:gd name="connsiteX118" fmla="*/ 660078 w 3740033"/>
                <a:gd name="connsiteY118" fmla="*/ 73385 h 1444704"/>
                <a:gd name="connsiteX119" fmla="*/ 666038 w 3740033"/>
                <a:gd name="connsiteY119" fmla="*/ 69177 h 1444704"/>
                <a:gd name="connsiteX120" fmla="*/ 726195 w 3740033"/>
                <a:gd name="connsiteY120" fmla="*/ 54762 h 1444704"/>
                <a:gd name="connsiteX121" fmla="*/ 783310 w 3740033"/>
                <a:gd name="connsiteY121" fmla="*/ 46577 h 1444704"/>
                <a:gd name="connsiteX122" fmla="*/ 667971 w 3740033"/>
                <a:gd name="connsiteY122" fmla="*/ 215037 h 1444704"/>
                <a:gd name="connsiteX123" fmla="*/ 900101 w 3740033"/>
                <a:gd name="connsiteY123" fmla="*/ 554077 h 1444704"/>
                <a:gd name="connsiteX124" fmla="*/ 1132232 w 3740033"/>
                <a:gd name="connsiteY124" fmla="*/ 215037 h 1444704"/>
                <a:gd name="connsiteX125" fmla="*/ 1002344 w 3740033"/>
                <a:gd name="connsiteY125" fmla="*/ 25328 h 1444704"/>
                <a:gd name="connsiteX126" fmla="*/ 1087455 w 3740033"/>
                <a:gd name="connsiteY126" fmla="*/ 19414 h 1444704"/>
                <a:gd name="connsiteX127" fmla="*/ 1257125 w 3740033"/>
                <a:gd name="connsiteY127" fmla="*/ 11046 h 1444704"/>
                <a:gd name="connsiteX128" fmla="*/ 1293420 w 3740033"/>
                <a:gd name="connsiteY128" fmla="*/ 9841 h 1444704"/>
                <a:gd name="connsiteX129" fmla="*/ 1152928 w 3740033"/>
                <a:gd name="connsiteY129" fmla="*/ 215037 h 1444704"/>
                <a:gd name="connsiteX130" fmla="*/ 1385059 w 3740033"/>
                <a:gd name="connsiteY130" fmla="*/ 554077 h 1444704"/>
                <a:gd name="connsiteX131" fmla="*/ 1617189 w 3740033"/>
                <a:gd name="connsiteY131" fmla="*/ 215037 h 1444704"/>
                <a:gd name="connsiteX132" fmla="*/ 1472877 w 3740033"/>
                <a:gd name="connsiteY132" fmla="*/ 4260 h 1444704"/>
                <a:gd name="connsiteX133" fmla="*/ 1650515 w 3740033"/>
                <a:gd name="connsiteY133" fmla="*/ 845 h 1444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</a:cxnLst>
              <a:rect l="l" t="t" r="r" b="b"/>
              <a:pathLst>
                <a:path w="3740033" h="1444704">
                  <a:moveTo>
                    <a:pt x="2839929" y="601478"/>
                  </a:moveTo>
                  <a:lnTo>
                    <a:pt x="2619514" y="923408"/>
                  </a:lnTo>
                  <a:lnTo>
                    <a:pt x="2839929" y="1245338"/>
                  </a:lnTo>
                  <a:lnTo>
                    <a:pt x="3060345" y="923408"/>
                  </a:lnTo>
                  <a:close/>
                  <a:moveTo>
                    <a:pt x="2354972" y="601478"/>
                  </a:moveTo>
                  <a:lnTo>
                    <a:pt x="2134557" y="923408"/>
                  </a:lnTo>
                  <a:lnTo>
                    <a:pt x="2354972" y="1245338"/>
                  </a:lnTo>
                  <a:lnTo>
                    <a:pt x="2575389" y="923408"/>
                  </a:lnTo>
                  <a:close/>
                  <a:moveTo>
                    <a:pt x="1870015" y="601478"/>
                  </a:moveTo>
                  <a:lnTo>
                    <a:pt x="1649600" y="923408"/>
                  </a:lnTo>
                  <a:lnTo>
                    <a:pt x="1870015" y="1245338"/>
                  </a:lnTo>
                  <a:lnTo>
                    <a:pt x="2090431" y="923408"/>
                  </a:lnTo>
                  <a:close/>
                  <a:moveTo>
                    <a:pt x="1385059" y="601478"/>
                  </a:moveTo>
                  <a:lnTo>
                    <a:pt x="1164643" y="923408"/>
                  </a:lnTo>
                  <a:lnTo>
                    <a:pt x="1385059" y="1245338"/>
                  </a:lnTo>
                  <a:lnTo>
                    <a:pt x="1605474" y="923408"/>
                  </a:lnTo>
                  <a:close/>
                  <a:moveTo>
                    <a:pt x="900101" y="601478"/>
                  </a:moveTo>
                  <a:lnTo>
                    <a:pt x="679686" y="923408"/>
                  </a:lnTo>
                  <a:lnTo>
                    <a:pt x="900101" y="1245338"/>
                  </a:lnTo>
                  <a:lnTo>
                    <a:pt x="1120517" y="923408"/>
                  </a:lnTo>
                  <a:close/>
                  <a:moveTo>
                    <a:pt x="415145" y="601478"/>
                  </a:moveTo>
                  <a:lnTo>
                    <a:pt x="194729" y="923408"/>
                  </a:lnTo>
                  <a:lnTo>
                    <a:pt x="415145" y="1245338"/>
                  </a:lnTo>
                  <a:lnTo>
                    <a:pt x="635560" y="923408"/>
                  </a:lnTo>
                  <a:close/>
                  <a:moveTo>
                    <a:pt x="3324889" y="601476"/>
                  </a:moveTo>
                  <a:lnTo>
                    <a:pt x="3104471" y="923408"/>
                  </a:lnTo>
                  <a:lnTo>
                    <a:pt x="3324889" y="1245339"/>
                  </a:lnTo>
                  <a:lnTo>
                    <a:pt x="3545305" y="923408"/>
                  </a:lnTo>
                  <a:close/>
                  <a:moveTo>
                    <a:pt x="1785114" y="0"/>
                  </a:moveTo>
                  <a:lnTo>
                    <a:pt x="1637885" y="215037"/>
                  </a:lnTo>
                  <a:lnTo>
                    <a:pt x="1870015" y="554077"/>
                  </a:lnTo>
                  <a:lnTo>
                    <a:pt x="2102146" y="215037"/>
                  </a:lnTo>
                  <a:lnTo>
                    <a:pt x="1954937" y="30"/>
                  </a:lnTo>
                  <a:lnTo>
                    <a:pt x="2084739" y="845"/>
                  </a:lnTo>
                  <a:lnTo>
                    <a:pt x="2267092" y="4351"/>
                  </a:lnTo>
                  <a:lnTo>
                    <a:pt x="2122842" y="215037"/>
                  </a:lnTo>
                  <a:lnTo>
                    <a:pt x="2354972" y="554077"/>
                  </a:lnTo>
                  <a:lnTo>
                    <a:pt x="2587103" y="215037"/>
                  </a:lnTo>
                  <a:lnTo>
                    <a:pt x="2446723" y="10004"/>
                  </a:lnTo>
                  <a:lnTo>
                    <a:pt x="2478130" y="11046"/>
                  </a:lnTo>
                  <a:cubicBezTo>
                    <a:pt x="2538057" y="13499"/>
                    <a:pt x="2594797" y="16301"/>
                    <a:pt x="2647800" y="19414"/>
                  </a:cubicBezTo>
                  <a:lnTo>
                    <a:pt x="2737470" y="25645"/>
                  </a:lnTo>
                  <a:lnTo>
                    <a:pt x="2607799" y="215037"/>
                  </a:lnTo>
                  <a:lnTo>
                    <a:pt x="2839929" y="554077"/>
                  </a:lnTo>
                  <a:lnTo>
                    <a:pt x="3072061" y="215037"/>
                  </a:lnTo>
                  <a:lnTo>
                    <a:pt x="2957240" y="47336"/>
                  </a:lnTo>
                  <a:lnTo>
                    <a:pt x="3009060" y="54762"/>
                  </a:lnTo>
                  <a:cubicBezTo>
                    <a:pt x="3034685" y="59387"/>
                    <a:pt x="3054920" y="64205"/>
                    <a:pt x="3069216" y="69177"/>
                  </a:cubicBezTo>
                  <a:lnTo>
                    <a:pt x="3073600" y="72272"/>
                  </a:lnTo>
                  <a:lnTo>
                    <a:pt x="3082004" y="73745"/>
                  </a:lnTo>
                  <a:cubicBezTo>
                    <a:pt x="3096380" y="79700"/>
                    <a:pt x="3112009" y="88792"/>
                    <a:pt x="3128663" y="100746"/>
                  </a:cubicBezTo>
                  <a:lnTo>
                    <a:pt x="3155587" y="123270"/>
                  </a:lnTo>
                  <a:lnTo>
                    <a:pt x="3092757" y="215037"/>
                  </a:lnTo>
                  <a:lnTo>
                    <a:pt x="3324889" y="554079"/>
                  </a:lnTo>
                  <a:lnTo>
                    <a:pt x="3408136" y="432493"/>
                  </a:lnTo>
                  <a:lnTo>
                    <a:pt x="3426506" y="460338"/>
                  </a:lnTo>
                  <a:cubicBezTo>
                    <a:pt x="3468793" y="527740"/>
                    <a:pt x="3510576" y="601092"/>
                    <a:pt x="3550018" y="678196"/>
                  </a:cubicBezTo>
                  <a:cubicBezTo>
                    <a:pt x="3572556" y="722255"/>
                    <a:pt x="3593262" y="765454"/>
                    <a:pt x="3612043" y="807348"/>
                  </a:cubicBezTo>
                  <a:lnTo>
                    <a:pt x="3633530" y="858999"/>
                  </a:lnTo>
                  <a:lnTo>
                    <a:pt x="3589431" y="923408"/>
                  </a:lnTo>
                  <a:lnTo>
                    <a:pt x="3720761" y="1115223"/>
                  </a:lnTo>
                  <a:lnTo>
                    <a:pt x="3726513" y="1137111"/>
                  </a:lnTo>
                  <a:cubicBezTo>
                    <a:pt x="3752009" y="1257319"/>
                    <a:pt x="3742156" y="1335265"/>
                    <a:pt x="3690909" y="1342458"/>
                  </a:cubicBezTo>
                  <a:lnTo>
                    <a:pt x="3686306" y="1341651"/>
                  </a:lnTo>
                  <a:lnTo>
                    <a:pt x="3681097" y="1345151"/>
                  </a:lnTo>
                  <a:cubicBezTo>
                    <a:pt x="3643340" y="1357655"/>
                    <a:pt x="3578128" y="1369481"/>
                    <a:pt x="3489918" y="1380328"/>
                  </a:cubicBezTo>
                  <a:lnTo>
                    <a:pt x="3391844" y="1390528"/>
                  </a:lnTo>
                  <a:lnTo>
                    <a:pt x="3324889" y="1292736"/>
                  </a:lnTo>
                  <a:lnTo>
                    <a:pt x="3249513" y="1402828"/>
                  </a:lnTo>
                  <a:lnTo>
                    <a:pt x="3160742" y="1409628"/>
                  </a:lnTo>
                  <a:cubicBezTo>
                    <a:pt x="3095865" y="1413921"/>
                    <a:pt x="3026351" y="1417893"/>
                    <a:pt x="2952757" y="1421508"/>
                  </a:cubicBezTo>
                  <a:lnTo>
                    <a:pt x="2928781" y="1422512"/>
                  </a:lnTo>
                  <a:lnTo>
                    <a:pt x="2839929" y="1292738"/>
                  </a:lnTo>
                  <a:lnTo>
                    <a:pt x="2745834" y="1430170"/>
                  </a:lnTo>
                  <a:lnTo>
                    <a:pt x="2720295" y="1431239"/>
                  </a:lnTo>
                  <a:cubicBezTo>
                    <a:pt x="2639099" y="1434100"/>
                    <a:pt x="2554381" y="1436565"/>
                    <a:pt x="2466696" y="1438596"/>
                  </a:cubicBezTo>
                  <a:lnTo>
                    <a:pt x="2454977" y="1438801"/>
                  </a:lnTo>
                  <a:lnTo>
                    <a:pt x="2354972" y="1292738"/>
                  </a:lnTo>
                  <a:lnTo>
                    <a:pt x="2252539" y="1442348"/>
                  </a:lnTo>
                  <a:lnTo>
                    <a:pt x="2195301" y="1443351"/>
                  </a:lnTo>
                  <a:lnTo>
                    <a:pt x="1974042" y="1444675"/>
                  </a:lnTo>
                  <a:lnTo>
                    <a:pt x="1870015" y="1292738"/>
                  </a:lnTo>
                  <a:lnTo>
                    <a:pt x="1765969" y="1444704"/>
                  </a:lnTo>
                  <a:lnTo>
                    <a:pt x="1539959" y="1443351"/>
                  </a:lnTo>
                  <a:lnTo>
                    <a:pt x="1487550" y="1442433"/>
                  </a:lnTo>
                  <a:lnTo>
                    <a:pt x="1385059" y="1292738"/>
                  </a:lnTo>
                  <a:lnTo>
                    <a:pt x="1284997" y="1438884"/>
                  </a:lnTo>
                  <a:lnTo>
                    <a:pt x="1268564" y="1438596"/>
                  </a:lnTo>
                  <a:cubicBezTo>
                    <a:pt x="1180879" y="1436565"/>
                    <a:pt x="1096160" y="1434100"/>
                    <a:pt x="1014964" y="1431239"/>
                  </a:cubicBezTo>
                  <a:lnTo>
                    <a:pt x="994338" y="1430376"/>
                  </a:lnTo>
                  <a:lnTo>
                    <a:pt x="900101" y="1292738"/>
                  </a:lnTo>
                  <a:lnTo>
                    <a:pt x="811116" y="1422706"/>
                  </a:lnTo>
                  <a:lnTo>
                    <a:pt x="782502" y="1421508"/>
                  </a:lnTo>
                  <a:cubicBezTo>
                    <a:pt x="708908" y="1417893"/>
                    <a:pt x="639394" y="1413921"/>
                    <a:pt x="574517" y="1409628"/>
                  </a:cubicBezTo>
                  <a:lnTo>
                    <a:pt x="490784" y="1403213"/>
                  </a:lnTo>
                  <a:lnTo>
                    <a:pt x="415145" y="1292738"/>
                  </a:lnTo>
                  <a:lnTo>
                    <a:pt x="347873" y="1390992"/>
                  </a:lnTo>
                  <a:lnTo>
                    <a:pt x="245341" y="1380328"/>
                  </a:lnTo>
                  <a:cubicBezTo>
                    <a:pt x="157130" y="1369481"/>
                    <a:pt x="91919" y="1357655"/>
                    <a:pt x="54161" y="1345151"/>
                  </a:cubicBezTo>
                  <a:lnTo>
                    <a:pt x="49941" y="1342315"/>
                  </a:lnTo>
                  <a:lnTo>
                    <a:pt x="49122" y="1342458"/>
                  </a:lnTo>
                  <a:cubicBezTo>
                    <a:pt x="36313" y="1340661"/>
                    <a:pt x="26087" y="1334440"/>
                    <a:pt x="18355" y="1324243"/>
                  </a:cubicBezTo>
                  <a:lnTo>
                    <a:pt x="16766" y="1320013"/>
                  </a:lnTo>
                  <a:cubicBezTo>
                    <a:pt x="16695" y="1319966"/>
                    <a:pt x="16624" y="1319918"/>
                    <a:pt x="16553" y="1319870"/>
                  </a:cubicBezTo>
                  <a:cubicBezTo>
                    <a:pt x="16596" y="1319842"/>
                    <a:pt x="16637" y="1319814"/>
                    <a:pt x="16680" y="1319785"/>
                  </a:cubicBezTo>
                  <a:lnTo>
                    <a:pt x="2544" y="1282165"/>
                  </a:lnTo>
                  <a:cubicBezTo>
                    <a:pt x="-1718" y="1255606"/>
                    <a:pt x="-584" y="1221101"/>
                    <a:pt x="5627" y="1180152"/>
                  </a:cubicBezTo>
                  <a:lnTo>
                    <a:pt x="18168" y="1116837"/>
                  </a:lnTo>
                  <a:lnTo>
                    <a:pt x="150603" y="923408"/>
                  </a:lnTo>
                  <a:lnTo>
                    <a:pt x="106201" y="858556"/>
                  </a:lnTo>
                  <a:lnTo>
                    <a:pt x="190016" y="678196"/>
                  </a:lnTo>
                  <a:cubicBezTo>
                    <a:pt x="229458" y="601092"/>
                    <a:pt x="271241" y="527740"/>
                    <a:pt x="313527" y="460338"/>
                  </a:cubicBezTo>
                  <a:lnTo>
                    <a:pt x="331899" y="432492"/>
                  </a:lnTo>
                  <a:lnTo>
                    <a:pt x="415145" y="554077"/>
                  </a:lnTo>
                  <a:lnTo>
                    <a:pt x="647275" y="215037"/>
                  </a:lnTo>
                  <a:lnTo>
                    <a:pt x="584445" y="123270"/>
                  </a:lnTo>
                  <a:lnTo>
                    <a:pt x="611369" y="100746"/>
                  </a:lnTo>
                  <a:cubicBezTo>
                    <a:pt x="628022" y="88792"/>
                    <a:pt x="643652" y="79700"/>
                    <a:pt x="658028" y="73745"/>
                  </a:cubicBezTo>
                  <a:lnTo>
                    <a:pt x="660078" y="73385"/>
                  </a:lnTo>
                  <a:lnTo>
                    <a:pt x="666038" y="69177"/>
                  </a:lnTo>
                  <a:cubicBezTo>
                    <a:pt x="680334" y="64205"/>
                    <a:pt x="700570" y="59387"/>
                    <a:pt x="726195" y="54762"/>
                  </a:cubicBezTo>
                  <a:lnTo>
                    <a:pt x="783310" y="46577"/>
                  </a:lnTo>
                  <a:lnTo>
                    <a:pt x="667971" y="215037"/>
                  </a:lnTo>
                  <a:lnTo>
                    <a:pt x="900101" y="554077"/>
                  </a:lnTo>
                  <a:lnTo>
                    <a:pt x="1132232" y="215037"/>
                  </a:lnTo>
                  <a:lnTo>
                    <a:pt x="1002344" y="25328"/>
                  </a:lnTo>
                  <a:lnTo>
                    <a:pt x="1087455" y="19414"/>
                  </a:lnTo>
                  <a:cubicBezTo>
                    <a:pt x="1140459" y="16301"/>
                    <a:pt x="1197199" y="13499"/>
                    <a:pt x="1257125" y="11046"/>
                  </a:cubicBezTo>
                  <a:lnTo>
                    <a:pt x="1293420" y="9841"/>
                  </a:lnTo>
                  <a:lnTo>
                    <a:pt x="1152928" y="215037"/>
                  </a:lnTo>
                  <a:lnTo>
                    <a:pt x="1385059" y="554077"/>
                  </a:lnTo>
                  <a:lnTo>
                    <a:pt x="1617189" y="215037"/>
                  </a:lnTo>
                  <a:lnTo>
                    <a:pt x="1472877" y="4260"/>
                  </a:lnTo>
                  <a:lnTo>
                    <a:pt x="1650515" y="845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82" name="フリーフォーム: 図形 681">
              <a:extLst>
                <a:ext uri="{FF2B5EF4-FFF2-40B4-BE49-F238E27FC236}">
                  <a16:creationId xmlns:a16="http://schemas.microsoft.com/office/drawing/2014/main" id="{74DED915-4118-B669-2816-7031A77390B0}"/>
                </a:ext>
              </a:extLst>
            </p:cNvPr>
            <p:cNvSpPr/>
            <p:nvPr/>
          </p:nvSpPr>
          <p:spPr>
            <a:xfrm>
              <a:off x="6855040" y="5229200"/>
              <a:ext cx="2117510" cy="640658"/>
            </a:xfrm>
            <a:custGeom>
              <a:avLst/>
              <a:gdLst>
                <a:gd name="connsiteX0" fmla="*/ 1475777 w 1861942"/>
                <a:gd name="connsiteY0" fmla="*/ 0 h 1521540"/>
                <a:gd name="connsiteX1" fmla="*/ 1484078 w 1861942"/>
                <a:gd name="connsiteY1" fmla="*/ 9011 h 1521540"/>
                <a:gd name="connsiteX2" fmla="*/ 1498815 w 1861942"/>
                <a:gd name="connsiteY2" fmla="*/ 174378 h 1521540"/>
                <a:gd name="connsiteX3" fmla="*/ 1628782 w 1861942"/>
                <a:gd name="connsiteY3" fmla="*/ 562847 h 1521540"/>
                <a:gd name="connsiteX4" fmla="*/ 1613316 w 1861942"/>
                <a:gd name="connsiteY4" fmla="*/ 592532 h 1521540"/>
                <a:gd name="connsiteX5" fmla="*/ 1611088 w 1861942"/>
                <a:gd name="connsiteY5" fmla="*/ 593387 h 1521540"/>
                <a:gd name="connsiteX6" fmla="*/ 1723966 w 1861942"/>
                <a:gd name="connsiteY6" fmla="*/ 1014653 h 1521540"/>
                <a:gd name="connsiteX7" fmla="*/ 1853933 w 1861942"/>
                <a:gd name="connsiteY7" fmla="*/ 1403123 h 1521540"/>
                <a:gd name="connsiteX8" fmla="*/ 1850704 w 1861942"/>
                <a:gd name="connsiteY8" fmla="*/ 1409321 h 1521540"/>
                <a:gd name="connsiteX9" fmla="*/ 1772892 w 1861942"/>
                <a:gd name="connsiteY9" fmla="*/ 1436541 h 1521540"/>
                <a:gd name="connsiteX10" fmla="*/ 930971 w 1861942"/>
                <a:gd name="connsiteY10" fmla="*/ 1521540 h 1521540"/>
                <a:gd name="connsiteX11" fmla="*/ 89050 w 1861942"/>
                <a:gd name="connsiteY11" fmla="*/ 1436541 h 1521540"/>
                <a:gd name="connsiteX12" fmla="*/ 11239 w 1861942"/>
                <a:gd name="connsiteY12" fmla="*/ 1409321 h 1521540"/>
                <a:gd name="connsiteX13" fmla="*/ 8010 w 1861942"/>
                <a:gd name="connsiteY13" fmla="*/ 1403124 h 1521540"/>
                <a:gd name="connsiteX14" fmla="*/ 137976 w 1861942"/>
                <a:gd name="connsiteY14" fmla="*/ 1014654 h 1521540"/>
                <a:gd name="connsiteX15" fmla="*/ 250854 w 1861942"/>
                <a:gd name="connsiteY15" fmla="*/ 593388 h 1521540"/>
                <a:gd name="connsiteX16" fmla="*/ 248626 w 1861942"/>
                <a:gd name="connsiteY16" fmla="*/ 592533 h 1521540"/>
                <a:gd name="connsiteX17" fmla="*/ 233160 w 1861942"/>
                <a:gd name="connsiteY17" fmla="*/ 562848 h 1521540"/>
                <a:gd name="connsiteX18" fmla="*/ 363127 w 1861942"/>
                <a:gd name="connsiteY18" fmla="*/ 174379 h 1521540"/>
                <a:gd name="connsiteX19" fmla="*/ 377865 w 1861942"/>
                <a:gd name="connsiteY19" fmla="*/ 9012 h 1521540"/>
                <a:gd name="connsiteX20" fmla="*/ 386167 w 1861942"/>
                <a:gd name="connsiteY20" fmla="*/ 0 h 1521540"/>
                <a:gd name="connsiteX21" fmla="*/ 490787 w 1861942"/>
                <a:gd name="connsiteY21" fmla="*/ 11418 h 1521540"/>
                <a:gd name="connsiteX22" fmla="*/ 930971 w 1861942"/>
                <a:gd name="connsiteY22" fmla="*/ 30429 h 1521540"/>
                <a:gd name="connsiteX23" fmla="*/ 1371156 w 1861942"/>
                <a:gd name="connsiteY23" fmla="*/ 11418 h 1521540"/>
                <a:gd name="connsiteX0" fmla="*/ 1475777 w 1861942"/>
                <a:gd name="connsiteY0" fmla="*/ 0 h 1521540"/>
                <a:gd name="connsiteX1" fmla="*/ 1484078 w 1861942"/>
                <a:gd name="connsiteY1" fmla="*/ 9011 h 1521540"/>
                <a:gd name="connsiteX2" fmla="*/ 1498815 w 1861942"/>
                <a:gd name="connsiteY2" fmla="*/ 174378 h 1521540"/>
                <a:gd name="connsiteX3" fmla="*/ 1628782 w 1861942"/>
                <a:gd name="connsiteY3" fmla="*/ 562847 h 1521540"/>
                <a:gd name="connsiteX4" fmla="*/ 1613316 w 1861942"/>
                <a:gd name="connsiteY4" fmla="*/ 592532 h 1521540"/>
                <a:gd name="connsiteX5" fmla="*/ 1611088 w 1861942"/>
                <a:gd name="connsiteY5" fmla="*/ 593387 h 1521540"/>
                <a:gd name="connsiteX6" fmla="*/ 1723966 w 1861942"/>
                <a:gd name="connsiteY6" fmla="*/ 1014653 h 1521540"/>
                <a:gd name="connsiteX7" fmla="*/ 1853933 w 1861942"/>
                <a:gd name="connsiteY7" fmla="*/ 1403123 h 1521540"/>
                <a:gd name="connsiteX8" fmla="*/ 1850704 w 1861942"/>
                <a:gd name="connsiteY8" fmla="*/ 1409321 h 1521540"/>
                <a:gd name="connsiteX9" fmla="*/ 1772892 w 1861942"/>
                <a:gd name="connsiteY9" fmla="*/ 1436541 h 1521540"/>
                <a:gd name="connsiteX10" fmla="*/ 930971 w 1861942"/>
                <a:gd name="connsiteY10" fmla="*/ 1521540 h 1521540"/>
                <a:gd name="connsiteX11" fmla="*/ 89050 w 1861942"/>
                <a:gd name="connsiteY11" fmla="*/ 1436541 h 1521540"/>
                <a:gd name="connsiteX12" fmla="*/ 11239 w 1861942"/>
                <a:gd name="connsiteY12" fmla="*/ 1409321 h 1521540"/>
                <a:gd name="connsiteX13" fmla="*/ 8010 w 1861942"/>
                <a:gd name="connsiteY13" fmla="*/ 1403124 h 1521540"/>
                <a:gd name="connsiteX14" fmla="*/ 137976 w 1861942"/>
                <a:gd name="connsiteY14" fmla="*/ 1014654 h 1521540"/>
                <a:gd name="connsiteX15" fmla="*/ 250854 w 1861942"/>
                <a:gd name="connsiteY15" fmla="*/ 593388 h 1521540"/>
                <a:gd name="connsiteX16" fmla="*/ 248626 w 1861942"/>
                <a:gd name="connsiteY16" fmla="*/ 592533 h 1521540"/>
                <a:gd name="connsiteX17" fmla="*/ 233160 w 1861942"/>
                <a:gd name="connsiteY17" fmla="*/ 562848 h 1521540"/>
                <a:gd name="connsiteX18" fmla="*/ 363127 w 1861942"/>
                <a:gd name="connsiteY18" fmla="*/ 174379 h 1521540"/>
                <a:gd name="connsiteX19" fmla="*/ 377865 w 1861942"/>
                <a:gd name="connsiteY19" fmla="*/ 9012 h 1521540"/>
                <a:gd name="connsiteX20" fmla="*/ 386167 w 1861942"/>
                <a:gd name="connsiteY20" fmla="*/ 0 h 1521540"/>
                <a:gd name="connsiteX21" fmla="*/ 490787 w 1861942"/>
                <a:gd name="connsiteY21" fmla="*/ 11418 h 1521540"/>
                <a:gd name="connsiteX22" fmla="*/ 925387 w 1861942"/>
                <a:gd name="connsiteY22" fmla="*/ 301886 h 1521540"/>
                <a:gd name="connsiteX23" fmla="*/ 1371156 w 1861942"/>
                <a:gd name="connsiteY23" fmla="*/ 11418 h 1521540"/>
                <a:gd name="connsiteX24" fmla="*/ 1475777 w 1861942"/>
                <a:gd name="connsiteY24" fmla="*/ 0 h 1521540"/>
                <a:gd name="connsiteX0" fmla="*/ 1475777 w 1861942"/>
                <a:gd name="connsiteY0" fmla="*/ 0 h 1521540"/>
                <a:gd name="connsiteX1" fmla="*/ 1484078 w 1861942"/>
                <a:gd name="connsiteY1" fmla="*/ 9011 h 1521540"/>
                <a:gd name="connsiteX2" fmla="*/ 1498815 w 1861942"/>
                <a:gd name="connsiteY2" fmla="*/ 174378 h 1521540"/>
                <a:gd name="connsiteX3" fmla="*/ 1628782 w 1861942"/>
                <a:gd name="connsiteY3" fmla="*/ 562847 h 1521540"/>
                <a:gd name="connsiteX4" fmla="*/ 1613316 w 1861942"/>
                <a:gd name="connsiteY4" fmla="*/ 592532 h 1521540"/>
                <a:gd name="connsiteX5" fmla="*/ 1611088 w 1861942"/>
                <a:gd name="connsiteY5" fmla="*/ 593387 h 1521540"/>
                <a:gd name="connsiteX6" fmla="*/ 1723966 w 1861942"/>
                <a:gd name="connsiteY6" fmla="*/ 1014653 h 1521540"/>
                <a:gd name="connsiteX7" fmla="*/ 1853933 w 1861942"/>
                <a:gd name="connsiteY7" fmla="*/ 1403123 h 1521540"/>
                <a:gd name="connsiteX8" fmla="*/ 1850704 w 1861942"/>
                <a:gd name="connsiteY8" fmla="*/ 1409321 h 1521540"/>
                <a:gd name="connsiteX9" fmla="*/ 1772892 w 1861942"/>
                <a:gd name="connsiteY9" fmla="*/ 1436541 h 1521540"/>
                <a:gd name="connsiteX10" fmla="*/ 930971 w 1861942"/>
                <a:gd name="connsiteY10" fmla="*/ 1521540 h 1521540"/>
                <a:gd name="connsiteX11" fmla="*/ 89050 w 1861942"/>
                <a:gd name="connsiteY11" fmla="*/ 1436541 h 1521540"/>
                <a:gd name="connsiteX12" fmla="*/ 11239 w 1861942"/>
                <a:gd name="connsiteY12" fmla="*/ 1409321 h 1521540"/>
                <a:gd name="connsiteX13" fmla="*/ 8010 w 1861942"/>
                <a:gd name="connsiteY13" fmla="*/ 1403124 h 1521540"/>
                <a:gd name="connsiteX14" fmla="*/ 137976 w 1861942"/>
                <a:gd name="connsiteY14" fmla="*/ 1014654 h 1521540"/>
                <a:gd name="connsiteX15" fmla="*/ 250854 w 1861942"/>
                <a:gd name="connsiteY15" fmla="*/ 593388 h 1521540"/>
                <a:gd name="connsiteX16" fmla="*/ 248626 w 1861942"/>
                <a:gd name="connsiteY16" fmla="*/ 592533 h 1521540"/>
                <a:gd name="connsiteX17" fmla="*/ 233160 w 1861942"/>
                <a:gd name="connsiteY17" fmla="*/ 562848 h 1521540"/>
                <a:gd name="connsiteX18" fmla="*/ 363127 w 1861942"/>
                <a:gd name="connsiteY18" fmla="*/ 174379 h 1521540"/>
                <a:gd name="connsiteX19" fmla="*/ 377865 w 1861942"/>
                <a:gd name="connsiteY19" fmla="*/ 9012 h 1521540"/>
                <a:gd name="connsiteX20" fmla="*/ 386167 w 1861942"/>
                <a:gd name="connsiteY20" fmla="*/ 0 h 1521540"/>
                <a:gd name="connsiteX21" fmla="*/ 925387 w 1861942"/>
                <a:gd name="connsiteY21" fmla="*/ 301886 h 1521540"/>
                <a:gd name="connsiteX22" fmla="*/ 1371156 w 1861942"/>
                <a:gd name="connsiteY22" fmla="*/ 11418 h 1521540"/>
                <a:gd name="connsiteX23" fmla="*/ 1475777 w 1861942"/>
                <a:gd name="connsiteY23" fmla="*/ 0 h 1521540"/>
                <a:gd name="connsiteX0" fmla="*/ 1475777 w 1861942"/>
                <a:gd name="connsiteY0" fmla="*/ 0 h 1521540"/>
                <a:gd name="connsiteX1" fmla="*/ 1484078 w 1861942"/>
                <a:gd name="connsiteY1" fmla="*/ 9011 h 1521540"/>
                <a:gd name="connsiteX2" fmla="*/ 1498815 w 1861942"/>
                <a:gd name="connsiteY2" fmla="*/ 174378 h 1521540"/>
                <a:gd name="connsiteX3" fmla="*/ 1628782 w 1861942"/>
                <a:gd name="connsiteY3" fmla="*/ 562847 h 1521540"/>
                <a:gd name="connsiteX4" fmla="*/ 1613316 w 1861942"/>
                <a:gd name="connsiteY4" fmla="*/ 592532 h 1521540"/>
                <a:gd name="connsiteX5" fmla="*/ 1611088 w 1861942"/>
                <a:gd name="connsiteY5" fmla="*/ 593387 h 1521540"/>
                <a:gd name="connsiteX6" fmla="*/ 1723966 w 1861942"/>
                <a:gd name="connsiteY6" fmla="*/ 1014653 h 1521540"/>
                <a:gd name="connsiteX7" fmla="*/ 1853933 w 1861942"/>
                <a:gd name="connsiteY7" fmla="*/ 1403123 h 1521540"/>
                <a:gd name="connsiteX8" fmla="*/ 1850704 w 1861942"/>
                <a:gd name="connsiteY8" fmla="*/ 1409321 h 1521540"/>
                <a:gd name="connsiteX9" fmla="*/ 1772892 w 1861942"/>
                <a:gd name="connsiteY9" fmla="*/ 1436541 h 1521540"/>
                <a:gd name="connsiteX10" fmla="*/ 930971 w 1861942"/>
                <a:gd name="connsiteY10" fmla="*/ 1521540 h 1521540"/>
                <a:gd name="connsiteX11" fmla="*/ 89050 w 1861942"/>
                <a:gd name="connsiteY11" fmla="*/ 1436541 h 1521540"/>
                <a:gd name="connsiteX12" fmla="*/ 11239 w 1861942"/>
                <a:gd name="connsiteY12" fmla="*/ 1409321 h 1521540"/>
                <a:gd name="connsiteX13" fmla="*/ 8010 w 1861942"/>
                <a:gd name="connsiteY13" fmla="*/ 1403124 h 1521540"/>
                <a:gd name="connsiteX14" fmla="*/ 137976 w 1861942"/>
                <a:gd name="connsiteY14" fmla="*/ 1014654 h 1521540"/>
                <a:gd name="connsiteX15" fmla="*/ 250854 w 1861942"/>
                <a:gd name="connsiteY15" fmla="*/ 593388 h 1521540"/>
                <a:gd name="connsiteX16" fmla="*/ 248626 w 1861942"/>
                <a:gd name="connsiteY16" fmla="*/ 592533 h 1521540"/>
                <a:gd name="connsiteX17" fmla="*/ 233160 w 1861942"/>
                <a:gd name="connsiteY17" fmla="*/ 562848 h 1521540"/>
                <a:gd name="connsiteX18" fmla="*/ 363127 w 1861942"/>
                <a:gd name="connsiteY18" fmla="*/ 174379 h 1521540"/>
                <a:gd name="connsiteX19" fmla="*/ 377865 w 1861942"/>
                <a:gd name="connsiteY19" fmla="*/ 9012 h 1521540"/>
                <a:gd name="connsiteX20" fmla="*/ 386167 w 1861942"/>
                <a:gd name="connsiteY20" fmla="*/ 0 h 1521540"/>
                <a:gd name="connsiteX21" fmla="*/ 925387 w 1861942"/>
                <a:gd name="connsiteY21" fmla="*/ 301886 h 1521540"/>
                <a:gd name="connsiteX22" fmla="*/ 1475777 w 1861942"/>
                <a:gd name="connsiteY22" fmla="*/ 0 h 1521540"/>
                <a:gd name="connsiteX0" fmla="*/ 1475777 w 1861942"/>
                <a:gd name="connsiteY0" fmla="*/ 0 h 1521540"/>
                <a:gd name="connsiteX1" fmla="*/ 1484078 w 1861942"/>
                <a:gd name="connsiteY1" fmla="*/ 9011 h 1521540"/>
                <a:gd name="connsiteX2" fmla="*/ 1498815 w 1861942"/>
                <a:gd name="connsiteY2" fmla="*/ 174378 h 1521540"/>
                <a:gd name="connsiteX3" fmla="*/ 1628782 w 1861942"/>
                <a:gd name="connsiteY3" fmla="*/ 562847 h 1521540"/>
                <a:gd name="connsiteX4" fmla="*/ 1613316 w 1861942"/>
                <a:gd name="connsiteY4" fmla="*/ 592532 h 1521540"/>
                <a:gd name="connsiteX5" fmla="*/ 1611088 w 1861942"/>
                <a:gd name="connsiteY5" fmla="*/ 593387 h 1521540"/>
                <a:gd name="connsiteX6" fmla="*/ 1723966 w 1861942"/>
                <a:gd name="connsiteY6" fmla="*/ 1014653 h 1521540"/>
                <a:gd name="connsiteX7" fmla="*/ 1853933 w 1861942"/>
                <a:gd name="connsiteY7" fmla="*/ 1403123 h 1521540"/>
                <a:gd name="connsiteX8" fmla="*/ 1850704 w 1861942"/>
                <a:gd name="connsiteY8" fmla="*/ 1409321 h 1521540"/>
                <a:gd name="connsiteX9" fmla="*/ 1772892 w 1861942"/>
                <a:gd name="connsiteY9" fmla="*/ 1436541 h 1521540"/>
                <a:gd name="connsiteX10" fmla="*/ 930971 w 1861942"/>
                <a:gd name="connsiteY10" fmla="*/ 1521540 h 1521540"/>
                <a:gd name="connsiteX11" fmla="*/ 89050 w 1861942"/>
                <a:gd name="connsiteY11" fmla="*/ 1436541 h 1521540"/>
                <a:gd name="connsiteX12" fmla="*/ 11239 w 1861942"/>
                <a:gd name="connsiteY12" fmla="*/ 1409321 h 1521540"/>
                <a:gd name="connsiteX13" fmla="*/ 8010 w 1861942"/>
                <a:gd name="connsiteY13" fmla="*/ 1403124 h 1521540"/>
                <a:gd name="connsiteX14" fmla="*/ 137976 w 1861942"/>
                <a:gd name="connsiteY14" fmla="*/ 1014654 h 1521540"/>
                <a:gd name="connsiteX15" fmla="*/ 250854 w 1861942"/>
                <a:gd name="connsiteY15" fmla="*/ 593388 h 1521540"/>
                <a:gd name="connsiteX16" fmla="*/ 248626 w 1861942"/>
                <a:gd name="connsiteY16" fmla="*/ 592533 h 1521540"/>
                <a:gd name="connsiteX17" fmla="*/ 233160 w 1861942"/>
                <a:gd name="connsiteY17" fmla="*/ 562848 h 1521540"/>
                <a:gd name="connsiteX18" fmla="*/ 363127 w 1861942"/>
                <a:gd name="connsiteY18" fmla="*/ 174379 h 1521540"/>
                <a:gd name="connsiteX19" fmla="*/ 377865 w 1861942"/>
                <a:gd name="connsiteY19" fmla="*/ 9012 h 1521540"/>
                <a:gd name="connsiteX20" fmla="*/ 386167 w 1861942"/>
                <a:gd name="connsiteY20" fmla="*/ 0 h 1521540"/>
                <a:gd name="connsiteX21" fmla="*/ 925387 w 1861942"/>
                <a:gd name="connsiteY21" fmla="*/ 301886 h 1521540"/>
                <a:gd name="connsiteX22" fmla="*/ 1475777 w 1861942"/>
                <a:gd name="connsiteY22" fmla="*/ 0 h 1521540"/>
                <a:gd name="connsiteX0" fmla="*/ 1475777 w 1861942"/>
                <a:gd name="connsiteY0" fmla="*/ 0 h 1521540"/>
                <a:gd name="connsiteX1" fmla="*/ 1484078 w 1861942"/>
                <a:gd name="connsiteY1" fmla="*/ 9011 h 1521540"/>
                <a:gd name="connsiteX2" fmla="*/ 1498815 w 1861942"/>
                <a:gd name="connsiteY2" fmla="*/ 174378 h 1521540"/>
                <a:gd name="connsiteX3" fmla="*/ 1628782 w 1861942"/>
                <a:gd name="connsiteY3" fmla="*/ 562847 h 1521540"/>
                <a:gd name="connsiteX4" fmla="*/ 1613316 w 1861942"/>
                <a:gd name="connsiteY4" fmla="*/ 592532 h 1521540"/>
                <a:gd name="connsiteX5" fmla="*/ 1611088 w 1861942"/>
                <a:gd name="connsiteY5" fmla="*/ 593387 h 1521540"/>
                <a:gd name="connsiteX6" fmla="*/ 1723966 w 1861942"/>
                <a:gd name="connsiteY6" fmla="*/ 1014653 h 1521540"/>
                <a:gd name="connsiteX7" fmla="*/ 1853933 w 1861942"/>
                <a:gd name="connsiteY7" fmla="*/ 1403123 h 1521540"/>
                <a:gd name="connsiteX8" fmla="*/ 1850704 w 1861942"/>
                <a:gd name="connsiteY8" fmla="*/ 1409321 h 1521540"/>
                <a:gd name="connsiteX9" fmla="*/ 1772892 w 1861942"/>
                <a:gd name="connsiteY9" fmla="*/ 1436541 h 1521540"/>
                <a:gd name="connsiteX10" fmla="*/ 930971 w 1861942"/>
                <a:gd name="connsiteY10" fmla="*/ 1521540 h 1521540"/>
                <a:gd name="connsiteX11" fmla="*/ 89050 w 1861942"/>
                <a:gd name="connsiteY11" fmla="*/ 1436541 h 1521540"/>
                <a:gd name="connsiteX12" fmla="*/ 11239 w 1861942"/>
                <a:gd name="connsiteY12" fmla="*/ 1409321 h 1521540"/>
                <a:gd name="connsiteX13" fmla="*/ 8010 w 1861942"/>
                <a:gd name="connsiteY13" fmla="*/ 1403124 h 1521540"/>
                <a:gd name="connsiteX14" fmla="*/ 137976 w 1861942"/>
                <a:gd name="connsiteY14" fmla="*/ 1014654 h 1521540"/>
                <a:gd name="connsiteX15" fmla="*/ 250854 w 1861942"/>
                <a:gd name="connsiteY15" fmla="*/ 593388 h 1521540"/>
                <a:gd name="connsiteX16" fmla="*/ 248626 w 1861942"/>
                <a:gd name="connsiteY16" fmla="*/ 592533 h 1521540"/>
                <a:gd name="connsiteX17" fmla="*/ 233160 w 1861942"/>
                <a:gd name="connsiteY17" fmla="*/ 562848 h 1521540"/>
                <a:gd name="connsiteX18" fmla="*/ 363127 w 1861942"/>
                <a:gd name="connsiteY18" fmla="*/ 174379 h 1521540"/>
                <a:gd name="connsiteX19" fmla="*/ 377865 w 1861942"/>
                <a:gd name="connsiteY19" fmla="*/ 9012 h 1521540"/>
                <a:gd name="connsiteX20" fmla="*/ 386167 w 1861942"/>
                <a:gd name="connsiteY20" fmla="*/ 0 h 1521540"/>
                <a:gd name="connsiteX21" fmla="*/ 925387 w 1861942"/>
                <a:gd name="connsiteY21" fmla="*/ 301886 h 1521540"/>
                <a:gd name="connsiteX22" fmla="*/ 1475777 w 1861942"/>
                <a:gd name="connsiteY22" fmla="*/ 0 h 1521540"/>
                <a:gd name="connsiteX0" fmla="*/ 1475777 w 1861942"/>
                <a:gd name="connsiteY0" fmla="*/ 0 h 1521540"/>
                <a:gd name="connsiteX1" fmla="*/ 1484078 w 1861942"/>
                <a:gd name="connsiteY1" fmla="*/ 9011 h 1521540"/>
                <a:gd name="connsiteX2" fmla="*/ 1498815 w 1861942"/>
                <a:gd name="connsiteY2" fmla="*/ 174378 h 1521540"/>
                <a:gd name="connsiteX3" fmla="*/ 1628782 w 1861942"/>
                <a:gd name="connsiteY3" fmla="*/ 562847 h 1521540"/>
                <a:gd name="connsiteX4" fmla="*/ 1613316 w 1861942"/>
                <a:gd name="connsiteY4" fmla="*/ 592532 h 1521540"/>
                <a:gd name="connsiteX5" fmla="*/ 1611088 w 1861942"/>
                <a:gd name="connsiteY5" fmla="*/ 593387 h 1521540"/>
                <a:gd name="connsiteX6" fmla="*/ 1723966 w 1861942"/>
                <a:gd name="connsiteY6" fmla="*/ 1014653 h 1521540"/>
                <a:gd name="connsiteX7" fmla="*/ 1853933 w 1861942"/>
                <a:gd name="connsiteY7" fmla="*/ 1403123 h 1521540"/>
                <a:gd name="connsiteX8" fmla="*/ 1850704 w 1861942"/>
                <a:gd name="connsiteY8" fmla="*/ 1409321 h 1521540"/>
                <a:gd name="connsiteX9" fmla="*/ 1772892 w 1861942"/>
                <a:gd name="connsiteY9" fmla="*/ 1436541 h 1521540"/>
                <a:gd name="connsiteX10" fmla="*/ 930971 w 1861942"/>
                <a:gd name="connsiteY10" fmla="*/ 1521540 h 1521540"/>
                <a:gd name="connsiteX11" fmla="*/ 89050 w 1861942"/>
                <a:gd name="connsiteY11" fmla="*/ 1436541 h 1521540"/>
                <a:gd name="connsiteX12" fmla="*/ 11239 w 1861942"/>
                <a:gd name="connsiteY12" fmla="*/ 1409321 h 1521540"/>
                <a:gd name="connsiteX13" fmla="*/ 8010 w 1861942"/>
                <a:gd name="connsiteY13" fmla="*/ 1403124 h 1521540"/>
                <a:gd name="connsiteX14" fmla="*/ 137976 w 1861942"/>
                <a:gd name="connsiteY14" fmla="*/ 1014654 h 1521540"/>
                <a:gd name="connsiteX15" fmla="*/ 250854 w 1861942"/>
                <a:gd name="connsiteY15" fmla="*/ 593388 h 1521540"/>
                <a:gd name="connsiteX16" fmla="*/ 248626 w 1861942"/>
                <a:gd name="connsiteY16" fmla="*/ 592533 h 1521540"/>
                <a:gd name="connsiteX17" fmla="*/ 233160 w 1861942"/>
                <a:gd name="connsiteY17" fmla="*/ 562848 h 1521540"/>
                <a:gd name="connsiteX18" fmla="*/ 363127 w 1861942"/>
                <a:gd name="connsiteY18" fmla="*/ 174379 h 1521540"/>
                <a:gd name="connsiteX19" fmla="*/ 377865 w 1861942"/>
                <a:gd name="connsiteY19" fmla="*/ 9012 h 1521540"/>
                <a:gd name="connsiteX20" fmla="*/ 386167 w 1861942"/>
                <a:gd name="connsiteY20" fmla="*/ 0 h 1521540"/>
                <a:gd name="connsiteX21" fmla="*/ 925387 w 1861942"/>
                <a:gd name="connsiteY21" fmla="*/ 301886 h 1521540"/>
                <a:gd name="connsiteX22" fmla="*/ 1475777 w 1861942"/>
                <a:gd name="connsiteY22" fmla="*/ 0 h 1521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861942" h="1521540">
                  <a:moveTo>
                    <a:pt x="1475777" y="0"/>
                  </a:moveTo>
                  <a:lnTo>
                    <a:pt x="1484078" y="9011"/>
                  </a:lnTo>
                  <a:cubicBezTo>
                    <a:pt x="1522101" y="55261"/>
                    <a:pt x="1543569" y="105948"/>
                    <a:pt x="1498815" y="174378"/>
                  </a:cubicBezTo>
                  <a:cubicBezTo>
                    <a:pt x="1386930" y="345456"/>
                    <a:pt x="1688930" y="405633"/>
                    <a:pt x="1628782" y="562847"/>
                  </a:cubicBezTo>
                  <a:lnTo>
                    <a:pt x="1613316" y="592532"/>
                  </a:lnTo>
                  <a:lnTo>
                    <a:pt x="1611088" y="593387"/>
                  </a:lnTo>
                  <a:cubicBezTo>
                    <a:pt x="1491745" y="775869"/>
                    <a:pt x="1843309" y="832172"/>
                    <a:pt x="1723966" y="1014653"/>
                  </a:cubicBezTo>
                  <a:cubicBezTo>
                    <a:pt x="1612082" y="1185731"/>
                    <a:pt x="1914081" y="1245908"/>
                    <a:pt x="1853933" y="1403123"/>
                  </a:cubicBezTo>
                  <a:lnTo>
                    <a:pt x="1850704" y="1409321"/>
                  </a:lnTo>
                  <a:lnTo>
                    <a:pt x="1772892" y="1436541"/>
                  </a:lnTo>
                  <a:cubicBezTo>
                    <a:pt x="1590432" y="1487824"/>
                    <a:pt x="1281438" y="1521540"/>
                    <a:pt x="930971" y="1521540"/>
                  </a:cubicBezTo>
                  <a:cubicBezTo>
                    <a:pt x="580505" y="1521540"/>
                    <a:pt x="271511" y="1487824"/>
                    <a:pt x="89050" y="1436541"/>
                  </a:cubicBezTo>
                  <a:lnTo>
                    <a:pt x="11239" y="1409321"/>
                  </a:lnTo>
                  <a:lnTo>
                    <a:pt x="8010" y="1403124"/>
                  </a:lnTo>
                  <a:cubicBezTo>
                    <a:pt x="-52139" y="1245909"/>
                    <a:pt x="249861" y="1185732"/>
                    <a:pt x="137976" y="1014654"/>
                  </a:cubicBezTo>
                  <a:cubicBezTo>
                    <a:pt x="18633" y="832173"/>
                    <a:pt x="370198" y="775870"/>
                    <a:pt x="250854" y="593388"/>
                  </a:cubicBezTo>
                  <a:lnTo>
                    <a:pt x="248626" y="592533"/>
                  </a:lnTo>
                  <a:lnTo>
                    <a:pt x="233160" y="562848"/>
                  </a:lnTo>
                  <a:cubicBezTo>
                    <a:pt x="173012" y="405634"/>
                    <a:pt x="475012" y="345457"/>
                    <a:pt x="363127" y="174379"/>
                  </a:cubicBezTo>
                  <a:cubicBezTo>
                    <a:pt x="318374" y="105949"/>
                    <a:pt x="339841" y="55262"/>
                    <a:pt x="377865" y="9012"/>
                  </a:cubicBezTo>
                  <a:lnTo>
                    <a:pt x="386167" y="0"/>
                  </a:lnTo>
                  <a:cubicBezTo>
                    <a:pt x="565907" y="100629"/>
                    <a:pt x="665615" y="286804"/>
                    <a:pt x="925387" y="301886"/>
                  </a:cubicBezTo>
                  <a:cubicBezTo>
                    <a:pt x="1185159" y="316968"/>
                    <a:pt x="1382662" y="48812"/>
                    <a:pt x="1475777" y="0"/>
                  </a:cubicBezTo>
                  <a:close/>
                </a:path>
              </a:pathLst>
            </a:custGeom>
            <a:solidFill>
              <a:srgbClr val="C0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683" name="グループ化 682">
              <a:extLst>
                <a:ext uri="{FF2B5EF4-FFF2-40B4-BE49-F238E27FC236}">
                  <a16:creationId xmlns:a16="http://schemas.microsoft.com/office/drawing/2014/main" id="{55EEDEE0-6E7F-30E5-20C7-F121A0BE29C0}"/>
                </a:ext>
              </a:extLst>
            </p:cNvPr>
            <p:cNvGrpSpPr/>
            <p:nvPr/>
          </p:nvGrpSpPr>
          <p:grpSpPr>
            <a:xfrm>
              <a:off x="6346636" y="5445219"/>
              <a:ext cx="3073897" cy="516021"/>
              <a:chOff x="6165382" y="5445224"/>
              <a:chExt cx="3442168" cy="451834"/>
            </a:xfrm>
          </p:grpSpPr>
          <p:sp>
            <p:nvSpPr>
              <p:cNvPr id="684" name="台形 683">
                <a:extLst>
                  <a:ext uri="{FF2B5EF4-FFF2-40B4-BE49-F238E27FC236}">
                    <a16:creationId xmlns:a16="http://schemas.microsoft.com/office/drawing/2014/main" id="{4E64F373-1152-7EFE-346D-EDAF7AB0C11F}"/>
                  </a:ext>
                </a:extLst>
              </p:cNvPr>
              <p:cNvSpPr/>
              <p:nvPr/>
            </p:nvSpPr>
            <p:spPr>
              <a:xfrm>
                <a:off x="6165382" y="5445224"/>
                <a:ext cx="3442168" cy="360040"/>
              </a:xfrm>
              <a:prstGeom prst="trapezoid">
                <a:avLst>
                  <a:gd name="adj" fmla="val 124408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5" name="四角形: 角を丸くする 684">
                <a:extLst>
                  <a:ext uri="{FF2B5EF4-FFF2-40B4-BE49-F238E27FC236}">
                    <a16:creationId xmlns:a16="http://schemas.microsoft.com/office/drawing/2014/main" id="{43BB10ED-8C3C-EC5A-6D56-F365BA7178C1}"/>
                  </a:ext>
                </a:extLst>
              </p:cNvPr>
              <p:cNvSpPr/>
              <p:nvPr/>
            </p:nvSpPr>
            <p:spPr>
              <a:xfrm>
                <a:off x="6165382" y="5792753"/>
                <a:ext cx="3442168" cy="104305"/>
              </a:xfrm>
              <a:prstGeom prst="round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86" name="楕円 685">
              <a:extLst>
                <a:ext uri="{FF2B5EF4-FFF2-40B4-BE49-F238E27FC236}">
                  <a16:creationId xmlns:a16="http://schemas.microsoft.com/office/drawing/2014/main" id="{B02BC4B9-F6AD-1CCB-DBD9-A3EC752C1549}"/>
                </a:ext>
              </a:extLst>
            </p:cNvPr>
            <p:cNvSpPr/>
            <p:nvPr/>
          </p:nvSpPr>
          <p:spPr>
            <a:xfrm>
              <a:off x="7559549" y="5594573"/>
              <a:ext cx="648072" cy="144016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87" name="グループ化 686">
              <a:extLst>
                <a:ext uri="{FF2B5EF4-FFF2-40B4-BE49-F238E27FC236}">
                  <a16:creationId xmlns:a16="http://schemas.microsoft.com/office/drawing/2014/main" id="{2ED9A23B-A3F0-F4DF-4FD1-18E4C8D5F91D}"/>
                </a:ext>
              </a:extLst>
            </p:cNvPr>
            <p:cNvGrpSpPr/>
            <p:nvPr/>
          </p:nvGrpSpPr>
          <p:grpSpPr>
            <a:xfrm>
              <a:off x="7482441" y="5090517"/>
              <a:ext cx="802288" cy="591900"/>
              <a:chOff x="9201472" y="4580520"/>
              <a:chExt cx="1152128" cy="850000"/>
            </a:xfrm>
          </p:grpSpPr>
          <p:sp>
            <p:nvSpPr>
              <p:cNvPr id="688" name="フリーフォーム: 図形 687">
                <a:extLst>
                  <a:ext uri="{FF2B5EF4-FFF2-40B4-BE49-F238E27FC236}">
                    <a16:creationId xmlns:a16="http://schemas.microsoft.com/office/drawing/2014/main" id="{83874D51-BBED-2AAF-2CF4-5EA3D26AE330}"/>
                  </a:ext>
                </a:extLst>
              </p:cNvPr>
              <p:cNvSpPr/>
              <p:nvPr/>
            </p:nvSpPr>
            <p:spPr>
              <a:xfrm>
                <a:off x="9201472" y="4747580"/>
                <a:ext cx="1152128" cy="682940"/>
              </a:xfrm>
              <a:custGeom>
                <a:avLst/>
                <a:gdLst>
                  <a:gd name="connsiteX0" fmla="*/ 576064 w 1152128"/>
                  <a:gd name="connsiteY0" fmla="*/ 0 h 682940"/>
                  <a:gd name="connsiteX1" fmla="*/ 1152128 w 1152128"/>
                  <a:gd name="connsiteY1" fmla="*/ 180020 h 682940"/>
                  <a:gd name="connsiteX2" fmla="*/ 1144132 w 1152128"/>
                  <a:gd name="connsiteY2" fmla="*/ 204806 h 682940"/>
                  <a:gd name="connsiteX3" fmla="*/ 1152128 w 1152128"/>
                  <a:gd name="connsiteY3" fmla="*/ 229592 h 682940"/>
                  <a:gd name="connsiteX4" fmla="*/ 1106858 w 1152128"/>
                  <a:gd name="connsiteY4" fmla="*/ 299664 h 682940"/>
                  <a:gd name="connsiteX5" fmla="*/ 1106628 w 1152128"/>
                  <a:gd name="connsiteY5" fmla="*/ 299797 h 682940"/>
                  <a:gd name="connsiteX6" fmla="*/ 1114103 w 1152128"/>
                  <a:gd name="connsiteY6" fmla="*/ 340958 h 682940"/>
                  <a:gd name="connsiteX7" fmla="*/ 576064 w 1152128"/>
                  <a:gd name="connsiteY7" fmla="*/ 682785 h 682940"/>
                  <a:gd name="connsiteX8" fmla="*/ 38025 w 1152128"/>
                  <a:gd name="connsiteY8" fmla="*/ 340958 h 682940"/>
                  <a:gd name="connsiteX9" fmla="*/ 44915 w 1152128"/>
                  <a:gd name="connsiteY9" fmla="*/ 299307 h 682940"/>
                  <a:gd name="connsiteX10" fmla="*/ 11704 w 1152128"/>
                  <a:gd name="connsiteY10" fmla="*/ 265872 h 682940"/>
                  <a:gd name="connsiteX11" fmla="*/ 0 w 1152128"/>
                  <a:gd name="connsiteY11" fmla="*/ 229592 h 682940"/>
                  <a:gd name="connsiteX12" fmla="*/ 7996 w 1152128"/>
                  <a:gd name="connsiteY12" fmla="*/ 204806 h 682940"/>
                  <a:gd name="connsiteX13" fmla="*/ 0 w 1152128"/>
                  <a:gd name="connsiteY13" fmla="*/ 180020 h 682940"/>
                  <a:gd name="connsiteX14" fmla="*/ 576064 w 1152128"/>
                  <a:gd name="connsiteY14" fmla="*/ 0 h 682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52128" h="682940">
                    <a:moveTo>
                      <a:pt x="576064" y="0"/>
                    </a:moveTo>
                    <a:cubicBezTo>
                      <a:pt x="894215" y="0"/>
                      <a:pt x="1152128" y="80598"/>
                      <a:pt x="1152128" y="180020"/>
                    </a:cubicBezTo>
                    <a:lnTo>
                      <a:pt x="1144132" y="204806"/>
                    </a:lnTo>
                    <a:lnTo>
                      <a:pt x="1152128" y="229592"/>
                    </a:lnTo>
                    <a:cubicBezTo>
                      <a:pt x="1152128" y="254448"/>
                      <a:pt x="1136008" y="278127"/>
                      <a:pt x="1106858" y="299664"/>
                    </a:cubicBezTo>
                    <a:lnTo>
                      <a:pt x="1106628" y="299797"/>
                    </a:lnTo>
                    <a:lnTo>
                      <a:pt x="1114103" y="340958"/>
                    </a:lnTo>
                    <a:cubicBezTo>
                      <a:pt x="1114103" y="529744"/>
                      <a:pt x="985900" y="688621"/>
                      <a:pt x="576064" y="682785"/>
                    </a:cubicBezTo>
                    <a:cubicBezTo>
                      <a:pt x="166228" y="676949"/>
                      <a:pt x="38025" y="529744"/>
                      <a:pt x="38025" y="340958"/>
                    </a:cubicBezTo>
                    <a:lnTo>
                      <a:pt x="44915" y="299307"/>
                    </a:lnTo>
                    <a:lnTo>
                      <a:pt x="11704" y="265872"/>
                    </a:lnTo>
                    <a:cubicBezTo>
                      <a:pt x="4030" y="254154"/>
                      <a:pt x="0" y="242020"/>
                      <a:pt x="0" y="229592"/>
                    </a:cubicBezTo>
                    <a:lnTo>
                      <a:pt x="7996" y="204806"/>
                    </a:lnTo>
                    <a:lnTo>
                      <a:pt x="0" y="180020"/>
                    </a:lnTo>
                    <a:cubicBezTo>
                      <a:pt x="0" y="80598"/>
                      <a:pt x="257913" y="0"/>
                      <a:pt x="576064" y="0"/>
                    </a:cubicBezTo>
                    <a:close/>
                  </a:path>
                </a:pathLst>
              </a:custGeom>
              <a:pattFill prst="openDmnd">
                <a:fgClr>
                  <a:srgbClr val="FFFF00"/>
                </a:fgClr>
                <a:bgClr>
                  <a:srgbClr val="FFCC00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89" name="グループ化 688">
                <a:extLst>
                  <a:ext uri="{FF2B5EF4-FFF2-40B4-BE49-F238E27FC236}">
                    <a16:creationId xmlns:a16="http://schemas.microsoft.com/office/drawing/2014/main" id="{C77EDE3F-9CE1-8713-3DB8-9BF1171BDE8D}"/>
                  </a:ext>
                </a:extLst>
              </p:cNvPr>
              <p:cNvGrpSpPr/>
              <p:nvPr/>
            </p:nvGrpSpPr>
            <p:grpSpPr>
              <a:xfrm>
                <a:off x="9237878" y="4580520"/>
                <a:ext cx="1079317" cy="489955"/>
                <a:chOff x="9237878" y="4580520"/>
                <a:chExt cx="1079317" cy="489955"/>
              </a:xfrm>
            </p:grpSpPr>
            <p:sp>
              <p:nvSpPr>
                <p:cNvPr id="690" name="楕円 689">
                  <a:extLst>
                    <a:ext uri="{FF2B5EF4-FFF2-40B4-BE49-F238E27FC236}">
                      <a16:creationId xmlns:a16="http://schemas.microsoft.com/office/drawing/2014/main" id="{45E648E2-E6B3-CB39-7FC7-B9334B30E185}"/>
                    </a:ext>
                  </a:extLst>
                </p:cNvPr>
                <p:cNvSpPr/>
                <p:nvPr/>
              </p:nvSpPr>
              <p:spPr>
                <a:xfrm>
                  <a:off x="9255372" y="4784725"/>
                  <a:ext cx="1044328" cy="285750"/>
                </a:xfrm>
                <a:prstGeom prst="ellipse">
                  <a:avLst/>
                </a:prstGeom>
                <a:pattFill prst="openDmnd">
                  <a:fgClr>
                    <a:srgbClr val="663300"/>
                  </a:fgClr>
                  <a:bgClr>
                    <a:srgbClr val="CC6600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91" name="グループ化 690">
                  <a:extLst>
                    <a:ext uri="{FF2B5EF4-FFF2-40B4-BE49-F238E27FC236}">
                      <a16:creationId xmlns:a16="http://schemas.microsoft.com/office/drawing/2014/main" id="{FC791F2B-74BE-6F0A-BE34-ECCCF265CDEF}"/>
                    </a:ext>
                  </a:extLst>
                </p:cNvPr>
                <p:cNvGrpSpPr/>
                <p:nvPr/>
              </p:nvGrpSpPr>
              <p:grpSpPr>
                <a:xfrm rot="900000">
                  <a:off x="9237878" y="4695702"/>
                  <a:ext cx="401068" cy="334119"/>
                  <a:chOff x="9259663" y="4260007"/>
                  <a:chExt cx="478062" cy="374650"/>
                </a:xfrm>
              </p:grpSpPr>
              <p:sp>
                <p:nvSpPr>
                  <p:cNvPr id="708" name="楕円 707">
                    <a:extLst>
                      <a:ext uri="{FF2B5EF4-FFF2-40B4-BE49-F238E27FC236}">
                        <a16:creationId xmlns:a16="http://schemas.microsoft.com/office/drawing/2014/main" id="{2E5909F0-C163-E65F-C11C-2F6995DFB97F}"/>
                      </a:ext>
                    </a:extLst>
                  </p:cNvPr>
                  <p:cNvSpPr/>
                  <p:nvPr/>
                </p:nvSpPr>
                <p:spPr>
                  <a:xfrm>
                    <a:off x="9259663" y="4260007"/>
                    <a:ext cx="478062" cy="374650"/>
                  </a:xfrm>
                  <a:prstGeom prst="ellipse">
                    <a:avLst/>
                  </a:prstGeom>
                  <a:pattFill prst="lgConfetti">
                    <a:fgClr>
                      <a:srgbClr val="FF6600"/>
                    </a:fgClr>
                    <a:bgClr>
                      <a:srgbClr val="FFC000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9" name="星: 6 pt 708">
                    <a:extLst>
                      <a:ext uri="{FF2B5EF4-FFF2-40B4-BE49-F238E27FC236}">
                        <a16:creationId xmlns:a16="http://schemas.microsoft.com/office/drawing/2014/main" id="{4A132F75-84B7-0F1B-4833-9BF04D401B80}"/>
                      </a:ext>
                    </a:extLst>
                  </p:cNvPr>
                  <p:cNvSpPr/>
                  <p:nvPr/>
                </p:nvSpPr>
                <p:spPr>
                  <a:xfrm>
                    <a:off x="9437463" y="4279901"/>
                    <a:ext cx="122462" cy="73040"/>
                  </a:xfrm>
                  <a:prstGeom prst="star6">
                    <a:avLst/>
                  </a:pr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92" name="グループ化 691">
                  <a:extLst>
                    <a:ext uri="{FF2B5EF4-FFF2-40B4-BE49-F238E27FC236}">
                      <a16:creationId xmlns:a16="http://schemas.microsoft.com/office/drawing/2014/main" id="{1986BB8E-080C-BFC8-5E7B-91DECC5D5F56}"/>
                    </a:ext>
                  </a:extLst>
                </p:cNvPr>
                <p:cNvGrpSpPr/>
                <p:nvPr/>
              </p:nvGrpSpPr>
              <p:grpSpPr>
                <a:xfrm rot="20700000">
                  <a:off x="9916127" y="4701356"/>
                  <a:ext cx="401068" cy="334119"/>
                  <a:chOff x="9259663" y="4260007"/>
                  <a:chExt cx="478062" cy="374650"/>
                </a:xfrm>
              </p:grpSpPr>
              <p:sp>
                <p:nvSpPr>
                  <p:cNvPr id="706" name="楕円 705">
                    <a:extLst>
                      <a:ext uri="{FF2B5EF4-FFF2-40B4-BE49-F238E27FC236}">
                        <a16:creationId xmlns:a16="http://schemas.microsoft.com/office/drawing/2014/main" id="{01541334-5958-F353-F596-C644D6B721F2}"/>
                      </a:ext>
                    </a:extLst>
                  </p:cNvPr>
                  <p:cNvSpPr/>
                  <p:nvPr/>
                </p:nvSpPr>
                <p:spPr>
                  <a:xfrm>
                    <a:off x="9259663" y="4260007"/>
                    <a:ext cx="478062" cy="374650"/>
                  </a:xfrm>
                  <a:prstGeom prst="ellipse">
                    <a:avLst/>
                  </a:prstGeom>
                  <a:pattFill prst="lgConfetti">
                    <a:fgClr>
                      <a:srgbClr val="FF6600"/>
                    </a:fgClr>
                    <a:bgClr>
                      <a:srgbClr val="FFC000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7" name="星: 6 pt 706">
                    <a:extLst>
                      <a:ext uri="{FF2B5EF4-FFF2-40B4-BE49-F238E27FC236}">
                        <a16:creationId xmlns:a16="http://schemas.microsoft.com/office/drawing/2014/main" id="{26DA7373-B7FD-AD7E-310D-E6BEC34B089E}"/>
                      </a:ext>
                    </a:extLst>
                  </p:cNvPr>
                  <p:cNvSpPr/>
                  <p:nvPr/>
                </p:nvSpPr>
                <p:spPr>
                  <a:xfrm>
                    <a:off x="9437463" y="4279901"/>
                    <a:ext cx="122462" cy="73040"/>
                  </a:xfrm>
                  <a:prstGeom prst="star6">
                    <a:avLst/>
                  </a:pr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93" name="グループ化 692">
                  <a:extLst>
                    <a:ext uri="{FF2B5EF4-FFF2-40B4-BE49-F238E27FC236}">
                      <a16:creationId xmlns:a16="http://schemas.microsoft.com/office/drawing/2014/main" id="{B19A15FD-2912-D7BC-3842-63649B16EB90}"/>
                    </a:ext>
                  </a:extLst>
                </p:cNvPr>
                <p:cNvGrpSpPr/>
                <p:nvPr/>
              </p:nvGrpSpPr>
              <p:grpSpPr>
                <a:xfrm>
                  <a:off x="9577002" y="4580520"/>
                  <a:ext cx="401068" cy="334119"/>
                  <a:chOff x="9259663" y="4260007"/>
                  <a:chExt cx="478062" cy="374650"/>
                </a:xfrm>
              </p:grpSpPr>
              <p:sp>
                <p:nvSpPr>
                  <p:cNvPr id="704" name="楕円 703">
                    <a:extLst>
                      <a:ext uri="{FF2B5EF4-FFF2-40B4-BE49-F238E27FC236}">
                        <a16:creationId xmlns:a16="http://schemas.microsoft.com/office/drawing/2014/main" id="{92BA1819-8686-C66B-3A8B-662403C12FEC}"/>
                      </a:ext>
                    </a:extLst>
                  </p:cNvPr>
                  <p:cNvSpPr/>
                  <p:nvPr/>
                </p:nvSpPr>
                <p:spPr>
                  <a:xfrm>
                    <a:off x="9259663" y="4260007"/>
                    <a:ext cx="478062" cy="374650"/>
                  </a:xfrm>
                  <a:prstGeom prst="ellipse">
                    <a:avLst/>
                  </a:prstGeom>
                  <a:pattFill prst="lgConfetti">
                    <a:fgClr>
                      <a:srgbClr val="FF6600"/>
                    </a:fgClr>
                    <a:bgClr>
                      <a:srgbClr val="FFC000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5" name="星: 6 pt 704">
                    <a:extLst>
                      <a:ext uri="{FF2B5EF4-FFF2-40B4-BE49-F238E27FC236}">
                        <a16:creationId xmlns:a16="http://schemas.microsoft.com/office/drawing/2014/main" id="{BDE48404-BED1-F0FE-D3B6-13AB85AE259A}"/>
                      </a:ext>
                    </a:extLst>
                  </p:cNvPr>
                  <p:cNvSpPr/>
                  <p:nvPr/>
                </p:nvSpPr>
                <p:spPr>
                  <a:xfrm>
                    <a:off x="9437463" y="4279901"/>
                    <a:ext cx="122462" cy="73040"/>
                  </a:xfrm>
                  <a:prstGeom prst="star6">
                    <a:avLst/>
                  </a:pr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94" name="グループ化 693">
                  <a:extLst>
                    <a:ext uri="{FF2B5EF4-FFF2-40B4-BE49-F238E27FC236}">
                      <a16:creationId xmlns:a16="http://schemas.microsoft.com/office/drawing/2014/main" id="{009DF26F-9E5B-6A38-0456-0AFADB6DC34C}"/>
                    </a:ext>
                  </a:extLst>
                </p:cNvPr>
                <p:cNvGrpSpPr/>
                <p:nvPr/>
              </p:nvGrpSpPr>
              <p:grpSpPr>
                <a:xfrm>
                  <a:off x="9577002" y="4725777"/>
                  <a:ext cx="401068" cy="334119"/>
                  <a:chOff x="9259663" y="4260007"/>
                  <a:chExt cx="478062" cy="374650"/>
                </a:xfrm>
              </p:grpSpPr>
              <p:sp>
                <p:nvSpPr>
                  <p:cNvPr id="702" name="楕円 701">
                    <a:extLst>
                      <a:ext uri="{FF2B5EF4-FFF2-40B4-BE49-F238E27FC236}">
                        <a16:creationId xmlns:a16="http://schemas.microsoft.com/office/drawing/2014/main" id="{5CB39EA8-95C3-30BB-1767-8FD6E1E1C095}"/>
                      </a:ext>
                    </a:extLst>
                  </p:cNvPr>
                  <p:cNvSpPr/>
                  <p:nvPr/>
                </p:nvSpPr>
                <p:spPr>
                  <a:xfrm>
                    <a:off x="9259663" y="4260007"/>
                    <a:ext cx="478062" cy="374650"/>
                  </a:xfrm>
                  <a:prstGeom prst="ellipse">
                    <a:avLst/>
                  </a:prstGeom>
                  <a:pattFill prst="lgConfetti">
                    <a:fgClr>
                      <a:srgbClr val="FF6600"/>
                    </a:fgClr>
                    <a:bgClr>
                      <a:srgbClr val="FFC000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3" name="星: 6 pt 702">
                    <a:extLst>
                      <a:ext uri="{FF2B5EF4-FFF2-40B4-BE49-F238E27FC236}">
                        <a16:creationId xmlns:a16="http://schemas.microsoft.com/office/drawing/2014/main" id="{4B89E003-B02F-7260-C9FE-024393861000}"/>
                      </a:ext>
                    </a:extLst>
                  </p:cNvPr>
                  <p:cNvSpPr/>
                  <p:nvPr/>
                </p:nvSpPr>
                <p:spPr>
                  <a:xfrm>
                    <a:off x="9437463" y="4279901"/>
                    <a:ext cx="122462" cy="73040"/>
                  </a:xfrm>
                  <a:prstGeom prst="star6">
                    <a:avLst/>
                  </a:pr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95" name="グループ化 694">
                  <a:extLst>
                    <a:ext uri="{FF2B5EF4-FFF2-40B4-BE49-F238E27FC236}">
                      <a16:creationId xmlns:a16="http://schemas.microsoft.com/office/drawing/2014/main" id="{97ED68F0-F678-2E7A-888B-8FA2594FF6BD}"/>
                    </a:ext>
                  </a:extLst>
                </p:cNvPr>
                <p:cNvGrpSpPr/>
                <p:nvPr/>
              </p:nvGrpSpPr>
              <p:grpSpPr>
                <a:xfrm>
                  <a:off x="9290744" y="4889957"/>
                  <a:ext cx="968027" cy="180518"/>
                  <a:chOff x="9290744" y="4889957"/>
                  <a:chExt cx="968027" cy="180518"/>
                </a:xfrm>
              </p:grpSpPr>
              <p:sp>
                <p:nvSpPr>
                  <p:cNvPr id="696" name="フリーフォーム: 図形 695">
                    <a:extLst>
                      <a:ext uri="{FF2B5EF4-FFF2-40B4-BE49-F238E27FC236}">
                        <a16:creationId xmlns:a16="http://schemas.microsoft.com/office/drawing/2014/main" id="{BEA8C109-C73C-712F-450A-4C0C7DACECC2}"/>
                      </a:ext>
                    </a:extLst>
                  </p:cNvPr>
                  <p:cNvSpPr/>
                  <p:nvPr/>
                </p:nvSpPr>
                <p:spPr>
                  <a:xfrm>
                    <a:off x="9290744" y="4889957"/>
                    <a:ext cx="370621" cy="169686"/>
                  </a:xfrm>
                  <a:custGeom>
                    <a:avLst/>
                    <a:gdLst>
                      <a:gd name="connsiteX0" fmla="*/ 170087 w 370621"/>
                      <a:gd name="connsiteY0" fmla="*/ 0 h 169686"/>
                      <a:gd name="connsiteX1" fmla="*/ 370621 w 370621"/>
                      <a:gd name="connsiteY1" fmla="*/ 167060 h 169686"/>
                      <a:gd name="connsiteX2" fmla="*/ 369985 w 370621"/>
                      <a:gd name="connsiteY2" fmla="*/ 169686 h 169686"/>
                      <a:gd name="connsiteX3" fmla="*/ 283543 w 370621"/>
                      <a:gd name="connsiteY3" fmla="*/ 164910 h 169686"/>
                      <a:gd name="connsiteX4" fmla="*/ 5663 w 370621"/>
                      <a:gd name="connsiteY4" fmla="*/ 88877 h 169686"/>
                      <a:gd name="connsiteX5" fmla="*/ 0 w 370621"/>
                      <a:gd name="connsiteY5" fmla="*/ 83884 h 169686"/>
                      <a:gd name="connsiteX6" fmla="*/ 28288 w 370621"/>
                      <a:gd name="connsiteY6" fmla="*/ 48931 h 169686"/>
                      <a:gd name="connsiteX7" fmla="*/ 170087 w 370621"/>
                      <a:gd name="connsiteY7" fmla="*/ 0 h 1696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70621" h="169686">
                        <a:moveTo>
                          <a:pt x="170087" y="0"/>
                        </a:moveTo>
                        <a:cubicBezTo>
                          <a:pt x="280839" y="0"/>
                          <a:pt x="370621" y="74795"/>
                          <a:pt x="370621" y="167060"/>
                        </a:cubicBezTo>
                        <a:lnTo>
                          <a:pt x="369985" y="169686"/>
                        </a:lnTo>
                        <a:lnTo>
                          <a:pt x="283543" y="164910"/>
                        </a:lnTo>
                        <a:cubicBezTo>
                          <a:pt x="158602" y="150451"/>
                          <a:pt x="58509" y="123063"/>
                          <a:pt x="5663" y="88877"/>
                        </a:cubicBezTo>
                        <a:lnTo>
                          <a:pt x="0" y="83884"/>
                        </a:lnTo>
                        <a:lnTo>
                          <a:pt x="28288" y="48931"/>
                        </a:lnTo>
                        <a:cubicBezTo>
                          <a:pt x="64578" y="18699"/>
                          <a:pt x="114711" y="0"/>
                          <a:pt x="170087" y="0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FF6600"/>
                    </a:fgClr>
                    <a:bgClr>
                      <a:srgbClr val="FFC000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7" name="フリーフォーム: 図形 696">
                    <a:extLst>
                      <a:ext uri="{FF2B5EF4-FFF2-40B4-BE49-F238E27FC236}">
                        <a16:creationId xmlns:a16="http://schemas.microsoft.com/office/drawing/2014/main" id="{5F075B9E-7752-D5DF-A622-49416A0AC764}"/>
                      </a:ext>
                    </a:extLst>
                  </p:cNvPr>
                  <p:cNvSpPr/>
                  <p:nvPr/>
                </p:nvSpPr>
                <p:spPr>
                  <a:xfrm>
                    <a:off x="9884184" y="4894733"/>
                    <a:ext cx="374587" cy="170205"/>
                  </a:xfrm>
                  <a:custGeom>
                    <a:avLst/>
                    <a:gdLst>
                      <a:gd name="connsiteX0" fmla="*/ 200534 w 374587"/>
                      <a:gd name="connsiteY0" fmla="*/ 0 h 170205"/>
                      <a:gd name="connsiteX1" fmla="*/ 342333 w 374587"/>
                      <a:gd name="connsiteY1" fmla="*/ 48931 h 170205"/>
                      <a:gd name="connsiteX2" fmla="*/ 374587 w 374587"/>
                      <a:gd name="connsiteY2" fmla="*/ 88785 h 170205"/>
                      <a:gd name="connsiteX3" fmla="*/ 374483 w 374587"/>
                      <a:gd name="connsiteY3" fmla="*/ 88877 h 170205"/>
                      <a:gd name="connsiteX4" fmla="*/ 96603 w 374587"/>
                      <a:gd name="connsiteY4" fmla="*/ 164910 h 170205"/>
                      <a:gd name="connsiteX5" fmla="*/ 762 w 374587"/>
                      <a:gd name="connsiteY5" fmla="*/ 170205 h 170205"/>
                      <a:gd name="connsiteX6" fmla="*/ 0 w 374587"/>
                      <a:gd name="connsiteY6" fmla="*/ 167060 h 170205"/>
                      <a:gd name="connsiteX7" fmla="*/ 200534 w 374587"/>
                      <a:gd name="connsiteY7" fmla="*/ 0 h 1702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74587" h="170205">
                        <a:moveTo>
                          <a:pt x="200534" y="0"/>
                        </a:moveTo>
                        <a:cubicBezTo>
                          <a:pt x="255910" y="0"/>
                          <a:pt x="306044" y="18699"/>
                          <a:pt x="342333" y="48931"/>
                        </a:cubicBezTo>
                        <a:lnTo>
                          <a:pt x="374587" y="88785"/>
                        </a:lnTo>
                        <a:lnTo>
                          <a:pt x="374483" y="88877"/>
                        </a:lnTo>
                        <a:cubicBezTo>
                          <a:pt x="321637" y="123063"/>
                          <a:pt x="221544" y="150451"/>
                          <a:pt x="96603" y="164910"/>
                        </a:cubicBezTo>
                        <a:lnTo>
                          <a:pt x="762" y="170205"/>
                        </a:lnTo>
                        <a:lnTo>
                          <a:pt x="0" y="167060"/>
                        </a:lnTo>
                        <a:cubicBezTo>
                          <a:pt x="0" y="74795"/>
                          <a:pt x="89782" y="0"/>
                          <a:pt x="200534" y="0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FF6600"/>
                    </a:fgClr>
                    <a:bgClr>
                      <a:srgbClr val="FFC000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8" name="星: 6 pt 697">
                    <a:extLst>
                      <a:ext uri="{FF2B5EF4-FFF2-40B4-BE49-F238E27FC236}">
                        <a16:creationId xmlns:a16="http://schemas.microsoft.com/office/drawing/2014/main" id="{B954650C-F82B-BF69-5598-770A899DFC27}"/>
                      </a:ext>
                    </a:extLst>
                  </p:cNvPr>
                  <p:cNvSpPr/>
                  <p:nvPr/>
                </p:nvSpPr>
                <p:spPr>
                  <a:xfrm>
                    <a:off x="9411841" y="4919135"/>
                    <a:ext cx="102739" cy="65138"/>
                  </a:xfrm>
                  <a:prstGeom prst="star6">
                    <a:avLst/>
                  </a:pr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9" name="フリーフォーム: 図形 698">
                    <a:extLst>
                      <a:ext uri="{FF2B5EF4-FFF2-40B4-BE49-F238E27FC236}">
                        <a16:creationId xmlns:a16="http://schemas.microsoft.com/office/drawing/2014/main" id="{8596ADC0-D5CC-1497-A48A-90DEECA888D9}"/>
                      </a:ext>
                    </a:extLst>
                  </p:cNvPr>
                  <p:cNvSpPr/>
                  <p:nvPr/>
                </p:nvSpPr>
                <p:spPr>
                  <a:xfrm>
                    <a:off x="9588534" y="4940560"/>
                    <a:ext cx="378004" cy="129915"/>
                  </a:xfrm>
                  <a:custGeom>
                    <a:avLst/>
                    <a:gdLst>
                      <a:gd name="connsiteX0" fmla="*/ 189002 w 378004"/>
                      <a:gd name="connsiteY0" fmla="*/ 0 h 129915"/>
                      <a:gd name="connsiteX1" fmla="*/ 373777 w 378004"/>
                      <a:gd name="connsiteY1" fmla="*/ 102033 h 129915"/>
                      <a:gd name="connsiteX2" fmla="*/ 378004 w 378004"/>
                      <a:gd name="connsiteY2" fmla="*/ 119475 h 129915"/>
                      <a:gd name="connsiteX3" fmla="*/ 189002 w 378004"/>
                      <a:gd name="connsiteY3" fmla="*/ 129915 h 129915"/>
                      <a:gd name="connsiteX4" fmla="*/ 0 w 378004"/>
                      <a:gd name="connsiteY4" fmla="*/ 119475 h 129915"/>
                      <a:gd name="connsiteX5" fmla="*/ 4227 w 378004"/>
                      <a:gd name="connsiteY5" fmla="*/ 102033 h 129915"/>
                      <a:gd name="connsiteX6" fmla="*/ 189002 w 378004"/>
                      <a:gd name="connsiteY6" fmla="*/ 0 h 1299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78004" h="129915">
                        <a:moveTo>
                          <a:pt x="189002" y="0"/>
                        </a:moveTo>
                        <a:cubicBezTo>
                          <a:pt x="272066" y="0"/>
                          <a:pt x="343334" y="42072"/>
                          <a:pt x="373777" y="102033"/>
                        </a:cubicBezTo>
                        <a:lnTo>
                          <a:pt x="378004" y="119475"/>
                        </a:lnTo>
                        <a:lnTo>
                          <a:pt x="189002" y="129915"/>
                        </a:lnTo>
                        <a:lnTo>
                          <a:pt x="0" y="119475"/>
                        </a:lnTo>
                        <a:lnTo>
                          <a:pt x="4227" y="102033"/>
                        </a:lnTo>
                        <a:cubicBezTo>
                          <a:pt x="34670" y="42072"/>
                          <a:pt x="105938" y="0"/>
                          <a:pt x="189002" y="0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FF6600"/>
                    </a:fgClr>
                    <a:bgClr>
                      <a:srgbClr val="FFC000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0" name="星: 6 pt 699">
                    <a:extLst>
                      <a:ext uri="{FF2B5EF4-FFF2-40B4-BE49-F238E27FC236}">
                        <a16:creationId xmlns:a16="http://schemas.microsoft.com/office/drawing/2014/main" id="{4B3BCF75-6D4F-7A47-2423-E9651D3CB136}"/>
                      </a:ext>
                    </a:extLst>
                  </p:cNvPr>
                  <p:cNvSpPr/>
                  <p:nvPr/>
                </p:nvSpPr>
                <p:spPr>
                  <a:xfrm>
                    <a:off x="9726166" y="4961998"/>
                    <a:ext cx="102739" cy="65138"/>
                  </a:xfrm>
                  <a:prstGeom prst="star6">
                    <a:avLst/>
                  </a:pr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1" name="星: 6 pt 700">
                    <a:extLst>
                      <a:ext uri="{FF2B5EF4-FFF2-40B4-BE49-F238E27FC236}">
                        <a16:creationId xmlns:a16="http://schemas.microsoft.com/office/drawing/2014/main" id="{110561A4-00E7-A26F-E35B-C5AC63595320}"/>
                      </a:ext>
                    </a:extLst>
                  </p:cNvPr>
                  <p:cNvSpPr/>
                  <p:nvPr/>
                </p:nvSpPr>
                <p:spPr>
                  <a:xfrm>
                    <a:off x="10021441" y="4923898"/>
                    <a:ext cx="102739" cy="65138"/>
                  </a:xfrm>
                  <a:prstGeom prst="star6">
                    <a:avLst/>
                  </a:prstGeom>
                  <a:solidFill>
                    <a:srgbClr val="3399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629" name="グループ化 628">
            <a:extLst>
              <a:ext uri="{FF2B5EF4-FFF2-40B4-BE49-F238E27FC236}">
                <a16:creationId xmlns:a16="http://schemas.microsoft.com/office/drawing/2014/main" id="{EFA4F8AE-92C4-CC96-026F-CC62A6EF217D}"/>
              </a:ext>
            </a:extLst>
          </p:cNvPr>
          <p:cNvGrpSpPr/>
          <p:nvPr/>
        </p:nvGrpSpPr>
        <p:grpSpPr>
          <a:xfrm>
            <a:off x="4220318" y="854991"/>
            <a:ext cx="1652230" cy="2346577"/>
            <a:chOff x="3651219" y="400131"/>
            <a:chExt cx="2237490" cy="3177792"/>
          </a:xfrm>
        </p:grpSpPr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E23A70F4-D3D6-A5F9-80A3-17604B5F25F1}"/>
                </a:ext>
              </a:extLst>
            </p:cNvPr>
            <p:cNvGrpSpPr/>
            <p:nvPr/>
          </p:nvGrpSpPr>
          <p:grpSpPr>
            <a:xfrm>
              <a:off x="3651219" y="400131"/>
              <a:ext cx="2237490" cy="1815191"/>
              <a:chOff x="892779" y="400131"/>
              <a:chExt cx="2237490" cy="1815191"/>
            </a:xfrm>
          </p:grpSpPr>
          <p:sp>
            <p:nvSpPr>
              <p:cNvPr id="63" name="二等辺三角形 6">
                <a:extLst>
                  <a:ext uri="{FF2B5EF4-FFF2-40B4-BE49-F238E27FC236}">
                    <a16:creationId xmlns:a16="http://schemas.microsoft.com/office/drawing/2014/main" id="{BA364114-F20E-7722-51AF-95C4931BBF8A}"/>
                  </a:ext>
                </a:extLst>
              </p:cNvPr>
              <p:cNvSpPr/>
              <p:nvPr/>
            </p:nvSpPr>
            <p:spPr>
              <a:xfrm rot="19800000">
                <a:off x="1004700" y="400131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二等辺三角形 6">
                <a:extLst>
                  <a:ext uri="{FF2B5EF4-FFF2-40B4-BE49-F238E27FC236}">
                    <a16:creationId xmlns:a16="http://schemas.microsoft.com/office/drawing/2014/main" id="{6EB3E74D-46BB-4017-9820-894F27B2D3AD}"/>
                  </a:ext>
                </a:extLst>
              </p:cNvPr>
              <p:cNvSpPr/>
              <p:nvPr/>
            </p:nvSpPr>
            <p:spPr>
              <a:xfrm rot="20093668">
                <a:off x="1121099" y="506348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CC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二等辺三角形 6">
                <a:extLst>
                  <a:ext uri="{FF2B5EF4-FFF2-40B4-BE49-F238E27FC236}">
                    <a16:creationId xmlns:a16="http://schemas.microsoft.com/office/drawing/2014/main" id="{8F7C24D8-2EFF-70E0-CFC1-0CD59BF5CCBE}"/>
                  </a:ext>
                </a:extLst>
              </p:cNvPr>
              <p:cNvSpPr/>
              <p:nvPr/>
            </p:nvSpPr>
            <p:spPr>
              <a:xfrm rot="1800000" flipH="1">
                <a:off x="2320089" y="400132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二等辺三角形 6">
                <a:extLst>
                  <a:ext uri="{FF2B5EF4-FFF2-40B4-BE49-F238E27FC236}">
                    <a16:creationId xmlns:a16="http://schemas.microsoft.com/office/drawing/2014/main" id="{BDB6C317-7449-3379-247A-BCFEDFA44FD9}"/>
                  </a:ext>
                </a:extLst>
              </p:cNvPr>
              <p:cNvSpPr/>
              <p:nvPr/>
            </p:nvSpPr>
            <p:spPr>
              <a:xfrm rot="1506332" flipH="1">
                <a:off x="2512689" y="506349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CC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8192A2B7-69B0-152C-7565-1F2F9532CDF5}"/>
                  </a:ext>
                </a:extLst>
              </p:cNvPr>
              <p:cNvSpPr/>
              <p:nvPr/>
            </p:nvSpPr>
            <p:spPr>
              <a:xfrm>
                <a:off x="1064568" y="548680"/>
                <a:ext cx="1893912" cy="1666642"/>
              </a:xfrm>
              <a:prstGeom prst="ellipse">
                <a:avLst/>
              </a:pr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0A1B88A5-1FDB-FC69-4AC5-D6950E36FCF6}"/>
                  </a:ext>
                </a:extLst>
              </p:cNvPr>
              <p:cNvSpPr/>
              <p:nvPr/>
            </p:nvSpPr>
            <p:spPr>
              <a:xfrm>
                <a:off x="1528030" y="1433171"/>
                <a:ext cx="966988" cy="411652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楕円 1">
                <a:extLst>
                  <a:ext uri="{FF2B5EF4-FFF2-40B4-BE49-F238E27FC236}">
                    <a16:creationId xmlns:a16="http://schemas.microsoft.com/office/drawing/2014/main" id="{FCC8E67B-6BF5-C021-9462-A1945CD3F40C}"/>
                  </a:ext>
                </a:extLst>
              </p:cNvPr>
              <p:cNvSpPr/>
              <p:nvPr/>
            </p:nvSpPr>
            <p:spPr>
              <a:xfrm flipV="1">
                <a:off x="1895798" y="1397858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86303EEB-A246-A527-F4DE-7F1A000CC0AE}"/>
                  </a:ext>
                </a:extLst>
              </p:cNvPr>
              <p:cNvGrpSpPr/>
              <p:nvPr/>
            </p:nvGrpSpPr>
            <p:grpSpPr>
              <a:xfrm>
                <a:off x="892779" y="1482289"/>
                <a:ext cx="785406" cy="322390"/>
                <a:chOff x="908285" y="1799390"/>
                <a:chExt cx="785406" cy="551618"/>
              </a:xfrm>
            </p:grpSpPr>
            <p:sp>
              <p:nvSpPr>
                <p:cNvPr id="82" name="正方形/長方形 81">
                  <a:extLst>
                    <a:ext uri="{FF2B5EF4-FFF2-40B4-BE49-F238E27FC236}">
                      <a16:creationId xmlns:a16="http://schemas.microsoft.com/office/drawing/2014/main" id="{6EB10B0A-B0E5-4952-48EE-36FD7F7797AD}"/>
                    </a:ext>
                  </a:extLst>
                </p:cNvPr>
                <p:cNvSpPr/>
                <p:nvPr/>
              </p:nvSpPr>
              <p:spPr>
                <a:xfrm>
                  <a:off x="908285" y="2057955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正方形/長方形 82">
                  <a:extLst>
                    <a:ext uri="{FF2B5EF4-FFF2-40B4-BE49-F238E27FC236}">
                      <a16:creationId xmlns:a16="http://schemas.microsoft.com/office/drawing/2014/main" id="{03551363-1BD3-B6C0-389B-E0E340E406A0}"/>
                    </a:ext>
                  </a:extLst>
                </p:cNvPr>
                <p:cNvSpPr/>
                <p:nvPr/>
              </p:nvSpPr>
              <p:spPr>
                <a:xfrm rot="900000">
                  <a:off x="935702" y="1799390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正方形/長方形 83">
                  <a:extLst>
                    <a:ext uri="{FF2B5EF4-FFF2-40B4-BE49-F238E27FC236}">
                      <a16:creationId xmlns:a16="http://schemas.microsoft.com/office/drawing/2014/main" id="{BCC5398A-3725-5946-4138-A152F28FBFA2}"/>
                    </a:ext>
                  </a:extLst>
                </p:cNvPr>
                <p:cNvSpPr/>
                <p:nvPr/>
              </p:nvSpPr>
              <p:spPr>
                <a:xfrm rot="20700000" flipV="1">
                  <a:off x="942197" y="2305289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DC8B2F0B-D841-9FB1-A702-B2320E872AE1}"/>
                  </a:ext>
                </a:extLst>
              </p:cNvPr>
              <p:cNvGrpSpPr/>
              <p:nvPr/>
            </p:nvGrpSpPr>
            <p:grpSpPr>
              <a:xfrm>
                <a:off x="2346820" y="1482289"/>
                <a:ext cx="783449" cy="322390"/>
                <a:chOff x="2362326" y="1799390"/>
                <a:chExt cx="783449" cy="551618"/>
              </a:xfrm>
            </p:grpSpPr>
            <p:sp>
              <p:nvSpPr>
                <p:cNvPr id="79" name="正方形/長方形 78">
                  <a:extLst>
                    <a:ext uri="{FF2B5EF4-FFF2-40B4-BE49-F238E27FC236}">
                      <a16:creationId xmlns:a16="http://schemas.microsoft.com/office/drawing/2014/main" id="{620EADFF-1520-E89D-00F5-8B84EB90BADF}"/>
                    </a:ext>
                  </a:extLst>
                </p:cNvPr>
                <p:cNvSpPr/>
                <p:nvPr/>
              </p:nvSpPr>
              <p:spPr>
                <a:xfrm flipH="1">
                  <a:off x="2394281" y="2057955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正方形/長方形 79">
                  <a:extLst>
                    <a:ext uri="{FF2B5EF4-FFF2-40B4-BE49-F238E27FC236}">
                      <a16:creationId xmlns:a16="http://schemas.microsoft.com/office/drawing/2014/main" id="{2F213EFF-2CC8-F4A0-CC6E-E79CE40A53D6}"/>
                    </a:ext>
                  </a:extLst>
                </p:cNvPr>
                <p:cNvSpPr/>
                <p:nvPr/>
              </p:nvSpPr>
              <p:spPr>
                <a:xfrm rot="20700000" flipH="1">
                  <a:off x="2368821" y="1799390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正方形/長方形 80">
                  <a:extLst>
                    <a:ext uri="{FF2B5EF4-FFF2-40B4-BE49-F238E27FC236}">
                      <a16:creationId xmlns:a16="http://schemas.microsoft.com/office/drawing/2014/main" id="{CA3ED9AB-3477-1EBD-8B60-96F93EFF1B1D}"/>
                    </a:ext>
                  </a:extLst>
                </p:cNvPr>
                <p:cNvSpPr/>
                <p:nvPr/>
              </p:nvSpPr>
              <p:spPr>
                <a:xfrm rot="900000" flipH="1" flipV="1">
                  <a:off x="2362326" y="2305289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450A7905-A0EE-A6EF-8FE6-C50BE6BC0689}"/>
                  </a:ext>
                </a:extLst>
              </p:cNvPr>
              <p:cNvSpPr/>
              <p:nvPr/>
            </p:nvSpPr>
            <p:spPr>
              <a:xfrm rot="5400000">
                <a:off x="1814661" y="574591"/>
                <a:ext cx="360040" cy="332374"/>
              </a:xfrm>
              <a:custGeom>
                <a:avLst/>
                <a:gdLst>
                  <a:gd name="connsiteX0" fmla="*/ 0 w 575332"/>
                  <a:gd name="connsiteY0" fmla="*/ 166187 h 332374"/>
                  <a:gd name="connsiteX1" fmla="*/ 104683 w 575332"/>
                  <a:gd name="connsiteY1" fmla="*/ 133694 h 332374"/>
                  <a:gd name="connsiteX2" fmla="*/ 113427 w 575332"/>
                  <a:gd name="connsiteY2" fmla="*/ 132918 h 332374"/>
                  <a:gd name="connsiteX3" fmla="*/ 113991 w 575332"/>
                  <a:gd name="connsiteY3" fmla="*/ 122509 h 332374"/>
                  <a:gd name="connsiteX4" fmla="*/ 141724 w 575332"/>
                  <a:gd name="connsiteY4" fmla="*/ 53975 h 332374"/>
                  <a:gd name="connsiteX5" fmla="*/ 169457 w 575332"/>
                  <a:gd name="connsiteY5" fmla="*/ 122509 h 332374"/>
                  <a:gd name="connsiteX6" fmla="*/ 169749 w 575332"/>
                  <a:gd name="connsiteY6" fmla="*/ 127916 h 332374"/>
                  <a:gd name="connsiteX7" fmla="*/ 175693 w 575332"/>
                  <a:gd name="connsiteY7" fmla="*/ 127388 h 332374"/>
                  <a:gd name="connsiteX8" fmla="*/ 246791 w 575332"/>
                  <a:gd name="connsiteY8" fmla="*/ 125287 h 332374"/>
                  <a:gd name="connsiteX9" fmla="*/ 247217 w 575332"/>
                  <a:gd name="connsiteY9" fmla="*/ 116331 h 332374"/>
                  <a:gd name="connsiteX10" fmla="*/ 275009 w 575332"/>
                  <a:gd name="connsiteY10" fmla="*/ 38101 h 332374"/>
                  <a:gd name="connsiteX11" fmla="*/ 302802 w 575332"/>
                  <a:gd name="connsiteY11" fmla="*/ 116331 h 332374"/>
                  <a:gd name="connsiteX12" fmla="*/ 303192 w 575332"/>
                  <a:gd name="connsiteY12" fmla="*/ 124538 h 332374"/>
                  <a:gd name="connsiteX13" fmla="*/ 376747 w 575332"/>
                  <a:gd name="connsiteY13" fmla="*/ 126712 h 332374"/>
                  <a:gd name="connsiteX14" fmla="*/ 377766 w 575332"/>
                  <a:gd name="connsiteY14" fmla="*/ 101499 h 332374"/>
                  <a:gd name="connsiteX15" fmla="*/ 408424 w 575332"/>
                  <a:gd name="connsiteY15" fmla="*/ 0 h 332374"/>
                  <a:gd name="connsiteX16" fmla="*/ 439082 w 575332"/>
                  <a:gd name="connsiteY16" fmla="*/ 101499 h 332374"/>
                  <a:gd name="connsiteX17" fmla="*/ 440291 w 575332"/>
                  <a:gd name="connsiteY17" fmla="*/ 131400 h 332374"/>
                  <a:gd name="connsiteX18" fmla="*/ 491077 w 575332"/>
                  <a:gd name="connsiteY18" fmla="*/ 136412 h 332374"/>
                  <a:gd name="connsiteX19" fmla="*/ 575332 w 575332"/>
                  <a:gd name="connsiteY19" fmla="*/ 166187 h 332374"/>
                  <a:gd name="connsiteX20" fmla="*/ 491077 w 575332"/>
                  <a:gd name="connsiteY20" fmla="*/ 195962 h 332374"/>
                  <a:gd name="connsiteX21" fmla="*/ 440291 w 575332"/>
                  <a:gd name="connsiteY21" fmla="*/ 200974 h 332374"/>
                  <a:gd name="connsiteX22" fmla="*/ 439082 w 575332"/>
                  <a:gd name="connsiteY22" fmla="*/ 230875 h 332374"/>
                  <a:gd name="connsiteX23" fmla="*/ 408424 w 575332"/>
                  <a:gd name="connsiteY23" fmla="*/ 332374 h 332374"/>
                  <a:gd name="connsiteX24" fmla="*/ 377766 w 575332"/>
                  <a:gd name="connsiteY24" fmla="*/ 230875 h 332374"/>
                  <a:gd name="connsiteX25" fmla="*/ 376747 w 575332"/>
                  <a:gd name="connsiteY25" fmla="*/ 205663 h 332374"/>
                  <a:gd name="connsiteX26" fmla="*/ 303192 w 575332"/>
                  <a:gd name="connsiteY26" fmla="*/ 207836 h 332374"/>
                  <a:gd name="connsiteX27" fmla="*/ 302802 w 575332"/>
                  <a:gd name="connsiteY27" fmla="*/ 216045 h 332374"/>
                  <a:gd name="connsiteX28" fmla="*/ 275009 w 575332"/>
                  <a:gd name="connsiteY28" fmla="*/ 294275 h 332374"/>
                  <a:gd name="connsiteX29" fmla="*/ 247217 w 575332"/>
                  <a:gd name="connsiteY29" fmla="*/ 216045 h 332374"/>
                  <a:gd name="connsiteX30" fmla="*/ 246791 w 575332"/>
                  <a:gd name="connsiteY30" fmla="*/ 207087 h 332374"/>
                  <a:gd name="connsiteX31" fmla="*/ 175693 w 575332"/>
                  <a:gd name="connsiteY31" fmla="*/ 204986 h 332374"/>
                  <a:gd name="connsiteX32" fmla="*/ 169749 w 575332"/>
                  <a:gd name="connsiteY32" fmla="*/ 204458 h 332374"/>
                  <a:gd name="connsiteX33" fmla="*/ 169457 w 575332"/>
                  <a:gd name="connsiteY33" fmla="*/ 209865 h 332374"/>
                  <a:gd name="connsiteX34" fmla="*/ 141724 w 575332"/>
                  <a:gd name="connsiteY34" fmla="*/ 278399 h 332374"/>
                  <a:gd name="connsiteX35" fmla="*/ 113991 w 575332"/>
                  <a:gd name="connsiteY35" fmla="*/ 209865 h 332374"/>
                  <a:gd name="connsiteX36" fmla="*/ 113427 w 575332"/>
                  <a:gd name="connsiteY36" fmla="*/ 199456 h 332374"/>
                  <a:gd name="connsiteX37" fmla="*/ 104683 w 575332"/>
                  <a:gd name="connsiteY37" fmla="*/ 198680 h 332374"/>
                  <a:gd name="connsiteX38" fmla="*/ 0 w 575332"/>
                  <a:gd name="connsiteY38" fmla="*/ 166187 h 332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75332" h="332374">
                    <a:moveTo>
                      <a:pt x="0" y="166187"/>
                    </a:moveTo>
                    <a:cubicBezTo>
                      <a:pt x="0" y="153106"/>
                      <a:pt x="40750" y="141418"/>
                      <a:pt x="104683" y="133694"/>
                    </a:cubicBezTo>
                    <a:lnTo>
                      <a:pt x="113427" y="132918"/>
                    </a:lnTo>
                    <a:lnTo>
                      <a:pt x="113991" y="122509"/>
                    </a:lnTo>
                    <a:cubicBezTo>
                      <a:pt x="118560" y="82235"/>
                      <a:pt x="129257" y="53975"/>
                      <a:pt x="141724" y="53975"/>
                    </a:cubicBezTo>
                    <a:cubicBezTo>
                      <a:pt x="154191" y="53975"/>
                      <a:pt x="164888" y="82235"/>
                      <a:pt x="169457" y="122509"/>
                    </a:cubicBezTo>
                    <a:lnTo>
                      <a:pt x="169749" y="127916"/>
                    </a:lnTo>
                    <a:lnTo>
                      <a:pt x="175693" y="127388"/>
                    </a:lnTo>
                    <a:lnTo>
                      <a:pt x="246791" y="125287"/>
                    </a:lnTo>
                    <a:lnTo>
                      <a:pt x="247217" y="116331"/>
                    </a:lnTo>
                    <a:cubicBezTo>
                      <a:pt x="251796" y="70358"/>
                      <a:pt x="262515" y="38101"/>
                      <a:pt x="275009" y="38101"/>
                    </a:cubicBezTo>
                    <a:cubicBezTo>
                      <a:pt x="287504" y="38101"/>
                      <a:pt x="298223" y="70358"/>
                      <a:pt x="302802" y="116331"/>
                    </a:cubicBezTo>
                    <a:lnTo>
                      <a:pt x="303192" y="124538"/>
                    </a:lnTo>
                    <a:lnTo>
                      <a:pt x="376747" y="126712"/>
                    </a:lnTo>
                    <a:lnTo>
                      <a:pt x="377766" y="101499"/>
                    </a:lnTo>
                    <a:cubicBezTo>
                      <a:pt x="382817" y="41852"/>
                      <a:pt x="394642" y="0"/>
                      <a:pt x="408424" y="0"/>
                    </a:cubicBezTo>
                    <a:cubicBezTo>
                      <a:pt x="422206" y="0"/>
                      <a:pt x="434031" y="41852"/>
                      <a:pt x="439082" y="101499"/>
                    </a:cubicBezTo>
                    <a:lnTo>
                      <a:pt x="440291" y="131400"/>
                    </a:lnTo>
                    <a:lnTo>
                      <a:pt x="491077" y="136412"/>
                    </a:lnTo>
                    <a:cubicBezTo>
                      <a:pt x="543134" y="144032"/>
                      <a:pt x="575332" y="154559"/>
                      <a:pt x="575332" y="166187"/>
                    </a:cubicBezTo>
                    <a:cubicBezTo>
                      <a:pt x="575332" y="177815"/>
                      <a:pt x="543134" y="188342"/>
                      <a:pt x="491077" y="195962"/>
                    </a:cubicBezTo>
                    <a:lnTo>
                      <a:pt x="440291" y="200974"/>
                    </a:lnTo>
                    <a:lnTo>
                      <a:pt x="439082" y="230875"/>
                    </a:lnTo>
                    <a:cubicBezTo>
                      <a:pt x="434031" y="290522"/>
                      <a:pt x="422206" y="332374"/>
                      <a:pt x="408424" y="332374"/>
                    </a:cubicBezTo>
                    <a:cubicBezTo>
                      <a:pt x="394642" y="332374"/>
                      <a:pt x="382817" y="290522"/>
                      <a:pt x="377766" y="230875"/>
                    </a:cubicBezTo>
                    <a:lnTo>
                      <a:pt x="376747" y="205663"/>
                    </a:lnTo>
                    <a:lnTo>
                      <a:pt x="303192" y="207836"/>
                    </a:lnTo>
                    <a:lnTo>
                      <a:pt x="302802" y="216045"/>
                    </a:lnTo>
                    <a:cubicBezTo>
                      <a:pt x="298223" y="262017"/>
                      <a:pt x="287504" y="294275"/>
                      <a:pt x="275009" y="294275"/>
                    </a:cubicBezTo>
                    <a:cubicBezTo>
                      <a:pt x="262515" y="294275"/>
                      <a:pt x="251796" y="262017"/>
                      <a:pt x="247217" y="216045"/>
                    </a:cubicBezTo>
                    <a:lnTo>
                      <a:pt x="246791" y="207087"/>
                    </a:lnTo>
                    <a:lnTo>
                      <a:pt x="175693" y="204986"/>
                    </a:lnTo>
                    <a:lnTo>
                      <a:pt x="169749" y="204458"/>
                    </a:lnTo>
                    <a:lnTo>
                      <a:pt x="169457" y="209865"/>
                    </a:lnTo>
                    <a:cubicBezTo>
                      <a:pt x="164888" y="250140"/>
                      <a:pt x="154191" y="278399"/>
                      <a:pt x="141724" y="278399"/>
                    </a:cubicBezTo>
                    <a:cubicBezTo>
                      <a:pt x="129257" y="278399"/>
                      <a:pt x="118560" y="250140"/>
                      <a:pt x="113991" y="209865"/>
                    </a:cubicBezTo>
                    <a:lnTo>
                      <a:pt x="113427" y="199456"/>
                    </a:lnTo>
                    <a:lnTo>
                      <a:pt x="104683" y="198680"/>
                    </a:lnTo>
                    <a:cubicBezTo>
                      <a:pt x="40750" y="190957"/>
                      <a:pt x="0" y="179269"/>
                      <a:pt x="0" y="16618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04605CB0-7B62-10B5-B92E-3E7709582FA0}"/>
                </a:ext>
              </a:extLst>
            </p:cNvPr>
            <p:cNvGrpSpPr/>
            <p:nvPr/>
          </p:nvGrpSpPr>
          <p:grpSpPr>
            <a:xfrm>
              <a:off x="4698439" y="1534248"/>
              <a:ext cx="238930" cy="350186"/>
              <a:chOff x="986766" y="914731"/>
              <a:chExt cx="238930" cy="350186"/>
            </a:xfrm>
          </p:grpSpPr>
          <p:sp>
            <p:nvSpPr>
              <p:cNvPr id="87" name="楕円 66">
                <a:extLst>
                  <a:ext uri="{FF2B5EF4-FFF2-40B4-BE49-F238E27FC236}">
                    <a16:creationId xmlns:a16="http://schemas.microsoft.com/office/drawing/2014/main" id="{DDCC3D65-A2EE-640D-72B2-5E733A5B7FAB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09B23939-1058-23F3-2389-146666D1D21C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5" name="星: 7 pt 234">
              <a:extLst>
                <a:ext uri="{FF2B5EF4-FFF2-40B4-BE49-F238E27FC236}">
                  <a16:creationId xmlns:a16="http://schemas.microsoft.com/office/drawing/2014/main" id="{7894A57E-8B24-AD83-6874-D55754B23E2F}"/>
                </a:ext>
              </a:extLst>
            </p:cNvPr>
            <p:cNvSpPr/>
            <p:nvPr/>
          </p:nvSpPr>
          <p:spPr>
            <a:xfrm>
              <a:off x="4025900" y="831886"/>
              <a:ext cx="561976" cy="566607"/>
            </a:xfrm>
            <a:custGeom>
              <a:avLst/>
              <a:gdLst>
                <a:gd name="connsiteX0" fmla="*/ -3 w 966654"/>
                <a:gd name="connsiteY0" fmla="*/ 621662 h 966654"/>
                <a:gd name="connsiteX1" fmla="*/ 103585 w 966654"/>
                <a:gd name="connsiteY1" fmla="*/ 419606 h 966654"/>
                <a:gd name="connsiteX2" fmla="*/ 95728 w 966654"/>
                <a:gd name="connsiteY2" fmla="*/ 191458 h 966654"/>
                <a:gd name="connsiteX3" fmla="*/ 314328 w 966654"/>
                <a:gd name="connsiteY3" fmla="*/ 148548 h 966654"/>
                <a:gd name="connsiteX4" fmla="*/ 483327 w 966654"/>
                <a:gd name="connsiteY4" fmla="*/ 0 h 966654"/>
                <a:gd name="connsiteX5" fmla="*/ 652326 w 966654"/>
                <a:gd name="connsiteY5" fmla="*/ 148548 h 966654"/>
                <a:gd name="connsiteX6" fmla="*/ 870926 w 966654"/>
                <a:gd name="connsiteY6" fmla="*/ 191458 h 966654"/>
                <a:gd name="connsiteX7" fmla="*/ 863069 w 966654"/>
                <a:gd name="connsiteY7" fmla="*/ 419606 h 966654"/>
                <a:gd name="connsiteX8" fmla="*/ 966657 w 966654"/>
                <a:gd name="connsiteY8" fmla="*/ 621662 h 966654"/>
                <a:gd name="connsiteX9" fmla="*/ 787855 w 966654"/>
                <a:gd name="connsiteY9" fmla="*/ 757608 h 966654"/>
                <a:gd name="connsiteX10" fmla="*/ 698427 w 966654"/>
                <a:gd name="connsiteY10" fmla="*/ 966659 h 966654"/>
                <a:gd name="connsiteX11" fmla="*/ 483327 w 966654"/>
                <a:gd name="connsiteY11" fmla="*/ 908033 h 966654"/>
                <a:gd name="connsiteX12" fmla="*/ 268227 w 966654"/>
                <a:gd name="connsiteY12" fmla="*/ 966659 h 966654"/>
                <a:gd name="connsiteX13" fmla="*/ 178799 w 966654"/>
                <a:gd name="connsiteY13" fmla="*/ 757608 h 966654"/>
                <a:gd name="connsiteX14" fmla="*/ -3 w 966654"/>
                <a:gd name="connsiteY14" fmla="*/ 621662 h 966654"/>
                <a:gd name="connsiteX0" fmla="*/ 0 w 966660"/>
                <a:gd name="connsiteY0" fmla="*/ 621962 h 966959"/>
                <a:gd name="connsiteX1" fmla="*/ 103588 w 966660"/>
                <a:gd name="connsiteY1" fmla="*/ 419906 h 966959"/>
                <a:gd name="connsiteX2" fmla="*/ 95731 w 966660"/>
                <a:gd name="connsiteY2" fmla="*/ 191758 h 966959"/>
                <a:gd name="connsiteX3" fmla="*/ 314331 w 966660"/>
                <a:gd name="connsiteY3" fmla="*/ 148848 h 966959"/>
                <a:gd name="connsiteX4" fmla="*/ 483330 w 966660"/>
                <a:gd name="connsiteY4" fmla="*/ 300 h 966959"/>
                <a:gd name="connsiteX5" fmla="*/ 652329 w 966660"/>
                <a:gd name="connsiteY5" fmla="*/ 148848 h 966959"/>
                <a:gd name="connsiteX6" fmla="*/ 870929 w 966660"/>
                <a:gd name="connsiteY6" fmla="*/ 191758 h 966959"/>
                <a:gd name="connsiteX7" fmla="*/ 863072 w 966660"/>
                <a:gd name="connsiteY7" fmla="*/ 419906 h 966959"/>
                <a:gd name="connsiteX8" fmla="*/ 966660 w 966660"/>
                <a:gd name="connsiteY8" fmla="*/ 621962 h 966959"/>
                <a:gd name="connsiteX9" fmla="*/ 787858 w 966660"/>
                <a:gd name="connsiteY9" fmla="*/ 757908 h 966959"/>
                <a:gd name="connsiteX10" fmla="*/ 698430 w 966660"/>
                <a:gd name="connsiteY10" fmla="*/ 966959 h 966959"/>
                <a:gd name="connsiteX11" fmla="*/ 483330 w 966660"/>
                <a:gd name="connsiteY11" fmla="*/ 908333 h 966959"/>
                <a:gd name="connsiteX12" fmla="*/ 268230 w 966660"/>
                <a:gd name="connsiteY12" fmla="*/ 966959 h 966959"/>
                <a:gd name="connsiteX13" fmla="*/ 178802 w 966660"/>
                <a:gd name="connsiteY13" fmla="*/ 757908 h 966959"/>
                <a:gd name="connsiteX14" fmla="*/ 0 w 966660"/>
                <a:gd name="connsiteY14" fmla="*/ 621962 h 966959"/>
                <a:gd name="connsiteX0" fmla="*/ 0 w 966660"/>
                <a:gd name="connsiteY0" fmla="*/ 621939 h 966936"/>
                <a:gd name="connsiteX1" fmla="*/ 103588 w 966660"/>
                <a:gd name="connsiteY1" fmla="*/ 419883 h 966936"/>
                <a:gd name="connsiteX2" fmla="*/ 95731 w 966660"/>
                <a:gd name="connsiteY2" fmla="*/ 191735 h 966936"/>
                <a:gd name="connsiteX3" fmla="*/ 314331 w 966660"/>
                <a:gd name="connsiteY3" fmla="*/ 148825 h 966936"/>
                <a:gd name="connsiteX4" fmla="*/ 483330 w 966660"/>
                <a:gd name="connsiteY4" fmla="*/ 277 h 966936"/>
                <a:gd name="connsiteX5" fmla="*/ 652329 w 966660"/>
                <a:gd name="connsiteY5" fmla="*/ 148825 h 966936"/>
                <a:gd name="connsiteX6" fmla="*/ 870929 w 966660"/>
                <a:gd name="connsiteY6" fmla="*/ 191735 h 966936"/>
                <a:gd name="connsiteX7" fmla="*/ 863072 w 966660"/>
                <a:gd name="connsiteY7" fmla="*/ 419883 h 966936"/>
                <a:gd name="connsiteX8" fmla="*/ 966660 w 966660"/>
                <a:gd name="connsiteY8" fmla="*/ 621939 h 966936"/>
                <a:gd name="connsiteX9" fmla="*/ 787858 w 966660"/>
                <a:gd name="connsiteY9" fmla="*/ 757885 h 966936"/>
                <a:gd name="connsiteX10" fmla="*/ 698430 w 966660"/>
                <a:gd name="connsiteY10" fmla="*/ 966936 h 966936"/>
                <a:gd name="connsiteX11" fmla="*/ 483330 w 966660"/>
                <a:gd name="connsiteY11" fmla="*/ 908310 h 966936"/>
                <a:gd name="connsiteX12" fmla="*/ 268230 w 966660"/>
                <a:gd name="connsiteY12" fmla="*/ 966936 h 966936"/>
                <a:gd name="connsiteX13" fmla="*/ 178802 w 966660"/>
                <a:gd name="connsiteY13" fmla="*/ 757885 h 966936"/>
                <a:gd name="connsiteX14" fmla="*/ 0 w 966660"/>
                <a:gd name="connsiteY14" fmla="*/ 621939 h 966936"/>
                <a:gd name="connsiteX0" fmla="*/ 0 w 966660"/>
                <a:gd name="connsiteY0" fmla="*/ 621939 h 966936"/>
                <a:gd name="connsiteX1" fmla="*/ 103588 w 966660"/>
                <a:gd name="connsiteY1" fmla="*/ 419883 h 966936"/>
                <a:gd name="connsiteX2" fmla="*/ 95731 w 966660"/>
                <a:gd name="connsiteY2" fmla="*/ 191735 h 966936"/>
                <a:gd name="connsiteX3" fmla="*/ 314331 w 966660"/>
                <a:gd name="connsiteY3" fmla="*/ 148825 h 966936"/>
                <a:gd name="connsiteX4" fmla="*/ 483330 w 966660"/>
                <a:gd name="connsiteY4" fmla="*/ 277 h 966936"/>
                <a:gd name="connsiteX5" fmla="*/ 652329 w 966660"/>
                <a:gd name="connsiteY5" fmla="*/ 148825 h 966936"/>
                <a:gd name="connsiteX6" fmla="*/ 870929 w 966660"/>
                <a:gd name="connsiteY6" fmla="*/ 191735 h 966936"/>
                <a:gd name="connsiteX7" fmla="*/ 863072 w 966660"/>
                <a:gd name="connsiteY7" fmla="*/ 419883 h 966936"/>
                <a:gd name="connsiteX8" fmla="*/ 966660 w 966660"/>
                <a:gd name="connsiteY8" fmla="*/ 621939 h 966936"/>
                <a:gd name="connsiteX9" fmla="*/ 787858 w 966660"/>
                <a:gd name="connsiteY9" fmla="*/ 757885 h 966936"/>
                <a:gd name="connsiteX10" fmla="*/ 698430 w 966660"/>
                <a:gd name="connsiteY10" fmla="*/ 966936 h 966936"/>
                <a:gd name="connsiteX11" fmla="*/ 483330 w 966660"/>
                <a:gd name="connsiteY11" fmla="*/ 908310 h 966936"/>
                <a:gd name="connsiteX12" fmla="*/ 268230 w 966660"/>
                <a:gd name="connsiteY12" fmla="*/ 966936 h 966936"/>
                <a:gd name="connsiteX13" fmla="*/ 178802 w 966660"/>
                <a:gd name="connsiteY13" fmla="*/ 757885 h 966936"/>
                <a:gd name="connsiteX14" fmla="*/ 0 w 966660"/>
                <a:gd name="connsiteY14" fmla="*/ 621939 h 966936"/>
                <a:gd name="connsiteX0" fmla="*/ 0 w 966660"/>
                <a:gd name="connsiteY0" fmla="*/ 621939 h 966936"/>
                <a:gd name="connsiteX1" fmla="*/ 103588 w 966660"/>
                <a:gd name="connsiteY1" fmla="*/ 419883 h 966936"/>
                <a:gd name="connsiteX2" fmla="*/ 95731 w 966660"/>
                <a:gd name="connsiteY2" fmla="*/ 191735 h 966936"/>
                <a:gd name="connsiteX3" fmla="*/ 314331 w 966660"/>
                <a:gd name="connsiteY3" fmla="*/ 148825 h 966936"/>
                <a:gd name="connsiteX4" fmla="*/ 483330 w 966660"/>
                <a:gd name="connsiteY4" fmla="*/ 277 h 966936"/>
                <a:gd name="connsiteX5" fmla="*/ 652329 w 966660"/>
                <a:gd name="connsiteY5" fmla="*/ 148825 h 966936"/>
                <a:gd name="connsiteX6" fmla="*/ 870929 w 966660"/>
                <a:gd name="connsiteY6" fmla="*/ 191735 h 966936"/>
                <a:gd name="connsiteX7" fmla="*/ 863072 w 966660"/>
                <a:gd name="connsiteY7" fmla="*/ 419883 h 966936"/>
                <a:gd name="connsiteX8" fmla="*/ 966660 w 966660"/>
                <a:gd name="connsiteY8" fmla="*/ 621939 h 966936"/>
                <a:gd name="connsiteX9" fmla="*/ 787858 w 966660"/>
                <a:gd name="connsiteY9" fmla="*/ 757885 h 966936"/>
                <a:gd name="connsiteX10" fmla="*/ 698430 w 966660"/>
                <a:gd name="connsiteY10" fmla="*/ 966936 h 966936"/>
                <a:gd name="connsiteX11" fmla="*/ 483330 w 966660"/>
                <a:gd name="connsiteY11" fmla="*/ 908310 h 966936"/>
                <a:gd name="connsiteX12" fmla="*/ 268230 w 966660"/>
                <a:gd name="connsiteY12" fmla="*/ 966936 h 966936"/>
                <a:gd name="connsiteX13" fmla="*/ 178802 w 966660"/>
                <a:gd name="connsiteY13" fmla="*/ 757885 h 966936"/>
                <a:gd name="connsiteX14" fmla="*/ 0 w 966660"/>
                <a:gd name="connsiteY14" fmla="*/ 621939 h 966936"/>
                <a:gd name="connsiteX0" fmla="*/ 1255 w 967915"/>
                <a:gd name="connsiteY0" fmla="*/ 621939 h 966936"/>
                <a:gd name="connsiteX1" fmla="*/ 104843 w 967915"/>
                <a:gd name="connsiteY1" fmla="*/ 419883 h 966936"/>
                <a:gd name="connsiteX2" fmla="*/ 96986 w 967915"/>
                <a:gd name="connsiteY2" fmla="*/ 191735 h 966936"/>
                <a:gd name="connsiteX3" fmla="*/ 315586 w 967915"/>
                <a:gd name="connsiteY3" fmla="*/ 148825 h 966936"/>
                <a:gd name="connsiteX4" fmla="*/ 484585 w 967915"/>
                <a:gd name="connsiteY4" fmla="*/ 277 h 966936"/>
                <a:gd name="connsiteX5" fmla="*/ 653584 w 967915"/>
                <a:gd name="connsiteY5" fmla="*/ 148825 h 966936"/>
                <a:gd name="connsiteX6" fmla="*/ 872184 w 967915"/>
                <a:gd name="connsiteY6" fmla="*/ 191735 h 966936"/>
                <a:gd name="connsiteX7" fmla="*/ 864327 w 967915"/>
                <a:gd name="connsiteY7" fmla="*/ 419883 h 966936"/>
                <a:gd name="connsiteX8" fmla="*/ 967915 w 967915"/>
                <a:gd name="connsiteY8" fmla="*/ 621939 h 966936"/>
                <a:gd name="connsiteX9" fmla="*/ 789113 w 967915"/>
                <a:gd name="connsiteY9" fmla="*/ 757885 h 966936"/>
                <a:gd name="connsiteX10" fmla="*/ 699685 w 967915"/>
                <a:gd name="connsiteY10" fmla="*/ 966936 h 966936"/>
                <a:gd name="connsiteX11" fmla="*/ 484585 w 967915"/>
                <a:gd name="connsiteY11" fmla="*/ 908310 h 966936"/>
                <a:gd name="connsiteX12" fmla="*/ 269485 w 967915"/>
                <a:gd name="connsiteY12" fmla="*/ 966936 h 966936"/>
                <a:gd name="connsiteX13" fmla="*/ 180057 w 967915"/>
                <a:gd name="connsiteY13" fmla="*/ 757885 h 966936"/>
                <a:gd name="connsiteX14" fmla="*/ 1255 w 967915"/>
                <a:gd name="connsiteY14" fmla="*/ 621939 h 966936"/>
                <a:gd name="connsiteX0" fmla="*/ 1255 w 967915"/>
                <a:gd name="connsiteY0" fmla="*/ 621939 h 966936"/>
                <a:gd name="connsiteX1" fmla="*/ 104843 w 967915"/>
                <a:gd name="connsiteY1" fmla="*/ 419883 h 966936"/>
                <a:gd name="connsiteX2" fmla="*/ 96986 w 967915"/>
                <a:gd name="connsiteY2" fmla="*/ 191735 h 966936"/>
                <a:gd name="connsiteX3" fmla="*/ 315586 w 967915"/>
                <a:gd name="connsiteY3" fmla="*/ 148825 h 966936"/>
                <a:gd name="connsiteX4" fmla="*/ 484585 w 967915"/>
                <a:gd name="connsiteY4" fmla="*/ 277 h 966936"/>
                <a:gd name="connsiteX5" fmla="*/ 653584 w 967915"/>
                <a:gd name="connsiteY5" fmla="*/ 148825 h 966936"/>
                <a:gd name="connsiteX6" fmla="*/ 872184 w 967915"/>
                <a:gd name="connsiteY6" fmla="*/ 191735 h 966936"/>
                <a:gd name="connsiteX7" fmla="*/ 864327 w 967915"/>
                <a:gd name="connsiteY7" fmla="*/ 419883 h 966936"/>
                <a:gd name="connsiteX8" fmla="*/ 967915 w 967915"/>
                <a:gd name="connsiteY8" fmla="*/ 621939 h 966936"/>
                <a:gd name="connsiteX9" fmla="*/ 789113 w 967915"/>
                <a:gd name="connsiteY9" fmla="*/ 757885 h 966936"/>
                <a:gd name="connsiteX10" fmla="*/ 699685 w 967915"/>
                <a:gd name="connsiteY10" fmla="*/ 966936 h 966936"/>
                <a:gd name="connsiteX11" fmla="*/ 484585 w 967915"/>
                <a:gd name="connsiteY11" fmla="*/ 908310 h 966936"/>
                <a:gd name="connsiteX12" fmla="*/ 269485 w 967915"/>
                <a:gd name="connsiteY12" fmla="*/ 966936 h 966936"/>
                <a:gd name="connsiteX13" fmla="*/ 180057 w 967915"/>
                <a:gd name="connsiteY13" fmla="*/ 757885 h 966936"/>
                <a:gd name="connsiteX14" fmla="*/ 1255 w 967915"/>
                <a:gd name="connsiteY14" fmla="*/ 621939 h 966936"/>
                <a:gd name="connsiteX0" fmla="*/ 1255 w 967915"/>
                <a:gd name="connsiteY0" fmla="*/ 621939 h 969202"/>
                <a:gd name="connsiteX1" fmla="*/ 104843 w 967915"/>
                <a:gd name="connsiteY1" fmla="*/ 419883 h 969202"/>
                <a:gd name="connsiteX2" fmla="*/ 96986 w 967915"/>
                <a:gd name="connsiteY2" fmla="*/ 191735 h 969202"/>
                <a:gd name="connsiteX3" fmla="*/ 315586 w 967915"/>
                <a:gd name="connsiteY3" fmla="*/ 148825 h 969202"/>
                <a:gd name="connsiteX4" fmla="*/ 484585 w 967915"/>
                <a:gd name="connsiteY4" fmla="*/ 277 h 969202"/>
                <a:gd name="connsiteX5" fmla="*/ 653584 w 967915"/>
                <a:gd name="connsiteY5" fmla="*/ 148825 h 969202"/>
                <a:gd name="connsiteX6" fmla="*/ 872184 w 967915"/>
                <a:gd name="connsiteY6" fmla="*/ 191735 h 969202"/>
                <a:gd name="connsiteX7" fmla="*/ 864327 w 967915"/>
                <a:gd name="connsiteY7" fmla="*/ 419883 h 969202"/>
                <a:gd name="connsiteX8" fmla="*/ 967915 w 967915"/>
                <a:gd name="connsiteY8" fmla="*/ 621939 h 969202"/>
                <a:gd name="connsiteX9" fmla="*/ 789113 w 967915"/>
                <a:gd name="connsiteY9" fmla="*/ 757885 h 969202"/>
                <a:gd name="connsiteX10" fmla="*/ 699685 w 967915"/>
                <a:gd name="connsiteY10" fmla="*/ 966936 h 969202"/>
                <a:gd name="connsiteX11" fmla="*/ 484585 w 967915"/>
                <a:gd name="connsiteY11" fmla="*/ 908310 h 969202"/>
                <a:gd name="connsiteX12" fmla="*/ 269485 w 967915"/>
                <a:gd name="connsiteY12" fmla="*/ 966936 h 969202"/>
                <a:gd name="connsiteX13" fmla="*/ 180057 w 967915"/>
                <a:gd name="connsiteY13" fmla="*/ 757885 h 969202"/>
                <a:gd name="connsiteX14" fmla="*/ 1255 w 967915"/>
                <a:gd name="connsiteY14" fmla="*/ 621939 h 969202"/>
                <a:gd name="connsiteX0" fmla="*/ 1255 w 967915"/>
                <a:gd name="connsiteY0" fmla="*/ 621939 h 966936"/>
                <a:gd name="connsiteX1" fmla="*/ 104843 w 967915"/>
                <a:gd name="connsiteY1" fmla="*/ 419883 h 966936"/>
                <a:gd name="connsiteX2" fmla="*/ 96986 w 967915"/>
                <a:gd name="connsiteY2" fmla="*/ 191735 h 966936"/>
                <a:gd name="connsiteX3" fmla="*/ 315586 w 967915"/>
                <a:gd name="connsiteY3" fmla="*/ 148825 h 966936"/>
                <a:gd name="connsiteX4" fmla="*/ 484585 w 967915"/>
                <a:gd name="connsiteY4" fmla="*/ 277 h 966936"/>
                <a:gd name="connsiteX5" fmla="*/ 653584 w 967915"/>
                <a:gd name="connsiteY5" fmla="*/ 148825 h 966936"/>
                <a:gd name="connsiteX6" fmla="*/ 872184 w 967915"/>
                <a:gd name="connsiteY6" fmla="*/ 191735 h 966936"/>
                <a:gd name="connsiteX7" fmla="*/ 864327 w 967915"/>
                <a:gd name="connsiteY7" fmla="*/ 419883 h 966936"/>
                <a:gd name="connsiteX8" fmla="*/ 967915 w 967915"/>
                <a:gd name="connsiteY8" fmla="*/ 621939 h 966936"/>
                <a:gd name="connsiteX9" fmla="*/ 789113 w 967915"/>
                <a:gd name="connsiteY9" fmla="*/ 757885 h 966936"/>
                <a:gd name="connsiteX10" fmla="*/ 699685 w 967915"/>
                <a:gd name="connsiteY10" fmla="*/ 966936 h 966936"/>
                <a:gd name="connsiteX11" fmla="*/ 484585 w 967915"/>
                <a:gd name="connsiteY11" fmla="*/ 908310 h 966936"/>
                <a:gd name="connsiteX12" fmla="*/ 290916 w 967915"/>
                <a:gd name="connsiteY12" fmla="*/ 940742 h 966936"/>
                <a:gd name="connsiteX13" fmla="*/ 180057 w 967915"/>
                <a:gd name="connsiteY13" fmla="*/ 757885 h 966936"/>
                <a:gd name="connsiteX14" fmla="*/ 1255 w 967915"/>
                <a:gd name="connsiteY14" fmla="*/ 621939 h 966936"/>
                <a:gd name="connsiteX0" fmla="*/ 1255 w 967915"/>
                <a:gd name="connsiteY0" fmla="*/ 621939 h 966936"/>
                <a:gd name="connsiteX1" fmla="*/ 104843 w 967915"/>
                <a:gd name="connsiteY1" fmla="*/ 419883 h 966936"/>
                <a:gd name="connsiteX2" fmla="*/ 96986 w 967915"/>
                <a:gd name="connsiteY2" fmla="*/ 191735 h 966936"/>
                <a:gd name="connsiteX3" fmla="*/ 315586 w 967915"/>
                <a:gd name="connsiteY3" fmla="*/ 148825 h 966936"/>
                <a:gd name="connsiteX4" fmla="*/ 484585 w 967915"/>
                <a:gd name="connsiteY4" fmla="*/ 277 h 966936"/>
                <a:gd name="connsiteX5" fmla="*/ 653584 w 967915"/>
                <a:gd name="connsiteY5" fmla="*/ 148825 h 966936"/>
                <a:gd name="connsiteX6" fmla="*/ 872184 w 967915"/>
                <a:gd name="connsiteY6" fmla="*/ 191735 h 966936"/>
                <a:gd name="connsiteX7" fmla="*/ 864327 w 967915"/>
                <a:gd name="connsiteY7" fmla="*/ 419883 h 966936"/>
                <a:gd name="connsiteX8" fmla="*/ 967915 w 967915"/>
                <a:gd name="connsiteY8" fmla="*/ 621939 h 966936"/>
                <a:gd name="connsiteX9" fmla="*/ 789113 w 967915"/>
                <a:gd name="connsiteY9" fmla="*/ 757885 h 966936"/>
                <a:gd name="connsiteX10" fmla="*/ 699685 w 967915"/>
                <a:gd name="connsiteY10" fmla="*/ 966936 h 966936"/>
                <a:gd name="connsiteX11" fmla="*/ 484585 w 967915"/>
                <a:gd name="connsiteY11" fmla="*/ 908310 h 966936"/>
                <a:gd name="connsiteX12" fmla="*/ 290916 w 967915"/>
                <a:gd name="connsiteY12" fmla="*/ 940742 h 966936"/>
                <a:gd name="connsiteX13" fmla="*/ 180057 w 967915"/>
                <a:gd name="connsiteY13" fmla="*/ 757885 h 966936"/>
                <a:gd name="connsiteX14" fmla="*/ 1255 w 967915"/>
                <a:gd name="connsiteY14" fmla="*/ 621939 h 966936"/>
                <a:gd name="connsiteX0" fmla="*/ 1255 w 967915"/>
                <a:gd name="connsiteY0" fmla="*/ 621939 h 981479"/>
                <a:gd name="connsiteX1" fmla="*/ 104843 w 967915"/>
                <a:gd name="connsiteY1" fmla="*/ 419883 h 981479"/>
                <a:gd name="connsiteX2" fmla="*/ 96986 w 967915"/>
                <a:gd name="connsiteY2" fmla="*/ 191735 h 981479"/>
                <a:gd name="connsiteX3" fmla="*/ 315586 w 967915"/>
                <a:gd name="connsiteY3" fmla="*/ 148825 h 981479"/>
                <a:gd name="connsiteX4" fmla="*/ 484585 w 967915"/>
                <a:gd name="connsiteY4" fmla="*/ 277 h 981479"/>
                <a:gd name="connsiteX5" fmla="*/ 653584 w 967915"/>
                <a:gd name="connsiteY5" fmla="*/ 148825 h 981479"/>
                <a:gd name="connsiteX6" fmla="*/ 872184 w 967915"/>
                <a:gd name="connsiteY6" fmla="*/ 191735 h 981479"/>
                <a:gd name="connsiteX7" fmla="*/ 864327 w 967915"/>
                <a:gd name="connsiteY7" fmla="*/ 419883 h 981479"/>
                <a:gd name="connsiteX8" fmla="*/ 967915 w 967915"/>
                <a:gd name="connsiteY8" fmla="*/ 621939 h 981479"/>
                <a:gd name="connsiteX9" fmla="*/ 789113 w 967915"/>
                <a:gd name="connsiteY9" fmla="*/ 757885 h 981479"/>
                <a:gd name="connsiteX10" fmla="*/ 699685 w 967915"/>
                <a:gd name="connsiteY10" fmla="*/ 966936 h 981479"/>
                <a:gd name="connsiteX11" fmla="*/ 484585 w 967915"/>
                <a:gd name="connsiteY11" fmla="*/ 908310 h 981479"/>
                <a:gd name="connsiteX12" fmla="*/ 290916 w 967915"/>
                <a:gd name="connsiteY12" fmla="*/ 940742 h 981479"/>
                <a:gd name="connsiteX13" fmla="*/ 180057 w 967915"/>
                <a:gd name="connsiteY13" fmla="*/ 757885 h 981479"/>
                <a:gd name="connsiteX14" fmla="*/ 1255 w 967915"/>
                <a:gd name="connsiteY14" fmla="*/ 621939 h 981479"/>
                <a:gd name="connsiteX0" fmla="*/ 1255 w 967915"/>
                <a:gd name="connsiteY0" fmla="*/ 621939 h 960183"/>
                <a:gd name="connsiteX1" fmla="*/ 104843 w 967915"/>
                <a:gd name="connsiteY1" fmla="*/ 419883 h 960183"/>
                <a:gd name="connsiteX2" fmla="*/ 96986 w 967915"/>
                <a:gd name="connsiteY2" fmla="*/ 191735 h 960183"/>
                <a:gd name="connsiteX3" fmla="*/ 315586 w 967915"/>
                <a:gd name="connsiteY3" fmla="*/ 148825 h 960183"/>
                <a:gd name="connsiteX4" fmla="*/ 484585 w 967915"/>
                <a:gd name="connsiteY4" fmla="*/ 277 h 960183"/>
                <a:gd name="connsiteX5" fmla="*/ 653584 w 967915"/>
                <a:gd name="connsiteY5" fmla="*/ 148825 h 960183"/>
                <a:gd name="connsiteX6" fmla="*/ 872184 w 967915"/>
                <a:gd name="connsiteY6" fmla="*/ 191735 h 960183"/>
                <a:gd name="connsiteX7" fmla="*/ 864327 w 967915"/>
                <a:gd name="connsiteY7" fmla="*/ 419883 h 960183"/>
                <a:gd name="connsiteX8" fmla="*/ 967915 w 967915"/>
                <a:gd name="connsiteY8" fmla="*/ 621939 h 960183"/>
                <a:gd name="connsiteX9" fmla="*/ 789113 w 967915"/>
                <a:gd name="connsiteY9" fmla="*/ 757885 h 960183"/>
                <a:gd name="connsiteX10" fmla="*/ 699685 w 967915"/>
                <a:gd name="connsiteY10" fmla="*/ 943123 h 960183"/>
                <a:gd name="connsiteX11" fmla="*/ 484585 w 967915"/>
                <a:gd name="connsiteY11" fmla="*/ 908310 h 960183"/>
                <a:gd name="connsiteX12" fmla="*/ 290916 w 967915"/>
                <a:gd name="connsiteY12" fmla="*/ 940742 h 960183"/>
                <a:gd name="connsiteX13" fmla="*/ 180057 w 967915"/>
                <a:gd name="connsiteY13" fmla="*/ 757885 h 960183"/>
                <a:gd name="connsiteX14" fmla="*/ 1255 w 967915"/>
                <a:gd name="connsiteY14" fmla="*/ 621939 h 960183"/>
                <a:gd name="connsiteX0" fmla="*/ 1255 w 967915"/>
                <a:gd name="connsiteY0" fmla="*/ 621939 h 960183"/>
                <a:gd name="connsiteX1" fmla="*/ 104843 w 967915"/>
                <a:gd name="connsiteY1" fmla="*/ 419883 h 960183"/>
                <a:gd name="connsiteX2" fmla="*/ 96986 w 967915"/>
                <a:gd name="connsiteY2" fmla="*/ 191735 h 960183"/>
                <a:gd name="connsiteX3" fmla="*/ 315586 w 967915"/>
                <a:gd name="connsiteY3" fmla="*/ 148825 h 960183"/>
                <a:gd name="connsiteX4" fmla="*/ 484585 w 967915"/>
                <a:gd name="connsiteY4" fmla="*/ 277 h 960183"/>
                <a:gd name="connsiteX5" fmla="*/ 653584 w 967915"/>
                <a:gd name="connsiteY5" fmla="*/ 148825 h 960183"/>
                <a:gd name="connsiteX6" fmla="*/ 872184 w 967915"/>
                <a:gd name="connsiteY6" fmla="*/ 191735 h 960183"/>
                <a:gd name="connsiteX7" fmla="*/ 864327 w 967915"/>
                <a:gd name="connsiteY7" fmla="*/ 419883 h 960183"/>
                <a:gd name="connsiteX8" fmla="*/ 967915 w 967915"/>
                <a:gd name="connsiteY8" fmla="*/ 621939 h 960183"/>
                <a:gd name="connsiteX9" fmla="*/ 789113 w 967915"/>
                <a:gd name="connsiteY9" fmla="*/ 757885 h 960183"/>
                <a:gd name="connsiteX10" fmla="*/ 699685 w 967915"/>
                <a:gd name="connsiteY10" fmla="*/ 943123 h 960183"/>
                <a:gd name="connsiteX11" fmla="*/ 484585 w 967915"/>
                <a:gd name="connsiteY11" fmla="*/ 908310 h 960183"/>
                <a:gd name="connsiteX12" fmla="*/ 290916 w 967915"/>
                <a:gd name="connsiteY12" fmla="*/ 940742 h 960183"/>
                <a:gd name="connsiteX13" fmla="*/ 180057 w 967915"/>
                <a:gd name="connsiteY13" fmla="*/ 757885 h 960183"/>
                <a:gd name="connsiteX14" fmla="*/ 1255 w 967915"/>
                <a:gd name="connsiteY14" fmla="*/ 621939 h 960183"/>
                <a:gd name="connsiteX0" fmla="*/ 1255 w 968333"/>
                <a:gd name="connsiteY0" fmla="*/ 621939 h 960183"/>
                <a:gd name="connsiteX1" fmla="*/ 104843 w 968333"/>
                <a:gd name="connsiteY1" fmla="*/ 419883 h 960183"/>
                <a:gd name="connsiteX2" fmla="*/ 96986 w 968333"/>
                <a:gd name="connsiteY2" fmla="*/ 191735 h 960183"/>
                <a:gd name="connsiteX3" fmla="*/ 315586 w 968333"/>
                <a:gd name="connsiteY3" fmla="*/ 148825 h 960183"/>
                <a:gd name="connsiteX4" fmla="*/ 484585 w 968333"/>
                <a:gd name="connsiteY4" fmla="*/ 277 h 960183"/>
                <a:gd name="connsiteX5" fmla="*/ 653584 w 968333"/>
                <a:gd name="connsiteY5" fmla="*/ 148825 h 960183"/>
                <a:gd name="connsiteX6" fmla="*/ 872184 w 968333"/>
                <a:gd name="connsiteY6" fmla="*/ 191735 h 960183"/>
                <a:gd name="connsiteX7" fmla="*/ 864327 w 968333"/>
                <a:gd name="connsiteY7" fmla="*/ 419883 h 960183"/>
                <a:gd name="connsiteX8" fmla="*/ 967915 w 968333"/>
                <a:gd name="connsiteY8" fmla="*/ 621939 h 960183"/>
                <a:gd name="connsiteX9" fmla="*/ 789113 w 968333"/>
                <a:gd name="connsiteY9" fmla="*/ 757885 h 960183"/>
                <a:gd name="connsiteX10" fmla="*/ 699685 w 968333"/>
                <a:gd name="connsiteY10" fmla="*/ 943123 h 960183"/>
                <a:gd name="connsiteX11" fmla="*/ 484585 w 968333"/>
                <a:gd name="connsiteY11" fmla="*/ 908310 h 960183"/>
                <a:gd name="connsiteX12" fmla="*/ 290916 w 968333"/>
                <a:gd name="connsiteY12" fmla="*/ 940742 h 960183"/>
                <a:gd name="connsiteX13" fmla="*/ 180057 w 968333"/>
                <a:gd name="connsiteY13" fmla="*/ 757885 h 960183"/>
                <a:gd name="connsiteX14" fmla="*/ 1255 w 968333"/>
                <a:gd name="connsiteY14" fmla="*/ 621939 h 960183"/>
                <a:gd name="connsiteX0" fmla="*/ 1255 w 944507"/>
                <a:gd name="connsiteY0" fmla="*/ 621939 h 960183"/>
                <a:gd name="connsiteX1" fmla="*/ 104843 w 944507"/>
                <a:gd name="connsiteY1" fmla="*/ 419883 h 960183"/>
                <a:gd name="connsiteX2" fmla="*/ 96986 w 944507"/>
                <a:gd name="connsiteY2" fmla="*/ 191735 h 960183"/>
                <a:gd name="connsiteX3" fmla="*/ 315586 w 944507"/>
                <a:gd name="connsiteY3" fmla="*/ 148825 h 960183"/>
                <a:gd name="connsiteX4" fmla="*/ 484585 w 944507"/>
                <a:gd name="connsiteY4" fmla="*/ 277 h 960183"/>
                <a:gd name="connsiteX5" fmla="*/ 653584 w 944507"/>
                <a:gd name="connsiteY5" fmla="*/ 148825 h 960183"/>
                <a:gd name="connsiteX6" fmla="*/ 872184 w 944507"/>
                <a:gd name="connsiteY6" fmla="*/ 191735 h 960183"/>
                <a:gd name="connsiteX7" fmla="*/ 864327 w 944507"/>
                <a:gd name="connsiteY7" fmla="*/ 419883 h 960183"/>
                <a:gd name="connsiteX8" fmla="*/ 944102 w 944507"/>
                <a:gd name="connsiteY8" fmla="*/ 614795 h 960183"/>
                <a:gd name="connsiteX9" fmla="*/ 789113 w 944507"/>
                <a:gd name="connsiteY9" fmla="*/ 757885 h 960183"/>
                <a:gd name="connsiteX10" fmla="*/ 699685 w 944507"/>
                <a:gd name="connsiteY10" fmla="*/ 943123 h 960183"/>
                <a:gd name="connsiteX11" fmla="*/ 484585 w 944507"/>
                <a:gd name="connsiteY11" fmla="*/ 908310 h 960183"/>
                <a:gd name="connsiteX12" fmla="*/ 290916 w 944507"/>
                <a:gd name="connsiteY12" fmla="*/ 940742 h 960183"/>
                <a:gd name="connsiteX13" fmla="*/ 180057 w 944507"/>
                <a:gd name="connsiteY13" fmla="*/ 757885 h 960183"/>
                <a:gd name="connsiteX14" fmla="*/ 1255 w 944507"/>
                <a:gd name="connsiteY14" fmla="*/ 621939 h 960183"/>
                <a:gd name="connsiteX0" fmla="*/ 1255 w 944507"/>
                <a:gd name="connsiteY0" fmla="*/ 621939 h 960183"/>
                <a:gd name="connsiteX1" fmla="*/ 104843 w 944507"/>
                <a:gd name="connsiteY1" fmla="*/ 419883 h 960183"/>
                <a:gd name="connsiteX2" fmla="*/ 96986 w 944507"/>
                <a:gd name="connsiteY2" fmla="*/ 191735 h 960183"/>
                <a:gd name="connsiteX3" fmla="*/ 315586 w 944507"/>
                <a:gd name="connsiteY3" fmla="*/ 148825 h 960183"/>
                <a:gd name="connsiteX4" fmla="*/ 484585 w 944507"/>
                <a:gd name="connsiteY4" fmla="*/ 277 h 960183"/>
                <a:gd name="connsiteX5" fmla="*/ 653584 w 944507"/>
                <a:gd name="connsiteY5" fmla="*/ 148825 h 960183"/>
                <a:gd name="connsiteX6" fmla="*/ 872184 w 944507"/>
                <a:gd name="connsiteY6" fmla="*/ 191735 h 960183"/>
                <a:gd name="connsiteX7" fmla="*/ 864327 w 944507"/>
                <a:gd name="connsiteY7" fmla="*/ 419883 h 960183"/>
                <a:gd name="connsiteX8" fmla="*/ 944102 w 944507"/>
                <a:gd name="connsiteY8" fmla="*/ 614795 h 960183"/>
                <a:gd name="connsiteX9" fmla="*/ 789113 w 944507"/>
                <a:gd name="connsiteY9" fmla="*/ 757885 h 960183"/>
                <a:gd name="connsiteX10" fmla="*/ 699685 w 944507"/>
                <a:gd name="connsiteY10" fmla="*/ 943123 h 960183"/>
                <a:gd name="connsiteX11" fmla="*/ 484585 w 944507"/>
                <a:gd name="connsiteY11" fmla="*/ 908310 h 960183"/>
                <a:gd name="connsiteX12" fmla="*/ 290916 w 944507"/>
                <a:gd name="connsiteY12" fmla="*/ 940742 h 960183"/>
                <a:gd name="connsiteX13" fmla="*/ 180057 w 944507"/>
                <a:gd name="connsiteY13" fmla="*/ 757885 h 960183"/>
                <a:gd name="connsiteX14" fmla="*/ 1255 w 944507"/>
                <a:gd name="connsiteY14" fmla="*/ 621939 h 960183"/>
                <a:gd name="connsiteX0" fmla="*/ 1255 w 944507"/>
                <a:gd name="connsiteY0" fmla="*/ 621939 h 960183"/>
                <a:gd name="connsiteX1" fmla="*/ 104843 w 944507"/>
                <a:gd name="connsiteY1" fmla="*/ 419883 h 960183"/>
                <a:gd name="connsiteX2" fmla="*/ 96986 w 944507"/>
                <a:gd name="connsiteY2" fmla="*/ 191735 h 960183"/>
                <a:gd name="connsiteX3" fmla="*/ 315586 w 944507"/>
                <a:gd name="connsiteY3" fmla="*/ 148825 h 960183"/>
                <a:gd name="connsiteX4" fmla="*/ 484585 w 944507"/>
                <a:gd name="connsiteY4" fmla="*/ 277 h 960183"/>
                <a:gd name="connsiteX5" fmla="*/ 653584 w 944507"/>
                <a:gd name="connsiteY5" fmla="*/ 148825 h 960183"/>
                <a:gd name="connsiteX6" fmla="*/ 872184 w 944507"/>
                <a:gd name="connsiteY6" fmla="*/ 191735 h 960183"/>
                <a:gd name="connsiteX7" fmla="*/ 864327 w 944507"/>
                <a:gd name="connsiteY7" fmla="*/ 419883 h 960183"/>
                <a:gd name="connsiteX8" fmla="*/ 944102 w 944507"/>
                <a:gd name="connsiteY8" fmla="*/ 614795 h 960183"/>
                <a:gd name="connsiteX9" fmla="*/ 789113 w 944507"/>
                <a:gd name="connsiteY9" fmla="*/ 757885 h 960183"/>
                <a:gd name="connsiteX10" fmla="*/ 699685 w 944507"/>
                <a:gd name="connsiteY10" fmla="*/ 943123 h 960183"/>
                <a:gd name="connsiteX11" fmla="*/ 484585 w 944507"/>
                <a:gd name="connsiteY11" fmla="*/ 908310 h 960183"/>
                <a:gd name="connsiteX12" fmla="*/ 290916 w 944507"/>
                <a:gd name="connsiteY12" fmla="*/ 940742 h 960183"/>
                <a:gd name="connsiteX13" fmla="*/ 180057 w 944507"/>
                <a:gd name="connsiteY13" fmla="*/ 757885 h 960183"/>
                <a:gd name="connsiteX14" fmla="*/ 1255 w 944507"/>
                <a:gd name="connsiteY14" fmla="*/ 621939 h 960183"/>
                <a:gd name="connsiteX0" fmla="*/ 1255 w 944507"/>
                <a:gd name="connsiteY0" fmla="*/ 621939 h 960183"/>
                <a:gd name="connsiteX1" fmla="*/ 104843 w 944507"/>
                <a:gd name="connsiteY1" fmla="*/ 419883 h 960183"/>
                <a:gd name="connsiteX2" fmla="*/ 96986 w 944507"/>
                <a:gd name="connsiteY2" fmla="*/ 191735 h 960183"/>
                <a:gd name="connsiteX3" fmla="*/ 315586 w 944507"/>
                <a:gd name="connsiteY3" fmla="*/ 148825 h 960183"/>
                <a:gd name="connsiteX4" fmla="*/ 484585 w 944507"/>
                <a:gd name="connsiteY4" fmla="*/ 277 h 960183"/>
                <a:gd name="connsiteX5" fmla="*/ 653584 w 944507"/>
                <a:gd name="connsiteY5" fmla="*/ 148825 h 960183"/>
                <a:gd name="connsiteX6" fmla="*/ 872184 w 944507"/>
                <a:gd name="connsiteY6" fmla="*/ 191735 h 960183"/>
                <a:gd name="connsiteX7" fmla="*/ 864327 w 944507"/>
                <a:gd name="connsiteY7" fmla="*/ 419883 h 960183"/>
                <a:gd name="connsiteX8" fmla="*/ 944102 w 944507"/>
                <a:gd name="connsiteY8" fmla="*/ 614795 h 960183"/>
                <a:gd name="connsiteX9" fmla="*/ 789113 w 944507"/>
                <a:gd name="connsiteY9" fmla="*/ 757885 h 960183"/>
                <a:gd name="connsiteX10" fmla="*/ 699685 w 944507"/>
                <a:gd name="connsiteY10" fmla="*/ 943123 h 960183"/>
                <a:gd name="connsiteX11" fmla="*/ 484585 w 944507"/>
                <a:gd name="connsiteY11" fmla="*/ 908310 h 960183"/>
                <a:gd name="connsiteX12" fmla="*/ 290916 w 944507"/>
                <a:gd name="connsiteY12" fmla="*/ 940742 h 960183"/>
                <a:gd name="connsiteX13" fmla="*/ 180057 w 944507"/>
                <a:gd name="connsiteY13" fmla="*/ 757885 h 960183"/>
                <a:gd name="connsiteX14" fmla="*/ 1255 w 944507"/>
                <a:gd name="connsiteY14" fmla="*/ 621939 h 960183"/>
                <a:gd name="connsiteX0" fmla="*/ 1255 w 944507"/>
                <a:gd name="connsiteY0" fmla="*/ 621939 h 960183"/>
                <a:gd name="connsiteX1" fmla="*/ 104843 w 944507"/>
                <a:gd name="connsiteY1" fmla="*/ 419883 h 960183"/>
                <a:gd name="connsiteX2" fmla="*/ 96986 w 944507"/>
                <a:gd name="connsiteY2" fmla="*/ 191735 h 960183"/>
                <a:gd name="connsiteX3" fmla="*/ 315586 w 944507"/>
                <a:gd name="connsiteY3" fmla="*/ 148825 h 960183"/>
                <a:gd name="connsiteX4" fmla="*/ 484585 w 944507"/>
                <a:gd name="connsiteY4" fmla="*/ 277 h 960183"/>
                <a:gd name="connsiteX5" fmla="*/ 653584 w 944507"/>
                <a:gd name="connsiteY5" fmla="*/ 148825 h 960183"/>
                <a:gd name="connsiteX6" fmla="*/ 881709 w 944507"/>
                <a:gd name="connsiteY6" fmla="*/ 208404 h 960183"/>
                <a:gd name="connsiteX7" fmla="*/ 864327 w 944507"/>
                <a:gd name="connsiteY7" fmla="*/ 419883 h 960183"/>
                <a:gd name="connsiteX8" fmla="*/ 944102 w 944507"/>
                <a:gd name="connsiteY8" fmla="*/ 614795 h 960183"/>
                <a:gd name="connsiteX9" fmla="*/ 789113 w 944507"/>
                <a:gd name="connsiteY9" fmla="*/ 757885 h 960183"/>
                <a:gd name="connsiteX10" fmla="*/ 699685 w 944507"/>
                <a:gd name="connsiteY10" fmla="*/ 943123 h 960183"/>
                <a:gd name="connsiteX11" fmla="*/ 484585 w 944507"/>
                <a:gd name="connsiteY11" fmla="*/ 908310 h 960183"/>
                <a:gd name="connsiteX12" fmla="*/ 290916 w 944507"/>
                <a:gd name="connsiteY12" fmla="*/ 940742 h 960183"/>
                <a:gd name="connsiteX13" fmla="*/ 180057 w 944507"/>
                <a:gd name="connsiteY13" fmla="*/ 757885 h 960183"/>
                <a:gd name="connsiteX14" fmla="*/ 1255 w 944507"/>
                <a:gd name="connsiteY14" fmla="*/ 621939 h 960183"/>
                <a:gd name="connsiteX0" fmla="*/ 1716 w 918774"/>
                <a:gd name="connsiteY0" fmla="*/ 624321 h 960183"/>
                <a:gd name="connsiteX1" fmla="*/ 79110 w 918774"/>
                <a:gd name="connsiteY1" fmla="*/ 419883 h 960183"/>
                <a:gd name="connsiteX2" fmla="*/ 71253 w 918774"/>
                <a:gd name="connsiteY2" fmla="*/ 191735 h 960183"/>
                <a:gd name="connsiteX3" fmla="*/ 289853 w 918774"/>
                <a:gd name="connsiteY3" fmla="*/ 148825 h 960183"/>
                <a:gd name="connsiteX4" fmla="*/ 458852 w 918774"/>
                <a:gd name="connsiteY4" fmla="*/ 277 h 960183"/>
                <a:gd name="connsiteX5" fmla="*/ 627851 w 918774"/>
                <a:gd name="connsiteY5" fmla="*/ 148825 h 960183"/>
                <a:gd name="connsiteX6" fmla="*/ 855976 w 918774"/>
                <a:gd name="connsiteY6" fmla="*/ 208404 h 960183"/>
                <a:gd name="connsiteX7" fmla="*/ 838594 w 918774"/>
                <a:gd name="connsiteY7" fmla="*/ 419883 h 960183"/>
                <a:gd name="connsiteX8" fmla="*/ 918369 w 918774"/>
                <a:gd name="connsiteY8" fmla="*/ 614795 h 960183"/>
                <a:gd name="connsiteX9" fmla="*/ 763380 w 918774"/>
                <a:gd name="connsiteY9" fmla="*/ 757885 h 960183"/>
                <a:gd name="connsiteX10" fmla="*/ 673952 w 918774"/>
                <a:gd name="connsiteY10" fmla="*/ 943123 h 960183"/>
                <a:gd name="connsiteX11" fmla="*/ 458852 w 918774"/>
                <a:gd name="connsiteY11" fmla="*/ 908310 h 960183"/>
                <a:gd name="connsiteX12" fmla="*/ 265183 w 918774"/>
                <a:gd name="connsiteY12" fmla="*/ 940742 h 960183"/>
                <a:gd name="connsiteX13" fmla="*/ 154324 w 918774"/>
                <a:gd name="connsiteY13" fmla="*/ 757885 h 960183"/>
                <a:gd name="connsiteX14" fmla="*/ 1716 w 918774"/>
                <a:gd name="connsiteY14" fmla="*/ 624321 h 960183"/>
                <a:gd name="connsiteX0" fmla="*/ 2792 w 919850"/>
                <a:gd name="connsiteY0" fmla="*/ 624321 h 960183"/>
                <a:gd name="connsiteX1" fmla="*/ 80186 w 919850"/>
                <a:gd name="connsiteY1" fmla="*/ 419883 h 960183"/>
                <a:gd name="connsiteX2" fmla="*/ 72329 w 919850"/>
                <a:gd name="connsiteY2" fmla="*/ 191735 h 960183"/>
                <a:gd name="connsiteX3" fmla="*/ 290929 w 919850"/>
                <a:gd name="connsiteY3" fmla="*/ 148825 h 960183"/>
                <a:gd name="connsiteX4" fmla="*/ 459928 w 919850"/>
                <a:gd name="connsiteY4" fmla="*/ 277 h 960183"/>
                <a:gd name="connsiteX5" fmla="*/ 628927 w 919850"/>
                <a:gd name="connsiteY5" fmla="*/ 148825 h 960183"/>
                <a:gd name="connsiteX6" fmla="*/ 857052 w 919850"/>
                <a:gd name="connsiteY6" fmla="*/ 208404 h 960183"/>
                <a:gd name="connsiteX7" fmla="*/ 839670 w 919850"/>
                <a:gd name="connsiteY7" fmla="*/ 419883 h 960183"/>
                <a:gd name="connsiteX8" fmla="*/ 919445 w 919850"/>
                <a:gd name="connsiteY8" fmla="*/ 614795 h 960183"/>
                <a:gd name="connsiteX9" fmla="*/ 764456 w 919850"/>
                <a:gd name="connsiteY9" fmla="*/ 757885 h 960183"/>
                <a:gd name="connsiteX10" fmla="*/ 675028 w 919850"/>
                <a:gd name="connsiteY10" fmla="*/ 943123 h 960183"/>
                <a:gd name="connsiteX11" fmla="*/ 459928 w 919850"/>
                <a:gd name="connsiteY11" fmla="*/ 908310 h 960183"/>
                <a:gd name="connsiteX12" fmla="*/ 266259 w 919850"/>
                <a:gd name="connsiteY12" fmla="*/ 940742 h 960183"/>
                <a:gd name="connsiteX13" fmla="*/ 155400 w 919850"/>
                <a:gd name="connsiteY13" fmla="*/ 757885 h 960183"/>
                <a:gd name="connsiteX14" fmla="*/ 2792 w 919850"/>
                <a:gd name="connsiteY14" fmla="*/ 624321 h 960183"/>
                <a:gd name="connsiteX0" fmla="*/ 2792 w 919850"/>
                <a:gd name="connsiteY0" fmla="*/ 624321 h 960183"/>
                <a:gd name="connsiteX1" fmla="*/ 80186 w 919850"/>
                <a:gd name="connsiteY1" fmla="*/ 419883 h 960183"/>
                <a:gd name="connsiteX2" fmla="*/ 72329 w 919850"/>
                <a:gd name="connsiteY2" fmla="*/ 191735 h 960183"/>
                <a:gd name="connsiteX3" fmla="*/ 290929 w 919850"/>
                <a:gd name="connsiteY3" fmla="*/ 148825 h 960183"/>
                <a:gd name="connsiteX4" fmla="*/ 459928 w 919850"/>
                <a:gd name="connsiteY4" fmla="*/ 277 h 960183"/>
                <a:gd name="connsiteX5" fmla="*/ 628927 w 919850"/>
                <a:gd name="connsiteY5" fmla="*/ 148825 h 960183"/>
                <a:gd name="connsiteX6" fmla="*/ 857052 w 919850"/>
                <a:gd name="connsiteY6" fmla="*/ 208404 h 960183"/>
                <a:gd name="connsiteX7" fmla="*/ 839670 w 919850"/>
                <a:gd name="connsiteY7" fmla="*/ 419883 h 960183"/>
                <a:gd name="connsiteX8" fmla="*/ 919445 w 919850"/>
                <a:gd name="connsiteY8" fmla="*/ 614795 h 960183"/>
                <a:gd name="connsiteX9" fmla="*/ 764456 w 919850"/>
                <a:gd name="connsiteY9" fmla="*/ 757885 h 960183"/>
                <a:gd name="connsiteX10" fmla="*/ 675028 w 919850"/>
                <a:gd name="connsiteY10" fmla="*/ 943123 h 960183"/>
                <a:gd name="connsiteX11" fmla="*/ 459928 w 919850"/>
                <a:gd name="connsiteY11" fmla="*/ 908310 h 960183"/>
                <a:gd name="connsiteX12" fmla="*/ 266259 w 919850"/>
                <a:gd name="connsiteY12" fmla="*/ 940742 h 960183"/>
                <a:gd name="connsiteX13" fmla="*/ 155400 w 919850"/>
                <a:gd name="connsiteY13" fmla="*/ 757885 h 960183"/>
                <a:gd name="connsiteX14" fmla="*/ 2792 w 919850"/>
                <a:gd name="connsiteY14" fmla="*/ 624321 h 960183"/>
                <a:gd name="connsiteX0" fmla="*/ 2847 w 919905"/>
                <a:gd name="connsiteY0" fmla="*/ 624305 h 960167"/>
                <a:gd name="connsiteX1" fmla="*/ 80241 w 919905"/>
                <a:gd name="connsiteY1" fmla="*/ 419867 h 960167"/>
                <a:gd name="connsiteX2" fmla="*/ 84290 w 919905"/>
                <a:gd name="connsiteY2" fmla="*/ 196481 h 960167"/>
                <a:gd name="connsiteX3" fmla="*/ 290984 w 919905"/>
                <a:gd name="connsiteY3" fmla="*/ 148809 h 960167"/>
                <a:gd name="connsiteX4" fmla="*/ 459983 w 919905"/>
                <a:gd name="connsiteY4" fmla="*/ 261 h 960167"/>
                <a:gd name="connsiteX5" fmla="*/ 628982 w 919905"/>
                <a:gd name="connsiteY5" fmla="*/ 148809 h 960167"/>
                <a:gd name="connsiteX6" fmla="*/ 857107 w 919905"/>
                <a:gd name="connsiteY6" fmla="*/ 208388 h 960167"/>
                <a:gd name="connsiteX7" fmla="*/ 839725 w 919905"/>
                <a:gd name="connsiteY7" fmla="*/ 419867 h 960167"/>
                <a:gd name="connsiteX8" fmla="*/ 919500 w 919905"/>
                <a:gd name="connsiteY8" fmla="*/ 614779 h 960167"/>
                <a:gd name="connsiteX9" fmla="*/ 764511 w 919905"/>
                <a:gd name="connsiteY9" fmla="*/ 757869 h 960167"/>
                <a:gd name="connsiteX10" fmla="*/ 675083 w 919905"/>
                <a:gd name="connsiteY10" fmla="*/ 943107 h 960167"/>
                <a:gd name="connsiteX11" fmla="*/ 459983 w 919905"/>
                <a:gd name="connsiteY11" fmla="*/ 908294 h 960167"/>
                <a:gd name="connsiteX12" fmla="*/ 266314 w 919905"/>
                <a:gd name="connsiteY12" fmla="*/ 940726 h 960167"/>
                <a:gd name="connsiteX13" fmla="*/ 155455 w 919905"/>
                <a:gd name="connsiteY13" fmla="*/ 757869 h 960167"/>
                <a:gd name="connsiteX14" fmla="*/ 2847 w 919905"/>
                <a:gd name="connsiteY14" fmla="*/ 624305 h 960167"/>
                <a:gd name="connsiteX0" fmla="*/ 2847 w 919899"/>
                <a:gd name="connsiteY0" fmla="*/ 624305 h 943463"/>
                <a:gd name="connsiteX1" fmla="*/ 80241 w 919899"/>
                <a:gd name="connsiteY1" fmla="*/ 419867 h 943463"/>
                <a:gd name="connsiteX2" fmla="*/ 84290 w 919899"/>
                <a:gd name="connsiteY2" fmla="*/ 196481 h 943463"/>
                <a:gd name="connsiteX3" fmla="*/ 290984 w 919899"/>
                <a:gd name="connsiteY3" fmla="*/ 148809 h 943463"/>
                <a:gd name="connsiteX4" fmla="*/ 459983 w 919899"/>
                <a:gd name="connsiteY4" fmla="*/ 261 h 943463"/>
                <a:gd name="connsiteX5" fmla="*/ 628982 w 919899"/>
                <a:gd name="connsiteY5" fmla="*/ 148809 h 943463"/>
                <a:gd name="connsiteX6" fmla="*/ 857107 w 919899"/>
                <a:gd name="connsiteY6" fmla="*/ 208388 h 943463"/>
                <a:gd name="connsiteX7" fmla="*/ 839725 w 919899"/>
                <a:gd name="connsiteY7" fmla="*/ 419867 h 943463"/>
                <a:gd name="connsiteX8" fmla="*/ 919500 w 919899"/>
                <a:gd name="connsiteY8" fmla="*/ 614779 h 943463"/>
                <a:gd name="connsiteX9" fmla="*/ 764511 w 919899"/>
                <a:gd name="connsiteY9" fmla="*/ 757869 h 943463"/>
                <a:gd name="connsiteX10" fmla="*/ 686989 w 919899"/>
                <a:gd name="connsiteY10" fmla="*/ 919295 h 943463"/>
                <a:gd name="connsiteX11" fmla="*/ 459983 w 919899"/>
                <a:gd name="connsiteY11" fmla="*/ 908294 h 943463"/>
                <a:gd name="connsiteX12" fmla="*/ 266314 w 919899"/>
                <a:gd name="connsiteY12" fmla="*/ 940726 h 943463"/>
                <a:gd name="connsiteX13" fmla="*/ 155455 w 919899"/>
                <a:gd name="connsiteY13" fmla="*/ 757869 h 943463"/>
                <a:gd name="connsiteX14" fmla="*/ 2847 w 919899"/>
                <a:gd name="connsiteY14" fmla="*/ 624305 h 943463"/>
                <a:gd name="connsiteX0" fmla="*/ 2847 w 919899"/>
                <a:gd name="connsiteY0" fmla="*/ 624164 h 943322"/>
                <a:gd name="connsiteX1" fmla="*/ 80241 w 919899"/>
                <a:gd name="connsiteY1" fmla="*/ 419726 h 943322"/>
                <a:gd name="connsiteX2" fmla="*/ 84290 w 919899"/>
                <a:gd name="connsiteY2" fmla="*/ 196340 h 943322"/>
                <a:gd name="connsiteX3" fmla="*/ 290984 w 919899"/>
                <a:gd name="connsiteY3" fmla="*/ 124855 h 943322"/>
                <a:gd name="connsiteX4" fmla="*/ 459983 w 919899"/>
                <a:gd name="connsiteY4" fmla="*/ 120 h 943322"/>
                <a:gd name="connsiteX5" fmla="*/ 628982 w 919899"/>
                <a:gd name="connsiteY5" fmla="*/ 148668 h 943322"/>
                <a:gd name="connsiteX6" fmla="*/ 857107 w 919899"/>
                <a:gd name="connsiteY6" fmla="*/ 208247 h 943322"/>
                <a:gd name="connsiteX7" fmla="*/ 839725 w 919899"/>
                <a:gd name="connsiteY7" fmla="*/ 419726 h 943322"/>
                <a:gd name="connsiteX8" fmla="*/ 919500 w 919899"/>
                <a:gd name="connsiteY8" fmla="*/ 614638 h 943322"/>
                <a:gd name="connsiteX9" fmla="*/ 764511 w 919899"/>
                <a:gd name="connsiteY9" fmla="*/ 757728 h 943322"/>
                <a:gd name="connsiteX10" fmla="*/ 686989 w 919899"/>
                <a:gd name="connsiteY10" fmla="*/ 919154 h 943322"/>
                <a:gd name="connsiteX11" fmla="*/ 459983 w 919899"/>
                <a:gd name="connsiteY11" fmla="*/ 908153 h 943322"/>
                <a:gd name="connsiteX12" fmla="*/ 266314 w 919899"/>
                <a:gd name="connsiteY12" fmla="*/ 940585 h 943322"/>
                <a:gd name="connsiteX13" fmla="*/ 155455 w 919899"/>
                <a:gd name="connsiteY13" fmla="*/ 757728 h 943322"/>
                <a:gd name="connsiteX14" fmla="*/ 2847 w 919899"/>
                <a:gd name="connsiteY14" fmla="*/ 624164 h 943322"/>
                <a:gd name="connsiteX0" fmla="*/ 2847 w 919899"/>
                <a:gd name="connsiteY0" fmla="*/ 624049 h 943207"/>
                <a:gd name="connsiteX1" fmla="*/ 80241 w 919899"/>
                <a:gd name="connsiteY1" fmla="*/ 419611 h 943207"/>
                <a:gd name="connsiteX2" fmla="*/ 84290 w 919899"/>
                <a:gd name="connsiteY2" fmla="*/ 196225 h 943207"/>
                <a:gd name="connsiteX3" fmla="*/ 290984 w 919899"/>
                <a:gd name="connsiteY3" fmla="*/ 124740 h 943207"/>
                <a:gd name="connsiteX4" fmla="*/ 459983 w 919899"/>
                <a:gd name="connsiteY4" fmla="*/ 5 h 943207"/>
                <a:gd name="connsiteX5" fmla="*/ 628982 w 919899"/>
                <a:gd name="connsiteY5" fmla="*/ 148553 h 943207"/>
                <a:gd name="connsiteX6" fmla="*/ 857107 w 919899"/>
                <a:gd name="connsiteY6" fmla="*/ 208132 h 943207"/>
                <a:gd name="connsiteX7" fmla="*/ 839725 w 919899"/>
                <a:gd name="connsiteY7" fmla="*/ 419611 h 943207"/>
                <a:gd name="connsiteX8" fmla="*/ 919500 w 919899"/>
                <a:gd name="connsiteY8" fmla="*/ 614523 h 943207"/>
                <a:gd name="connsiteX9" fmla="*/ 764511 w 919899"/>
                <a:gd name="connsiteY9" fmla="*/ 757613 h 943207"/>
                <a:gd name="connsiteX10" fmla="*/ 686989 w 919899"/>
                <a:gd name="connsiteY10" fmla="*/ 919039 h 943207"/>
                <a:gd name="connsiteX11" fmla="*/ 459983 w 919899"/>
                <a:gd name="connsiteY11" fmla="*/ 908038 h 943207"/>
                <a:gd name="connsiteX12" fmla="*/ 266314 w 919899"/>
                <a:gd name="connsiteY12" fmla="*/ 940470 h 943207"/>
                <a:gd name="connsiteX13" fmla="*/ 155455 w 919899"/>
                <a:gd name="connsiteY13" fmla="*/ 757613 h 943207"/>
                <a:gd name="connsiteX14" fmla="*/ 2847 w 919899"/>
                <a:gd name="connsiteY14" fmla="*/ 624049 h 943207"/>
                <a:gd name="connsiteX0" fmla="*/ 2847 w 919899"/>
                <a:gd name="connsiteY0" fmla="*/ 590713 h 909871"/>
                <a:gd name="connsiteX1" fmla="*/ 80241 w 919899"/>
                <a:gd name="connsiteY1" fmla="*/ 386275 h 909871"/>
                <a:gd name="connsiteX2" fmla="*/ 84290 w 919899"/>
                <a:gd name="connsiteY2" fmla="*/ 162889 h 909871"/>
                <a:gd name="connsiteX3" fmla="*/ 290984 w 919899"/>
                <a:gd name="connsiteY3" fmla="*/ 91404 h 909871"/>
                <a:gd name="connsiteX4" fmla="*/ 459983 w 919899"/>
                <a:gd name="connsiteY4" fmla="*/ 6 h 909871"/>
                <a:gd name="connsiteX5" fmla="*/ 628982 w 919899"/>
                <a:gd name="connsiteY5" fmla="*/ 115217 h 909871"/>
                <a:gd name="connsiteX6" fmla="*/ 857107 w 919899"/>
                <a:gd name="connsiteY6" fmla="*/ 174796 h 909871"/>
                <a:gd name="connsiteX7" fmla="*/ 839725 w 919899"/>
                <a:gd name="connsiteY7" fmla="*/ 386275 h 909871"/>
                <a:gd name="connsiteX8" fmla="*/ 919500 w 919899"/>
                <a:gd name="connsiteY8" fmla="*/ 581187 h 909871"/>
                <a:gd name="connsiteX9" fmla="*/ 764511 w 919899"/>
                <a:gd name="connsiteY9" fmla="*/ 724277 h 909871"/>
                <a:gd name="connsiteX10" fmla="*/ 686989 w 919899"/>
                <a:gd name="connsiteY10" fmla="*/ 885703 h 909871"/>
                <a:gd name="connsiteX11" fmla="*/ 459983 w 919899"/>
                <a:gd name="connsiteY11" fmla="*/ 874702 h 909871"/>
                <a:gd name="connsiteX12" fmla="*/ 266314 w 919899"/>
                <a:gd name="connsiteY12" fmla="*/ 907134 h 909871"/>
                <a:gd name="connsiteX13" fmla="*/ 155455 w 919899"/>
                <a:gd name="connsiteY13" fmla="*/ 724277 h 909871"/>
                <a:gd name="connsiteX14" fmla="*/ 2847 w 919899"/>
                <a:gd name="connsiteY14" fmla="*/ 590713 h 909871"/>
                <a:gd name="connsiteX0" fmla="*/ 2847 w 919899"/>
                <a:gd name="connsiteY0" fmla="*/ 590873 h 910031"/>
                <a:gd name="connsiteX1" fmla="*/ 80241 w 919899"/>
                <a:gd name="connsiteY1" fmla="*/ 386435 h 910031"/>
                <a:gd name="connsiteX2" fmla="*/ 84290 w 919899"/>
                <a:gd name="connsiteY2" fmla="*/ 163049 h 910031"/>
                <a:gd name="connsiteX3" fmla="*/ 290984 w 919899"/>
                <a:gd name="connsiteY3" fmla="*/ 91564 h 910031"/>
                <a:gd name="connsiteX4" fmla="*/ 459983 w 919899"/>
                <a:gd name="connsiteY4" fmla="*/ 166 h 910031"/>
                <a:gd name="connsiteX5" fmla="*/ 643269 w 919899"/>
                <a:gd name="connsiteY5" fmla="*/ 115377 h 910031"/>
                <a:gd name="connsiteX6" fmla="*/ 857107 w 919899"/>
                <a:gd name="connsiteY6" fmla="*/ 174956 h 910031"/>
                <a:gd name="connsiteX7" fmla="*/ 839725 w 919899"/>
                <a:gd name="connsiteY7" fmla="*/ 386435 h 910031"/>
                <a:gd name="connsiteX8" fmla="*/ 919500 w 919899"/>
                <a:gd name="connsiteY8" fmla="*/ 581347 h 910031"/>
                <a:gd name="connsiteX9" fmla="*/ 764511 w 919899"/>
                <a:gd name="connsiteY9" fmla="*/ 724437 h 910031"/>
                <a:gd name="connsiteX10" fmla="*/ 686989 w 919899"/>
                <a:gd name="connsiteY10" fmla="*/ 885863 h 910031"/>
                <a:gd name="connsiteX11" fmla="*/ 459983 w 919899"/>
                <a:gd name="connsiteY11" fmla="*/ 874862 h 910031"/>
                <a:gd name="connsiteX12" fmla="*/ 266314 w 919899"/>
                <a:gd name="connsiteY12" fmla="*/ 907294 h 910031"/>
                <a:gd name="connsiteX13" fmla="*/ 155455 w 919899"/>
                <a:gd name="connsiteY13" fmla="*/ 724437 h 910031"/>
                <a:gd name="connsiteX14" fmla="*/ 2847 w 919899"/>
                <a:gd name="connsiteY14" fmla="*/ 590873 h 910031"/>
                <a:gd name="connsiteX0" fmla="*/ 2847 w 919899"/>
                <a:gd name="connsiteY0" fmla="*/ 607514 h 926672"/>
                <a:gd name="connsiteX1" fmla="*/ 80241 w 919899"/>
                <a:gd name="connsiteY1" fmla="*/ 403076 h 926672"/>
                <a:gd name="connsiteX2" fmla="*/ 84290 w 919899"/>
                <a:gd name="connsiteY2" fmla="*/ 179690 h 926672"/>
                <a:gd name="connsiteX3" fmla="*/ 290984 w 919899"/>
                <a:gd name="connsiteY3" fmla="*/ 108205 h 926672"/>
                <a:gd name="connsiteX4" fmla="*/ 474270 w 919899"/>
                <a:gd name="connsiteY4" fmla="*/ 138 h 926672"/>
                <a:gd name="connsiteX5" fmla="*/ 643269 w 919899"/>
                <a:gd name="connsiteY5" fmla="*/ 132018 h 926672"/>
                <a:gd name="connsiteX6" fmla="*/ 857107 w 919899"/>
                <a:gd name="connsiteY6" fmla="*/ 191597 h 926672"/>
                <a:gd name="connsiteX7" fmla="*/ 839725 w 919899"/>
                <a:gd name="connsiteY7" fmla="*/ 403076 h 926672"/>
                <a:gd name="connsiteX8" fmla="*/ 919500 w 919899"/>
                <a:gd name="connsiteY8" fmla="*/ 597988 h 926672"/>
                <a:gd name="connsiteX9" fmla="*/ 764511 w 919899"/>
                <a:gd name="connsiteY9" fmla="*/ 741078 h 926672"/>
                <a:gd name="connsiteX10" fmla="*/ 686989 w 919899"/>
                <a:gd name="connsiteY10" fmla="*/ 902504 h 926672"/>
                <a:gd name="connsiteX11" fmla="*/ 459983 w 919899"/>
                <a:gd name="connsiteY11" fmla="*/ 891503 h 926672"/>
                <a:gd name="connsiteX12" fmla="*/ 266314 w 919899"/>
                <a:gd name="connsiteY12" fmla="*/ 923935 h 926672"/>
                <a:gd name="connsiteX13" fmla="*/ 155455 w 919899"/>
                <a:gd name="connsiteY13" fmla="*/ 741078 h 926672"/>
                <a:gd name="connsiteX14" fmla="*/ 2847 w 919899"/>
                <a:gd name="connsiteY14" fmla="*/ 607514 h 926672"/>
                <a:gd name="connsiteX0" fmla="*/ 2847 w 919899"/>
                <a:gd name="connsiteY0" fmla="*/ 608327 h 927485"/>
                <a:gd name="connsiteX1" fmla="*/ 80241 w 919899"/>
                <a:gd name="connsiteY1" fmla="*/ 403889 h 927485"/>
                <a:gd name="connsiteX2" fmla="*/ 84290 w 919899"/>
                <a:gd name="connsiteY2" fmla="*/ 180503 h 927485"/>
                <a:gd name="connsiteX3" fmla="*/ 290984 w 919899"/>
                <a:gd name="connsiteY3" fmla="*/ 109018 h 927485"/>
                <a:gd name="connsiteX4" fmla="*/ 474270 w 919899"/>
                <a:gd name="connsiteY4" fmla="*/ 951 h 927485"/>
                <a:gd name="connsiteX5" fmla="*/ 643269 w 919899"/>
                <a:gd name="connsiteY5" fmla="*/ 132831 h 927485"/>
                <a:gd name="connsiteX6" fmla="*/ 857107 w 919899"/>
                <a:gd name="connsiteY6" fmla="*/ 192410 h 927485"/>
                <a:gd name="connsiteX7" fmla="*/ 839725 w 919899"/>
                <a:gd name="connsiteY7" fmla="*/ 403889 h 927485"/>
                <a:gd name="connsiteX8" fmla="*/ 919500 w 919899"/>
                <a:gd name="connsiteY8" fmla="*/ 598801 h 927485"/>
                <a:gd name="connsiteX9" fmla="*/ 764511 w 919899"/>
                <a:gd name="connsiteY9" fmla="*/ 741891 h 927485"/>
                <a:gd name="connsiteX10" fmla="*/ 686989 w 919899"/>
                <a:gd name="connsiteY10" fmla="*/ 903317 h 927485"/>
                <a:gd name="connsiteX11" fmla="*/ 459983 w 919899"/>
                <a:gd name="connsiteY11" fmla="*/ 892316 h 927485"/>
                <a:gd name="connsiteX12" fmla="*/ 266314 w 919899"/>
                <a:gd name="connsiteY12" fmla="*/ 924748 h 927485"/>
                <a:gd name="connsiteX13" fmla="*/ 155455 w 919899"/>
                <a:gd name="connsiteY13" fmla="*/ 741891 h 927485"/>
                <a:gd name="connsiteX14" fmla="*/ 2847 w 919899"/>
                <a:gd name="connsiteY14" fmla="*/ 608327 h 927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19899" h="927485">
                  <a:moveTo>
                    <a:pt x="2847" y="608327"/>
                  </a:moveTo>
                  <a:cubicBezTo>
                    <a:pt x="-16273" y="522530"/>
                    <a:pt x="66667" y="475193"/>
                    <a:pt x="80241" y="403889"/>
                  </a:cubicBezTo>
                  <a:cubicBezTo>
                    <a:pt x="93815" y="332585"/>
                    <a:pt x="49166" y="229648"/>
                    <a:pt x="84290" y="180503"/>
                  </a:cubicBezTo>
                  <a:cubicBezTo>
                    <a:pt x="119414" y="131358"/>
                    <a:pt x="225987" y="138943"/>
                    <a:pt x="290984" y="109018"/>
                  </a:cubicBezTo>
                  <a:cubicBezTo>
                    <a:pt x="355981" y="79093"/>
                    <a:pt x="394125" y="-10161"/>
                    <a:pt x="474270" y="951"/>
                  </a:cubicBezTo>
                  <a:cubicBezTo>
                    <a:pt x="554415" y="12063"/>
                    <a:pt x="579463" y="100921"/>
                    <a:pt x="643269" y="132831"/>
                  </a:cubicBezTo>
                  <a:cubicBezTo>
                    <a:pt x="707075" y="164741"/>
                    <a:pt x="824364" y="147234"/>
                    <a:pt x="857107" y="192410"/>
                  </a:cubicBezTo>
                  <a:cubicBezTo>
                    <a:pt x="889850" y="237586"/>
                    <a:pt x="829326" y="336157"/>
                    <a:pt x="839725" y="403889"/>
                  </a:cubicBezTo>
                  <a:cubicBezTo>
                    <a:pt x="850124" y="471621"/>
                    <a:pt x="911165" y="510018"/>
                    <a:pt x="919500" y="598801"/>
                  </a:cubicBezTo>
                  <a:cubicBezTo>
                    <a:pt x="927835" y="687584"/>
                    <a:pt x="803263" y="691138"/>
                    <a:pt x="764511" y="741891"/>
                  </a:cubicBezTo>
                  <a:cubicBezTo>
                    <a:pt x="725759" y="792644"/>
                    <a:pt x="752517" y="850302"/>
                    <a:pt x="686989" y="903317"/>
                  </a:cubicBezTo>
                  <a:cubicBezTo>
                    <a:pt x="621461" y="956332"/>
                    <a:pt x="530096" y="888744"/>
                    <a:pt x="459983" y="892316"/>
                  </a:cubicBezTo>
                  <a:cubicBezTo>
                    <a:pt x="389871" y="895888"/>
                    <a:pt x="338014" y="938544"/>
                    <a:pt x="266314" y="924748"/>
                  </a:cubicBezTo>
                  <a:cubicBezTo>
                    <a:pt x="194614" y="910952"/>
                    <a:pt x="199366" y="794628"/>
                    <a:pt x="155455" y="741891"/>
                  </a:cubicBezTo>
                  <a:cubicBezTo>
                    <a:pt x="111544" y="689154"/>
                    <a:pt x="21967" y="694124"/>
                    <a:pt x="2847" y="608327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6" name="星: 7 pt 234">
              <a:extLst>
                <a:ext uri="{FF2B5EF4-FFF2-40B4-BE49-F238E27FC236}">
                  <a16:creationId xmlns:a16="http://schemas.microsoft.com/office/drawing/2014/main" id="{B9D56F2A-05C7-4611-F99E-5124DAD0FA4A}"/>
                </a:ext>
              </a:extLst>
            </p:cNvPr>
            <p:cNvSpPr/>
            <p:nvPr/>
          </p:nvSpPr>
          <p:spPr>
            <a:xfrm>
              <a:off x="4226197" y="1044706"/>
              <a:ext cx="140074" cy="141228"/>
            </a:xfrm>
            <a:custGeom>
              <a:avLst/>
              <a:gdLst>
                <a:gd name="connsiteX0" fmla="*/ -3 w 966654"/>
                <a:gd name="connsiteY0" fmla="*/ 621662 h 966654"/>
                <a:gd name="connsiteX1" fmla="*/ 103585 w 966654"/>
                <a:gd name="connsiteY1" fmla="*/ 419606 h 966654"/>
                <a:gd name="connsiteX2" fmla="*/ 95728 w 966654"/>
                <a:gd name="connsiteY2" fmla="*/ 191458 h 966654"/>
                <a:gd name="connsiteX3" fmla="*/ 314328 w 966654"/>
                <a:gd name="connsiteY3" fmla="*/ 148548 h 966654"/>
                <a:gd name="connsiteX4" fmla="*/ 483327 w 966654"/>
                <a:gd name="connsiteY4" fmla="*/ 0 h 966654"/>
                <a:gd name="connsiteX5" fmla="*/ 652326 w 966654"/>
                <a:gd name="connsiteY5" fmla="*/ 148548 h 966654"/>
                <a:gd name="connsiteX6" fmla="*/ 870926 w 966654"/>
                <a:gd name="connsiteY6" fmla="*/ 191458 h 966654"/>
                <a:gd name="connsiteX7" fmla="*/ 863069 w 966654"/>
                <a:gd name="connsiteY7" fmla="*/ 419606 h 966654"/>
                <a:gd name="connsiteX8" fmla="*/ 966657 w 966654"/>
                <a:gd name="connsiteY8" fmla="*/ 621662 h 966654"/>
                <a:gd name="connsiteX9" fmla="*/ 787855 w 966654"/>
                <a:gd name="connsiteY9" fmla="*/ 757608 h 966654"/>
                <a:gd name="connsiteX10" fmla="*/ 698427 w 966654"/>
                <a:gd name="connsiteY10" fmla="*/ 966659 h 966654"/>
                <a:gd name="connsiteX11" fmla="*/ 483327 w 966654"/>
                <a:gd name="connsiteY11" fmla="*/ 908033 h 966654"/>
                <a:gd name="connsiteX12" fmla="*/ 268227 w 966654"/>
                <a:gd name="connsiteY12" fmla="*/ 966659 h 966654"/>
                <a:gd name="connsiteX13" fmla="*/ 178799 w 966654"/>
                <a:gd name="connsiteY13" fmla="*/ 757608 h 966654"/>
                <a:gd name="connsiteX14" fmla="*/ -3 w 966654"/>
                <a:gd name="connsiteY14" fmla="*/ 621662 h 966654"/>
                <a:gd name="connsiteX0" fmla="*/ 0 w 966660"/>
                <a:gd name="connsiteY0" fmla="*/ 621962 h 966959"/>
                <a:gd name="connsiteX1" fmla="*/ 103588 w 966660"/>
                <a:gd name="connsiteY1" fmla="*/ 419906 h 966959"/>
                <a:gd name="connsiteX2" fmla="*/ 95731 w 966660"/>
                <a:gd name="connsiteY2" fmla="*/ 191758 h 966959"/>
                <a:gd name="connsiteX3" fmla="*/ 314331 w 966660"/>
                <a:gd name="connsiteY3" fmla="*/ 148848 h 966959"/>
                <a:gd name="connsiteX4" fmla="*/ 483330 w 966660"/>
                <a:gd name="connsiteY4" fmla="*/ 300 h 966959"/>
                <a:gd name="connsiteX5" fmla="*/ 652329 w 966660"/>
                <a:gd name="connsiteY5" fmla="*/ 148848 h 966959"/>
                <a:gd name="connsiteX6" fmla="*/ 870929 w 966660"/>
                <a:gd name="connsiteY6" fmla="*/ 191758 h 966959"/>
                <a:gd name="connsiteX7" fmla="*/ 863072 w 966660"/>
                <a:gd name="connsiteY7" fmla="*/ 419906 h 966959"/>
                <a:gd name="connsiteX8" fmla="*/ 966660 w 966660"/>
                <a:gd name="connsiteY8" fmla="*/ 621962 h 966959"/>
                <a:gd name="connsiteX9" fmla="*/ 787858 w 966660"/>
                <a:gd name="connsiteY9" fmla="*/ 757908 h 966959"/>
                <a:gd name="connsiteX10" fmla="*/ 698430 w 966660"/>
                <a:gd name="connsiteY10" fmla="*/ 966959 h 966959"/>
                <a:gd name="connsiteX11" fmla="*/ 483330 w 966660"/>
                <a:gd name="connsiteY11" fmla="*/ 908333 h 966959"/>
                <a:gd name="connsiteX12" fmla="*/ 268230 w 966660"/>
                <a:gd name="connsiteY12" fmla="*/ 966959 h 966959"/>
                <a:gd name="connsiteX13" fmla="*/ 178802 w 966660"/>
                <a:gd name="connsiteY13" fmla="*/ 757908 h 966959"/>
                <a:gd name="connsiteX14" fmla="*/ 0 w 966660"/>
                <a:gd name="connsiteY14" fmla="*/ 621962 h 966959"/>
                <a:gd name="connsiteX0" fmla="*/ 0 w 966660"/>
                <a:gd name="connsiteY0" fmla="*/ 621939 h 966936"/>
                <a:gd name="connsiteX1" fmla="*/ 103588 w 966660"/>
                <a:gd name="connsiteY1" fmla="*/ 419883 h 966936"/>
                <a:gd name="connsiteX2" fmla="*/ 95731 w 966660"/>
                <a:gd name="connsiteY2" fmla="*/ 191735 h 966936"/>
                <a:gd name="connsiteX3" fmla="*/ 314331 w 966660"/>
                <a:gd name="connsiteY3" fmla="*/ 148825 h 966936"/>
                <a:gd name="connsiteX4" fmla="*/ 483330 w 966660"/>
                <a:gd name="connsiteY4" fmla="*/ 277 h 966936"/>
                <a:gd name="connsiteX5" fmla="*/ 652329 w 966660"/>
                <a:gd name="connsiteY5" fmla="*/ 148825 h 966936"/>
                <a:gd name="connsiteX6" fmla="*/ 870929 w 966660"/>
                <a:gd name="connsiteY6" fmla="*/ 191735 h 966936"/>
                <a:gd name="connsiteX7" fmla="*/ 863072 w 966660"/>
                <a:gd name="connsiteY7" fmla="*/ 419883 h 966936"/>
                <a:gd name="connsiteX8" fmla="*/ 966660 w 966660"/>
                <a:gd name="connsiteY8" fmla="*/ 621939 h 966936"/>
                <a:gd name="connsiteX9" fmla="*/ 787858 w 966660"/>
                <a:gd name="connsiteY9" fmla="*/ 757885 h 966936"/>
                <a:gd name="connsiteX10" fmla="*/ 698430 w 966660"/>
                <a:gd name="connsiteY10" fmla="*/ 966936 h 966936"/>
                <a:gd name="connsiteX11" fmla="*/ 483330 w 966660"/>
                <a:gd name="connsiteY11" fmla="*/ 908310 h 966936"/>
                <a:gd name="connsiteX12" fmla="*/ 268230 w 966660"/>
                <a:gd name="connsiteY12" fmla="*/ 966936 h 966936"/>
                <a:gd name="connsiteX13" fmla="*/ 178802 w 966660"/>
                <a:gd name="connsiteY13" fmla="*/ 757885 h 966936"/>
                <a:gd name="connsiteX14" fmla="*/ 0 w 966660"/>
                <a:gd name="connsiteY14" fmla="*/ 621939 h 966936"/>
                <a:gd name="connsiteX0" fmla="*/ 0 w 966660"/>
                <a:gd name="connsiteY0" fmla="*/ 621939 h 966936"/>
                <a:gd name="connsiteX1" fmla="*/ 103588 w 966660"/>
                <a:gd name="connsiteY1" fmla="*/ 419883 h 966936"/>
                <a:gd name="connsiteX2" fmla="*/ 95731 w 966660"/>
                <a:gd name="connsiteY2" fmla="*/ 191735 h 966936"/>
                <a:gd name="connsiteX3" fmla="*/ 314331 w 966660"/>
                <a:gd name="connsiteY3" fmla="*/ 148825 h 966936"/>
                <a:gd name="connsiteX4" fmla="*/ 483330 w 966660"/>
                <a:gd name="connsiteY4" fmla="*/ 277 h 966936"/>
                <a:gd name="connsiteX5" fmla="*/ 652329 w 966660"/>
                <a:gd name="connsiteY5" fmla="*/ 148825 h 966936"/>
                <a:gd name="connsiteX6" fmla="*/ 870929 w 966660"/>
                <a:gd name="connsiteY6" fmla="*/ 191735 h 966936"/>
                <a:gd name="connsiteX7" fmla="*/ 863072 w 966660"/>
                <a:gd name="connsiteY7" fmla="*/ 419883 h 966936"/>
                <a:gd name="connsiteX8" fmla="*/ 966660 w 966660"/>
                <a:gd name="connsiteY8" fmla="*/ 621939 h 966936"/>
                <a:gd name="connsiteX9" fmla="*/ 787858 w 966660"/>
                <a:gd name="connsiteY9" fmla="*/ 757885 h 966936"/>
                <a:gd name="connsiteX10" fmla="*/ 698430 w 966660"/>
                <a:gd name="connsiteY10" fmla="*/ 966936 h 966936"/>
                <a:gd name="connsiteX11" fmla="*/ 483330 w 966660"/>
                <a:gd name="connsiteY11" fmla="*/ 908310 h 966936"/>
                <a:gd name="connsiteX12" fmla="*/ 268230 w 966660"/>
                <a:gd name="connsiteY12" fmla="*/ 966936 h 966936"/>
                <a:gd name="connsiteX13" fmla="*/ 178802 w 966660"/>
                <a:gd name="connsiteY13" fmla="*/ 757885 h 966936"/>
                <a:gd name="connsiteX14" fmla="*/ 0 w 966660"/>
                <a:gd name="connsiteY14" fmla="*/ 621939 h 966936"/>
                <a:gd name="connsiteX0" fmla="*/ 0 w 966660"/>
                <a:gd name="connsiteY0" fmla="*/ 621939 h 966936"/>
                <a:gd name="connsiteX1" fmla="*/ 103588 w 966660"/>
                <a:gd name="connsiteY1" fmla="*/ 419883 h 966936"/>
                <a:gd name="connsiteX2" fmla="*/ 95731 w 966660"/>
                <a:gd name="connsiteY2" fmla="*/ 191735 h 966936"/>
                <a:gd name="connsiteX3" fmla="*/ 314331 w 966660"/>
                <a:gd name="connsiteY3" fmla="*/ 148825 h 966936"/>
                <a:gd name="connsiteX4" fmla="*/ 483330 w 966660"/>
                <a:gd name="connsiteY4" fmla="*/ 277 h 966936"/>
                <a:gd name="connsiteX5" fmla="*/ 652329 w 966660"/>
                <a:gd name="connsiteY5" fmla="*/ 148825 h 966936"/>
                <a:gd name="connsiteX6" fmla="*/ 870929 w 966660"/>
                <a:gd name="connsiteY6" fmla="*/ 191735 h 966936"/>
                <a:gd name="connsiteX7" fmla="*/ 863072 w 966660"/>
                <a:gd name="connsiteY7" fmla="*/ 419883 h 966936"/>
                <a:gd name="connsiteX8" fmla="*/ 966660 w 966660"/>
                <a:gd name="connsiteY8" fmla="*/ 621939 h 966936"/>
                <a:gd name="connsiteX9" fmla="*/ 787858 w 966660"/>
                <a:gd name="connsiteY9" fmla="*/ 757885 h 966936"/>
                <a:gd name="connsiteX10" fmla="*/ 698430 w 966660"/>
                <a:gd name="connsiteY10" fmla="*/ 966936 h 966936"/>
                <a:gd name="connsiteX11" fmla="*/ 483330 w 966660"/>
                <a:gd name="connsiteY11" fmla="*/ 908310 h 966936"/>
                <a:gd name="connsiteX12" fmla="*/ 268230 w 966660"/>
                <a:gd name="connsiteY12" fmla="*/ 966936 h 966936"/>
                <a:gd name="connsiteX13" fmla="*/ 178802 w 966660"/>
                <a:gd name="connsiteY13" fmla="*/ 757885 h 966936"/>
                <a:gd name="connsiteX14" fmla="*/ 0 w 966660"/>
                <a:gd name="connsiteY14" fmla="*/ 621939 h 966936"/>
                <a:gd name="connsiteX0" fmla="*/ 1255 w 967915"/>
                <a:gd name="connsiteY0" fmla="*/ 621939 h 966936"/>
                <a:gd name="connsiteX1" fmla="*/ 104843 w 967915"/>
                <a:gd name="connsiteY1" fmla="*/ 419883 h 966936"/>
                <a:gd name="connsiteX2" fmla="*/ 96986 w 967915"/>
                <a:gd name="connsiteY2" fmla="*/ 191735 h 966936"/>
                <a:gd name="connsiteX3" fmla="*/ 315586 w 967915"/>
                <a:gd name="connsiteY3" fmla="*/ 148825 h 966936"/>
                <a:gd name="connsiteX4" fmla="*/ 484585 w 967915"/>
                <a:gd name="connsiteY4" fmla="*/ 277 h 966936"/>
                <a:gd name="connsiteX5" fmla="*/ 653584 w 967915"/>
                <a:gd name="connsiteY5" fmla="*/ 148825 h 966936"/>
                <a:gd name="connsiteX6" fmla="*/ 872184 w 967915"/>
                <a:gd name="connsiteY6" fmla="*/ 191735 h 966936"/>
                <a:gd name="connsiteX7" fmla="*/ 864327 w 967915"/>
                <a:gd name="connsiteY7" fmla="*/ 419883 h 966936"/>
                <a:gd name="connsiteX8" fmla="*/ 967915 w 967915"/>
                <a:gd name="connsiteY8" fmla="*/ 621939 h 966936"/>
                <a:gd name="connsiteX9" fmla="*/ 789113 w 967915"/>
                <a:gd name="connsiteY9" fmla="*/ 757885 h 966936"/>
                <a:gd name="connsiteX10" fmla="*/ 699685 w 967915"/>
                <a:gd name="connsiteY10" fmla="*/ 966936 h 966936"/>
                <a:gd name="connsiteX11" fmla="*/ 484585 w 967915"/>
                <a:gd name="connsiteY11" fmla="*/ 908310 h 966936"/>
                <a:gd name="connsiteX12" fmla="*/ 269485 w 967915"/>
                <a:gd name="connsiteY12" fmla="*/ 966936 h 966936"/>
                <a:gd name="connsiteX13" fmla="*/ 180057 w 967915"/>
                <a:gd name="connsiteY13" fmla="*/ 757885 h 966936"/>
                <a:gd name="connsiteX14" fmla="*/ 1255 w 967915"/>
                <a:gd name="connsiteY14" fmla="*/ 621939 h 966936"/>
                <a:gd name="connsiteX0" fmla="*/ 1255 w 967915"/>
                <a:gd name="connsiteY0" fmla="*/ 621939 h 966936"/>
                <a:gd name="connsiteX1" fmla="*/ 104843 w 967915"/>
                <a:gd name="connsiteY1" fmla="*/ 419883 h 966936"/>
                <a:gd name="connsiteX2" fmla="*/ 96986 w 967915"/>
                <a:gd name="connsiteY2" fmla="*/ 191735 h 966936"/>
                <a:gd name="connsiteX3" fmla="*/ 315586 w 967915"/>
                <a:gd name="connsiteY3" fmla="*/ 148825 h 966936"/>
                <a:gd name="connsiteX4" fmla="*/ 484585 w 967915"/>
                <a:gd name="connsiteY4" fmla="*/ 277 h 966936"/>
                <a:gd name="connsiteX5" fmla="*/ 653584 w 967915"/>
                <a:gd name="connsiteY5" fmla="*/ 148825 h 966936"/>
                <a:gd name="connsiteX6" fmla="*/ 872184 w 967915"/>
                <a:gd name="connsiteY6" fmla="*/ 191735 h 966936"/>
                <a:gd name="connsiteX7" fmla="*/ 864327 w 967915"/>
                <a:gd name="connsiteY7" fmla="*/ 419883 h 966936"/>
                <a:gd name="connsiteX8" fmla="*/ 967915 w 967915"/>
                <a:gd name="connsiteY8" fmla="*/ 621939 h 966936"/>
                <a:gd name="connsiteX9" fmla="*/ 789113 w 967915"/>
                <a:gd name="connsiteY9" fmla="*/ 757885 h 966936"/>
                <a:gd name="connsiteX10" fmla="*/ 699685 w 967915"/>
                <a:gd name="connsiteY10" fmla="*/ 966936 h 966936"/>
                <a:gd name="connsiteX11" fmla="*/ 484585 w 967915"/>
                <a:gd name="connsiteY11" fmla="*/ 908310 h 966936"/>
                <a:gd name="connsiteX12" fmla="*/ 269485 w 967915"/>
                <a:gd name="connsiteY12" fmla="*/ 966936 h 966936"/>
                <a:gd name="connsiteX13" fmla="*/ 180057 w 967915"/>
                <a:gd name="connsiteY13" fmla="*/ 757885 h 966936"/>
                <a:gd name="connsiteX14" fmla="*/ 1255 w 967915"/>
                <a:gd name="connsiteY14" fmla="*/ 621939 h 966936"/>
                <a:gd name="connsiteX0" fmla="*/ 1255 w 967915"/>
                <a:gd name="connsiteY0" fmla="*/ 621939 h 969202"/>
                <a:gd name="connsiteX1" fmla="*/ 104843 w 967915"/>
                <a:gd name="connsiteY1" fmla="*/ 419883 h 969202"/>
                <a:gd name="connsiteX2" fmla="*/ 96986 w 967915"/>
                <a:gd name="connsiteY2" fmla="*/ 191735 h 969202"/>
                <a:gd name="connsiteX3" fmla="*/ 315586 w 967915"/>
                <a:gd name="connsiteY3" fmla="*/ 148825 h 969202"/>
                <a:gd name="connsiteX4" fmla="*/ 484585 w 967915"/>
                <a:gd name="connsiteY4" fmla="*/ 277 h 969202"/>
                <a:gd name="connsiteX5" fmla="*/ 653584 w 967915"/>
                <a:gd name="connsiteY5" fmla="*/ 148825 h 969202"/>
                <a:gd name="connsiteX6" fmla="*/ 872184 w 967915"/>
                <a:gd name="connsiteY6" fmla="*/ 191735 h 969202"/>
                <a:gd name="connsiteX7" fmla="*/ 864327 w 967915"/>
                <a:gd name="connsiteY7" fmla="*/ 419883 h 969202"/>
                <a:gd name="connsiteX8" fmla="*/ 967915 w 967915"/>
                <a:gd name="connsiteY8" fmla="*/ 621939 h 969202"/>
                <a:gd name="connsiteX9" fmla="*/ 789113 w 967915"/>
                <a:gd name="connsiteY9" fmla="*/ 757885 h 969202"/>
                <a:gd name="connsiteX10" fmla="*/ 699685 w 967915"/>
                <a:gd name="connsiteY10" fmla="*/ 966936 h 969202"/>
                <a:gd name="connsiteX11" fmla="*/ 484585 w 967915"/>
                <a:gd name="connsiteY11" fmla="*/ 908310 h 969202"/>
                <a:gd name="connsiteX12" fmla="*/ 269485 w 967915"/>
                <a:gd name="connsiteY12" fmla="*/ 966936 h 969202"/>
                <a:gd name="connsiteX13" fmla="*/ 180057 w 967915"/>
                <a:gd name="connsiteY13" fmla="*/ 757885 h 969202"/>
                <a:gd name="connsiteX14" fmla="*/ 1255 w 967915"/>
                <a:gd name="connsiteY14" fmla="*/ 621939 h 969202"/>
                <a:gd name="connsiteX0" fmla="*/ 1255 w 967915"/>
                <a:gd name="connsiteY0" fmla="*/ 621939 h 966936"/>
                <a:gd name="connsiteX1" fmla="*/ 104843 w 967915"/>
                <a:gd name="connsiteY1" fmla="*/ 419883 h 966936"/>
                <a:gd name="connsiteX2" fmla="*/ 96986 w 967915"/>
                <a:gd name="connsiteY2" fmla="*/ 191735 h 966936"/>
                <a:gd name="connsiteX3" fmla="*/ 315586 w 967915"/>
                <a:gd name="connsiteY3" fmla="*/ 148825 h 966936"/>
                <a:gd name="connsiteX4" fmla="*/ 484585 w 967915"/>
                <a:gd name="connsiteY4" fmla="*/ 277 h 966936"/>
                <a:gd name="connsiteX5" fmla="*/ 653584 w 967915"/>
                <a:gd name="connsiteY5" fmla="*/ 148825 h 966936"/>
                <a:gd name="connsiteX6" fmla="*/ 872184 w 967915"/>
                <a:gd name="connsiteY6" fmla="*/ 191735 h 966936"/>
                <a:gd name="connsiteX7" fmla="*/ 864327 w 967915"/>
                <a:gd name="connsiteY7" fmla="*/ 419883 h 966936"/>
                <a:gd name="connsiteX8" fmla="*/ 967915 w 967915"/>
                <a:gd name="connsiteY8" fmla="*/ 621939 h 966936"/>
                <a:gd name="connsiteX9" fmla="*/ 789113 w 967915"/>
                <a:gd name="connsiteY9" fmla="*/ 757885 h 966936"/>
                <a:gd name="connsiteX10" fmla="*/ 699685 w 967915"/>
                <a:gd name="connsiteY10" fmla="*/ 966936 h 966936"/>
                <a:gd name="connsiteX11" fmla="*/ 484585 w 967915"/>
                <a:gd name="connsiteY11" fmla="*/ 908310 h 966936"/>
                <a:gd name="connsiteX12" fmla="*/ 290916 w 967915"/>
                <a:gd name="connsiteY12" fmla="*/ 940742 h 966936"/>
                <a:gd name="connsiteX13" fmla="*/ 180057 w 967915"/>
                <a:gd name="connsiteY13" fmla="*/ 757885 h 966936"/>
                <a:gd name="connsiteX14" fmla="*/ 1255 w 967915"/>
                <a:gd name="connsiteY14" fmla="*/ 621939 h 966936"/>
                <a:gd name="connsiteX0" fmla="*/ 1255 w 967915"/>
                <a:gd name="connsiteY0" fmla="*/ 621939 h 966936"/>
                <a:gd name="connsiteX1" fmla="*/ 104843 w 967915"/>
                <a:gd name="connsiteY1" fmla="*/ 419883 h 966936"/>
                <a:gd name="connsiteX2" fmla="*/ 96986 w 967915"/>
                <a:gd name="connsiteY2" fmla="*/ 191735 h 966936"/>
                <a:gd name="connsiteX3" fmla="*/ 315586 w 967915"/>
                <a:gd name="connsiteY3" fmla="*/ 148825 h 966936"/>
                <a:gd name="connsiteX4" fmla="*/ 484585 w 967915"/>
                <a:gd name="connsiteY4" fmla="*/ 277 h 966936"/>
                <a:gd name="connsiteX5" fmla="*/ 653584 w 967915"/>
                <a:gd name="connsiteY5" fmla="*/ 148825 h 966936"/>
                <a:gd name="connsiteX6" fmla="*/ 872184 w 967915"/>
                <a:gd name="connsiteY6" fmla="*/ 191735 h 966936"/>
                <a:gd name="connsiteX7" fmla="*/ 864327 w 967915"/>
                <a:gd name="connsiteY7" fmla="*/ 419883 h 966936"/>
                <a:gd name="connsiteX8" fmla="*/ 967915 w 967915"/>
                <a:gd name="connsiteY8" fmla="*/ 621939 h 966936"/>
                <a:gd name="connsiteX9" fmla="*/ 789113 w 967915"/>
                <a:gd name="connsiteY9" fmla="*/ 757885 h 966936"/>
                <a:gd name="connsiteX10" fmla="*/ 699685 w 967915"/>
                <a:gd name="connsiteY10" fmla="*/ 966936 h 966936"/>
                <a:gd name="connsiteX11" fmla="*/ 484585 w 967915"/>
                <a:gd name="connsiteY11" fmla="*/ 908310 h 966936"/>
                <a:gd name="connsiteX12" fmla="*/ 290916 w 967915"/>
                <a:gd name="connsiteY12" fmla="*/ 940742 h 966936"/>
                <a:gd name="connsiteX13" fmla="*/ 180057 w 967915"/>
                <a:gd name="connsiteY13" fmla="*/ 757885 h 966936"/>
                <a:gd name="connsiteX14" fmla="*/ 1255 w 967915"/>
                <a:gd name="connsiteY14" fmla="*/ 621939 h 966936"/>
                <a:gd name="connsiteX0" fmla="*/ 1255 w 967915"/>
                <a:gd name="connsiteY0" fmla="*/ 621939 h 981479"/>
                <a:gd name="connsiteX1" fmla="*/ 104843 w 967915"/>
                <a:gd name="connsiteY1" fmla="*/ 419883 h 981479"/>
                <a:gd name="connsiteX2" fmla="*/ 96986 w 967915"/>
                <a:gd name="connsiteY2" fmla="*/ 191735 h 981479"/>
                <a:gd name="connsiteX3" fmla="*/ 315586 w 967915"/>
                <a:gd name="connsiteY3" fmla="*/ 148825 h 981479"/>
                <a:gd name="connsiteX4" fmla="*/ 484585 w 967915"/>
                <a:gd name="connsiteY4" fmla="*/ 277 h 981479"/>
                <a:gd name="connsiteX5" fmla="*/ 653584 w 967915"/>
                <a:gd name="connsiteY5" fmla="*/ 148825 h 981479"/>
                <a:gd name="connsiteX6" fmla="*/ 872184 w 967915"/>
                <a:gd name="connsiteY6" fmla="*/ 191735 h 981479"/>
                <a:gd name="connsiteX7" fmla="*/ 864327 w 967915"/>
                <a:gd name="connsiteY7" fmla="*/ 419883 h 981479"/>
                <a:gd name="connsiteX8" fmla="*/ 967915 w 967915"/>
                <a:gd name="connsiteY8" fmla="*/ 621939 h 981479"/>
                <a:gd name="connsiteX9" fmla="*/ 789113 w 967915"/>
                <a:gd name="connsiteY9" fmla="*/ 757885 h 981479"/>
                <a:gd name="connsiteX10" fmla="*/ 699685 w 967915"/>
                <a:gd name="connsiteY10" fmla="*/ 966936 h 981479"/>
                <a:gd name="connsiteX11" fmla="*/ 484585 w 967915"/>
                <a:gd name="connsiteY11" fmla="*/ 908310 h 981479"/>
                <a:gd name="connsiteX12" fmla="*/ 290916 w 967915"/>
                <a:gd name="connsiteY12" fmla="*/ 940742 h 981479"/>
                <a:gd name="connsiteX13" fmla="*/ 180057 w 967915"/>
                <a:gd name="connsiteY13" fmla="*/ 757885 h 981479"/>
                <a:gd name="connsiteX14" fmla="*/ 1255 w 967915"/>
                <a:gd name="connsiteY14" fmla="*/ 621939 h 981479"/>
                <a:gd name="connsiteX0" fmla="*/ 1255 w 967915"/>
                <a:gd name="connsiteY0" fmla="*/ 621939 h 960183"/>
                <a:gd name="connsiteX1" fmla="*/ 104843 w 967915"/>
                <a:gd name="connsiteY1" fmla="*/ 419883 h 960183"/>
                <a:gd name="connsiteX2" fmla="*/ 96986 w 967915"/>
                <a:gd name="connsiteY2" fmla="*/ 191735 h 960183"/>
                <a:gd name="connsiteX3" fmla="*/ 315586 w 967915"/>
                <a:gd name="connsiteY3" fmla="*/ 148825 h 960183"/>
                <a:gd name="connsiteX4" fmla="*/ 484585 w 967915"/>
                <a:gd name="connsiteY4" fmla="*/ 277 h 960183"/>
                <a:gd name="connsiteX5" fmla="*/ 653584 w 967915"/>
                <a:gd name="connsiteY5" fmla="*/ 148825 h 960183"/>
                <a:gd name="connsiteX6" fmla="*/ 872184 w 967915"/>
                <a:gd name="connsiteY6" fmla="*/ 191735 h 960183"/>
                <a:gd name="connsiteX7" fmla="*/ 864327 w 967915"/>
                <a:gd name="connsiteY7" fmla="*/ 419883 h 960183"/>
                <a:gd name="connsiteX8" fmla="*/ 967915 w 967915"/>
                <a:gd name="connsiteY8" fmla="*/ 621939 h 960183"/>
                <a:gd name="connsiteX9" fmla="*/ 789113 w 967915"/>
                <a:gd name="connsiteY9" fmla="*/ 757885 h 960183"/>
                <a:gd name="connsiteX10" fmla="*/ 699685 w 967915"/>
                <a:gd name="connsiteY10" fmla="*/ 943123 h 960183"/>
                <a:gd name="connsiteX11" fmla="*/ 484585 w 967915"/>
                <a:gd name="connsiteY11" fmla="*/ 908310 h 960183"/>
                <a:gd name="connsiteX12" fmla="*/ 290916 w 967915"/>
                <a:gd name="connsiteY12" fmla="*/ 940742 h 960183"/>
                <a:gd name="connsiteX13" fmla="*/ 180057 w 967915"/>
                <a:gd name="connsiteY13" fmla="*/ 757885 h 960183"/>
                <a:gd name="connsiteX14" fmla="*/ 1255 w 967915"/>
                <a:gd name="connsiteY14" fmla="*/ 621939 h 960183"/>
                <a:gd name="connsiteX0" fmla="*/ 1255 w 967915"/>
                <a:gd name="connsiteY0" fmla="*/ 621939 h 960183"/>
                <a:gd name="connsiteX1" fmla="*/ 104843 w 967915"/>
                <a:gd name="connsiteY1" fmla="*/ 419883 h 960183"/>
                <a:gd name="connsiteX2" fmla="*/ 96986 w 967915"/>
                <a:gd name="connsiteY2" fmla="*/ 191735 h 960183"/>
                <a:gd name="connsiteX3" fmla="*/ 315586 w 967915"/>
                <a:gd name="connsiteY3" fmla="*/ 148825 h 960183"/>
                <a:gd name="connsiteX4" fmla="*/ 484585 w 967915"/>
                <a:gd name="connsiteY4" fmla="*/ 277 h 960183"/>
                <a:gd name="connsiteX5" fmla="*/ 653584 w 967915"/>
                <a:gd name="connsiteY5" fmla="*/ 148825 h 960183"/>
                <a:gd name="connsiteX6" fmla="*/ 872184 w 967915"/>
                <a:gd name="connsiteY6" fmla="*/ 191735 h 960183"/>
                <a:gd name="connsiteX7" fmla="*/ 864327 w 967915"/>
                <a:gd name="connsiteY7" fmla="*/ 419883 h 960183"/>
                <a:gd name="connsiteX8" fmla="*/ 967915 w 967915"/>
                <a:gd name="connsiteY8" fmla="*/ 621939 h 960183"/>
                <a:gd name="connsiteX9" fmla="*/ 789113 w 967915"/>
                <a:gd name="connsiteY9" fmla="*/ 757885 h 960183"/>
                <a:gd name="connsiteX10" fmla="*/ 699685 w 967915"/>
                <a:gd name="connsiteY10" fmla="*/ 943123 h 960183"/>
                <a:gd name="connsiteX11" fmla="*/ 484585 w 967915"/>
                <a:gd name="connsiteY11" fmla="*/ 908310 h 960183"/>
                <a:gd name="connsiteX12" fmla="*/ 290916 w 967915"/>
                <a:gd name="connsiteY12" fmla="*/ 940742 h 960183"/>
                <a:gd name="connsiteX13" fmla="*/ 180057 w 967915"/>
                <a:gd name="connsiteY13" fmla="*/ 757885 h 960183"/>
                <a:gd name="connsiteX14" fmla="*/ 1255 w 967915"/>
                <a:gd name="connsiteY14" fmla="*/ 621939 h 960183"/>
                <a:gd name="connsiteX0" fmla="*/ 1255 w 968333"/>
                <a:gd name="connsiteY0" fmla="*/ 621939 h 960183"/>
                <a:gd name="connsiteX1" fmla="*/ 104843 w 968333"/>
                <a:gd name="connsiteY1" fmla="*/ 419883 h 960183"/>
                <a:gd name="connsiteX2" fmla="*/ 96986 w 968333"/>
                <a:gd name="connsiteY2" fmla="*/ 191735 h 960183"/>
                <a:gd name="connsiteX3" fmla="*/ 315586 w 968333"/>
                <a:gd name="connsiteY3" fmla="*/ 148825 h 960183"/>
                <a:gd name="connsiteX4" fmla="*/ 484585 w 968333"/>
                <a:gd name="connsiteY4" fmla="*/ 277 h 960183"/>
                <a:gd name="connsiteX5" fmla="*/ 653584 w 968333"/>
                <a:gd name="connsiteY5" fmla="*/ 148825 h 960183"/>
                <a:gd name="connsiteX6" fmla="*/ 872184 w 968333"/>
                <a:gd name="connsiteY6" fmla="*/ 191735 h 960183"/>
                <a:gd name="connsiteX7" fmla="*/ 864327 w 968333"/>
                <a:gd name="connsiteY7" fmla="*/ 419883 h 960183"/>
                <a:gd name="connsiteX8" fmla="*/ 967915 w 968333"/>
                <a:gd name="connsiteY8" fmla="*/ 621939 h 960183"/>
                <a:gd name="connsiteX9" fmla="*/ 789113 w 968333"/>
                <a:gd name="connsiteY9" fmla="*/ 757885 h 960183"/>
                <a:gd name="connsiteX10" fmla="*/ 699685 w 968333"/>
                <a:gd name="connsiteY10" fmla="*/ 943123 h 960183"/>
                <a:gd name="connsiteX11" fmla="*/ 484585 w 968333"/>
                <a:gd name="connsiteY11" fmla="*/ 908310 h 960183"/>
                <a:gd name="connsiteX12" fmla="*/ 290916 w 968333"/>
                <a:gd name="connsiteY12" fmla="*/ 940742 h 960183"/>
                <a:gd name="connsiteX13" fmla="*/ 180057 w 968333"/>
                <a:gd name="connsiteY13" fmla="*/ 757885 h 960183"/>
                <a:gd name="connsiteX14" fmla="*/ 1255 w 968333"/>
                <a:gd name="connsiteY14" fmla="*/ 621939 h 960183"/>
                <a:gd name="connsiteX0" fmla="*/ 1255 w 944507"/>
                <a:gd name="connsiteY0" fmla="*/ 621939 h 960183"/>
                <a:gd name="connsiteX1" fmla="*/ 104843 w 944507"/>
                <a:gd name="connsiteY1" fmla="*/ 419883 h 960183"/>
                <a:gd name="connsiteX2" fmla="*/ 96986 w 944507"/>
                <a:gd name="connsiteY2" fmla="*/ 191735 h 960183"/>
                <a:gd name="connsiteX3" fmla="*/ 315586 w 944507"/>
                <a:gd name="connsiteY3" fmla="*/ 148825 h 960183"/>
                <a:gd name="connsiteX4" fmla="*/ 484585 w 944507"/>
                <a:gd name="connsiteY4" fmla="*/ 277 h 960183"/>
                <a:gd name="connsiteX5" fmla="*/ 653584 w 944507"/>
                <a:gd name="connsiteY5" fmla="*/ 148825 h 960183"/>
                <a:gd name="connsiteX6" fmla="*/ 872184 w 944507"/>
                <a:gd name="connsiteY6" fmla="*/ 191735 h 960183"/>
                <a:gd name="connsiteX7" fmla="*/ 864327 w 944507"/>
                <a:gd name="connsiteY7" fmla="*/ 419883 h 960183"/>
                <a:gd name="connsiteX8" fmla="*/ 944102 w 944507"/>
                <a:gd name="connsiteY8" fmla="*/ 614795 h 960183"/>
                <a:gd name="connsiteX9" fmla="*/ 789113 w 944507"/>
                <a:gd name="connsiteY9" fmla="*/ 757885 h 960183"/>
                <a:gd name="connsiteX10" fmla="*/ 699685 w 944507"/>
                <a:gd name="connsiteY10" fmla="*/ 943123 h 960183"/>
                <a:gd name="connsiteX11" fmla="*/ 484585 w 944507"/>
                <a:gd name="connsiteY11" fmla="*/ 908310 h 960183"/>
                <a:gd name="connsiteX12" fmla="*/ 290916 w 944507"/>
                <a:gd name="connsiteY12" fmla="*/ 940742 h 960183"/>
                <a:gd name="connsiteX13" fmla="*/ 180057 w 944507"/>
                <a:gd name="connsiteY13" fmla="*/ 757885 h 960183"/>
                <a:gd name="connsiteX14" fmla="*/ 1255 w 944507"/>
                <a:gd name="connsiteY14" fmla="*/ 621939 h 960183"/>
                <a:gd name="connsiteX0" fmla="*/ 1255 w 944507"/>
                <a:gd name="connsiteY0" fmla="*/ 621939 h 960183"/>
                <a:gd name="connsiteX1" fmla="*/ 104843 w 944507"/>
                <a:gd name="connsiteY1" fmla="*/ 419883 h 960183"/>
                <a:gd name="connsiteX2" fmla="*/ 96986 w 944507"/>
                <a:gd name="connsiteY2" fmla="*/ 191735 h 960183"/>
                <a:gd name="connsiteX3" fmla="*/ 315586 w 944507"/>
                <a:gd name="connsiteY3" fmla="*/ 148825 h 960183"/>
                <a:gd name="connsiteX4" fmla="*/ 484585 w 944507"/>
                <a:gd name="connsiteY4" fmla="*/ 277 h 960183"/>
                <a:gd name="connsiteX5" fmla="*/ 653584 w 944507"/>
                <a:gd name="connsiteY5" fmla="*/ 148825 h 960183"/>
                <a:gd name="connsiteX6" fmla="*/ 872184 w 944507"/>
                <a:gd name="connsiteY6" fmla="*/ 191735 h 960183"/>
                <a:gd name="connsiteX7" fmla="*/ 864327 w 944507"/>
                <a:gd name="connsiteY7" fmla="*/ 419883 h 960183"/>
                <a:gd name="connsiteX8" fmla="*/ 944102 w 944507"/>
                <a:gd name="connsiteY8" fmla="*/ 614795 h 960183"/>
                <a:gd name="connsiteX9" fmla="*/ 789113 w 944507"/>
                <a:gd name="connsiteY9" fmla="*/ 757885 h 960183"/>
                <a:gd name="connsiteX10" fmla="*/ 699685 w 944507"/>
                <a:gd name="connsiteY10" fmla="*/ 943123 h 960183"/>
                <a:gd name="connsiteX11" fmla="*/ 484585 w 944507"/>
                <a:gd name="connsiteY11" fmla="*/ 908310 h 960183"/>
                <a:gd name="connsiteX12" fmla="*/ 290916 w 944507"/>
                <a:gd name="connsiteY12" fmla="*/ 940742 h 960183"/>
                <a:gd name="connsiteX13" fmla="*/ 180057 w 944507"/>
                <a:gd name="connsiteY13" fmla="*/ 757885 h 960183"/>
                <a:gd name="connsiteX14" fmla="*/ 1255 w 944507"/>
                <a:gd name="connsiteY14" fmla="*/ 621939 h 960183"/>
                <a:gd name="connsiteX0" fmla="*/ 1255 w 944507"/>
                <a:gd name="connsiteY0" fmla="*/ 621939 h 960183"/>
                <a:gd name="connsiteX1" fmla="*/ 104843 w 944507"/>
                <a:gd name="connsiteY1" fmla="*/ 419883 h 960183"/>
                <a:gd name="connsiteX2" fmla="*/ 96986 w 944507"/>
                <a:gd name="connsiteY2" fmla="*/ 191735 h 960183"/>
                <a:gd name="connsiteX3" fmla="*/ 315586 w 944507"/>
                <a:gd name="connsiteY3" fmla="*/ 148825 h 960183"/>
                <a:gd name="connsiteX4" fmla="*/ 484585 w 944507"/>
                <a:gd name="connsiteY4" fmla="*/ 277 h 960183"/>
                <a:gd name="connsiteX5" fmla="*/ 653584 w 944507"/>
                <a:gd name="connsiteY5" fmla="*/ 148825 h 960183"/>
                <a:gd name="connsiteX6" fmla="*/ 872184 w 944507"/>
                <a:gd name="connsiteY6" fmla="*/ 191735 h 960183"/>
                <a:gd name="connsiteX7" fmla="*/ 864327 w 944507"/>
                <a:gd name="connsiteY7" fmla="*/ 419883 h 960183"/>
                <a:gd name="connsiteX8" fmla="*/ 944102 w 944507"/>
                <a:gd name="connsiteY8" fmla="*/ 614795 h 960183"/>
                <a:gd name="connsiteX9" fmla="*/ 789113 w 944507"/>
                <a:gd name="connsiteY9" fmla="*/ 757885 h 960183"/>
                <a:gd name="connsiteX10" fmla="*/ 699685 w 944507"/>
                <a:gd name="connsiteY10" fmla="*/ 943123 h 960183"/>
                <a:gd name="connsiteX11" fmla="*/ 484585 w 944507"/>
                <a:gd name="connsiteY11" fmla="*/ 908310 h 960183"/>
                <a:gd name="connsiteX12" fmla="*/ 290916 w 944507"/>
                <a:gd name="connsiteY12" fmla="*/ 940742 h 960183"/>
                <a:gd name="connsiteX13" fmla="*/ 180057 w 944507"/>
                <a:gd name="connsiteY13" fmla="*/ 757885 h 960183"/>
                <a:gd name="connsiteX14" fmla="*/ 1255 w 944507"/>
                <a:gd name="connsiteY14" fmla="*/ 621939 h 960183"/>
                <a:gd name="connsiteX0" fmla="*/ 1255 w 944507"/>
                <a:gd name="connsiteY0" fmla="*/ 621939 h 960183"/>
                <a:gd name="connsiteX1" fmla="*/ 104843 w 944507"/>
                <a:gd name="connsiteY1" fmla="*/ 419883 h 960183"/>
                <a:gd name="connsiteX2" fmla="*/ 96986 w 944507"/>
                <a:gd name="connsiteY2" fmla="*/ 191735 h 960183"/>
                <a:gd name="connsiteX3" fmla="*/ 315586 w 944507"/>
                <a:gd name="connsiteY3" fmla="*/ 148825 h 960183"/>
                <a:gd name="connsiteX4" fmla="*/ 484585 w 944507"/>
                <a:gd name="connsiteY4" fmla="*/ 277 h 960183"/>
                <a:gd name="connsiteX5" fmla="*/ 653584 w 944507"/>
                <a:gd name="connsiteY5" fmla="*/ 148825 h 960183"/>
                <a:gd name="connsiteX6" fmla="*/ 872184 w 944507"/>
                <a:gd name="connsiteY6" fmla="*/ 191735 h 960183"/>
                <a:gd name="connsiteX7" fmla="*/ 864327 w 944507"/>
                <a:gd name="connsiteY7" fmla="*/ 419883 h 960183"/>
                <a:gd name="connsiteX8" fmla="*/ 944102 w 944507"/>
                <a:gd name="connsiteY8" fmla="*/ 614795 h 960183"/>
                <a:gd name="connsiteX9" fmla="*/ 789113 w 944507"/>
                <a:gd name="connsiteY9" fmla="*/ 757885 h 960183"/>
                <a:gd name="connsiteX10" fmla="*/ 699685 w 944507"/>
                <a:gd name="connsiteY10" fmla="*/ 943123 h 960183"/>
                <a:gd name="connsiteX11" fmla="*/ 484585 w 944507"/>
                <a:gd name="connsiteY11" fmla="*/ 908310 h 960183"/>
                <a:gd name="connsiteX12" fmla="*/ 290916 w 944507"/>
                <a:gd name="connsiteY12" fmla="*/ 940742 h 960183"/>
                <a:gd name="connsiteX13" fmla="*/ 180057 w 944507"/>
                <a:gd name="connsiteY13" fmla="*/ 757885 h 960183"/>
                <a:gd name="connsiteX14" fmla="*/ 1255 w 944507"/>
                <a:gd name="connsiteY14" fmla="*/ 621939 h 960183"/>
                <a:gd name="connsiteX0" fmla="*/ 1255 w 944507"/>
                <a:gd name="connsiteY0" fmla="*/ 621939 h 960183"/>
                <a:gd name="connsiteX1" fmla="*/ 104843 w 944507"/>
                <a:gd name="connsiteY1" fmla="*/ 419883 h 960183"/>
                <a:gd name="connsiteX2" fmla="*/ 96986 w 944507"/>
                <a:gd name="connsiteY2" fmla="*/ 191735 h 960183"/>
                <a:gd name="connsiteX3" fmla="*/ 315586 w 944507"/>
                <a:gd name="connsiteY3" fmla="*/ 148825 h 960183"/>
                <a:gd name="connsiteX4" fmla="*/ 484585 w 944507"/>
                <a:gd name="connsiteY4" fmla="*/ 277 h 960183"/>
                <a:gd name="connsiteX5" fmla="*/ 653584 w 944507"/>
                <a:gd name="connsiteY5" fmla="*/ 148825 h 960183"/>
                <a:gd name="connsiteX6" fmla="*/ 881709 w 944507"/>
                <a:gd name="connsiteY6" fmla="*/ 208404 h 960183"/>
                <a:gd name="connsiteX7" fmla="*/ 864327 w 944507"/>
                <a:gd name="connsiteY7" fmla="*/ 419883 h 960183"/>
                <a:gd name="connsiteX8" fmla="*/ 944102 w 944507"/>
                <a:gd name="connsiteY8" fmla="*/ 614795 h 960183"/>
                <a:gd name="connsiteX9" fmla="*/ 789113 w 944507"/>
                <a:gd name="connsiteY9" fmla="*/ 757885 h 960183"/>
                <a:gd name="connsiteX10" fmla="*/ 699685 w 944507"/>
                <a:gd name="connsiteY10" fmla="*/ 943123 h 960183"/>
                <a:gd name="connsiteX11" fmla="*/ 484585 w 944507"/>
                <a:gd name="connsiteY11" fmla="*/ 908310 h 960183"/>
                <a:gd name="connsiteX12" fmla="*/ 290916 w 944507"/>
                <a:gd name="connsiteY12" fmla="*/ 940742 h 960183"/>
                <a:gd name="connsiteX13" fmla="*/ 180057 w 944507"/>
                <a:gd name="connsiteY13" fmla="*/ 757885 h 960183"/>
                <a:gd name="connsiteX14" fmla="*/ 1255 w 944507"/>
                <a:gd name="connsiteY14" fmla="*/ 621939 h 960183"/>
                <a:gd name="connsiteX0" fmla="*/ 1716 w 918774"/>
                <a:gd name="connsiteY0" fmla="*/ 624321 h 960183"/>
                <a:gd name="connsiteX1" fmla="*/ 79110 w 918774"/>
                <a:gd name="connsiteY1" fmla="*/ 419883 h 960183"/>
                <a:gd name="connsiteX2" fmla="*/ 71253 w 918774"/>
                <a:gd name="connsiteY2" fmla="*/ 191735 h 960183"/>
                <a:gd name="connsiteX3" fmla="*/ 289853 w 918774"/>
                <a:gd name="connsiteY3" fmla="*/ 148825 h 960183"/>
                <a:gd name="connsiteX4" fmla="*/ 458852 w 918774"/>
                <a:gd name="connsiteY4" fmla="*/ 277 h 960183"/>
                <a:gd name="connsiteX5" fmla="*/ 627851 w 918774"/>
                <a:gd name="connsiteY5" fmla="*/ 148825 h 960183"/>
                <a:gd name="connsiteX6" fmla="*/ 855976 w 918774"/>
                <a:gd name="connsiteY6" fmla="*/ 208404 h 960183"/>
                <a:gd name="connsiteX7" fmla="*/ 838594 w 918774"/>
                <a:gd name="connsiteY7" fmla="*/ 419883 h 960183"/>
                <a:gd name="connsiteX8" fmla="*/ 918369 w 918774"/>
                <a:gd name="connsiteY8" fmla="*/ 614795 h 960183"/>
                <a:gd name="connsiteX9" fmla="*/ 763380 w 918774"/>
                <a:gd name="connsiteY9" fmla="*/ 757885 h 960183"/>
                <a:gd name="connsiteX10" fmla="*/ 673952 w 918774"/>
                <a:gd name="connsiteY10" fmla="*/ 943123 h 960183"/>
                <a:gd name="connsiteX11" fmla="*/ 458852 w 918774"/>
                <a:gd name="connsiteY11" fmla="*/ 908310 h 960183"/>
                <a:gd name="connsiteX12" fmla="*/ 265183 w 918774"/>
                <a:gd name="connsiteY12" fmla="*/ 940742 h 960183"/>
                <a:gd name="connsiteX13" fmla="*/ 154324 w 918774"/>
                <a:gd name="connsiteY13" fmla="*/ 757885 h 960183"/>
                <a:gd name="connsiteX14" fmla="*/ 1716 w 918774"/>
                <a:gd name="connsiteY14" fmla="*/ 624321 h 960183"/>
                <a:gd name="connsiteX0" fmla="*/ 2792 w 919850"/>
                <a:gd name="connsiteY0" fmla="*/ 624321 h 960183"/>
                <a:gd name="connsiteX1" fmla="*/ 80186 w 919850"/>
                <a:gd name="connsiteY1" fmla="*/ 419883 h 960183"/>
                <a:gd name="connsiteX2" fmla="*/ 72329 w 919850"/>
                <a:gd name="connsiteY2" fmla="*/ 191735 h 960183"/>
                <a:gd name="connsiteX3" fmla="*/ 290929 w 919850"/>
                <a:gd name="connsiteY3" fmla="*/ 148825 h 960183"/>
                <a:gd name="connsiteX4" fmla="*/ 459928 w 919850"/>
                <a:gd name="connsiteY4" fmla="*/ 277 h 960183"/>
                <a:gd name="connsiteX5" fmla="*/ 628927 w 919850"/>
                <a:gd name="connsiteY5" fmla="*/ 148825 h 960183"/>
                <a:gd name="connsiteX6" fmla="*/ 857052 w 919850"/>
                <a:gd name="connsiteY6" fmla="*/ 208404 h 960183"/>
                <a:gd name="connsiteX7" fmla="*/ 839670 w 919850"/>
                <a:gd name="connsiteY7" fmla="*/ 419883 h 960183"/>
                <a:gd name="connsiteX8" fmla="*/ 919445 w 919850"/>
                <a:gd name="connsiteY8" fmla="*/ 614795 h 960183"/>
                <a:gd name="connsiteX9" fmla="*/ 764456 w 919850"/>
                <a:gd name="connsiteY9" fmla="*/ 757885 h 960183"/>
                <a:gd name="connsiteX10" fmla="*/ 675028 w 919850"/>
                <a:gd name="connsiteY10" fmla="*/ 943123 h 960183"/>
                <a:gd name="connsiteX11" fmla="*/ 459928 w 919850"/>
                <a:gd name="connsiteY11" fmla="*/ 908310 h 960183"/>
                <a:gd name="connsiteX12" fmla="*/ 266259 w 919850"/>
                <a:gd name="connsiteY12" fmla="*/ 940742 h 960183"/>
                <a:gd name="connsiteX13" fmla="*/ 155400 w 919850"/>
                <a:gd name="connsiteY13" fmla="*/ 757885 h 960183"/>
                <a:gd name="connsiteX14" fmla="*/ 2792 w 919850"/>
                <a:gd name="connsiteY14" fmla="*/ 624321 h 960183"/>
                <a:gd name="connsiteX0" fmla="*/ 2792 w 919850"/>
                <a:gd name="connsiteY0" fmla="*/ 624321 h 960183"/>
                <a:gd name="connsiteX1" fmla="*/ 80186 w 919850"/>
                <a:gd name="connsiteY1" fmla="*/ 419883 h 960183"/>
                <a:gd name="connsiteX2" fmla="*/ 72329 w 919850"/>
                <a:gd name="connsiteY2" fmla="*/ 191735 h 960183"/>
                <a:gd name="connsiteX3" fmla="*/ 290929 w 919850"/>
                <a:gd name="connsiteY3" fmla="*/ 148825 h 960183"/>
                <a:gd name="connsiteX4" fmla="*/ 459928 w 919850"/>
                <a:gd name="connsiteY4" fmla="*/ 277 h 960183"/>
                <a:gd name="connsiteX5" fmla="*/ 628927 w 919850"/>
                <a:gd name="connsiteY5" fmla="*/ 148825 h 960183"/>
                <a:gd name="connsiteX6" fmla="*/ 857052 w 919850"/>
                <a:gd name="connsiteY6" fmla="*/ 208404 h 960183"/>
                <a:gd name="connsiteX7" fmla="*/ 839670 w 919850"/>
                <a:gd name="connsiteY7" fmla="*/ 419883 h 960183"/>
                <a:gd name="connsiteX8" fmla="*/ 919445 w 919850"/>
                <a:gd name="connsiteY8" fmla="*/ 614795 h 960183"/>
                <a:gd name="connsiteX9" fmla="*/ 764456 w 919850"/>
                <a:gd name="connsiteY9" fmla="*/ 757885 h 960183"/>
                <a:gd name="connsiteX10" fmla="*/ 675028 w 919850"/>
                <a:gd name="connsiteY10" fmla="*/ 943123 h 960183"/>
                <a:gd name="connsiteX11" fmla="*/ 459928 w 919850"/>
                <a:gd name="connsiteY11" fmla="*/ 908310 h 960183"/>
                <a:gd name="connsiteX12" fmla="*/ 266259 w 919850"/>
                <a:gd name="connsiteY12" fmla="*/ 940742 h 960183"/>
                <a:gd name="connsiteX13" fmla="*/ 155400 w 919850"/>
                <a:gd name="connsiteY13" fmla="*/ 757885 h 960183"/>
                <a:gd name="connsiteX14" fmla="*/ 2792 w 919850"/>
                <a:gd name="connsiteY14" fmla="*/ 624321 h 960183"/>
                <a:gd name="connsiteX0" fmla="*/ 2847 w 919905"/>
                <a:gd name="connsiteY0" fmla="*/ 624305 h 960167"/>
                <a:gd name="connsiteX1" fmla="*/ 80241 w 919905"/>
                <a:gd name="connsiteY1" fmla="*/ 419867 h 960167"/>
                <a:gd name="connsiteX2" fmla="*/ 84290 w 919905"/>
                <a:gd name="connsiteY2" fmla="*/ 196481 h 960167"/>
                <a:gd name="connsiteX3" fmla="*/ 290984 w 919905"/>
                <a:gd name="connsiteY3" fmla="*/ 148809 h 960167"/>
                <a:gd name="connsiteX4" fmla="*/ 459983 w 919905"/>
                <a:gd name="connsiteY4" fmla="*/ 261 h 960167"/>
                <a:gd name="connsiteX5" fmla="*/ 628982 w 919905"/>
                <a:gd name="connsiteY5" fmla="*/ 148809 h 960167"/>
                <a:gd name="connsiteX6" fmla="*/ 857107 w 919905"/>
                <a:gd name="connsiteY6" fmla="*/ 208388 h 960167"/>
                <a:gd name="connsiteX7" fmla="*/ 839725 w 919905"/>
                <a:gd name="connsiteY7" fmla="*/ 419867 h 960167"/>
                <a:gd name="connsiteX8" fmla="*/ 919500 w 919905"/>
                <a:gd name="connsiteY8" fmla="*/ 614779 h 960167"/>
                <a:gd name="connsiteX9" fmla="*/ 764511 w 919905"/>
                <a:gd name="connsiteY9" fmla="*/ 757869 h 960167"/>
                <a:gd name="connsiteX10" fmla="*/ 675083 w 919905"/>
                <a:gd name="connsiteY10" fmla="*/ 943107 h 960167"/>
                <a:gd name="connsiteX11" fmla="*/ 459983 w 919905"/>
                <a:gd name="connsiteY11" fmla="*/ 908294 h 960167"/>
                <a:gd name="connsiteX12" fmla="*/ 266314 w 919905"/>
                <a:gd name="connsiteY12" fmla="*/ 940726 h 960167"/>
                <a:gd name="connsiteX13" fmla="*/ 155455 w 919905"/>
                <a:gd name="connsiteY13" fmla="*/ 757869 h 960167"/>
                <a:gd name="connsiteX14" fmla="*/ 2847 w 919905"/>
                <a:gd name="connsiteY14" fmla="*/ 624305 h 960167"/>
                <a:gd name="connsiteX0" fmla="*/ 2847 w 919899"/>
                <a:gd name="connsiteY0" fmla="*/ 624305 h 943463"/>
                <a:gd name="connsiteX1" fmla="*/ 80241 w 919899"/>
                <a:gd name="connsiteY1" fmla="*/ 419867 h 943463"/>
                <a:gd name="connsiteX2" fmla="*/ 84290 w 919899"/>
                <a:gd name="connsiteY2" fmla="*/ 196481 h 943463"/>
                <a:gd name="connsiteX3" fmla="*/ 290984 w 919899"/>
                <a:gd name="connsiteY3" fmla="*/ 148809 h 943463"/>
                <a:gd name="connsiteX4" fmla="*/ 459983 w 919899"/>
                <a:gd name="connsiteY4" fmla="*/ 261 h 943463"/>
                <a:gd name="connsiteX5" fmla="*/ 628982 w 919899"/>
                <a:gd name="connsiteY5" fmla="*/ 148809 h 943463"/>
                <a:gd name="connsiteX6" fmla="*/ 857107 w 919899"/>
                <a:gd name="connsiteY6" fmla="*/ 208388 h 943463"/>
                <a:gd name="connsiteX7" fmla="*/ 839725 w 919899"/>
                <a:gd name="connsiteY7" fmla="*/ 419867 h 943463"/>
                <a:gd name="connsiteX8" fmla="*/ 919500 w 919899"/>
                <a:gd name="connsiteY8" fmla="*/ 614779 h 943463"/>
                <a:gd name="connsiteX9" fmla="*/ 764511 w 919899"/>
                <a:gd name="connsiteY9" fmla="*/ 757869 h 943463"/>
                <a:gd name="connsiteX10" fmla="*/ 686989 w 919899"/>
                <a:gd name="connsiteY10" fmla="*/ 919295 h 943463"/>
                <a:gd name="connsiteX11" fmla="*/ 459983 w 919899"/>
                <a:gd name="connsiteY11" fmla="*/ 908294 h 943463"/>
                <a:gd name="connsiteX12" fmla="*/ 266314 w 919899"/>
                <a:gd name="connsiteY12" fmla="*/ 940726 h 943463"/>
                <a:gd name="connsiteX13" fmla="*/ 155455 w 919899"/>
                <a:gd name="connsiteY13" fmla="*/ 757869 h 943463"/>
                <a:gd name="connsiteX14" fmla="*/ 2847 w 919899"/>
                <a:gd name="connsiteY14" fmla="*/ 624305 h 943463"/>
                <a:gd name="connsiteX0" fmla="*/ 2847 w 919899"/>
                <a:gd name="connsiteY0" fmla="*/ 624164 h 943322"/>
                <a:gd name="connsiteX1" fmla="*/ 80241 w 919899"/>
                <a:gd name="connsiteY1" fmla="*/ 419726 h 943322"/>
                <a:gd name="connsiteX2" fmla="*/ 84290 w 919899"/>
                <a:gd name="connsiteY2" fmla="*/ 196340 h 943322"/>
                <a:gd name="connsiteX3" fmla="*/ 290984 w 919899"/>
                <a:gd name="connsiteY3" fmla="*/ 124855 h 943322"/>
                <a:gd name="connsiteX4" fmla="*/ 459983 w 919899"/>
                <a:gd name="connsiteY4" fmla="*/ 120 h 943322"/>
                <a:gd name="connsiteX5" fmla="*/ 628982 w 919899"/>
                <a:gd name="connsiteY5" fmla="*/ 148668 h 943322"/>
                <a:gd name="connsiteX6" fmla="*/ 857107 w 919899"/>
                <a:gd name="connsiteY6" fmla="*/ 208247 h 943322"/>
                <a:gd name="connsiteX7" fmla="*/ 839725 w 919899"/>
                <a:gd name="connsiteY7" fmla="*/ 419726 h 943322"/>
                <a:gd name="connsiteX8" fmla="*/ 919500 w 919899"/>
                <a:gd name="connsiteY8" fmla="*/ 614638 h 943322"/>
                <a:gd name="connsiteX9" fmla="*/ 764511 w 919899"/>
                <a:gd name="connsiteY9" fmla="*/ 757728 h 943322"/>
                <a:gd name="connsiteX10" fmla="*/ 686989 w 919899"/>
                <a:gd name="connsiteY10" fmla="*/ 919154 h 943322"/>
                <a:gd name="connsiteX11" fmla="*/ 459983 w 919899"/>
                <a:gd name="connsiteY11" fmla="*/ 908153 h 943322"/>
                <a:gd name="connsiteX12" fmla="*/ 266314 w 919899"/>
                <a:gd name="connsiteY12" fmla="*/ 940585 h 943322"/>
                <a:gd name="connsiteX13" fmla="*/ 155455 w 919899"/>
                <a:gd name="connsiteY13" fmla="*/ 757728 h 943322"/>
                <a:gd name="connsiteX14" fmla="*/ 2847 w 919899"/>
                <a:gd name="connsiteY14" fmla="*/ 624164 h 943322"/>
                <a:gd name="connsiteX0" fmla="*/ 2847 w 919899"/>
                <a:gd name="connsiteY0" fmla="*/ 624049 h 943207"/>
                <a:gd name="connsiteX1" fmla="*/ 80241 w 919899"/>
                <a:gd name="connsiteY1" fmla="*/ 419611 h 943207"/>
                <a:gd name="connsiteX2" fmla="*/ 84290 w 919899"/>
                <a:gd name="connsiteY2" fmla="*/ 196225 h 943207"/>
                <a:gd name="connsiteX3" fmla="*/ 290984 w 919899"/>
                <a:gd name="connsiteY3" fmla="*/ 124740 h 943207"/>
                <a:gd name="connsiteX4" fmla="*/ 459983 w 919899"/>
                <a:gd name="connsiteY4" fmla="*/ 5 h 943207"/>
                <a:gd name="connsiteX5" fmla="*/ 628982 w 919899"/>
                <a:gd name="connsiteY5" fmla="*/ 148553 h 943207"/>
                <a:gd name="connsiteX6" fmla="*/ 857107 w 919899"/>
                <a:gd name="connsiteY6" fmla="*/ 208132 h 943207"/>
                <a:gd name="connsiteX7" fmla="*/ 839725 w 919899"/>
                <a:gd name="connsiteY7" fmla="*/ 419611 h 943207"/>
                <a:gd name="connsiteX8" fmla="*/ 919500 w 919899"/>
                <a:gd name="connsiteY8" fmla="*/ 614523 h 943207"/>
                <a:gd name="connsiteX9" fmla="*/ 764511 w 919899"/>
                <a:gd name="connsiteY9" fmla="*/ 757613 h 943207"/>
                <a:gd name="connsiteX10" fmla="*/ 686989 w 919899"/>
                <a:gd name="connsiteY10" fmla="*/ 919039 h 943207"/>
                <a:gd name="connsiteX11" fmla="*/ 459983 w 919899"/>
                <a:gd name="connsiteY11" fmla="*/ 908038 h 943207"/>
                <a:gd name="connsiteX12" fmla="*/ 266314 w 919899"/>
                <a:gd name="connsiteY12" fmla="*/ 940470 h 943207"/>
                <a:gd name="connsiteX13" fmla="*/ 155455 w 919899"/>
                <a:gd name="connsiteY13" fmla="*/ 757613 h 943207"/>
                <a:gd name="connsiteX14" fmla="*/ 2847 w 919899"/>
                <a:gd name="connsiteY14" fmla="*/ 624049 h 943207"/>
                <a:gd name="connsiteX0" fmla="*/ 2847 w 919899"/>
                <a:gd name="connsiteY0" fmla="*/ 590713 h 909871"/>
                <a:gd name="connsiteX1" fmla="*/ 80241 w 919899"/>
                <a:gd name="connsiteY1" fmla="*/ 386275 h 909871"/>
                <a:gd name="connsiteX2" fmla="*/ 84290 w 919899"/>
                <a:gd name="connsiteY2" fmla="*/ 162889 h 909871"/>
                <a:gd name="connsiteX3" fmla="*/ 290984 w 919899"/>
                <a:gd name="connsiteY3" fmla="*/ 91404 h 909871"/>
                <a:gd name="connsiteX4" fmla="*/ 459983 w 919899"/>
                <a:gd name="connsiteY4" fmla="*/ 6 h 909871"/>
                <a:gd name="connsiteX5" fmla="*/ 628982 w 919899"/>
                <a:gd name="connsiteY5" fmla="*/ 115217 h 909871"/>
                <a:gd name="connsiteX6" fmla="*/ 857107 w 919899"/>
                <a:gd name="connsiteY6" fmla="*/ 174796 h 909871"/>
                <a:gd name="connsiteX7" fmla="*/ 839725 w 919899"/>
                <a:gd name="connsiteY7" fmla="*/ 386275 h 909871"/>
                <a:gd name="connsiteX8" fmla="*/ 919500 w 919899"/>
                <a:gd name="connsiteY8" fmla="*/ 581187 h 909871"/>
                <a:gd name="connsiteX9" fmla="*/ 764511 w 919899"/>
                <a:gd name="connsiteY9" fmla="*/ 724277 h 909871"/>
                <a:gd name="connsiteX10" fmla="*/ 686989 w 919899"/>
                <a:gd name="connsiteY10" fmla="*/ 885703 h 909871"/>
                <a:gd name="connsiteX11" fmla="*/ 459983 w 919899"/>
                <a:gd name="connsiteY11" fmla="*/ 874702 h 909871"/>
                <a:gd name="connsiteX12" fmla="*/ 266314 w 919899"/>
                <a:gd name="connsiteY12" fmla="*/ 907134 h 909871"/>
                <a:gd name="connsiteX13" fmla="*/ 155455 w 919899"/>
                <a:gd name="connsiteY13" fmla="*/ 724277 h 909871"/>
                <a:gd name="connsiteX14" fmla="*/ 2847 w 919899"/>
                <a:gd name="connsiteY14" fmla="*/ 590713 h 909871"/>
                <a:gd name="connsiteX0" fmla="*/ 2847 w 919899"/>
                <a:gd name="connsiteY0" fmla="*/ 590873 h 910031"/>
                <a:gd name="connsiteX1" fmla="*/ 80241 w 919899"/>
                <a:gd name="connsiteY1" fmla="*/ 386435 h 910031"/>
                <a:gd name="connsiteX2" fmla="*/ 84290 w 919899"/>
                <a:gd name="connsiteY2" fmla="*/ 163049 h 910031"/>
                <a:gd name="connsiteX3" fmla="*/ 290984 w 919899"/>
                <a:gd name="connsiteY3" fmla="*/ 91564 h 910031"/>
                <a:gd name="connsiteX4" fmla="*/ 459983 w 919899"/>
                <a:gd name="connsiteY4" fmla="*/ 166 h 910031"/>
                <a:gd name="connsiteX5" fmla="*/ 643269 w 919899"/>
                <a:gd name="connsiteY5" fmla="*/ 115377 h 910031"/>
                <a:gd name="connsiteX6" fmla="*/ 857107 w 919899"/>
                <a:gd name="connsiteY6" fmla="*/ 174956 h 910031"/>
                <a:gd name="connsiteX7" fmla="*/ 839725 w 919899"/>
                <a:gd name="connsiteY7" fmla="*/ 386435 h 910031"/>
                <a:gd name="connsiteX8" fmla="*/ 919500 w 919899"/>
                <a:gd name="connsiteY8" fmla="*/ 581347 h 910031"/>
                <a:gd name="connsiteX9" fmla="*/ 764511 w 919899"/>
                <a:gd name="connsiteY9" fmla="*/ 724437 h 910031"/>
                <a:gd name="connsiteX10" fmla="*/ 686989 w 919899"/>
                <a:gd name="connsiteY10" fmla="*/ 885863 h 910031"/>
                <a:gd name="connsiteX11" fmla="*/ 459983 w 919899"/>
                <a:gd name="connsiteY11" fmla="*/ 874862 h 910031"/>
                <a:gd name="connsiteX12" fmla="*/ 266314 w 919899"/>
                <a:gd name="connsiteY12" fmla="*/ 907294 h 910031"/>
                <a:gd name="connsiteX13" fmla="*/ 155455 w 919899"/>
                <a:gd name="connsiteY13" fmla="*/ 724437 h 910031"/>
                <a:gd name="connsiteX14" fmla="*/ 2847 w 919899"/>
                <a:gd name="connsiteY14" fmla="*/ 590873 h 910031"/>
                <a:gd name="connsiteX0" fmla="*/ 2847 w 919899"/>
                <a:gd name="connsiteY0" fmla="*/ 607514 h 926672"/>
                <a:gd name="connsiteX1" fmla="*/ 80241 w 919899"/>
                <a:gd name="connsiteY1" fmla="*/ 403076 h 926672"/>
                <a:gd name="connsiteX2" fmla="*/ 84290 w 919899"/>
                <a:gd name="connsiteY2" fmla="*/ 179690 h 926672"/>
                <a:gd name="connsiteX3" fmla="*/ 290984 w 919899"/>
                <a:gd name="connsiteY3" fmla="*/ 108205 h 926672"/>
                <a:gd name="connsiteX4" fmla="*/ 474270 w 919899"/>
                <a:gd name="connsiteY4" fmla="*/ 138 h 926672"/>
                <a:gd name="connsiteX5" fmla="*/ 643269 w 919899"/>
                <a:gd name="connsiteY5" fmla="*/ 132018 h 926672"/>
                <a:gd name="connsiteX6" fmla="*/ 857107 w 919899"/>
                <a:gd name="connsiteY6" fmla="*/ 191597 h 926672"/>
                <a:gd name="connsiteX7" fmla="*/ 839725 w 919899"/>
                <a:gd name="connsiteY7" fmla="*/ 403076 h 926672"/>
                <a:gd name="connsiteX8" fmla="*/ 919500 w 919899"/>
                <a:gd name="connsiteY8" fmla="*/ 597988 h 926672"/>
                <a:gd name="connsiteX9" fmla="*/ 764511 w 919899"/>
                <a:gd name="connsiteY9" fmla="*/ 741078 h 926672"/>
                <a:gd name="connsiteX10" fmla="*/ 686989 w 919899"/>
                <a:gd name="connsiteY10" fmla="*/ 902504 h 926672"/>
                <a:gd name="connsiteX11" fmla="*/ 459983 w 919899"/>
                <a:gd name="connsiteY11" fmla="*/ 891503 h 926672"/>
                <a:gd name="connsiteX12" fmla="*/ 266314 w 919899"/>
                <a:gd name="connsiteY12" fmla="*/ 923935 h 926672"/>
                <a:gd name="connsiteX13" fmla="*/ 155455 w 919899"/>
                <a:gd name="connsiteY13" fmla="*/ 741078 h 926672"/>
                <a:gd name="connsiteX14" fmla="*/ 2847 w 919899"/>
                <a:gd name="connsiteY14" fmla="*/ 607514 h 926672"/>
                <a:gd name="connsiteX0" fmla="*/ 2847 w 919899"/>
                <a:gd name="connsiteY0" fmla="*/ 608327 h 927485"/>
                <a:gd name="connsiteX1" fmla="*/ 80241 w 919899"/>
                <a:gd name="connsiteY1" fmla="*/ 403889 h 927485"/>
                <a:gd name="connsiteX2" fmla="*/ 84290 w 919899"/>
                <a:gd name="connsiteY2" fmla="*/ 180503 h 927485"/>
                <a:gd name="connsiteX3" fmla="*/ 290984 w 919899"/>
                <a:gd name="connsiteY3" fmla="*/ 109018 h 927485"/>
                <a:gd name="connsiteX4" fmla="*/ 474270 w 919899"/>
                <a:gd name="connsiteY4" fmla="*/ 951 h 927485"/>
                <a:gd name="connsiteX5" fmla="*/ 643269 w 919899"/>
                <a:gd name="connsiteY5" fmla="*/ 132831 h 927485"/>
                <a:gd name="connsiteX6" fmla="*/ 857107 w 919899"/>
                <a:gd name="connsiteY6" fmla="*/ 192410 h 927485"/>
                <a:gd name="connsiteX7" fmla="*/ 839725 w 919899"/>
                <a:gd name="connsiteY7" fmla="*/ 403889 h 927485"/>
                <a:gd name="connsiteX8" fmla="*/ 919500 w 919899"/>
                <a:gd name="connsiteY8" fmla="*/ 598801 h 927485"/>
                <a:gd name="connsiteX9" fmla="*/ 764511 w 919899"/>
                <a:gd name="connsiteY9" fmla="*/ 741891 h 927485"/>
                <a:gd name="connsiteX10" fmla="*/ 686989 w 919899"/>
                <a:gd name="connsiteY10" fmla="*/ 903317 h 927485"/>
                <a:gd name="connsiteX11" fmla="*/ 459983 w 919899"/>
                <a:gd name="connsiteY11" fmla="*/ 892316 h 927485"/>
                <a:gd name="connsiteX12" fmla="*/ 266314 w 919899"/>
                <a:gd name="connsiteY12" fmla="*/ 924748 h 927485"/>
                <a:gd name="connsiteX13" fmla="*/ 155455 w 919899"/>
                <a:gd name="connsiteY13" fmla="*/ 741891 h 927485"/>
                <a:gd name="connsiteX14" fmla="*/ 2847 w 919899"/>
                <a:gd name="connsiteY14" fmla="*/ 608327 h 927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19899" h="927485">
                  <a:moveTo>
                    <a:pt x="2847" y="608327"/>
                  </a:moveTo>
                  <a:cubicBezTo>
                    <a:pt x="-16273" y="522530"/>
                    <a:pt x="66667" y="475193"/>
                    <a:pt x="80241" y="403889"/>
                  </a:cubicBezTo>
                  <a:cubicBezTo>
                    <a:pt x="93815" y="332585"/>
                    <a:pt x="49166" y="229648"/>
                    <a:pt x="84290" y="180503"/>
                  </a:cubicBezTo>
                  <a:cubicBezTo>
                    <a:pt x="119414" y="131358"/>
                    <a:pt x="225987" y="138943"/>
                    <a:pt x="290984" y="109018"/>
                  </a:cubicBezTo>
                  <a:cubicBezTo>
                    <a:pt x="355981" y="79093"/>
                    <a:pt x="394125" y="-10161"/>
                    <a:pt x="474270" y="951"/>
                  </a:cubicBezTo>
                  <a:cubicBezTo>
                    <a:pt x="554415" y="12063"/>
                    <a:pt x="579463" y="100921"/>
                    <a:pt x="643269" y="132831"/>
                  </a:cubicBezTo>
                  <a:cubicBezTo>
                    <a:pt x="707075" y="164741"/>
                    <a:pt x="824364" y="147234"/>
                    <a:pt x="857107" y="192410"/>
                  </a:cubicBezTo>
                  <a:cubicBezTo>
                    <a:pt x="889850" y="237586"/>
                    <a:pt x="829326" y="336157"/>
                    <a:pt x="839725" y="403889"/>
                  </a:cubicBezTo>
                  <a:cubicBezTo>
                    <a:pt x="850124" y="471621"/>
                    <a:pt x="911165" y="510018"/>
                    <a:pt x="919500" y="598801"/>
                  </a:cubicBezTo>
                  <a:cubicBezTo>
                    <a:pt x="927835" y="687584"/>
                    <a:pt x="803263" y="691138"/>
                    <a:pt x="764511" y="741891"/>
                  </a:cubicBezTo>
                  <a:cubicBezTo>
                    <a:pt x="725759" y="792644"/>
                    <a:pt x="752517" y="850302"/>
                    <a:pt x="686989" y="903317"/>
                  </a:cubicBezTo>
                  <a:cubicBezTo>
                    <a:pt x="621461" y="956332"/>
                    <a:pt x="530096" y="888744"/>
                    <a:pt x="459983" y="892316"/>
                  </a:cubicBezTo>
                  <a:cubicBezTo>
                    <a:pt x="389871" y="895888"/>
                    <a:pt x="338014" y="938544"/>
                    <a:pt x="266314" y="924748"/>
                  </a:cubicBezTo>
                  <a:cubicBezTo>
                    <a:pt x="194614" y="910952"/>
                    <a:pt x="199366" y="794628"/>
                    <a:pt x="155455" y="741891"/>
                  </a:cubicBezTo>
                  <a:cubicBezTo>
                    <a:pt x="111544" y="689154"/>
                    <a:pt x="21967" y="694124"/>
                    <a:pt x="2847" y="608327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2" name="星: 7 pt 234">
              <a:extLst>
                <a:ext uri="{FF2B5EF4-FFF2-40B4-BE49-F238E27FC236}">
                  <a16:creationId xmlns:a16="http://schemas.microsoft.com/office/drawing/2014/main" id="{024F6131-8E86-5198-08BF-72F7E5D4E5CA}"/>
                </a:ext>
              </a:extLst>
            </p:cNvPr>
            <p:cNvSpPr/>
            <p:nvPr/>
          </p:nvSpPr>
          <p:spPr>
            <a:xfrm>
              <a:off x="4924425" y="831886"/>
              <a:ext cx="561976" cy="566607"/>
            </a:xfrm>
            <a:custGeom>
              <a:avLst/>
              <a:gdLst>
                <a:gd name="connsiteX0" fmla="*/ -3 w 966654"/>
                <a:gd name="connsiteY0" fmla="*/ 621662 h 966654"/>
                <a:gd name="connsiteX1" fmla="*/ 103585 w 966654"/>
                <a:gd name="connsiteY1" fmla="*/ 419606 h 966654"/>
                <a:gd name="connsiteX2" fmla="*/ 95728 w 966654"/>
                <a:gd name="connsiteY2" fmla="*/ 191458 h 966654"/>
                <a:gd name="connsiteX3" fmla="*/ 314328 w 966654"/>
                <a:gd name="connsiteY3" fmla="*/ 148548 h 966654"/>
                <a:gd name="connsiteX4" fmla="*/ 483327 w 966654"/>
                <a:gd name="connsiteY4" fmla="*/ 0 h 966654"/>
                <a:gd name="connsiteX5" fmla="*/ 652326 w 966654"/>
                <a:gd name="connsiteY5" fmla="*/ 148548 h 966654"/>
                <a:gd name="connsiteX6" fmla="*/ 870926 w 966654"/>
                <a:gd name="connsiteY6" fmla="*/ 191458 h 966654"/>
                <a:gd name="connsiteX7" fmla="*/ 863069 w 966654"/>
                <a:gd name="connsiteY7" fmla="*/ 419606 h 966654"/>
                <a:gd name="connsiteX8" fmla="*/ 966657 w 966654"/>
                <a:gd name="connsiteY8" fmla="*/ 621662 h 966654"/>
                <a:gd name="connsiteX9" fmla="*/ 787855 w 966654"/>
                <a:gd name="connsiteY9" fmla="*/ 757608 h 966654"/>
                <a:gd name="connsiteX10" fmla="*/ 698427 w 966654"/>
                <a:gd name="connsiteY10" fmla="*/ 966659 h 966654"/>
                <a:gd name="connsiteX11" fmla="*/ 483327 w 966654"/>
                <a:gd name="connsiteY11" fmla="*/ 908033 h 966654"/>
                <a:gd name="connsiteX12" fmla="*/ 268227 w 966654"/>
                <a:gd name="connsiteY12" fmla="*/ 966659 h 966654"/>
                <a:gd name="connsiteX13" fmla="*/ 178799 w 966654"/>
                <a:gd name="connsiteY13" fmla="*/ 757608 h 966654"/>
                <a:gd name="connsiteX14" fmla="*/ -3 w 966654"/>
                <a:gd name="connsiteY14" fmla="*/ 621662 h 966654"/>
                <a:gd name="connsiteX0" fmla="*/ 0 w 966660"/>
                <a:gd name="connsiteY0" fmla="*/ 621962 h 966959"/>
                <a:gd name="connsiteX1" fmla="*/ 103588 w 966660"/>
                <a:gd name="connsiteY1" fmla="*/ 419906 h 966959"/>
                <a:gd name="connsiteX2" fmla="*/ 95731 w 966660"/>
                <a:gd name="connsiteY2" fmla="*/ 191758 h 966959"/>
                <a:gd name="connsiteX3" fmla="*/ 314331 w 966660"/>
                <a:gd name="connsiteY3" fmla="*/ 148848 h 966959"/>
                <a:gd name="connsiteX4" fmla="*/ 483330 w 966660"/>
                <a:gd name="connsiteY4" fmla="*/ 300 h 966959"/>
                <a:gd name="connsiteX5" fmla="*/ 652329 w 966660"/>
                <a:gd name="connsiteY5" fmla="*/ 148848 h 966959"/>
                <a:gd name="connsiteX6" fmla="*/ 870929 w 966660"/>
                <a:gd name="connsiteY6" fmla="*/ 191758 h 966959"/>
                <a:gd name="connsiteX7" fmla="*/ 863072 w 966660"/>
                <a:gd name="connsiteY7" fmla="*/ 419906 h 966959"/>
                <a:gd name="connsiteX8" fmla="*/ 966660 w 966660"/>
                <a:gd name="connsiteY8" fmla="*/ 621962 h 966959"/>
                <a:gd name="connsiteX9" fmla="*/ 787858 w 966660"/>
                <a:gd name="connsiteY9" fmla="*/ 757908 h 966959"/>
                <a:gd name="connsiteX10" fmla="*/ 698430 w 966660"/>
                <a:gd name="connsiteY10" fmla="*/ 966959 h 966959"/>
                <a:gd name="connsiteX11" fmla="*/ 483330 w 966660"/>
                <a:gd name="connsiteY11" fmla="*/ 908333 h 966959"/>
                <a:gd name="connsiteX12" fmla="*/ 268230 w 966660"/>
                <a:gd name="connsiteY12" fmla="*/ 966959 h 966959"/>
                <a:gd name="connsiteX13" fmla="*/ 178802 w 966660"/>
                <a:gd name="connsiteY13" fmla="*/ 757908 h 966959"/>
                <a:gd name="connsiteX14" fmla="*/ 0 w 966660"/>
                <a:gd name="connsiteY14" fmla="*/ 621962 h 966959"/>
                <a:gd name="connsiteX0" fmla="*/ 0 w 966660"/>
                <a:gd name="connsiteY0" fmla="*/ 621939 h 966936"/>
                <a:gd name="connsiteX1" fmla="*/ 103588 w 966660"/>
                <a:gd name="connsiteY1" fmla="*/ 419883 h 966936"/>
                <a:gd name="connsiteX2" fmla="*/ 95731 w 966660"/>
                <a:gd name="connsiteY2" fmla="*/ 191735 h 966936"/>
                <a:gd name="connsiteX3" fmla="*/ 314331 w 966660"/>
                <a:gd name="connsiteY3" fmla="*/ 148825 h 966936"/>
                <a:gd name="connsiteX4" fmla="*/ 483330 w 966660"/>
                <a:gd name="connsiteY4" fmla="*/ 277 h 966936"/>
                <a:gd name="connsiteX5" fmla="*/ 652329 w 966660"/>
                <a:gd name="connsiteY5" fmla="*/ 148825 h 966936"/>
                <a:gd name="connsiteX6" fmla="*/ 870929 w 966660"/>
                <a:gd name="connsiteY6" fmla="*/ 191735 h 966936"/>
                <a:gd name="connsiteX7" fmla="*/ 863072 w 966660"/>
                <a:gd name="connsiteY7" fmla="*/ 419883 h 966936"/>
                <a:gd name="connsiteX8" fmla="*/ 966660 w 966660"/>
                <a:gd name="connsiteY8" fmla="*/ 621939 h 966936"/>
                <a:gd name="connsiteX9" fmla="*/ 787858 w 966660"/>
                <a:gd name="connsiteY9" fmla="*/ 757885 h 966936"/>
                <a:gd name="connsiteX10" fmla="*/ 698430 w 966660"/>
                <a:gd name="connsiteY10" fmla="*/ 966936 h 966936"/>
                <a:gd name="connsiteX11" fmla="*/ 483330 w 966660"/>
                <a:gd name="connsiteY11" fmla="*/ 908310 h 966936"/>
                <a:gd name="connsiteX12" fmla="*/ 268230 w 966660"/>
                <a:gd name="connsiteY12" fmla="*/ 966936 h 966936"/>
                <a:gd name="connsiteX13" fmla="*/ 178802 w 966660"/>
                <a:gd name="connsiteY13" fmla="*/ 757885 h 966936"/>
                <a:gd name="connsiteX14" fmla="*/ 0 w 966660"/>
                <a:gd name="connsiteY14" fmla="*/ 621939 h 966936"/>
                <a:gd name="connsiteX0" fmla="*/ 0 w 966660"/>
                <a:gd name="connsiteY0" fmla="*/ 621939 h 966936"/>
                <a:gd name="connsiteX1" fmla="*/ 103588 w 966660"/>
                <a:gd name="connsiteY1" fmla="*/ 419883 h 966936"/>
                <a:gd name="connsiteX2" fmla="*/ 95731 w 966660"/>
                <a:gd name="connsiteY2" fmla="*/ 191735 h 966936"/>
                <a:gd name="connsiteX3" fmla="*/ 314331 w 966660"/>
                <a:gd name="connsiteY3" fmla="*/ 148825 h 966936"/>
                <a:gd name="connsiteX4" fmla="*/ 483330 w 966660"/>
                <a:gd name="connsiteY4" fmla="*/ 277 h 966936"/>
                <a:gd name="connsiteX5" fmla="*/ 652329 w 966660"/>
                <a:gd name="connsiteY5" fmla="*/ 148825 h 966936"/>
                <a:gd name="connsiteX6" fmla="*/ 870929 w 966660"/>
                <a:gd name="connsiteY6" fmla="*/ 191735 h 966936"/>
                <a:gd name="connsiteX7" fmla="*/ 863072 w 966660"/>
                <a:gd name="connsiteY7" fmla="*/ 419883 h 966936"/>
                <a:gd name="connsiteX8" fmla="*/ 966660 w 966660"/>
                <a:gd name="connsiteY8" fmla="*/ 621939 h 966936"/>
                <a:gd name="connsiteX9" fmla="*/ 787858 w 966660"/>
                <a:gd name="connsiteY9" fmla="*/ 757885 h 966936"/>
                <a:gd name="connsiteX10" fmla="*/ 698430 w 966660"/>
                <a:gd name="connsiteY10" fmla="*/ 966936 h 966936"/>
                <a:gd name="connsiteX11" fmla="*/ 483330 w 966660"/>
                <a:gd name="connsiteY11" fmla="*/ 908310 h 966936"/>
                <a:gd name="connsiteX12" fmla="*/ 268230 w 966660"/>
                <a:gd name="connsiteY12" fmla="*/ 966936 h 966936"/>
                <a:gd name="connsiteX13" fmla="*/ 178802 w 966660"/>
                <a:gd name="connsiteY13" fmla="*/ 757885 h 966936"/>
                <a:gd name="connsiteX14" fmla="*/ 0 w 966660"/>
                <a:gd name="connsiteY14" fmla="*/ 621939 h 966936"/>
                <a:gd name="connsiteX0" fmla="*/ 0 w 966660"/>
                <a:gd name="connsiteY0" fmla="*/ 621939 h 966936"/>
                <a:gd name="connsiteX1" fmla="*/ 103588 w 966660"/>
                <a:gd name="connsiteY1" fmla="*/ 419883 h 966936"/>
                <a:gd name="connsiteX2" fmla="*/ 95731 w 966660"/>
                <a:gd name="connsiteY2" fmla="*/ 191735 h 966936"/>
                <a:gd name="connsiteX3" fmla="*/ 314331 w 966660"/>
                <a:gd name="connsiteY3" fmla="*/ 148825 h 966936"/>
                <a:gd name="connsiteX4" fmla="*/ 483330 w 966660"/>
                <a:gd name="connsiteY4" fmla="*/ 277 h 966936"/>
                <a:gd name="connsiteX5" fmla="*/ 652329 w 966660"/>
                <a:gd name="connsiteY5" fmla="*/ 148825 h 966936"/>
                <a:gd name="connsiteX6" fmla="*/ 870929 w 966660"/>
                <a:gd name="connsiteY6" fmla="*/ 191735 h 966936"/>
                <a:gd name="connsiteX7" fmla="*/ 863072 w 966660"/>
                <a:gd name="connsiteY7" fmla="*/ 419883 h 966936"/>
                <a:gd name="connsiteX8" fmla="*/ 966660 w 966660"/>
                <a:gd name="connsiteY8" fmla="*/ 621939 h 966936"/>
                <a:gd name="connsiteX9" fmla="*/ 787858 w 966660"/>
                <a:gd name="connsiteY9" fmla="*/ 757885 h 966936"/>
                <a:gd name="connsiteX10" fmla="*/ 698430 w 966660"/>
                <a:gd name="connsiteY10" fmla="*/ 966936 h 966936"/>
                <a:gd name="connsiteX11" fmla="*/ 483330 w 966660"/>
                <a:gd name="connsiteY11" fmla="*/ 908310 h 966936"/>
                <a:gd name="connsiteX12" fmla="*/ 268230 w 966660"/>
                <a:gd name="connsiteY12" fmla="*/ 966936 h 966936"/>
                <a:gd name="connsiteX13" fmla="*/ 178802 w 966660"/>
                <a:gd name="connsiteY13" fmla="*/ 757885 h 966936"/>
                <a:gd name="connsiteX14" fmla="*/ 0 w 966660"/>
                <a:gd name="connsiteY14" fmla="*/ 621939 h 966936"/>
                <a:gd name="connsiteX0" fmla="*/ 1255 w 967915"/>
                <a:gd name="connsiteY0" fmla="*/ 621939 h 966936"/>
                <a:gd name="connsiteX1" fmla="*/ 104843 w 967915"/>
                <a:gd name="connsiteY1" fmla="*/ 419883 h 966936"/>
                <a:gd name="connsiteX2" fmla="*/ 96986 w 967915"/>
                <a:gd name="connsiteY2" fmla="*/ 191735 h 966936"/>
                <a:gd name="connsiteX3" fmla="*/ 315586 w 967915"/>
                <a:gd name="connsiteY3" fmla="*/ 148825 h 966936"/>
                <a:gd name="connsiteX4" fmla="*/ 484585 w 967915"/>
                <a:gd name="connsiteY4" fmla="*/ 277 h 966936"/>
                <a:gd name="connsiteX5" fmla="*/ 653584 w 967915"/>
                <a:gd name="connsiteY5" fmla="*/ 148825 h 966936"/>
                <a:gd name="connsiteX6" fmla="*/ 872184 w 967915"/>
                <a:gd name="connsiteY6" fmla="*/ 191735 h 966936"/>
                <a:gd name="connsiteX7" fmla="*/ 864327 w 967915"/>
                <a:gd name="connsiteY7" fmla="*/ 419883 h 966936"/>
                <a:gd name="connsiteX8" fmla="*/ 967915 w 967915"/>
                <a:gd name="connsiteY8" fmla="*/ 621939 h 966936"/>
                <a:gd name="connsiteX9" fmla="*/ 789113 w 967915"/>
                <a:gd name="connsiteY9" fmla="*/ 757885 h 966936"/>
                <a:gd name="connsiteX10" fmla="*/ 699685 w 967915"/>
                <a:gd name="connsiteY10" fmla="*/ 966936 h 966936"/>
                <a:gd name="connsiteX11" fmla="*/ 484585 w 967915"/>
                <a:gd name="connsiteY11" fmla="*/ 908310 h 966936"/>
                <a:gd name="connsiteX12" fmla="*/ 269485 w 967915"/>
                <a:gd name="connsiteY12" fmla="*/ 966936 h 966936"/>
                <a:gd name="connsiteX13" fmla="*/ 180057 w 967915"/>
                <a:gd name="connsiteY13" fmla="*/ 757885 h 966936"/>
                <a:gd name="connsiteX14" fmla="*/ 1255 w 967915"/>
                <a:gd name="connsiteY14" fmla="*/ 621939 h 966936"/>
                <a:gd name="connsiteX0" fmla="*/ 1255 w 967915"/>
                <a:gd name="connsiteY0" fmla="*/ 621939 h 966936"/>
                <a:gd name="connsiteX1" fmla="*/ 104843 w 967915"/>
                <a:gd name="connsiteY1" fmla="*/ 419883 h 966936"/>
                <a:gd name="connsiteX2" fmla="*/ 96986 w 967915"/>
                <a:gd name="connsiteY2" fmla="*/ 191735 h 966936"/>
                <a:gd name="connsiteX3" fmla="*/ 315586 w 967915"/>
                <a:gd name="connsiteY3" fmla="*/ 148825 h 966936"/>
                <a:gd name="connsiteX4" fmla="*/ 484585 w 967915"/>
                <a:gd name="connsiteY4" fmla="*/ 277 h 966936"/>
                <a:gd name="connsiteX5" fmla="*/ 653584 w 967915"/>
                <a:gd name="connsiteY5" fmla="*/ 148825 h 966936"/>
                <a:gd name="connsiteX6" fmla="*/ 872184 w 967915"/>
                <a:gd name="connsiteY6" fmla="*/ 191735 h 966936"/>
                <a:gd name="connsiteX7" fmla="*/ 864327 w 967915"/>
                <a:gd name="connsiteY7" fmla="*/ 419883 h 966936"/>
                <a:gd name="connsiteX8" fmla="*/ 967915 w 967915"/>
                <a:gd name="connsiteY8" fmla="*/ 621939 h 966936"/>
                <a:gd name="connsiteX9" fmla="*/ 789113 w 967915"/>
                <a:gd name="connsiteY9" fmla="*/ 757885 h 966936"/>
                <a:gd name="connsiteX10" fmla="*/ 699685 w 967915"/>
                <a:gd name="connsiteY10" fmla="*/ 966936 h 966936"/>
                <a:gd name="connsiteX11" fmla="*/ 484585 w 967915"/>
                <a:gd name="connsiteY11" fmla="*/ 908310 h 966936"/>
                <a:gd name="connsiteX12" fmla="*/ 269485 w 967915"/>
                <a:gd name="connsiteY12" fmla="*/ 966936 h 966936"/>
                <a:gd name="connsiteX13" fmla="*/ 180057 w 967915"/>
                <a:gd name="connsiteY13" fmla="*/ 757885 h 966936"/>
                <a:gd name="connsiteX14" fmla="*/ 1255 w 967915"/>
                <a:gd name="connsiteY14" fmla="*/ 621939 h 966936"/>
                <a:gd name="connsiteX0" fmla="*/ 1255 w 967915"/>
                <a:gd name="connsiteY0" fmla="*/ 621939 h 969202"/>
                <a:gd name="connsiteX1" fmla="*/ 104843 w 967915"/>
                <a:gd name="connsiteY1" fmla="*/ 419883 h 969202"/>
                <a:gd name="connsiteX2" fmla="*/ 96986 w 967915"/>
                <a:gd name="connsiteY2" fmla="*/ 191735 h 969202"/>
                <a:gd name="connsiteX3" fmla="*/ 315586 w 967915"/>
                <a:gd name="connsiteY3" fmla="*/ 148825 h 969202"/>
                <a:gd name="connsiteX4" fmla="*/ 484585 w 967915"/>
                <a:gd name="connsiteY4" fmla="*/ 277 h 969202"/>
                <a:gd name="connsiteX5" fmla="*/ 653584 w 967915"/>
                <a:gd name="connsiteY5" fmla="*/ 148825 h 969202"/>
                <a:gd name="connsiteX6" fmla="*/ 872184 w 967915"/>
                <a:gd name="connsiteY6" fmla="*/ 191735 h 969202"/>
                <a:gd name="connsiteX7" fmla="*/ 864327 w 967915"/>
                <a:gd name="connsiteY7" fmla="*/ 419883 h 969202"/>
                <a:gd name="connsiteX8" fmla="*/ 967915 w 967915"/>
                <a:gd name="connsiteY8" fmla="*/ 621939 h 969202"/>
                <a:gd name="connsiteX9" fmla="*/ 789113 w 967915"/>
                <a:gd name="connsiteY9" fmla="*/ 757885 h 969202"/>
                <a:gd name="connsiteX10" fmla="*/ 699685 w 967915"/>
                <a:gd name="connsiteY10" fmla="*/ 966936 h 969202"/>
                <a:gd name="connsiteX11" fmla="*/ 484585 w 967915"/>
                <a:gd name="connsiteY11" fmla="*/ 908310 h 969202"/>
                <a:gd name="connsiteX12" fmla="*/ 269485 w 967915"/>
                <a:gd name="connsiteY12" fmla="*/ 966936 h 969202"/>
                <a:gd name="connsiteX13" fmla="*/ 180057 w 967915"/>
                <a:gd name="connsiteY13" fmla="*/ 757885 h 969202"/>
                <a:gd name="connsiteX14" fmla="*/ 1255 w 967915"/>
                <a:gd name="connsiteY14" fmla="*/ 621939 h 969202"/>
                <a:gd name="connsiteX0" fmla="*/ 1255 w 967915"/>
                <a:gd name="connsiteY0" fmla="*/ 621939 h 966936"/>
                <a:gd name="connsiteX1" fmla="*/ 104843 w 967915"/>
                <a:gd name="connsiteY1" fmla="*/ 419883 h 966936"/>
                <a:gd name="connsiteX2" fmla="*/ 96986 w 967915"/>
                <a:gd name="connsiteY2" fmla="*/ 191735 h 966936"/>
                <a:gd name="connsiteX3" fmla="*/ 315586 w 967915"/>
                <a:gd name="connsiteY3" fmla="*/ 148825 h 966936"/>
                <a:gd name="connsiteX4" fmla="*/ 484585 w 967915"/>
                <a:gd name="connsiteY4" fmla="*/ 277 h 966936"/>
                <a:gd name="connsiteX5" fmla="*/ 653584 w 967915"/>
                <a:gd name="connsiteY5" fmla="*/ 148825 h 966936"/>
                <a:gd name="connsiteX6" fmla="*/ 872184 w 967915"/>
                <a:gd name="connsiteY6" fmla="*/ 191735 h 966936"/>
                <a:gd name="connsiteX7" fmla="*/ 864327 w 967915"/>
                <a:gd name="connsiteY7" fmla="*/ 419883 h 966936"/>
                <a:gd name="connsiteX8" fmla="*/ 967915 w 967915"/>
                <a:gd name="connsiteY8" fmla="*/ 621939 h 966936"/>
                <a:gd name="connsiteX9" fmla="*/ 789113 w 967915"/>
                <a:gd name="connsiteY9" fmla="*/ 757885 h 966936"/>
                <a:gd name="connsiteX10" fmla="*/ 699685 w 967915"/>
                <a:gd name="connsiteY10" fmla="*/ 966936 h 966936"/>
                <a:gd name="connsiteX11" fmla="*/ 484585 w 967915"/>
                <a:gd name="connsiteY11" fmla="*/ 908310 h 966936"/>
                <a:gd name="connsiteX12" fmla="*/ 290916 w 967915"/>
                <a:gd name="connsiteY12" fmla="*/ 940742 h 966936"/>
                <a:gd name="connsiteX13" fmla="*/ 180057 w 967915"/>
                <a:gd name="connsiteY13" fmla="*/ 757885 h 966936"/>
                <a:gd name="connsiteX14" fmla="*/ 1255 w 967915"/>
                <a:gd name="connsiteY14" fmla="*/ 621939 h 966936"/>
                <a:gd name="connsiteX0" fmla="*/ 1255 w 967915"/>
                <a:gd name="connsiteY0" fmla="*/ 621939 h 966936"/>
                <a:gd name="connsiteX1" fmla="*/ 104843 w 967915"/>
                <a:gd name="connsiteY1" fmla="*/ 419883 h 966936"/>
                <a:gd name="connsiteX2" fmla="*/ 96986 w 967915"/>
                <a:gd name="connsiteY2" fmla="*/ 191735 h 966936"/>
                <a:gd name="connsiteX3" fmla="*/ 315586 w 967915"/>
                <a:gd name="connsiteY3" fmla="*/ 148825 h 966936"/>
                <a:gd name="connsiteX4" fmla="*/ 484585 w 967915"/>
                <a:gd name="connsiteY4" fmla="*/ 277 h 966936"/>
                <a:gd name="connsiteX5" fmla="*/ 653584 w 967915"/>
                <a:gd name="connsiteY5" fmla="*/ 148825 h 966936"/>
                <a:gd name="connsiteX6" fmla="*/ 872184 w 967915"/>
                <a:gd name="connsiteY6" fmla="*/ 191735 h 966936"/>
                <a:gd name="connsiteX7" fmla="*/ 864327 w 967915"/>
                <a:gd name="connsiteY7" fmla="*/ 419883 h 966936"/>
                <a:gd name="connsiteX8" fmla="*/ 967915 w 967915"/>
                <a:gd name="connsiteY8" fmla="*/ 621939 h 966936"/>
                <a:gd name="connsiteX9" fmla="*/ 789113 w 967915"/>
                <a:gd name="connsiteY9" fmla="*/ 757885 h 966936"/>
                <a:gd name="connsiteX10" fmla="*/ 699685 w 967915"/>
                <a:gd name="connsiteY10" fmla="*/ 966936 h 966936"/>
                <a:gd name="connsiteX11" fmla="*/ 484585 w 967915"/>
                <a:gd name="connsiteY11" fmla="*/ 908310 h 966936"/>
                <a:gd name="connsiteX12" fmla="*/ 290916 w 967915"/>
                <a:gd name="connsiteY12" fmla="*/ 940742 h 966936"/>
                <a:gd name="connsiteX13" fmla="*/ 180057 w 967915"/>
                <a:gd name="connsiteY13" fmla="*/ 757885 h 966936"/>
                <a:gd name="connsiteX14" fmla="*/ 1255 w 967915"/>
                <a:gd name="connsiteY14" fmla="*/ 621939 h 966936"/>
                <a:gd name="connsiteX0" fmla="*/ 1255 w 967915"/>
                <a:gd name="connsiteY0" fmla="*/ 621939 h 981479"/>
                <a:gd name="connsiteX1" fmla="*/ 104843 w 967915"/>
                <a:gd name="connsiteY1" fmla="*/ 419883 h 981479"/>
                <a:gd name="connsiteX2" fmla="*/ 96986 w 967915"/>
                <a:gd name="connsiteY2" fmla="*/ 191735 h 981479"/>
                <a:gd name="connsiteX3" fmla="*/ 315586 w 967915"/>
                <a:gd name="connsiteY3" fmla="*/ 148825 h 981479"/>
                <a:gd name="connsiteX4" fmla="*/ 484585 w 967915"/>
                <a:gd name="connsiteY4" fmla="*/ 277 h 981479"/>
                <a:gd name="connsiteX5" fmla="*/ 653584 w 967915"/>
                <a:gd name="connsiteY5" fmla="*/ 148825 h 981479"/>
                <a:gd name="connsiteX6" fmla="*/ 872184 w 967915"/>
                <a:gd name="connsiteY6" fmla="*/ 191735 h 981479"/>
                <a:gd name="connsiteX7" fmla="*/ 864327 w 967915"/>
                <a:gd name="connsiteY7" fmla="*/ 419883 h 981479"/>
                <a:gd name="connsiteX8" fmla="*/ 967915 w 967915"/>
                <a:gd name="connsiteY8" fmla="*/ 621939 h 981479"/>
                <a:gd name="connsiteX9" fmla="*/ 789113 w 967915"/>
                <a:gd name="connsiteY9" fmla="*/ 757885 h 981479"/>
                <a:gd name="connsiteX10" fmla="*/ 699685 w 967915"/>
                <a:gd name="connsiteY10" fmla="*/ 966936 h 981479"/>
                <a:gd name="connsiteX11" fmla="*/ 484585 w 967915"/>
                <a:gd name="connsiteY11" fmla="*/ 908310 h 981479"/>
                <a:gd name="connsiteX12" fmla="*/ 290916 w 967915"/>
                <a:gd name="connsiteY12" fmla="*/ 940742 h 981479"/>
                <a:gd name="connsiteX13" fmla="*/ 180057 w 967915"/>
                <a:gd name="connsiteY13" fmla="*/ 757885 h 981479"/>
                <a:gd name="connsiteX14" fmla="*/ 1255 w 967915"/>
                <a:gd name="connsiteY14" fmla="*/ 621939 h 981479"/>
                <a:gd name="connsiteX0" fmla="*/ 1255 w 967915"/>
                <a:gd name="connsiteY0" fmla="*/ 621939 h 960183"/>
                <a:gd name="connsiteX1" fmla="*/ 104843 w 967915"/>
                <a:gd name="connsiteY1" fmla="*/ 419883 h 960183"/>
                <a:gd name="connsiteX2" fmla="*/ 96986 w 967915"/>
                <a:gd name="connsiteY2" fmla="*/ 191735 h 960183"/>
                <a:gd name="connsiteX3" fmla="*/ 315586 w 967915"/>
                <a:gd name="connsiteY3" fmla="*/ 148825 h 960183"/>
                <a:gd name="connsiteX4" fmla="*/ 484585 w 967915"/>
                <a:gd name="connsiteY4" fmla="*/ 277 h 960183"/>
                <a:gd name="connsiteX5" fmla="*/ 653584 w 967915"/>
                <a:gd name="connsiteY5" fmla="*/ 148825 h 960183"/>
                <a:gd name="connsiteX6" fmla="*/ 872184 w 967915"/>
                <a:gd name="connsiteY6" fmla="*/ 191735 h 960183"/>
                <a:gd name="connsiteX7" fmla="*/ 864327 w 967915"/>
                <a:gd name="connsiteY7" fmla="*/ 419883 h 960183"/>
                <a:gd name="connsiteX8" fmla="*/ 967915 w 967915"/>
                <a:gd name="connsiteY8" fmla="*/ 621939 h 960183"/>
                <a:gd name="connsiteX9" fmla="*/ 789113 w 967915"/>
                <a:gd name="connsiteY9" fmla="*/ 757885 h 960183"/>
                <a:gd name="connsiteX10" fmla="*/ 699685 w 967915"/>
                <a:gd name="connsiteY10" fmla="*/ 943123 h 960183"/>
                <a:gd name="connsiteX11" fmla="*/ 484585 w 967915"/>
                <a:gd name="connsiteY11" fmla="*/ 908310 h 960183"/>
                <a:gd name="connsiteX12" fmla="*/ 290916 w 967915"/>
                <a:gd name="connsiteY12" fmla="*/ 940742 h 960183"/>
                <a:gd name="connsiteX13" fmla="*/ 180057 w 967915"/>
                <a:gd name="connsiteY13" fmla="*/ 757885 h 960183"/>
                <a:gd name="connsiteX14" fmla="*/ 1255 w 967915"/>
                <a:gd name="connsiteY14" fmla="*/ 621939 h 960183"/>
                <a:gd name="connsiteX0" fmla="*/ 1255 w 967915"/>
                <a:gd name="connsiteY0" fmla="*/ 621939 h 960183"/>
                <a:gd name="connsiteX1" fmla="*/ 104843 w 967915"/>
                <a:gd name="connsiteY1" fmla="*/ 419883 h 960183"/>
                <a:gd name="connsiteX2" fmla="*/ 96986 w 967915"/>
                <a:gd name="connsiteY2" fmla="*/ 191735 h 960183"/>
                <a:gd name="connsiteX3" fmla="*/ 315586 w 967915"/>
                <a:gd name="connsiteY3" fmla="*/ 148825 h 960183"/>
                <a:gd name="connsiteX4" fmla="*/ 484585 w 967915"/>
                <a:gd name="connsiteY4" fmla="*/ 277 h 960183"/>
                <a:gd name="connsiteX5" fmla="*/ 653584 w 967915"/>
                <a:gd name="connsiteY5" fmla="*/ 148825 h 960183"/>
                <a:gd name="connsiteX6" fmla="*/ 872184 w 967915"/>
                <a:gd name="connsiteY6" fmla="*/ 191735 h 960183"/>
                <a:gd name="connsiteX7" fmla="*/ 864327 w 967915"/>
                <a:gd name="connsiteY7" fmla="*/ 419883 h 960183"/>
                <a:gd name="connsiteX8" fmla="*/ 967915 w 967915"/>
                <a:gd name="connsiteY8" fmla="*/ 621939 h 960183"/>
                <a:gd name="connsiteX9" fmla="*/ 789113 w 967915"/>
                <a:gd name="connsiteY9" fmla="*/ 757885 h 960183"/>
                <a:gd name="connsiteX10" fmla="*/ 699685 w 967915"/>
                <a:gd name="connsiteY10" fmla="*/ 943123 h 960183"/>
                <a:gd name="connsiteX11" fmla="*/ 484585 w 967915"/>
                <a:gd name="connsiteY11" fmla="*/ 908310 h 960183"/>
                <a:gd name="connsiteX12" fmla="*/ 290916 w 967915"/>
                <a:gd name="connsiteY12" fmla="*/ 940742 h 960183"/>
                <a:gd name="connsiteX13" fmla="*/ 180057 w 967915"/>
                <a:gd name="connsiteY13" fmla="*/ 757885 h 960183"/>
                <a:gd name="connsiteX14" fmla="*/ 1255 w 967915"/>
                <a:gd name="connsiteY14" fmla="*/ 621939 h 960183"/>
                <a:gd name="connsiteX0" fmla="*/ 1255 w 968333"/>
                <a:gd name="connsiteY0" fmla="*/ 621939 h 960183"/>
                <a:gd name="connsiteX1" fmla="*/ 104843 w 968333"/>
                <a:gd name="connsiteY1" fmla="*/ 419883 h 960183"/>
                <a:gd name="connsiteX2" fmla="*/ 96986 w 968333"/>
                <a:gd name="connsiteY2" fmla="*/ 191735 h 960183"/>
                <a:gd name="connsiteX3" fmla="*/ 315586 w 968333"/>
                <a:gd name="connsiteY3" fmla="*/ 148825 h 960183"/>
                <a:gd name="connsiteX4" fmla="*/ 484585 w 968333"/>
                <a:gd name="connsiteY4" fmla="*/ 277 h 960183"/>
                <a:gd name="connsiteX5" fmla="*/ 653584 w 968333"/>
                <a:gd name="connsiteY5" fmla="*/ 148825 h 960183"/>
                <a:gd name="connsiteX6" fmla="*/ 872184 w 968333"/>
                <a:gd name="connsiteY6" fmla="*/ 191735 h 960183"/>
                <a:gd name="connsiteX7" fmla="*/ 864327 w 968333"/>
                <a:gd name="connsiteY7" fmla="*/ 419883 h 960183"/>
                <a:gd name="connsiteX8" fmla="*/ 967915 w 968333"/>
                <a:gd name="connsiteY8" fmla="*/ 621939 h 960183"/>
                <a:gd name="connsiteX9" fmla="*/ 789113 w 968333"/>
                <a:gd name="connsiteY9" fmla="*/ 757885 h 960183"/>
                <a:gd name="connsiteX10" fmla="*/ 699685 w 968333"/>
                <a:gd name="connsiteY10" fmla="*/ 943123 h 960183"/>
                <a:gd name="connsiteX11" fmla="*/ 484585 w 968333"/>
                <a:gd name="connsiteY11" fmla="*/ 908310 h 960183"/>
                <a:gd name="connsiteX12" fmla="*/ 290916 w 968333"/>
                <a:gd name="connsiteY12" fmla="*/ 940742 h 960183"/>
                <a:gd name="connsiteX13" fmla="*/ 180057 w 968333"/>
                <a:gd name="connsiteY13" fmla="*/ 757885 h 960183"/>
                <a:gd name="connsiteX14" fmla="*/ 1255 w 968333"/>
                <a:gd name="connsiteY14" fmla="*/ 621939 h 960183"/>
                <a:gd name="connsiteX0" fmla="*/ 1255 w 944507"/>
                <a:gd name="connsiteY0" fmla="*/ 621939 h 960183"/>
                <a:gd name="connsiteX1" fmla="*/ 104843 w 944507"/>
                <a:gd name="connsiteY1" fmla="*/ 419883 h 960183"/>
                <a:gd name="connsiteX2" fmla="*/ 96986 w 944507"/>
                <a:gd name="connsiteY2" fmla="*/ 191735 h 960183"/>
                <a:gd name="connsiteX3" fmla="*/ 315586 w 944507"/>
                <a:gd name="connsiteY3" fmla="*/ 148825 h 960183"/>
                <a:gd name="connsiteX4" fmla="*/ 484585 w 944507"/>
                <a:gd name="connsiteY4" fmla="*/ 277 h 960183"/>
                <a:gd name="connsiteX5" fmla="*/ 653584 w 944507"/>
                <a:gd name="connsiteY5" fmla="*/ 148825 h 960183"/>
                <a:gd name="connsiteX6" fmla="*/ 872184 w 944507"/>
                <a:gd name="connsiteY6" fmla="*/ 191735 h 960183"/>
                <a:gd name="connsiteX7" fmla="*/ 864327 w 944507"/>
                <a:gd name="connsiteY7" fmla="*/ 419883 h 960183"/>
                <a:gd name="connsiteX8" fmla="*/ 944102 w 944507"/>
                <a:gd name="connsiteY8" fmla="*/ 614795 h 960183"/>
                <a:gd name="connsiteX9" fmla="*/ 789113 w 944507"/>
                <a:gd name="connsiteY9" fmla="*/ 757885 h 960183"/>
                <a:gd name="connsiteX10" fmla="*/ 699685 w 944507"/>
                <a:gd name="connsiteY10" fmla="*/ 943123 h 960183"/>
                <a:gd name="connsiteX11" fmla="*/ 484585 w 944507"/>
                <a:gd name="connsiteY11" fmla="*/ 908310 h 960183"/>
                <a:gd name="connsiteX12" fmla="*/ 290916 w 944507"/>
                <a:gd name="connsiteY12" fmla="*/ 940742 h 960183"/>
                <a:gd name="connsiteX13" fmla="*/ 180057 w 944507"/>
                <a:gd name="connsiteY13" fmla="*/ 757885 h 960183"/>
                <a:gd name="connsiteX14" fmla="*/ 1255 w 944507"/>
                <a:gd name="connsiteY14" fmla="*/ 621939 h 960183"/>
                <a:gd name="connsiteX0" fmla="*/ 1255 w 944507"/>
                <a:gd name="connsiteY0" fmla="*/ 621939 h 960183"/>
                <a:gd name="connsiteX1" fmla="*/ 104843 w 944507"/>
                <a:gd name="connsiteY1" fmla="*/ 419883 h 960183"/>
                <a:gd name="connsiteX2" fmla="*/ 96986 w 944507"/>
                <a:gd name="connsiteY2" fmla="*/ 191735 h 960183"/>
                <a:gd name="connsiteX3" fmla="*/ 315586 w 944507"/>
                <a:gd name="connsiteY3" fmla="*/ 148825 h 960183"/>
                <a:gd name="connsiteX4" fmla="*/ 484585 w 944507"/>
                <a:gd name="connsiteY4" fmla="*/ 277 h 960183"/>
                <a:gd name="connsiteX5" fmla="*/ 653584 w 944507"/>
                <a:gd name="connsiteY5" fmla="*/ 148825 h 960183"/>
                <a:gd name="connsiteX6" fmla="*/ 872184 w 944507"/>
                <a:gd name="connsiteY6" fmla="*/ 191735 h 960183"/>
                <a:gd name="connsiteX7" fmla="*/ 864327 w 944507"/>
                <a:gd name="connsiteY7" fmla="*/ 419883 h 960183"/>
                <a:gd name="connsiteX8" fmla="*/ 944102 w 944507"/>
                <a:gd name="connsiteY8" fmla="*/ 614795 h 960183"/>
                <a:gd name="connsiteX9" fmla="*/ 789113 w 944507"/>
                <a:gd name="connsiteY9" fmla="*/ 757885 h 960183"/>
                <a:gd name="connsiteX10" fmla="*/ 699685 w 944507"/>
                <a:gd name="connsiteY10" fmla="*/ 943123 h 960183"/>
                <a:gd name="connsiteX11" fmla="*/ 484585 w 944507"/>
                <a:gd name="connsiteY11" fmla="*/ 908310 h 960183"/>
                <a:gd name="connsiteX12" fmla="*/ 290916 w 944507"/>
                <a:gd name="connsiteY12" fmla="*/ 940742 h 960183"/>
                <a:gd name="connsiteX13" fmla="*/ 180057 w 944507"/>
                <a:gd name="connsiteY13" fmla="*/ 757885 h 960183"/>
                <a:gd name="connsiteX14" fmla="*/ 1255 w 944507"/>
                <a:gd name="connsiteY14" fmla="*/ 621939 h 960183"/>
                <a:gd name="connsiteX0" fmla="*/ 1255 w 944507"/>
                <a:gd name="connsiteY0" fmla="*/ 621939 h 960183"/>
                <a:gd name="connsiteX1" fmla="*/ 104843 w 944507"/>
                <a:gd name="connsiteY1" fmla="*/ 419883 h 960183"/>
                <a:gd name="connsiteX2" fmla="*/ 96986 w 944507"/>
                <a:gd name="connsiteY2" fmla="*/ 191735 h 960183"/>
                <a:gd name="connsiteX3" fmla="*/ 315586 w 944507"/>
                <a:gd name="connsiteY3" fmla="*/ 148825 h 960183"/>
                <a:gd name="connsiteX4" fmla="*/ 484585 w 944507"/>
                <a:gd name="connsiteY4" fmla="*/ 277 h 960183"/>
                <a:gd name="connsiteX5" fmla="*/ 653584 w 944507"/>
                <a:gd name="connsiteY5" fmla="*/ 148825 h 960183"/>
                <a:gd name="connsiteX6" fmla="*/ 872184 w 944507"/>
                <a:gd name="connsiteY6" fmla="*/ 191735 h 960183"/>
                <a:gd name="connsiteX7" fmla="*/ 864327 w 944507"/>
                <a:gd name="connsiteY7" fmla="*/ 419883 h 960183"/>
                <a:gd name="connsiteX8" fmla="*/ 944102 w 944507"/>
                <a:gd name="connsiteY8" fmla="*/ 614795 h 960183"/>
                <a:gd name="connsiteX9" fmla="*/ 789113 w 944507"/>
                <a:gd name="connsiteY9" fmla="*/ 757885 h 960183"/>
                <a:gd name="connsiteX10" fmla="*/ 699685 w 944507"/>
                <a:gd name="connsiteY10" fmla="*/ 943123 h 960183"/>
                <a:gd name="connsiteX11" fmla="*/ 484585 w 944507"/>
                <a:gd name="connsiteY11" fmla="*/ 908310 h 960183"/>
                <a:gd name="connsiteX12" fmla="*/ 290916 w 944507"/>
                <a:gd name="connsiteY12" fmla="*/ 940742 h 960183"/>
                <a:gd name="connsiteX13" fmla="*/ 180057 w 944507"/>
                <a:gd name="connsiteY13" fmla="*/ 757885 h 960183"/>
                <a:gd name="connsiteX14" fmla="*/ 1255 w 944507"/>
                <a:gd name="connsiteY14" fmla="*/ 621939 h 960183"/>
                <a:gd name="connsiteX0" fmla="*/ 1255 w 944507"/>
                <a:gd name="connsiteY0" fmla="*/ 621939 h 960183"/>
                <a:gd name="connsiteX1" fmla="*/ 104843 w 944507"/>
                <a:gd name="connsiteY1" fmla="*/ 419883 h 960183"/>
                <a:gd name="connsiteX2" fmla="*/ 96986 w 944507"/>
                <a:gd name="connsiteY2" fmla="*/ 191735 h 960183"/>
                <a:gd name="connsiteX3" fmla="*/ 315586 w 944507"/>
                <a:gd name="connsiteY3" fmla="*/ 148825 h 960183"/>
                <a:gd name="connsiteX4" fmla="*/ 484585 w 944507"/>
                <a:gd name="connsiteY4" fmla="*/ 277 h 960183"/>
                <a:gd name="connsiteX5" fmla="*/ 653584 w 944507"/>
                <a:gd name="connsiteY5" fmla="*/ 148825 h 960183"/>
                <a:gd name="connsiteX6" fmla="*/ 872184 w 944507"/>
                <a:gd name="connsiteY6" fmla="*/ 191735 h 960183"/>
                <a:gd name="connsiteX7" fmla="*/ 864327 w 944507"/>
                <a:gd name="connsiteY7" fmla="*/ 419883 h 960183"/>
                <a:gd name="connsiteX8" fmla="*/ 944102 w 944507"/>
                <a:gd name="connsiteY8" fmla="*/ 614795 h 960183"/>
                <a:gd name="connsiteX9" fmla="*/ 789113 w 944507"/>
                <a:gd name="connsiteY9" fmla="*/ 757885 h 960183"/>
                <a:gd name="connsiteX10" fmla="*/ 699685 w 944507"/>
                <a:gd name="connsiteY10" fmla="*/ 943123 h 960183"/>
                <a:gd name="connsiteX11" fmla="*/ 484585 w 944507"/>
                <a:gd name="connsiteY11" fmla="*/ 908310 h 960183"/>
                <a:gd name="connsiteX12" fmla="*/ 290916 w 944507"/>
                <a:gd name="connsiteY12" fmla="*/ 940742 h 960183"/>
                <a:gd name="connsiteX13" fmla="*/ 180057 w 944507"/>
                <a:gd name="connsiteY13" fmla="*/ 757885 h 960183"/>
                <a:gd name="connsiteX14" fmla="*/ 1255 w 944507"/>
                <a:gd name="connsiteY14" fmla="*/ 621939 h 960183"/>
                <a:gd name="connsiteX0" fmla="*/ 1255 w 944507"/>
                <a:gd name="connsiteY0" fmla="*/ 621939 h 960183"/>
                <a:gd name="connsiteX1" fmla="*/ 104843 w 944507"/>
                <a:gd name="connsiteY1" fmla="*/ 419883 h 960183"/>
                <a:gd name="connsiteX2" fmla="*/ 96986 w 944507"/>
                <a:gd name="connsiteY2" fmla="*/ 191735 h 960183"/>
                <a:gd name="connsiteX3" fmla="*/ 315586 w 944507"/>
                <a:gd name="connsiteY3" fmla="*/ 148825 h 960183"/>
                <a:gd name="connsiteX4" fmla="*/ 484585 w 944507"/>
                <a:gd name="connsiteY4" fmla="*/ 277 h 960183"/>
                <a:gd name="connsiteX5" fmla="*/ 653584 w 944507"/>
                <a:gd name="connsiteY5" fmla="*/ 148825 h 960183"/>
                <a:gd name="connsiteX6" fmla="*/ 881709 w 944507"/>
                <a:gd name="connsiteY6" fmla="*/ 208404 h 960183"/>
                <a:gd name="connsiteX7" fmla="*/ 864327 w 944507"/>
                <a:gd name="connsiteY7" fmla="*/ 419883 h 960183"/>
                <a:gd name="connsiteX8" fmla="*/ 944102 w 944507"/>
                <a:gd name="connsiteY8" fmla="*/ 614795 h 960183"/>
                <a:gd name="connsiteX9" fmla="*/ 789113 w 944507"/>
                <a:gd name="connsiteY9" fmla="*/ 757885 h 960183"/>
                <a:gd name="connsiteX10" fmla="*/ 699685 w 944507"/>
                <a:gd name="connsiteY10" fmla="*/ 943123 h 960183"/>
                <a:gd name="connsiteX11" fmla="*/ 484585 w 944507"/>
                <a:gd name="connsiteY11" fmla="*/ 908310 h 960183"/>
                <a:gd name="connsiteX12" fmla="*/ 290916 w 944507"/>
                <a:gd name="connsiteY12" fmla="*/ 940742 h 960183"/>
                <a:gd name="connsiteX13" fmla="*/ 180057 w 944507"/>
                <a:gd name="connsiteY13" fmla="*/ 757885 h 960183"/>
                <a:gd name="connsiteX14" fmla="*/ 1255 w 944507"/>
                <a:gd name="connsiteY14" fmla="*/ 621939 h 960183"/>
                <a:gd name="connsiteX0" fmla="*/ 1716 w 918774"/>
                <a:gd name="connsiteY0" fmla="*/ 624321 h 960183"/>
                <a:gd name="connsiteX1" fmla="*/ 79110 w 918774"/>
                <a:gd name="connsiteY1" fmla="*/ 419883 h 960183"/>
                <a:gd name="connsiteX2" fmla="*/ 71253 w 918774"/>
                <a:gd name="connsiteY2" fmla="*/ 191735 h 960183"/>
                <a:gd name="connsiteX3" fmla="*/ 289853 w 918774"/>
                <a:gd name="connsiteY3" fmla="*/ 148825 h 960183"/>
                <a:gd name="connsiteX4" fmla="*/ 458852 w 918774"/>
                <a:gd name="connsiteY4" fmla="*/ 277 h 960183"/>
                <a:gd name="connsiteX5" fmla="*/ 627851 w 918774"/>
                <a:gd name="connsiteY5" fmla="*/ 148825 h 960183"/>
                <a:gd name="connsiteX6" fmla="*/ 855976 w 918774"/>
                <a:gd name="connsiteY6" fmla="*/ 208404 h 960183"/>
                <a:gd name="connsiteX7" fmla="*/ 838594 w 918774"/>
                <a:gd name="connsiteY7" fmla="*/ 419883 h 960183"/>
                <a:gd name="connsiteX8" fmla="*/ 918369 w 918774"/>
                <a:gd name="connsiteY8" fmla="*/ 614795 h 960183"/>
                <a:gd name="connsiteX9" fmla="*/ 763380 w 918774"/>
                <a:gd name="connsiteY9" fmla="*/ 757885 h 960183"/>
                <a:gd name="connsiteX10" fmla="*/ 673952 w 918774"/>
                <a:gd name="connsiteY10" fmla="*/ 943123 h 960183"/>
                <a:gd name="connsiteX11" fmla="*/ 458852 w 918774"/>
                <a:gd name="connsiteY11" fmla="*/ 908310 h 960183"/>
                <a:gd name="connsiteX12" fmla="*/ 265183 w 918774"/>
                <a:gd name="connsiteY12" fmla="*/ 940742 h 960183"/>
                <a:gd name="connsiteX13" fmla="*/ 154324 w 918774"/>
                <a:gd name="connsiteY13" fmla="*/ 757885 h 960183"/>
                <a:gd name="connsiteX14" fmla="*/ 1716 w 918774"/>
                <a:gd name="connsiteY14" fmla="*/ 624321 h 960183"/>
                <a:gd name="connsiteX0" fmla="*/ 2792 w 919850"/>
                <a:gd name="connsiteY0" fmla="*/ 624321 h 960183"/>
                <a:gd name="connsiteX1" fmla="*/ 80186 w 919850"/>
                <a:gd name="connsiteY1" fmla="*/ 419883 h 960183"/>
                <a:gd name="connsiteX2" fmla="*/ 72329 w 919850"/>
                <a:gd name="connsiteY2" fmla="*/ 191735 h 960183"/>
                <a:gd name="connsiteX3" fmla="*/ 290929 w 919850"/>
                <a:gd name="connsiteY3" fmla="*/ 148825 h 960183"/>
                <a:gd name="connsiteX4" fmla="*/ 459928 w 919850"/>
                <a:gd name="connsiteY4" fmla="*/ 277 h 960183"/>
                <a:gd name="connsiteX5" fmla="*/ 628927 w 919850"/>
                <a:gd name="connsiteY5" fmla="*/ 148825 h 960183"/>
                <a:gd name="connsiteX6" fmla="*/ 857052 w 919850"/>
                <a:gd name="connsiteY6" fmla="*/ 208404 h 960183"/>
                <a:gd name="connsiteX7" fmla="*/ 839670 w 919850"/>
                <a:gd name="connsiteY7" fmla="*/ 419883 h 960183"/>
                <a:gd name="connsiteX8" fmla="*/ 919445 w 919850"/>
                <a:gd name="connsiteY8" fmla="*/ 614795 h 960183"/>
                <a:gd name="connsiteX9" fmla="*/ 764456 w 919850"/>
                <a:gd name="connsiteY9" fmla="*/ 757885 h 960183"/>
                <a:gd name="connsiteX10" fmla="*/ 675028 w 919850"/>
                <a:gd name="connsiteY10" fmla="*/ 943123 h 960183"/>
                <a:gd name="connsiteX11" fmla="*/ 459928 w 919850"/>
                <a:gd name="connsiteY11" fmla="*/ 908310 h 960183"/>
                <a:gd name="connsiteX12" fmla="*/ 266259 w 919850"/>
                <a:gd name="connsiteY12" fmla="*/ 940742 h 960183"/>
                <a:gd name="connsiteX13" fmla="*/ 155400 w 919850"/>
                <a:gd name="connsiteY13" fmla="*/ 757885 h 960183"/>
                <a:gd name="connsiteX14" fmla="*/ 2792 w 919850"/>
                <a:gd name="connsiteY14" fmla="*/ 624321 h 960183"/>
                <a:gd name="connsiteX0" fmla="*/ 2792 w 919850"/>
                <a:gd name="connsiteY0" fmla="*/ 624321 h 960183"/>
                <a:gd name="connsiteX1" fmla="*/ 80186 w 919850"/>
                <a:gd name="connsiteY1" fmla="*/ 419883 h 960183"/>
                <a:gd name="connsiteX2" fmla="*/ 72329 w 919850"/>
                <a:gd name="connsiteY2" fmla="*/ 191735 h 960183"/>
                <a:gd name="connsiteX3" fmla="*/ 290929 w 919850"/>
                <a:gd name="connsiteY3" fmla="*/ 148825 h 960183"/>
                <a:gd name="connsiteX4" fmla="*/ 459928 w 919850"/>
                <a:gd name="connsiteY4" fmla="*/ 277 h 960183"/>
                <a:gd name="connsiteX5" fmla="*/ 628927 w 919850"/>
                <a:gd name="connsiteY5" fmla="*/ 148825 h 960183"/>
                <a:gd name="connsiteX6" fmla="*/ 857052 w 919850"/>
                <a:gd name="connsiteY6" fmla="*/ 208404 h 960183"/>
                <a:gd name="connsiteX7" fmla="*/ 839670 w 919850"/>
                <a:gd name="connsiteY7" fmla="*/ 419883 h 960183"/>
                <a:gd name="connsiteX8" fmla="*/ 919445 w 919850"/>
                <a:gd name="connsiteY8" fmla="*/ 614795 h 960183"/>
                <a:gd name="connsiteX9" fmla="*/ 764456 w 919850"/>
                <a:gd name="connsiteY9" fmla="*/ 757885 h 960183"/>
                <a:gd name="connsiteX10" fmla="*/ 675028 w 919850"/>
                <a:gd name="connsiteY10" fmla="*/ 943123 h 960183"/>
                <a:gd name="connsiteX11" fmla="*/ 459928 w 919850"/>
                <a:gd name="connsiteY11" fmla="*/ 908310 h 960183"/>
                <a:gd name="connsiteX12" fmla="*/ 266259 w 919850"/>
                <a:gd name="connsiteY12" fmla="*/ 940742 h 960183"/>
                <a:gd name="connsiteX13" fmla="*/ 155400 w 919850"/>
                <a:gd name="connsiteY13" fmla="*/ 757885 h 960183"/>
                <a:gd name="connsiteX14" fmla="*/ 2792 w 919850"/>
                <a:gd name="connsiteY14" fmla="*/ 624321 h 960183"/>
                <a:gd name="connsiteX0" fmla="*/ 2847 w 919905"/>
                <a:gd name="connsiteY0" fmla="*/ 624305 h 960167"/>
                <a:gd name="connsiteX1" fmla="*/ 80241 w 919905"/>
                <a:gd name="connsiteY1" fmla="*/ 419867 h 960167"/>
                <a:gd name="connsiteX2" fmla="*/ 84290 w 919905"/>
                <a:gd name="connsiteY2" fmla="*/ 196481 h 960167"/>
                <a:gd name="connsiteX3" fmla="*/ 290984 w 919905"/>
                <a:gd name="connsiteY3" fmla="*/ 148809 h 960167"/>
                <a:gd name="connsiteX4" fmla="*/ 459983 w 919905"/>
                <a:gd name="connsiteY4" fmla="*/ 261 h 960167"/>
                <a:gd name="connsiteX5" fmla="*/ 628982 w 919905"/>
                <a:gd name="connsiteY5" fmla="*/ 148809 h 960167"/>
                <a:gd name="connsiteX6" fmla="*/ 857107 w 919905"/>
                <a:gd name="connsiteY6" fmla="*/ 208388 h 960167"/>
                <a:gd name="connsiteX7" fmla="*/ 839725 w 919905"/>
                <a:gd name="connsiteY7" fmla="*/ 419867 h 960167"/>
                <a:gd name="connsiteX8" fmla="*/ 919500 w 919905"/>
                <a:gd name="connsiteY8" fmla="*/ 614779 h 960167"/>
                <a:gd name="connsiteX9" fmla="*/ 764511 w 919905"/>
                <a:gd name="connsiteY9" fmla="*/ 757869 h 960167"/>
                <a:gd name="connsiteX10" fmla="*/ 675083 w 919905"/>
                <a:gd name="connsiteY10" fmla="*/ 943107 h 960167"/>
                <a:gd name="connsiteX11" fmla="*/ 459983 w 919905"/>
                <a:gd name="connsiteY11" fmla="*/ 908294 h 960167"/>
                <a:gd name="connsiteX12" fmla="*/ 266314 w 919905"/>
                <a:gd name="connsiteY12" fmla="*/ 940726 h 960167"/>
                <a:gd name="connsiteX13" fmla="*/ 155455 w 919905"/>
                <a:gd name="connsiteY13" fmla="*/ 757869 h 960167"/>
                <a:gd name="connsiteX14" fmla="*/ 2847 w 919905"/>
                <a:gd name="connsiteY14" fmla="*/ 624305 h 960167"/>
                <a:gd name="connsiteX0" fmla="*/ 2847 w 919899"/>
                <a:gd name="connsiteY0" fmla="*/ 624305 h 943463"/>
                <a:gd name="connsiteX1" fmla="*/ 80241 w 919899"/>
                <a:gd name="connsiteY1" fmla="*/ 419867 h 943463"/>
                <a:gd name="connsiteX2" fmla="*/ 84290 w 919899"/>
                <a:gd name="connsiteY2" fmla="*/ 196481 h 943463"/>
                <a:gd name="connsiteX3" fmla="*/ 290984 w 919899"/>
                <a:gd name="connsiteY3" fmla="*/ 148809 h 943463"/>
                <a:gd name="connsiteX4" fmla="*/ 459983 w 919899"/>
                <a:gd name="connsiteY4" fmla="*/ 261 h 943463"/>
                <a:gd name="connsiteX5" fmla="*/ 628982 w 919899"/>
                <a:gd name="connsiteY5" fmla="*/ 148809 h 943463"/>
                <a:gd name="connsiteX6" fmla="*/ 857107 w 919899"/>
                <a:gd name="connsiteY6" fmla="*/ 208388 h 943463"/>
                <a:gd name="connsiteX7" fmla="*/ 839725 w 919899"/>
                <a:gd name="connsiteY7" fmla="*/ 419867 h 943463"/>
                <a:gd name="connsiteX8" fmla="*/ 919500 w 919899"/>
                <a:gd name="connsiteY8" fmla="*/ 614779 h 943463"/>
                <a:gd name="connsiteX9" fmla="*/ 764511 w 919899"/>
                <a:gd name="connsiteY9" fmla="*/ 757869 h 943463"/>
                <a:gd name="connsiteX10" fmla="*/ 686989 w 919899"/>
                <a:gd name="connsiteY10" fmla="*/ 919295 h 943463"/>
                <a:gd name="connsiteX11" fmla="*/ 459983 w 919899"/>
                <a:gd name="connsiteY11" fmla="*/ 908294 h 943463"/>
                <a:gd name="connsiteX12" fmla="*/ 266314 w 919899"/>
                <a:gd name="connsiteY12" fmla="*/ 940726 h 943463"/>
                <a:gd name="connsiteX13" fmla="*/ 155455 w 919899"/>
                <a:gd name="connsiteY13" fmla="*/ 757869 h 943463"/>
                <a:gd name="connsiteX14" fmla="*/ 2847 w 919899"/>
                <a:gd name="connsiteY14" fmla="*/ 624305 h 943463"/>
                <a:gd name="connsiteX0" fmla="*/ 2847 w 919899"/>
                <a:gd name="connsiteY0" fmla="*/ 624164 h 943322"/>
                <a:gd name="connsiteX1" fmla="*/ 80241 w 919899"/>
                <a:gd name="connsiteY1" fmla="*/ 419726 h 943322"/>
                <a:gd name="connsiteX2" fmla="*/ 84290 w 919899"/>
                <a:gd name="connsiteY2" fmla="*/ 196340 h 943322"/>
                <a:gd name="connsiteX3" fmla="*/ 290984 w 919899"/>
                <a:gd name="connsiteY3" fmla="*/ 124855 h 943322"/>
                <a:gd name="connsiteX4" fmla="*/ 459983 w 919899"/>
                <a:gd name="connsiteY4" fmla="*/ 120 h 943322"/>
                <a:gd name="connsiteX5" fmla="*/ 628982 w 919899"/>
                <a:gd name="connsiteY5" fmla="*/ 148668 h 943322"/>
                <a:gd name="connsiteX6" fmla="*/ 857107 w 919899"/>
                <a:gd name="connsiteY6" fmla="*/ 208247 h 943322"/>
                <a:gd name="connsiteX7" fmla="*/ 839725 w 919899"/>
                <a:gd name="connsiteY7" fmla="*/ 419726 h 943322"/>
                <a:gd name="connsiteX8" fmla="*/ 919500 w 919899"/>
                <a:gd name="connsiteY8" fmla="*/ 614638 h 943322"/>
                <a:gd name="connsiteX9" fmla="*/ 764511 w 919899"/>
                <a:gd name="connsiteY9" fmla="*/ 757728 h 943322"/>
                <a:gd name="connsiteX10" fmla="*/ 686989 w 919899"/>
                <a:gd name="connsiteY10" fmla="*/ 919154 h 943322"/>
                <a:gd name="connsiteX11" fmla="*/ 459983 w 919899"/>
                <a:gd name="connsiteY11" fmla="*/ 908153 h 943322"/>
                <a:gd name="connsiteX12" fmla="*/ 266314 w 919899"/>
                <a:gd name="connsiteY12" fmla="*/ 940585 h 943322"/>
                <a:gd name="connsiteX13" fmla="*/ 155455 w 919899"/>
                <a:gd name="connsiteY13" fmla="*/ 757728 h 943322"/>
                <a:gd name="connsiteX14" fmla="*/ 2847 w 919899"/>
                <a:gd name="connsiteY14" fmla="*/ 624164 h 943322"/>
                <a:gd name="connsiteX0" fmla="*/ 2847 w 919899"/>
                <a:gd name="connsiteY0" fmla="*/ 624049 h 943207"/>
                <a:gd name="connsiteX1" fmla="*/ 80241 w 919899"/>
                <a:gd name="connsiteY1" fmla="*/ 419611 h 943207"/>
                <a:gd name="connsiteX2" fmla="*/ 84290 w 919899"/>
                <a:gd name="connsiteY2" fmla="*/ 196225 h 943207"/>
                <a:gd name="connsiteX3" fmla="*/ 290984 w 919899"/>
                <a:gd name="connsiteY3" fmla="*/ 124740 h 943207"/>
                <a:gd name="connsiteX4" fmla="*/ 459983 w 919899"/>
                <a:gd name="connsiteY4" fmla="*/ 5 h 943207"/>
                <a:gd name="connsiteX5" fmla="*/ 628982 w 919899"/>
                <a:gd name="connsiteY5" fmla="*/ 148553 h 943207"/>
                <a:gd name="connsiteX6" fmla="*/ 857107 w 919899"/>
                <a:gd name="connsiteY6" fmla="*/ 208132 h 943207"/>
                <a:gd name="connsiteX7" fmla="*/ 839725 w 919899"/>
                <a:gd name="connsiteY7" fmla="*/ 419611 h 943207"/>
                <a:gd name="connsiteX8" fmla="*/ 919500 w 919899"/>
                <a:gd name="connsiteY8" fmla="*/ 614523 h 943207"/>
                <a:gd name="connsiteX9" fmla="*/ 764511 w 919899"/>
                <a:gd name="connsiteY9" fmla="*/ 757613 h 943207"/>
                <a:gd name="connsiteX10" fmla="*/ 686989 w 919899"/>
                <a:gd name="connsiteY10" fmla="*/ 919039 h 943207"/>
                <a:gd name="connsiteX11" fmla="*/ 459983 w 919899"/>
                <a:gd name="connsiteY11" fmla="*/ 908038 h 943207"/>
                <a:gd name="connsiteX12" fmla="*/ 266314 w 919899"/>
                <a:gd name="connsiteY12" fmla="*/ 940470 h 943207"/>
                <a:gd name="connsiteX13" fmla="*/ 155455 w 919899"/>
                <a:gd name="connsiteY13" fmla="*/ 757613 h 943207"/>
                <a:gd name="connsiteX14" fmla="*/ 2847 w 919899"/>
                <a:gd name="connsiteY14" fmla="*/ 624049 h 943207"/>
                <a:gd name="connsiteX0" fmla="*/ 2847 w 919899"/>
                <a:gd name="connsiteY0" fmla="*/ 590713 h 909871"/>
                <a:gd name="connsiteX1" fmla="*/ 80241 w 919899"/>
                <a:gd name="connsiteY1" fmla="*/ 386275 h 909871"/>
                <a:gd name="connsiteX2" fmla="*/ 84290 w 919899"/>
                <a:gd name="connsiteY2" fmla="*/ 162889 h 909871"/>
                <a:gd name="connsiteX3" fmla="*/ 290984 w 919899"/>
                <a:gd name="connsiteY3" fmla="*/ 91404 h 909871"/>
                <a:gd name="connsiteX4" fmla="*/ 459983 w 919899"/>
                <a:gd name="connsiteY4" fmla="*/ 6 h 909871"/>
                <a:gd name="connsiteX5" fmla="*/ 628982 w 919899"/>
                <a:gd name="connsiteY5" fmla="*/ 115217 h 909871"/>
                <a:gd name="connsiteX6" fmla="*/ 857107 w 919899"/>
                <a:gd name="connsiteY6" fmla="*/ 174796 h 909871"/>
                <a:gd name="connsiteX7" fmla="*/ 839725 w 919899"/>
                <a:gd name="connsiteY7" fmla="*/ 386275 h 909871"/>
                <a:gd name="connsiteX8" fmla="*/ 919500 w 919899"/>
                <a:gd name="connsiteY8" fmla="*/ 581187 h 909871"/>
                <a:gd name="connsiteX9" fmla="*/ 764511 w 919899"/>
                <a:gd name="connsiteY9" fmla="*/ 724277 h 909871"/>
                <a:gd name="connsiteX10" fmla="*/ 686989 w 919899"/>
                <a:gd name="connsiteY10" fmla="*/ 885703 h 909871"/>
                <a:gd name="connsiteX11" fmla="*/ 459983 w 919899"/>
                <a:gd name="connsiteY11" fmla="*/ 874702 h 909871"/>
                <a:gd name="connsiteX12" fmla="*/ 266314 w 919899"/>
                <a:gd name="connsiteY12" fmla="*/ 907134 h 909871"/>
                <a:gd name="connsiteX13" fmla="*/ 155455 w 919899"/>
                <a:gd name="connsiteY13" fmla="*/ 724277 h 909871"/>
                <a:gd name="connsiteX14" fmla="*/ 2847 w 919899"/>
                <a:gd name="connsiteY14" fmla="*/ 590713 h 909871"/>
                <a:gd name="connsiteX0" fmla="*/ 2847 w 919899"/>
                <a:gd name="connsiteY0" fmla="*/ 590873 h 910031"/>
                <a:gd name="connsiteX1" fmla="*/ 80241 w 919899"/>
                <a:gd name="connsiteY1" fmla="*/ 386435 h 910031"/>
                <a:gd name="connsiteX2" fmla="*/ 84290 w 919899"/>
                <a:gd name="connsiteY2" fmla="*/ 163049 h 910031"/>
                <a:gd name="connsiteX3" fmla="*/ 290984 w 919899"/>
                <a:gd name="connsiteY3" fmla="*/ 91564 h 910031"/>
                <a:gd name="connsiteX4" fmla="*/ 459983 w 919899"/>
                <a:gd name="connsiteY4" fmla="*/ 166 h 910031"/>
                <a:gd name="connsiteX5" fmla="*/ 643269 w 919899"/>
                <a:gd name="connsiteY5" fmla="*/ 115377 h 910031"/>
                <a:gd name="connsiteX6" fmla="*/ 857107 w 919899"/>
                <a:gd name="connsiteY6" fmla="*/ 174956 h 910031"/>
                <a:gd name="connsiteX7" fmla="*/ 839725 w 919899"/>
                <a:gd name="connsiteY7" fmla="*/ 386435 h 910031"/>
                <a:gd name="connsiteX8" fmla="*/ 919500 w 919899"/>
                <a:gd name="connsiteY8" fmla="*/ 581347 h 910031"/>
                <a:gd name="connsiteX9" fmla="*/ 764511 w 919899"/>
                <a:gd name="connsiteY9" fmla="*/ 724437 h 910031"/>
                <a:gd name="connsiteX10" fmla="*/ 686989 w 919899"/>
                <a:gd name="connsiteY10" fmla="*/ 885863 h 910031"/>
                <a:gd name="connsiteX11" fmla="*/ 459983 w 919899"/>
                <a:gd name="connsiteY11" fmla="*/ 874862 h 910031"/>
                <a:gd name="connsiteX12" fmla="*/ 266314 w 919899"/>
                <a:gd name="connsiteY12" fmla="*/ 907294 h 910031"/>
                <a:gd name="connsiteX13" fmla="*/ 155455 w 919899"/>
                <a:gd name="connsiteY13" fmla="*/ 724437 h 910031"/>
                <a:gd name="connsiteX14" fmla="*/ 2847 w 919899"/>
                <a:gd name="connsiteY14" fmla="*/ 590873 h 910031"/>
                <a:gd name="connsiteX0" fmla="*/ 2847 w 919899"/>
                <a:gd name="connsiteY0" fmla="*/ 607514 h 926672"/>
                <a:gd name="connsiteX1" fmla="*/ 80241 w 919899"/>
                <a:gd name="connsiteY1" fmla="*/ 403076 h 926672"/>
                <a:gd name="connsiteX2" fmla="*/ 84290 w 919899"/>
                <a:gd name="connsiteY2" fmla="*/ 179690 h 926672"/>
                <a:gd name="connsiteX3" fmla="*/ 290984 w 919899"/>
                <a:gd name="connsiteY3" fmla="*/ 108205 h 926672"/>
                <a:gd name="connsiteX4" fmla="*/ 474270 w 919899"/>
                <a:gd name="connsiteY4" fmla="*/ 138 h 926672"/>
                <a:gd name="connsiteX5" fmla="*/ 643269 w 919899"/>
                <a:gd name="connsiteY5" fmla="*/ 132018 h 926672"/>
                <a:gd name="connsiteX6" fmla="*/ 857107 w 919899"/>
                <a:gd name="connsiteY6" fmla="*/ 191597 h 926672"/>
                <a:gd name="connsiteX7" fmla="*/ 839725 w 919899"/>
                <a:gd name="connsiteY7" fmla="*/ 403076 h 926672"/>
                <a:gd name="connsiteX8" fmla="*/ 919500 w 919899"/>
                <a:gd name="connsiteY8" fmla="*/ 597988 h 926672"/>
                <a:gd name="connsiteX9" fmla="*/ 764511 w 919899"/>
                <a:gd name="connsiteY9" fmla="*/ 741078 h 926672"/>
                <a:gd name="connsiteX10" fmla="*/ 686989 w 919899"/>
                <a:gd name="connsiteY10" fmla="*/ 902504 h 926672"/>
                <a:gd name="connsiteX11" fmla="*/ 459983 w 919899"/>
                <a:gd name="connsiteY11" fmla="*/ 891503 h 926672"/>
                <a:gd name="connsiteX12" fmla="*/ 266314 w 919899"/>
                <a:gd name="connsiteY12" fmla="*/ 923935 h 926672"/>
                <a:gd name="connsiteX13" fmla="*/ 155455 w 919899"/>
                <a:gd name="connsiteY13" fmla="*/ 741078 h 926672"/>
                <a:gd name="connsiteX14" fmla="*/ 2847 w 919899"/>
                <a:gd name="connsiteY14" fmla="*/ 607514 h 926672"/>
                <a:gd name="connsiteX0" fmla="*/ 2847 w 919899"/>
                <a:gd name="connsiteY0" fmla="*/ 608327 h 927485"/>
                <a:gd name="connsiteX1" fmla="*/ 80241 w 919899"/>
                <a:gd name="connsiteY1" fmla="*/ 403889 h 927485"/>
                <a:gd name="connsiteX2" fmla="*/ 84290 w 919899"/>
                <a:gd name="connsiteY2" fmla="*/ 180503 h 927485"/>
                <a:gd name="connsiteX3" fmla="*/ 290984 w 919899"/>
                <a:gd name="connsiteY3" fmla="*/ 109018 h 927485"/>
                <a:gd name="connsiteX4" fmla="*/ 474270 w 919899"/>
                <a:gd name="connsiteY4" fmla="*/ 951 h 927485"/>
                <a:gd name="connsiteX5" fmla="*/ 643269 w 919899"/>
                <a:gd name="connsiteY5" fmla="*/ 132831 h 927485"/>
                <a:gd name="connsiteX6" fmla="*/ 857107 w 919899"/>
                <a:gd name="connsiteY6" fmla="*/ 192410 h 927485"/>
                <a:gd name="connsiteX7" fmla="*/ 839725 w 919899"/>
                <a:gd name="connsiteY7" fmla="*/ 403889 h 927485"/>
                <a:gd name="connsiteX8" fmla="*/ 919500 w 919899"/>
                <a:gd name="connsiteY8" fmla="*/ 598801 h 927485"/>
                <a:gd name="connsiteX9" fmla="*/ 764511 w 919899"/>
                <a:gd name="connsiteY9" fmla="*/ 741891 h 927485"/>
                <a:gd name="connsiteX10" fmla="*/ 686989 w 919899"/>
                <a:gd name="connsiteY10" fmla="*/ 903317 h 927485"/>
                <a:gd name="connsiteX11" fmla="*/ 459983 w 919899"/>
                <a:gd name="connsiteY11" fmla="*/ 892316 h 927485"/>
                <a:gd name="connsiteX12" fmla="*/ 266314 w 919899"/>
                <a:gd name="connsiteY12" fmla="*/ 924748 h 927485"/>
                <a:gd name="connsiteX13" fmla="*/ 155455 w 919899"/>
                <a:gd name="connsiteY13" fmla="*/ 741891 h 927485"/>
                <a:gd name="connsiteX14" fmla="*/ 2847 w 919899"/>
                <a:gd name="connsiteY14" fmla="*/ 608327 h 927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19899" h="927485">
                  <a:moveTo>
                    <a:pt x="2847" y="608327"/>
                  </a:moveTo>
                  <a:cubicBezTo>
                    <a:pt x="-16273" y="522530"/>
                    <a:pt x="66667" y="475193"/>
                    <a:pt x="80241" y="403889"/>
                  </a:cubicBezTo>
                  <a:cubicBezTo>
                    <a:pt x="93815" y="332585"/>
                    <a:pt x="49166" y="229648"/>
                    <a:pt x="84290" y="180503"/>
                  </a:cubicBezTo>
                  <a:cubicBezTo>
                    <a:pt x="119414" y="131358"/>
                    <a:pt x="225987" y="138943"/>
                    <a:pt x="290984" y="109018"/>
                  </a:cubicBezTo>
                  <a:cubicBezTo>
                    <a:pt x="355981" y="79093"/>
                    <a:pt x="394125" y="-10161"/>
                    <a:pt x="474270" y="951"/>
                  </a:cubicBezTo>
                  <a:cubicBezTo>
                    <a:pt x="554415" y="12063"/>
                    <a:pt x="579463" y="100921"/>
                    <a:pt x="643269" y="132831"/>
                  </a:cubicBezTo>
                  <a:cubicBezTo>
                    <a:pt x="707075" y="164741"/>
                    <a:pt x="824364" y="147234"/>
                    <a:pt x="857107" y="192410"/>
                  </a:cubicBezTo>
                  <a:cubicBezTo>
                    <a:pt x="889850" y="237586"/>
                    <a:pt x="829326" y="336157"/>
                    <a:pt x="839725" y="403889"/>
                  </a:cubicBezTo>
                  <a:cubicBezTo>
                    <a:pt x="850124" y="471621"/>
                    <a:pt x="911165" y="510018"/>
                    <a:pt x="919500" y="598801"/>
                  </a:cubicBezTo>
                  <a:cubicBezTo>
                    <a:pt x="927835" y="687584"/>
                    <a:pt x="803263" y="691138"/>
                    <a:pt x="764511" y="741891"/>
                  </a:cubicBezTo>
                  <a:cubicBezTo>
                    <a:pt x="725759" y="792644"/>
                    <a:pt x="752517" y="850302"/>
                    <a:pt x="686989" y="903317"/>
                  </a:cubicBezTo>
                  <a:cubicBezTo>
                    <a:pt x="621461" y="956332"/>
                    <a:pt x="530096" y="888744"/>
                    <a:pt x="459983" y="892316"/>
                  </a:cubicBezTo>
                  <a:cubicBezTo>
                    <a:pt x="389871" y="895888"/>
                    <a:pt x="338014" y="938544"/>
                    <a:pt x="266314" y="924748"/>
                  </a:cubicBezTo>
                  <a:cubicBezTo>
                    <a:pt x="194614" y="910952"/>
                    <a:pt x="199366" y="794628"/>
                    <a:pt x="155455" y="741891"/>
                  </a:cubicBezTo>
                  <a:cubicBezTo>
                    <a:pt x="111544" y="689154"/>
                    <a:pt x="21967" y="694124"/>
                    <a:pt x="2847" y="608327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3" name="星: 7 pt 234">
              <a:extLst>
                <a:ext uri="{FF2B5EF4-FFF2-40B4-BE49-F238E27FC236}">
                  <a16:creationId xmlns:a16="http://schemas.microsoft.com/office/drawing/2014/main" id="{A0F9339A-53DD-2E42-A0E0-3A0C54027311}"/>
                </a:ext>
              </a:extLst>
            </p:cNvPr>
            <p:cNvSpPr/>
            <p:nvPr/>
          </p:nvSpPr>
          <p:spPr>
            <a:xfrm>
              <a:off x="5124722" y="1044706"/>
              <a:ext cx="140074" cy="141228"/>
            </a:xfrm>
            <a:custGeom>
              <a:avLst/>
              <a:gdLst>
                <a:gd name="connsiteX0" fmla="*/ -3 w 966654"/>
                <a:gd name="connsiteY0" fmla="*/ 621662 h 966654"/>
                <a:gd name="connsiteX1" fmla="*/ 103585 w 966654"/>
                <a:gd name="connsiteY1" fmla="*/ 419606 h 966654"/>
                <a:gd name="connsiteX2" fmla="*/ 95728 w 966654"/>
                <a:gd name="connsiteY2" fmla="*/ 191458 h 966654"/>
                <a:gd name="connsiteX3" fmla="*/ 314328 w 966654"/>
                <a:gd name="connsiteY3" fmla="*/ 148548 h 966654"/>
                <a:gd name="connsiteX4" fmla="*/ 483327 w 966654"/>
                <a:gd name="connsiteY4" fmla="*/ 0 h 966654"/>
                <a:gd name="connsiteX5" fmla="*/ 652326 w 966654"/>
                <a:gd name="connsiteY5" fmla="*/ 148548 h 966654"/>
                <a:gd name="connsiteX6" fmla="*/ 870926 w 966654"/>
                <a:gd name="connsiteY6" fmla="*/ 191458 h 966654"/>
                <a:gd name="connsiteX7" fmla="*/ 863069 w 966654"/>
                <a:gd name="connsiteY7" fmla="*/ 419606 h 966654"/>
                <a:gd name="connsiteX8" fmla="*/ 966657 w 966654"/>
                <a:gd name="connsiteY8" fmla="*/ 621662 h 966654"/>
                <a:gd name="connsiteX9" fmla="*/ 787855 w 966654"/>
                <a:gd name="connsiteY9" fmla="*/ 757608 h 966654"/>
                <a:gd name="connsiteX10" fmla="*/ 698427 w 966654"/>
                <a:gd name="connsiteY10" fmla="*/ 966659 h 966654"/>
                <a:gd name="connsiteX11" fmla="*/ 483327 w 966654"/>
                <a:gd name="connsiteY11" fmla="*/ 908033 h 966654"/>
                <a:gd name="connsiteX12" fmla="*/ 268227 w 966654"/>
                <a:gd name="connsiteY12" fmla="*/ 966659 h 966654"/>
                <a:gd name="connsiteX13" fmla="*/ 178799 w 966654"/>
                <a:gd name="connsiteY13" fmla="*/ 757608 h 966654"/>
                <a:gd name="connsiteX14" fmla="*/ -3 w 966654"/>
                <a:gd name="connsiteY14" fmla="*/ 621662 h 966654"/>
                <a:gd name="connsiteX0" fmla="*/ 0 w 966660"/>
                <a:gd name="connsiteY0" fmla="*/ 621962 h 966959"/>
                <a:gd name="connsiteX1" fmla="*/ 103588 w 966660"/>
                <a:gd name="connsiteY1" fmla="*/ 419906 h 966959"/>
                <a:gd name="connsiteX2" fmla="*/ 95731 w 966660"/>
                <a:gd name="connsiteY2" fmla="*/ 191758 h 966959"/>
                <a:gd name="connsiteX3" fmla="*/ 314331 w 966660"/>
                <a:gd name="connsiteY3" fmla="*/ 148848 h 966959"/>
                <a:gd name="connsiteX4" fmla="*/ 483330 w 966660"/>
                <a:gd name="connsiteY4" fmla="*/ 300 h 966959"/>
                <a:gd name="connsiteX5" fmla="*/ 652329 w 966660"/>
                <a:gd name="connsiteY5" fmla="*/ 148848 h 966959"/>
                <a:gd name="connsiteX6" fmla="*/ 870929 w 966660"/>
                <a:gd name="connsiteY6" fmla="*/ 191758 h 966959"/>
                <a:gd name="connsiteX7" fmla="*/ 863072 w 966660"/>
                <a:gd name="connsiteY7" fmla="*/ 419906 h 966959"/>
                <a:gd name="connsiteX8" fmla="*/ 966660 w 966660"/>
                <a:gd name="connsiteY8" fmla="*/ 621962 h 966959"/>
                <a:gd name="connsiteX9" fmla="*/ 787858 w 966660"/>
                <a:gd name="connsiteY9" fmla="*/ 757908 h 966959"/>
                <a:gd name="connsiteX10" fmla="*/ 698430 w 966660"/>
                <a:gd name="connsiteY10" fmla="*/ 966959 h 966959"/>
                <a:gd name="connsiteX11" fmla="*/ 483330 w 966660"/>
                <a:gd name="connsiteY11" fmla="*/ 908333 h 966959"/>
                <a:gd name="connsiteX12" fmla="*/ 268230 w 966660"/>
                <a:gd name="connsiteY12" fmla="*/ 966959 h 966959"/>
                <a:gd name="connsiteX13" fmla="*/ 178802 w 966660"/>
                <a:gd name="connsiteY13" fmla="*/ 757908 h 966959"/>
                <a:gd name="connsiteX14" fmla="*/ 0 w 966660"/>
                <a:gd name="connsiteY14" fmla="*/ 621962 h 966959"/>
                <a:gd name="connsiteX0" fmla="*/ 0 w 966660"/>
                <a:gd name="connsiteY0" fmla="*/ 621939 h 966936"/>
                <a:gd name="connsiteX1" fmla="*/ 103588 w 966660"/>
                <a:gd name="connsiteY1" fmla="*/ 419883 h 966936"/>
                <a:gd name="connsiteX2" fmla="*/ 95731 w 966660"/>
                <a:gd name="connsiteY2" fmla="*/ 191735 h 966936"/>
                <a:gd name="connsiteX3" fmla="*/ 314331 w 966660"/>
                <a:gd name="connsiteY3" fmla="*/ 148825 h 966936"/>
                <a:gd name="connsiteX4" fmla="*/ 483330 w 966660"/>
                <a:gd name="connsiteY4" fmla="*/ 277 h 966936"/>
                <a:gd name="connsiteX5" fmla="*/ 652329 w 966660"/>
                <a:gd name="connsiteY5" fmla="*/ 148825 h 966936"/>
                <a:gd name="connsiteX6" fmla="*/ 870929 w 966660"/>
                <a:gd name="connsiteY6" fmla="*/ 191735 h 966936"/>
                <a:gd name="connsiteX7" fmla="*/ 863072 w 966660"/>
                <a:gd name="connsiteY7" fmla="*/ 419883 h 966936"/>
                <a:gd name="connsiteX8" fmla="*/ 966660 w 966660"/>
                <a:gd name="connsiteY8" fmla="*/ 621939 h 966936"/>
                <a:gd name="connsiteX9" fmla="*/ 787858 w 966660"/>
                <a:gd name="connsiteY9" fmla="*/ 757885 h 966936"/>
                <a:gd name="connsiteX10" fmla="*/ 698430 w 966660"/>
                <a:gd name="connsiteY10" fmla="*/ 966936 h 966936"/>
                <a:gd name="connsiteX11" fmla="*/ 483330 w 966660"/>
                <a:gd name="connsiteY11" fmla="*/ 908310 h 966936"/>
                <a:gd name="connsiteX12" fmla="*/ 268230 w 966660"/>
                <a:gd name="connsiteY12" fmla="*/ 966936 h 966936"/>
                <a:gd name="connsiteX13" fmla="*/ 178802 w 966660"/>
                <a:gd name="connsiteY13" fmla="*/ 757885 h 966936"/>
                <a:gd name="connsiteX14" fmla="*/ 0 w 966660"/>
                <a:gd name="connsiteY14" fmla="*/ 621939 h 966936"/>
                <a:gd name="connsiteX0" fmla="*/ 0 w 966660"/>
                <a:gd name="connsiteY0" fmla="*/ 621939 h 966936"/>
                <a:gd name="connsiteX1" fmla="*/ 103588 w 966660"/>
                <a:gd name="connsiteY1" fmla="*/ 419883 h 966936"/>
                <a:gd name="connsiteX2" fmla="*/ 95731 w 966660"/>
                <a:gd name="connsiteY2" fmla="*/ 191735 h 966936"/>
                <a:gd name="connsiteX3" fmla="*/ 314331 w 966660"/>
                <a:gd name="connsiteY3" fmla="*/ 148825 h 966936"/>
                <a:gd name="connsiteX4" fmla="*/ 483330 w 966660"/>
                <a:gd name="connsiteY4" fmla="*/ 277 h 966936"/>
                <a:gd name="connsiteX5" fmla="*/ 652329 w 966660"/>
                <a:gd name="connsiteY5" fmla="*/ 148825 h 966936"/>
                <a:gd name="connsiteX6" fmla="*/ 870929 w 966660"/>
                <a:gd name="connsiteY6" fmla="*/ 191735 h 966936"/>
                <a:gd name="connsiteX7" fmla="*/ 863072 w 966660"/>
                <a:gd name="connsiteY7" fmla="*/ 419883 h 966936"/>
                <a:gd name="connsiteX8" fmla="*/ 966660 w 966660"/>
                <a:gd name="connsiteY8" fmla="*/ 621939 h 966936"/>
                <a:gd name="connsiteX9" fmla="*/ 787858 w 966660"/>
                <a:gd name="connsiteY9" fmla="*/ 757885 h 966936"/>
                <a:gd name="connsiteX10" fmla="*/ 698430 w 966660"/>
                <a:gd name="connsiteY10" fmla="*/ 966936 h 966936"/>
                <a:gd name="connsiteX11" fmla="*/ 483330 w 966660"/>
                <a:gd name="connsiteY11" fmla="*/ 908310 h 966936"/>
                <a:gd name="connsiteX12" fmla="*/ 268230 w 966660"/>
                <a:gd name="connsiteY12" fmla="*/ 966936 h 966936"/>
                <a:gd name="connsiteX13" fmla="*/ 178802 w 966660"/>
                <a:gd name="connsiteY13" fmla="*/ 757885 h 966936"/>
                <a:gd name="connsiteX14" fmla="*/ 0 w 966660"/>
                <a:gd name="connsiteY14" fmla="*/ 621939 h 966936"/>
                <a:gd name="connsiteX0" fmla="*/ 0 w 966660"/>
                <a:gd name="connsiteY0" fmla="*/ 621939 h 966936"/>
                <a:gd name="connsiteX1" fmla="*/ 103588 w 966660"/>
                <a:gd name="connsiteY1" fmla="*/ 419883 h 966936"/>
                <a:gd name="connsiteX2" fmla="*/ 95731 w 966660"/>
                <a:gd name="connsiteY2" fmla="*/ 191735 h 966936"/>
                <a:gd name="connsiteX3" fmla="*/ 314331 w 966660"/>
                <a:gd name="connsiteY3" fmla="*/ 148825 h 966936"/>
                <a:gd name="connsiteX4" fmla="*/ 483330 w 966660"/>
                <a:gd name="connsiteY4" fmla="*/ 277 h 966936"/>
                <a:gd name="connsiteX5" fmla="*/ 652329 w 966660"/>
                <a:gd name="connsiteY5" fmla="*/ 148825 h 966936"/>
                <a:gd name="connsiteX6" fmla="*/ 870929 w 966660"/>
                <a:gd name="connsiteY6" fmla="*/ 191735 h 966936"/>
                <a:gd name="connsiteX7" fmla="*/ 863072 w 966660"/>
                <a:gd name="connsiteY7" fmla="*/ 419883 h 966936"/>
                <a:gd name="connsiteX8" fmla="*/ 966660 w 966660"/>
                <a:gd name="connsiteY8" fmla="*/ 621939 h 966936"/>
                <a:gd name="connsiteX9" fmla="*/ 787858 w 966660"/>
                <a:gd name="connsiteY9" fmla="*/ 757885 h 966936"/>
                <a:gd name="connsiteX10" fmla="*/ 698430 w 966660"/>
                <a:gd name="connsiteY10" fmla="*/ 966936 h 966936"/>
                <a:gd name="connsiteX11" fmla="*/ 483330 w 966660"/>
                <a:gd name="connsiteY11" fmla="*/ 908310 h 966936"/>
                <a:gd name="connsiteX12" fmla="*/ 268230 w 966660"/>
                <a:gd name="connsiteY12" fmla="*/ 966936 h 966936"/>
                <a:gd name="connsiteX13" fmla="*/ 178802 w 966660"/>
                <a:gd name="connsiteY13" fmla="*/ 757885 h 966936"/>
                <a:gd name="connsiteX14" fmla="*/ 0 w 966660"/>
                <a:gd name="connsiteY14" fmla="*/ 621939 h 966936"/>
                <a:gd name="connsiteX0" fmla="*/ 1255 w 967915"/>
                <a:gd name="connsiteY0" fmla="*/ 621939 h 966936"/>
                <a:gd name="connsiteX1" fmla="*/ 104843 w 967915"/>
                <a:gd name="connsiteY1" fmla="*/ 419883 h 966936"/>
                <a:gd name="connsiteX2" fmla="*/ 96986 w 967915"/>
                <a:gd name="connsiteY2" fmla="*/ 191735 h 966936"/>
                <a:gd name="connsiteX3" fmla="*/ 315586 w 967915"/>
                <a:gd name="connsiteY3" fmla="*/ 148825 h 966936"/>
                <a:gd name="connsiteX4" fmla="*/ 484585 w 967915"/>
                <a:gd name="connsiteY4" fmla="*/ 277 h 966936"/>
                <a:gd name="connsiteX5" fmla="*/ 653584 w 967915"/>
                <a:gd name="connsiteY5" fmla="*/ 148825 h 966936"/>
                <a:gd name="connsiteX6" fmla="*/ 872184 w 967915"/>
                <a:gd name="connsiteY6" fmla="*/ 191735 h 966936"/>
                <a:gd name="connsiteX7" fmla="*/ 864327 w 967915"/>
                <a:gd name="connsiteY7" fmla="*/ 419883 h 966936"/>
                <a:gd name="connsiteX8" fmla="*/ 967915 w 967915"/>
                <a:gd name="connsiteY8" fmla="*/ 621939 h 966936"/>
                <a:gd name="connsiteX9" fmla="*/ 789113 w 967915"/>
                <a:gd name="connsiteY9" fmla="*/ 757885 h 966936"/>
                <a:gd name="connsiteX10" fmla="*/ 699685 w 967915"/>
                <a:gd name="connsiteY10" fmla="*/ 966936 h 966936"/>
                <a:gd name="connsiteX11" fmla="*/ 484585 w 967915"/>
                <a:gd name="connsiteY11" fmla="*/ 908310 h 966936"/>
                <a:gd name="connsiteX12" fmla="*/ 269485 w 967915"/>
                <a:gd name="connsiteY12" fmla="*/ 966936 h 966936"/>
                <a:gd name="connsiteX13" fmla="*/ 180057 w 967915"/>
                <a:gd name="connsiteY13" fmla="*/ 757885 h 966936"/>
                <a:gd name="connsiteX14" fmla="*/ 1255 w 967915"/>
                <a:gd name="connsiteY14" fmla="*/ 621939 h 966936"/>
                <a:gd name="connsiteX0" fmla="*/ 1255 w 967915"/>
                <a:gd name="connsiteY0" fmla="*/ 621939 h 966936"/>
                <a:gd name="connsiteX1" fmla="*/ 104843 w 967915"/>
                <a:gd name="connsiteY1" fmla="*/ 419883 h 966936"/>
                <a:gd name="connsiteX2" fmla="*/ 96986 w 967915"/>
                <a:gd name="connsiteY2" fmla="*/ 191735 h 966936"/>
                <a:gd name="connsiteX3" fmla="*/ 315586 w 967915"/>
                <a:gd name="connsiteY3" fmla="*/ 148825 h 966936"/>
                <a:gd name="connsiteX4" fmla="*/ 484585 w 967915"/>
                <a:gd name="connsiteY4" fmla="*/ 277 h 966936"/>
                <a:gd name="connsiteX5" fmla="*/ 653584 w 967915"/>
                <a:gd name="connsiteY5" fmla="*/ 148825 h 966936"/>
                <a:gd name="connsiteX6" fmla="*/ 872184 w 967915"/>
                <a:gd name="connsiteY6" fmla="*/ 191735 h 966936"/>
                <a:gd name="connsiteX7" fmla="*/ 864327 w 967915"/>
                <a:gd name="connsiteY7" fmla="*/ 419883 h 966936"/>
                <a:gd name="connsiteX8" fmla="*/ 967915 w 967915"/>
                <a:gd name="connsiteY8" fmla="*/ 621939 h 966936"/>
                <a:gd name="connsiteX9" fmla="*/ 789113 w 967915"/>
                <a:gd name="connsiteY9" fmla="*/ 757885 h 966936"/>
                <a:gd name="connsiteX10" fmla="*/ 699685 w 967915"/>
                <a:gd name="connsiteY10" fmla="*/ 966936 h 966936"/>
                <a:gd name="connsiteX11" fmla="*/ 484585 w 967915"/>
                <a:gd name="connsiteY11" fmla="*/ 908310 h 966936"/>
                <a:gd name="connsiteX12" fmla="*/ 269485 w 967915"/>
                <a:gd name="connsiteY12" fmla="*/ 966936 h 966936"/>
                <a:gd name="connsiteX13" fmla="*/ 180057 w 967915"/>
                <a:gd name="connsiteY13" fmla="*/ 757885 h 966936"/>
                <a:gd name="connsiteX14" fmla="*/ 1255 w 967915"/>
                <a:gd name="connsiteY14" fmla="*/ 621939 h 966936"/>
                <a:gd name="connsiteX0" fmla="*/ 1255 w 967915"/>
                <a:gd name="connsiteY0" fmla="*/ 621939 h 969202"/>
                <a:gd name="connsiteX1" fmla="*/ 104843 w 967915"/>
                <a:gd name="connsiteY1" fmla="*/ 419883 h 969202"/>
                <a:gd name="connsiteX2" fmla="*/ 96986 w 967915"/>
                <a:gd name="connsiteY2" fmla="*/ 191735 h 969202"/>
                <a:gd name="connsiteX3" fmla="*/ 315586 w 967915"/>
                <a:gd name="connsiteY3" fmla="*/ 148825 h 969202"/>
                <a:gd name="connsiteX4" fmla="*/ 484585 w 967915"/>
                <a:gd name="connsiteY4" fmla="*/ 277 h 969202"/>
                <a:gd name="connsiteX5" fmla="*/ 653584 w 967915"/>
                <a:gd name="connsiteY5" fmla="*/ 148825 h 969202"/>
                <a:gd name="connsiteX6" fmla="*/ 872184 w 967915"/>
                <a:gd name="connsiteY6" fmla="*/ 191735 h 969202"/>
                <a:gd name="connsiteX7" fmla="*/ 864327 w 967915"/>
                <a:gd name="connsiteY7" fmla="*/ 419883 h 969202"/>
                <a:gd name="connsiteX8" fmla="*/ 967915 w 967915"/>
                <a:gd name="connsiteY8" fmla="*/ 621939 h 969202"/>
                <a:gd name="connsiteX9" fmla="*/ 789113 w 967915"/>
                <a:gd name="connsiteY9" fmla="*/ 757885 h 969202"/>
                <a:gd name="connsiteX10" fmla="*/ 699685 w 967915"/>
                <a:gd name="connsiteY10" fmla="*/ 966936 h 969202"/>
                <a:gd name="connsiteX11" fmla="*/ 484585 w 967915"/>
                <a:gd name="connsiteY11" fmla="*/ 908310 h 969202"/>
                <a:gd name="connsiteX12" fmla="*/ 269485 w 967915"/>
                <a:gd name="connsiteY12" fmla="*/ 966936 h 969202"/>
                <a:gd name="connsiteX13" fmla="*/ 180057 w 967915"/>
                <a:gd name="connsiteY13" fmla="*/ 757885 h 969202"/>
                <a:gd name="connsiteX14" fmla="*/ 1255 w 967915"/>
                <a:gd name="connsiteY14" fmla="*/ 621939 h 969202"/>
                <a:gd name="connsiteX0" fmla="*/ 1255 w 967915"/>
                <a:gd name="connsiteY0" fmla="*/ 621939 h 966936"/>
                <a:gd name="connsiteX1" fmla="*/ 104843 w 967915"/>
                <a:gd name="connsiteY1" fmla="*/ 419883 h 966936"/>
                <a:gd name="connsiteX2" fmla="*/ 96986 w 967915"/>
                <a:gd name="connsiteY2" fmla="*/ 191735 h 966936"/>
                <a:gd name="connsiteX3" fmla="*/ 315586 w 967915"/>
                <a:gd name="connsiteY3" fmla="*/ 148825 h 966936"/>
                <a:gd name="connsiteX4" fmla="*/ 484585 w 967915"/>
                <a:gd name="connsiteY4" fmla="*/ 277 h 966936"/>
                <a:gd name="connsiteX5" fmla="*/ 653584 w 967915"/>
                <a:gd name="connsiteY5" fmla="*/ 148825 h 966936"/>
                <a:gd name="connsiteX6" fmla="*/ 872184 w 967915"/>
                <a:gd name="connsiteY6" fmla="*/ 191735 h 966936"/>
                <a:gd name="connsiteX7" fmla="*/ 864327 w 967915"/>
                <a:gd name="connsiteY7" fmla="*/ 419883 h 966936"/>
                <a:gd name="connsiteX8" fmla="*/ 967915 w 967915"/>
                <a:gd name="connsiteY8" fmla="*/ 621939 h 966936"/>
                <a:gd name="connsiteX9" fmla="*/ 789113 w 967915"/>
                <a:gd name="connsiteY9" fmla="*/ 757885 h 966936"/>
                <a:gd name="connsiteX10" fmla="*/ 699685 w 967915"/>
                <a:gd name="connsiteY10" fmla="*/ 966936 h 966936"/>
                <a:gd name="connsiteX11" fmla="*/ 484585 w 967915"/>
                <a:gd name="connsiteY11" fmla="*/ 908310 h 966936"/>
                <a:gd name="connsiteX12" fmla="*/ 290916 w 967915"/>
                <a:gd name="connsiteY12" fmla="*/ 940742 h 966936"/>
                <a:gd name="connsiteX13" fmla="*/ 180057 w 967915"/>
                <a:gd name="connsiteY13" fmla="*/ 757885 h 966936"/>
                <a:gd name="connsiteX14" fmla="*/ 1255 w 967915"/>
                <a:gd name="connsiteY14" fmla="*/ 621939 h 966936"/>
                <a:gd name="connsiteX0" fmla="*/ 1255 w 967915"/>
                <a:gd name="connsiteY0" fmla="*/ 621939 h 966936"/>
                <a:gd name="connsiteX1" fmla="*/ 104843 w 967915"/>
                <a:gd name="connsiteY1" fmla="*/ 419883 h 966936"/>
                <a:gd name="connsiteX2" fmla="*/ 96986 w 967915"/>
                <a:gd name="connsiteY2" fmla="*/ 191735 h 966936"/>
                <a:gd name="connsiteX3" fmla="*/ 315586 w 967915"/>
                <a:gd name="connsiteY3" fmla="*/ 148825 h 966936"/>
                <a:gd name="connsiteX4" fmla="*/ 484585 w 967915"/>
                <a:gd name="connsiteY4" fmla="*/ 277 h 966936"/>
                <a:gd name="connsiteX5" fmla="*/ 653584 w 967915"/>
                <a:gd name="connsiteY5" fmla="*/ 148825 h 966936"/>
                <a:gd name="connsiteX6" fmla="*/ 872184 w 967915"/>
                <a:gd name="connsiteY6" fmla="*/ 191735 h 966936"/>
                <a:gd name="connsiteX7" fmla="*/ 864327 w 967915"/>
                <a:gd name="connsiteY7" fmla="*/ 419883 h 966936"/>
                <a:gd name="connsiteX8" fmla="*/ 967915 w 967915"/>
                <a:gd name="connsiteY8" fmla="*/ 621939 h 966936"/>
                <a:gd name="connsiteX9" fmla="*/ 789113 w 967915"/>
                <a:gd name="connsiteY9" fmla="*/ 757885 h 966936"/>
                <a:gd name="connsiteX10" fmla="*/ 699685 w 967915"/>
                <a:gd name="connsiteY10" fmla="*/ 966936 h 966936"/>
                <a:gd name="connsiteX11" fmla="*/ 484585 w 967915"/>
                <a:gd name="connsiteY11" fmla="*/ 908310 h 966936"/>
                <a:gd name="connsiteX12" fmla="*/ 290916 w 967915"/>
                <a:gd name="connsiteY12" fmla="*/ 940742 h 966936"/>
                <a:gd name="connsiteX13" fmla="*/ 180057 w 967915"/>
                <a:gd name="connsiteY13" fmla="*/ 757885 h 966936"/>
                <a:gd name="connsiteX14" fmla="*/ 1255 w 967915"/>
                <a:gd name="connsiteY14" fmla="*/ 621939 h 966936"/>
                <a:gd name="connsiteX0" fmla="*/ 1255 w 967915"/>
                <a:gd name="connsiteY0" fmla="*/ 621939 h 981479"/>
                <a:gd name="connsiteX1" fmla="*/ 104843 w 967915"/>
                <a:gd name="connsiteY1" fmla="*/ 419883 h 981479"/>
                <a:gd name="connsiteX2" fmla="*/ 96986 w 967915"/>
                <a:gd name="connsiteY2" fmla="*/ 191735 h 981479"/>
                <a:gd name="connsiteX3" fmla="*/ 315586 w 967915"/>
                <a:gd name="connsiteY3" fmla="*/ 148825 h 981479"/>
                <a:gd name="connsiteX4" fmla="*/ 484585 w 967915"/>
                <a:gd name="connsiteY4" fmla="*/ 277 h 981479"/>
                <a:gd name="connsiteX5" fmla="*/ 653584 w 967915"/>
                <a:gd name="connsiteY5" fmla="*/ 148825 h 981479"/>
                <a:gd name="connsiteX6" fmla="*/ 872184 w 967915"/>
                <a:gd name="connsiteY6" fmla="*/ 191735 h 981479"/>
                <a:gd name="connsiteX7" fmla="*/ 864327 w 967915"/>
                <a:gd name="connsiteY7" fmla="*/ 419883 h 981479"/>
                <a:gd name="connsiteX8" fmla="*/ 967915 w 967915"/>
                <a:gd name="connsiteY8" fmla="*/ 621939 h 981479"/>
                <a:gd name="connsiteX9" fmla="*/ 789113 w 967915"/>
                <a:gd name="connsiteY9" fmla="*/ 757885 h 981479"/>
                <a:gd name="connsiteX10" fmla="*/ 699685 w 967915"/>
                <a:gd name="connsiteY10" fmla="*/ 966936 h 981479"/>
                <a:gd name="connsiteX11" fmla="*/ 484585 w 967915"/>
                <a:gd name="connsiteY11" fmla="*/ 908310 h 981479"/>
                <a:gd name="connsiteX12" fmla="*/ 290916 w 967915"/>
                <a:gd name="connsiteY12" fmla="*/ 940742 h 981479"/>
                <a:gd name="connsiteX13" fmla="*/ 180057 w 967915"/>
                <a:gd name="connsiteY13" fmla="*/ 757885 h 981479"/>
                <a:gd name="connsiteX14" fmla="*/ 1255 w 967915"/>
                <a:gd name="connsiteY14" fmla="*/ 621939 h 981479"/>
                <a:gd name="connsiteX0" fmla="*/ 1255 w 967915"/>
                <a:gd name="connsiteY0" fmla="*/ 621939 h 960183"/>
                <a:gd name="connsiteX1" fmla="*/ 104843 w 967915"/>
                <a:gd name="connsiteY1" fmla="*/ 419883 h 960183"/>
                <a:gd name="connsiteX2" fmla="*/ 96986 w 967915"/>
                <a:gd name="connsiteY2" fmla="*/ 191735 h 960183"/>
                <a:gd name="connsiteX3" fmla="*/ 315586 w 967915"/>
                <a:gd name="connsiteY3" fmla="*/ 148825 h 960183"/>
                <a:gd name="connsiteX4" fmla="*/ 484585 w 967915"/>
                <a:gd name="connsiteY4" fmla="*/ 277 h 960183"/>
                <a:gd name="connsiteX5" fmla="*/ 653584 w 967915"/>
                <a:gd name="connsiteY5" fmla="*/ 148825 h 960183"/>
                <a:gd name="connsiteX6" fmla="*/ 872184 w 967915"/>
                <a:gd name="connsiteY6" fmla="*/ 191735 h 960183"/>
                <a:gd name="connsiteX7" fmla="*/ 864327 w 967915"/>
                <a:gd name="connsiteY7" fmla="*/ 419883 h 960183"/>
                <a:gd name="connsiteX8" fmla="*/ 967915 w 967915"/>
                <a:gd name="connsiteY8" fmla="*/ 621939 h 960183"/>
                <a:gd name="connsiteX9" fmla="*/ 789113 w 967915"/>
                <a:gd name="connsiteY9" fmla="*/ 757885 h 960183"/>
                <a:gd name="connsiteX10" fmla="*/ 699685 w 967915"/>
                <a:gd name="connsiteY10" fmla="*/ 943123 h 960183"/>
                <a:gd name="connsiteX11" fmla="*/ 484585 w 967915"/>
                <a:gd name="connsiteY11" fmla="*/ 908310 h 960183"/>
                <a:gd name="connsiteX12" fmla="*/ 290916 w 967915"/>
                <a:gd name="connsiteY12" fmla="*/ 940742 h 960183"/>
                <a:gd name="connsiteX13" fmla="*/ 180057 w 967915"/>
                <a:gd name="connsiteY13" fmla="*/ 757885 h 960183"/>
                <a:gd name="connsiteX14" fmla="*/ 1255 w 967915"/>
                <a:gd name="connsiteY14" fmla="*/ 621939 h 960183"/>
                <a:gd name="connsiteX0" fmla="*/ 1255 w 967915"/>
                <a:gd name="connsiteY0" fmla="*/ 621939 h 960183"/>
                <a:gd name="connsiteX1" fmla="*/ 104843 w 967915"/>
                <a:gd name="connsiteY1" fmla="*/ 419883 h 960183"/>
                <a:gd name="connsiteX2" fmla="*/ 96986 w 967915"/>
                <a:gd name="connsiteY2" fmla="*/ 191735 h 960183"/>
                <a:gd name="connsiteX3" fmla="*/ 315586 w 967915"/>
                <a:gd name="connsiteY3" fmla="*/ 148825 h 960183"/>
                <a:gd name="connsiteX4" fmla="*/ 484585 w 967915"/>
                <a:gd name="connsiteY4" fmla="*/ 277 h 960183"/>
                <a:gd name="connsiteX5" fmla="*/ 653584 w 967915"/>
                <a:gd name="connsiteY5" fmla="*/ 148825 h 960183"/>
                <a:gd name="connsiteX6" fmla="*/ 872184 w 967915"/>
                <a:gd name="connsiteY6" fmla="*/ 191735 h 960183"/>
                <a:gd name="connsiteX7" fmla="*/ 864327 w 967915"/>
                <a:gd name="connsiteY7" fmla="*/ 419883 h 960183"/>
                <a:gd name="connsiteX8" fmla="*/ 967915 w 967915"/>
                <a:gd name="connsiteY8" fmla="*/ 621939 h 960183"/>
                <a:gd name="connsiteX9" fmla="*/ 789113 w 967915"/>
                <a:gd name="connsiteY9" fmla="*/ 757885 h 960183"/>
                <a:gd name="connsiteX10" fmla="*/ 699685 w 967915"/>
                <a:gd name="connsiteY10" fmla="*/ 943123 h 960183"/>
                <a:gd name="connsiteX11" fmla="*/ 484585 w 967915"/>
                <a:gd name="connsiteY11" fmla="*/ 908310 h 960183"/>
                <a:gd name="connsiteX12" fmla="*/ 290916 w 967915"/>
                <a:gd name="connsiteY12" fmla="*/ 940742 h 960183"/>
                <a:gd name="connsiteX13" fmla="*/ 180057 w 967915"/>
                <a:gd name="connsiteY13" fmla="*/ 757885 h 960183"/>
                <a:gd name="connsiteX14" fmla="*/ 1255 w 967915"/>
                <a:gd name="connsiteY14" fmla="*/ 621939 h 960183"/>
                <a:gd name="connsiteX0" fmla="*/ 1255 w 968333"/>
                <a:gd name="connsiteY0" fmla="*/ 621939 h 960183"/>
                <a:gd name="connsiteX1" fmla="*/ 104843 w 968333"/>
                <a:gd name="connsiteY1" fmla="*/ 419883 h 960183"/>
                <a:gd name="connsiteX2" fmla="*/ 96986 w 968333"/>
                <a:gd name="connsiteY2" fmla="*/ 191735 h 960183"/>
                <a:gd name="connsiteX3" fmla="*/ 315586 w 968333"/>
                <a:gd name="connsiteY3" fmla="*/ 148825 h 960183"/>
                <a:gd name="connsiteX4" fmla="*/ 484585 w 968333"/>
                <a:gd name="connsiteY4" fmla="*/ 277 h 960183"/>
                <a:gd name="connsiteX5" fmla="*/ 653584 w 968333"/>
                <a:gd name="connsiteY5" fmla="*/ 148825 h 960183"/>
                <a:gd name="connsiteX6" fmla="*/ 872184 w 968333"/>
                <a:gd name="connsiteY6" fmla="*/ 191735 h 960183"/>
                <a:gd name="connsiteX7" fmla="*/ 864327 w 968333"/>
                <a:gd name="connsiteY7" fmla="*/ 419883 h 960183"/>
                <a:gd name="connsiteX8" fmla="*/ 967915 w 968333"/>
                <a:gd name="connsiteY8" fmla="*/ 621939 h 960183"/>
                <a:gd name="connsiteX9" fmla="*/ 789113 w 968333"/>
                <a:gd name="connsiteY9" fmla="*/ 757885 h 960183"/>
                <a:gd name="connsiteX10" fmla="*/ 699685 w 968333"/>
                <a:gd name="connsiteY10" fmla="*/ 943123 h 960183"/>
                <a:gd name="connsiteX11" fmla="*/ 484585 w 968333"/>
                <a:gd name="connsiteY11" fmla="*/ 908310 h 960183"/>
                <a:gd name="connsiteX12" fmla="*/ 290916 w 968333"/>
                <a:gd name="connsiteY12" fmla="*/ 940742 h 960183"/>
                <a:gd name="connsiteX13" fmla="*/ 180057 w 968333"/>
                <a:gd name="connsiteY13" fmla="*/ 757885 h 960183"/>
                <a:gd name="connsiteX14" fmla="*/ 1255 w 968333"/>
                <a:gd name="connsiteY14" fmla="*/ 621939 h 960183"/>
                <a:gd name="connsiteX0" fmla="*/ 1255 w 944507"/>
                <a:gd name="connsiteY0" fmla="*/ 621939 h 960183"/>
                <a:gd name="connsiteX1" fmla="*/ 104843 w 944507"/>
                <a:gd name="connsiteY1" fmla="*/ 419883 h 960183"/>
                <a:gd name="connsiteX2" fmla="*/ 96986 w 944507"/>
                <a:gd name="connsiteY2" fmla="*/ 191735 h 960183"/>
                <a:gd name="connsiteX3" fmla="*/ 315586 w 944507"/>
                <a:gd name="connsiteY3" fmla="*/ 148825 h 960183"/>
                <a:gd name="connsiteX4" fmla="*/ 484585 w 944507"/>
                <a:gd name="connsiteY4" fmla="*/ 277 h 960183"/>
                <a:gd name="connsiteX5" fmla="*/ 653584 w 944507"/>
                <a:gd name="connsiteY5" fmla="*/ 148825 h 960183"/>
                <a:gd name="connsiteX6" fmla="*/ 872184 w 944507"/>
                <a:gd name="connsiteY6" fmla="*/ 191735 h 960183"/>
                <a:gd name="connsiteX7" fmla="*/ 864327 w 944507"/>
                <a:gd name="connsiteY7" fmla="*/ 419883 h 960183"/>
                <a:gd name="connsiteX8" fmla="*/ 944102 w 944507"/>
                <a:gd name="connsiteY8" fmla="*/ 614795 h 960183"/>
                <a:gd name="connsiteX9" fmla="*/ 789113 w 944507"/>
                <a:gd name="connsiteY9" fmla="*/ 757885 h 960183"/>
                <a:gd name="connsiteX10" fmla="*/ 699685 w 944507"/>
                <a:gd name="connsiteY10" fmla="*/ 943123 h 960183"/>
                <a:gd name="connsiteX11" fmla="*/ 484585 w 944507"/>
                <a:gd name="connsiteY11" fmla="*/ 908310 h 960183"/>
                <a:gd name="connsiteX12" fmla="*/ 290916 w 944507"/>
                <a:gd name="connsiteY12" fmla="*/ 940742 h 960183"/>
                <a:gd name="connsiteX13" fmla="*/ 180057 w 944507"/>
                <a:gd name="connsiteY13" fmla="*/ 757885 h 960183"/>
                <a:gd name="connsiteX14" fmla="*/ 1255 w 944507"/>
                <a:gd name="connsiteY14" fmla="*/ 621939 h 960183"/>
                <a:gd name="connsiteX0" fmla="*/ 1255 w 944507"/>
                <a:gd name="connsiteY0" fmla="*/ 621939 h 960183"/>
                <a:gd name="connsiteX1" fmla="*/ 104843 w 944507"/>
                <a:gd name="connsiteY1" fmla="*/ 419883 h 960183"/>
                <a:gd name="connsiteX2" fmla="*/ 96986 w 944507"/>
                <a:gd name="connsiteY2" fmla="*/ 191735 h 960183"/>
                <a:gd name="connsiteX3" fmla="*/ 315586 w 944507"/>
                <a:gd name="connsiteY3" fmla="*/ 148825 h 960183"/>
                <a:gd name="connsiteX4" fmla="*/ 484585 w 944507"/>
                <a:gd name="connsiteY4" fmla="*/ 277 h 960183"/>
                <a:gd name="connsiteX5" fmla="*/ 653584 w 944507"/>
                <a:gd name="connsiteY5" fmla="*/ 148825 h 960183"/>
                <a:gd name="connsiteX6" fmla="*/ 872184 w 944507"/>
                <a:gd name="connsiteY6" fmla="*/ 191735 h 960183"/>
                <a:gd name="connsiteX7" fmla="*/ 864327 w 944507"/>
                <a:gd name="connsiteY7" fmla="*/ 419883 h 960183"/>
                <a:gd name="connsiteX8" fmla="*/ 944102 w 944507"/>
                <a:gd name="connsiteY8" fmla="*/ 614795 h 960183"/>
                <a:gd name="connsiteX9" fmla="*/ 789113 w 944507"/>
                <a:gd name="connsiteY9" fmla="*/ 757885 h 960183"/>
                <a:gd name="connsiteX10" fmla="*/ 699685 w 944507"/>
                <a:gd name="connsiteY10" fmla="*/ 943123 h 960183"/>
                <a:gd name="connsiteX11" fmla="*/ 484585 w 944507"/>
                <a:gd name="connsiteY11" fmla="*/ 908310 h 960183"/>
                <a:gd name="connsiteX12" fmla="*/ 290916 w 944507"/>
                <a:gd name="connsiteY12" fmla="*/ 940742 h 960183"/>
                <a:gd name="connsiteX13" fmla="*/ 180057 w 944507"/>
                <a:gd name="connsiteY13" fmla="*/ 757885 h 960183"/>
                <a:gd name="connsiteX14" fmla="*/ 1255 w 944507"/>
                <a:gd name="connsiteY14" fmla="*/ 621939 h 960183"/>
                <a:gd name="connsiteX0" fmla="*/ 1255 w 944507"/>
                <a:gd name="connsiteY0" fmla="*/ 621939 h 960183"/>
                <a:gd name="connsiteX1" fmla="*/ 104843 w 944507"/>
                <a:gd name="connsiteY1" fmla="*/ 419883 h 960183"/>
                <a:gd name="connsiteX2" fmla="*/ 96986 w 944507"/>
                <a:gd name="connsiteY2" fmla="*/ 191735 h 960183"/>
                <a:gd name="connsiteX3" fmla="*/ 315586 w 944507"/>
                <a:gd name="connsiteY3" fmla="*/ 148825 h 960183"/>
                <a:gd name="connsiteX4" fmla="*/ 484585 w 944507"/>
                <a:gd name="connsiteY4" fmla="*/ 277 h 960183"/>
                <a:gd name="connsiteX5" fmla="*/ 653584 w 944507"/>
                <a:gd name="connsiteY5" fmla="*/ 148825 h 960183"/>
                <a:gd name="connsiteX6" fmla="*/ 872184 w 944507"/>
                <a:gd name="connsiteY6" fmla="*/ 191735 h 960183"/>
                <a:gd name="connsiteX7" fmla="*/ 864327 w 944507"/>
                <a:gd name="connsiteY7" fmla="*/ 419883 h 960183"/>
                <a:gd name="connsiteX8" fmla="*/ 944102 w 944507"/>
                <a:gd name="connsiteY8" fmla="*/ 614795 h 960183"/>
                <a:gd name="connsiteX9" fmla="*/ 789113 w 944507"/>
                <a:gd name="connsiteY9" fmla="*/ 757885 h 960183"/>
                <a:gd name="connsiteX10" fmla="*/ 699685 w 944507"/>
                <a:gd name="connsiteY10" fmla="*/ 943123 h 960183"/>
                <a:gd name="connsiteX11" fmla="*/ 484585 w 944507"/>
                <a:gd name="connsiteY11" fmla="*/ 908310 h 960183"/>
                <a:gd name="connsiteX12" fmla="*/ 290916 w 944507"/>
                <a:gd name="connsiteY12" fmla="*/ 940742 h 960183"/>
                <a:gd name="connsiteX13" fmla="*/ 180057 w 944507"/>
                <a:gd name="connsiteY13" fmla="*/ 757885 h 960183"/>
                <a:gd name="connsiteX14" fmla="*/ 1255 w 944507"/>
                <a:gd name="connsiteY14" fmla="*/ 621939 h 960183"/>
                <a:gd name="connsiteX0" fmla="*/ 1255 w 944507"/>
                <a:gd name="connsiteY0" fmla="*/ 621939 h 960183"/>
                <a:gd name="connsiteX1" fmla="*/ 104843 w 944507"/>
                <a:gd name="connsiteY1" fmla="*/ 419883 h 960183"/>
                <a:gd name="connsiteX2" fmla="*/ 96986 w 944507"/>
                <a:gd name="connsiteY2" fmla="*/ 191735 h 960183"/>
                <a:gd name="connsiteX3" fmla="*/ 315586 w 944507"/>
                <a:gd name="connsiteY3" fmla="*/ 148825 h 960183"/>
                <a:gd name="connsiteX4" fmla="*/ 484585 w 944507"/>
                <a:gd name="connsiteY4" fmla="*/ 277 h 960183"/>
                <a:gd name="connsiteX5" fmla="*/ 653584 w 944507"/>
                <a:gd name="connsiteY5" fmla="*/ 148825 h 960183"/>
                <a:gd name="connsiteX6" fmla="*/ 872184 w 944507"/>
                <a:gd name="connsiteY6" fmla="*/ 191735 h 960183"/>
                <a:gd name="connsiteX7" fmla="*/ 864327 w 944507"/>
                <a:gd name="connsiteY7" fmla="*/ 419883 h 960183"/>
                <a:gd name="connsiteX8" fmla="*/ 944102 w 944507"/>
                <a:gd name="connsiteY8" fmla="*/ 614795 h 960183"/>
                <a:gd name="connsiteX9" fmla="*/ 789113 w 944507"/>
                <a:gd name="connsiteY9" fmla="*/ 757885 h 960183"/>
                <a:gd name="connsiteX10" fmla="*/ 699685 w 944507"/>
                <a:gd name="connsiteY10" fmla="*/ 943123 h 960183"/>
                <a:gd name="connsiteX11" fmla="*/ 484585 w 944507"/>
                <a:gd name="connsiteY11" fmla="*/ 908310 h 960183"/>
                <a:gd name="connsiteX12" fmla="*/ 290916 w 944507"/>
                <a:gd name="connsiteY12" fmla="*/ 940742 h 960183"/>
                <a:gd name="connsiteX13" fmla="*/ 180057 w 944507"/>
                <a:gd name="connsiteY13" fmla="*/ 757885 h 960183"/>
                <a:gd name="connsiteX14" fmla="*/ 1255 w 944507"/>
                <a:gd name="connsiteY14" fmla="*/ 621939 h 960183"/>
                <a:gd name="connsiteX0" fmla="*/ 1255 w 944507"/>
                <a:gd name="connsiteY0" fmla="*/ 621939 h 960183"/>
                <a:gd name="connsiteX1" fmla="*/ 104843 w 944507"/>
                <a:gd name="connsiteY1" fmla="*/ 419883 h 960183"/>
                <a:gd name="connsiteX2" fmla="*/ 96986 w 944507"/>
                <a:gd name="connsiteY2" fmla="*/ 191735 h 960183"/>
                <a:gd name="connsiteX3" fmla="*/ 315586 w 944507"/>
                <a:gd name="connsiteY3" fmla="*/ 148825 h 960183"/>
                <a:gd name="connsiteX4" fmla="*/ 484585 w 944507"/>
                <a:gd name="connsiteY4" fmla="*/ 277 h 960183"/>
                <a:gd name="connsiteX5" fmla="*/ 653584 w 944507"/>
                <a:gd name="connsiteY5" fmla="*/ 148825 h 960183"/>
                <a:gd name="connsiteX6" fmla="*/ 881709 w 944507"/>
                <a:gd name="connsiteY6" fmla="*/ 208404 h 960183"/>
                <a:gd name="connsiteX7" fmla="*/ 864327 w 944507"/>
                <a:gd name="connsiteY7" fmla="*/ 419883 h 960183"/>
                <a:gd name="connsiteX8" fmla="*/ 944102 w 944507"/>
                <a:gd name="connsiteY8" fmla="*/ 614795 h 960183"/>
                <a:gd name="connsiteX9" fmla="*/ 789113 w 944507"/>
                <a:gd name="connsiteY9" fmla="*/ 757885 h 960183"/>
                <a:gd name="connsiteX10" fmla="*/ 699685 w 944507"/>
                <a:gd name="connsiteY10" fmla="*/ 943123 h 960183"/>
                <a:gd name="connsiteX11" fmla="*/ 484585 w 944507"/>
                <a:gd name="connsiteY11" fmla="*/ 908310 h 960183"/>
                <a:gd name="connsiteX12" fmla="*/ 290916 w 944507"/>
                <a:gd name="connsiteY12" fmla="*/ 940742 h 960183"/>
                <a:gd name="connsiteX13" fmla="*/ 180057 w 944507"/>
                <a:gd name="connsiteY13" fmla="*/ 757885 h 960183"/>
                <a:gd name="connsiteX14" fmla="*/ 1255 w 944507"/>
                <a:gd name="connsiteY14" fmla="*/ 621939 h 960183"/>
                <a:gd name="connsiteX0" fmla="*/ 1716 w 918774"/>
                <a:gd name="connsiteY0" fmla="*/ 624321 h 960183"/>
                <a:gd name="connsiteX1" fmla="*/ 79110 w 918774"/>
                <a:gd name="connsiteY1" fmla="*/ 419883 h 960183"/>
                <a:gd name="connsiteX2" fmla="*/ 71253 w 918774"/>
                <a:gd name="connsiteY2" fmla="*/ 191735 h 960183"/>
                <a:gd name="connsiteX3" fmla="*/ 289853 w 918774"/>
                <a:gd name="connsiteY3" fmla="*/ 148825 h 960183"/>
                <a:gd name="connsiteX4" fmla="*/ 458852 w 918774"/>
                <a:gd name="connsiteY4" fmla="*/ 277 h 960183"/>
                <a:gd name="connsiteX5" fmla="*/ 627851 w 918774"/>
                <a:gd name="connsiteY5" fmla="*/ 148825 h 960183"/>
                <a:gd name="connsiteX6" fmla="*/ 855976 w 918774"/>
                <a:gd name="connsiteY6" fmla="*/ 208404 h 960183"/>
                <a:gd name="connsiteX7" fmla="*/ 838594 w 918774"/>
                <a:gd name="connsiteY7" fmla="*/ 419883 h 960183"/>
                <a:gd name="connsiteX8" fmla="*/ 918369 w 918774"/>
                <a:gd name="connsiteY8" fmla="*/ 614795 h 960183"/>
                <a:gd name="connsiteX9" fmla="*/ 763380 w 918774"/>
                <a:gd name="connsiteY9" fmla="*/ 757885 h 960183"/>
                <a:gd name="connsiteX10" fmla="*/ 673952 w 918774"/>
                <a:gd name="connsiteY10" fmla="*/ 943123 h 960183"/>
                <a:gd name="connsiteX11" fmla="*/ 458852 w 918774"/>
                <a:gd name="connsiteY11" fmla="*/ 908310 h 960183"/>
                <a:gd name="connsiteX12" fmla="*/ 265183 w 918774"/>
                <a:gd name="connsiteY12" fmla="*/ 940742 h 960183"/>
                <a:gd name="connsiteX13" fmla="*/ 154324 w 918774"/>
                <a:gd name="connsiteY13" fmla="*/ 757885 h 960183"/>
                <a:gd name="connsiteX14" fmla="*/ 1716 w 918774"/>
                <a:gd name="connsiteY14" fmla="*/ 624321 h 960183"/>
                <a:gd name="connsiteX0" fmla="*/ 2792 w 919850"/>
                <a:gd name="connsiteY0" fmla="*/ 624321 h 960183"/>
                <a:gd name="connsiteX1" fmla="*/ 80186 w 919850"/>
                <a:gd name="connsiteY1" fmla="*/ 419883 h 960183"/>
                <a:gd name="connsiteX2" fmla="*/ 72329 w 919850"/>
                <a:gd name="connsiteY2" fmla="*/ 191735 h 960183"/>
                <a:gd name="connsiteX3" fmla="*/ 290929 w 919850"/>
                <a:gd name="connsiteY3" fmla="*/ 148825 h 960183"/>
                <a:gd name="connsiteX4" fmla="*/ 459928 w 919850"/>
                <a:gd name="connsiteY4" fmla="*/ 277 h 960183"/>
                <a:gd name="connsiteX5" fmla="*/ 628927 w 919850"/>
                <a:gd name="connsiteY5" fmla="*/ 148825 h 960183"/>
                <a:gd name="connsiteX6" fmla="*/ 857052 w 919850"/>
                <a:gd name="connsiteY6" fmla="*/ 208404 h 960183"/>
                <a:gd name="connsiteX7" fmla="*/ 839670 w 919850"/>
                <a:gd name="connsiteY7" fmla="*/ 419883 h 960183"/>
                <a:gd name="connsiteX8" fmla="*/ 919445 w 919850"/>
                <a:gd name="connsiteY8" fmla="*/ 614795 h 960183"/>
                <a:gd name="connsiteX9" fmla="*/ 764456 w 919850"/>
                <a:gd name="connsiteY9" fmla="*/ 757885 h 960183"/>
                <a:gd name="connsiteX10" fmla="*/ 675028 w 919850"/>
                <a:gd name="connsiteY10" fmla="*/ 943123 h 960183"/>
                <a:gd name="connsiteX11" fmla="*/ 459928 w 919850"/>
                <a:gd name="connsiteY11" fmla="*/ 908310 h 960183"/>
                <a:gd name="connsiteX12" fmla="*/ 266259 w 919850"/>
                <a:gd name="connsiteY12" fmla="*/ 940742 h 960183"/>
                <a:gd name="connsiteX13" fmla="*/ 155400 w 919850"/>
                <a:gd name="connsiteY13" fmla="*/ 757885 h 960183"/>
                <a:gd name="connsiteX14" fmla="*/ 2792 w 919850"/>
                <a:gd name="connsiteY14" fmla="*/ 624321 h 960183"/>
                <a:gd name="connsiteX0" fmla="*/ 2792 w 919850"/>
                <a:gd name="connsiteY0" fmla="*/ 624321 h 960183"/>
                <a:gd name="connsiteX1" fmla="*/ 80186 w 919850"/>
                <a:gd name="connsiteY1" fmla="*/ 419883 h 960183"/>
                <a:gd name="connsiteX2" fmla="*/ 72329 w 919850"/>
                <a:gd name="connsiteY2" fmla="*/ 191735 h 960183"/>
                <a:gd name="connsiteX3" fmla="*/ 290929 w 919850"/>
                <a:gd name="connsiteY3" fmla="*/ 148825 h 960183"/>
                <a:gd name="connsiteX4" fmla="*/ 459928 w 919850"/>
                <a:gd name="connsiteY4" fmla="*/ 277 h 960183"/>
                <a:gd name="connsiteX5" fmla="*/ 628927 w 919850"/>
                <a:gd name="connsiteY5" fmla="*/ 148825 h 960183"/>
                <a:gd name="connsiteX6" fmla="*/ 857052 w 919850"/>
                <a:gd name="connsiteY6" fmla="*/ 208404 h 960183"/>
                <a:gd name="connsiteX7" fmla="*/ 839670 w 919850"/>
                <a:gd name="connsiteY7" fmla="*/ 419883 h 960183"/>
                <a:gd name="connsiteX8" fmla="*/ 919445 w 919850"/>
                <a:gd name="connsiteY8" fmla="*/ 614795 h 960183"/>
                <a:gd name="connsiteX9" fmla="*/ 764456 w 919850"/>
                <a:gd name="connsiteY9" fmla="*/ 757885 h 960183"/>
                <a:gd name="connsiteX10" fmla="*/ 675028 w 919850"/>
                <a:gd name="connsiteY10" fmla="*/ 943123 h 960183"/>
                <a:gd name="connsiteX11" fmla="*/ 459928 w 919850"/>
                <a:gd name="connsiteY11" fmla="*/ 908310 h 960183"/>
                <a:gd name="connsiteX12" fmla="*/ 266259 w 919850"/>
                <a:gd name="connsiteY12" fmla="*/ 940742 h 960183"/>
                <a:gd name="connsiteX13" fmla="*/ 155400 w 919850"/>
                <a:gd name="connsiteY13" fmla="*/ 757885 h 960183"/>
                <a:gd name="connsiteX14" fmla="*/ 2792 w 919850"/>
                <a:gd name="connsiteY14" fmla="*/ 624321 h 960183"/>
                <a:gd name="connsiteX0" fmla="*/ 2847 w 919905"/>
                <a:gd name="connsiteY0" fmla="*/ 624305 h 960167"/>
                <a:gd name="connsiteX1" fmla="*/ 80241 w 919905"/>
                <a:gd name="connsiteY1" fmla="*/ 419867 h 960167"/>
                <a:gd name="connsiteX2" fmla="*/ 84290 w 919905"/>
                <a:gd name="connsiteY2" fmla="*/ 196481 h 960167"/>
                <a:gd name="connsiteX3" fmla="*/ 290984 w 919905"/>
                <a:gd name="connsiteY3" fmla="*/ 148809 h 960167"/>
                <a:gd name="connsiteX4" fmla="*/ 459983 w 919905"/>
                <a:gd name="connsiteY4" fmla="*/ 261 h 960167"/>
                <a:gd name="connsiteX5" fmla="*/ 628982 w 919905"/>
                <a:gd name="connsiteY5" fmla="*/ 148809 h 960167"/>
                <a:gd name="connsiteX6" fmla="*/ 857107 w 919905"/>
                <a:gd name="connsiteY6" fmla="*/ 208388 h 960167"/>
                <a:gd name="connsiteX7" fmla="*/ 839725 w 919905"/>
                <a:gd name="connsiteY7" fmla="*/ 419867 h 960167"/>
                <a:gd name="connsiteX8" fmla="*/ 919500 w 919905"/>
                <a:gd name="connsiteY8" fmla="*/ 614779 h 960167"/>
                <a:gd name="connsiteX9" fmla="*/ 764511 w 919905"/>
                <a:gd name="connsiteY9" fmla="*/ 757869 h 960167"/>
                <a:gd name="connsiteX10" fmla="*/ 675083 w 919905"/>
                <a:gd name="connsiteY10" fmla="*/ 943107 h 960167"/>
                <a:gd name="connsiteX11" fmla="*/ 459983 w 919905"/>
                <a:gd name="connsiteY11" fmla="*/ 908294 h 960167"/>
                <a:gd name="connsiteX12" fmla="*/ 266314 w 919905"/>
                <a:gd name="connsiteY12" fmla="*/ 940726 h 960167"/>
                <a:gd name="connsiteX13" fmla="*/ 155455 w 919905"/>
                <a:gd name="connsiteY13" fmla="*/ 757869 h 960167"/>
                <a:gd name="connsiteX14" fmla="*/ 2847 w 919905"/>
                <a:gd name="connsiteY14" fmla="*/ 624305 h 960167"/>
                <a:gd name="connsiteX0" fmla="*/ 2847 w 919899"/>
                <a:gd name="connsiteY0" fmla="*/ 624305 h 943463"/>
                <a:gd name="connsiteX1" fmla="*/ 80241 w 919899"/>
                <a:gd name="connsiteY1" fmla="*/ 419867 h 943463"/>
                <a:gd name="connsiteX2" fmla="*/ 84290 w 919899"/>
                <a:gd name="connsiteY2" fmla="*/ 196481 h 943463"/>
                <a:gd name="connsiteX3" fmla="*/ 290984 w 919899"/>
                <a:gd name="connsiteY3" fmla="*/ 148809 h 943463"/>
                <a:gd name="connsiteX4" fmla="*/ 459983 w 919899"/>
                <a:gd name="connsiteY4" fmla="*/ 261 h 943463"/>
                <a:gd name="connsiteX5" fmla="*/ 628982 w 919899"/>
                <a:gd name="connsiteY5" fmla="*/ 148809 h 943463"/>
                <a:gd name="connsiteX6" fmla="*/ 857107 w 919899"/>
                <a:gd name="connsiteY6" fmla="*/ 208388 h 943463"/>
                <a:gd name="connsiteX7" fmla="*/ 839725 w 919899"/>
                <a:gd name="connsiteY7" fmla="*/ 419867 h 943463"/>
                <a:gd name="connsiteX8" fmla="*/ 919500 w 919899"/>
                <a:gd name="connsiteY8" fmla="*/ 614779 h 943463"/>
                <a:gd name="connsiteX9" fmla="*/ 764511 w 919899"/>
                <a:gd name="connsiteY9" fmla="*/ 757869 h 943463"/>
                <a:gd name="connsiteX10" fmla="*/ 686989 w 919899"/>
                <a:gd name="connsiteY10" fmla="*/ 919295 h 943463"/>
                <a:gd name="connsiteX11" fmla="*/ 459983 w 919899"/>
                <a:gd name="connsiteY11" fmla="*/ 908294 h 943463"/>
                <a:gd name="connsiteX12" fmla="*/ 266314 w 919899"/>
                <a:gd name="connsiteY12" fmla="*/ 940726 h 943463"/>
                <a:gd name="connsiteX13" fmla="*/ 155455 w 919899"/>
                <a:gd name="connsiteY13" fmla="*/ 757869 h 943463"/>
                <a:gd name="connsiteX14" fmla="*/ 2847 w 919899"/>
                <a:gd name="connsiteY14" fmla="*/ 624305 h 943463"/>
                <a:gd name="connsiteX0" fmla="*/ 2847 w 919899"/>
                <a:gd name="connsiteY0" fmla="*/ 624164 h 943322"/>
                <a:gd name="connsiteX1" fmla="*/ 80241 w 919899"/>
                <a:gd name="connsiteY1" fmla="*/ 419726 h 943322"/>
                <a:gd name="connsiteX2" fmla="*/ 84290 w 919899"/>
                <a:gd name="connsiteY2" fmla="*/ 196340 h 943322"/>
                <a:gd name="connsiteX3" fmla="*/ 290984 w 919899"/>
                <a:gd name="connsiteY3" fmla="*/ 124855 h 943322"/>
                <a:gd name="connsiteX4" fmla="*/ 459983 w 919899"/>
                <a:gd name="connsiteY4" fmla="*/ 120 h 943322"/>
                <a:gd name="connsiteX5" fmla="*/ 628982 w 919899"/>
                <a:gd name="connsiteY5" fmla="*/ 148668 h 943322"/>
                <a:gd name="connsiteX6" fmla="*/ 857107 w 919899"/>
                <a:gd name="connsiteY6" fmla="*/ 208247 h 943322"/>
                <a:gd name="connsiteX7" fmla="*/ 839725 w 919899"/>
                <a:gd name="connsiteY7" fmla="*/ 419726 h 943322"/>
                <a:gd name="connsiteX8" fmla="*/ 919500 w 919899"/>
                <a:gd name="connsiteY8" fmla="*/ 614638 h 943322"/>
                <a:gd name="connsiteX9" fmla="*/ 764511 w 919899"/>
                <a:gd name="connsiteY9" fmla="*/ 757728 h 943322"/>
                <a:gd name="connsiteX10" fmla="*/ 686989 w 919899"/>
                <a:gd name="connsiteY10" fmla="*/ 919154 h 943322"/>
                <a:gd name="connsiteX11" fmla="*/ 459983 w 919899"/>
                <a:gd name="connsiteY11" fmla="*/ 908153 h 943322"/>
                <a:gd name="connsiteX12" fmla="*/ 266314 w 919899"/>
                <a:gd name="connsiteY12" fmla="*/ 940585 h 943322"/>
                <a:gd name="connsiteX13" fmla="*/ 155455 w 919899"/>
                <a:gd name="connsiteY13" fmla="*/ 757728 h 943322"/>
                <a:gd name="connsiteX14" fmla="*/ 2847 w 919899"/>
                <a:gd name="connsiteY14" fmla="*/ 624164 h 943322"/>
                <a:gd name="connsiteX0" fmla="*/ 2847 w 919899"/>
                <a:gd name="connsiteY0" fmla="*/ 624049 h 943207"/>
                <a:gd name="connsiteX1" fmla="*/ 80241 w 919899"/>
                <a:gd name="connsiteY1" fmla="*/ 419611 h 943207"/>
                <a:gd name="connsiteX2" fmla="*/ 84290 w 919899"/>
                <a:gd name="connsiteY2" fmla="*/ 196225 h 943207"/>
                <a:gd name="connsiteX3" fmla="*/ 290984 w 919899"/>
                <a:gd name="connsiteY3" fmla="*/ 124740 h 943207"/>
                <a:gd name="connsiteX4" fmla="*/ 459983 w 919899"/>
                <a:gd name="connsiteY4" fmla="*/ 5 h 943207"/>
                <a:gd name="connsiteX5" fmla="*/ 628982 w 919899"/>
                <a:gd name="connsiteY5" fmla="*/ 148553 h 943207"/>
                <a:gd name="connsiteX6" fmla="*/ 857107 w 919899"/>
                <a:gd name="connsiteY6" fmla="*/ 208132 h 943207"/>
                <a:gd name="connsiteX7" fmla="*/ 839725 w 919899"/>
                <a:gd name="connsiteY7" fmla="*/ 419611 h 943207"/>
                <a:gd name="connsiteX8" fmla="*/ 919500 w 919899"/>
                <a:gd name="connsiteY8" fmla="*/ 614523 h 943207"/>
                <a:gd name="connsiteX9" fmla="*/ 764511 w 919899"/>
                <a:gd name="connsiteY9" fmla="*/ 757613 h 943207"/>
                <a:gd name="connsiteX10" fmla="*/ 686989 w 919899"/>
                <a:gd name="connsiteY10" fmla="*/ 919039 h 943207"/>
                <a:gd name="connsiteX11" fmla="*/ 459983 w 919899"/>
                <a:gd name="connsiteY11" fmla="*/ 908038 h 943207"/>
                <a:gd name="connsiteX12" fmla="*/ 266314 w 919899"/>
                <a:gd name="connsiteY12" fmla="*/ 940470 h 943207"/>
                <a:gd name="connsiteX13" fmla="*/ 155455 w 919899"/>
                <a:gd name="connsiteY13" fmla="*/ 757613 h 943207"/>
                <a:gd name="connsiteX14" fmla="*/ 2847 w 919899"/>
                <a:gd name="connsiteY14" fmla="*/ 624049 h 943207"/>
                <a:gd name="connsiteX0" fmla="*/ 2847 w 919899"/>
                <a:gd name="connsiteY0" fmla="*/ 590713 h 909871"/>
                <a:gd name="connsiteX1" fmla="*/ 80241 w 919899"/>
                <a:gd name="connsiteY1" fmla="*/ 386275 h 909871"/>
                <a:gd name="connsiteX2" fmla="*/ 84290 w 919899"/>
                <a:gd name="connsiteY2" fmla="*/ 162889 h 909871"/>
                <a:gd name="connsiteX3" fmla="*/ 290984 w 919899"/>
                <a:gd name="connsiteY3" fmla="*/ 91404 h 909871"/>
                <a:gd name="connsiteX4" fmla="*/ 459983 w 919899"/>
                <a:gd name="connsiteY4" fmla="*/ 6 h 909871"/>
                <a:gd name="connsiteX5" fmla="*/ 628982 w 919899"/>
                <a:gd name="connsiteY5" fmla="*/ 115217 h 909871"/>
                <a:gd name="connsiteX6" fmla="*/ 857107 w 919899"/>
                <a:gd name="connsiteY6" fmla="*/ 174796 h 909871"/>
                <a:gd name="connsiteX7" fmla="*/ 839725 w 919899"/>
                <a:gd name="connsiteY7" fmla="*/ 386275 h 909871"/>
                <a:gd name="connsiteX8" fmla="*/ 919500 w 919899"/>
                <a:gd name="connsiteY8" fmla="*/ 581187 h 909871"/>
                <a:gd name="connsiteX9" fmla="*/ 764511 w 919899"/>
                <a:gd name="connsiteY9" fmla="*/ 724277 h 909871"/>
                <a:gd name="connsiteX10" fmla="*/ 686989 w 919899"/>
                <a:gd name="connsiteY10" fmla="*/ 885703 h 909871"/>
                <a:gd name="connsiteX11" fmla="*/ 459983 w 919899"/>
                <a:gd name="connsiteY11" fmla="*/ 874702 h 909871"/>
                <a:gd name="connsiteX12" fmla="*/ 266314 w 919899"/>
                <a:gd name="connsiteY12" fmla="*/ 907134 h 909871"/>
                <a:gd name="connsiteX13" fmla="*/ 155455 w 919899"/>
                <a:gd name="connsiteY13" fmla="*/ 724277 h 909871"/>
                <a:gd name="connsiteX14" fmla="*/ 2847 w 919899"/>
                <a:gd name="connsiteY14" fmla="*/ 590713 h 909871"/>
                <a:gd name="connsiteX0" fmla="*/ 2847 w 919899"/>
                <a:gd name="connsiteY0" fmla="*/ 590873 h 910031"/>
                <a:gd name="connsiteX1" fmla="*/ 80241 w 919899"/>
                <a:gd name="connsiteY1" fmla="*/ 386435 h 910031"/>
                <a:gd name="connsiteX2" fmla="*/ 84290 w 919899"/>
                <a:gd name="connsiteY2" fmla="*/ 163049 h 910031"/>
                <a:gd name="connsiteX3" fmla="*/ 290984 w 919899"/>
                <a:gd name="connsiteY3" fmla="*/ 91564 h 910031"/>
                <a:gd name="connsiteX4" fmla="*/ 459983 w 919899"/>
                <a:gd name="connsiteY4" fmla="*/ 166 h 910031"/>
                <a:gd name="connsiteX5" fmla="*/ 643269 w 919899"/>
                <a:gd name="connsiteY5" fmla="*/ 115377 h 910031"/>
                <a:gd name="connsiteX6" fmla="*/ 857107 w 919899"/>
                <a:gd name="connsiteY6" fmla="*/ 174956 h 910031"/>
                <a:gd name="connsiteX7" fmla="*/ 839725 w 919899"/>
                <a:gd name="connsiteY7" fmla="*/ 386435 h 910031"/>
                <a:gd name="connsiteX8" fmla="*/ 919500 w 919899"/>
                <a:gd name="connsiteY8" fmla="*/ 581347 h 910031"/>
                <a:gd name="connsiteX9" fmla="*/ 764511 w 919899"/>
                <a:gd name="connsiteY9" fmla="*/ 724437 h 910031"/>
                <a:gd name="connsiteX10" fmla="*/ 686989 w 919899"/>
                <a:gd name="connsiteY10" fmla="*/ 885863 h 910031"/>
                <a:gd name="connsiteX11" fmla="*/ 459983 w 919899"/>
                <a:gd name="connsiteY11" fmla="*/ 874862 h 910031"/>
                <a:gd name="connsiteX12" fmla="*/ 266314 w 919899"/>
                <a:gd name="connsiteY12" fmla="*/ 907294 h 910031"/>
                <a:gd name="connsiteX13" fmla="*/ 155455 w 919899"/>
                <a:gd name="connsiteY13" fmla="*/ 724437 h 910031"/>
                <a:gd name="connsiteX14" fmla="*/ 2847 w 919899"/>
                <a:gd name="connsiteY14" fmla="*/ 590873 h 910031"/>
                <a:gd name="connsiteX0" fmla="*/ 2847 w 919899"/>
                <a:gd name="connsiteY0" fmla="*/ 607514 h 926672"/>
                <a:gd name="connsiteX1" fmla="*/ 80241 w 919899"/>
                <a:gd name="connsiteY1" fmla="*/ 403076 h 926672"/>
                <a:gd name="connsiteX2" fmla="*/ 84290 w 919899"/>
                <a:gd name="connsiteY2" fmla="*/ 179690 h 926672"/>
                <a:gd name="connsiteX3" fmla="*/ 290984 w 919899"/>
                <a:gd name="connsiteY3" fmla="*/ 108205 h 926672"/>
                <a:gd name="connsiteX4" fmla="*/ 474270 w 919899"/>
                <a:gd name="connsiteY4" fmla="*/ 138 h 926672"/>
                <a:gd name="connsiteX5" fmla="*/ 643269 w 919899"/>
                <a:gd name="connsiteY5" fmla="*/ 132018 h 926672"/>
                <a:gd name="connsiteX6" fmla="*/ 857107 w 919899"/>
                <a:gd name="connsiteY6" fmla="*/ 191597 h 926672"/>
                <a:gd name="connsiteX7" fmla="*/ 839725 w 919899"/>
                <a:gd name="connsiteY7" fmla="*/ 403076 h 926672"/>
                <a:gd name="connsiteX8" fmla="*/ 919500 w 919899"/>
                <a:gd name="connsiteY8" fmla="*/ 597988 h 926672"/>
                <a:gd name="connsiteX9" fmla="*/ 764511 w 919899"/>
                <a:gd name="connsiteY9" fmla="*/ 741078 h 926672"/>
                <a:gd name="connsiteX10" fmla="*/ 686989 w 919899"/>
                <a:gd name="connsiteY10" fmla="*/ 902504 h 926672"/>
                <a:gd name="connsiteX11" fmla="*/ 459983 w 919899"/>
                <a:gd name="connsiteY11" fmla="*/ 891503 h 926672"/>
                <a:gd name="connsiteX12" fmla="*/ 266314 w 919899"/>
                <a:gd name="connsiteY12" fmla="*/ 923935 h 926672"/>
                <a:gd name="connsiteX13" fmla="*/ 155455 w 919899"/>
                <a:gd name="connsiteY13" fmla="*/ 741078 h 926672"/>
                <a:gd name="connsiteX14" fmla="*/ 2847 w 919899"/>
                <a:gd name="connsiteY14" fmla="*/ 607514 h 926672"/>
                <a:gd name="connsiteX0" fmla="*/ 2847 w 919899"/>
                <a:gd name="connsiteY0" fmla="*/ 608327 h 927485"/>
                <a:gd name="connsiteX1" fmla="*/ 80241 w 919899"/>
                <a:gd name="connsiteY1" fmla="*/ 403889 h 927485"/>
                <a:gd name="connsiteX2" fmla="*/ 84290 w 919899"/>
                <a:gd name="connsiteY2" fmla="*/ 180503 h 927485"/>
                <a:gd name="connsiteX3" fmla="*/ 290984 w 919899"/>
                <a:gd name="connsiteY3" fmla="*/ 109018 h 927485"/>
                <a:gd name="connsiteX4" fmla="*/ 474270 w 919899"/>
                <a:gd name="connsiteY4" fmla="*/ 951 h 927485"/>
                <a:gd name="connsiteX5" fmla="*/ 643269 w 919899"/>
                <a:gd name="connsiteY5" fmla="*/ 132831 h 927485"/>
                <a:gd name="connsiteX6" fmla="*/ 857107 w 919899"/>
                <a:gd name="connsiteY6" fmla="*/ 192410 h 927485"/>
                <a:gd name="connsiteX7" fmla="*/ 839725 w 919899"/>
                <a:gd name="connsiteY7" fmla="*/ 403889 h 927485"/>
                <a:gd name="connsiteX8" fmla="*/ 919500 w 919899"/>
                <a:gd name="connsiteY8" fmla="*/ 598801 h 927485"/>
                <a:gd name="connsiteX9" fmla="*/ 764511 w 919899"/>
                <a:gd name="connsiteY9" fmla="*/ 741891 h 927485"/>
                <a:gd name="connsiteX10" fmla="*/ 686989 w 919899"/>
                <a:gd name="connsiteY10" fmla="*/ 903317 h 927485"/>
                <a:gd name="connsiteX11" fmla="*/ 459983 w 919899"/>
                <a:gd name="connsiteY11" fmla="*/ 892316 h 927485"/>
                <a:gd name="connsiteX12" fmla="*/ 266314 w 919899"/>
                <a:gd name="connsiteY12" fmla="*/ 924748 h 927485"/>
                <a:gd name="connsiteX13" fmla="*/ 155455 w 919899"/>
                <a:gd name="connsiteY13" fmla="*/ 741891 h 927485"/>
                <a:gd name="connsiteX14" fmla="*/ 2847 w 919899"/>
                <a:gd name="connsiteY14" fmla="*/ 608327 h 927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19899" h="927485">
                  <a:moveTo>
                    <a:pt x="2847" y="608327"/>
                  </a:moveTo>
                  <a:cubicBezTo>
                    <a:pt x="-16273" y="522530"/>
                    <a:pt x="66667" y="475193"/>
                    <a:pt x="80241" y="403889"/>
                  </a:cubicBezTo>
                  <a:cubicBezTo>
                    <a:pt x="93815" y="332585"/>
                    <a:pt x="49166" y="229648"/>
                    <a:pt x="84290" y="180503"/>
                  </a:cubicBezTo>
                  <a:cubicBezTo>
                    <a:pt x="119414" y="131358"/>
                    <a:pt x="225987" y="138943"/>
                    <a:pt x="290984" y="109018"/>
                  </a:cubicBezTo>
                  <a:cubicBezTo>
                    <a:pt x="355981" y="79093"/>
                    <a:pt x="394125" y="-10161"/>
                    <a:pt x="474270" y="951"/>
                  </a:cubicBezTo>
                  <a:cubicBezTo>
                    <a:pt x="554415" y="12063"/>
                    <a:pt x="579463" y="100921"/>
                    <a:pt x="643269" y="132831"/>
                  </a:cubicBezTo>
                  <a:cubicBezTo>
                    <a:pt x="707075" y="164741"/>
                    <a:pt x="824364" y="147234"/>
                    <a:pt x="857107" y="192410"/>
                  </a:cubicBezTo>
                  <a:cubicBezTo>
                    <a:pt x="889850" y="237586"/>
                    <a:pt x="829326" y="336157"/>
                    <a:pt x="839725" y="403889"/>
                  </a:cubicBezTo>
                  <a:cubicBezTo>
                    <a:pt x="850124" y="471621"/>
                    <a:pt x="911165" y="510018"/>
                    <a:pt x="919500" y="598801"/>
                  </a:cubicBezTo>
                  <a:cubicBezTo>
                    <a:pt x="927835" y="687584"/>
                    <a:pt x="803263" y="691138"/>
                    <a:pt x="764511" y="741891"/>
                  </a:cubicBezTo>
                  <a:cubicBezTo>
                    <a:pt x="725759" y="792644"/>
                    <a:pt x="752517" y="850302"/>
                    <a:pt x="686989" y="903317"/>
                  </a:cubicBezTo>
                  <a:cubicBezTo>
                    <a:pt x="621461" y="956332"/>
                    <a:pt x="530096" y="888744"/>
                    <a:pt x="459983" y="892316"/>
                  </a:cubicBezTo>
                  <a:cubicBezTo>
                    <a:pt x="389871" y="895888"/>
                    <a:pt x="338014" y="938544"/>
                    <a:pt x="266314" y="924748"/>
                  </a:cubicBezTo>
                  <a:cubicBezTo>
                    <a:pt x="194614" y="910952"/>
                    <a:pt x="199366" y="794628"/>
                    <a:pt x="155455" y="741891"/>
                  </a:cubicBezTo>
                  <a:cubicBezTo>
                    <a:pt x="111544" y="689154"/>
                    <a:pt x="21967" y="694124"/>
                    <a:pt x="2847" y="608327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6" name="フリーフォーム: 図形 375">
              <a:extLst>
                <a:ext uri="{FF2B5EF4-FFF2-40B4-BE49-F238E27FC236}">
                  <a16:creationId xmlns:a16="http://schemas.microsoft.com/office/drawing/2014/main" id="{C6F89197-5964-15AC-12E6-188674DA5DD0}"/>
                </a:ext>
              </a:extLst>
            </p:cNvPr>
            <p:cNvSpPr/>
            <p:nvPr/>
          </p:nvSpPr>
          <p:spPr>
            <a:xfrm rot="900000">
              <a:off x="3698630" y="1998578"/>
              <a:ext cx="64997" cy="756262"/>
            </a:xfrm>
            <a:custGeom>
              <a:avLst/>
              <a:gdLst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9" fmla="*/ 91440 w 165493"/>
                <a:gd name="connsiteY9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8" fmla="*/ 91440 w 165493"/>
                <a:gd name="connsiteY8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0" fmla="*/ 58097 w 113240"/>
                <a:gd name="connsiteY0" fmla="*/ 0 h 2000985"/>
                <a:gd name="connsiteX1" fmla="*/ 58097 w 113240"/>
                <a:gd name="connsiteY1" fmla="*/ 501040 h 2000985"/>
                <a:gd name="connsiteX2" fmla="*/ 28716 w 113240"/>
                <a:gd name="connsiteY2" fmla="*/ 970765 h 2000985"/>
                <a:gd name="connsiteX3" fmla="*/ 55118 w 113240"/>
                <a:gd name="connsiteY3" fmla="*/ 998905 h 2000985"/>
                <a:gd name="connsiteX4" fmla="*/ 55144 w 113240"/>
                <a:gd name="connsiteY4" fmla="*/ 998905 h 2000985"/>
                <a:gd name="connsiteX5" fmla="*/ 55144 w 113240"/>
                <a:gd name="connsiteY5" fmla="*/ 1499945 h 2000985"/>
                <a:gd name="connsiteX6" fmla="*/ 55144 w 113240"/>
                <a:gd name="connsiteY6" fmla="*/ 2000985 h 200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240" h="2000985">
                  <a:moveTo>
                    <a:pt x="58097" y="0"/>
                  </a:moveTo>
                  <a:cubicBezTo>
                    <a:pt x="249120" y="167013"/>
                    <a:pt x="-132926" y="334027"/>
                    <a:pt x="58097" y="501040"/>
                  </a:cubicBezTo>
                  <a:cubicBezTo>
                    <a:pt x="237181" y="657615"/>
                    <a:pt x="-87409" y="814190"/>
                    <a:pt x="28716" y="970765"/>
                  </a:cubicBezTo>
                  <a:lnTo>
                    <a:pt x="55118" y="998905"/>
                  </a:lnTo>
                  <a:lnTo>
                    <a:pt x="55144" y="998905"/>
                  </a:lnTo>
                  <a:cubicBezTo>
                    <a:pt x="246167" y="1165918"/>
                    <a:pt x="-135879" y="1332932"/>
                    <a:pt x="55144" y="1499945"/>
                  </a:cubicBezTo>
                  <a:cubicBezTo>
                    <a:pt x="246167" y="1666958"/>
                    <a:pt x="-135879" y="1833972"/>
                    <a:pt x="55144" y="2000985"/>
                  </a:cubicBezTo>
                </a:path>
              </a:pathLst>
            </a:custGeom>
            <a:noFill/>
            <a:ln w="44450" cap="rnd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7" name="フリーフォーム: 図形 376">
              <a:extLst>
                <a:ext uri="{FF2B5EF4-FFF2-40B4-BE49-F238E27FC236}">
                  <a16:creationId xmlns:a16="http://schemas.microsoft.com/office/drawing/2014/main" id="{E077AED6-11AB-D93A-BD91-A781FA9E03BB}"/>
                </a:ext>
              </a:extLst>
            </p:cNvPr>
            <p:cNvSpPr/>
            <p:nvPr/>
          </p:nvSpPr>
          <p:spPr>
            <a:xfrm rot="900000">
              <a:off x="3746255" y="2322428"/>
              <a:ext cx="64997" cy="756262"/>
            </a:xfrm>
            <a:custGeom>
              <a:avLst/>
              <a:gdLst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9" fmla="*/ 91440 w 165493"/>
                <a:gd name="connsiteY9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8" fmla="*/ 91440 w 165493"/>
                <a:gd name="connsiteY8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0" fmla="*/ 58097 w 113240"/>
                <a:gd name="connsiteY0" fmla="*/ 0 h 2000985"/>
                <a:gd name="connsiteX1" fmla="*/ 58097 w 113240"/>
                <a:gd name="connsiteY1" fmla="*/ 501040 h 2000985"/>
                <a:gd name="connsiteX2" fmla="*/ 28716 w 113240"/>
                <a:gd name="connsiteY2" fmla="*/ 970765 h 2000985"/>
                <a:gd name="connsiteX3" fmla="*/ 55118 w 113240"/>
                <a:gd name="connsiteY3" fmla="*/ 998905 h 2000985"/>
                <a:gd name="connsiteX4" fmla="*/ 55144 w 113240"/>
                <a:gd name="connsiteY4" fmla="*/ 998905 h 2000985"/>
                <a:gd name="connsiteX5" fmla="*/ 55144 w 113240"/>
                <a:gd name="connsiteY5" fmla="*/ 1499945 h 2000985"/>
                <a:gd name="connsiteX6" fmla="*/ 55144 w 113240"/>
                <a:gd name="connsiteY6" fmla="*/ 2000985 h 200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240" h="2000985">
                  <a:moveTo>
                    <a:pt x="58097" y="0"/>
                  </a:moveTo>
                  <a:cubicBezTo>
                    <a:pt x="249120" y="167013"/>
                    <a:pt x="-132926" y="334027"/>
                    <a:pt x="58097" y="501040"/>
                  </a:cubicBezTo>
                  <a:cubicBezTo>
                    <a:pt x="237181" y="657615"/>
                    <a:pt x="-87409" y="814190"/>
                    <a:pt x="28716" y="970765"/>
                  </a:cubicBezTo>
                  <a:lnTo>
                    <a:pt x="55118" y="998905"/>
                  </a:lnTo>
                  <a:lnTo>
                    <a:pt x="55144" y="998905"/>
                  </a:lnTo>
                  <a:cubicBezTo>
                    <a:pt x="246167" y="1165918"/>
                    <a:pt x="-135879" y="1332932"/>
                    <a:pt x="55144" y="1499945"/>
                  </a:cubicBezTo>
                  <a:cubicBezTo>
                    <a:pt x="246167" y="1666958"/>
                    <a:pt x="-135879" y="1833972"/>
                    <a:pt x="55144" y="2000985"/>
                  </a:cubicBezTo>
                </a:path>
              </a:pathLst>
            </a:custGeom>
            <a:noFill/>
            <a:ln w="44450" cap="rnd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8" name="フリーフォーム: 図形 377">
              <a:extLst>
                <a:ext uri="{FF2B5EF4-FFF2-40B4-BE49-F238E27FC236}">
                  <a16:creationId xmlns:a16="http://schemas.microsoft.com/office/drawing/2014/main" id="{7E105908-D0C4-4FCA-4CA3-0C0DFF136CEA}"/>
                </a:ext>
              </a:extLst>
            </p:cNvPr>
            <p:cNvSpPr/>
            <p:nvPr/>
          </p:nvSpPr>
          <p:spPr>
            <a:xfrm rot="20700000" flipH="1">
              <a:off x="5813180" y="2055727"/>
              <a:ext cx="64997" cy="756262"/>
            </a:xfrm>
            <a:custGeom>
              <a:avLst/>
              <a:gdLst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9" fmla="*/ 91440 w 165493"/>
                <a:gd name="connsiteY9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8" fmla="*/ 91440 w 165493"/>
                <a:gd name="connsiteY8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0" fmla="*/ 58097 w 113240"/>
                <a:gd name="connsiteY0" fmla="*/ 0 h 2000985"/>
                <a:gd name="connsiteX1" fmla="*/ 58097 w 113240"/>
                <a:gd name="connsiteY1" fmla="*/ 501040 h 2000985"/>
                <a:gd name="connsiteX2" fmla="*/ 28716 w 113240"/>
                <a:gd name="connsiteY2" fmla="*/ 970765 h 2000985"/>
                <a:gd name="connsiteX3" fmla="*/ 55118 w 113240"/>
                <a:gd name="connsiteY3" fmla="*/ 998905 h 2000985"/>
                <a:gd name="connsiteX4" fmla="*/ 55144 w 113240"/>
                <a:gd name="connsiteY4" fmla="*/ 998905 h 2000985"/>
                <a:gd name="connsiteX5" fmla="*/ 55144 w 113240"/>
                <a:gd name="connsiteY5" fmla="*/ 1499945 h 2000985"/>
                <a:gd name="connsiteX6" fmla="*/ 55144 w 113240"/>
                <a:gd name="connsiteY6" fmla="*/ 2000985 h 200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240" h="2000985">
                  <a:moveTo>
                    <a:pt x="58097" y="0"/>
                  </a:moveTo>
                  <a:cubicBezTo>
                    <a:pt x="249120" y="167013"/>
                    <a:pt x="-132926" y="334027"/>
                    <a:pt x="58097" y="501040"/>
                  </a:cubicBezTo>
                  <a:cubicBezTo>
                    <a:pt x="237181" y="657615"/>
                    <a:pt x="-87409" y="814190"/>
                    <a:pt x="28716" y="970765"/>
                  </a:cubicBezTo>
                  <a:lnTo>
                    <a:pt x="55118" y="998905"/>
                  </a:lnTo>
                  <a:lnTo>
                    <a:pt x="55144" y="998905"/>
                  </a:lnTo>
                  <a:cubicBezTo>
                    <a:pt x="246167" y="1165918"/>
                    <a:pt x="-135879" y="1332932"/>
                    <a:pt x="55144" y="1499945"/>
                  </a:cubicBezTo>
                  <a:cubicBezTo>
                    <a:pt x="246167" y="1666958"/>
                    <a:pt x="-135879" y="1833972"/>
                    <a:pt x="55144" y="2000985"/>
                  </a:cubicBezTo>
                </a:path>
              </a:pathLst>
            </a:custGeom>
            <a:noFill/>
            <a:ln w="44450" cap="rnd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9" name="フリーフォーム: 図形 378">
              <a:extLst>
                <a:ext uri="{FF2B5EF4-FFF2-40B4-BE49-F238E27FC236}">
                  <a16:creationId xmlns:a16="http://schemas.microsoft.com/office/drawing/2014/main" id="{EC91E20B-45ED-DD11-7320-1FECF5E9785E}"/>
                </a:ext>
              </a:extLst>
            </p:cNvPr>
            <p:cNvSpPr/>
            <p:nvPr/>
          </p:nvSpPr>
          <p:spPr>
            <a:xfrm rot="20700000" flipH="1">
              <a:off x="5822706" y="2560552"/>
              <a:ext cx="64997" cy="756262"/>
            </a:xfrm>
            <a:custGeom>
              <a:avLst/>
              <a:gdLst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0" fmla="*/ 0 w 165493"/>
                <a:gd name="connsiteY0" fmla="*/ 0 h 2000985"/>
                <a:gd name="connsiteX1" fmla="*/ 110350 w 165493"/>
                <a:gd name="connsiteY1" fmla="*/ 0 h 2000985"/>
                <a:gd name="connsiteX2" fmla="*/ 110350 w 165493"/>
                <a:gd name="connsiteY2" fmla="*/ 501040 h 2000985"/>
                <a:gd name="connsiteX3" fmla="*/ 80969 w 165493"/>
                <a:gd name="connsiteY3" fmla="*/ 970765 h 2000985"/>
                <a:gd name="connsiteX4" fmla="*/ 107371 w 165493"/>
                <a:gd name="connsiteY4" fmla="*/ 998905 h 2000985"/>
                <a:gd name="connsiteX5" fmla="*/ 107397 w 165493"/>
                <a:gd name="connsiteY5" fmla="*/ 998905 h 2000985"/>
                <a:gd name="connsiteX6" fmla="*/ 107397 w 165493"/>
                <a:gd name="connsiteY6" fmla="*/ 1499945 h 2000985"/>
                <a:gd name="connsiteX7" fmla="*/ 107397 w 165493"/>
                <a:gd name="connsiteY7" fmla="*/ 2000985 h 2000985"/>
                <a:gd name="connsiteX8" fmla="*/ 0 w 165493"/>
                <a:gd name="connsiteY8" fmla="*/ 2000985 h 2000985"/>
                <a:gd name="connsiteX9" fmla="*/ 91440 w 165493"/>
                <a:gd name="connsiteY9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8" fmla="*/ 91440 w 165493"/>
                <a:gd name="connsiteY8" fmla="*/ 91440 h 2000985"/>
                <a:gd name="connsiteX0" fmla="*/ 110350 w 165493"/>
                <a:gd name="connsiteY0" fmla="*/ 0 h 2000985"/>
                <a:gd name="connsiteX1" fmla="*/ 110350 w 165493"/>
                <a:gd name="connsiteY1" fmla="*/ 501040 h 2000985"/>
                <a:gd name="connsiteX2" fmla="*/ 80969 w 165493"/>
                <a:gd name="connsiteY2" fmla="*/ 970765 h 2000985"/>
                <a:gd name="connsiteX3" fmla="*/ 107371 w 165493"/>
                <a:gd name="connsiteY3" fmla="*/ 998905 h 2000985"/>
                <a:gd name="connsiteX4" fmla="*/ 107397 w 165493"/>
                <a:gd name="connsiteY4" fmla="*/ 998905 h 2000985"/>
                <a:gd name="connsiteX5" fmla="*/ 107397 w 165493"/>
                <a:gd name="connsiteY5" fmla="*/ 1499945 h 2000985"/>
                <a:gd name="connsiteX6" fmla="*/ 107397 w 165493"/>
                <a:gd name="connsiteY6" fmla="*/ 2000985 h 2000985"/>
                <a:gd name="connsiteX7" fmla="*/ 0 w 165493"/>
                <a:gd name="connsiteY7" fmla="*/ 2000985 h 2000985"/>
                <a:gd name="connsiteX0" fmla="*/ 58097 w 113240"/>
                <a:gd name="connsiteY0" fmla="*/ 0 h 2000985"/>
                <a:gd name="connsiteX1" fmla="*/ 58097 w 113240"/>
                <a:gd name="connsiteY1" fmla="*/ 501040 h 2000985"/>
                <a:gd name="connsiteX2" fmla="*/ 28716 w 113240"/>
                <a:gd name="connsiteY2" fmla="*/ 970765 h 2000985"/>
                <a:gd name="connsiteX3" fmla="*/ 55118 w 113240"/>
                <a:gd name="connsiteY3" fmla="*/ 998905 h 2000985"/>
                <a:gd name="connsiteX4" fmla="*/ 55144 w 113240"/>
                <a:gd name="connsiteY4" fmla="*/ 998905 h 2000985"/>
                <a:gd name="connsiteX5" fmla="*/ 55144 w 113240"/>
                <a:gd name="connsiteY5" fmla="*/ 1499945 h 2000985"/>
                <a:gd name="connsiteX6" fmla="*/ 55144 w 113240"/>
                <a:gd name="connsiteY6" fmla="*/ 2000985 h 200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240" h="2000985">
                  <a:moveTo>
                    <a:pt x="58097" y="0"/>
                  </a:moveTo>
                  <a:cubicBezTo>
                    <a:pt x="249120" y="167013"/>
                    <a:pt x="-132926" y="334027"/>
                    <a:pt x="58097" y="501040"/>
                  </a:cubicBezTo>
                  <a:cubicBezTo>
                    <a:pt x="237181" y="657615"/>
                    <a:pt x="-87409" y="814190"/>
                    <a:pt x="28716" y="970765"/>
                  </a:cubicBezTo>
                  <a:lnTo>
                    <a:pt x="55118" y="998905"/>
                  </a:lnTo>
                  <a:lnTo>
                    <a:pt x="55144" y="998905"/>
                  </a:lnTo>
                  <a:cubicBezTo>
                    <a:pt x="246167" y="1165918"/>
                    <a:pt x="-135879" y="1332932"/>
                    <a:pt x="55144" y="1499945"/>
                  </a:cubicBezTo>
                  <a:cubicBezTo>
                    <a:pt x="246167" y="1666958"/>
                    <a:pt x="-135879" y="1833972"/>
                    <a:pt x="55144" y="2000985"/>
                  </a:cubicBezTo>
                </a:path>
              </a:pathLst>
            </a:custGeom>
            <a:noFill/>
            <a:ln w="44450" cap="rnd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11" name="グループ化 710">
              <a:extLst>
                <a:ext uri="{FF2B5EF4-FFF2-40B4-BE49-F238E27FC236}">
                  <a16:creationId xmlns:a16="http://schemas.microsoft.com/office/drawing/2014/main" id="{0B4E9349-B786-CF68-659C-D5D23BAF8FD9}"/>
                </a:ext>
              </a:extLst>
            </p:cNvPr>
            <p:cNvGrpSpPr/>
            <p:nvPr/>
          </p:nvGrpSpPr>
          <p:grpSpPr>
            <a:xfrm>
              <a:off x="3677526" y="2017114"/>
              <a:ext cx="2177174" cy="1560809"/>
              <a:chOff x="3677526" y="2017114"/>
              <a:chExt cx="2177174" cy="1560809"/>
            </a:xfrm>
          </p:grpSpPr>
          <p:sp>
            <p:nvSpPr>
              <p:cNvPr id="712" name="フリーフォーム: 図形 711">
                <a:extLst>
                  <a:ext uri="{FF2B5EF4-FFF2-40B4-BE49-F238E27FC236}">
                    <a16:creationId xmlns:a16="http://schemas.microsoft.com/office/drawing/2014/main" id="{D2E9CB35-5B6F-E62F-2A5B-17384FDD076D}"/>
                  </a:ext>
                </a:extLst>
              </p:cNvPr>
              <p:cNvSpPr/>
              <p:nvPr/>
            </p:nvSpPr>
            <p:spPr>
              <a:xfrm>
                <a:off x="3677526" y="2017114"/>
                <a:ext cx="2177174" cy="1560809"/>
              </a:xfrm>
              <a:custGeom>
                <a:avLst/>
                <a:gdLst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30971 w 1861942"/>
                  <a:gd name="connsiteY22" fmla="*/ 30429 h 1521540"/>
                  <a:gd name="connsiteX23" fmla="*/ 1371156 w 1861942"/>
                  <a:gd name="connsiteY23" fmla="*/ 11418 h 1521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61942" h="1521540">
                    <a:moveTo>
                      <a:pt x="1475777" y="0"/>
                    </a:moveTo>
                    <a:lnTo>
                      <a:pt x="1484078" y="9011"/>
                    </a:lnTo>
                    <a:cubicBezTo>
                      <a:pt x="1522101" y="55261"/>
                      <a:pt x="1543569" y="105948"/>
                      <a:pt x="1498815" y="174378"/>
                    </a:cubicBezTo>
                    <a:cubicBezTo>
                      <a:pt x="1386930" y="345456"/>
                      <a:pt x="1688930" y="405633"/>
                      <a:pt x="1628782" y="562847"/>
                    </a:cubicBezTo>
                    <a:lnTo>
                      <a:pt x="1613316" y="592532"/>
                    </a:lnTo>
                    <a:lnTo>
                      <a:pt x="1611088" y="593387"/>
                    </a:lnTo>
                    <a:cubicBezTo>
                      <a:pt x="1491745" y="775869"/>
                      <a:pt x="1843309" y="832172"/>
                      <a:pt x="1723966" y="1014653"/>
                    </a:cubicBezTo>
                    <a:cubicBezTo>
                      <a:pt x="1612082" y="1185731"/>
                      <a:pt x="1914081" y="1245908"/>
                      <a:pt x="1853933" y="1403123"/>
                    </a:cubicBezTo>
                    <a:lnTo>
                      <a:pt x="1850704" y="1409321"/>
                    </a:lnTo>
                    <a:lnTo>
                      <a:pt x="1772892" y="1436541"/>
                    </a:lnTo>
                    <a:cubicBezTo>
                      <a:pt x="1590432" y="1487824"/>
                      <a:pt x="1281438" y="1521540"/>
                      <a:pt x="930971" y="1521540"/>
                    </a:cubicBezTo>
                    <a:cubicBezTo>
                      <a:pt x="580505" y="1521540"/>
                      <a:pt x="271511" y="1487824"/>
                      <a:pt x="89050" y="1436541"/>
                    </a:cubicBezTo>
                    <a:lnTo>
                      <a:pt x="11239" y="1409321"/>
                    </a:lnTo>
                    <a:lnTo>
                      <a:pt x="8010" y="1403124"/>
                    </a:lnTo>
                    <a:cubicBezTo>
                      <a:pt x="-52139" y="1245909"/>
                      <a:pt x="249861" y="1185732"/>
                      <a:pt x="137976" y="1014654"/>
                    </a:cubicBezTo>
                    <a:cubicBezTo>
                      <a:pt x="18633" y="832173"/>
                      <a:pt x="370198" y="775870"/>
                      <a:pt x="250854" y="593388"/>
                    </a:cubicBezTo>
                    <a:lnTo>
                      <a:pt x="248626" y="592533"/>
                    </a:lnTo>
                    <a:lnTo>
                      <a:pt x="233160" y="562848"/>
                    </a:lnTo>
                    <a:cubicBezTo>
                      <a:pt x="173012" y="405634"/>
                      <a:pt x="475012" y="345457"/>
                      <a:pt x="363127" y="174379"/>
                    </a:cubicBezTo>
                    <a:cubicBezTo>
                      <a:pt x="318374" y="105949"/>
                      <a:pt x="339841" y="55262"/>
                      <a:pt x="377865" y="9012"/>
                    </a:cubicBezTo>
                    <a:lnTo>
                      <a:pt x="386167" y="0"/>
                    </a:lnTo>
                    <a:lnTo>
                      <a:pt x="490787" y="11418"/>
                    </a:lnTo>
                    <a:cubicBezTo>
                      <a:pt x="623949" y="23601"/>
                      <a:pt x="773261" y="30429"/>
                      <a:pt x="930971" y="30429"/>
                    </a:cubicBezTo>
                    <a:cubicBezTo>
                      <a:pt x="1088682" y="30429"/>
                      <a:pt x="1237994" y="23601"/>
                      <a:pt x="1371156" y="11418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3" name="月 712">
                <a:extLst>
                  <a:ext uri="{FF2B5EF4-FFF2-40B4-BE49-F238E27FC236}">
                    <a16:creationId xmlns:a16="http://schemas.microsoft.com/office/drawing/2014/main" id="{3424F92E-90A3-6525-D378-094187020C48}"/>
                  </a:ext>
                </a:extLst>
              </p:cNvPr>
              <p:cNvSpPr/>
              <p:nvPr/>
            </p:nvSpPr>
            <p:spPr>
              <a:xfrm rot="16200000">
                <a:off x="4642512" y="2202317"/>
                <a:ext cx="212633" cy="1716444"/>
              </a:xfrm>
              <a:prstGeom prst="moon">
                <a:avLst>
                  <a:gd name="adj" fmla="val 34568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4" name="月 713">
                <a:extLst>
                  <a:ext uri="{FF2B5EF4-FFF2-40B4-BE49-F238E27FC236}">
                    <a16:creationId xmlns:a16="http://schemas.microsoft.com/office/drawing/2014/main" id="{82C5136F-0687-5E70-6C95-994549B50F83}"/>
                  </a:ext>
                </a:extLst>
              </p:cNvPr>
              <p:cNvSpPr/>
              <p:nvPr/>
            </p:nvSpPr>
            <p:spPr>
              <a:xfrm rot="16200000">
                <a:off x="4686964" y="1961161"/>
                <a:ext cx="161833" cy="1462440"/>
              </a:xfrm>
              <a:prstGeom prst="moon">
                <a:avLst>
                  <a:gd name="adj" fmla="val 49500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5" name="月 714">
                <a:extLst>
                  <a:ext uri="{FF2B5EF4-FFF2-40B4-BE49-F238E27FC236}">
                    <a16:creationId xmlns:a16="http://schemas.microsoft.com/office/drawing/2014/main" id="{23F273D4-FCCD-D8FC-7B46-9595DD3DE9A6}"/>
                  </a:ext>
                </a:extLst>
              </p:cNvPr>
              <p:cNvSpPr/>
              <p:nvPr/>
            </p:nvSpPr>
            <p:spPr>
              <a:xfrm rot="16200000">
                <a:off x="4696490" y="1721512"/>
                <a:ext cx="123733" cy="1170344"/>
              </a:xfrm>
              <a:prstGeom prst="moon">
                <a:avLst>
                  <a:gd name="adj" fmla="val 60772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104" name="テキスト ボックス 1103">
            <a:extLst>
              <a:ext uri="{FF2B5EF4-FFF2-40B4-BE49-F238E27FC236}">
                <a16:creationId xmlns:a16="http://schemas.microsoft.com/office/drawing/2014/main" id="{5DCBE971-3F13-E084-5BDC-7AAA3178C5F4}"/>
              </a:ext>
            </a:extLst>
          </p:cNvPr>
          <p:cNvSpPr txBox="1"/>
          <p:nvPr/>
        </p:nvSpPr>
        <p:spPr>
          <a:xfrm>
            <a:off x="3821940" y="211844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ネコの冬用イラスト</a:t>
            </a:r>
          </a:p>
        </p:txBody>
      </p:sp>
      <p:grpSp>
        <p:nvGrpSpPr>
          <p:cNvPr id="1091" name="グループ化 1090">
            <a:extLst>
              <a:ext uri="{FF2B5EF4-FFF2-40B4-BE49-F238E27FC236}">
                <a16:creationId xmlns:a16="http://schemas.microsoft.com/office/drawing/2014/main" id="{BBBBC0E2-2DBD-149B-C11B-3426D4CC8AAA}"/>
              </a:ext>
            </a:extLst>
          </p:cNvPr>
          <p:cNvGrpSpPr/>
          <p:nvPr/>
        </p:nvGrpSpPr>
        <p:grpSpPr>
          <a:xfrm>
            <a:off x="7038455" y="672122"/>
            <a:ext cx="2351020" cy="2658119"/>
            <a:chOff x="7038455" y="672122"/>
            <a:chExt cx="2351020" cy="2658119"/>
          </a:xfrm>
        </p:grpSpPr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DBEE5EE2-CBBF-6361-F322-637C695CD712}"/>
                </a:ext>
              </a:extLst>
            </p:cNvPr>
            <p:cNvGrpSpPr/>
            <p:nvPr/>
          </p:nvGrpSpPr>
          <p:grpSpPr>
            <a:xfrm>
              <a:off x="7313839" y="918417"/>
              <a:ext cx="1700017" cy="2324381"/>
              <a:chOff x="3801897" y="3695781"/>
              <a:chExt cx="2302205" cy="3147733"/>
            </a:xfrm>
          </p:grpSpPr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7D3A3F0E-D466-4DF3-A44D-102B26DC06E3}"/>
                  </a:ext>
                </a:extLst>
              </p:cNvPr>
              <p:cNvGrpSpPr/>
              <p:nvPr/>
            </p:nvGrpSpPr>
            <p:grpSpPr>
              <a:xfrm>
                <a:off x="3801897" y="3695781"/>
                <a:ext cx="2302205" cy="3147733"/>
                <a:chOff x="892779" y="400131"/>
                <a:chExt cx="2302205" cy="3147733"/>
              </a:xfrm>
            </p:grpSpPr>
            <p:sp>
              <p:nvSpPr>
                <p:cNvPr id="25" name="楕円 1">
                  <a:extLst>
                    <a:ext uri="{FF2B5EF4-FFF2-40B4-BE49-F238E27FC236}">
                      <a16:creationId xmlns:a16="http://schemas.microsoft.com/office/drawing/2014/main" id="{2A83F758-1C17-F768-040B-10D3BE88B4E7}"/>
                    </a:ext>
                  </a:extLst>
                </p:cNvPr>
                <p:cNvSpPr/>
                <p:nvPr/>
              </p:nvSpPr>
              <p:spPr>
                <a:xfrm rot="9000000" flipH="1">
                  <a:off x="2393685" y="2118205"/>
                  <a:ext cx="270923" cy="88699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2A040C0F-39FF-21C8-DAE3-FF0153DE3FF6}"/>
                    </a:ext>
                  </a:extLst>
                </p:cNvPr>
                <p:cNvSpPr/>
                <p:nvPr/>
              </p:nvSpPr>
              <p:spPr>
                <a:xfrm>
                  <a:off x="2228330" y="2363168"/>
                  <a:ext cx="966654" cy="916909"/>
                </a:xfrm>
                <a:custGeom>
                  <a:avLst/>
                  <a:gdLst>
                    <a:gd name="connsiteX0" fmla="*/ 815155 w 966654"/>
                    <a:gd name="connsiteY0" fmla="*/ 0 h 916909"/>
                    <a:gd name="connsiteX1" fmla="*/ 910654 w 966654"/>
                    <a:gd name="connsiteY1" fmla="*/ 88007 h 916909"/>
                    <a:gd name="connsiteX2" fmla="*/ 909632 w 966654"/>
                    <a:gd name="connsiteY2" fmla="*/ 92672 h 916909"/>
                    <a:gd name="connsiteX3" fmla="*/ 936888 w 966654"/>
                    <a:gd name="connsiteY3" fmla="*/ 154896 h 916909"/>
                    <a:gd name="connsiteX4" fmla="*/ 746960 w 966654"/>
                    <a:gd name="connsiteY4" fmla="*/ 792046 h 916909"/>
                    <a:gd name="connsiteX5" fmla="*/ 0 w 966654"/>
                    <a:gd name="connsiteY5" fmla="*/ 767680 h 916909"/>
                    <a:gd name="connsiteX6" fmla="*/ 109011 w 966654"/>
                    <a:gd name="connsiteY6" fmla="*/ 646973 h 916909"/>
                    <a:gd name="connsiteX7" fmla="*/ 646045 w 966654"/>
                    <a:gd name="connsiteY7" fmla="*/ 664491 h 916909"/>
                    <a:gd name="connsiteX8" fmla="*/ 782596 w 966654"/>
                    <a:gd name="connsiteY8" fmla="*/ 206406 h 916909"/>
                    <a:gd name="connsiteX9" fmla="*/ 761869 w 966654"/>
                    <a:gd name="connsiteY9" fmla="*/ 159087 h 916909"/>
                    <a:gd name="connsiteX10" fmla="*/ 747627 w 966654"/>
                    <a:gd name="connsiteY10" fmla="*/ 150238 h 916909"/>
                    <a:gd name="connsiteX11" fmla="*/ 719656 w 966654"/>
                    <a:gd name="connsiteY11" fmla="*/ 88007 h 916909"/>
                    <a:gd name="connsiteX12" fmla="*/ 815155 w 966654"/>
                    <a:gd name="connsiteY12" fmla="*/ 0 h 9169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66654" h="916909">
                      <a:moveTo>
                        <a:pt x="815155" y="0"/>
                      </a:moveTo>
                      <a:cubicBezTo>
                        <a:pt x="867898" y="0"/>
                        <a:pt x="910654" y="39402"/>
                        <a:pt x="910654" y="88007"/>
                      </a:cubicBezTo>
                      <a:lnTo>
                        <a:pt x="909632" y="92672"/>
                      </a:lnTo>
                      <a:lnTo>
                        <a:pt x="936888" y="154896"/>
                      </a:lnTo>
                      <a:cubicBezTo>
                        <a:pt x="1013002" y="382436"/>
                        <a:pt x="940823" y="638672"/>
                        <a:pt x="746960" y="792046"/>
                      </a:cubicBezTo>
                      <a:cubicBezTo>
                        <a:pt x="525401" y="967330"/>
                        <a:pt x="209664" y="957031"/>
                        <a:pt x="0" y="767680"/>
                      </a:cubicBezTo>
                      <a:lnTo>
                        <a:pt x="109011" y="646973"/>
                      </a:lnTo>
                      <a:cubicBezTo>
                        <a:pt x="259751" y="783109"/>
                        <a:pt x="486753" y="790514"/>
                        <a:pt x="646045" y="664491"/>
                      </a:cubicBezTo>
                      <a:cubicBezTo>
                        <a:pt x="785426" y="554221"/>
                        <a:pt x="837319" y="369998"/>
                        <a:pt x="782596" y="206406"/>
                      </a:cubicBezTo>
                      <a:lnTo>
                        <a:pt x="761869" y="159087"/>
                      </a:lnTo>
                      <a:lnTo>
                        <a:pt x="747627" y="150238"/>
                      </a:lnTo>
                      <a:cubicBezTo>
                        <a:pt x="730345" y="134311"/>
                        <a:pt x="719656" y="112310"/>
                        <a:pt x="719656" y="88007"/>
                      </a:cubicBezTo>
                      <a:cubicBezTo>
                        <a:pt x="719656" y="39402"/>
                        <a:pt x="762412" y="0"/>
                        <a:pt x="815155" y="0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楕円 1">
                  <a:extLst>
                    <a:ext uri="{FF2B5EF4-FFF2-40B4-BE49-F238E27FC236}">
                      <a16:creationId xmlns:a16="http://schemas.microsoft.com/office/drawing/2014/main" id="{3560E0F7-F46D-5C1C-8464-A7ED917943BE}"/>
                    </a:ext>
                  </a:extLst>
                </p:cNvPr>
                <p:cNvSpPr/>
                <p:nvPr/>
              </p:nvSpPr>
              <p:spPr>
                <a:xfrm rot="12600000">
                  <a:off x="1355459" y="2118205"/>
                  <a:ext cx="270923" cy="88699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" name="楕円 1">
                  <a:extLst>
                    <a:ext uri="{FF2B5EF4-FFF2-40B4-BE49-F238E27FC236}">
                      <a16:creationId xmlns:a16="http://schemas.microsoft.com/office/drawing/2014/main" id="{21CF9753-0165-6E72-7C89-523AFF7079A0}"/>
                    </a:ext>
                  </a:extLst>
                </p:cNvPr>
                <p:cNvSpPr/>
                <p:nvPr/>
              </p:nvSpPr>
              <p:spPr>
                <a:xfrm rot="10800000">
                  <a:off x="2030478" y="2899792"/>
                  <a:ext cx="309970" cy="64807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" name="楕円 1">
                  <a:extLst>
                    <a:ext uri="{FF2B5EF4-FFF2-40B4-BE49-F238E27FC236}">
                      <a16:creationId xmlns:a16="http://schemas.microsoft.com/office/drawing/2014/main" id="{CE16E4F2-325D-39C0-2524-E5CDCB96CA59}"/>
                    </a:ext>
                  </a:extLst>
                </p:cNvPr>
                <p:cNvSpPr/>
                <p:nvPr/>
              </p:nvSpPr>
              <p:spPr>
                <a:xfrm rot="10800000">
                  <a:off x="1672044" y="2899792"/>
                  <a:ext cx="309970" cy="64807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" name="楕円 1">
                  <a:extLst>
                    <a:ext uri="{FF2B5EF4-FFF2-40B4-BE49-F238E27FC236}">
                      <a16:creationId xmlns:a16="http://schemas.microsoft.com/office/drawing/2014/main" id="{FE728C24-2839-260B-25DC-6C757609862B}"/>
                    </a:ext>
                  </a:extLst>
                </p:cNvPr>
                <p:cNvSpPr/>
                <p:nvPr/>
              </p:nvSpPr>
              <p:spPr>
                <a:xfrm>
                  <a:off x="1471464" y="1952795"/>
                  <a:ext cx="1080120" cy="136815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" name="楕円 1">
                  <a:extLst>
                    <a:ext uri="{FF2B5EF4-FFF2-40B4-BE49-F238E27FC236}">
                      <a16:creationId xmlns:a16="http://schemas.microsoft.com/office/drawing/2014/main" id="{2CD4F309-F9E0-FDB6-93BC-23F4CD780DD9}"/>
                    </a:ext>
                  </a:extLst>
                </p:cNvPr>
                <p:cNvSpPr/>
                <p:nvPr/>
              </p:nvSpPr>
              <p:spPr>
                <a:xfrm>
                  <a:off x="1607508" y="1996326"/>
                  <a:ext cx="808032" cy="115894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" name="二等辺三角形 6">
                  <a:extLst>
                    <a:ext uri="{FF2B5EF4-FFF2-40B4-BE49-F238E27FC236}">
                      <a16:creationId xmlns:a16="http://schemas.microsoft.com/office/drawing/2014/main" id="{547DF2A7-35F2-E267-8EEE-1D00670F0BED}"/>
                    </a:ext>
                  </a:extLst>
                </p:cNvPr>
                <p:cNvSpPr/>
                <p:nvPr/>
              </p:nvSpPr>
              <p:spPr>
                <a:xfrm rot="19800000">
                  <a:off x="1004700" y="400131"/>
                  <a:ext cx="69825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二等辺三角形 6">
                  <a:extLst>
                    <a:ext uri="{FF2B5EF4-FFF2-40B4-BE49-F238E27FC236}">
                      <a16:creationId xmlns:a16="http://schemas.microsoft.com/office/drawing/2014/main" id="{64AD0B55-343C-C1FF-EF00-EB303D0BE31E}"/>
                    </a:ext>
                  </a:extLst>
                </p:cNvPr>
                <p:cNvSpPr/>
                <p:nvPr/>
              </p:nvSpPr>
              <p:spPr>
                <a:xfrm rot="20093668">
                  <a:off x="1121099" y="506348"/>
                  <a:ext cx="380702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二等辺三角形 6">
                  <a:extLst>
                    <a:ext uri="{FF2B5EF4-FFF2-40B4-BE49-F238E27FC236}">
                      <a16:creationId xmlns:a16="http://schemas.microsoft.com/office/drawing/2014/main" id="{DB603566-197F-0FE0-D2D6-B0C1EFB3BBD3}"/>
                    </a:ext>
                  </a:extLst>
                </p:cNvPr>
                <p:cNvSpPr/>
                <p:nvPr/>
              </p:nvSpPr>
              <p:spPr>
                <a:xfrm rot="1800000" flipH="1">
                  <a:off x="2320089" y="400132"/>
                  <a:ext cx="69825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二等辺三角形 6">
                  <a:extLst>
                    <a:ext uri="{FF2B5EF4-FFF2-40B4-BE49-F238E27FC236}">
                      <a16:creationId xmlns:a16="http://schemas.microsoft.com/office/drawing/2014/main" id="{FCA1E974-6D9D-A4B2-85AE-1BD34B63377F}"/>
                    </a:ext>
                  </a:extLst>
                </p:cNvPr>
                <p:cNvSpPr/>
                <p:nvPr/>
              </p:nvSpPr>
              <p:spPr>
                <a:xfrm rot="1506332" flipH="1">
                  <a:off x="2512689" y="506349"/>
                  <a:ext cx="380702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楕円 35">
                  <a:extLst>
                    <a:ext uri="{FF2B5EF4-FFF2-40B4-BE49-F238E27FC236}">
                      <a16:creationId xmlns:a16="http://schemas.microsoft.com/office/drawing/2014/main" id="{F49A5F8C-48C2-65E4-12A3-2C973EC58B8B}"/>
                    </a:ext>
                  </a:extLst>
                </p:cNvPr>
                <p:cNvSpPr/>
                <p:nvPr/>
              </p:nvSpPr>
              <p:spPr>
                <a:xfrm>
                  <a:off x="1064568" y="548680"/>
                  <a:ext cx="1893912" cy="1666642"/>
                </a:xfrm>
                <a:prstGeom prst="ellipse">
                  <a:avLst/>
                </a:prstGeom>
                <a:solidFill>
                  <a:srgbClr val="FFCC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F5F69464-5B4C-61B3-24DE-DD9BDFA20501}"/>
                    </a:ext>
                  </a:extLst>
                </p:cNvPr>
                <p:cNvSpPr/>
                <p:nvPr/>
              </p:nvSpPr>
              <p:spPr>
                <a:xfrm>
                  <a:off x="1528030" y="1433171"/>
                  <a:ext cx="966988" cy="411652"/>
                </a:xfrm>
                <a:custGeom>
                  <a:avLst/>
                  <a:gdLst>
                    <a:gd name="connsiteX0" fmla="*/ 267594 w 966988"/>
                    <a:gd name="connsiteY0" fmla="*/ 0 h 411652"/>
                    <a:gd name="connsiteX1" fmla="*/ 456812 w 966988"/>
                    <a:gd name="connsiteY1" fmla="*/ 60285 h 411652"/>
                    <a:gd name="connsiteX2" fmla="*/ 483494 w 966988"/>
                    <a:gd name="connsiteY2" fmla="*/ 90725 h 411652"/>
                    <a:gd name="connsiteX3" fmla="*/ 510177 w 966988"/>
                    <a:gd name="connsiteY3" fmla="*/ 60285 h 411652"/>
                    <a:gd name="connsiteX4" fmla="*/ 699394 w 966988"/>
                    <a:gd name="connsiteY4" fmla="*/ 0 h 411652"/>
                    <a:gd name="connsiteX5" fmla="*/ 966988 w 966988"/>
                    <a:gd name="connsiteY5" fmla="*/ 205826 h 411652"/>
                    <a:gd name="connsiteX6" fmla="*/ 699394 w 966988"/>
                    <a:gd name="connsiteY6" fmla="*/ 411652 h 411652"/>
                    <a:gd name="connsiteX7" fmla="*/ 510177 w 966988"/>
                    <a:gd name="connsiteY7" fmla="*/ 351367 h 411652"/>
                    <a:gd name="connsiteX8" fmla="*/ 483494 w 966988"/>
                    <a:gd name="connsiteY8" fmla="*/ 320927 h 411652"/>
                    <a:gd name="connsiteX9" fmla="*/ 456812 w 966988"/>
                    <a:gd name="connsiteY9" fmla="*/ 351367 h 411652"/>
                    <a:gd name="connsiteX10" fmla="*/ 267594 w 966988"/>
                    <a:gd name="connsiteY10" fmla="*/ 411652 h 411652"/>
                    <a:gd name="connsiteX11" fmla="*/ 0 w 966988"/>
                    <a:gd name="connsiteY11" fmla="*/ 205826 h 411652"/>
                    <a:gd name="connsiteX12" fmla="*/ 267594 w 966988"/>
                    <a:gd name="connsiteY12" fmla="*/ 0 h 411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66988" h="411652">
                      <a:moveTo>
                        <a:pt x="267594" y="0"/>
                      </a:moveTo>
                      <a:cubicBezTo>
                        <a:pt x="341488" y="0"/>
                        <a:pt x="408386" y="23038"/>
                        <a:pt x="456812" y="60285"/>
                      </a:cubicBezTo>
                      <a:lnTo>
                        <a:pt x="483494" y="90725"/>
                      </a:lnTo>
                      <a:lnTo>
                        <a:pt x="510177" y="60285"/>
                      </a:lnTo>
                      <a:cubicBezTo>
                        <a:pt x="558602" y="23038"/>
                        <a:pt x="625500" y="0"/>
                        <a:pt x="699394" y="0"/>
                      </a:cubicBezTo>
                      <a:cubicBezTo>
                        <a:pt x="847182" y="0"/>
                        <a:pt x="966988" y="92151"/>
                        <a:pt x="966988" y="205826"/>
                      </a:cubicBezTo>
                      <a:cubicBezTo>
                        <a:pt x="966988" y="319501"/>
                        <a:pt x="847182" y="411652"/>
                        <a:pt x="699394" y="411652"/>
                      </a:cubicBezTo>
                      <a:cubicBezTo>
                        <a:pt x="625500" y="411652"/>
                        <a:pt x="558602" y="388614"/>
                        <a:pt x="510177" y="351367"/>
                      </a:cubicBezTo>
                      <a:lnTo>
                        <a:pt x="483494" y="320927"/>
                      </a:lnTo>
                      <a:lnTo>
                        <a:pt x="456812" y="351367"/>
                      </a:lnTo>
                      <a:cubicBezTo>
                        <a:pt x="408386" y="388614"/>
                        <a:pt x="341488" y="411652"/>
                        <a:pt x="267594" y="411652"/>
                      </a:cubicBezTo>
                      <a:cubicBezTo>
                        <a:pt x="119806" y="411652"/>
                        <a:pt x="0" y="319501"/>
                        <a:pt x="0" y="205826"/>
                      </a:cubicBezTo>
                      <a:cubicBezTo>
                        <a:pt x="0" y="92151"/>
                        <a:pt x="119806" y="0"/>
                        <a:pt x="267594" y="0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楕円 1">
                  <a:extLst>
                    <a:ext uri="{FF2B5EF4-FFF2-40B4-BE49-F238E27FC236}">
                      <a16:creationId xmlns:a16="http://schemas.microsoft.com/office/drawing/2014/main" id="{B429F258-701B-C964-00A2-58F0CC0B58E2}"/>
                    </a:ext>
                  </a:extLst>
                </p:cNvPr>
                <p:cNvSpPr/>
                <p:nvPr/>
              </p:nvSpPr>
              <p:spPr>
                <a:xfrm flipV="1">
                  <a:off x="1895798" y="1397858"/>
                  <a:ext cx="231452" cy="1300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9" name="グループ化 38">
                  <a:extLst>
                    <a:ext uri="{FF2B5EF4-FFF2-40B4-BE49-F238E27FC236}">
                      <a16:creationId xmlns:a16="http://schemas.microsoft.com/office/drawing/2014/main" id="{F392AEF8-B332-8D53-F6E2-32D4B5D90FB9}"/>
                    </a:ext>
                  </a:extLst>
                </p:cNvPr>
                <p:cNvGrpSpPr/>
                <p:nvPr/>
              </p:nvGrpSpPr>
              <p:grpSpPr>
                <a:xfrm>
                  <a:off x="892779" y="1482289"/>
                  <a:ext cx="785406" cy="322390"/>
                  <a:chOff x="908285" y="1799390"/>
                  <a:chExt cx="785406" cy="551618"/>
                </a:xfrm>
              </p:grpSpPr>
              <p:sp>
                <p:nvSpPr>
                  <p:cNvPr id="45" name="正方形/長方形 44">
                    <a:extLst>
                      <a:ext uri="{FF2B5EF4-FFF2-40B4-BE49-F238E27FC236}">
                        <a16:creationId xmlns:a16="http://schemas.microsoft.com/office/drawing/2014/main" id="{0FBA7C30-9455-758E-AAC1-B4D8C0B41AD2}"/>
                      </a:ext>
                    </a:extLst>
                  </p:cNvPr>
                  <p:cNvSpPr/>
                  <p:nvPr/>
                </p:nvSpPr>
                <p:spPr>
                  <a:xfrm>
                    <a:off x="908285" y="2057955"/>
                    <a:ext cx="751494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" name="正方形/長方形 45">
                    <a:extLst>
                      <a:ext uri="{FF2B5EF4-FFF2-40B4-BE49-F238E27FC236}">
                        <a16:creationId xmlns:a16="http://schemas.microsoft.com/office/drawing/2014/main" id="{28A39432-48FA-B091-334D-8F286F4DB583}"/>
                      </a:ext>
                    </a:extLst>
                  </p:cNvPr>
                  <p:cNvSpPr/>
                  <p:nvPr/>
                </p:nvSpPr>
                <p:spPr>
                  <a:xfrm rot="900000">
                    <a:off x="935702" y="1799390"/>
                    <a:ext cx="751494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" name="正方形/長方形 47">
                    <a:extLst>
                      <a:ext uri="{FF2B5EF4-FFF2-40B4-BE49-F238E27FC236}">
                        <a16:creationId xmlns:a16="http://schemas.microsoft.com/office/drawing/2014/main" id="{18C6B2C2-50EE-CEE1-209D-3747750D8C93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942197" y="2305289"/>
                    <a:ext cx="751494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0" name="グループ化 39">
                  <a:extLst>
                    <a:ext uri="{FF2B5EF4-FFF2-40B4-BE49-F238E27FC236}">
                      <a16:creationId xmlns:a16="http://schemas.microsoft.com/office/drawing/2014/main" id="{FE16DB3C-4460-8714-4A43-A5F047945342}"/>
                    </a:ext>
                  </a:extLst>
                </p:cNvPr>
                <p:cNvGrpSpPr/>
                <p:nvPr/>
              </p:nvGrpSpPr>
              <p:grpSpPr>
                <a:xfrm>
                  <a:off x="2346820" y="1482289"/>
                  <a:ext cx="783449" cy="322390"/>
                  <a:chOff x="2362326" y="1799390"/>
                  <a:chExt cx="783449" cy="551618"/>
                </a:xfrm>
              </p:grpSpPr>
              <p:sp>
                <p:nvSpPr>
                  <p:cNvPr id="42" name="正方形/長方形 41">
                    <a:extLst>
                      <a:ext uri="{FF2B5EF4-FFF2-40B4-BE49-F238E27FC236}">
                        <a16:creationId xmlns:a16="http://schemas.microsoft.com/office/drawing/2014/main" id="{55F22F04-32B1-B075-6E22-3B7951BA739A}"/>
                      </a:ext>
                    </a:extLst>
                  </p:cNvPr>
                  <p:cNvSpPr/>
                  <p:nvPr/>
                </p:nvSpPr>
                <p:spPr>
                  <a:xfrm flipH="1">
                    <a:off x="2394281" y="2057955"/>
                    <a:ext cx="751494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" name="正方形/長方形 42">
                    <a:extLst>
                      <a:ext uri="{FF2B5EF4-FFF2-40B4-BE49-F238E27FC236}">
                        <a16:creationId xmlns:a16="http://schemas.microsoft.com/office/drawing/2014/main" id="{DE14DD99-816B-75BB-2E00-2FDF7C0E9763}"/>
                      </a:ext>
                    </a:extLst>
                  </p:cNvPr>
                  <p:cNvSpPr/>
                  <p:nvPr/>
                </p:nvSpPr>
                <p:spPr>
                  <a:xfrm rot="20700000" flipH="1">
                    <a:off x="2368821" y="1799390"/>
                    <a:ext cx="751494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" name="正方形/長方形 43">
                    <a:extLst>
                      <a:ext uri="{FF2B5EF4-FFF2-40B4-BE49-F238E27FC236}">
                        <a16:creationId xmlns:a16="http://schemas.microsoft.com/office/drawing/2014/main" id="{8047C0A7-A7A3-78EB-3807-8DD6DC469AEF}"/>
                      </a:ext>
                    </a:extLst>
                  </p:cNvPr>
                  <p:cNvSpPr/>
                  <p:nvPr/>
                </p:nvSpPr>
                <p:spPr>
                  <a:xfrm rot="900000" flipH="1" flipV="1">
                    <a:off x="2362326" y="2305289"/>
                    <a:ext cx="751494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EDFDBB97-9FB7-2B84-469A-E948D65EB963}"/>
                    </a:ext>
                  </a:extLst>
                </p:cNvPr>
                <p:cNvSpPr/>
                <p:nvPr/>
              </p:nvSpPr>
              <p:spPr>
                <a:xfrm rot="5400000">
                  <a:off x="1814661" y="574591"/>
                  <a:ext cx="360040" cy="332374"/>
                </a:xfrm>
                <a:custGeom>
                  <a:avLst/>
                  <a:gdLst>
                    <a:gd name="connsiteX0" fmla="*/ 0 w 575332"/>
                    <a:gd name="connsiteY0" fmla="*/ 166187 h 332374"/>
                    <a:gd name="connsiteX1" fmla="*/ 104683 w 575332"/>
                    <a:gd name="connsiteY1" fmla="*/ 133694 h 332374"/>
                    <a:gd name="connsiteX2" fmla="*/ 113427 w 575332"/>
                    <a:gd name="connsiteY2" fmla="*/ 132918 h 332374"/>
                    <a:gd name="connsiteX3" fmla="*/ 113991 w 575332"/>
                    <a:gd name="connsiteY3" fmla="*/ 122509 h 332374"/>
                    <a:gd name="connsiteX4" fmla="*/ 141724 w 575332"/>
                    <a:gd name="connsiteY4" fmla="*/ 53975 h 332374"/>
                    <a:gd name="connsiteX5" fmla="*/ 169457 w 575332"/>
                    <a:gd name="connsiteY5" fmla="*/ 122509 h 332374"/>
                    <a:gd name="connsiteX6" fmla="*/ 169749 w 575332"/>
                    <a:gd name="connsiteY6" fmla="*/ 127916 h 332374"/>
                    <a:gd name="connsiteX7" fmla="*/ 175693 w 575332"/>
                    <a:gd name="connsiteY7" fmla="*/ 127388 h 332374"/>
                    <a:gd name="connsiteX8" fmla="*/ 246791 w 575332"/>
                    <a:gd name="connsiteY8" fmla="*/ 125287 h 332374"/>
                    <a:gd name="connsiteX9" fmla="*/ 247217 w 575332"/>
                    <a:gd name="connsiteY9" fmla="*/ 116331 h 332374"/>
                    <a:gd name="connsiteX10" fmla="*/ 275009 w 575332"/>
                    <a:gd name="connsiteY10" fmla="*/ 38101 h 332374"/>
                    <a:gd name="connsiteX11" fmla="*/ 302802 w 575332"/>
                    <a:gd name="connsiteY11" fmla="*/ 116331 h 332374"/>
                    <a:gd name="connsiteX12" fmla="*/ 303192 w 575332"/>
                    <a:gd name="connsiteY12" fmla="*/ 124538 h 332374"/>
                    <a:gd name="connsiteX13" fmla="*/ 376747 w 575332"/>
                    <a:gd name="connsiteY13" fmla="*/ 126712 h 332374"/>
                    <a:gd name="connsiteX14" fmla="*/ 377766 w 575332"/>
                    <a:gd name="connsiteY14" fmla="*/ 101499 h 332374"/>
                    <a:gd name="connsiteX15" fmla="*/ 408424 w 575332"/>
                    <a:gd name="connsiteY15" fmla="*/ 0 h 332374"/>
                    <a:gd name="connsiteX16" fmla="*/ 439082 w 575332"/>
                    <a:gd name="connsiteY16" fmla="*/ 101499 h 332374"/>
                    <a:gd name="connsiteX17" fmla="*/ 440291 w 575332"/>
                    <a:gd name="connsiteY17" fmla="*/ 131400 h 332374"/>
                    <a:gd name="connsiteX18" fmla="*/ 491077 w 575332"/>
                    <a:gd name="connsiteY18" fmla="*/ 136412 h 332374"/>
                    <a:gd name="connsiteX19" fmla="*/ 575332 w 575332"/>
                    <a:gd name="connsiteY19" fmla="*/ 166187 h 332374"/>
                    <a:gd name="connsiteX20" fmla="*/ 491077 w 575332"/>
                    <a:gd name="connsiteY20" fmla="*/ 195962 h 332374"/>
                    <a:gd name="connsiteX21" fmla="*/ 440291 w 575332"/>
                    <a:gd name="connsiteY21" fmla="*/ 200974 h 332374"/>
                    <a:gd name="connsiteX22" fmla="*/ 439082 w 575332"/>
                    <a:gd name="connsiteY22" fmla="*/ 230875 h 332374"/>
                    <a:gd name="connsiteX23" fmla="*/ 408424 w 575332"/>
                    <a:gd name="connsiteY23" fmla="*/ 332374 h 332374"/>
                    <a:gd name="connsiteX24" fmla="*/ 377766 w 575332"/>
                    <a:gd name="connsiteY24" fmla="*/ 230875 h 332374"/>
                    <a:gd name="connsiteX25" fmla="*/ 376747 w 575332"/>
                    <a:gd name="connsiteY25" fmla="*/ 205663 h 332374"/>
                    <a:gd name="connsiteX26" fmla="*/ 303192 w 575332"/>
                    <a:gd name="connsiteY26" fmla="*/ 207836 h 332374"/>
                    <a:gd name="connsiteX27" fmla="*/ 302802 w 575332"/>
                    <a:gd name="connsiteY27" fmla="*/ 216045 h 332374"/>
                    <a:gd name="connsiteX28" fmla="*/ 275009 w 575332"/>
                    <a:gd name="connsiteY28" fmla="*/ 294275 h 332374"/>
                    <a:gd name="connsiteX29" fmla="*/ 247217 w 575332"/>
                    <a:gd name="connsiteY29" fmla="*/ 216045 h 332374"/>
                    <a:gd name="connsiteX30" fmla="*/ 246791 w 575332"/>
                    <a:gd name="connsiteY30" fmla="*/ 207087 h 332374"/>
                    <a:gd name="connsiteX31" fmla="*/ 175693 w 575332"/>
                    <a:gd name="connsiteY31" fmla="*/ 204986 h 332374"/>
                    <a:gd name="connsiteX32" fmla="*/ 169749 w 575332"/>
                    <a:gd name="connsiteY32" fmla="*/ 204458 h 332374"/>
                    <a:gd name="connsiteX33" fmla="*/ 169457 w 575332"/>
                    <a:gd name="connsiteY33" fmla="*/ 209865 h 332374"/>
                    <a:gd name="connsiteX34" fmla="*/ 141724 w 575332"/>
                    <a:gd name="connsiteY34" fmla="*/ 278399 h 332374"/>
                    <a:gd name="connsiteX35" fmla="*/ 113991 w 575332"/>
                    <a:gd name="connsiteY35" fmla="*/ 209865 h 332374"/>
                    <a:gd name="connsiteX36" fmla="*/ 113427 w 575332"/>
                    <a:gd name="connsiteY36" fmla="*/ 199456 h 332374"/>
                    <a:gd name="connsiteX37" fmla="*/ 104683 w 575332"/>
                    <a:gd name="connsiteY37" fmla="*/ 198680 h 332374"/>
                    <a:gd name="connsiteX38" fmla="*/ 0 w 575332"/>
                    <a:gd name="connsiteY38" fmla="*/ 166187 h 332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575332" h="332374">
                      <a:moveTo>
                        <a:pt x="0" y="166187"/>
                      </a:moveTo>
                      <a:cubicBezTo>
                        <a:pt x="0" y="153106"/>
                        <a:pt x="40750" y="141418"/>
                        <a:pt x="104683" y="133694"/>
                      </a:cubicBezTo>
                      <a:lnTo>
                        <a:pt x="113427" y="132918"/>
                      </a:lnTo>
                      <a:lnTo>
                        <a:pt x="113991" y="122509"/>
                      </a:lnTo>
                      <a:cubicBezTo>
                        <a:pt x="118560" y="82235"/>
                        <a:pt x="129257" y="53975"/>
                        <a:pt x="141724" y="53975"/>
                      </a:cubicBezTo>
                      <a:cubicBezTo>
                        <a:pt x="154191" y="53975"/>
                        <a:pt x="164888" y="82235"/>
                        <a:pt x="169457" y="122509"/>
                      </a:cubicBezTo>
                      <a:lnTo>
                        <a:pt x="169749" y="127916"/>
                      </a:lnTo>
                      <a:lnTo>
                        <a:pt x="175693" y="127388"/>
                      </a:lnTo>
                      <a:lnTo>
                        <a:pt x="246791" y="125287"/>
                      </a:lnTo>
                      <a:lnTo>
                        <a:pt x="247217" y="116331"/>
                      </a:lnTo>
                      <a:cubicBezTo>
                        <a:pt x="251796" y="70358"/>
                        <a:pt x="262515" y="38101"/>
                        <a:pt x="275009" y="38101"/>
                      </a:cubicBezTo>
                      <a:cubicBezTo>
                        <a:pt x="287504" y="38101"/>
                        <a:pt x="298223" y="70358"/>
                        <a:pt x="302802" y="116331"/>
                      </a:cubicBezTo>
                      <a:lnTo>
                        <a:pt x="303192" y="124538"/>
                      </a:lnTo>
                      <a:lnTo>
                        <a:pt x="376747" y="126712"/>
                      </a:lnTo>
                      <a:lnTo>
                        <a:pt x="377766" y="101499"/>
                      </a:lnTo>
                      <a:cubicBezTo>
                        <a:pt x="382817" y="41852"/>
                        <a:pt x="394642" y="0"/>
                        <a:pt x="408424" y="0"/>
                      </a:cubicBezTo>
                      <a:cubicBezTo>
                        <a:pt x="422206" y="0"/>
                        <a:pt x="434031" y="41852"/>
                        <a:pt x="439082" y="101499"/>
                      </a:cubicBezTo>
                      <a:lnTo>
                        <a:pt x="440291" y="131400"/>
                      </a:lnTo>
                      <a:lnTo>
                        <a:pt x="491077" y="136412"/>
                      </a:lnTo>
                      <a:cubicBezTo>
                        <a:pt x="543134" y="144032"/>
                        <a:pt x="575332" y="154559"/>
                        <a:pt x="575332" y="166187"/>
                      </a:cubicBezTo>
                      <a:cubicBezTo>
                        <a:pt x="575332" y="177815"/>
                        <a:pt x="543134" y="188342"/>
                        <a:pt x="491077" y="195962"/>
                      </a:cubicBezTo>
                      <a:lnTo>
                        <a:pt x="440291" y="200974"/>
                      </a:lnTo>
                      <a:lnTo>
                        <a:pt x="439082" y="230875"/>
                      </a:lnTo>
                      <a:cubicBezTo>
                        <a:pt x="434031" y="290522"/>
                        <a:pt x="422206" y="332374"/>
                        <a:pt x="408424" y="332374"/>
                      </a:cubicBezTo>
                      <a:cubicBezTo>
                        <a:pt x="394642" y="332374"/>
                        <a:pt x="382817" y="290522"/>
                        <a:pt x="377766" y="230875"/>
                      </a:cubicBezTo>
                      <a:lnTo>
                        <a:pt x="376747" y="205663"/>
                      </a:lnTo>
                      <a:lnTo>
                        <a:pt x="303192" y="207836"/>
                      </a:lnTo>
                      <a:lnTo>
                        <a:pt x="302802" y="216045"/>
                      </a:lnTo>
                      <a:cubicBezTo>
                        <a:pt x="298223" y="262017"/>
                        <a:pt x="287504" y="294275"/>
                        <a:pt x="275009" y="294275"/>
                      </a:cubicBezTo>
                      <a:cubicBezTo>
                        <a:pt x="262515" y="294275"/>
                        <a:pt x="251796" y="262017"/>
                        <a:pt x="247217" y="216045"/>
                      </a:cubicBezTo>
                      <a:lnTo>
                        <a:pt x="246791" y="207087"/>
                      </a:lnTo>
                      <a:lnTo>
                        <a:pt x="175693" y="204986"/>
                      </a:lnTo>
                      <a:lnTo>
                        <a:pt x="169749" y="204458"/>
                      </a:lnTo>
                      <a:lnTo>
                        <a:pt x="169457" y="209865"/>
                      </a:lnTo>
                      <a:cubicBezTo>
                        <a:pt x="164888" y="250140"/>
                        <a:pt x="154191" y="278399"/>
                        <a:pt x="141724" y="278399"/>
                      </a:cubicBezTo>
                      <a:cubicBezTo>
                        <a:pt x="129257" y="278399"/>
                        <a:pt x="118560" y="250140"/>
                        <a:pt x="113991" y="209865"/>
                      </a:cubicBezTo>
                      <a:lnTo>
                        <a:pt x="113427" y="199456"/>
                      </a:lnTo>
                      <a:lnTo>
                        <a:pt x="104683" y="198680"/>
                      </a:lnTo>
                      <a:cubicBezTo>
                        <a:pt x="40750" y="190957"/>
                        <a:pt x="0" y="179269"/>
                        <a:pt x="0" y="16618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517FF0B3-C18D-4287-4450-BF250D7C2C9D}"/>
                  </a:ext>
                </a:extLst>
              </p:cNvPr>
              <p:cNvSpPr/>
              <p:nvPr/>
            </p:nvSpPr>
            <p:spPr>
              <a:xfrm>
                <a:off x="4384034" y="4444975"/>
                <a:ext cx="128290" cy="12829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CC8D5FF8-282A-1A2F-2C51-814AD2EF1026}"/>
                  </a:ext>
                </a:extLst>
              </p:cNvPr>
              <p:cNvSpPr/>
              <p:nvPr/>
            </p:nvSpPr>
            <p:spPr>
              <a:xfrm>
                <a:off x="5279384" y="4444975"/>
                <a:ext cx="128290" cy="12829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62882BE5-1288-7FF9-316C-9989511B806A}"/>
                </a:ext>
              </a:extLst>
            </p:cNvPr>
            <p:cNvGrpSpPr/>
            <p:nvPr/>
          </p:nvGrpSpPr>
          <p:grpSpPr>
            <a:xfrm>
              <a:off x="7038455" y="672122"/>
              <a:ext cx="2351020" cy="2658119"/>
              <a:chOff x="22941" y="3362243"/>
              <a:chExt cx="3183809" cy="3599690"/>
            </a:xfrm>
          </p:grpSpPr>
          <p:sp>
            <p:nvSpPr>
              <p:cNvPr id="3" name="楕円 2">
                <a:extLst>
                  <a:ext uri="{FF2B5EF4-FFF2-40B4-BE49-F238E27FC236}">
                    <a16:creationId xmlns:a16="http://schemas.microsoft.com/office/drawing/2014/main" id="{37FE262C-83B2-1ADD-3CBE-09175405E1E5}"/>
                  </a:ext>
                </a:extLst>
              </p:cNvPr>
              <p:cNvSpPr/>
              <p:nvPr/>
            </p:nvSpPr>
            <p:spPr>
              <a:xfrm>
                <a:off x="2959100" y="4679950"/>
                <a:ext cx="247650" cy="2476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B0F0">
                    <a:alpha val="2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068070F3-EDD6-351C-60A8-B4A5D91B564A}"/>
                  </a:ext>
                </a:extLst>
              </p:cNvPr>
              <p:cNvGrpSpPr/>
              <p:nvPr/>
            </p:nvGrpSpPr>
            <p:grpSpPr>
              <a:xfrm>
                <a:off x="22941" y="3362243"/>
                <a:ext cx="3028601" cy="3599690"/>
                <a:chOff x="22941" y="3362243"/>
                <a:chExt cx="3028601" cy="3599690"/>
              </a:xfrm>
            </p:grpSpPr>
            <p:grpSp>
              <p:nvGrpSpPr>
                <p:cNvPr id="5" name="グループ化 4">
                  <a:extLst>
                    <a:ext uri="{FF2B5EF4-FFF2-40B4-BE49-F238E27FC236}">
                      <a16:creationId xmlns:a16="http://schemas.microsoft.com/office/drawing/2014/main" id="{71A63A4D-91E9-FB42-C378-211F0B66611A}"/>
                    </a:ext>
                  </a:extLst>
                </p:cNvPr>
                <p:cNvGrpSpPr/>
                <p:nvPr/>
              </p:nvGrpSpPr>
              <p:grpSpPr>
                <a:xfrm>
                  <a:off x="169407" y="3362243"/>
                  <a:ext cx="2882135" cy="3599690"/>
                  <a:chOff x="200422" y="3362243"/>
                  <a:chExt cx="2882135" cy="3599690"/>
                </a:xfrm>
              </p:grpSpPr>
              <p:sp>
                <p:nvSpPr>
                  <p:cNvPr id="61" name="フリーフォーム: 図形 60">
                    <a:extLst>
                      <a:ext uri="{FF2B5EF4-FFF2-40B4-BE49-F238E27FC236}">
                        <a16:creationId xmlns:a16="http://schemas.microsoft.com/office/drawing/2014/main" id="{1EDBD7FA-5CEC-B02E-B7AB-F37FF35AB863}"/>
                      </a:ext>
                    </a:extLst>
                  </p:cNvPr>
                  <p:cNvSpPr/>
                  <p:nvPr/>
                </p:nvSpPr>
                <p:spPr>
                  <a:xfrm>
                    <a:off x="207765" y="3362243"/>
                    <a:ext cx="2847213" cy="3599690"/>
                  </a:xfrm>
                  <a:custGeom>
                    <a:avLst/>
                    <a:gdLst>
                      <a:gd name="connsiteX0" fmla="*/ 1371219 w 2847213"/>
                      <a:gd name="connsiteY0" fmla="*/ 0 h 3599690"/>
                      <a:gd name="connsiteX1" fmla="*/ 1724110 w 2847213"/>
                      <a:gd name="connsiteY1" fmla="*/ 174314 h 3599690"/>
                      <a:gd name="connsiteX2" fmla="*/ 1999869 w 2847213"/>
                      <a:gd name="connsiteY2" fmla="*/ 38100 h 3599690"/>
                      <a:gd name="connsiteX3" fmla="*/ 2358570 w 2847213"/>
                      <a:gd name="connsiteY3" fmla="*/ 215284 h 3599690"/>
                      <a:gd name="connsiteX4" fmla="*/ 2430354 w 2847213"/>
                      <a:gd name="connsiteY4" fmla="*/ 537873 h 3599690"/>
                      <a:gd name="connsiteX5" fmla="*/ 2587170 w 2847213"/>
                      <a:gd name="connsiteY5" fmla="*/ 615334 h 3599690"/>
                      <a:gd name="connsiteX6" fmla="*/ 2675763 w 2847213"/>
                      <a:gd name="connsiteY6" fmla="*/ 1013464 h 3599690"/>
                      <a:gd name="connsiteX7" fmla="*/ 2622767 w 2847213"/>
                      <a:gd name="connsiteY7" fmla="*/ 1081628 h 3599690"/>
                      <a:gd name="connsiteX8" fmla="*/ 2758620 w 2847213"/>
                      <a:gd name="connsiteY8" fmla="*/ 1148734 h 3599690"/>
                      <a:gd name="connsiteX9" fmla="*/ 2847213 w 2847213"/>
                      <a:gd name="connsiteY9" fmla="*/ 1546864 h 3599690"/>
                      <a:gd name="connsiteX10" fmla="*/ 2598981 w 2847213"/>
                      <a:gd name="connsiteY10" fmla="*/ 1866140 h 3599690"/>
                      <a:gd name="connsiteX11" fmla="*/ 2552988 w 2847213"/>
                      <a:gd name="connsiteY11" fmla="*/ 1866140 h 3599690"/>
                      <a:gd name="connsiteX12" fmla="*/ 2590038 w 2847213"/>
                      <a:gd name="connsiteY12" fmla="*/ 2032639 h 3599690"/>
                      <a:gd name="connsiteX13" fmla="*/ 2526147 w 2847213"/>
                      <a:gd name="connsiteY13" fmla="*/ 2114816 h 3599690"/>
                      <a:gd name="connsiteX14" fmla="*/ 2730045 w 2847213"/>
                      <a:gd name="connsiteY14" fmla="*/ 2215534 h 3599690"/>
                      <a:gd name="connsiteX15" fmla="*/ 2818638 w 2847213"/>
                      <a:gd name="connsiteY15" fmla="*/ 2613664 h 3599690"/>
                      <a:gd name="connsiteX16" fmla="*/ 2570406 w 2847213"/>
                      <a:gd name="connsiteY16" fmla="*/ 2932940 h 3599690"/>
                      <a:gd name="connsiteX17" fmla="*/ 2490552 w 2847213"/>
                      <a:gd name="connsiteY17" fmla="*/ 2932940 h 3599690"/>
                      <a:gd name="connsiteX18" fmla="*/ 2523363 w 2847213"/>
                      <a:gd name="connsiteY18" fmla="*/ 3080389 h 3599690"/>
                      <a:gd name="connsiteX19" fmla="*/ 2275131 w 2847213"/>
                      <a:gd name="connsiteY19" fmla="*/ 3399665 h 3599690"/>
                      <a:gd name="connsiteX20" fmla="*/ 2039740 w 2847213"/>
                      <a:gd name="connsiteY20" fmla="*/ 3399665 h 3599690"/>
                      <a:gd name="connsiteX21" fmla="*/ 1884224 w 2847213"/>
                      <a:gd name="connsiteY21" fmla="*/ 3599690 h 3599690"/>
                      <a:gd name="connsiteX22" fmla="*/ 1486099 w 2847213"/>
                      <a:gd name="connsiteY22" fmla="*/ 3599690 h 3599690"/>
                      <a:gd name="connsiteX23" fmla="*/ 1347215 w 2847213"/>
                      <a:gd name="connsiteY23" fmla="*/ 3421058 h 3599690"/>
                      <a:gd name="connsiteX24" fmla="*/ 1208331 w 2847213"/>
                      <a:gd name="connsiteY24" fmla="*/ 3599690 h 3599690"/>
                      <a:gd name="connsiteX25" fmla="*/ 810207 w 2847213"/>
                      <a:gd name="connsiteY25" fmla="*/ 3599690 h 3599690"/>
                      <a:gd name="connsiteX26" fmla="*/ 639879 w 2847213"/>
                      <a:gd name="connsiteY26" fmla="*/ 3380615 h 3599690"/>
                      <a:gd name="connsiteX27" fmla="*/ 419682 w 2847213"/>
                      <a:gd name="connsiteY27" fmla="*/ 3380615 h 3599690"/>
                      <a:gd name="connsiteX28" fmla="*/ 171450 w 2847213"/>
                      <a:gd name="connsiteY28" fmla="*/ 3061339 h 3599690"/>
                      <a:gd name="connsiteX29" fmla="*/ 247946 w 2847213"/>
                      <a:gd name="connsiteY29" fmla="*/ 2717571 h 3599690"/>
                      <a:gd name="connsiteX30" fmla="*/ 19050 w 2847213"/>
                      <a:gd name="connsiteY30" fmla="*/ 2423164 h 3599690"/>
                      <a:gd name="connsiteX31" fmla="*/ 107643 w 2847213"/>
                      <a:gd name="connsiteY31" fmla="*/ 2025034 h 3599690"/>
                      <a:gd name="connsiteX32" fmla="*/ 282446 w 2847213"/>
                      <a:gd name="connsiteY32" fmla="*/ 1938688 h 3599690"/>
                      <a:gd name="connsiteX33" fmla="*/ 66675 w 2847213"/>
                      <a:gd name="connsiteY33" fmla="*/ 1661164 h 3599690"/>
                      <a:gd name="connsiteX34" fmla="*/ 154007 w 2847213"/>
                      <a:gd name="connsiteY34" fmla="*/ 1268698 h 3599690"/>
                      <a:gd name="connsiteX35" fmla="*/ 0 w 2847213"/>
                      <a:gd name="connsiteY35" fmla="*/ 1070614 h 3599690"/>
                      <a:gd name="connsiteX36" fmla="*/ 88593 w 2847213"/>
                      <a:gd name="connsiteY36" fmla="*/ 672484 h 3599690"/>
                      <a:gd name="connsiteX37" fmla="*/ 291772 w 2847213"/>
                      <a:gd name="connsiteY37" fmla="*/ 572122 h 3599690"/>
                      <a:gd name="connsiteX38" fmla="*/ 364818 w 2847213"/>
                      <a:gd name="connsiteY38" fmla="*/ 243859 h 3599690"/>
                      <a:gd name="connsiteX39" fmla="*/ 723520 w 2847213"/>
                      <a:gd name="connsiteY39" fmla="*/ 66675 h 3599690"/>
                      <a:gd name="connsiteX40" fmla="*/ 1006053 w 2847213"/>
                      <a:gd name="connsiteY40" fmla="*/ 206235 h 3599690"/>
                      <a:gd name="connsiteX41" fmla="*/ 1012517 w 2847213"/>
                      <a:gd name="connsiteY41" fmla="*/ 177184 h 35996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847213" h="3599690">
                        <a:moveTo>
                          <a:pt x="1371219" y="0"/>
                        </a:moveTo>
                        <a:lnTo>
                          <a:pt x="1724110" y="174314"/>
                        </a:lnTo>
                        <a:lnTo>
                          <a:pt x="1999869" y="38100"/>
                        </a:lnTo>
                        <a:lnTo>
                          <a:pt x="2358570" y="215284"/>
                        </a:lnTo>
                        <a:lnTo>
                          <a:pt x="2430354" y="537873"/>
                        </a:lnTo>
                        <a:lnTo>
                          <a:pt x="2587170" y="615334"/>
                        </a:lnTo>
                        <a:lnTo>
                          <a:pt x="2675763" y="1013464"/>
                        </a:lnTo>
                        <a:lnTo>
                          <a:pt x="2622767" y="1081628"/>
                        </a:lnTo>
                        <a:lnTo>
                          <a:pt x="2758620" y="1148734"/>
                        </a:lnTo>
                        <a:lnTo>
                          <a:pt x="2847213" y="1546864"/>
                        </a:lnTo>
                        <a:lnTo>
                          <a:pt x="2598981" y="1866140"/>
                        </a:lnTo>
                        <a:lnTo>
                          <a:pt x="2552988" y="1866140"/>
                        </a:lnTo>
                        <a:lnTo>
                          <a:pt x="2590038" y="2032639"/>
                        </a:lnTo>
                        <a:lnTo>
                          <a:pt x="2526147" y="2114816"/>
                        </a:lnTo>
                        <a:lnTo>
                          <a:pt x="2730045" y="2215534"/>
                        </a:lnTo>
                        <a:lnTo>
                          <a:pt x="2818638" y="2613664"/>
                        </a:lnTo>
                        <a:lnTo>
                          <a:pt x="2570406" y="2932940"/>
                        </a:lnTo>
                        <a:lnTo>
                          <a:pt x="2490552" y="2932940"/>
                        </a:lnTo>
                        <a:lnTo>
                          <a:pt x="2523363" y="3080389"/>
                        </a:lnTo>
                        <a:lnTo>
                          <a:pt x="2275131" y="3399665"/>
                        </a:lnTo>
                        <a:lnTo>
                          <a:pt x="2039740" y="3399665"/>
                        </a:lnTo>
                        <a:lnTo>
                          <a:pt x="1884224" y="3599690"/>
                        </a:lnTo>
                        <a:lnTo>
                          <a:pt x="1486099" y="3599690"/>
                        </a:lnTo>
                        <a:lnTo>
                          <a:pt x="1347215" y="3421058"/>
                        </a:lnTo>
                        <a:lnTo>
                          <a:pt x="1208331" y="3599690"/>
                        </a:lnTo>
                        <a:lnTo>
                          <a:pt x="810207" y="3599690"/>
                        </a:lnTo>
                        <a:lnTo>
                          <a:pt x="639879" y="3380615"/>
                        </a:lnTo>
                        <a:lnTo>
                          <a:pt x="419682" y="3380615"/>
                        </a:lnTo>
                        <a:lnTo>
                          <a:pt x="171450" y="3061339"/>
                        </a:lnTo>
                        <a:lnTo>
                          <a:pt x="247946" y="2717571"/>
                        </a:lnTo>
                        <a:lnTo>
                          <a:pt x="19050" y="2423164"/>
                        </a:lnTo>
                        <a:lnTo>
                          <a:pt x="107643" y="2025034"/>
                        </a:lnTo>
                        <a:lnTo>
                          <a:pt x="282446" y="1938688"/>
                        </a:lnTo>
                        <a:lnTo>
                          <a:pt x="66675" y="1661164"/>
                        </a:lnTo>
                        <a:lnTo>
                          <a:pt x="154007" y="1268698"/>
                        </a:lnTo>
                        <a:lnTo>
                          <a:pt x="0" y="1070614"/>
                        </a:lnTo>
                        <a:lnTo>
                          <a:pt x="88593" y="672484"/>
                        </a:lnTo>
                        <a:lnTo>
                          <a:pt x="291772" y="572122"/>
                        </a:lnTo>
                        <a:lnTo>
                          <a:pt x="364818" y="243859"/>
                        </a:lnTo>
                        <a:lnTo>
                          <a:pt x="723520" y="66675"/>
                        </a:lnTo>
                        <a:lnTo>
                          <a:pt x="1006053" y="206235"/>
                        </a:lnTo>
                        <a:lnTo>
                          <a:pt x="1012517" y="177184"/>
                        </a:lnTo>
                        <a:close/>
                      </a:path>
                    </a:pathLst>
                  </a:custGeom>
                  <a:solidFill>
                    <a:srgbClr val="00B0F0">
                      <a:alpha val="30000"/>
                    </a:srgbClr>
                  </a:solidFill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" name="七角形 61">
                    <a:extLst>
                      <a:ext uri="{FF2B5EF4-FFF2-40B4-BE49-F238E27FC236}">
                        <a16:creationId xmlns:a16="http://schemas.microsoft.com/office/drawing/2014/main" id="{AC7587EA-E752-9F6C-FD54-77069345A28D}"/>
                      </a:ext>
                    </a:extLst>
                  </p:cNvPr>
                  <p:cNvSpPr/>
                  <p:nvPr/>
                </p:nvSpPr>
                <p:spPr>
                  <a:xfrm>
                    <a:off x="1133872" y="33697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92" name="七角形 91">
                    <a:extLst>
                      <a:ext uri="{FF2B5EF4-FFF2-40B4-BE49-F238E27FC236}">
                        <a16:creationId xmlns:a16="http://schemas.microsoft.com/office/drawing/2014/main" id="{C6359E52-3329-BEFD-1389-E3B9E4F79420}"/>
                      </a:ext>
                    </a:extLst>
                  </p:cNvPr>
                  <p:cNvSpPr/>
                  <p:nvPr/>
                </p:nvSpPr>
                <p:spPr>
                  <a:xfrm>
                    <a:off x="200422" y="38650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088" name="七角形 1087">
                    <a:extLst>
                      <a:ext uri="{FF2B5EF4-FFF2-40B4-BE49-F238E27FC236}">
                        <a16:creationId xmlns:a16="http://schemas.microsoft.com/office/drawing/2014/main" id="{DC332D42-0EA3-C1CC-061A-5DDE3C77EFDF}"/>
                      </a:ext>
                    </a:extLst>
                  </p:cNvPr>
                  <p:cNvSpPr/>
                  <p:nvPr/>
                </p:nvSpPr>
                <p:spPr>
                  <a:xfrm>
                    <a:off x="2187972" y="434132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089" name="七角形 1088">
                    <a:extLst>
                      <a:ext uri="{FF2B5EF4-FFF2-40B4-BE49-F238E27FC236}">
                        <a16:creationId xmlns:a16="http://schemas.microsoft.com/office/drawing/2014/main" id="{7A4E9962-6286-EAD0-04A1-848FD5557F6F}"/>
                      </a:ext>
                    </a:extLst>
                  </p:cNvPr>
                  <p:cNvSpPr/>
                  <p:nvPr/>
                </p:nvSpPr>
                <p:spPr>
                  <a:xfrm>
                    <a:off x="245479" y="521991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090" name="七角形 1089">
                    <a:extLst>
                      <a:ext uri="{FF2B5EF4-FFF2-40B4-BE49-F238E27FC236}">
                        <a16:creationId xmlns:a16="http://schemas.microsoft.com/office/drawing/2014/main" id="{F161B59D-8288-BD1F-7ED0-A0B10D683560}"/>
                      </a:ext>
                    </a:extLst>
                  </p:cNvPr>
                  <p:cNvSpPr/>
                  <p:nvPr/>
                </p:nvSpPr>
                <p:spPr>
                  <a:xfrm>
                    <a:off x="2175879" y="544216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6" name="楕円 5">
                  <a:extLst>
                    <a:ext uri="{FF2B5EF4-FFF2-40B4-BE49-F238E27FC236}">
                      <a16:creationId xmlns:a16="http://schemas.microsoft.com/office/drawing/2014/main" id="{49C1B11C-225A-2830-FC5C-83564036E564}"/>
                    </a:ext>
                  </a:extLst>
                </p:cNvPr>
                <p:cNvSpPr/>
                <p:nvPr/>
              </p:nvSpPr>
              <p:spPr>
                <a:xfrm>
                  <a:off x="33725" y="48260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" name="楕円 6">
                  <a:extLst>
                    <a:ext uri="{FF2B5EF4-FFF2-40B4-BE49-F238E27FC236}">
                      <a16:creationId xmlns:a16="http://schemas.microsoft.com/office/drawing/2014/main" id="{24AAD90F-3BAB-6866-0F76-B65BCEA05EDC}"/>
                    </a:ext>
                  </a:extLst>
                </p:cNvPr>
                <p:cNvSpPr/>
                <p:nvPr/>
              </p:nvSpPr>
              <p:spPr>
                <a:xfrm>
                  <a:off x="566079" y="336297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" name="楕円 7">
                  <a:extLst>
                    <a:ext uri="{FF2B5EF4-FFF2-40B4-BE49-F238E27FC236}">
                      <a16:creationId xmlns:a16="http://schemas.microsoft.com/office/drawing/2014/main" id="{BD0325B6-9590-B7E0-446E-B114F27A3094}"/>
                    </a:ext>
                  </a:extLst>
                </p:cNvPr>
                <p:cNvSpPr/>
                <p:nvPr/>
              </p:nvSpPr>
              <p:spPr>
                <a:xfrm>
                  <a:off x="2464648" y="5413507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" name="楕円 8">
                  <a:extLst>
                    <a:ext uri="{FF2B5EF4-FFF2-40B4-BE49-F238E27FC236}">
                      <a16:creationId xmlns:a16="http://schemas.microsoft.com/office/drawing/2014/main" id="{08065D3D-5484-B522-7D56-0CDBA9C705C4}"/>
                    </a:ext>
                  </a:extLst>
                </p:cNvPr>
                <p:cNvSpPr/>
                <p:nvPr/>
              </p:nvSpPr>
              <p:spPr>
                <a:xfrm>
                  <a:off x="664291" y="56282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" name="楕円 9">
                  <a:extLst>
                    <a:ext uri="{FF2B5EF4-FFF2-40B4-BE49-F238E27FC236}">
                      <a16:creationId xmlns:a16="http://schemas.microsoft.com/office/drawing/2014/main" id="{38259B09-2A43-0350-74D6-A648134FD205}"/>
                    </a:ext>
                  </a:extLst>
                </p:cNvPr>
                <p:cNvSpPr/>
                <p:nvPr/>
              </p:nvSpPr>
              <p:spPr>
                <a:xfrm>
                  <a:off x="22941" y="63584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" name="楕円 10">
                  <a:extLst>
                    <a:ext uri="{FF2B5EF4-FFF2-40B4-BE49-F238E27FC236}">
                      <a16:creationId xmlns:a16="http://schemas.microsoft.com/office/drawing/2014/main" id="{C51AB973-B54A-06E8-48DD-8B9462707F48}"/>
                    </a:ext>
                  </a:extLst>
                </p:cNvPr>
                <p:cNvSpPr/>
                <p:nvPr/>
              </p:nvSpPr>
              <p:spPr>
                <a:xfrm>
                  <a:off x="2131141" y="35327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" name="楕円 11">
                  <a:extLst>
                    <a:ext uri="{FF2B5EF4-FFF2-40B4-BE49-F238E27FC236}">
                      <a16:creationId xmlns:a16="http://schemas.microsoft.com/office/drawing/2014/main" id="{8A2BD95C-D306-AA9D-0598-E6B7018434F0}"/>
                    </a:ext>
                  </a:extLst>
                </p:cNvPr>
                <p:cNvSpPr/>
                <p:nvPr/>
              </p:nvSpPr>
              <p:spPr>
                <a:xfrm>
                  <a:off x="1851741" y="59203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" name="楕円 12">
                  <a:extLst>
                    <a:ext uri="{FF2B5EF4-FFF2-40B4-BE49-F238E27FC236}">
                      <a16:creationId xmlns:a16="http://schemas.microsoft.com/office/drawing/2014/main" id="{6D2A29DF-096E-E2BD-1B4B-C55F340D05E9}"/>
                    </a:ext>
                  </a:extLst>
                </p:cNvPr>
                <p:cNvSpPr/>
                <p:nvPr/>
              </p:nvSpPr>
              <p:spPr>
                <a:xfrm>
                  <a:off x="2560806" y="6356351"/>
                  <a:ext cx="301792" cy="30179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" name="楕円 13">
                  <a:extLst>
                    <a:ext uri="{FF2B5EF4-FFF2-40B4-BE49-F238E27FC236}">
                      <a16:creationId xmlns:a16="http://schemas.microsoft.com/office/drawing/2014/main" id="{CF4864F5-889B-CA77-0864-CEA636F2B4BE}"/>
                    </a:ext>
                  </a:extLst>
                </p:cNvPr>
                <p:cNvSpPr/>
                <p:nvPr/>
              </p:nvSpPr>
              <p:spPr>
                <a:xfrm>
                  <a:off x="1500575" y="38862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楕円 14">
                  <a:extLst>
                    <a:ext uri="{FF2B5EF4-FFF2-40B4-BE49-F238E27FC236}">
                      <a16:creationId xmlns:a16="http://schemas.microsoft.com/office/drawing/2014/main" id="{67387AE6-F565-1789-8C79-B96739D1B635}"/>
                    </a:ext>
                  </a:extLst>
                </p:cNvPr>
                <p:cNvSpPr/>
                <p:nvPr/>
              </p:nvSpPr>
              <p:spPr>
                <a:xfrm>
                  <a:off x="2484825" y="403860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楕円 18">
                  <a:extLst>
                    <a:ext uri="{FF2B5EF4-FFF2-40B4-BE49-F238E27FC236}">
                      <a16:creationId xmlns:a16="http://schemas.microsoft.com/office/drawing/2014/main" id="{F6116D34-5434-4F04-3616-370257AC61AA}"/>
                    </a:ext>
                  </a:extLst>
                </p:cNvPr>
                <p:cNvSpPr/>
                <p:nvPr/>
              </p:nvSpPr>
              <p:spPr>
                <a:xfrm>
                  <a:off x="440125" y="419735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楕円 19">
                  <a:extLst>
                    <a:ext uri="{FF2B5EF4-FFF2-40B4-BE49-F238E27FC236}">
                      <a16:creationId xmlns:a16="http://schemas.microsoft.com/office/drawing/2014/main" id="{77FE489C-FAE4-FBD3-E9A1-5A8B2EEA6091}"/>
                    </a:ext>
                  </a:extLst>
                </p:cNvPr>
                <p:cNvSpPr/>
                <p:nvPr/>
              </p:nvSpPr>
              <p:spPr>
                <a:xfrm>
                  <a:off x="37188" y="3749963"/>
                  <a:ext cx="197762" cy="19776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楕円 55">
                  <a:extLst>
                    <a:ext uri="{FF2B5EF4-FFF2-40B4-BE49-F238E27FC236}">
                      <a16:creationId xmlns:a16="http://schemas.microsoft.com/office/drawing/2014/main" id="{06331595-081E-E265-9E2B-552DAEC77840}"/>
                    </a:ext>
                  </a:extLst>
                </p:cNvPr>
                <p:cNvSpPr/>
                <p:nvPr/>
              </p:nvSpPr>
              <p:spPr>
                <a:xfrm>
                  <a:off x="889716" y="644421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8" name="楕円 57">
                  <a:extLst>
                    <a:ext uri="{FF2B5EF4-FFF2-40B4-BE49-F238E27FC236}">
                      <a16:creationId xmlns:a16="http://schemas.microsoft.com/office/drawing/2014/main" id="{8FD886E3-F3F5-900A-CFD7-C7EDE82901C7}"/>
                    </a:ext>
                  </a:extLst>
                </p:cNvPr>
                <p:cNvSpPr/>
                <p:nvPr/>
              </p:nvSpPr>
              <p:spPr>
                <a:xfrm>
                  <a:off x="432516" y="65870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3839347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il327_ネコの冬用イラスト</dc:title>
  <dc:subject>il327_ネコの冬用イラスト</dc:subject>
  <dc:creator>ぱわぽすけ</dc:creator>
  <cp:lastModifiedBy/>
  <cp:revision>1</cp:revision>
  <dcterms:created xsi:type="dcterms:W3CDTF">2014-10-29T04:47:26Z</dcterms:created>
  <dcterms:modified xsi:type="dcterms:W3CDTF">2025-01-23T18:13:39Z</dcterms:modified>
  <cp:version>1</cp:version>
</cp:coreProperties>
</file>