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539" r:id="rId2"/>
    <p:sldId id="568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CCCC"/>
    <a:srgbClr val="FF6699"/>
    <a:srgbClr val="FF0000"/>
    <a:srgbClr val="3333FF"/>
    <a:srgbClr val="99CCFF"/>
    <a:srgbClr val="FFCC00"/>
    <a:srgbClr val="3333CC"/>
    <a:srgbClr val="3333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911" autoAdjust="0"/>
    <p:restoredTop sz="94660"/>
  </p:normalViewPr>
  <p:slideViewPr>
    <p:cSldViewPr>
      <p:cViewPr varScale="1">
        <p:scale>
          <a:sx n="69" d="100"/>
          <a:sy n="69" d="100"/>
        </p:scale>
        <p:origin x="84" y="22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DD9C7F3-390D-F00F-6186-F229268DBB64}"/>
              </a:ext>
            </a:extLst>
          </p:cNvPr>
          <p:cNvSpPr/>
          <p:nvPr userDrawn="1"/>
        </p:nvSpPr>
        <p:spPr>
          <a:xfrm>
            <a:off x="560512" y="548680"/>
            <a:ext cx="9035180" cy="6017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18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2024/12/16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331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00C0FDD-0339-7EE7-DE1A-B0D9953BD5D2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©2024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57" r:id="rId4"/>
    <p:sldLayoutId id="2147483661" r:id="rId5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465248-CC11-7E90-11F8-7322C84D10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7DC2F72-50A9-C3CD-5792-EF477CB7A586}"/>
              </a:ext>
            </a:extLst>
          </p:cNvPr>
          <p:cNvSpPr txBox="1"/>
          <p:nvPr/>
        </p:nvSpPr>
        <p:spPr>
          <a:xfrm>
            <a:off x="3706522" y="211844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ヘビ、巳年のイラスト</a:t>
            </a:r>
          </a:p>
        </p:txBody>
      </p:sp>
      <p:grpSp>
        <p:nvGrpSpPr>
          <p:cNvPr id="792" name="グループ化 791">
            <a:extLst>
              <a:ext uri="{FF2B5EF4-FFF2-40B4-BE49-F238E27FC236}">
                <a16:creationId xmlns:a16="http://schemas.microsoft.com/office/drawing/2014/main" id="{09E9C89C-4DAF-6A8F-39EF-A7DA6E60DDA7}"/>
              </a:ext>
            </a:extLst>
          </p:cNvPr>
          <p:cNvGrpSpPr/>
          <p:nvPr/>
        </p:nvGrpSpPr>
        <p:grpSpPr>
          <a:xfrm>
            <a:off x="3736812" y="4631011"/>
            <a:ext cx="2660576" cy="1099035"/>
            <a:chOff x="3654751" y="4478611"/>
            <a:chExt cx="2660576" cy="1099035"/>
          </a:xfrm>
        </p:grpSpPr>
        <p:sp>
          <p:nvSpPr>
            <p:cNvPr id="793" name="フリーフォーム: 図形 792">
              <a:extLst>
                <a:ext uri="{FF2B5EF4-FFF2-40B4-BE49-F238E27FC236}">
                  <a16:creationId xmlns:a16="http://schemas.microsoft.com/office/drawing/2014/main" id="{E752E394-9936-8CA8-21C3-B82372B093F8}"/>
                </a:ext>
              </a:extLst>
            </p:cNvPr>
            <p:cNvSpPr/>
            <p:nvPr/>
          </p:nvSpPr>
          <p:spPr>
            <a:xfrm>
              <a:off x="3654751" y="4478611"/>
              <a:ext cx="2660576" cy="1099035"/>
            </a:xfrm>
            <a:custGeom>
              <a:avLst/>
              <a:gdLst>
                <a:gd name="connsiteX0" fmla="*/ 389468 w 2660576"/>
                <a:gd name="connsiteY0" fmla="*/ 0 h 1099035"/>
                <a:gd name="connsiteX1" fmla="*/ 771024 w 2660576"/>
                <a:gd name="connsiteY1" fmla="*/ 310978 h 1099035"/>
                <a:gd name="connsiteX2" fmla="*/ 771847 w 2660576"/>
                <a:gd name="connsiteY2" fmla="*/ 319145 h 1099035"/>
                <a:gd name="connsiteX3" fmla="*/ 773819 w 2660576"/>
                <a:gd name="connsiteY3" fmla="*/ 319402 h 1099035"/>
                <a:gd name="connsiteX4" fmla="*/ 870265 w 2660576"/>
                <a:gd name="connsiteY4" fmla="*/ 359239 h 1099035"/>
                <a:gd name="connsiteX5" fmla="*/ 1054770 w 2660576"/>
                <a:gd name="connsiteY5" fmla="*/ 599139 h 1099035"/>
                <a:gd name="connsiteX6" fmla="*/ 1068493 w 2660576"/>
                <a:gd name="connsiteY6" fmla="*/ 702579 h 1099035"/>
                <a:gd name="connsiteX7" fmla="*/ 1069116 w 2660576"/>
                <a:gd name="connsiteY7" fmla="*/ 702579 h 1099035"/>
                <a:gd name="connsiteX8" fmla="*/ 1136085 w 2660576"/>
                <a:gd name="connsiteY8" fmla="*/ 818574 h 1099035"/>
                <a:gd name="connsiteX9" fmla="*/ 1270024 w 2660576"/>
                <a:gd name="connsiteY9" fmla="*/ 818574 h 1099035"/>
                <a:gd name="connsiteX10" fmla="*/ 1319050 w 2660576"/>
                <a:gd name="connsiteY10" fmla="*/ 769549 h 1099035"/>
                <a:gd name="connsiteX11" fmla="*/ 1336994 w 2660576"/>
                <a:gd name="connsiteY11" fmla="*/ 702580 h 1099035"/>
                <a:gd name="connsiteX12" fmla="*/ 1335236 w 2660576"/>
                <a:gd name="connsiteY12" fmla="*/ 702580 h 1099035"/>
                <a:gd name="connsiteX13" fmla="*/ 1533465 w 2660576"/>
                <a:gd name="connsiteY13" fmla="*/ 359238 h 1099035"/>
                <a:gd name="connsiteX14" fmla="*/ 1929922 w 2660576"/>
                <a:gd name="connsiteY14" fmla="*/ 359239 h 1099035"/>
                <a:gd name="connsiteX15" fmla="*/ 2114427 w 2660576"/>
                <a:gd name="connsiteY15" fmla="*/ 599139 h 1099035"/>
                <a:gd name="connsiteX16" fmla="*/ 2128150 w 2660576"/>
                <a:gd name="connsiteY16" fmla="*/ 702579 h 1099035"/>
                <a:gd name="connsiteX17" fmla="*/ 2128773 w 2660576"/>
                <a:gd name="connsiteY17" fmla="*/ 702579 h 1099035"/>
                <a:gd name="connsiteX18" fmla="*/ 2195742 w 2660576"/>
                <a:gd name="connsiteY18" fmla="*/ 818574 h 1099035"/>
                <a:gd name="connsiteX19" fmla="*/ 2329681 w 2660576"/>
                <a:gd name="connsiteY19" fmla="*/ 818574 h 1099035"/>
                <a:gd name="connsiteX20" fmla="*/ 2396651 w 2660576"/>
                <a:gd name="connsiteY20" fmla="*/ 702579 h 1099035"/>
                <a:gd name="connsiteX21" fmla="*/ 2397135 w 2660576"/>
                <a:gd name="connsiteY21" fmla="*/ 702579 h 1099035"/>
                <a:gd name="connsiteX22" fmla="*/ 2380414 w 2660576"/>
                <a:gd name="connsiteY22" fmla="*/ 547858 h 1099035"/>
                <a:gd name="connsiteX23" fmla="*/ 2135791 w 2660576"/>
                <a:gd name="connsiteY23" fmla="*/ 143395 h 1099035"/>
                <a:gd name="connsiteX24" fmla="*/ 2135792 w 2660576"/>
                <a:gd name="connsiteY24" fmla="*/ 143395 h 1099035"/>
                <a:gd name="connsiteX25" fmla="*/ 2660576 w 2660576"/>
                <a:gd name="connsiteY25" fmla="*/ 712291 h 1099035"/>
                <a:gd name="connsiteX26" fmla="*/ 2660414 w 2660576"/>
                <a:gd name="connsiteY26" fmla="*/ 714042 h 1099035"/>
                <a:gd name="connsiteX27" fmla="*/ 2657647 w 2660576"/>
                <a:gd name="connsiteY27" fmla="*/ 714042 h 1099035"/>
                <a:gd name="connsiteX28" fmla="*/ 2645445 w 2660576"/>
                <a:gd name="connsiteY28" fmla="*/ 806022 h 1099035"/>
                <a:gd name="connsiteX29" fmla="*/ 2460939 w 2660576"/>
                <a:gd name="connsiteY29" fmla="*/ 1045921 h 1099035"/>
                <a:gd name="connsiteX30" fmla="*/ 2064482 w 2660576"/>
                <a:gd name="connsiteY30" fmla="*/ 1045920 h 1099035"/>
                <a:gd name="connsiteX31" fmla="*/ 1879978 w 2660576"/>
                <a:gd name="connsiteY31" fmla="*/ 806020 h 1099035"/>
                <a:gd name="connsiteX32" fmla="*/ 1866255 w 2660576"/>
                <a:gd name="connsiteY32" fmla="*/ 702580 h 1099035"/>
                <a:gd name="connsiteX33" fmla="*/ 1865631 w 2660576"/>
                <a:gd name="connsiteY33" fmla="*/ 702580 h 1099035"/>
                <a:gd name="connsiteX34" fmla="*/ 1798662 w 2660576"/>
                <a:gd name="connsiteY34" fmla="*/ 586585 h 1099035"/>
                <a:gd name="connsiteX35" fmla="*/ 1664723 w 2660576"/>
                <a:gd name="connsiteY35" fmla="*/ 586585 h 1099035"/>
                <a:gd name="connsiteX36" fmla="*/ 1615698 w 2660576"/>
                <a:gd name="connsiteY36" fmla="*/ 635610 h 1099035"/>
                <a:gd name="connsiteX37" fmla="*/ 1597754 w 2660576"/>
                <a:gd name="connsiteY37" fmla="*/ 702579 h 1099035"/>
                <a:gd name="connsiteX38" fmla="*/ 1599511 w 2660576"/>
                <a:gd name="connsiteY38" fmla="*/ 702579 h 1099035"/>
                <a:gd name="connsiteX39" fmla="*/ 1401282 w 2660576"/>
                <a:gd name="connsiteY39" fmla="*/ 1045921 h 1099035"/>
                <a:gd name="connsiteX40" fmla="*/ 1004825 w 2660576"/>
                <a:gd name="connsiteY40" fmla="*/ 1045920 h 1099035"/>
                <a:gd name="connsiteX41" fmla="*/ 820321 w 2660576"/>
                <a:gd name="connsiteY41" fmla="*/ 806020 h 1099035"/>
                <a:gd name="connsiteX42" fmla="*/ 806598 w 2660576"/>
                <a:gd name="connsiteY42" fmla="*/ 702580 h 1099035"/>
                <a:gd name="connsiteX43" fmla="*/ 805974 w 2660576"/>
                <a:gd name="connsiteY43" fmla="*/ 702580 h 1099035"/>
                <a:gd name="connsiteX44" fmla="*/ 739005 w 2660576"/>
                <a:gd name="connsiteY44" fmla="*/ 586585 h 1099035"/>
                <a:gd name="connsiteX45" fmla="*/ 726441 w 2660576"/>
                <a:gd name="connsiteY45" fmla="*/ 581396 h 1099035"/>
                <a:gd name="connsiteX46" fmla="*/ 712421 w 2660576"/>
                <a:gd name="connsiteY46" fmla="*/ 607225 h 1099035"/>
                <a:gd name="connsiteX47" fmla="*/ 389468 w 2660576"/>
                <a:gd name="connsiteY47" fmla="*/ 778938 h 1099035"/>
                <a:gd name="connsiteX48" fmla="*/ 0 w 2660576"/>
                <a:gd name="connsiteY48" fmla="*/ 389469 h 1099035"/>
                <a:gd name="connsiteX49" fmla="*/ 389468 w 2660576"/>
                <a:gd name="connsiteY49" fmla="*/ 0 h 1099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660576" h="1099035">
                  <a:moveTo>
                    <a:pt x="389468" y="0"/>
                  </a:moveTo>
                  <a:cubicBezTo>
                    <a:pt x="577678" y="0"/>
                    <a:pt x="734707" y="133503"/>
                    <a:pt x="771024" y="310978"/>
                  </a:cubicBezTo>
                  <a:lnTo>
                    <a:pt x="771847" y="319145"/>
                  </a:lnTo>
                  <a:lnTo>
                    <a:pt x="773819" y="319402"/>
                  </a:lnTo>
                  <a:cubicBezTo>
                    <a:pt x="807154" y="328255"/>
                    <a:pt x="839599" y="341534"/>
                    <a:pt x="870265" y="359239"/>
                  </a:cubicBezTo>
                  <a:cubicBezTo>
                    <a:pt x="962263" y="412355"/>
                    <a:pt x="1027767" y="499255"/>
                    <a:pt x="1054770" y="599139"/>
                  </a:cubicBezTo>
                  <a:lnTo>
                    <a:pt x="1068493" y="702579"/>
                  </a:lnTo>
                  <a:lnTo>
                    <a:pt x="1069116" y="702579"/>
                  </a:lnTo>
                  <a:cubicBezTo>
                    <a:pt x="1069116" y="750431"/>
                    <a:pt x="1094644" y="794648"/>
                    <a:pt x="1136085" y="818574"/>
                  </a:cubicBezTo>
                  <a:cubicBezTo>
                    <a:pt x="1177526" y="842500"/>
                    <a:pt x="1228583" y="842500"/>
                    <a:pt x="1270024" y="818574"/>
                  </a:cubicBezTo>
                  <a:cubicBezTo>
                    <a:pt x="1290745" y="806611"/>
                    <a:pt x="1307487" y="789575"/>
                    <a:pt x="1319050" y="769549"/>
                  </a:cubicBezTo>
                  <a:lnTo>
                    <a:pt x="1336994" y="702580"/>
                  </a:lnTo>
                  <a:lnTo>
                    <a:pt x="1335236" y="702580"/>
                  </a:lnTo>
                  <a:cubicBezTo>
                    <a:pt x="1335236" y="560939"/>
                    <a:pt x="1410800" y="430058"/>
                    <a:pt x="1533465" y="359238"/>
                  </a:cubicBezTo>
                  <a:cubicBezTo>
                    <a:pt x="1656129" y="288418"/>
                    <a:pt x="1807258" y="288418"/>
                    <a:pt x="1929922" y="359239"/>
                  </a:cubicBezTo>
                  <a:cubicBezTo>
                    <a:pt x="2021920" y="412355"/>
                    <a:pt x="2087424" y="499255"/>
                    <a:pt x="2114427" y="599139"/>
                  </a:cubicBezTo>
                  <a:lnTo>
                    <a:pt x="2128150" y="702579"/>
                  </a:lnTo>
                  <a:lnTo>
                    <a:pt x="2128773" y="702579"/>
                  </a:lnTo>
                  <a:cubicBezTo>
                    <a:pt x="2128773" y="750431"/>
                    <a:pt x="2154301" y="794648"/>
                    <a:pt x="2195742" y="818574"/>
                  </a:cubicBezTo>
                  <a:cubicBezTo>
                    <a:pt x="2237183" y="842500"/>
                    <a:pt x="2288240" y="842500"/>
                    <a:pt x="2329681" y="818574"/>
                  </a:cubicBezTo>
                  <a:cubicBezTo>
                    <a:pt x="2371122" y="794648"/>
                    <a:pt x="2396651" y="750431"/>
                    <a:pt x="2396651" y="702579"/>
                  </a:cubicBezTo>
                  <a:lnTo>
                    <a:pt x="2397135" y="702579"/>
                  </a:lnTo>
                  <a:lnTo>
                    <a:pt x="2380414" y="547858"/>
                  </a:lnTo>
                  <a:cubicBezTo>
                    <a:pt x="2345330" y="387856"/>
                    <a:pt x="2259676" y="244118"/>
                    <a:pt x="2135791" y="143395"/>
                  </a:cubicBezTo>
                  <a:lnTo>
                    <a:pt x="2135792" y="143395"/>
                  </a:lnTo>
                  <a:cubicBezTo>
                    <a:pt x="2425623" y="143395"/>
                    <a:pt x="2660576" y="398099"/>
                    <a:pt x="2660576" y="712291"/>
                  </a:cubicBezTo>
                  <a:lnTo>
                    <a:pt x="2660414" y="714042"/>
                  </a:lnTo>
                  <a:lnTo>
                    <a:pt x="2657647" y="714042"/>
                  </a:lnTo>
                  <a:lnTo>
                    <a:pt x="2645445" y="806022"/>
                  </a:lnTo>
                  <a:cubicBezTo>
                    <a:pt x="2618442" y="905907"/>
                    <a:pt x="2552938" y="992806"/>
                    <a:pt x="2460939" y="1045921"/>
                  </a:cubicBezTo>
                  <a:cubicBezTo>
                    <a:pt x="2338275" y="1116741"/>
                    <a:pt x="2187146" y="1116741"/>
                    <a:pt x="2064482" y="1045920"/>
                  </a:cubicBezTo>
                  <a:cubicBezTo>
                    <a:pt x="1972484" y="992805"/>
                    <a:pt x="1906980" y="905905"/>
                    <a:pt x="1879978" y="806020"/>
                  </a:cubicBezTo>
                  <a:lnTo>
                    <a:pt x="1866255" y="702580"/>
                  </a:lnTo>
                  <a:lnTo>
                    <a:pt x="1865631" y="702580"/>
                  </a:lnTo>
                  <a:cubicBezTo>
                    <a:pt x="1865631" y="654728"/>
                    <a:pt x="1840103" y="610511"/>
                    <a:pt x="1798662" y="586585"/>
                  </a:cubicBezTo>
                  <a:cubicBezTo>
                    <a:pt x="1757221" y="562659"/>
                    <a:pt x="1706164" y="562659"/>
                    <a:pt x="1664723" y="586585"/>
                  </a:cubicBezTo>
                  <a:cubicBezTo>
                    <a:pt x="1644003" y="598548"/>
                    <a:pt x="1627260" y="615584"/>
                    <a:pt x="1615698" y="635610"/>
                  </a:cubicBezTo>
                  <a:lnTo>
                    <a:pt x="1597754" y="702579"/>
                  </a:lnTo>
                  <a:lnTo>
                    <a:pt x="1599511" y="702579"/>
                  </a:lnTo>
                  <a:cubicBezTo>
                    <a:pt x="1599511" y="844220"/>
                    <a:pt x="1523947" y="975101"/>
                    <a:pt x="1401282" y="1045921"/>
                  </a:cubicBezTo>
                  <a:cubicBezTo>
                    <a:pt x="1278618" y="1116741"/>
                    <a:pt x="1127489" y="1116741"/>
                    <a:pt x="1004825" y="1045920"/>
                  </a:cubicBezTo>
                  <a:cubicBezTo>
                    <a:pt x="912827" y="992805"/>
                    <a:pt x="847323" y="905905"/>
                    <a:pt x="820321" y="806020"/>
                  </a:cubicBezTo>
                  <a:lnTo>
                    <a:pt x="806598" y="702580"/>
                  </a:lnTo>
                  <a:lnTo>
                    <a:pt x="805974" y="702580"/>
                  </a:lnTo>
                  <a:cubicBezTo>
                    <a:pt x="805974" y="654728"/>
                    <a:pt x="780446" y="610511"/>
                    <a:pt x="739005" y="586585"/>
                  </a:cubicBezTo>
                  <a:lnTo>
                    <a:pt x="726441" y="581396"/>
                  </a:lnTo>
                  <a:lnTo>
                    <a:pt x="712421" y="607225"/>
                  </a:lnTo>
                  <a:cubicBezTo>
                    <a:pt x="642431" y="710825"/>
                    <a:pt x="523904" y="778938"/>
                    <a:pt x="389468" y="778938"/>
                  </a:cubicBezTo>
                  <a:cubicBezTo>
                    <a:pt x="174371" y="778938"/>
                    <a:pt x="0" y="604567"/>
                    <a:pt x="0" y="389469"/>
                  </a:cubicBezTo>
                  <a:cubicBezTo>
                    <a:pt x="0" y="174371"/>
                    <a:pt x="174371" y="0"/>
                    <a:pt x="389468" y="0"/>
                  </a:cubicBezTo>
                  <a:close/>
                </a:path>
              </a:pathLst>
            </a:custGeom>
            <a:solidFill>
              <a:srgbClr val="70AD47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4" name="楕円 793">
              <a:extLst>
                <a:ext uri="{FF2B5EF4-FFF2-40B4-BE49-F238E27FC236}">
                  <a16:creationId xmlns:a16="http://schemas.microsoft.com/office/drawing/2014/main" id="{A0A62635-59BB-BE7E-1727-E9B4696CD36C}"/>
                </a:ext>
              </a:extLst>
            </p:cNvPr>
            <p:cNvSpPr/>
            <p:nvPr/>
          </p:nvSpPr>
          <p:spPr>
            <a:xfrm>
              <a:off x="3724642" y="4660346"/>
              <a:ext cx="180889" cy="180889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5" name="楕円 794">
              <a:extLst>
                <a:ext uri="{FF2B5EF4-FFF2-40B4-BE49-F238E27FC236}">
                  <a16:creationId xmlns:a16="http://schemas.microsoft.com/office/drawing/2014/main" id="{BB3E7B5F-850D-192A-6308-80AA0B331B09}"/>
                </a:ext>
              </a:extLst>
            </p:cNvPr>
            <p:cNvSpPr/>
            <p:nvPr/>
          </p:nvSpPr>
          <p:spPr>
            <a:xfrm>
              <a:off x="3966273" y="4746087"/>
              <a:ext cx="180889" cy="180889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6" name="楕円 795">
              <a:extLst>
                <a:ext uri="{FF2B5EF4-FFF2-40B4-BE49-F238E27FC236}">
                  <a16:creationId xmlns:a16="http://schemas.microsoft.com/office/drawing/2014/main" id="{24772E77-EAFB-D9A3-1B05-AF4E8CEA1BE0}"/>
                </a:ext>
              </a:extLst>
            </p:cNvPr>
            <p:cNvSpPr/>
            <p:nvPr/>
          </p:nvSpPr>
          <p:spPr>
            <a:xfrm>
              <a:off x="3775296" y="4711000"/>
              <a:ext cx="79582" cy="79583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7" name="楕円 796">
              <a:extLst>
                <a:ext uri="{FF2B5EF4-FFF2-40B4-BE49-F238E27FC236}">
                  <a16:creationId xmlns:a16="http://schemas.microsoft.com/office/drawing/2014/main" id="{F75E5EB6-041B-9DF0-E1AB-B29652D8D552}"/>
                </a:ext>
              </a:extLst>
            </p:cNvPr>
            <p:cNvSpPr/>
            <p:nvPr/>
          </p:nvSpPr>
          <p:spPr>
            <a:xfrm>
              <a:off x="4016927" y="4796740"/>
              <a:ext cx="79582" cy="79583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8" name="月 797">
              <a:extLst>
                <a:ext uri="{FF2B5EF4-FFF2-40B4-BE49-F238E27FC236}">
                  <a16:creationId xmlns:a16="http://schemas.microsoft.com/office/drawing/2014/main" id="{00B78E16-8238-B65A-7452-3314C9FF7957}"/>
                </a:ext>
              </a:extLst>
            </p:cNvPr>
            <p:cNvSpPr/>
            <p:nvPr/>
          </p:nvSpPr>
          <p:spPr>
            <a:xfrm rot="17100000">
              <a:off x="3801602" y="4895015"/>
              <a:ext cx="86648" cy="231411"/>
            </a:xfrm>
            <a:prstGeom prst="moon">
              <a:avLst>
                <a:gd name="adj" fmla="val 87500"/>
              </a:avLst>
            </a:prstGeom>
            <a:solidFill>
              <a:srgbClr val="FF33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799" name="グループ化 798">
            <a:extLst>
              <a:ext uri="{FF2B5EF4-FFF2-40B4-BE49-F238E27FC236}">
                <a16:creationId xmlns:a16="http://schemas.microsoft.com/office/drawing/2014/main" id="{DEF9C5C7-6A53-7068-C313-76D2F39B789C}"/>
              </a:ext>
            </a:extLst>
          </p:cNvPr>
          <p:cNvGrpSpPr/>
          <p:nvPr/>
        </p:nvGrpSpPr>
        <p:grpSpPr>
          <a:xfrm>
            <a:off x="6790579" y="4507601"/>
            <a:ext cx="2694752" cy="1213653"/>
            <a:chOff x="6567840" y="4363993"/>
            <a:chExt cx="2694752" cy="1213653"/>
          </a:xfrm>
        </p:grpSpPr>
        <p:sp>
          <p:nvSpPr>
            <p:cNvPr id="800" name="フリーフォーム: 図形 799">
              <a:extLst>
                <a:ext uri="{FF2B5EF4-FFF2-40B4-BE49-F238E27FC236}">
                  <a16:creationId xmlns:a16="http://schemas.microsoft.com/office/drawing/2014/main" id="{DF2141B6-4304-0129-7B44-7FEA11368D07}"/>
                </a:ext>
              </a:extLst>
            </p:cNvPr>
            <p:cNvSpPr/>
            <p:nvPr/>
          </p:nvSpPr>
          <p:spPr>
            <a:xfrm>
              <a:off x="6567840" y="4363993"/>
              <a:ext cx="2694752" cy="1213653"/>
            </a:xfrm>
            <a:custGeom>
              <a:avLst/>
              <a:gdLst>
                <a:gd name="connsiteX0" fmla="*/ 499410 w 2694752"/>
                <a:gd name="connsiteY0" fmla="*/ 0 h 1213653"/>
                <a:gd name="connsiteX1" fmla="*/ 988674 w 2694752"/>
                <a:gd name="connsiteY1" fmla="*/ 398763 h 1213653"/>
                <a:gd name="connsiteX2" fmla="*/ 992641 w 2694752"/>
                <a:gd name="connsiteY2" fmla="*/ 438110 h 1213653"/>
                <a:gd name="connsiteX3" fmla="*/ 1079185 w 2694752"/>
                <a:gd name="connsiteY3" fmla="*/ 473857 h 1213653"/>
                <a:gd name="connsiteX4" fmla="*/ 1263689 w 2694752"/>
                <a:gd name="connsiteY4" fmla="*/ 713758 h 1213653"/>
                <a:gd name="connsiteX5" fmla="*/ 1277412 w 2694752"/>
                <a:gd name="connsiteY5" fmla="*/ 817197 h 1213653"/>
                <a:gd name="connsiteX6" fmla="*/ 1278036 w 2694752"/>
                <a:gd name="connsiteY6" fmla="*/ 817197 h 1213653"/>
                <a:gd name="connsiteX7" fmla="*/ 1315239 w 2694752"/>
                <a:gd name="connsiteY7" fmla="*/ 881636 h 1213653"/>
                <a:gd name="connsiteX8" fmla="*/ 1389646 w 2694752"/>
                <a:gd name="connsiteY8" fmla="*/ 881636 h 1213653"/>
                <a:gd name="connsiteX9" fmla="*/ 1426850 w 2694752"/>
                <a:gd name="connsiteY9" fmla="*/ 817198 h 1213653"/>
                <a:gd name="connsiteX10" fmla="*/ 1427473 w 2694752"/>
                <a:gd name="connsiteY10" fmla="*/ 817198 h 1213653"/>
                <a:gd name="connsiteX11" fmla="*/ 1441197 w 2694752"/>
                <a:gd name="connsiteY11" fmla="*/ 713755 h 1213653"/>
                <a:gd name="connsiteX12" fmla="*/ 1625702 w 2694752"/>
                <a:gd name="connsiteY12" fmla="*/ 473856 h 1213653"/>
                <a:gd name="connsiteX13" fmla="*/ 2022160 w 2694752"/>
                <a:gd name="connsiteY13" fmla="*/ 473857 h 1213653"/>
                <a:gd name="connsiteX14" fmla="*/ 2206664 w 2694752"/>
                <a:gd name="connsiteY14" fmla="*/ 713758 h 1213653"/>
                <a:gd name="connsiteX15" fmla="*/ 2220386 w 2694752"/>
                <a:gd name="connsiteY15" fmla="*/ 817197 h 1213653"/>
                <a:gd name="connsiteX16" fmla="*/ 2221011 w 2694752"/>
                <a:gd name="connsiteY16" fmla="*/ 817197 h 1213653"/>
                <a:gd name="connsiteX17" fmla="*/ 2258214 w 2694752"/>
                <a:gd name="connsiteY17" fmla="*/ 881636 h 1213653"/>
                <a:gd name="connsiteX18" fmla="*/ 2332621 w 2694752"/>
                <a:gd name="connsiteY18" fmla="*/ 881636 h 1213653"/>
                <a:gd name="connsiteX19" fmla="*/ 2369825 w 2694752"/>
                <a:gd name="connsiteY19" fmla="*/ 817198 h 1213653"/>
                <a:gd name="connsiteX20" fmla="*/ 2370833 w 2694752"/>
                <a:gd name="connsiteY20" fmla="*/ 817198 h 1213653"/>
                <a:gd name="connsiteX21" fmla="*/ 2348970 w 2694752"/>
                <a:gd name="connsiteY21" fmla="*/ 616115 h 1213653"/>
                <a:gd name="connsiteX22" fmla="*/ 2047053 w 2694752"/>
                <a:gd name="connsiteY22" fmla="*/ 119923 h 1213653"/>
                <a:gd name="connsiteX23" fmla="*/ 2047055 w 2694752"/>
                <a:gd name="connsiteY23" fmla="*/ 119923 h 1213653"/>
                <a:gd name="connsiteX24" fmla="*/ 2694752 w 2694752"/>
                <a:gd name="connsiteY24" fmla="*/ 817840 h 1213653"/>
                <a:gd name="connsiteX25" fmla="*/ 2694551 w 2694752"/>
                <a:gd name="connsiteY25" fmla="*/ 819988 h 1213653"/>
                <a:gd name="connsiteX26" fmla="*/ 2691504 w 2694752"/>
                <a:gd name="connsiteY26" fmla="*/ 819988 h 1213653"/>
                <a:gd name="connsiteX27" fmla="*/ 2678150 w 2694752"/>
                <a:gd name="connsiteY27" fmla="*/ 920640 h 1213653"/>
                <a:gd name="connsiteX28" fmla="*/ 2493645 w 2694752"/>
                <a:gd name="connsiteY28" fmla="*/ 1160539 h 1213653"/>
                <a:gd name="connsiteX29" fmla="*/ 2097187 w 2694752"/>
                <a:gd name="connsiteY29" fmla="*/ 1160538 h 1213653"/>
                <a:gd name="connsiteX30" fmla="*/ 1912683 w 2694752"/>
                <a:gd name="connsiteY30" fmla="*/ 920637 h 1213653"/>
                <a:gd name="connsiteX31" fmla="*/ 1898961 w 2694752"/>
                <a:gd name="connsiteY31" fmla="*/ 817198 h 1213653"/>
                <a:gd name="connsiteX32" fmla="*/ 1898336 w 2694752"/>
                <a:gd name="connsiteY32" fmla="*/ 817198 h 1213653"/>
                <a:gd name="connsiteX33" fmla="*/ 1861133 w 2694752"/>
                <a:gd name="connsiteY33" fmla="*/ 752759 h 1213653"/>
                <a:gd name="connsiteX34" fmla="*/ 1786726 w 2694752"/>
                <a:gd name="connsiteY34" fmla="*/ 752759 h 1213653"/>
                <a:gd name="connsiteX35" fmla="*/ 1749522 w 2694752"/>
                <a:gd name="connsiteY35" fmla="*/ 817197 h 1213653"/>
                <a:gd name="connsiteX36" fmla="*/ 1748899 w 2694752"/>
                <a:gd name="connsiteY36" fmla="*/ 817197 h 1213653"/>
                <a:gd name="connsiteX37" fmla="*/ 1735176 w 2694752"/>
                <a:gd name="connsiteY37" fmla="*/ 920640 h 1213653"/>
                <a:gd name="connsiteX38" fmla="*/ 1550670 w 2694752"/>
                <a:gd name="connsiteY38" fmla="*/ 1160539 h 1213653"/>
                <a:gd name="connsiteX39" fmla="*/ 1154212 w 2694752"/>
                <a:gd name="connsiteY39" fmla="*/ 1160538 h 1213653"/>
                <a:gd name="connsiteX40" fmla="*/ 969708 w 2694752"/>
                <a:gd name="connsiteY40" fmla="*/ 920637 h 1213653"/>
                <a:gd name="connsiteX41" fmla="*/ 955986 w 2694752"/>
                <a:gd name="connsiteY41" fmla="*/ 817198 h 1213653"/>
                <a:gd name="connsiteX42" fmla="*/ 955361 w 2694752"/>
                <a:gd name="connsiteY42" fmla="*/ 817198 h 1213653"/>
                <a:gd name="connsiteX43" fmla="*/ 945393 w 2694752"/>
                <a:gd name="connsiteY43" fmla="*/ 779995 h 1213653"/>
                <a:gd name="connsiteX44" fmla="*/ 924262 w 2694752"/>
                <a:gd name="connsiteY44" fmla="*/ 758863 h 1213653"/>
                <a:gd name="connsiteX45" fmla="*/ 913529 w 2694752"/>
                <a:gd name="connsiteY45" fmla="*/ 778637 h 1213653"/>
                <a:gd name="connsiteX46" fmla="*/ 499410 w 2694752"/>
                <a:gd name="connsiteY46" fmla="*/ 998822 h 1213653"/>
                <a:gd name="connsiteX47" fmla="*/ 0 w 2694752"/>
                <a:gd name="connsiteY47" fmla="*/ 499411 h 1213653"/>
                <a:gd name="connsiteX48" fmla="*/ 499410 w 2694752"/>
                <a:gd name="connsiteY48" fmla="*/ 0 h 1213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2694752" h="1213653">
                  <a:moveTo>
                    <a:pt x="499410" y="0"/>
                  </a:moveTo>
                  <a:cubicBezTo>
                    <a:pt x="740750" y="0"/>
                    <a:pt x="942106" y="171189"/>
                    <a:pt x="988674" y="398763"/>
                  </a:cubicBezTo>
                  <a:lnTo>
                    <a:pt x="992641" y="438110"/>
                  </a:lnTo>
                  <a:lnTo>
                    <a:pt x="1079185" y="473857"/>
                  </a:lnTo>
                  <a:cubicBezTo>
                    <a:pt x="1171183" y="526973"/>
                    <a:pt x="1236687" y="613873"/>
                    <a:pt x="1263689" y="713758"/>
                  </a:cubicBezTo>
                  <a:lnTo>
                    <a:pt x="1277412" y="817197"/>
                  </a:lnTo>
                  <a:lnTo>
                    <a:pt x="1278036" y="817197"/>
                  </a:lnTo>
                  <a:cubicBezTo>
                    <a:pt x="1278036" y="843780"/>
                    <a:pt x="1292218" y="868344"/>
                    <a:pt x="1315239" y="881636"/>
                  </a:cubicBezTo>
                  <a:cubicBezTo>
                    <a:pt x="1338261" y="894928"/>
                    <a:pt x="1366624" y="894928"/>
                    <a:pt x="1389646" y="881636"/>
                  </a:cubicBezTo>
                  <a:cubicBezTo>
                    <a:pt x="1412668" y="868344"/>
                    <a:pt x="1426850" y="843781"/>
                    <a:pt x="1426850" y="817198"/>
                  </a:cubicBezTo>
                  <a:lnTo>
                    <a:pt x="1427473" y="817198"/>
                  </a:lnTo>
                  <a:lnTo>
                    <a:pt x="1441197" y="713755"/>
                  </a:lnTo>
                  <a:cubicBezTo>
                    <a:pt x="1468199" y="613871"/>
                    <a:pt x="1533704" y="526971"/>
                    <a:pt x="1625702" y="473856"/>
                  </a:cubicBezTo>
                  <a:cubicBezTo>
                    <a:pt x="1748367" y="403036"/>
                    <a:pt x="1899496" y="403036"/>
                    <a:pt x="2022160" y="473857"/>
                  </a:cubicBezTo>
                  <a:cubicBezTo>
                    <a:pt x="2114158" y="526973"/>
                    <a:pt x="2179662" y="613873"/>
                    <a:pt x="2206664" y="713758"/>
                  </a:cubicBezTo>
                  <a:lnTo>
                    <a:pt x="2220386" y="817197"/>
                  </a:lnTo>
                  <a:lnTo>
                    <a:pt x="2221011" y="817197"/>
                  </a:lnTo>
                  <a:cubicBezTo>
                    <a:pt x="2221011" y="843780"/>
                    <a:pt x="2235193" y="868344"/>
                    <a:pt x="2258214" y="881636"/>
                  </a:cubicBezTo>
                  <a:cubicBezTo>
                    <a:pt x="2281236" y="894928"/>
                    <a:pt x="2309599" y="894928"/>
                    <a:pt x="2332621" y="881636"/>
                  </a:cubicBezTo>
                  <a:cubicBezTo>
                    <a:pt x="2355643" y="868344"/>
                    <a:pt x="2369825" y="843781"/>
                    <a:pt x="2369825" y="817198"/>
                  </a:cubicBezTo>
                  <a:lnTo>
                    <a:pt x="2370833" y="817198"/>
                  </a:lnTo>
                  <a:lnTo>
                    <a:pt x="2348970" y="616115"/>
                  </a:lnTo>
                  <a:cubicBezTo>
                    <a:pt x="2305669" y="419826"/>
                    <a:pt x="2199954" y="243490"/>
                    <a:pt x="2047053" y="119923"/>
                  </a:cubicBezTo>
                  <a:lnTo>
                    <a:pt x="2047055" y="119923"/>
                  </a:lnTo>
                  <a:cubicBezTo>
                    <a:pt x="2404769" y="119923"/>
                    <a:pt x="2694752" y="432391"/>
                    <a:pt x="2694752" y="817840"/>
                  </a:cubicBezTo>
                  <a:lnTo>
                    <a:pt x="2694551" y="819988"/>
                  </a:lnTo>
                  <a:lnTo>
                    <a:pt x="2691504" y="819988"/>
                  </a:lnTo>
                  <a:lnTo>
                    <a:pt x="2678150" y="920640"/>
                  </a:lnTo>
                  <a:cubicBezTo>
                    <a:pt x="2651148" y="1020525"/>
                    <a:pt x="2585643" y="1107424"/>
                    <a:pt x="2493645" y="1160539"/>
                  </a:cubicBezTo>
                  <a:cubicBezTo>
                    <a:pt x="2370980" y="1231359"/>
                    <a:pt x="2219851" y="1231359"/>
                    <a:pt x="2097187" y="1160538"/>
                  </a:cubicBezTo>
                  <a:cubicBezTo>
                    <a:pt x="2005189" y="1107423"/>
                    <a:pt x="1939685" y="1020522"/>
                    <a:pt x="1912683" y="920637"/>
                  </a:cubicBezTo>
                  <a:lnTo>
                    <a:pt x="1898961" y="817198"/>
                  </a:lnTo>
                  <a:lnTo>
                    <a:pt x="1898336" y="817198"/>
                  </a:lnTo>
                  <a:cubicBezTo>
                    <a:pt x="1898336" y="790615"/>
                    <a:pt x="1884154" y="766051"/>
                    <a:pt x="1861133" y="752759"/>
                  </a:cubicBezTo>
                  <a:cubicBezTo>
                    <a:pt x="1838111" y="739467"/>
                    <a:pt x="1809748" y="739467"/>
                    <a:pt x="1786726" y="752759"/>
                  </a:cubicBezTo>
                  <a:cubicBezTo>
                    <a:pt x="1763704" y="766051"/>
                    <a:pt x="1749522" y="790614"/>
                    <a:pt x="1749522" y="817197"/>
                  </a:cubicBezTo>
                  <a:lnTo>
                    <a:pt x="1748899" y="817197"/>
                  </a:lnTo>
                  <a:lnTo>
                    <a:pt x="1735176" y="920640"/>
                  </a:lnTo>
                  <a:cubicBezTo>
                    <a:pt x="1708173" y="1020525"/>
                    <a:pt x="1642668" y="1107424"/>
                    <a:pt x="1550670" y="1160539"/>
                  </a:cubicBezTo>
                  <a:cubicBezTo>
                    <a:pt x="1428005" y="1231359"/>
                    <a:pt x="1276876" y="1231359"/>
                    <a:pt x="1154212" y="1160538"/>
                  </a:cubicBezTo>
                  <a:cubicBezTo>
                    <a:pt x="1062214" y="1107423"/>
                    <a:pt x="996710" y="1020522"/>
                    <a:pt x="969708" y="920637"/>
                  </a:cubicBezTo>
                  <a:lnTo>
                    <a:pt x="955986" y="817198"/>
                  </a:lnTo>
                  <a:lnTo>
                    <a:pt x="955361" y="817198"/>
                  </a:lnTo>
                  <a:cubicBezTo>
                    <a:pt x="955361" y="803907"/>
                    <a:pt x="951816" y="791120"/>
                    <a:pt x="945393" y="779995"/>
                  </a:cubicBezTo>
                  <a:lnTo>
                    <a:pt x="924262" y="758863"/>
                  </a:lnTo>
                  <a:lnTo>
                    <a:pt x="913529" y="778637"/>
                  </a:lnTo>
                  <a:cubicBezTo>
                    <a:pt x="823782" y="911481"/>
                    <a:pt x="671796" y="998822"/>
                    <a:pt x="499410" y="998822"/>
                  </a:cubicBezTo>
                  <a:cubicBezTo>
                    <a:pt x="223593" y="998822"/>
                    <a:pt x="0" y="775228"/>
                    <a:pt x="0" y="499411"/>
                  </a:cubicBezTo>
                  <a:cubicBezTo>
                    <a:pt x="0" y="223594"/>
                    <a:pt x="223593" y="0"/>
                    <a:pt x="499410" y="0"/>
                  </a:cubicBezTo>
                  <a:close/>
                </a:path>
              </a:pathLst>
            </a:custGeom>
            <a:solidFill>
              <a:srgbClr val="70AD47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01" name="楕円 800">
              <a:extLst>
                <a:ext uri="{FF2B5EF4-FFF2-40B4-BE49-F238E27FC236}">
                  <a16:creationId xmlns:a16="http://schemas.microsoft.com/office/drawing/2014/main" id="{E38F3390-E407-E675-47F2-2E1A65090946}"/>
                </a:ext>
              </a:extLst>
            </p:cNvPr>
            <p:cNvSpPr/>
            <p:nvPr/>
          </p:nvSpPr>
          <p:spPr>
            <a:xfrm>
              <a:off x="6657462" y="4597030"/>
              <a:ext cx="231951" cy="231952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02" name="楕円 801">
              <a:extLst>
                <a:ext uri="{FF2B5EF4-FFF2-40B4-BE49-F238E27FC236}">
                  <a16:creationId xmlns:a16="http://schemas.microsoft.com/office/drawing/2014/main" id="{F1ED0599-1C2D-FCF2-C7E1-9FE23D8A7036}"/>
                </a:ext>
              </a:extLst>
            </p:cNvPr>
            <p:cNvSpPr/>
            <p:nvPr/>
          </p:nvSpPr>
          <p:spPr>
            <a:xfrm>
              <a:off x="6967303" y="4706974"/>
              <a:ext cx="231951" cy="231952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03" name="楕円 802">
              <a:extLst>
                <a:ext uri="{FF2B5EF4-FFF2-40B4-BE49-F238E27FC236}">
                  <a16:creationId xmlns:a16="http://schemas.microsoft.com/office/drawing/2014/main" id="{0DEAFE8B-F4B1-27BC-1FCF-943C84F86A8C}"/>
                </a:ext>
              </a:extLst>
            </p:cNvPr>
            <p:cNvSpPr/>
            <p:nvPr/>
          </p:nvSpPr>
          <p:spPr>
            <a:xfrm>
              <a:off x="6722414" y="4661983"/>
              <a:ext cx="102047" cy="102048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04" name="楕円 803">
              <a:extLst>
                <a:ext uri="{FF2B5EF4-FFF2-40B4-BE49-F238E27FC236}">
                  <a16:creationId xmlns:a16="http://schemas.microsoft.com/office/drawing/2014/main" id="{1D119027-B0D7-2197-CD03-974A880F089A}"/>
                </a:ext>
              </a:extLst>
            </p:cNvPr>
            <p:cNvSpPr/>
            <p:nvPr/>
          </p:nvSpPr>
          <p:spPr>
            <a:xfrm>
              <a:off x="7032255" y="4771927"/>
              <a:ext cx="102047" cy="102048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05" name="月 804">
              <a:extLst>
                <a:ext uri="{FF2B5EF4-FFF2-40B4-BE49-F238E27FC236}">
                  <a16:creationId xmlns:a16="http://schemas.microsoft.com/office/drawing/2014/main" id="{47F776D8-AFF7-0EA7-296C-D00B231DD024}"/>
                </a:ext>
              </a:extLst>
            </p:cNvPr>
            <p:cNvSpPr/>
            <p:nvPr/>
          </p:nvSpPr>
          <p:spPr>
            <a:xfrm rot="17100000">
              <a:off x="6693666" y="4912785"/>
              <a:ext cx="167793" cy="237805"/>
            </a:xfrm>
            <a:prstGeom prst="moon">
              <a:avLst>
                <a:gd name="adj" fmla="val 87500"/>
              </a:avLst>
            </a:prstGeom>
            <a:solidFill>
              <a:srgbClr val="FF33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806" name="グループ化 805">
            <a:extLst>
              <a:ext uri="{FF2B5EF4-FFF2-40B4-BE49-F238E27FC236}">
                <a16:creationId xmlns:a16="http://schemas.microsoft.com/office/drawing/2014/main" id="{24F13F28-6D14-1AC6-1551-5AABF0870A8A}"/>
              </a:ext>
            </a:extLst>
          </p:cNvPr>
          <p:cNvGrpSpPr/>
          <p:nvPr/>
        </p:nvGrpSpPr>
        <p:grpSpPr>
          <a:xfrm>
            <a:off x="694373" y="4790430"/>
            <a:ext cx="2581246" cy="939617"/>
            <a:chOff x="769449" y="4638030"/>
            <a:chExt cx="2581246" cy="939617"/>
          </a:xfrm>
        </p:grpSpPr>
        <p:sp>
          <p:nvSpPr>
            <p:cNvPr id="807" name="フリーフォーム: 図形 806">
              <a:extLst>
                <a:ext uri="{FF2B5EF4-FFF2-40B4-BE49-F238E27FC236}">
                  <a16:creationId xmlns:a16="http://schemas.microsoft.com/office/drawing/2014/main" id="{C472A183-D887-51EC-3E3C-8D3A427527CB}"/>
                </a:ext>
              </a:extLst>
            </p:cNvPr>
            <p:cNvSpPr/>
            <p:nvPr/>
          </p:nvSpPr>
          <p:spPr>
            <a:xfrm>
              <a:off x="769449" y="4638030"/>
              <a:ext cx="2581246" cy="939617"/>
            </a:xfrm>
            <a:custGeom>
              <a:avLst/>
              <a:gdLst>
                <a:gd name="connsiteX0" fmla="*/ 256125 w 2581246"/>
                <a:gd name="connsiteY0" fmla="*/ 0 h 939617"/>
                <a:gd name="connsiteX1" fmla="*/ 492123 w 2581246"/>
                <a:gd name="connsiteY1" fmla="*/ 156430 h 939617"/>
                <a:gd name="connsiteX2" fmla="*/ 492210 w 2581246"/>
                <a:gd name="connsiteY2" fmla="*/ 156865 h 939617"/>
                <a:gd name="connsiteX3" fmla="*/ 550592 w 2581246"/>
                <a:gd name="connsiteY3" fmla="*/ 174204 h 939617"/>
                <a:gd name="connsiteX4" fmla="*/ 801678 w 2581246"/>
                <a:gd name="connsiteY4" fmla="*/ 543161 h 939617"/>
                <a:gd name="connsiteX5" fmla="*/ 798317 w 2581246"/>
                <a:gd name="connsiteY5" fmla="*/ 543161 h 939617"/>
                <a:gd name="connsiteX6" fmla="*/ 813895 w 2581246"/>
                <a:gd name="connsiteY6" fmla="*/ 620319 h 939617"/>
                <a:gd name="connsiteX7" fmla="*/ 996545 w 2581246"/>
                <a:gd name="connsiteY7" fmla="*/ 741388 h 939617"/>
                <a:gd name="connsiteX8" fmla="*/ 1194773 w 2581246"/>
                <a:gd name="connsiteY8" fmla="*/ 543160 h 939617"/>
                <a:gd name="connsiteX9" fmla="*/ 1197008 w 2581246"/>
                <a:gd name="connsiteY9" fmla="*/ 543160 h 939617"/>
                <a:gd name="connsiteX10" fmla="*/ 1205063 w 2581246"/>
                <a:gd name="connsiteY10" fmla="*/ 463261 h 939617"/>
                <a:gd name="connsiteX11" fmla="*/ 1593465 w 2581246"/>
                <a:gd name="connsiteY11" fmla="*/ 146704 h 939617"/>
                <a:gd name="connsiteX12" fmla="*/ 1989922 w 2581246"/>
                <a:gd name="connsiteY12" fmla="*/ 543161 h 939617"/>
                <a:gd name="connsiteX13" fmla="*/ 1986561 w 2581246"/>
                <a:gd name="connsiteY13" fmla="*/ 543161 h 939617"/>
                <a:gd name="connsiteX14" fmla="*/ 2002139 w 2581246"/>
                <a:gd name="connsiteY14" fmla="*/ 620319 h 939617"/>
                <a:gd name="connsiteX15" fmla="*/ 2184789 w 2581246"/>
                <a:gd name="connsiteY15" fmla="*/ 741388 h 939617"/>
                <a:gd name="connsiteX16" fmla="*/ 2383017 w 2581246"/>
                <a:gd name="connsiteY16" fmla="*/ 543160 h 939617"/>
                <a:gd name="connsiteX17" fmla="*/ 2383237 w 2581246"/>
                <a:gd name="connsiteY17" fmla="*/ 543160 h 939617"/>
                <a:gd name="connsiteX18" fmla="*/ 2370710 w 2581246"/>
                <a:gd name="connsiteY18" fmla="*/ 425855 h 939617"/>
                <a:gd name="connsiteX19" fmla="*/ 2186882 w 2581246"/>
                <a:gd name="connsiteY19" fmla="*/ 118249 h 939617"/>
                <a:gd name="connsiteX20" fmla="*/ 2186883 w 2581246"/>
                <a:gd name="connsiteY20" fmla="*/ 118249 h 939617"/>
                <a:gd name="connsiteX21" fmla="*/ 2573233 w 2581246"/>
                <a:gd name="connsiteY21" fmla="*/ 463714 h 939617"/>
                <a:gd name="connsiteX22" fmla="*/ 2580533 w 2581246"/>
                <a:gd name="connsiteY22" fmla="*/ 543160 h 939617"/>
                <a:gd name="connsiteX23" fmla="*/ 2581246 w 2581246"/>
                <a:gd name="connsiteY23" fmla="*/ 543160 h 939617"/>
                <a:gd name="connsiteX24" fmla="*/ 2580756 w 2581246"/>
                <a:gd name="connsiteY24" fmla="*/ 545588 h 939617"/>
                <a:gd name="connsiteX25" fmla="*/ 2581245 w 2581246"/>
                <a:gd name="connsiteY25" fmla="*/ 550910 h 939617"/>
                <a:gd name="connsiteX26" fmla="*/ 2581123 w 2581246"/>
                <a:gd name="connsiteY26" fmla="*/ 552242 h 939617"/>
                <a:gd name="connsiteX27" fmla="*/ 2579413 w 2581246"/>
                <a:gd name="connsiteY27" fmla="*/ 552242 h 939617"/>
                <a:gd name="connsiteX28" fmla="*/ 2550091 w 2581246"/>
                <a:gd name="connsiteY28" fmla="*/ 697479 h 939617"/>
                <a:gd name="connsiteX29" fmla="*/ 2184789 w 2581246"/>
                <a:gd name="connsiteY29" fmla="*/ 939617 h 939617"/>
                <a:gd name="connsiteX30" fmla="*/ 1788332 w 2581246"/>
                <a:gd name="connsiteY30" fmla="*/ 543160 h 939617"/>
                <a:gd name="connsiteX31" fmla="*/ 1791693 w 2581246"/>
                <a:gd name="connsiteY31" fmla="*/ 543160 h 939617"/>
                <a:gd name="connsiteX32" fmla="*/ 1776115 w 2581246"/>
                <a:gd name="connsiteY32" fmla="*/ 466002 h 939617"/>
                <a:gd name="connsiteX33" fmla="*/ 1593465 w 2581246"/>
                <a:gd name="connsiteY33" fmla="*/ 344933 h 939617"/>
                <a:gd name="connsiteX34" fmla="*/ 1395237 w 2581246"/>
                <a:gd name="connsiteY34" fmla="*/ 543161 h 939617"/>
                <a:gd name="connsiteX35" fmla="*/ 1393002 w 2581246"/>
                <a:gd name="connsiteY35" fmla="*/ 543161 h 939617"/>
                <a:gd name="connsiteX36" fmla="*/ 1384948 w 2581246"/>
                <a:gd name="connsiteY36" fmla="*/ 623060 h 939617"/>
                <a:gd name="connsiteX37" fmla="*/ 996545 w 2581246"/>
                <a:gd name="connsiteY37" fmla="*/ 939617 h 939617"/>
                <a:gd name="connsiteX38" fmla="*/ 600088 w 2581246"/>
                <a:gd name="connsiteY38" fmla="*/ 543160 h 939617"/>
                <a:gd name="connsiteX39" fmla="*/ 603449 w 2581246"/>
                <a:gd name="connsiteY39" fmla="*/ 543160 h 939617"/>
                <a:gd name="connsiteX40" fmla="*/ 596583 w 2581246"/>
                <a:gd name="connsiteY40" fmla="*/ 491252 h 939617"/>
                <a:gd name="connsiteX41" fmla="*/ 508010 w 2581246"/>
                <a:gd name="connsiteY41" fmla="*/ 373632 h 939617"/>
                <a:gd name="connsiteX42" fmla="*/ 485952 w 2581246"/>
                <a:gd name="connsiteY42" fmla="*/ 364972 h 939617"/>
                <a:gd name="connsiteX43" fmla="*/ 437233 w 2581246"/>
                <a:gd name="connsiteY43" fmla="*/ 437233 h 939617"/>
                <a:gd name="connsiteX44" fmla="*/ 256125 w 2581246"/>
                <a:gd name="connsiteY44" fmla="*/ 512250 h 939617"/>
                <a:gd name="connsiteX45" fmla="*/ 0 w 2581246"/>
                <a:gd name="connsiteY45" fmla="*/ 256125 h 939617"/>
                <a:gd name="connsiteX46" fmla="*/ 256125 w 2581246"/>
                <a:gd name="connsiteY46" fmla="*/ 0 h 939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581246" h="939617">
                  <a:moveTo>
                    <a:pt x="256125" y="0"/>
                  </a:moveTo>
                  <a:cubicBezTo>
                    <a:pt x="362216" y="0"/>
                    <a:pt x="453241" y="64503"/>
                    <a:pt x="492123" y="156430"/>
                  </a:cubicBezTo>
                  <a:lnTo>
                    <a:pt x="492210" y="156865"/>
                  </a:lnTo>
                  <a:lnTo>
                    <a:pt x="550592" y="174204"/>
                  </a:lnTo>
                  <a:cubicBezTo>
                    <a:pt x="697631" y="232185"/>
                    <a:pt x="801678" y="375523"/>
                    <a:pt x="801678" y="543161"/>
                  </a:cubicBezTo>
                  <a:lnTo>
                    <a:pt x="798317" y="543161"/>
                  </a:lnTo>
                  <a:lnTo>
                    <a:pt x="813895" y="620319"/>
                  </a:lnTo>
                  <a:cubicBezTo>
                    <a:pt x="843988" y="691466"/>
                    <a:pt x="914437" y="741388"/>
                    <a:pt x="996545" y="741388"/>
                  </a:cubicBezTo>
                  <a:cubicBezTo>
                    <a:pt x="1106023" y="741388"/>
                    <a:pt x="1194773" y="652638"/>
                    <a:pt x="1194773" y="543160"/>
                  </a:cubicBezTo>
                  <a:lnTo>
                    <a:pt x="1197008" y="543160"/>
                  </a:lnTo>
                  <a:lnTo>
                    <a:pt x="1205063" y="463261"/>
                  </a:lnTo>
                  <a:cubicBezTo>
                    <a:pt x="1242031" y="282603"/>
                    <a:pt x="1401878" y="146704"/>
                    <a:pt x="1593465" y="146704"/>
                  </a:cubicBezTo>
                  <a:cubicBezTo>
                    <a:pt x="1812422" y="146704"/>
                    <a:pt x="1989922" y="324204"/>
                    <a:pt x="1989922" y="543161"/>
                  </a:cubicBezTo>
                  <a:lnTo>
                    <a:pt x="1986561" y="543161"/>
                  </a:lnTo>
                  <a:lnTo>
                    <a:pt x="2002139" y="620319"/>
                  </a:lnTo>
                  <a:cubicBezTo>
                    <a:pt x="2032232" y="691466"/>
                    <a:pt x="2102681" y="741388"/>
                    <a:pt x="2184789" y="741388"/>
                  </a:cubicBezTo>
                  <a:cubicBezTo>
                    <a:pt x="2294267" y="741388"/>
                    <a:pt x="2383017" y="652638"/>
                    <a:pt x="2383017" y="543160"/>
                  </a:cubicBezTo>
                  <a:lnTo>
                    <a:pt x="2383237" y="543160"/>
                  </a:lnTo>
                  <a:lnTo>
                    <a:pt x="2370710" y="425855"/>
                  </a:lnTo>
                  <a:cubicBezTo>
                    <a:pt x="2344345" y="304169"/>
                    <a:pt x="2279979" y="194852"/>
                    <a:pt x="2186882" y="118249"/>
                  </a:cubicBezTo>
                  <a:lnTo>
                    <a:pt x="2186883" y="118249"/>
                  </a:lnTo>
                  <a:cubicBezTo>
                    <a:pt x="2377459" y="118249"/>
                    <a:pt x="2536460" y="266558"/>
                    <a:pt x="2573233" y="463714"/>
                  </a:cubicBezTo>
                  <a:lnTo>
                    <a:pt x="2580533" y="543160"/>
                  </a:lnTo>
                  <a:lnTo>
                    <a:pt x="2581246" y="543160"/>
                  </a:lnTo>
                  <a:lnTo>
                    <a:pt x="2580756" y="545588"/>
                  </a:lnTo>
                  <a:lnTo>
                    <a:pt x="2581245" y="550910"/>
                  </a:lnTo>
                  <a:lnTo>
                    <a:pt x="2581123" y="552242"/>
                  </a:lnTo>
                  <a:lnTo>
                    <a:pt x="2579413" y="552242"/>
                  </a:lnTo>
                  <a:lnTo>
                    <a:pt x="2550091" y="697479"/>
                  </a:lnTo>
                  <a:cubicBezTo>
                    <a:pt x="2489905" y="839773"/>
                    <a:pt x="2349007" y="939617"/>
                    <a:pt x="2184789" y="939617"/>
                  </a:cubicBezTo>
                  <a:cubicBezTo>
                    <a:pt x="1965832" y="939617"/>
                    <a:pt x="1788332" y="762117"/>
                    <a:pt x="1788332" y="543160"/>
                  </a:cubicBezTo>
                  <a:lnTo>
                    <a:pt x="1791693" y="543160"/>
                  </a:lnTo>
                  <a:lnTo>
                    <a:pt x="1776115" y="466002"/>
                  </a:lnTo>
                  <a:cubicBezTo>
                    <a:pt x="1746023" y="394855"/>
                    <a:pt x="1675574" y="344933"/>
                    <a:pt x="1593465" y="344933"/>
                  </a:cubicBezTo>
                  <a:cubicBezTo>
                    <a:pt x="1483987" y="344933"/>
                    <a:pt x="1395237" y="433683"/>
                    <a:pt x="1395237" y="543161"/>
                  </a:cubicBezTo>
                  <a:lnTo>
                    <a:pt x="1393002" y="543161"/>
                  </a:lnTo>
                  <a:lnTo>
                    <a:pt x="1384948" y="623060"/>
                  </a:lnTo>
                  <a:cubicBezTo>
                    <a:pt x="1347979" y="803719"/>
                    <a:pt x="1188132" y="939617"/>
                    <a:pt x="996545" y="939617"/>
                  </a:cubicBezTo>
                  <a:cubicBezTo>
                    <a:pt x="777588" y="939617"/>
                    <a:pt x="600088" y="762117"/>
                    <a:pt x="600088" y="543160"/>
                  </a:cubicBezTo>
                  <a:lnTo>
                    <a:pt x="603449" y="543160"/>
                  </a:lnTo>
                  <a:lnTo>
                    <a:pt x="596583" y="491252"/>
                  </a:lnTo>
                  <a:cubicBezTo>
                    <a:pt x="583151" y="441617"/>
                    <a:pt x="550923" y="399707"/>
                    <a:pt x="508010" y="373632"/>
                  </a:cubicBezTo>
                  <a:lnTo>
                    <a:pt x="485952" y="364972"/>
                  </a:lnTo>
                  <a:lnTo>
                    <a:pt x="437233" y="437233"/>
                  </a:lnTo>
                  <a:cubicBezTo>
                    <a:pt x="390883" y="483583"/>
                    <a:pt x="326852" y="512250"/>
                    <a:pt x="256125" y="512250"/>
                  </a:cubicBezTo>
                  <a:cubicBezTo>
                    <a:pt x="114671" y="512250"/>
                    <a:pt x="0" y="397579"/>
                    <a:pt x="0" y="256125"/>
                  </a:cubicBezTo>
                  <a:cubicBezTo>
                    <a:pt x="0" y="114671"/>
                    <a:pt x="114671" y="0"/>
                    <a:pt x="256125" y="0"/>
                  </a:cubicBezTo>
                  <a:close/>
                </a:path>
              </a:pathLst>
            </a:custGeom>
            <a:solidFill>
              <a:srgbClr val="70AD47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08" name="楕円 807">
              <a:extLst>
                <a:ext uri="{FF2B5EF4-FFF2-40B4-BE49-F238E27FC236}">
                  <a16:creationId xmlns:a16="http://schemas.microsoft.com/office/drawing/2014/main" id="{DDCD3228-9F77-4401-4CC2-D183AFA98726}"/>
                </a:ext>
              </a:extLst>
            </p:cNvPr>
            <p:cNvSpPr/>
            <p:nvPr/>
          </p:nvSpPr>
          <p:spPr>
            <a:xfrm>
              <a:off x="834390" y="4742060"/>
              <a:ext cx="110084" cy="110085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09" name="楕円 808">
              <a:extLst>
                <a:ext uri="{FF2B5EF4-FFF2-40B4-BE49-F238E27FC236}">
                  <a16:creationId xmlns:a16="http://schemas.microsoft.com/office/drawing/2014/main" id="{6843B671-0EDC-C3F6-44E0-C249D8658DC3}"/>
                </a:ext>
              </a:extLst>
            </p:cNvPr>
            <p:cNvSpPr/>
            <p:nvPr/>
          </p:nvSpPr>
          <p:spPr>
            <a:xfrm>
              <a:off x="981441" y="4794239"/>
              <a:ext cx="110084" cy="110085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10" name="楕円 809">
              <a:extLst>
                <a:ext uri="{FF2B5EF4-FFF2-40B4-BE49-F238E27FC236}">
                  <a16:creationId xmlns:a16="http://schemas.microsoft.com/office/drawing/2014/main" id="{ADA3C52E-735A-DEB6-414E-CADDBAC81EC4}"/>
                </a:ext>
              </a:extLst>
            </p:cNvPr>
            <p:cNvSpPr/>
            <p:nvPr/>
          </p:nvSpPr>
          <p:spPr>
            <a:xfrm>
              <a:off x="865216" y="4772887"/>
              <a:ext cx="48432" cy="48432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11" name="楕円 810">
              <a:extLst>
                <a:ext uri="{FF2B5EF4-FFF2-40B4-BE49-F238E27FC236}">
                  <a16:creationId xmlns:a16="http://schemas.microsoft.com/office/drawing/2014/main" id="{4CAF33B0-7484-B3A0-F559-C867F1726310}"/>
                </a:ext>
              </a:extLst>
            </p:cNvPr>
            <p:cNvSpPr/>
            <p:nvPr/>
          </p:nvSpPr>
          <p:spPr>
            <a:xfrm>
              <a:off x="1012267" y="4825066"/>
              <a:ext cx="48432" cy="48432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12" name="月 811">
              <a:extLst>
                <a:ext uri="{FF2B5EF4-FFF2-40B4-BE49-F238E27FC236}">
                  <a16:creationId xmlns:a16="http://schemas.microsoft.com/office/drawing/2014/main" id="{30D7864A-DF98-F605-79C1-2C553E06C32F}"/>
                </a:ext>
              </a:extLst>
            </p:cNvPr>
            <p:cNvSpPr/>
            <p:nvPr/>
          </p:nvSpPr>
          <p:spPr>
            <a:xfrm rot="17100000">
              <a:off x="874785" y="4867917"/>
              <a:ext cx="66807" cy="197599"/>
            </a:xfrm>
            <a:prstGeom prst="moon">
              <a:avLst>
                <a:gd name="adj" fmla="val 87500"/>
              </a:avLst>
            </a:prstGeom>
            <a:solidFill>
              <a:srgbClr val="FF33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813" name="グループ化 812">
            <a:extLst>
              <a:ext uri="{FF2B5EF4-FFF2-40B4-BE49-F238E27FC236}">
                <a16:creationId xmlns:a16="http://schemas.microsoft.com/office/drawing/2014/main" id="{327A4A49-FDDF-ED48-FDA6-282EC0D7B1AE}"/>
              </a:ext>
            </a:extLst>
          </p:cNvPr>
          <p:cNvGrpSpPr/>
          <p:nvPr/>
        </p:nvGrpSpPr>
        <p:grpSpPr>
          <a:xfrm>
            <a:off x="3821784" y="614421"/>
            <a:ext cx="2476438" cy="2736595"/>
            <a:chOff x="3730931" y="848883"/>
            <a:chExt cx="2476438" cy="2736595"/>
          </a:xfrm>
        </p:grpSpPr>
        <p:sp>
          <p:nvSpPr>
            <p:cNvPr id="814" name="フリーフォーム: 図形 813">
              <a:extLst>
                <a:ext uri="{FF2B5EF4-FFF2-40B4-BE49-F238E27FC236}">
                  <a16:creationId xmlns:a16="http://schemas.microsoft.com/office/drawing/2014/main" id="{DCA6B5E1-8B2F-8B53-3AC8-D97799AEBE20}"/>
                </a:ext>
              </a:extLst>
            </p:cNvPr>
            <p:cNvSpPr/>
            <p:nvPr/>
          </p:nvSpPr>
          <p:spPr>
            <a:xfrm>
              <a:off x="3730932" y="1616361"/>
              <a:ext cx="1524230" cy="1649217"/>
            </a:xfrm>
            <a:custGeom>
              <a:avLst/>
              <a:gdLst>
                <a:gd name="connsiteX0" fmla="*/ 804849 w 1524230"/>
                <a:gd name="connsiteY0" fmla="*/ 1660 h 1649217"/>
                <a:gd name="connsiteX1" fmla="*/ 1406576 w 1524230"/>
                <a:gd name="connsiteY1" fmla="*/ 374041 h 1649217"/>
                <a:gd name="connsiteX2" fmla="*/ 1402689 w 1524230"/>
                <a:gd name="connsiteY2" fmla="*/ 376313 h 1649217"/>
                <a:gd name="connsiteX3" fmla="*/ 1437991 w 1524230"/>
                <a:gd name="connsiteY3" fmla="*/ 445051 h 1649217"/>
                <a:gd name="connsiteX4" fmla="*/ 1065313 w 1524230"/>
                <a:gd name="connsiteY4" fmla="*/ 1649217 h 1649217"/>
                <a:gd name="connsiteX5" fmla="*/ 990832 w 1524230"/>
                <a:gd name="connsiteY5" fmla="*/ 590582 h 1649217"/>
                <a:gd name="connsiteX6" fmla="*/ 988773 w 1524230"/>
                <a:gd name="connsiteY6" fmla="*/ 587444 h 1649217"/>
                <a:gd name="connsiteX7" fmla="*/ 989626 w 1524230"/>
                <a:gd name="connsiteY7" fmla="*/ 586952 h 1649217"/>
                <a:gd name="connsiteX8" fmla="*/ 945389 w 1524230"/>
                <a:gd name="connsiteY8" fmla="*/ 533787 h 1649217"/>
                <a:gd name="connsiteX9" fmla="*/ 678568 w 1524230"/>
                <a:gd name="connsiteY9" fmla="*/ 473198 h 1649217"/>
                <a:gd name="connsiteX10" fmla="*/ 462983 w 1524230"/>
                <a:gd name="connsiteY10" fmla="*/ 754925 h 1649217"/>
                <a:gd name="connsiteX11" fmla="*/ 0 w 1524230"/>
                <a:gd name="connsiteY11" fmla="*/ 754924 h 1649217"/>
                <a:gd name="connsiteX12" fmla="*/ 557557 w 1524230"/>
                <a:gd name="connsiteY12" fmla="*/ 26308 h 1649217"/>
                <a:gd name="connsiteX13" fmla="*/ 804849 w 1524230"/>
                <a:gd name="connsiteY13" fmla="*/ 1660 h 1649217"/>
                <a:gd name="connsiteX0" fmla="*/ 804849 w 1524230"/>
                <a:gd name="connsiteY0" fmla="*/ 1660 h 1649217"/>
                <a:gd name="connsiteX1" fmla="*/ 1406576 w 1524230"/>
                <a:gd name="connsiteY1" fmla="*/ 374041 h 1649217"/>
                <a:gd name="connsiteX2" fmla="*/ 1402689 w 1524230"/>
                <a:gd name="connsiteY2" fmla="*/ 376313 h 1649217"/>
                <a:gd name="connsiteX3" fmla="*/ 1437991 w 1524230"/>
                <a:gd name="connsiteY3" fmla="*/ 445051 h 1649217"/>
                <a:gd name="connsiteX4" fmla="*/ 1065313 w 1524230"/>
                <a:gd name="connsiteY4" fmla="*/ 1649217 h 1649217"/>
                <a:gd name="connsiteX5" fmla="*/ 990832 w 1524230"/>
                <a:gd name="connsiteY5" fmla="*/ 590582 h 1649217"/>
                <a:gd name="connsiteX6" fmla="*/ 988773 w 1524230"/>
                <a:gd name="connsiteY6" fmla="*/ 587444 h 1649217"/>
                <a:gd name="connsiteX7" fmla="*/ 989626 w 1524230"/>
                <a:gd name="connsiteY7" fmla="*/ 586952 h 1649217"/>
                <a:gd name="connsiteX8" fmla="*/ 945389 w 1524230"/>
                <a:gd name="connsiteY8" fmla="*/ 533787 h 1649217"/>
                <a:gd name="connsiteX9" fmla="*/ 678568 w 1524230"/>
                <a:gd name="connsiteY9" fmla="*/ 473198 h 1649217"/>
                <a:gd name="connsiteX10" fmla="*/ 462983 w 1524230"/>
                <a:gd name="connsiteY10" fmla="*/ 754925 h 1649217"/>
                <a:gd name="connsiteX11" fmla="*/ 278360 w 1524230"/>
                <a:gd name="connsiteY11" fmla="*/ 1004038 h 1649217"/>
                <a:gd name="connsiteX12" fmla="*/ 0 w 1524230"/>
                <a:gd name="connsiteY12" fmla="*/ 754924 h 1649217"/>
                <a:gd name="connsiteX13" fmla="*/ 557557 w 1524230"/>
                <a:gd name="connsiteY13" fmla="*/ 26308 h 1649217"/>
                <a:gd name="connsiteX14" fmla="*/ 804849 w 1524230"/>
                <a:gd name="connsiteY14" fmla="*/ 1660 h 1649217"/>
                <a:gd name="connsiteX0" fmla="*/ 804849 w 1524230"/>
                <a:gd name="connsiteY0" fmla="*/ 1660 h 1649217"/>
                <a:gd name="connsiteX1" fmla="*/ 1406576 w 1524230"/>
                <a:gd name="connsiteY1" fmla="*/ 374041 h 1649217"/>
                <a:gd name="connsiteX2" fmla="*/ 1437991 w 1524230"/>
                <a:gd name="connsiteY2" fmla="*/ 445051 h 1649217"/>
                <a:gd name="connsiteX3" fmla="*/ 1065313 w 1524230"/>
                <a:gd name="connsiteY3" fmla="*/ 1649217 h 1649217"/>
                <a:gd name="connsiteX4" fmla="*/ 990832 w 1524230"/>
                <a:gd name="connsiteY4" fmla="*/ 590582 h 1649217"/>
                <a:gd name="connsiteX5" fmla="*/ 988773 w 1524230"/>
                <a:gd name="connsiteY5" fmla="*/ 587444 h 1649217"/>
                <a:gd name="connsiteX6" fmla="*/ 989626 w 1524230"/>
                <a:gd name="connsiteY6" fmla="*/ 586952 h 1649217"/>
                <a:gd name="connsiteX7" fmla="*/ 945389 w 1524230"/>
                <a:gd name="connsiteY7" fmla="*/ 533787 h 1649217"/>
                <a:gd name="connsiteX8" fmla="*/ 678568 w 1524230"/>
                <a:gd name="connsiteY8" fmla="*/ 473198 h 1649217"/>
                <a:gd name="connsiteX9" fmla="*/ 462983 w 1524230"/>
                <a:gd name="connsiteY9" fmla="*/ 754925 h 1649217"/>
                <a:gd name="connsiteX10" fmla="*/ 278360 w 1524230"/>
                <a:gd name="connsiteY10" fmla="*/ 1004038 h 1649217"/>
                <a:gd name="connsiteX11" fmla="*/ 0 w 1524230"/>
                <a:gd name="connsiteY11" fmla="*/ 754924 h 1649217"/>
                <a:gd name="connsiteX12" fmla="*/ 557557 w 1524230"/>
                <a:gd name="connsiteY12" fmla="*/ 26308 h 1649217"/>
                <a:gd name="connsiteX13" fmla="*/ 804849 w 1524230"/>
                <a:gd name="connsiteY13" fmla="*/ 1660 h 1649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24230" h="1649217">
                  <a:moveTo>
                    <a:pt x="804849" y="1660"/>
                  </a:moveTo>
                  <a:cubicBezTo>
                    <a:pt x="1049593" y="17946"/>
                    <a:pt x="1277564" y="153293"/>
                    <a:pt x="1406576" y="374041"/>
                  </a:cubicBezTo>
                  <a:lnTo>
                    <a:pt x="1437991" y="445051"/>
                  </a:lnTo>
                  <a:cubicBezTo>
                    <a:pt x="1637304" y="885485"/>
                    <a:pt x="1482158" y="1408551"/>
                    <a:pt x="1065313" y="1649217"/>
                  </a:cubicBezTo>
                  <a:cubicBezTo>
                    <a:pt x="1206109" y="1307867"/>
                    <a:pt x="1178515" y="915659"/>
                    <a:pt x="990832" y="590582"/>
                  </a:cubicBezTo>
                  <a:lnTo>
                    <a:pt x="988773" y="587444"/>
                  </a:lnTo>
                  <a:lnTo>
                    <a:pt x="989626" y="586952"/>
                  </a:lnTo>
                  <a:lnTo>
                    <a:pt x="945389" y="533787"/>
                  </a:lnTo>
                  <a:cubicBezTo>
                    <a:pt x="873527" y="471892"/>
                    <a:pt x="773994" y="447358"/>
                    <a:pt x="678568" y="473198"/>
                  </a:cubicBezTo>
                  <a:cubicBezTo>
                    <a:pt x="551334" y="507651"/>
                    <a:pt x="462983" y="623109"/>
                    <a:pt x="462983" y="754925"/>
                  </a:cubicBezTo>
                  <a:cubicBezTo>
                    <a:pt x="386788" y="755901"/>
                    <a:pt x="354555" y="1003062"/>
                    <a:pt x="278360" y="1004038"/>
                  </a:cubicBezTo>
                  <a:cubicBezTo>
                    <a:pt x="200227" y="1003061"/>
                    <a:pt x="78133" y="755901"/>
                    <a:pt x="0" y="754924"/>
                  </a:cubicBezTo>
                  <a:cubicBezTo>
                    <a:pt x="0" y="414014"/>
                    <a:pt x="228497" y="115413"/>
                    <a:pt x="557557" y="26308"/>
                  </a:cubicBezTo>
                  <a:cubicBezTo>
                    <a:pt x="639822" y="4032"/>
                    <a:pt x="723267" y="-3769"/>
                    <a:pt x="804849" y="1660"/>
                  </a:cubicBezTo>
                  <a:close/>
                </a:path>
              </a:pathLst>
            </a:custGeom>
            <a:solidFill>
              <a:srgbClr val="70AD47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15" name="フリーフォーム: 図形 814">
              <a:extLst>
                <a:ext uri="{FF2B5EF4-FFF2-40B4-BE49-F238E27FC236}">
                  <a16:creationId xmlns:a16="http://schemas.microsoft.com/office/drawing/2014/main" id="{F3A77F9B-B171-FFCE-243F-D23AF932A5EF}"/>
                </a:ext>
              </a:extLst>
            </p:cNvPr>
            <p:cNvSpPr/>
            <p:nvPr/>
          </p:nvSpPr>
          <p:spPr>
            <a:xfrm>
              <a:off x="3730931" y="848883"/>
              <a:ext cx="2476438" cy="2736595"/>
            </a:xfrm>
            <a:custGeom>
              <a:avLst/>
              <a:gdLst>
                <a:gd name="connsiteX0" fmla="*/ 896232 w 2476438"/>
                <a:gd name="connsiteY0" fmla="*/ 0 h 2736595"/>
                <a:gd name="connsiteX1" fmla="*/ 1290883 w 2476438"/>
                <a:gd name="connsiteY1" fmla="*/ 209834 h 2736595"/>
                <a:gd name="connsiteX2" fmla="*/ 1320451 w 2476438"/>
                <a:gd name="connsiteY2" fmla="*/ 264309 h 2736595"/>
                <a:gd name="connsiteX3" fmla="*/ 1364820 w 2476438"/>
                <a:gd name="connsiteY3" fmla="*/ 266550 h 2736595"/>
                <a:gd name="connsiteX4" fmla="*/ 2476438 w 2476438"/>
                <a:gd name="connsiteY4" fmla="*/ 1498376 h 2736595"/>
                <a:gd name="connsiteX5" fmla="*/ 1238219 w 2476438"/>
                <a:gd name="connsiteY5" fmla="*/ 2736595 h 2736595"/>
                <a:gd name="connsiteX6" fmla="*/ 0 w 2476438"/>
                <a:gd name="connsiteY6" fmla="*/ 1498376 h 2736595"/>
                <a:gd name="connsiteX7" fmla="*/ 203671 w 2476438"/>
                <a:gd name="connsiteY7" fmla="*/ 1498376 h 2736595"/>
                <a:gd name="connsiteX8" fmla="*/ 240932 w 2476438"/>
                <a:gd name="connsiteY8" fmla="*/ 1620442 h 2736595"/>
                <a:gd name="connsiteX9" fmla="*/ 278194 w 2476438"/>
                <a:gd name="connsiteY9" fmla="*/ 1498376 h 2736595"/>
                <a:gd name="connsiteX10" fmla="*/ 464084 w 2476438"/>
                <a:gd name="connsiteY10" fmla="*/ 1498376 h 2736595"/>
                <a:gd name="connsiteX11" fmla="*/ 1238219 w 2476438"/>
                <a:gd name="connsiteY11" fmla="*/ 2272511 h 2736595"/>
                <a:gd name="connsiteX12" fmla="*/ 2012354 w 2476438"/>
                <a:gd name="connsiteY12" fmla="*/ 1498376 h 2736595"/>
                <a:gd name="connsiteX13" fmla="*/ 1394234 w 2476438"/>
                <a:gd name="connsiteY13" fmla="*/ 739969 h 2736595"/>
                <a:gd name="connsiteX14" fmla="*/ 1297305 w 2476438"/>
                <a:gd name="connsiteY14" fmla="*/ 730197 h 2736595"/>
                <a:gd name="connsiteX15" fmla="*/ 1290883 w 2476438"/>
                <a:gd name="connsiteY15" fmla="*/ 742030 h 2736595"/>
                <a:gd name="connsiteX16" fmla="*/ 896232 w 2476438"/>
                <a:gd name="connsiteY16" fmla="*/ 951864 h 2736595"/>
                <a:gd name="connsiteX17" fmla="*/ 420300 w 2476438"/>
                <a:gd name="connsiteY17" fmla="*/ 475932 h 2736595"/>
                <a:gd name="connsiteX18" fmla="*/ 896232 w 2476438"/>
                <a:gd name="connsiteY18" fmla="*/ 0 h 2736595"/>
                <a:gd name="connsiteX0" fmla="*/ 240932 w 2476438"/>
                <a:gd name="connsiteY0" fmla="*/ 1620442 h 2736595"/>
                <a:gd name="connsiteX1" fmla="*/ 278194 w 2476438"/>
                <a:gd name="connsiteY1" fmla="*/ 1498376 h 2736595"/>
                <a:gd name="connsiteX2" fmla="*/ 464084 w 2476438"/>
                <a:gd name="connsiteY2" fmla="*/ 1498376 h 2736595"/>
                <a:gd name="connsiteX3" fmla="*/ 1238219 w 2476438"/>
                <a:gd name="connsiteY3" fmla="*/ 2272511 h 2736595"/>
                <a:gd name="connsiteX4" fmla="*/ 2012354 w 2476438"/>
                <a:gd name="connsiteY4" fmla="*/ 1498376 h 2736595"/>
                <a:gd name="connsiteX5" fmla="*/ 1394234 w 2476438"/>
                <a:gd name="connsiteY5" fmla="*/ 739969 h 2736595"/>
                <a:gd name="connsiteX6" fmla="*/ 1297305 w 2476438"/>
                <a:gd name="connsiteY6" fmla="*/ 730197 h 2736595"/>
                <a:gd name="connsiteX7" fmla="*/ 1290883 w 2476438"/>
                <a:gd name="connsiteY7" fmla="*/ 742030 h 2736595"/>
                <a:gd name="connsiteX8" fmla="*/ 896232 w 2476438"/>
                <a:gd name="connsiteY8" fmla="*/ 951864 h 2736595"/>
                <a:gd name="connsiteX9" fmla="*/ 420300 w 2476438"/>
                <a:gd name="connsiteY9" fmla="*/ 475932 h 2736595"/>
                <a:gd name="connsiteX10" fmla="*/ 896232 w 2476438"/>
                <a:gd name="connsiteY10" fmla="*/ 0 h 2736595"/>
                <a:gd name="connsiteX11" fmla="*/ 1290883 w 2476438"/>
                <a:gd name="connsiteY11" fmla="*/ 209834 h 2736595"/>
                <a:gd name="connsiteX12" fmla="*/ 1320451 w 2476438"/>
                <a:gd name="connsiteY12" fmla="*/ 264309 h 2736595"/>
                <a:gd name="connsiteX13" fmla="*/ 1364820 w 2476438"/>
                <a:gd name="connsiteY13" fmla="*/ 266550 h 2736595"/>
                <a:gd name="connsiteX14" fmla="*/ 2476438 w 2476438"/>
                <a:gd name="connsiteY14" fmla="*/ 1498376 h 2736595"/>
                <a:gd name="connsiteX15" fmla="*/ 1238219 w 2476438"/>
                <a:gd name="connsiteY15" fmla="*/ 2736595 h 2736595"/>
                <a:gd name="connsiteX16" fmla="*/ 0 w 2476438"/>
                <a:gd name="connsiteY16" fmla="*/ 1498376 h 2736595"/>
                <a:gd name="connsiteX17" fmla="*/ 203671 w 2476438"/>
                <a:gd name="connsiteY17" fmla="*/ 1498376 h 2736595"/>
                <a:gd name="connsiteX18" fmla="*/ 332372 w 2476438"/>
                <a:gd name="connsiteY18" fmla="*/ 1711882 h 2736595"/>
                <a:gd name="connsiteX0" fmla="*/ 278194 w 2476438"/>
                <a:gd name="connsiteY0" fmla="*/ 1498376 h 2736595"/>
                <a:gd name="connsiteX1" fmla="*/ 464084 w 2476438"/>
                <a:gd name="connsiteY1" fmla="*/ 1498376 h 2736595"/>
                <a:gd name="connsiteX2" fmla="*/ 1238219 w 2476438"/>
                <a:gd name="connsiteY2" fmla="*/ 2272511 h 2736595"/>
                <a:gd name="connsiteX3" fmla="*/ 2012354 w 2476438"/>
                <a:gd name="connsiteY3" fmla="*/ 1498376 h 2736595"/>
                <a:gd name="connsiteX4" fmla="*/ 1394234 w 2476438"/>
                <a:gd name="connsiteY4" fmla="*/ 739969 h 2736595"/>
                <a:gd name="connsiteX5" fmla="*/ 1297305 w 2476438"/>
                <a:gd name="connsiteY5" fmla="*/ 730197 h 2736595"/>
                <a:gd name="connsiteX6" fmla="*/ 1290883 w 2476438"/>
                <a:gd name="connsiteY6" fmla="*/ 742030 h 2736595"/>
                <a:gd name="connsiteX7" fmla="*/ 896232 w 2476438"/>
                <a:gd name="connsiteY7" fmla="*/ 951864 h 2736595"/>
                <a:gd name="connsiteX8" fmla="*/ 420300 w 2476438"/>
                <a:gd name="connsiteY8" fmla="*/ 475932 h 2736595"/>
                <a:gd name="connsiteX9" fmla="*/ 896232 w 2476438"/>
                <a:gd name="connsiteY9" fmla="*/ 0 h 2736595"/>
                <a:gd name="connsiteX10" fmla="*/ 1290883 w 2476438"/>
                <a:gd name="connsiteY10" fmla="*/ 209834 h 2736595"/>
                <a:gd name="connsiteX11" fmla="*/ 1320451 w 2476438"/>
                <a:gd name="connsiteY11" fmla="*/ 264309 h 2736595"/>
                <a:gd name="connsiteX12" fmla="*/ 1364820 w 2476438"/>
                <a:gd name="connsiteY12" fmla="*/ 266550 h 2736595"/>
                <a:gd name="connsiteX13" fmla="*/ 2476438 w 2476438"/>
                <a:gd name="connsiteY13" fmla="*/ 1498376 h 2736595"/>
                <a:gd name="connsiteX14" fmla="*/ 1238219 w 2476438"/>
                <a:gd name="connsiteY14" fmla="*/ 2736595 h 2736595"/>
                <a:gd name="connsiteX15" fmla="*/ 0 w 2476438"/>
                <a:gd name="connsiteY15" fmla="*/ 1498376 h 2736595"/>
                <a:gd name="connsiteX16" fmla="*/ 203671 w 2476438"/>
                <a:gd name="connsiteY16" fmla="*/ 1498376 h 2736595"/>
                <a:gd name="connsiteX17" fmla="*/ 332372 w 2476438"/>
                <a:gd name="connsiteY17" fmla="*/ 1711882 h 2736595"/>
                <a:gd name="connsiteX0" fmla="*/ 278194 w 2476438"/>
                <a:gd name="connsiteY0" fmla="*/ 1498376 h 2736595"/>
                <a:gd name="connsiteX1" fmla="*/ 464084 w 2476438"/>
                <a:gd name="connsiteY1" fmla="*/ 1498376 h 2736595"/>
                <a:gd name="connsiteX2" fmla="*/ 1238219 w 2476438"/>
                <a:gd name="connsiteY2" fmla="*/ 2272511 h 2736595"/>
                <a:gd name="connsiteX3" fmla="*/ 2012354 w 2476438"/>
                <a:gd name="connsiteY3" fmla="*/ 1498376 h 2736595"/>
                <a:gd name="connsiteX4" fmla="*/ 1394234 w 2476438"/>
                <a:gd name="connsiteY4" fmla="*/ 739969 h 2736595"/>
                <a:gd name="connsiteX5" fmla="*/ 1297305 w 2476438"/>
                <a:gd name="connsiteY5" fmla="*/ 730197 h 2736595"/>
                <a:gd name="connsiteX6" fmla="*/ 1290883 w 2476438"/>
                <a:gd name="connsiteY6" fmla="*/ 742030 h 2736595"/>
                <a:gd name="connsiteX7" fmla="*/ 896232 w 2476438"/>
                <a:gd name="connsiteY7" fmla="*/ 951864 h 2736595"/>
                <a:gd name="connsiteX8" fmla="*/ 420300 w 2476438"/>
                <a:gd name="connsiteY8" fmla="*/ 475932 h 2736595"/>
                <a:gd name="connsiteX9" fmla="*/ 896232 w 2476438"/>
                <a:gd name="connsiteY9" fmla="*/ 0 h 2736595"/>
                <a:gd name="connsiteX10" fmla="*/ 1290883 w 2476438"/>
                <a:gd name="connsiteY10" fmla="*/ 209834 h 2736595"/>
                <a:gd name="connsiteX11" fmla="*/ 1320451 w 2476438"/>
                <a:gd name="connsiteY11" fmla="*/ 264309 h 2736595"/>
                <a:gd name="connsiteX12" fmla="*/ 1364820 w 2476438"/>
                <a:gd name="connsiteY12" fmla="*/ 266550 h 2736595"/>
                <a:gd name="connsiteX13" fmla="*/ 2476438 w 2476438"/>
                <a:gd name="connsiteY13" fmla="*/ 1498376 h 2736595"/>
                <a:gd name="connsiteX14" fmla="*/ 1238219 w 2476438"/>
                <a:gd name="connsiteY14" fmla="*/ 2736595 h 2736595"/>
                <a:gd name="connsiteX15" fmla="*/ 0 w 2476438"/>
                <a:gd name="connsiteY15" fmla="*/ 1498376 h 2736595"/>
                <a:gd name="connsiteX16" fmla="*/ 332372 w 2476438"/>
                <a:gd name="connsiteY16" fmla="*/ 1711882 h 2736595"/>
                <a:gd name="connsiteX0" fmla="*/ 278194 w 2476438"/>
                <a:gd name="connsiteY0" fmla="*/ 1498376 h 2736595"/>
                <a:gd name="connsiteX1" fmla="*/ 464084 w 2476438"/>
                <a:gd name="connsiteY1" fmla="*/ 1498376 h 2736595"/>
                <a:gd name="connsiteX2" fmla="*/ 1238219 w 2476438"/>
                <a:gd name="connsiteY2" fmla="*/ 2272511 h 2736595"/>
                <a:gd name="connsiteX3" fmla="*/ 2012354 w 2476438"/>
                <a:gd name="connsiteY3" fmla="*/ 1498376 h 2736595"/>
                <a:gd name="connsiteX4" fmla="*/ 1394234 w 2476438"/>
                <a:gd name="connsiteY4" fmla="*/ 739969 h 2736595"/>
                <a:gd name="connsiteX5" fmla="*/ 1297305 w 2476438"/>
                <a:gd name="connsiteY5" fmla="*/ 730197 h 2736595"/>
                <a:gd name="connsiteX6" fmla="*/ 1290883 w 2476438"/>
                <a:gd name="connsiteY6" fmla="*/ 742030 h 2736595"/>
                <a:gd name="connsiteX7" fmla="*/ 896232 w 2476438"/>
                <a:gd name="connsiteY7" fmla="*/ 951864 h 2736595"/>
                <a:gd name="connsiteX8" fmla="*/ 420300 w 2476438"/>
                <a:gd name="connsiteY8" fmla="*/ 475932 h 2736595"/>
                <a:gd name="connsiteX9" fmla="*/ 896232 w 2476438"/>
                <a:gd name="connsiteY9" fmla="*/ 0 h 2736595"/>
                <a:gd name="connsiteX10" fmla="*/ 1290883 w 2476438"/>
                <a:gd name="connsiteY10" fmla="*/ 209834 h 2736595"/>
                <a:gd name="connsiteX11" fmla="*/ 1320451 w 2476438"/>
                <a:gd name="connsiteY11" fmla="*/ 264309 h 2736595"/>
                <a:gd name="connsiteX12" fmla="*/ 1364820 w 2476438"/>
                <a:gd name="connsiteY12" fmla="*/ 266550 h 2736595"/>
                <a:gd name="connsiteX13" fmla="*/ 2476438 w 2476438"/>
                <a:gd name="connsiteY13" fmla="*/ 1498376 h 2736595"/>
                <a:gd name="connsiteX14" fmla="*/ 1238219 w 2476438"/>
                <a:gd name="connsiteY14" fmla="*/ 2736595 h 2736595"/>
                <a:gd name="connsiteX15" fmla="*/ 0 w 2476438"/>
                <a:gd name="connsiteY15" fmla="*/ 1498376 h 2736595"/>
                <a:gd name="connsiteX0" fmla="*/ 464084 w 2476438"/>
                <a:gd name="connsiteY0" fmla="*/ 1498376 h 2736595"/>
                <a:gd name="connsiteX1" fmla="*/ 1238219 w 2476438"/>
                <a:gd name="connsiteY1" fmla="*/ 2272511 h 2736595"/>
                <a:gd name="connsiteX2" fmla="*/ 2012354 w 2476438"/>
                <a:gd name="connsiteY2" fmla="*/ 1498376 h 2736595"/>
                <a:gd name="connsiteX3" fmla="*/ 1394234 w 2476438"/>
                <a:gd name="connsiteY3" fmla="*/ 739969 h 2736595"/>
                <a:gd name="connsiteX4" fmla="*/ 1297305 w 2476438"/>
                <a:gd name="connsiteY4" fmla="*/ 730197 h 2736595"/>
                <a:gd name="connsiteX5" fmla="*/ 1290883 w 2476438"/>
                <a:gd name="connsiteY5" fmla="*/ 742030 h 2736595"/>
                <a:gd name="connsiteX6" fmla="*/ 896232 w 2476438"/>
                <a:gd name="connsiteY6" fmla="*/ 951864 h 2736595"/>
                <a:gd name="connsiteX7" fmla="*/ 420300 w 2476438"/>
                <a:gd name="connsiteY7" fmla="*/ 475932 h 2736595"/>
                <a:gd name="connsiteX8" fmla="*/ 896232 w 2476438"/>
                <a:gd name="connsiteY8" fmla="*/ 0 h 2736595"/>
                <a:gd name="connsiteX9" fmla="*/ 1290883 w 2476438"/>
                <a:gd name="connsiteY9" fmla="*/ 209834 h 2736595"/>
                <a:gd name="connsiteX10" fmla="*/ 1320451 w 2476438"/>
                <a:gd name="connsiteY10" fmla="*/ 264309 h 2736595"/>
                <a:gd name="connsiteX11" fmla="*/ 1364820 w 2476438"/>
                <a:gd name="connsiteY11" fmla="*/ 266550 h 2736595"/>
                <a:gd name="connsiteX12" fmla="*/ 2476438 w 2476438"/>
                <a:gd name="connsiteY12" fmla="*/ 1498376 h 2736595"/>
                <a:gd name="connsiteX13" fmla="*/ 1238219 w 2476438"/>
                <a:gd name="connsiteY13" fmla="*/ 2736595 h 2736595"/>
                <a:gd name="connsiteX14" fmla="*/ 0 w 2476438"/>
                <a:gd name="connsiteY14" fmla="*/ 1498376 h 2736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476438" h="2736595">
                  <a:moveTo>
                    <a:pt x="464084" y="1498376"/>
                  </a:moveTo>
                  <a:cubicBezTo>
                    <a:pt x="464084" y="1925919"/>
                    <a:pt x="810676" y="2272511"/>
                    <a:pt x="1238219" y="2272511"/>
                  </a:cubicBezTo>
                  <a:cubicBezTo>
                    <a:pt x="1665762" y="2272511"/>
                    <a:pt x="2012354" y="1925919"/>
                    <a:pt x="2012354" y="1498376"/>
                  </a:cubicBezTo>
                  <a:cubicBezTo>
                    <a:pt x="2012354" y="1124276"/>
                    <a:pt x="1746995" y="812154"/>
                    <a:pt x="1394234" y="739969"/>
                  </a:cubicBezTo>
                  <a:lnTo>
                    <a:pt x="1297305" y="730197"/>
                  </a:lnTo>
                  <a:lnTo>
                    <a:pt x="1290883" y="742030"/>
                  </a:lnTo>
                  <a:cubicBezTo>
                    <a:pt x="1205354" y="868629"/>
                    <a:pt x="1060514" y="951864"/>
                    <a:pt x="896232" y="951864"/>
                  </a:cubicBezTo>
                  <a:cubicBezTo>
                    <a:pt x="633382" y="951864"/>
                    <a:pt x="420300" y="738782"/>
                    <a:pt x="420300" y="475932"/>
                  </a:cubicBezTo>
                  <a:cubicBezTo>
                    <a:pt x="420300" y="213082"/>
                    <a:pt x="633382" y="0"/>
                    <a:pt x="896232" y="0"/>
                  </a:cubicBezTo>
                  <a:cubicBezTo>
                    <a:pt x="1060514" y="0"/>
                    <a:pt x="1205354" y="83235"/>
                    <a:pt x="1290883" y="209834"/>
                  </a:cubicBezTo>
                  <a:lnTo>
                    <a:pt x="1320451" y="264309"/>
                  </a:lnTo>
                  <a:lnTo>
                    <a:pt x="1364820" y="266550"/>
                  </a:lnTo>
                  <a:cubicBezTo>
                    <a:pt x="1989199" y="329959"/>
                    <a:pt x="2476438" y="857268"/>
                    <a:pt x="2476438" y="1498376"/>
                  </a:cubicBezTo>
                  <a:cubicBezTo>
                    <a:pt x="2476438" y="2182225"/>
                    <a:pt x="1922068" y="2736595"/>
                    <a:pt x="1238219" y="2736595"/>
                  </a:cubicBezTo>
                  <a:cubicBezTo>
                    <a:pt x="554370" y="2736595"/>
                    <a:pt x="0" y="2182225"/>
                    <a:pt x="0" y="1498376"/>
                  </a:cubicBezTo>
                </a:path>
              </a:pathLst>
            </a:custGeom>
            <a:solidFill>
              <a:srgbClr val="70AD47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16" name="グループ化 815">
              <a:extLst>
                <a:ext uri="{FF2B5EF4-FFF2-40B4-BE49-F238E27FC236}">
                  <a16:creationId xmlns:a16="http://schemas.microsoft.com/office/drawing/2014/main" id="{DEB3A45E-7B61-1960-E410-72AB91E7263B}"/>
                </a:ext>
              </a:extLst>
            </p:cNvPr>
            <p:cNvGrpSpPr/>
            <p:nvPr/>
          </p:nvGrpSpPr>
          <p:grpSpPr>
            <a:xfrm>
              <a:off x="4236639" y="1070964"/>
              <a:ext cx="516322" cy="325822"/>
              <a:chOff x="4236639" y="964249"/>
              <a:chExt cx="516322" cy="325822"/>
            </a:xfrm>
            <a:solidFill>
              <a:sysClr val="window" lastClr="FFFFFF"/>
            </a:solidFill>
          </p:grpSpPr>
          <p:sp>
            <p:nvSpPr>
              <p:cNvPr id="818" name="楕円 817">
                <a:extLst>
                  <a:ext uri="{FF2B5EF4-FFF2-40B4-BE49-F238E27FC236}">
                    <a16:creationId xmlns:a16="http://schemas.microsoft.com/office/drawing/2014/main" id="{DCEF82DE-09BE-A518-E784-E00BD7923264}"/>
                  </a:ext>
                </a:extLst>
              </p:cNvPr>
              <p:cNvSpPr/>
              <p:nvPr/>
            </p:nvSpPr>
            <p:spPr>
              <a:xfrm>
                <a:off x="4236639" y="964249"/>
                <a:ext cx="221047" cy="221047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9" name="楕円 818">
                <a:extLst>
                  <a:ext uri="{FF2B5EF4-FFF2-40B4-BE49-F238E27FC236}">
                    <a16:creationId xmlns:a16="http://schemas.microsoft.com/office/drawing/2014/main" id="{04AAB078-F209-F907-2900-6F0C474FE02A}"/>
                  </a:ext>
                </a:extLst>
              </p:cNvPr>
              <p:cNvSpPr/>
              <p:nvPr/>
            </p:nvSpPr>
            <p:spPr>
              <a:xfrm>
                <a:off x="4531914" y="1069024"/>
                <a:ext cx="221047" cy="221047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0" name="楕円 819">
                <a:extLst>
                  <a:ext uri="{FF2B5EF4-FFF2-40B4-BE49-F238E27FC236}">
                    <a16:creationId xmlns:a16="http://schemas.microsoft.com/office/drawing/2014/main" id="{71EC5B0F-0434-2542-5F18-F80BA3B9CDC7}"/>
                  </a:ext>
                </a:extLst>
              </p:cNvPr>
              <p:cNvSpPr/>
              <p:nvPr/>
            </p:nvSpPr>
            <p:spPr>
              <a:xfrm>
                <a:off x="4298538" y="1026148"/>
                <a:ext cx="97250" cy="9725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1" name="楕円 820">
                <a:extLst>
                  <a:ext uri="{FF2B5EF4-FFF2-40B4-BE49-F238E27FC236}">
                    <a16:creationId xmlns:a16="http://schemas.microsoft.com/office/drawing/2014/main" id="{0AC80014-304B-BF54-B37B-96A09A82BC49}"/>
                  </a:ext>
                </a:extLst>
              </p:cNvPr>
              <p:cNvSpPr/>
              <p:nvPr/>
            </p:nvSpPr>
            <p:spPr>
              <a:xfrm>
                <a:off x="4593813" y="1130923"/>
                <a:ext cx="97250" cy="9725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817" name="月 816">
              <a:extLst>
                <a:ext uri="{FF2B5EF4-FFF2-40B4-BE49-F238E27FC236}">
                  <a16:creationId xmlns:a16="http://schemas.microsoft.com/office/drawing/2014/main" id="{B5A5F000-AE4E-7AE1-8B7C-08667A030CFF}"/>
                </a:ext>
              </a:extLst>
            </p:cNvPr>
            <p:cNvSpPr/>
            <p:nvPr/>
          </p:nvSpPr>
          <p:spPr>
            <a:xfrm rot="17100000">
              <a:off x="4352464" y="1369470"/>
              <a:ext cx="86648" cy="231411"/>
            </a:xfrm>
            <a:prstGeom prst="moon">
              <a:avLst>
                <a:gd name="adj" fmla="val 87500"/>
              </a:avLst>
            </a:prstGeom>
            <a:solidFill>
              <a:srgbClr val="FF33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822" name="グループ化 821">
            <a:extLst>
              <a:ext uri="{FF2B5EF4-FFF2-40B4-BE49-F238E27FC236}">
                <a16:creationId xmlns:a16="http://schemas.microsoft.com/office/drawing/2014/main" id="{A7B6B21C-97E8-4D55-A55A-798BA76E08CA}"/>
              </a:ext>
            </a:extLst>
          </p:cNvPr>
          <p:cNvGrpSpPr/>
          <p:nvPr/>
        </p:nvGrpSpPr>
        <p:grpSpPr>
          <a:xfrm>
            <a:off x="6906909" y="542653"/>
            <a:ext cx="2477415" cy="2825948"/>
            <a:chOff x="6684170" y="759530"/>
            <a:chExt cx="2477415" cy="2825948"/>
          </a:xfrm>
        </p:grpSpPr>
        <p:sp>
          <p:nvSpPr>
            <p:cNvPr id="823" name="フリーフォーム: 図形 822">
              <a:extLst>
                <a:ext uri="{FF2B5EF4-FFF2-40B4-BE49-F238E27FC236}">
                  <a16:creationId xmlns:a16="http://schemas.microsoft.com/office/drawing/2014/main" id="{9C3883BB-12C4-77F2-89FF-73DDE1365FFA}"/>
                </a:ext>
              </a:extLst>
            </p:cNvPr>
            <p:cNvSpPr/>
            <p:nvPr/>
          </p:nvSpPr>
          <p:spPr>
            <a:xfrm>
              <a:off x="6684170" y="1621129"/>
              <a:ext cx="1510864" cy="1571686"/>
            </a:xfrm>
            <a:custGeom>
              <a:avLst/>
              <a:gdLst>
                <a:gd name="connsiteX0" fmla="*/ 788336 w 1507505"/>
                <a:gd name="connsiteY0" fmla="*/ 718 h 1565702"/>
                <a:gd name="connsiteX1" fmla="*/ 1430362 w 1507505"/>
                <a:gd name="connsiteY1" fmla="*/ 417825 h 1565702"/>
                <a:gd name="connsiteX2" fmla="*/ 1475762 w 1507505"/>
                <a:gd name="connsiteY2" fmla="*/ 534765 h 1565702"/>
                <a:gd name="connsiteX3" fmla="*/ 1477764 w 1507505"/>
                <a:gd name="connsiteY3" fmla="*/ 534215 h 1565702"/>
                <a:gd name="connsiteX4" fmla="*/ 1482329 w 1507505"/>
                <a:gd name="connsiteY4" fmla="*/ 547717 h 1565702"/>
                <a:gd name="connsiteX5" fmla="*/ 804176 w 1507505"/>
                <a:gd name="connsiteY5" fmla="*/ 1565702 h 1565702"/>
                <a:gd name="connsiteX6" fmla="*/ 902349 w 1507505"/>
                <a:gd name="connsiteY6" fmla="*/ 816231 h 1565702"/>
                <a:gd name="connsiteX7" fmla="*/ 880218 w 1507505"/>
                <a:gd name="connsiteY7" fmla="*/ 719006 h 1565702"/>
                <a:gd name="connsiteX8" fmla="*/ 878264 w 1507505"/>
                <a:gd name="connsiteY8" fmla="*/ 719565 h 1565702"/>
                <a:gd name="connsiteX9" fmla="*/ 737007 w 1507505"/>
                <a:gd name="connsiteY9" fmla="*/ 627794 h 1565702"/>
                <a:gd name="connsiteX10" fmla="*/ 626486 w 1507505"/>
                <a:gd name="connsiteY10" fmla="*/ 754918 h 1565702"/>
                <a:gd name="connsiteX11" fmla="*/ 0 w 1507505"/>
                <a:gd name="connsiteY11" fmla="*/ 754918 h 1565702"/>
                <a:gd name="connsiteX12" fmla="*/ 649894 w 1507505"/>
                <a:gd name="connsiteY12" fmla="*/ 7394 h 1565702"/>
                <a:gd name="connsiteX13" fmla="*/ 788336 w 1507505"/>
                <a:gd name="connsiteY13" fmla="*/ 718 h 1565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07505" h="1565702">
                  <a:moveTo>
                    <a:pt x="788336" y="718"/>
                  </a:moveTo>
                  <a:cubicBezTo>
                    <a:pt x="1061681" y="12673"/>
                    <a:pt x="1308353" y="172929"/>
                    <a:pt x="1430362" y="417825"/>
                  </a:cubicBezTo>
                  <a:lnTo>
                    <a:pt x="1475762" y="534765"/>
                  </a:lnTo>
                  <a:lnTo>
                    <a:pt x="1477764" y="534215"/>
                  </a:lnTo>
                  <a:lnTo>
                    <a:pt x="1482329" y="547717"/>
                  </a:lnTo>
                  <a:cubicBezTo>
                    <a:pt x="1599605" y="974922"/>
                    <a:pt x="1295986" y="1430690"/>
                    <a:pt x="804176" y="1565702"/>
                  </a:cubicBezTo>
                  <a:cubicBezTo>
                    <a:pt x="916157" y="1317567"/>
                    <a:pt x="946417" y="1058765"/>
                    <a:pt x="902349" y="816231"/>
                  </a:cubicBezTo>
                  <a:lnTo>
                    <a:pt x="880218" y="719006"/>
                  </a:lnTo>
                  <a:lnTo>
                    <a:pt x="878264" y="719565"/>
                  </a:lnTo>
                  <a:cubicBezTo>
                    <a:pt x="860638" y="658039"/>
                    <a:pt x="800386" y="618895"/>
                    <a:pt x="737007" y="627794"/>
                  </a:cubicBezTo>
                  <a:cubicBezTo>
                    <a:pt x="673628" y="636693"/>
                    <a:pt x="626486" y="690917"/>
                    <a:pt x="626486" y="754918"/>
                  </a:cubicBezTo>
                  <a:lnTo>
                    <a:pt x="0" y="754918"/>
                  </a:lnTo>
                  <a:cubicBezTo>
                    <a:pt x="0" y="378576"/>
                    <a:pt x="277209" y="59724"/>
                    <a:pt x="649894" y="7394"/>
                  </a:cubicBezTo>
                  <a:cubicBezTo>
                    <a:pt x="696480" y="853"/>
                    <a:pt x="742778" y="-1274"/>
                    <a:pt x="788336" y="718"/>
                  </a:cubicBezTo>
                  <a:close/>
                </a:path>
              </a:pathLst>
            </a:custGeom>
            <a:solidFill>
              <a:srgbClr val="70AD47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24" name="フリーフォーム: 図形 823">
              <a:extLst>
                <a:ext uri="{FF2B5EF4-FFF2-40B4-BE49-F238E27FC236}">
                  <a16:creationId xmlns:a16="http://schemas.microsoft.com/office/drawing/2014/main" id="{F92EDA35-4D11-D14E-81C4-5B09EB248460}"/>
                </a:ext>
              </a:extLst>
            </p:cNvPr>
            <p:cNvSpPr/>
            <p:nvPr/>
          </p:nvSpPr>
          <p:spPr>
            <a:xfrm>
              <a:off x="6685147" y="759530"/>
              <a:ext cx="2476438" cy="2825948"/>
            </a:xfrm>
            <a:custGeom>
              <a:avLst/>
              <a:gdLst>
                <a:gd name="connsiteX0" fmla="*/ 757237 w 2476438"/>
                <a:gd name="connsiteY0" fmla="*/ 0 h 2825948"/>
                <a:gd name="connsiteX1" fmla="*/ 1293408 w 2476438"/>
                <a:gd name="connsiteY1" fmla="*/ 285080 h 2825948"/>
                <a:gd name="connsiteX2" fmla="*/ 1330920 w 2476438"/>
                <a:gd name="connsiteY2" fmla="*/ 354191 h 2825948"/>
                <a:gd name="connsiteX3" fmla="*/ 1364820 w 2476438"/>
                <a:gd name="connsiteY3" fmla="*/ 355903 h 2825948"/>
                <a:gd name="connsiteX4" fmla="*/ 2476438 w 2476438"/>
                <a:gd name="connsiteY4" fmla="*/ 1587729 h 2825948"/>
                <a:gd name="connsiteX5" fmla="*/ 1238219 w 2476438"/>
                <a:gd name="connsiteY5" fmla="*/ 2825948 h 2825948"/>
                <a:gd name="connsiteX6" fmla="*/ 0 w 2476438"/>
                <a:gd name="connsiteY6" fmla="*/ 1587729 h 2825948"/>
                <a:gd name="connsiteX7" fmla="*/ 305316 w 2476438"/>
                <a:gd name="connsiteY7" fmla="*/ 1587729 h 2825948"/>
                <a:gd name="connsiteX8" fmla="*/ 372816 w 2476438"/>
                <a:gd name="connsiteY8" fmla="*/ 1808855 h 2825948"/>
                <a:gd name="connsiteX9" fmla="*/ 440316 w 2476438"/>
                <a:gd name="connsiteY9" fmla="*/ 1587729 h 2825948"/>
                <a:gd name="connsiteX10" fmla="*/ 629932 w 2476438"/>
                <a:gd name="connsiteY10" fmla="*/ 1587729 h 2825948"/>
                <a:gd name="connsiteX11" fmla="*/ 1238219 w 2476438"/>
                <a:gd name="connsiteY11" fmla="*/ 2196016 h 2825948"/>
                <a:gd name="connsiteX12" fmla="*/ 1846506 w 2476438"/>
                <a:gd name="connsiteY12" fmla="*/ 1587729 h 2825948"/>
                <a:gd name="connsiteX13" fmla="*/ 1360810 w 2476438"/>
                <a:gd name="connsiteY13" fmla="*/ 991800 h 2825948"/>
                <a:gd name="connsiteX14" fmla="*/ 1305303 w 2476438"/>
                <a:gd name="connsiteY14" fmla="*/ 986205 h 2825948"/>
                <a:gd name="connsiteX15" fmla="*/ 1293408 w 2476438"/>
                <a:gd name="connsiteY15" fmla="*/ 1008120 h 2825948"/>
                <a:gd name="connsiteX16" fmla="*/ 757237 w 2476438"/>
                <a:gd name="connsiteY16" fmla="*/ 1293200 h 2825948"/>
                <a:gd name="connsiteX17" fmla="*/ 110637 w 2476438"/>
                <a:gd name="connsiteY17" fmla="*/ 646600 h 2825948"/>
                <a:gd name="connsiteX18" fmla="*/ 757237 w 2476438"/>
                <a:gd name="connsiteY18" fmla="*/ 0 h 2825948"/>
                <a:gd name="connsiteX0" fmla="*/ 372816 w 2476438"/>
                <a:gd name="connsiteY0" fmla="*/ 1808855 h 2825948"/>
                <a:gd name="connsiteX1" fmla="*/ 440316 w 2476438"/>
                <a:gd name="connsiteY1" fmla="*/ 1587729 h 2825948"/>
                <a:gd name="connsiteX2" fmla="*/ 629932 w 2476438"/>
                <a:gd name="connsiteY2" fmla="*/ 1587729 h 2825948"/>
                <a:gd name="connsiteX3" fmla="*/ 1238219 w 2476438"/>
                <a:gd name="connsiteY3" fmla="*/ 2196016 h 2825948"/>
                <a:gd name="connsiteX4" fmla="*/ 1846506 w 2476438"/>
                <a:gd name="connsiteY4" fmla="*/ 1587729 h 2825948"/>
                <a:gd name="connsiteX5" fmla="*/ 1360810 w 2476438"/>
                <a:gd name="connsiteY5" fmla="*/ 991800 h 2825948"/>
                <a:gd name="connsiteX6" fmla="*/ 1305303 w 2476438"/>
                <a:gd name="connsiteY6" fmla="*/ 986205 h 2825948"/>
                <a:gd name="connsiteX7" fmla="*/ 1293408 w 2476438"/>
                <a:gd name="connsiteY7" fmla="*/ 1008120 h 2825948"/>
                <a:gd name="connsiteX8" fmla="*/ 757237 w 2476438"/>
                <a:gd name="connsiteY8" fmla="*/ 1293200 h 2825948"/>
                <a:gd name="connsiteX9" fmla="*/ 110637 w 2476438"/>
                <a:gd name="connsiteY9" fmla="*/ 646600 h 2825948"/>
                <a:gd name="connsiteX10" fmla="*/ 757237 w 2476438"/>
                <a:gd name="connsiteY10" fmla="*/ 0 h 2825948"/>
                <a:gd name="connsiteX11" fmla="*/ 1293408 w 2476438"/>
                <a:gd name="connsiteY11" fmla="*/ 285080 h 2825948"/>
                <a:gd name="connsiteX12" fmla="*/ 1330920 w 2476438"/>
                <a:gd name="connsiteY12" fmla="*/ 354191 h 2825948"/>
                <a:gd name="connsiteX13" fmla="*/ 1364820 w 2476438"/>
                <a:gd name="connsiteY13" fmla="*/ 355903 h 2825948"/>
                <a:gd name="connsiteX14" fmla="*/ 2476438 w 2476438"/>
                <a:gd name="connsiteY14" fmla="*/ 1587729 h 2825948"/>
                <a:gd name="connsiteX15" fmla="*/ 1238219 w 2476438"/>
                <a:gd name="connsiteY15" fmla="*/ 2825948 h 2825948"/>
                <a:gd name="connsiteX16" fmla="*/ 0 w 2476438"/>
                <a:gd name="connsiteY16" fmla="*/ 1587729 h 2825948"/>
                <a:gd name="connsiteX17" fmla="*/ 305316 w 2476438"/>
                <a:gd name="connsiteY17" fmla="*/ 1587729 h 2825948"/>
                <a:gd name="connsiteX18" fmla="*/ 464256 w 2476438"/>
                <a:gd name="connsiteY18" fmla="*/ 1900295 h 2825948"/>
                <a:gd name="connsiteX0" fmla="*/ 440316 w 2476438"/>
                <a:gd name="connsiteY0" fmla="*/ 1587729 h 2825948"/>
                <a:gd name="connsiteX1" fmla="*/ 629932 w 2476438"/>
                <a:gd name="connsiteY1" fmla="*/ 1587729 h 2825948"/>
                <a:gd name="connsiteX2" fmla="*/ 1238219 w 2476438"/>
                <a:gd name="connsiteY2" fmla="*/ 2196016 h 2825948"/>
                <a:gd name="connsiteX3" fmla="*/ 1846506 w 2476438"/>
                <a:gd name="connsiteY3" fmla="*/ 1587729 h 2825948"/>
                <a:gd name="connsiteX4" fmla="*/ 1360810 w 2476438"/>
                <a:gd name="connsiteY4" fmla="*/ 991800 h 2825948"/>
                <a:gd name="connsiteX5" fmla="*/ 1305303 w 2476438"/>
                <a:gd name="connsiteY5" fmla="*/ 986205 h 2825948"/>
                <a:gd name="connsiteX6" fmla="*/ 1293408 w 2476438"/>
                <a:gd name="connsiteY6" fmla="*/ 1008120 h 2825948"/>
                <a:gd name="connsiteX7" fmla="*/ 757237 w 2476438"/>
                <a:gd name="connsiteY7" fmla="*/ 1293200 h 2825948"/>
                <a:gd name="connsiteX8" fmla="*/ 110637 w 2476438"/>
                <a:gd name="connsiteY8" fmla="*/ 646600 h 2825948"/>
                <a:gd name="connsiteX9" fmla="*/ 757237 w 2476438"/>
                <a:gd name="connsiteY9" fmla="*/ 0 h 2825948"/>
                <a:gd name="connsiteX10" fmla="*/ 1293408 w 2476438"/>
                <a:gd name="connsiteY10" fmla="*/ 285080 h 2825948"/>
                <a:gd name="connsiteX11" fmla="*/ 1330920 w 2476438"/>
                <a:gd name="connsiteY11" fmla="*/ 354191 h 2825948"/>
                <a:gd name="connsiteX12" fmla="*/ 1364820 w 2476438"/>
                <a:gd name="connsiteY12" fmla="*/ 355903 h 2825948"/>
                <a:gd name="connsiteX13" fmla="*/ 2476438 w 2476438"/>
                <a:gd name="connsiteY13" fmla="*/ 1587729 h 2825948"/>
                <a:gd name="connsiteX14" fmla="*/ 1238219 w 2476438"/>
                <a:gd name="connsiteY14" fmla="*/ 2825948 h 2825948"/>
                <a:gd name="connsiteX15" fmla="*/ 0 w 2476438"/>
                <a:gd name="connsiteY15" fmla="*/ 1587729 h 2825948"/>
                <a:gd name="connsiteX16" fmla="*/ 305316 w 2476438"/>
                <a:gd name="connsiteY16" fmla="*/ 1587729 h 2825948"/>
                <a:gd name="connsiteX17" fmla="*/ 464256 w 2476438"/>
                <a:gd name="connsiteY17" fmla="*/ 1900295 h 2825948"/>
                <a:gd name="connsiteX0" fmla="*/ 440316 w 2476438"/>
                <a:gd name="connsiteY0" fmla="*/ 1587729 h 2825948"/>
                <a:gd name="connsiteX1" fmla="*/ 629932 w 2476438"/>
                <a:gd name="connsiteY1" fmla="*/ 1587729 h 2825948"/>
                <a:gd name="connsiteX2" fmla="*/ 1238219 w 2476438"/>
                <a:gd name="connsiteY2" fmla="*/ 2196016 h 2825948"/>
                <a:gd name="connsiteX3" fmla="*/ 1846506 w 2476438"/>
                <a:gd name="connsiteY3" fmla="*/ 1587729 h 2825948"/>
                <a:gd name="connsiteX4" fmla="*/ 1360810 w 2476438"/>
                <a:gd name="connsiteY4" fmla="*/ 991800 h 2825948"/>
                <a:gd name="connsiteX5" fmla="*/ 1305303 w 2476438"/>
                <a:gd name="connsiteY5" fmla="*/ 986205 h 2825948"/>
                <a:gd name="connsiteX6" fmla="*/ 1293408 w 2476438"/>
                <a:gd name="connsiteY6" fmla="*/ 1008120 h 2825948"/>
                <a:gd name="connsiteX7" fmla="*/ 757237 w 2476438"/>
                <a:gd name="connsiteY7" fmla="*/ 1293200 h 2825948"/>
                <a:gd name="connsiteX8" fmla="*/ 110637 w 2476438"/>
                <a:gd name="connsiteY8" fmla="*/ 646600 h 2825948"/>
                <a:gd name="connsiteX9" fmla="*/ 757237 w 2476438"/>
                <a:gd name="connsiteY9" fmla="*/ 0 h 2825948"/>
                <a:gd name="connsiteX10" fmla="*/ 1293408 w 2476438"/>
                <a:gd name="connsiteY10" fmla="*/ 285080 h 2825948"/>
                <a:gd name="connsiteX11" fmla="*/ 1330920 w 2476438"/>
                <a:gd name="connsiteY11" fmla="*/ 354191 h 2825948"/>
                <a:gd name="connsiteX12" fmla="*/ 1364820 w 2476438"/>
                <a:gd name="connsiteY12" fmla="*/ 355903 h 2825948"/>
                <a:gd name="connsiteX13" fmla="*/ 2476438 w 2476438"/>
                <a:gd name="connsiteY13" fmla="*/ 1587729 h 2825948"/>
                <a:gd name="connsiteX14" fmla="*/ 1238219 w 2476438"/>
                <a:gd name="connsiteY14" fmla="*/ 2825948 h 2825948"/>
                <a:gd name="connsiteX15" fmla="*/ 0 w 2476438"/>
                <a:gd name="connsiteY15" fmla="*/ 1587729 h 2825948"/>
                <a:gd name="connsiteX16" fmla="*/ 464256 w 2476438"/>
                <a:gd name="connsiteY16" fmla="*/ 1900295 h 2825948"/>
                <a:gd name="connsiteX0" fmla="*/ 629932 w 2476438"/>
                <a:gd name="connsiteY0" fmla="*/ 1587729 h 2825948"/>
                <a:gd name="connsiteX1" fmla="*/ 1238219 w 2476438"/>
                <a:gd name="connsiteY1" fmla="*/ 2196016 h 2825948"/>
                <a:gd name="connsiteX2" fmla="*/ 1846506 w 2476438"/>
                <a:gd name="connsiteY2" fmla="*/ 1587729 h 2825948"/>
                <a:gd name="connsiteX3" fmla="*/ 1360810 w 2476438"/>
                <a:gd name="connsiteY3" fmla="*/ 991800 h 2825948"/>
                <a:gd name="connsiteX4" fmla="*/ 1305303 w 2476438"/>
                <a:gd name="connsiteY4" fmla="*/ 986205 h 2825948"/>
                <a:gd name="connsiteX5" fmla="*/ 1293408 w 2476438"/>
                <a:gd name="connsiteY5" fmla="*/ 1008120 h 2825948"/>
                <a:gd name="connsiteX6" fmla="*/ 757237 w 2476438"/>
                <a:gd name="connsiteY6" fmla="*/ 1293200 h 2825948"/>
                <a:gd name="connsiteX7" fmla="*/ 110637 w 2476438"/>
                <a:gd name="connsiteY7" fmla="*/ 646600 h 2825948"/>
                <a:gd name="connsiteX8" fmla="*/ 757237 w 2476438"/>
                <a:gd name="connsiteY8" fmla="*/ 0 h 2825948"/>
                <a:gd name="connsiteX9" fmla="*/ 1293408 w 2476438"/>
                <a:gd name="connsiteY9" fmla="*/ 285080 h 2825948"/>
                <a:gd name="connsiteX10" fmla="*/ 1330920 w 2476438"/>
                <a:gd name="connsiteY10" fmla="*/ 354191 h 2825948"/>
                <a:gd name="connsiteX11" fmla="*/ 1364820 w 2476438"/>
                <a:gd name="connsiteY11" fmla="*/ 355903 h 2825948"/>
                <a:gd name="connsiteX12" fmla="*/ 2476438 w 2476438"/>
                <a:gd name="connsiteY12" fmla="*/ 1587729 h 2825948"/>
                <a:gd name="connsiteX13" fmla="*/ 1238219 w 2476438"/>
                <a:gd name="connsiteY13" fmla="*/ 2825948 h 2825948"/>
                <a:gd name="connsiteX14" fmla="*/ 0 w 2476438"/>
                <a:gd name="connsiteY14" fmla="*/ 1587729 h 2825948"/>
                <a:gd name="connsiteX15" fmla="*/ 464256 w 2476438"/>
                <a:gd name="connsiteY15" fmla="*/ 1900295 h 2825948"/>
                <a:gd name="connsiteX0" fmla="*/ 629932 w 2476438"/>
                <a:gd name="connsiteY0" fmla="*/ 1587729 h 2825948"/>
                <a:gd name="connsiteX1" fmla="*/ 1238219 w 2476438"/>
                <a:gd name="connsiteY1" fmla="*/ 2196016 h 2825948"/>
                <a:gd name="connsiteX2" fmla="*/ 1846506 w 2476438"/>
                <a:gd name="connsiteY2" fmla="*/ 1587729 h 2825948"/>
                <a:gd name="connsiteX3" fmla="*/ 1360810 w 2476438"/>
                <a:gd name="connsiteY3" fmla="*/ 991800 h 2825948"/>
                <a:gd name="connsiteX4" fmla="*/ 1305303 w 2476438"/>
                <a:gd name="connsiteY4" fmla="*/ 986205 h 2825948"/>
                <a:gd name="connsiteX5" fmla="*/ 1293408 w 2476438"/>
                <a:gd name="connsiteY5" fmla="*/ 1008120 h 2825948"/>
                <a:gd name="connsiteX6" fmla="*/ 757237 w 2476438"/>
                <a:gd name="connsiteY6" fmla="*/ 1293200 h 2825948"/>
                <a:gd name="connsiteX7" fmla="*/ 110637 w 2476438"/>
                <a:gd name="connsiteY7" fmla="*/ 646600 h 2825948"/>
                <a:gd name="connsiteX8" fmla="*/ 757237 w 2476438"/>
                <a:gd name="connsiteY8" fmla="*/ 0 h 2825948"/>
                <a:gd name="connsiteX9" fmla="*/ 1293408 w 2476438"/>
                <a:gd name="connsiteY9" fmla="*/ 285080 h 2825948"/>
                <a:gd name="connsiteX10" fmla="*/ 1330920 w 2476438"/>
                <a:gd name="connsiteY10" fmla="*/ 354191 h 2825948"/>
                <a:gd name="connsiteX11" fmla="*/ 1364820 w 2476438"/>
                <a:gd name="connsiteY11" fmla="*/ 355903 h 2825948"/>
                <a:gd name="connsiteX12" fmla="*/ 2476438 w 2476438"/>
                <a:gd name="connsiteY12" fmla="*/ 1587729 h 2825948"/>
                <a:gd name="connsiteX13" fmla="*/ 1238219 w 2476438"/>
                <a:gd name="connsiteY13" fmla="*/ 2825948 h 2825948"/>
                <a:gd name="connsiteX14" fmla="*/ 0 w 2476438"/>
                <a:gd name="connsiteY14" fmla="*/ 1587729 h 2825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476438" h="2825948">
                  <a:moveTo>
                    <a:pt x="629932" y="1587729"/>
                  </a:moveTo>
                  <a:cubicBezTo>
                    <a:pt x="629932" y="1923677"/>
                    <a:pt x="902271" y="2196016"/>
                    <a:pt x="1238219" y="2196016"/>
                  </a:cubicBezTo>
                  <a:cubicBezTo>
                    <a:pt x="1574167" y="2196016"/>
                    <a:pt x="1846506" y="1923677"/>
                    <a:pt x="1846506" y="1587729"/>
                  </a:cubicBezTo>
                  <a:cubicBezTo>
                    <a:pt x="1846506" y="1293775"/>
                    <a:pt x="1637997" y="1048521"/>
                    <a:pt x="1360810" y="991800"/>
                  </a:cubicBezTo>
                  <a:lnTo>
                    <a:pt x="1305303" y="986205"/>
                  </a:lnTo>
                  <a:lnTo>
                    <a:pt x="1293408" y="1008120"/>
                  </a:lnTo>
                  <a:cubicBezTo>
                    <a:pt x="1177209" y="1180117"/>
                    <a:pt x="980429" y="1293200"/>
                    <a:pt x="757237" y="1293200"/>
                  </a:cubicBezTo>
                  <a:cubicBezTo>
                    <a:pt x="400130" y="1293200"/>
                    <a:pt x="110637" y="1003707"/>
                    <a:pt x="110637" y="646600"/>
                  </a:cubicBezTo>
                  <a:cubicBezTo>
                    <a:pt x="110637" y="289493"/>
                    <a:pt x="400130" y="0"/>
                    <a:pt x="757237" y="0"/>
                  </a:cubicBezTo>
                  <a:cubicBezTo>
                    <a:pt x="980429" y="0"/>
                    <a:pt x="1177209" y="113083"/>
                    <a:pt x="1293408" y="285080"/>
                  </a:cubicBezTo>
                  <a:lnTo>
                    <a:pt x="1330920" y="354191"/>
                  </a:lnTo>
                  <a:lnTo>
                    <a:pt x="1364820" y="355903"/>
                  </a:lnTo>
                  <a:cubicBezTo>
                    <a:pt x="1989199" y="419312"/>
                    <a:pt x="2476438" y="946621"/>
                    <a:pt x="2476438" y="1587729"/>
                  </a:cubicBezTo>
                  <a:cubicBezTo>
                    <a:pt x="2476438" y="2271578"/>
                    <a:pt x="1922068" y="2825948"/>
                    <a:pt x="1238219" y="2825948"/>
                  </a:cubicBezTo>
                  <a:cubicBezTo>
                    <a:pt x="554370" y="2825948"/>
                    <a:pt x="0" y="2271578"/>
                    <a:pt x="0" y="1587729"/>
                  </a:cubicBezTo>
                </a:path>
              </a:pathLst>
            </a:custGeom>
            <a:solidFill>
              <a:srgbClr val="70AD47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25" name="グループ化 824">
              <a:extLst>
                <a:ext uri="{FF2B5EF4-FFF2-40B4-BE49-F238E27FC236}">
                  <a16:creationId xmlns:a16="http://schemas.microsoft.com/office/drawing/2014/main" id="{B5EB923A-F89C-84F7-6694-55DC2824C626}"/>
                </a:ext>
              </a:extLst>
            </p:cNvPr>
            <p:cNvGrpSpPr/>
            <p:nvPr/>
          </p:nvGrpSpPr>
          <p:grpSpPr>
            <a:xfrm>
              <a:off x="6890771" y="1043426"/>
              <a:ext cx="769632" cy="485672"/>
              <a:chOff x="4236639" y="964249"/>
              <a:chExt cx="516322" cy="325822"/>
            </a:xfrm>
            <a:solidFill>
              <a:sysClr val="window" lastClr="FFFFFF"/>
            </a:solidFill>
          </p:grpSpPr>
          <p:sp>
            <p:nvSpPr>
              <p:cNvPr id="827" name="楕円 826">
                <a:extLst>
                  <a:ext uri="{FF2B5EF4-FFF2-40B4-BE49-F238E27FC236}">
                    <a16:creationId xmlns:a16="http://schemas.microsoft.com/office/drawing/2014/main" id="{8525EC31-8353-3265-2BEE-6143DA9DA38C}"/>
                  </a:ext>
                </a:extLst>
              </p:cNvPr>
              <p:cNvSpPr/>
              <p:nvPr/>
            </p:nvSpPr>
            <p:spPr>
              <a:xfrm>
                <a:off x="4236639" y="964249"/>
                <a:ext cx="221047" cy="221047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8" name="楕円 827">
                <a:extLst>
                  <a:ext uri="{FF2B5EF4-FFF2-40B4-BE49-F238E27FC236}">
                    <a16:creationId xmlns:a16="http://schemas.microsoft.com/office/drawing/2014/main" id="{23D5BC26-7D78-131C-D7DC-51FA22BDA2D2}"/>
                  </a:ext>
                </a:extLst>
              </p:cNvPr>
              <p:cNvSpPr/>
              <p:nvPr/>
            </p:nvSpPr>
            <p:spPr>
              <a:xfrm>
                <a:off x="4531914" y="1069024"/>
                <a:ext cx="221047" cy="221047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9" name="楕円 828">
                <a:extLst>
                  <a:ext uri="{FF2B5EF4-FFF2-40B4-BE49-F238E27FC236}">
                    <a16:creationId xmlns:a16="http://schemas.microsoft.com/office/drawing/2014/main" id="{98F0475A-DF77-EB58-0E00-46E97280E4F2}"/>
                  </a:ext>
                </a:extLst>
              </p:cNvPr>
              <p:cNvSpPr/>
              <p:nvPr/>
            </p:nvSpPr>
            <p:spPr>
              <a:xfrm>
                <a:off x="4298538" y="1026148"/>
                <a:ext cx="97250" cy="9725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0" name="楕円 829">
                <a:extLst>
                  <a:ext uri="{FF2B5EF4-FFF2-40B4-BE49-F238E27FC236}">
                    <a16:creationId xmlns:a16="http://schemas.microsoft.com/office/drawing/2014/main" id="{78DB2621-D689-73EF-DB26-EC3F8E16EBA4}"/>
                  </a:ext>
                </a:extLst>
              </p:cNvPr>
              <p:cNvSpPr/>
              <p:nvPr/>
            </p:nvSpPr>
            <p:spPr>
              <a:xfrm>
                <a:off x="4593813" y="1130923"/>
                <a:ext cx="97250" cy="9725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826" name="月 825">
              <a:extLst>
                <a:ext uri="{FF2B5EF4-FFF2-40B4-BE49-F238E27FC236}">
                  <a16:creationId xmlns:a16="http://schemas.microsoft.com/office/drawing/2014/main" id="{A270DBCA-7D17-A741-8282-5FC5CA55353B}"/>
                </a:ext>
              </a:extLst>
            </p:cNvPr>
            <p:cNvSpPr/>
            <p:nvPr/>
          </p:nvSpPr>
          <p:spPr>
            <a:xfrm rot="17100000">
              <a:off x="7035706" y="1504732"/>
              <a:ext cx="167793" cy="237805"/>
            </a:xfrm>
            <a:prstGeom prst="moon">
              <a:avLst>
                <a:gd name="adj" fmla="val 87500"/>
              </a:avLst>
            </a:prstGeom>
            <a:solidFill>
              <a:srgbClr val="FF33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831" name="グループ化 830">
            <a:extLst>
              <a:ext uri="{FF2B5EF4-FFF2-40B4-BE49-F238E27FC236}">
                <a16:creationId xmlns:a16="http://schemas.microsoft.com/office/drawing/2014/main" id="{D5780DB6-9FCD-6DA0-17B3-C414DD0812B0}"/>
              </a:ext>
            </a:extLst>
          </p:cNvPr>
          <p:cNvGrpSpPr/>
          <p:nvPr/>
        </p:nvGrpSpPr>
        <p:grpSpPr>
          <a:xfrm>
            <a:off x="779218" y="665944"/>
            <a:ext cx="2476867" cy="2632318"/>
            <a:chOff x="776287" y="953160"/>
            <a:chExt cx="2476867" cy="2632318"/>
          </a:xfrm>
        </p:grpSpPr>
        <p:sp>
          <p:nvSpPr>
            <p:cNvPr id="832" name="フリーフォーム: 図形 831">
              <a:extLst>
                <a:ext uri="{FF2B5EF4-FFF2-40B4-BE49-F238E27FC236}">
                  <a16:creationId xmlns:a16="http://schemas.microsoft.com/office/drawing/2014/main" id="{0D943E59-9792-D8A5-A24B-4A81D6376999}"/>
                </a:ext>
              </a:extLst>
            </p:cNvPr>
            <p:cNvSpPr/>
            <p:nvPr/>
          </p:nvSpPr>
          <p:spPr>
            <a:xfrm>
              <a:off x="776287" y="953160"/>
              <a:ext cx="2476867" cy="2632318"/>
            </a:xfrm>
            <a:custGeom>
              <a:avLst/>
              <a:gdLst>
                <a:gd name="connsiteX0" fmla="*/ 1072247 w 2476867"/>
                <a:gd name="connsiteY0" fmla="*/ 0 h 2632318"/>
                <a:gd name="connsiteX1" fmla="*/ 1308244 w 2476867"/>
                <a:gd name="connsiteY1" fmla="*/ 156430 h 2632318"/>
                <a:gd name="connsiteX2" fmla="*/ 1309179 w 2476867"/>
                <a:gd name="connsiteY2" fmla="*/ 159442 h 2632318"/>
                <a:gd name="connsiteX3" fmla="*/ 1365249 w 2476867"/>
                <a:gd name="connsiteY3" fmla="*/ 162273 h 2632318"/>
                <a:gd name="connsiteX4" fmla="*/ 2476867 w 2476867"/>
                <a:gd name="connsiteY4" fmla="*/ 1394099 h 2632318"/>
                <a:gd name="connsiteX5" fmla="*/ 1238648 w 2476867"/>
                <a:gd name="connsiteY5" fmla="*/ 2632318 h 2632318"/>
                <a:gd name="connsiteX6" fmla="*/ 6822 w 2476867"/>
                <a:gd name="connsiteY6" fmla="*/ 1520700 h 2632318"/>
                <a:gd name="connsiteX7" fmla="*/ 620 w 2476867"/>
                <a:gd name="connsiteY7" fmla="*/ 1397885 h 2632318"/>
                <a:gd name="connsiteX8" fmla="*/ 0 w 2476867"/>
                <a:gd name="connsiteY8" fmla="*/ 1397885 h 2632318"/>
                <a:gd name="connsiteX9" fmla="*/ 429617 w 2476867"/>
                <a:gd name="connsiteY9" fmla="*/ 662525 h 2632318"/>
                <a:gd name="connsiteX10" fmla="*/ 1281176 w 2476867"/>
                <a:gd name="connsiteY10" fmla="*/ 675661 h 2632318"/>
                <a:gd name="connsiteX11" fmla="*/ 1683821 w 2476867"/>
                <a:gd name="connsiteY11" fmla="*/ 1310803 h 2632318"/>
                <a:gd name="connsiteX12" fmla="*/ 1687539 w 2476867"/>
                <a:gd name="connsiteY12" fmla="*/ 1413719 h 2632318"/>
                <a:gd name="connsiteX13" fmla="*/ 1688223 w 2476867"/>
                <a:gd name="connsiteY13" fmla="*/ 1413719 h 2632318"/>
                <a:gd name="connsiteX14" fmla="*/ 1688307 w 2476867"/>
                <a:gd name="connsiteY14" fmla="*/ 1415369 h 2632318"/>
                <a:gd name="connsiteX15" fmla="*/ 1687785 w 2476867"/>
                <a:gd name="connsiteY15" fmla="*/ 1420547 h 2632318"/>
                <a:gd name="connsiteX16" fmla="*/ 1687907 w 2476867"/>
                <a:gd name="connsiteY16" fmla="*/ 1423923 h 2632318"/>
                <a:gd name="connsiteX17" fmla="*/ 1687446 w 2476867"/>
                <a:gd name="connsiteY17" fmla="*/ 1423909 h 2632318"/>
                <a:gd name="connsiteX18" fmla="*/ 1674435 w 2476867"/>
                <a:gd name="connsiteY18" fmla="*/ 1552973 h 2632318"/>
                <a:gd name="connsiteX19" fmla="*/ 1005525 w 2476867"/>
                <a:gd name="connsiteY19" fmla="*/ 2098151 h 2632318"/>
                <a:gd name="connsiteX20" fmla="*/ 1454238 w 2476867"/>
                <a:gd name="connsiteY20" fmla="*/ 1525917 h 2632318"/>
                <a:gd name="connsiteX21" fmla="*/ 1462413 w 2476867"/>
                <a:gd name="connsiteY21" fmla="*/ 1416964 h 2632318"/>
                <a:gd name="connsiteX22" fmla="*/ 1461493 w 2476867"/>
                <a:gd name="connsiteY22" fmla="*/ 1416935 h 2632318"/>
                <a:gd name="connsiteX23" fmla="*/ 1163905 w 2476867"/>
                <a:gd name="connsiteY23" fmla="*/ 869462 h 2632318"/>
                <a:gd name="connsiteX24" fmla="*/ 540854 w 2476867"/>
                <a:gd name="connsiteY24" fmla="*/ 859851 h 2632318"/>
                <a:gd name="connsiteX25" fmla="*/ 232062 w 2476867"/>
                <a:gd name="connsiteY25" fmla="*/ 1315250 h 2632318"/>
                <a:gd name="connsiteX26" fmla="*/ 226775 w 2476867"/>
                <a:gd name="connsiteY26" fmla="*/ 1394099 h 2632318"/>
                <a:gd name="connsiteX27" fmla="*/ 227122 w 2476867"/>
                <a:gd name="connsiteY27" fmla="*/ 1394099 h 2632318"/>
                <a:gd name="connsiteX28" fmla="*/ 1238648 w 2476867"/>
                <a:gd name="connsiteY28" fmla="*/ 2405625 h 2632318"/>
                <a:gd name="connsiteX29" fmla="*/ 2250174 w 2476867"/>
                <a:gd name="connsiteY29" fmla="*/ 1394099 h 2632318"/>
                <a:gd name="connsiteX30" fmla="*/ 1342071 w 2476867"/>
                <a:gd name="connsiteY30" fmla="*/ 387795 h 2632318"/>
                <a:gd name="connsiteX31" fmla="*/ 1292254 w 2476867"/>
                <a:gd name="connsiteY31" fmla="*/ 385280 h 2632318"/>
                <a:gd name="connsiteX32" fmla="*/ 1284630 w 2476867"/>
                <a:gd name="connsiteY32" fmla="*/ 399327 h 2632318"/>
                <a:gd name="connsiteX33" fmla="*/ 1072247 w 2476867"/>
                <a:gd name="connsiteY33" fmla="*/ 512250 h 2632318"/>
                <a:gd name="connsiteX34" fmla="*/ 816122 w 2476867"/>
                <a:gd name="connsiteY34" fmla="*/ 256125 h 2632318"/>
                <a:gd name="connsiteX35" fmla="*/ 1072247 w 2476867"/>
                <a:gd name="connsiteY35" fmla="*/ 0 h 2632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476867" h="2632318">
                  <a:moveTo>
                    <a:pt x="1072247" y="0"/>
                  </a:moveTo>
                  <a:cubicBezTo>
                    <a:pt x="1178338" y="0"/>
                    <a:pt x="1269363" y="64503"/>
                    <a:pt x="1308244" y="156430"/>
                  </a:cubicBezTo>
                  <a:lnTo>
                    <a:pt x="1309179" y="159442"/>
                  </a:lnTo>
                  <a:lnTo>
                    <a:pt x="1365249" y="162273"/>
                  </a:lnTo>
                  <a:cubicBezTo>
                    <a:pt x="1989628" y="225682"/>
                    <a:pt x="2476867" y="752991"/>
                    <a:pt x="2476867" y="1394099"/>
                  </a:cubicBezTo>
                  <a:cubicBezTo>
                    <a:pt x="2476867" y="2077948"/>
                    <a:pt x="1922497" y="2632318"/>
                    <a:pt x="1238648" y="2632318"/>
                  </a:cubicBezTo>
                  <a:cubicBezTo>
                    <a:pt x="597540" y="2632318"/>
                    <a:pt x="70231" y="2145079"/>
                    <a:pt x="6822" y="1520700"/>
                  </a:cubicBezTo>
                  <a:lnTo>
                    <a:pt x="620" y="1397885"/>
                  </a:lnTo>
                  <a:lnTo>
                    <a:pt x="0" y="1397885"/>
                  </a:lnTo>
                  <a:cubicBezTo>
                    <a:pt x="0" y="1093194"/>
                    <a:pt x="164194" y="812148"/>
                    <a:pt x="429617" y="662525"/>
                  </a:cubicBezTo>
                  <a:cubicBezTo>
                    <a:pt x="695039" y="512901"/>
                    <a:pt x="1020495" y="517922"/>
                    <a:pt x="1281176" y="675661"/>
                  </a:cubicBezTo>
                  <a:cubicBezTo>
                    <a:pt x="1509272" y="813683"/>
                    <a:pt x="1656799" y="1049887"/>
                    <a:pt x="1683821" y="1310803"/>
                  </a:cubicBezTo>
                  <a:lnTo>
                    <a:pt x="1687539" y="1413719"/>
                  </a:lnTo>
                  <a:lnTo>
                    <a:pt x="1688223" y="1413719"/>
                  </a:lnTo>
                  <a:lnTo>
                    <a:pt x="1688307" y="1415369"/>
                  </a:lnTo>
                  <a:lnTo>
                    <a:pt x="1687785" y="1420547"/>
                  </a:lnTo>
                  <a:lnTo>
                    <a:pt x="1687907" y="1423923"/>
                  </a:lnTo>
                  <a:lnTo>
                    <a:pt x="1687446" y="1423909"/>
                  </a:lnTo>
                  <a:lnTo>
                    <a:pt x="1674435" y="1552973"/>
                  </a:lnTo>
                  <a:cubicBezTo>
                    <a:pt x="1610769" y="1864106"/>
                    <a:pt x="1335479" y="2098151"/>
                    <a:pt x="1005525" y="2098151"/>
                  </a:cubicBezTo>
                  <a:cubicBezTo>
                    <a:pt x="1247511" y="1998369"/>
                    <a:pt x="1415918" y="1779483"/>
                    <a:pt x="1454238" y="1525917"/>
                  </a:cubicBezTo>
                  <a:lnTo>
                    <a:pt x="1462413" y="1416964"/>
                  </a:lnTo>
                  <a:lnTo>
                    <a:pt x="1461493" y="1416935"/>
                  </a:lnTo>
                  <a:cubicBezTo>
                    <a:pt x="1468369" y="1194111"/>
                    <a:pt x="1354634" y="984874"/>
                    <a:pt x="1163905" y="869462"/>
                  </a:cubicBezTo>
                  <a:cubicBezTo>
                    <a:pt x="973175" y="754050"/>
                    <a:pt x="735053" y="750377"/>
                    <a:pt x="540854" y="859851"/>
                  </a:cubicBezTo>
                  <a:cubicBezTo>
                    <a:pt x="370930" y="955641"/>
                    <a:pt x="257712" y="1125049"/>
                    <a:pt x="232062" y="1315250"/>
                  </a:cubicBezTo>
                  <a:lnTo>
                    <a:pt x="226775" y="1394099"/>
                  </a:lnTo>
                  <a:lnTo>
                    <a:pt x="227122" y="1394099"/>
                  </a:lnTo>
                  <a:cubicBezTo>
                    <a:pt x="227122" y="1952749"/>
                    <a:pt x="679998" y="2405625"/>
                    <a:pt x="1238648" y="2405625"/>
                  </a:cubicBezTo>
                  <a:cubicBezTo>
                    <a:pt x="1797298" y="2405625"/>
                    <a:pt x="2250174" y="1952749"/>
                    <a:pt x="2250174" y="1394099"/>
                  </a:cubicBezTo>
                  <a:cubicBezTo>
                    <a:pt x="2250174" y="870365"/>
                    <a:pt x="1852139" y="439596"/>
                    <a:pt x="1342071" y="387795"/>
                  </a:cubicBezTo>
                  <a:lnTo>
                    <a:pt x="1292254" y="385280"/>
                  </a:lnTo>
                  <a:lnTo>
                    <a:pt x="1284630" y="399327"/>
                  </a:lnTo>
                  <a:cubicBezTo>
                    <a:pt x="1238602" y="467457"/>
                    <a:pt x="1160656" y="512250"/>
                    <a:pt x="1072247" y="512250"/>
                  </a:cubicBezTo>
                  <a:cubicBezTo>
                    <a:pt x="930793" y="512250"/>
                    <a:pt x="816122" y="397579"/>
                    <a:pt x="816122" y="256125"/>
                  </a:cubicBezTo>
                  <a:cubicBezTo>
                    <a:pt x="816122" y="114671"/>
                    <a:pt x="930793" y="0"/>
                    <a:pt x="1072247" y="0"/>
                  </a:cubicBezTo>
                  <a:close/>
                </a:path>
              </a:pathLst>
            </a:custGeom>
            <a:solidFill>
              <a:srgbClr val="70AD47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33" name="グループ化 832">
              <a:extLst>
                <a:ext uri="{FF2B5EF4-FFF2-40B4-BE49-F238E27FC236}">
                  <a16:creationId xmlns:a16="http://schemas.microsoft.com/office/drawing/2014/main" id="{6BAF7EE9-6D91-D9CA-08E5-602319A19CC4}"/>
                </a:ext>
              </a:extLst>
            </p:cNvPr>
            <p:cNvGrpSpPr/>
            <p:nvPr/>
          </p:nvGrpSpPr>
          <p:grpSpPr>
            <a:xfrm>
              <a:off x="1657350" y="1057190"/>
              <a:ext cx="257135" cy="162264"/>
              <a:chOff x="4236639" y="964249"/>
              <a:chExt cx="516322" cy="325822"/>
            </a:xfrm>
            <a:solidFill>
              <a:sysClr val="window" lastClr="FFFFFF"/>
            </a:solidFill>
          </p:grpSpPr>
          <p:sp>
            <p:nvSpPr>
              <p:cNvPr id="835" name="楕円 834">
                <a:extLst>
                  <a:ext uri="{FF2B5EF4-FFF2-40B4-BE49-F238E27FC236}">
                    <a16:creationId xmlns:a16="http://schemas.microsoft.com/office/drawing/2014/main" id="{8A8A1A28-1AC2-6948-AA6B-36DC2BA136DE}"/>
                  </a:ext>
                </a:extLst>
              </p:cNvPr>
              <p:cNvSpPr/>
              <p:nvPr/>
            </p:nvSpPr>
            <p:spPr>
              <a:xfrm>
                <a:off x="4236639" y="964249"/>
                <a:ext cx="221047" cy="221047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6" name="楕円 835">
                <a:extLst>
                  <a:ext uri="{FF2B5EF4-FFF2-40B4-BE49-F238E27FC236}">
                    <a16:creationId xmlns:a16="http://schemas.microsoft.com/office/drawing/2014/main" id="{84CDBEA8-718A-B66F-057C-C460E041D361}"/>
                  </a:ext>
                </a:extLst>
              </p:cNvPr>
              <p:cNvSpPr/>
              <p:nvPr/>
            </p:nvSpPr>
            <p:spPr>
              <a:xfrm>
                <a:off x="4531914" y="1069024"/>
                <a:ext cx="221047" cy="221047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7" name="楕円 836">
                <a:extLst>
                  <a:ext uri="{FF2B5EF4-FFF2-40B4-BE49-F238E27FC236}">
                    <a16:creationId xmlns:a16="http://schemas.microsoft.com/office/drawing/2014/main" id="{BF4C148C-9391-9B7E-23CE-5A8D67352E7F}"/>
                  </a:ext>
                </a:extLst>
              </p:cNvPr>
              <p:cNvSpPr/>
              <p:nvPr/>
            </p:nvSpPr>
            <p:spPr>
              <a:xfrm>
                <a:off x="4298538" y="1026148"/>
                <a:ext cx="97250" cy="9725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8" name="楕円 837">
                <a:extLst>
                  <a:ext uri="{FF2B5EF4-FFF2-40B4-BE49-F238E27FC236}">
                    <a16:creationId xmlns:a16="http://schemas.microsoft.com/office/drawing/2014/main" id="{DD69435C-E150-4854-B3F5-A471EF235F05}"/>
                  </a:ext>
                </a:extLst>
              </p:cNvPr>
              <p:cNvSpPr/>
              <p:nvPr/>
            </p:nvSpPr>
            <p:spPr>
              <a:xfrm>
                <a:off x="4593813" y="1130923"/>
                <a:ext cx="97250" cy="9725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834" name="月 833">
              <a:extLst>
                <a:ext uri="{FF2B5EF4-FFF2-40B4-BE49-F238E27FC236}">
                  <a16:creationId xmlns:a16="http://schemas.microsoft.com/office/drawing/2014/main" id="{46B41EA9-3F1E-8DDC-0542-7E0E4551C083}"/>
                </a:ext>
              </a:extLst>
            </p:cNvPr>
            <p:cNvSpPr/>
            <p:nvPr/>
          </p:nvSpPr>
          <p:spPr>
            <a:xfrm rot="17100000">
              <a:off x="1693935" y="1177332"/>
              <a:ext cx="66807" cy="197599"/>
            </a:xfrm>
            <a:prstGeom prst="moon">
              <a:avLst>
                <a:gd name="adj" fmla="val 87500"/>
              </a:avLst>
            </a:prstGeom>
            <a:solidFill>
              <a:srgbClr val="FF33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10139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FE661E-A349-36E1-F302-D3C0EA13DE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F0018A3-0AA3-2018-C017-AAAA5FFC5286}"/>
              </a:ext>
            </a:extLst>
          </p:cNvPr>
          <p:cNvSpPr txBox="1"/>
          <p:nvPr/>
        </p:nvSpPr>
        <p:spPr>
          <a:xfrm>
            <a:off x="3706522" y="211844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ヘビ、巳年のイラスト</a:t>
            </a:r>
          </a:p>
        </p:txBody>
      </p:sp>
      <p:grpSp>
        <p:nvGrpSpPr>
          <p:cNvPr id="739" name="グループ化 738">
            <a:extLst>
              <a:ext uri="{FF2B5EF4-FFF2-40B4-BE49-F238E27FC236}">
                <a16:creationId xmlns:a16="http://schemas.microsoft.com/office/drawing/2014/main" id="{C647B15E-B774-76B2-DAB8-67487112759D}"/>
              </a:ext>
            </a:extLst>
          </p:cNvPr>
          <p:cNvGrpSpPr/>
          <p:nvPr/>
        </p:nvGrpSpPr>
        <p:grpSpPr>
          <a:xfrm>
            <a:off x="734280" y="4638030"/>
            <a:ext cx="2581246" cy="939617"/>
            <a:chOff x="769449" y="4638030"/>
            <a:chExt cx="2581246" cy="939617"/>
          </a:xfrm>
        </p:grpSpPr>
        <p:sp>
          <p:nvSpPr>
            <p:cNvPr id="740" name="フリーフォーム: 図形 739">
              <a:extLst>
                <a:ext uri="{FF2B5EF4-FFF2-40B4-BE49-F238E27FC236}">
                  <a16:creationId xmlns:a16="http://schemas.microsoft.com/office/drawing/2014/main" id="{82967D8C-D42F-B333-79A9-C9C47E7DE255}"/>
                </a:ext>
              </a:extLst>
            </p:cNvPr>
            <p:cNvSpPr/>
            <p:nvPr/>
          </p:nvSpPr>
          <p:spPr>
            <a:xfrm>
              <a:off x="769449" y="4638030"/>
              <a:ext cx="2581246" cy="939617"/>
            </a:xfrm>
            <a:custGeom>
              <a:avLst/>
              <a:gdLst>
                <a:gd name="connsiteX0" fmla="*/ 256125 w 2581246"/>
                <a:gd name="connsiteY0" fmla="*/ 0 h 939617"/>
                <a:gd name="connsiteX1" fmla="*/ 492123 w 2581246"/>
                <a:gd name="connsiteY1" fmla="*/ 156430 h 939617"/>
                <a:gd name="connsiteX2" fmla="*/ 492210 w 2581246"/>
                <a:gd name="connsiteY2" fmla="*/ 156865 h 939617"/>
                <a:gd name="connsiteX3" fmla="*/ 550592 w 2581246"/>
                <a:gd name="connsiteY3" fmla="*/ 174204 h 939617"/>
                <a:gd name="connsiteX4" fmla="*/ 801678 w 2581246"/>
                <a:gd name="connsiteY4" fmla="*/ 543161 h 939617"/>
                <a:gd name="connsiteX5" fmla="*/ 798317 w 2581246"/>
                <a:gd name="connsiteY5" fmla="*/ 543161 h 939617"/>
                <a:gd name="connsiteX6" fmla="*/ 813895 w 2581246"/>
                <a:gd name="connsiteY6" fmla="*/ 620319 h 939617"/>
                <a:gd name="connsiteX7" fmla="*/ 996545 w 2581246"/>
                <a:gd name="connsiteY7" fmla="*/ 741388 h 939617"/>
                <a:gd name="connsiteX8" fmla="*/ 1194773 w 2581246"/>
                <a:gd name="connsiteY8" fmla="*/ 543160 h 939617"/>
                <a:gd name="connsiteX9" fmla="*/ 1197008 w 2581246"/>
                <a:gd name="connsiteY9" fmla="*/ 543160 h 939617"/>
                <a:gd name="connsiteX10" fmla="*/ 1205063 w 2581246"/>
                <a:gd name="connsiteY10" fmla="*/ 463261 h 939617"/>
                <a:gd name="connsiteX11" fmla="*/ 1593465 w 2581246"/>
                <a:gd name="connsiteY11" fmla="*/ 146704 h 939617"/>
                <a:gd name="connsiteX12" fmla="*/ 1989922 w 2581246"/>
                <a:gd name="connsiteY12" fmla="*/ 543161 h 939617"/>
                <a:gd name="connsiteX13" fmla="*/ 1986561 w 2581246"/>
                <a:gd name="connsiteY13" fmla="*/ 543161 h 939617"/>
                <a:gd name="connsiteX14" fmla="*/ 2002139 w 2581246"/>
                <a:gd name="connsiteY14" fmla="*/ 620319 h 939617"/>
                <a:gd name="connsiteX15" fmla="*/ 2184789 w 2581246"/>
                <a:gd name="connsiteY15" fmla="*/ 741388 h 939617"/>
                <a:gd name="connsiteX16" fmla="*/ 2383017 w 2581246"/>
                <a:gd name="connsiteY16" fmla="*/ 543160 h 939617"/>
                <a:gd name="connsiteX17" fmla="*/ 2383237 w 2581246"/>
                <a:gd name="connsiteY17" fmla="*/ 543160 h 939617"/>
                <a:gd name="connsiteX18" fmla="*/ 2370710 w 2581246"/>
                <a:gd name="connsiteY18" fmla="*/ 425855 h 939617"/>
                <a:gd name="connsiteX19" fmla="*/ 2186882 w 2581246"/>
                <a:gd name="connsiteY19" fmla="*/ 118249 h 939617"/>
                <a:gd name="connsiteX20" fmla="*/ 2186883 w 2581246"/>
                <a:gd name="connsiteY20" fmla="*/ 118249 h 939617"/>
                <a:gd name="connsiteX21" fmla="*/ 2573233 w 2581246"/>
                <a:gd name="connsiteY21" fmla="*/ 463714 h 939617"/>
                <a:gd name="connsiteX22" fmla="*/ 2580533 w 2581246"/>
                <a:gd name="connsiteY22" fmla="*/ 543160 h 939617"/>
                <a:gd name="connsiteX23" fmla="*/ 2581246 w 2581246"/>
                <a:gd name="connsiteY23" fmla="*/ 543160 h 939617"/>
                <a:gd name="connsiteX24" fmla="*/ 2580756 w 2581246"/>
                <a:gd name="connsiteY24" fmla="*/ 545588 h 939617"/>
                <a:gd name="connsiteX25" fmla="*/ 2581245 w 2581246"/>
                <a:gd name="connsiteY25" fmla="*/ 550910 h 939617"/>
                <a:gd name="connsiteX26" fmla="*/ 2581123 w 2581246"/>
                <a:gd name="connsiteY26" fmla="*/ 552242 h 939617"/>
                <a:gd name="connsiteX27" fmla="*/ 2579413 w 2581246"/>
                <a:gd name="connsiteY27" fmla="*/ 552242 h 939617"/>
                <a:gd name="connsiteX28" fmla="*/ 2550091 w 2581246"/>
                <a:gd name="connsiteY28" fmla="*/ 697479 h 939617"/>
                <a:gd name="connsiteX29" fmla="*/ 2184789 w 2581246"/>
                <a:gd name="connsiteY29" fmla="*/ 939617 h 939617"/>
                <a:gd name="connsiteX30" fmla="*/ 1788332 w 2581246"/>
                <a:gd name="connsiteY30" fmla="*/ 543160 h 939617"/>
                <a:gd name="connsiteX31" fmla="*/ 1791693 w 2581246"/>
                <a:gd name="connsiteY31" fmla="*/ 543160 h 939617"/>
                <a:gd name="connsiteX32" fmla="*/ 1776115 w 2581246"/>
                <a:gd name="connsiteY32" fmla="*/ 466002 h 939617"/>
                <a:gd name="connsiteX33" fmla="*/ 1593465 w 2581246"/>
                <a:gd name="connsiteY33" fmla="*/ 344933 h 939617"/>
                <a:gd name="connsiteX34" fmla="*/ 1395237 w 2581246"/>
                <a:gd name="connsiteY34" fmla="*/ 543161 h 939617"/>
                <a:gd name="connsiteX35" fmla="*/ 1393002 w 2581246"/>
                <a:gd name="connsiteY35" fmla="*/ 543161 h 939617"/>
                <a:gd name="connsiteX36" fmla="*/ 1384948 w 2581246"/>
                <a:gd name="connsiteY36" fmla="*/ 623060 h 939617"/>
                <a:gd name="connsiteX37" fmla="*/ 996545 w 2581246"/>
                <a:gd name="connsiteY37" fmla="*/ 939617 h 939617"/>
                <a:gd name="connsiteX38" fmla="*/ 600088 w 2581246"/>
                <a:gd name="connsiteY38" fmla="*/ 543160 h 939617"/>
                <a:gd name="connsiteX39" fmla="*/ 603449 w 2581246"/>
                <a:gd name="connsiteY39" fmla="*/ 543160 h 939617"/>
                <a:gd name="connsiteX40" fmla="*/ 596583 w 2581246"/>
                <a:gd name="connsiteY40" fmla="*/ 491252 h 939617"/>
                <a:gd name="connsiteX41" fmla="*/ 508010 w 2581246"/>
                <a:gd name="connsiteY41" fmla="*/ 373632 h 939617"/>
                <a:gd name="connsiteX42" fmla="*/ 485952 w 2581246"/>
                <a:gd name="connsiteY42" fmla="*/ 364972 h 939617"/>
                <a:gd name="connsiteX43" fmla="*/ 437233 w 2581246"/>
                <a:gd name="connsiteY43" fmla="*/ 437233 h 939617"/>
                <a:gd name="connsiteX44" fmla="*/ 256125 w 2581246"/>
                <a:gd name="connsiteY44" fmla="*/ 512250 h 939617"/>
                <a:gd name="connsiteX45" fmla="*/ 0 w 2581246"/>
                <a:gd name="connsiteY45" fmla="*/ 256125 h 939617"/>
                <a:gd name="connsiteX46" fmla="*/ 256125 w 2581246"/>
                <a:gd name="connsiteY46" fmla="*/ 0 h 939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581246" h="939617">
                  <a:moveTo>
                    <a:pt x="256125" y="0"/>
                  </a:moveTo>
                  <a:cubicBezTo>
                    <a:pt x="362216" y="0"/>
                    <a:pt x="453241" y="64503"/>
                    <a:pt x="492123" y="156430"/>
                  </a:cubicBezTo>
                  <a:lnTo>
                    <a:pt x="492210" y="156865"/>
                  </a:lnTo>
                  <a:lnTo>
                    <a:pt x="550592" y="174204"/>
                  </a:lnTo>
                  <a:cubicBezTo>
                    <a:pt x="697631" y="232185"/>
                    <a:pt x="801678" y="375523"/>
                    <a:pt x="801678" y="543161"/>
                  </a:cubicBezTo>
                  <a:lnTo>
                    <a:pt x="798317" y="543161"/>
                  </a:lnTo>
                  <a:lnTo>
                    <a:pt x="813895" y="620319"/>
                  </a:lnTo>
                  <a:cubicBezTo>
                    <a:pt x="843988" y="691466"/>
                    <a:pt x="914437" y="741388"/>
                    <a:pt x="996545" y="741388"/>
                  </a:cubicBezTo>
                  <a:cubicBezTo>
                    <a:pt x="1106023" y="741388"/>
                    <a:pt x="1194773" y="652638"/>
                    <a:pt x="1194773" y="543160"/>
                  </a:cubicBezTo>
                  <a:lnTo>
                    <a:pt x="1197008" y="543160"/>
                  </a:lnTo>
                  <a:lnTo>
                    <a:pt x="1205063" y="463261"/>
                  </a:lnTo>
                  <a:cubicBezTo>
                    <a:pt x="1242031" y="282603"/>
                    <a:pt x="1401878" y="146704"/>
                    <a:pt x="1593465" y="146704"/>
                  </a:cubicBezTo>
                  <a:cubicBezTo>
                    <a:pt x="1812422" y="146704"/>
                    <a:pt x="1989922" y="324204"/>
                    <a:pt x="1989922" y="543161"/>
                  </a:cubicBezTo>
                  <a:lnTo>
                    <a:pt x="1986561" y="543161"/>
                  </a:lnTo>
                  <a:lnTo>
                    <a:pt x="2002139" y="620319"/>
                  </a:lnTo>
                  <a:cubicBezTo>
                    <a:pt x="2032232" y="691466"/>
                    <a:pt x="2102681" y="741388"/>
                    <a:pt x="2184789" y="741388"/>
                  </a:cubicBezTo>
                  <a:cubicBezTo>
                    <a:pt x="2294267" y="741388"/>
                    <a:pt x="2383017" y="652638"/>
                    <a:pt x="2383017" y="543160"/>
                  </a:cubicBezTo>
                  <a:lnTo>
                    <a:pt x="2383237" y="543160"/>
                  </a:lnTo>
                  <a:lnTo>
                    <a:pt x="2370710" y="425855"/>
                  </a:lnTo>
                  <a:cubicBezTo>
                    <a:pt x="2344345" y="304169"/>
                    <a:pt x="2279979" y="194852"/>
                    <a:pt x="2186882" y="118249"/>
                  </a:cubicBezTo>
                  <a:lnTo>
                    <a:pt x="2186883" y="118249"/>
                  </a:lnTo>
                  <a:cubicBezTo>
                    <a:pt x="2377459" y="118249"/>
                    <a:pt x="2536460" y="266558"/>
                    <a:pt x="2573233" y="463714"/>
                  </a:cubicBezTo>
                  <a:lnTo>
                    <a:pt x="2580533" y="543160"/>
                  </a:lnTo>
                  <a:lnTo>
                    <a:pt x="2581246" y="543160"/>
                  </a:lnTo>
                  <a:lnTo>
                    <a:pt x="2580756" y="545588"/>
                  </a:lnTo>
                  <a:lnTo>
                    <a:pt x="2581245" y="550910"/>
                  </a:lnTo>
                  <a:lnTo>
                    <a:pt x="2581123" y="552242"/>
                  </a:lnTo>
                  <a:lnTo>
                    <a:pt x="2579413" y="552242"/>
                  </a:lnTo>
                  <a:lnTo>
                    <a:pt x="2550091" y="697479"/>
                  </a:lnTo>
                  <a:cubicBezTo>
                    <a:pt x="2489905" y="839773"/>
                    <a:pt x="2349007" y="939617"/>
                    <a:pt x="2184789" y="939617"/>
                  </a:cubicBezTo>
                  <a:cubicBezTo>
                    <a:pt x="1965832" y="939617"/>
                    <a:pt x="1788332" y="762117"/>
                    <a:pt x="1788332" y="543160"/>
                  </a:cubicBezTo>
                  <a:lnTo>
                    <a:pt x="1791693" y="543160"/>
                  </a:lnTo>
                  <a:lnTo>
                    <a:pt x="1776115" y="466002"/>
                  </a:lnTo>
                  <a:cubicBezTo>
                    <a:pt x="1746023" y="394855"/>
                    <a:pt x="1675574" y="344933"/>
                    <a:pt x="1593465" y="344933"/>
                  </a:cubicBezTo>
                  <a:cubicBezTo>
                    <a:pt x="1483987" y="344933"/>
                    <a:pt x="1395237" y="433683"/>
                    <a:pt x="1395237" y="543161"/>
                  </a:cubicBezTo>
                  <a:lnTo>
                    <a:pt x="1393002" y="543161"/>
                  </a:lnTo>
                  <a:lnTo>
                    <a:pt x="1384948" y="623060"/>
                  </a:lnTo>
                  <a:cubicBezTo>
                    <a:pt x="1347979" y="803719"/>
                    <a:pt x="1188132" y="939617"/>
                    <a:pt x="996545" y="939617"/>
                  </a:cubicBezTo>
                  <a:cubicBezTo>
                    <a:pt x="777588" y="939617"/>
                    <a:pt x="600088" y="762117"/>
                    <a:pt x="600088" y="543160"/>
                  </a:cubicBezTo>
                  <a:lnTo>
                    <a:pt x="603449" y="543160"/>
                  </a:lnTo>
                  <a:lnTo>
                    <a:pt x="596583" y="491252"/>
                  </a:lnTo>
                  <a:cubicBezTo>
                    <a:pt x="583151" y="441617"/>
                    <a:pt x="550923" y="399707"/>
                    <a:pt x="508010" y="373632"/>
                  </a:cubicBezTo>
                  <a:lnTo>
                    <a:pt x="485952" y="364972"/>
                  </a:lnTo>
                  <a:lnTo>
                    <a:pt x="437233" y="437233"/>
                  </a:lnTo>
                  <a:cubicBezTo>
                    <a:pt x="390883" y="483583"/>
                    <a:pt x="326852" y="512250"/>
                    <a:pt x="256125" y="512250"/>
                  </a:cubicBezTo>
                  <a:cubicBezTo>
                    <a:pt x="114671" y="512250"/>
                    <a:pt x="0" y="397579"/>
                    <a:pt x="0" y="256125"/>
                  </a:cubicBezTo>
                  <a:cubicBezTo>
                    <a:pt x="0" y="114671"/>
                    <a:pt x="114671" y="0"/>
                    <a:pt x="256125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41" name="楕円 740">
              <a:extLst>
                <a:ext uri="{FF2B5EF4-FFF2-40B4-BE49-F238E27FC236}">
                  <a16:creationId xmlns:a16="http://schemas.microsoft.com/office/drawing/2014/main" id="{4E6D74AE-82A7-1375-3E88-66E0A4D7F6C7}"/>
                </a:ext>
              </a:extLst>
            </p:cNvPr>
            <p:cNvSpPr/>
            <p:nvPr/>
          </p:nvSpPr>
          <p:spPr>
            <a:xfrm>
              <a:off x="834390" y="4742060"/>
              <a:ext cx="110084" cy="110085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42" name="楕円 741">
              <a:extLst>
                <a:ext uri="{FF2B5EF4-FFF2-40B4-BE49-F238E27FC236}">
                  <a16:creationId xmlns:a16="http://schemas.microsoft.com/office/drawing/2014/main" id="{06D378E7-B279-5223-041B-2F7B5A731BA9}"/>
                </a:ext>
              </a:extLst>
            </p:cNvPr>
            <p:cNvSpPr/>
            <p:nvPr/>
          </p:nvSpPr>
          <p:spPr>
            <a:xfrm>
              <a:off x="981441" y="4794239"/>
              <a:ext cx="110084" cy="110085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43" name="楕円 742">
              <a:extLst>
                <a:ext uri="{FF2B5EF4-FFF2-40B4-BE49-F238E27FC236}">
                  <a16:creationId xmlns:a16="http://schemas.microsoft.com/office/drawing/2014/main" id="{CA925797-344A-F1FF-DE6F-A1890A1F4905}"/>
                </a:ext>
              </a:extLst>
            </p:cNvPr>
            <p:cNvSpPr/>
            <p:nvPr/>
          </p:nvSpPr>
          <p:spPr>
            <a:xfrm>
              <a:off x="865216" y="4772887"/>
              <a:ext cx="48432" cy="48432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44" name="楕円 743">
              <a:extLst>
                <a:ext uri="{FF2B5EF4-FFF2-40B4-BE49-F238E27FC236}">
                  <a16:creationId xmlns:a16="http://schemas.microsoft.com/office/drawing/2014/main" id="{F0835F1C-4F55-AB1A-C20A-D9DBBBFA9A05}"/>
                </a:ext>
              </a:extLst>
            </p:cNvPr>
            <p:cNvSpPr/>
            <p:nvPr/>
          </p:nvSpPr>
          <p:spPr>
            <a:xfrm>
              <a:off x="1012267" y="4825066"/>
              <a:ext cx="48432" cy="48432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45" name="フリーフォーム: 図形 744">
              <a:extLst>
                <a:ext uri="{FF2B5EF4-FFF2-40B4-BE49-F238E27FC236}">
                  <a16:creationId xmlns:a16="http://schemas.microsoft.com/office/drawing/2014/main" id="{4BCFCE62-8E76-8781-0ACA-0171E0FB7303}"/>
                </a:ext>
              </a:extLst>
            </p:cNvPr>
            <p:cNvSpPr/>
            <p:nvPr/>
          </p:nvSpPr>
          <p:spPr>
            <a:xfrm>
              <a:off x="1331701" y="4790583"/>
              <a:ext cx="2018994" cy="785687"/>
            </a:xfrm>
            <a:custGeom>
              <a:avLst/>
              <a:gdLst>
                <a:gd name="connsiteX0" fmla="*/ 1750197 w 2018994"/>
                <a:gd name="connsiteY0" fmla="*/ 538620 h 785687"/>
                <a:gd name="connsiteX1" fmla="*/ 1755053 w 2018994"/>
                <a:gd name="connsiteY1" fmla="*/ 608257 h 785687"/>
                <a:gd name="connsiteX2" fmla="*/ 1739219 w 2018994"/>
                <a:gd name="connsiteY2" fmla="*/ 749938 h 785687"/>
                <a:gd name="connsiteX3" fmla="*/ 1733088 w 2018994"/>
                <a:gd name="connsiteY3" fmla="*/ 770344 h 785687"/>
                <a:gd name="connsiteX4" fmla="*/ 1682914 w 2018994"/>
                <a:gd name="connsiteY4" fmla="*/ 781907 h 785687"/>
                <a:gd name="connsiteX5" fmla="*/ 1632957 w 2018994"/>
                <a:gd name="connsiteY5" fmla="*/ 785687 h 785687"/>
                <a:gd name="connsiteX6" fmla="*/ 1647485 w 2018994"/>
                <a:gd name="connsiteY6" fmla="*/ 713463 h 785687"/>
                <a:gd name="connsiteX7" fmla="*/ 1654308 w 2018994"/>
                <a:gd name="connsiteY7" fmla="*/ 608256 h 785687"/>
                <a:gd name="connsiteX8" fmla="*/ 1652813 w 2018994"/>
                <a:gd name="connsiteY8" fmla="*/ 585194 h 785687"/>
                <a:gd name="connsiteX9" fmla="*/ 1662487 w 2018994"/>
                <a:gd name="connsiteY9" fmla="*/ 584219 h 785687"/>
                <a:gd name="connsiteX10" fmla="*/ 1699696 w 2018994"/>
                <a:gd name="connsiteY10" fmla="*/ 572668 h 785687"/>
                <a:gd name="connsiteX11" fmla="*/ 1489964 w 2018994"/>
                <a:gd name="connsiteY11" fmla="*/ 534636 h 785687"/>
                <a:gd name="connsiteX12" fmla="*/ 1511707 w 2018994"/>
                <a:gd name="connsiteY12" fmla="*/ 554392 h 785687"/>
                <a:gd name="connsiteX13" fmla="*/ 1563591 w 2018994"/>
                <a:gd name="connsiteY13" fmla="*/ 579334 h 785687"/>
                <a:gd name="connsiteX14" fmla="*/ 1577655 w 2018994"/>
                <a:gd name="connsiteY14" fmla="*/ 581461 h 785687"/>
                <a:gd name="connsiteX15" fmla="*/ 1539332 w 2018994"/>
                <a:gd name="connsiteY15" fmla="*/ 676213 h 785687"/>
                <a:gd name="connsiteX16" fmla="*/ 1499109 w 2018994"/>
                <a:gd name="connsiteY16" fmla="*/ 737695 h 785687"/>
                <a:gd name="connsiteX17" fmla="*/ 1481119 w 2018994"/>
                <a:gd name="connsiteY17" fmla="*/ 759324 h 785687"/>
                <a:gd name="connsiteX18" fmla="*/ 1468218 w 2018994"/>
                <a:gd name="connsiteY18" fmla="*/ 755320 h 785687"/>
                <a:gd name="connsiteX19" fmla="*/ 1400874 w 2018994"/>
                <a:gd name="connsiteY19" fmla="*/ 718767 h 785687"/>
                <a:gd name="connsiteX20" fmla="*/ 1393916 w 2018994"/>
                <a:gd name="connsiteY20" fmla="*/ 713025 h 785687"/>
                <a:gd name="connsiteX21" fmla="*/ 1452084 w 2018994"/>
                <a:gd name="connsiteY21" fmla="*/ 625841 h 785687"/>
                <a:gd name="connsiteX22" fmla="*/ 576370 w 2018994"/>
                <a:gd name="connsiteY22" fmla="*/ 527355 h 785687"/>
                <a:gd name="connsiteX23" fmla="*/ 591938 w 2018994"/>
                <a:gd name="connsiteY23" fmla="*/ 666652 h 785687"/>
                <a:gd name="connsiteX24" fmla="*/ 581820 w 2018994"/>
                <a:gd name="connsiteY24" fmla="*/ 757188 h 785687"/>
                <a:gd name="connsiteX25" fmla="*/ 570608 w 2018994"/>
                <a:gd name="connsiteY25" fmla="*/ 762418 h 785687"/>
                <a:gd name="connsiteX26" fmla="*/ 504472 w 2018994"/>
                <a:gd name="connsiteY26" fmla="*/ 780283 h 785687"/>
                <a:gd name="connsiteX27" fmla="*/ 482282 w 2018994"/>
                <a:gd name="connsiteY27" fmla="*/ 782241 h 785687"/>
                <a:gd name="connsiteX28" fmla="*/ 484370 w 2018994"/>
                <a:gd name="connsiteY28" fmla="*/ 771858 h 785687"/>
                <a:gd name="connsiteX29" fmla="*/ 491193 w 2018994"/>
                <a:gd name="connsiteY29" fmla="*/ 666651 h 785687"/>
                <a:gd name="connsiteX30" fmla="*/ 485618 w 2018994"/>
                <a:gd name="connsiteY30" fmla="*/ 580688 h 785687"/>
                <a:gd name="connsiteX31" fmla="*/ 511452 w 2018994"/>
                <a:gd name="connsiteY31" fmla="*/ 572668 h 785687"/>
                <a:gd name="connsiteX32" fmla="*/ 574461 w 2018994"/>
                <a:gd name="connsiteY32" fmla="*/ 530186 h 785687"/>
                <a:gd name="connsiteX33" fmla="*/ 287920 w 2018994"/>
                <a:gd name="connsiteY33" fmla="*/ 522096 h 785687"/>
                <a:gd name="connsiteX34" fmla="*/ 323462 w 2018994"/>
                <a:gd name="connsiteY34" fmla="*/ 554392 h 785687"/>
                <a:gd name="connsiteX35" fmla="*/ 374216 w 2018994"/>
                <a:gd name="connsiteY35" fmla="*/ 578791 h 785687"/>
                <a:gd name="connsiteX36" fmla="*/ 373398 w 2018994"/>
                <a:gd name="connsiteY36" fmla="*/ 583661 h 785687"/>
                <a:gd name="connsiteX37" fmla="*/ 316270 w 2018994"/>
                <a:gd name="connsiteY37" fmla="*/ 714278 h 785687"/>
                <a:gd name="connsiteX38" fmla="*/ 287825 w 2018994"/>
                <a:gd name="connsiteY38" fmla="*/ 757757 h 785687"/>
                <a:gd name="connsiteX39" fmla="*/ 279974 w 2018994"/>
                <a:gd name="connsiteY39" fmla="*/ 755320 h 785687"/>
                <a:gd name="connsiteX40" fmla="*/ 212630 w 2018994"/>
                <a:gd name="connsiteY40" fmla="*/ 718767 h 785687"/>
                <a:gd name="connsiteX41" fmla="*/ 199595 w 2018994"/>
                <a:gd name="connsiteY41" fmla="*/ 708011 h 785687"/>
                <a:gd name="connsiteX42" fmla="*/ 229022 w 2018994"/>
                <a:gd name="connsiteY42" fmla="*/ 663905 h 785687"/>
                <a:gd name="connsiteX43" fmla="*/ 1820250 w 2018994"/>
                <a:gd name="connsiteY43" fmla="*/ 392568 h 785687"/>
                <a:gd name="connsiteX44" fmla="*/ 1829808 w 2018994"/>
                <a:gd name="connsiteY44" fmla="*/ 398845 h 785687"/>
                <a:gd name="connsiteX45" fmla="*/ 1961364 w 2018994"/>
                <a:gd name="connsiteY45" fmla="*/ 557884 h 785687"/>
                <a:gd name="connsiteX46" fmla="*/ 1969011 w 2018994"/>
                <a:gd name="connsiteY46" fmla="*/ 575370 h 785687"/>
                <a:gd name="connsiteX47" fmla="*/ 1928463 w 2018994"/>
                <a:gd name="connsiteY47" fmla="*/ 642202 h 785687"/>
                <a:gd name="connsiteX48" fmla="*/ 1899242 w 2018994"/>
                <a:gd name="connsiteY48" fmla="*/ 668753 h 785687"/>
                <a:gd name="connsiteX49" fmla="*/ 1874116 w 2018994"/>
                <a:gd name="connsiteY49" fmla="*/ 608257 h 785687"/>
                <a:gd name="connsiteX50" fmla="*/ 1815604 w 2018994"/>
                <a:gd name="connsiteY50" fmla="*/ 520557 h 785687"/>
                <a:gd name="connsiteX51" fmla="*/ 1789318 w 2018994"/>
                <a:gd name="connsiteY51" fmla="*/ 490714 h 785687"/>
                <a:gd name="connsiteX52" fmla="*/ 1805187 w 2018994"/>
                <a:gd name="connsiteY52" fmla="*/ 467177 h 785687"/>
                <a:gd name="connsiteX53" fmla="*/ 1426092 w 2018994"/>
                <a:gd name="connsiteY53" fmla="*/ 382200 h 785687"/>
                <a:gd name="connsiteX54" fmla="*/ 1427670 w 2018994"/>
                <a:gd name="connsiteY54" fmla="*/ 390019 h 785687"/>
                <a:gd name="connsiteX55" fmla="*/ 1424309 w 2018994"/>
                <a:gd name="connsiteY55" fmla="*/ 390019 h 785687"/>
                <a:gd name="connsiteX56" fmla="*/ 1439887 w 2018994"/>
                <a:gd name="connsiteY56" fmla="*/ 467177 h 785687"/>
                <a:gd name="connsiteX57" fmla="*/ 1458097 w 2018994"/>
                <a:gd name="connsiteY57" fmla="*/ 497191 h 785687"/>
                <a:gd name="connsiteX58" fmla="*/ 1417816 w 2018994"/>
                <a:gd name="connsiteY58" fmla="*/ 547608 h 785687"/>
                <a:gd name="connsiteX59" fmla="*/ 1320675 w 2018994"/>
                <a:gd name="connsiteY59" fmla="*/ 627459 h 785687"/>
                <a:gd name="connsiteX60" fmla="*/ 1311345 w 2018994"/>
                <a:gd name="connsiteY60" fmla="*/ 632959 h 785687"/>
                <a:gd name="connsiteX61" fmla="*/ 1293789 w 2018994"/>
                <a:gd name="connsiteY61" fmla="*/ 611681 h 785687"/>
                <a:gd name="connsiteX62" fmla="*/ 1260346 w 2018994"/>
                <a:gd name="connsiteY62" fmla="*/ 550068 h 785687"/>
                <a:gd name="connsiteX63" fmla="*/ 1287699 w 2018994"/>
                <a:gd name="connsiteY63" fmla="*/ 529789 h 785687"/>
                <a:gd name="connsiteX64" fmla="*/ 1346579 w 2018994"/>
                <a:gd name="connsiteY64" fmla="*/ 476371 h 785687"/>
                <a:gd name="connsiteX65" fmla="*/ 1416147 w 2018994"/>
                <a:gd name="connsiteY65" fmla="*/ 397154 h 785687"/>
                <a:gd name="connsiteX66" fmla="*/ 642556 w 2018994"/>
                <a:gd name="connsiteY66" fmla="*/ 312646 h 785687"/>
                <a:gd name="connsiteX67" fmla="*/ 653339 w 2018994"/>
                <a:gd name="connsiteY67" fmla="*/ 318115 h 785687"/>
                <a:gd name="connsiteX68" fmla="*/ 783411 w 2018994"/>
                <a:gd name="connsiteY68" fmla="*/ 475971 h 785687"/>
                <a:gd name="connsiteX69" fmla="*/ 801453 w 2018994"/>
                <a:gd name="connsiteY69" fmla="*/ 524024 h 785687"/>
                <a:gd name="connsiteX70" fmla="*/ 773354 w 2018994"/>
                <a:gd name="connsiteY70" fmla="*/ 595596 h 785687"/>
                <a:gd name="connsiteX71" fmla="*/ 734214 w 2018994"/>
                <a:gd name="connsiteY71" fmla="*/ 649277 h 785687"/>
                <a:gd name="connsiteX72" fmla="*/ 730300 w 2018994"/>
                <a:gd name="connsiteY72" fmla="*/ 619768 h 785687"/>
                <a:gd name="connsiteX73" fmla="*/ 651952 w 2018994"/>
                <a:gd name="connsiteY73" fmla="*/ 430107 h 785687"/>
                <a:gd name="connsiteX74" fmla="*/ 630608 w 2018994"/>
                <a:gd name="connsiteY74" fmla="*/ 399493 h 785687"/>
                <a:gd name="connsiteX75" fmla="*/ 632521 w 2018994"/>
                <a:gd name="connsiteY75" fmla="*/ 390018 h 785687"/>
                <a:gd name="connsiteX76" fmla="*/ 634756 w 2018994"/>
                <a:gd name="connsiteY76" fmla="*/ 390018 h 785687"/>
                <a:gd name="connsiteX77" fmla="*/ 224490 w 2018994"/>
                <a:gd name="connsiteY77" fmla="*/ 293247 h 785687"/>
                <a:gd name="connsiteX78" fmla="*/ 239426 w 2018994"/>
                <a:gd name="connsiteY78" fmla="*/ 390019 h 785687"/>
                <a:gd name="connsiteX79" fmla="*/ 236065 w 2018994"/>
                <a:gd name="connsiteY79" fmla="*/ 390019 h 785687"/>
                <a:gd name="connsiteX80" fmla="*/ 243976 w 2018994"/>
                <a:gd name="connsiteY80" fmla="*/ 429202 h 785687"/>
                <a:gd name="connsiteX81" fmla="*/ 195195 w 2018994"/>
                <a:gd name="connsiteY81" fmla="*/ 490259 h 785687"/>
                <a:gd name="connsiteX82" fmla="*/ 140430 w 2018994"/>
                <a:gd name="connsiteY82" fmla="*/ 539235 h 785687"/>
                <a:gd name="connsiteX83" fmla="*/ 86796 w 2018994"/>
                <a:gd name="connsiteY83" fmla="*/ 577139 h 785687"/>
                <a:gd name="connsiteX84" fmla="*/ 68992 w 2018994"/>
                <a:gd name="connsiteY84" fmla="*/ 544337 h 785687"/>
                <a:gd name="connsiteX85" fmla="*/ 55780 w 2018994"/>
                <a:gd name="connsiteY85" fmla="*/ 478895 h 785687"/>
                <a:gd name="connsiteX86" fmla="*/ 123958 w 2018994"/>
                <a:gd name="connsiteY86" fmla="*/ 419021 h 785687"/>
                <a:gd name="connsiteX87" fmla="*/ 193526 w 2018994"/>
                <a:gd name="connsiteY87" fmla="*/ 339804 h 785687"/>
                <a:gd name="connsiteX88" fmla="*/ 1832857 w 2018994"/>
                <a:gd name="connsiteY88" fmla="*/ 260451 h 785687"/>
                <a:gd name="connsiteX89" fmla="*/ 1941877 w 2018994"/>
                <a:gd name="connsiteY89" fmla="*/ 284383 h 785687"/>
                <a:gd name="connsiteX90" fmla="*/ 2011479 w 2018994"/>
                <a:gd name="connsiteY90" fmla="*/ 315986 h 785687"/>
                <a:gd name="connsiteX91" fmla="*/ 2018281 w 2018994"/>
                <a:gd name="connsiteY91" fmla="*/ 390018 h 785687"/>
                <a:gd name="connsiteX92" fmla="*/ 2018994 w 2018994"/>
                <a:gd name="connsiteY92" fmla="*/ 390018 h 785687"/>
                <a:gd name="connsiteX93" fmla="*/ 2018504 w 2018994"/>
                <a:gd name="connsiteY93" fmla="*/ 392446 h 785687"/>
                <a:gd name="connsiteX94" fmla="*/ 2018993 w 2018994"/>
                <a:gd name="connsiteY94" fmla="*/ 397768 h 785687"/>
                <a:gd name="connsiteX95" fmla="*/ 2018871 w 2018994"/>
                <a:gd name="connsiteY95" fmla="*/ 399100 h 785687"/>
                <a:gd name="connsiteX96" fmla="*/ 2017161 w 2018994"/>
                <a:gd name="connsiteY96" fmla="*/ 399100 h 785687"/>
                <a:gd name="connsiteX97" fmla="*/ 2011474 w 2018994"/>
                <a:gd name="connsiteY97" fmla="*/ 427269 h 785687"/>
                <a:gd name="connsiteX98" fmla="*/ 2006002 w 2018994"/>
                <a:gd name="connsiteY98" fmla="*/ 423618 h 785687"/>
                <a:gd name="connsiteX99" fmla="*/ 1863804 w 2018994"/>
                <a:gd name="connsiteY99" fmla="*/ 359019 h 785687"/>
                <a:gd name="connsiteX100" fmla="*/ 1816259 w 2018994"/>
                <a:gd name="connsiteY100" fmla="*/ 345764 h 785687"/>
                <a:gd name="connsiteX101" fmla="*/ 1808458 w 2018994"/>
                <a:gd name="connsiteY101" fmla="*/ 272713 h 785687"/>
                <a:gd name="connsiteX102" fmla="*/ 1805136 w 2018994"/>
                <a:gd name="connsiteY102" fmla="*/ 261707 h 785687"/>
                <a:gd name="connsiteX103" fmla="*/ 705958 w 2018994"/>
                <a:gd name="connsiteY103" fmla="*/ 165508 h 785687"/>
                <a:gd name="connsiteX104" fmla="*/ 753257 w 2018994"/>
                <a:gd name="connsiteY104" fmla="*/ 180533 h 785687"/>
                <a:gd name="connsiteX105" fmla="*/ 825637 w 2018994"/>
                <a:gd name="connsiteY105" fmla="*/ 228075 h 785687"/>
                <a:gd name="connsiteX106" fmla="*/ 873408 w 2018994"/>
                <a:gd name="connsiteY106" fmla="*/ 276010 h 785687"/>
                <a:gd name="connsiteX107" fmla="*/ 848563 w 2018994"/>
                <a:gd name="connsiteY107" fmla="*/ 312860 h 785687"/>
                <a:gd name="connsiteX108" fmla="*/ 834214 w 2018994"/>
                <a:gd name="connsiteY108" fmla="*/ 383931 h 785687"/>
                <a:gd name="connsiteX109" fmla="*/ 811433 w 2018994"/>
                <a:gd name="connsiteY109" fmla="*/ 349786 h 785687"/>
                <a:gd name="connsiteX110" fmla="*/ 745180 w 2018994"/>
                <a:gd name="connsiteY110" fmla="*/ 274566 h 785687"/>
                <a:gd name="connsiteX111" fmla="*/ 678745 w 2018994"/>
                <a:gd name="connsiteY111" fmla="*/ 218592 h 785687"/>
                <a:gd name="connsiteX112" fmla="*/ 692153 w 2018994"/>
                <a:gd name="connsiteY112" fmla="*/ 184442 h 785687"/>
                <a:gd name="connsiteX113" fmla="*/ 133825 w 2018994"/>
                <a:gd name="connsiteY113" fmla="*/ 126827 h 785687"/>
                <a:gd name="connsiteX114" fmla="*/ 169023 w 2018994"/>
                <a:gd name="connsiteY114" fmla="*/ 164419 h 785687"/>
                <a:gd name="connsiteX115" fmla="*/ 191469 w 2018994"/>
                <a:gd name="connsiteY115" fmla="*/ 210041 h 785687"/>
                <a:gd name="connsiteX116" fmla="*/ 124304 w 2018994"/>
                <a:gd name="connsiteY116" fmla="*/ 294106 h 785687"/>
                <a:gd name="connsiteX117" fmla="*/ 69539 w 2018994"/>
                <a:gd name="connsiteY117" fmla="*/ 343082 h 785687"/>
                <a:gd name="connsiteX118" fmla="*/ 37942 w 2018994"/>
                <a:gd name="connsiteY118" fmla="*/ 365412 h 785687"/>
                <a:gd name="connsiteX119" fmla="*/ 34331 w 2018994"/>
                <a:gd name="connsiteY119" fmla="*/ 338110 h 785687"/>
                <a:gd name="connsiteX120" fmla="*/ 1100 w 2018994"/>
                <a:gd name="connsiteY120" fmla="*/ 270465 h 785687"/>
                <a:gd name="connsiteX121" fmla="*/ 0 w 2018994"/>
                <a:gd name="connsiteY121" fmla="*/ 269472 h 785687"/>
                <a:gd name="connsiteX122" fmla="*/ 53067 w 2018994"/>
                <a:gd name="connsiteY122" fmla="*/ 222869 h 785687"/>
                <a:gd name="connsiteX123" fmla="*/ 122635 w 2018994"/>
                <a:gd name="connsiteY123" fmla="*/ 143652 h 785687"/>
                <a:gd name="connsiteX124" fmla="*/ 1322049 w 2018994"/>
                <a:gd name="connsiteY124" fmla="*/ 122406 h 785687"/>
                <a:gd name="connsiteX125" fmla="*/ 1359961 w 2018994"/>
                <a:gd name="connsiteY125" fmla="*/ 168356 h 785687"/>
                <a:gd name="connsiteX126" fmla="*/ 1390294 w 2018994"/>
                <a:gd name="connsiteY126" fmla="*/ 224239 h 785687"/>
                <a:gd name="connsiteX127" fmla="*/ 1343263 w 2018994"/>
                <a:gd name="connsiteY127" fmla="*/ 331770 h 785687"/>
                <a:gd name="connsiteX128" fmla="*/ 1270099 w 2018994"/>
                <a:gd name="connsiteY128" fmla="*/ 434041 h 785687"/>
                <a:gd name="connsiteX129" fmla="*/ 1240959 w 2018994"/>
                <a:gd name="connsiteY129" fmla="*/ 463714 h 785687"/>
                <a:gd name="connsiteX130" fmla="*/ 1226080 w 2018994"/>
                <a:gd name="connsiteY130" fmla="*/ 390018 h 785687"/>
                <a:gd name="connsiteX131" fmla="*/ 1229441 w 2018994"/>
                <a:gd name="connsiteY131" fmla="*/ 390018 h 785687"/>
                <a:gd name="connsiteX132" fmla="*/ 1219087 w 2018994"/>
                <a:gd name="connsiteY132" fmla="*/ 338732 h 785687"/>
                <a:gd name="connsiteX133" fmla="*/ 1256015 w 2018994"/>
                <a:gd name="connsiteY133" fmla="*/ 281397 h 785687"/>
                <a:gd name="connsiteX134" fmla="*/ 1876356 w 2018994"/>
                <a:gd name="connsiteY134" fmla="*/ 64843 h 785687"/>
                <a:gd name="connsiteX135" fmla="*/ 1922827 w 2018994"/>
                <a:gd name="connsiteY135" fmla="*/ 114624 h 785687"/>
                <a:gd name="connsiteX136" fmla="*/ 1947776 w 2018994"/>
                <a:gd name="connsiteY136" fmla="*/ 152165 h 785687"/>
                <a:gd name="connsiteX137" fmla="*/ 1909287 w 2018994"/>
                <a:gd name="connsiteY137" fmla="*/ 159849 h 785687"/>
                <a:gd name="connsiteX138" fmla="*/ 1788113 w 2018994"/>
                <a:gd name="connsiteY138" fmla="*/ 205318 h 785687"/>
                <a:gd name="connsiteX139" fmla="*/ 1781704 w 2018994"/>
                <a:gd name="connsiteY139" fmla="*/ 184086 h 785687"/>
                <a:gd name="connsiteX140" fmla="*/ 1748601 w 2018994"/>
                <a:gd name="connsiteY140" fmla="*/ 116387 h 785687"/>
                <a:gd name="connsiteX141" fmla="*/ 1805146 w 2018994"/>
                <a:gd name="connsiteY141" fmla="*/ 88796 h 785687"/>
                <a:gd name="connsiteX142" fmla="*/ 950736 w 2018994"/>
                <a:gd name="connsiteY142" fmla="*/ 2536 h 785687"/>
                <a:gd name="connsiteX143" fmla="*/ 956355 w 2018994"/>
                <a:gd name="connsiteY143" fmla="*/ 8174 h 785687"/>
                <a:gd name="connsiteX144" fmla="*/ 1018320 w 2018994"/>
                <a:gd name="connsiteY144" fmla="*/ 97383 h 785687"/>
                <a:gd name="connsiteX145" fmla="*/ 1061623 w 2018994"/>
                <a:gd name="connsiteY145" fmla="*/ 196389 h 785687"/>
                <a:gd name="connsiteX146" fmla="*/ 1031213 w 2018994"/>
                <a:gd name="connsiteY146" fmla="*/ 191791 h 785687"/>
                <a:gd name="connsiteX147" fmla="*/ 991263 w 2018994"/>
                <a:gd name="connsiteY147" fmla="*/ 195818 h 785687"/>
                <a:gd name="connsiteX148" fmla="*/ 957648 w 2018994"/>
                <a:gd name="connsiteY148" fmla="*/ 206253 h 785687"/>
                <a:gd name="connsiteX149" fmla="*/ 931072 w 2018994"/>
                <a:gd name="connsiteY149" fmla="*/ 147754 h 785687"/>
                <a:gd name="connsiteX150" fmla="*/ 872560 w 2018994"/>
                <a:gd name="connsiteY150" fmla="*/ 60054 h 785687"/>
                <a:gd name="connsiteX151" fmla="*/ 852575 w 2018994"/>
                <a:gd name="connsiteY151" fmla="*/ 37364 h 785687"/>
                <a:gd name="connsiteX152" fmla="*/ 894898 w 2018994"/>
                <a:gd name="connsiteY152" fmla="*/ 17619 h 785687"/>
                <a:gd name="connsiteX153" fmla="*/ 1095073 w 2018994"/>
                <a:gd name="connsiteY153" fmla="*/ 0 h 785687"/>
                <a:gd name="connsiteX154" fmla="*/ 1111113 w 2018994"/>
                <a:gd name="connsiteY154" fmla="*/ 1617 h 785687"/>
                <a:gd name="connsiteX155" fmla="*/ 1185532 w 2018994"/>
                <a:gd name="connsiteY155" fmla="*/ 24718 h 785687"/>
                <a:gd name="connsiteX156" fmla="*/ 1196546 w 2018994"/>
                <a:gd name="connsiteY156" fmla="*/ 30696 h 785687"/>
                <a:gd name="connsiteX157" fmla="*/ 1207663 w 2018994"/>
                <a:gd name="connsiteY157" fmla="*/ 130171 h 785687"/>
                <a:gd name="connsiteX158" fmla="*/ 1198604 w 2018994"/>
                <a:gd name="connsiteY158" fmla="*/ 238410 h 785687"/>
                <a:gd name="connsiteX159" fmla="*/ 1189485 w 2018994"/>
                <a:gd name="connsiteY159" fmla="*/ 272679 h 785687"/>
                <a:gd name="connsiteX160" fmla="*/ 1184176 w 2018994"/>
                <a:gd name="connsiteY160" fmla="*/ 263928 h 785687"/>
                <a:gd name="connsiteX161" fmla="*/ 1142045 w 2018994"/>
                <a:gd name="connsiteY161" fmla="*/ 225646 h 785687"/>
                <a:gd name="connsiteX162" fmla="*/ 1101976 w 2018994"/>
                <a:gd name="connsiteY162" fmla="*/ 206383 h 785687"/>
                <a:gd name="connsiteX163" fmla="*/ 1106918 w 2018994"/>
                <a:gd name="connsiteY163" fmla="*/ 130171 h 785687"/>
                <a:gd name="connsiteX164" fmla="*/ 1100095 w 2018994"/>
                <a:gd name="connsiteY164" fmla="*/ 24964 h 785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</a:cxnLst>
              <a:rect l="l" t="t" r="r" b="b"/>
              <a:pathLst>
                <a:path w="2018994" h="785687">
                  <a:moveTo>
                    <a:pt x="1750197" y="538620"/>
                  </a:moveTo>
                  <a:lnTo>
                    <a:pt x="1755053" y="608257"/>
                  </a:lnTo>
                  <a:cubicBezTo>
                    <a:pt x="1755053" y="658513"/>
                    <a:pt x="1749415" y="706391"/>
                    <a:pt x="1739219" y="749938"/>
                  </a:cubicBezTo>
                  <a:lnTo>
                    <a:pt x="1733088" y="770344"/>
                  </a:lnTo>
                  <a:lnTo>
                    <a:pt x="1682914" y="781907"/>
                  </a:lnTo>
                  <a:lnTo>
                    <a:pt x="1632957" y="785687"/>
                  </a:lnTo>
                  <a:lnTo>
                    <a:pt x="1647485" y="713463"/>
                  </a:lnTo>
                  <a:cubicBezTo>
                    <a:pt x="1651975" y="679339"/>
                    <a:pt x="1654308" y="644059"/>
                    <a:pt x="1654308" y="608256"/>
                  </a:cubicBezTo>
                  <a:lnTo>
                    <a:pt x="1652813" y="585194"/>
                  </a:lnTo>
                  <a:lnTo>
                    <a:pt x="1662487" y="584219"/>
                  </a:lnTo>
                  <a:cubicBezTo>
                    <a:pt x="1675391" y="581578"/>
                    <a:pt x="1687838" y="577684"/>
                    <a:pt x="1699696" y="572668"/>
                  </a:cubicBezTo>
                  <a:close/>
                  <a:moveTo>
                    <a:pt x="1489964" y="534636"/>
                  </a:moveTo>
                  <a:lnTo>
                    <a:pt x="1511707" y="554392"/>
                  </a:lnTo>
                  <a:cubicBezTo>
                    <a:pt x="1527525" y="565079"/>
                    <a:pt x="1544969" y="573542"/>
                    <a:pt x="1563591" y="579334"/>
                  </a:cubicBezTo>
                  <a:lnTo>
                    <a:pt x="1577655" y="581461"/>
                  </a:lnTo>
                  <a:lnTo>
                    <a:pt x="1539332" y="676213"/>
                  </a:lnTo>
                  <a:cubicBezTo>
                    <a:pt x="1526768" y="697974"/>
                    <a:pt x="1513280" y="718516"/>
                    <a:pt x="1499109" y="737695"/>
                  </a:cubicBezTo>
                  <a:lnTo>
                    <a:pt x="1481119" y="759324"/>
                  </a:lnTo>
                  <a:lnTo>
                    <a:pt x="1468218" y="755320"/>
                  </a:lnTo>
                  <a:cubicBezTo>
                    <a:pt x="1444503" y="745289"/>
                    <a:pt x="1421966" y="733016"/>
                    <a:pt x="1400874" y="718767"/>
                  </a:cubicBezTo>
                  <a:lnTo>
                    <a:pt x="1393916" y="713025"/>
                  </a:lnTo>
                  <a:lnTo>
                    <a:pt x="1452084" y="625841"/>
                  </a:lnTo>
                  <a:close/>
                  <a:moveTo>
                    <a:pt x="576370" y="527355"/>
                  </a:moveTo>
                  <a:lnTo>
                    <a:pt x="591938" y="666652"/>
                  </a:lnTo>
                  <a:lnTo>
                    <a:pt x="581820" y="757188"/>
                  </a:lnTo>
                  <a:lnTo>
                    <a:pt x="570608" y="762418"/>
                  </a:lnTo>
                  <a:cubicBezTo>
                    <a:pt x="549355" y="770200"/>
                    <a:pt x="527251" y="776214"/>
                    <a:pt x="504472" y="780283"/>
                  </a:cubicBezTo>
                  <a:lnTo>
                    <a:pt x="482282" y="782241"/>
                  </a:lnTo>
                  <a:lnTo>
                    <a:pt x="484370" y="771858"/>
                  </a:lnTo>
                  <a:cubicBezTo>
                    <a:pt x="488860" y="737734"/>
                    <a:pt x="491193" y="702454"/>
                    <a:pt x="491193" y="666651"/>
                  </a:cubicBezTo>
                  <a:lnTo>
                    <a:pt x="485618" y="580688"/>
                  </a:lnTo>
                  <a:lnTo>
                    <a:pt x="511452" y="572668"/>
                  </a:lnTo>
                  <a:cubicBezTo>
                    <a:pt x="535168" y="562638"/>
                    <a:pt x="556525" y="548123"/>
                    <a:pt x="574461" y="530186"/>
                  </a:cubicBezTo>
                  <a:close/>
                  <a:moveTo>
                    <a:pt x="287920" y="522096"/>
                  </a:moveTo>
                  <a:lnTo>
                    <a:pt x="323462" y="554392"/>
                  </a:lnTo>
                  <a:lnTo>
                    <a:pt x="374216" y="578791"/>
                  </a:lnTo>
                  <a:lnTo>
                    <a:pt x="373398" y="583661"/>
                  </a:lnTo>
                  <a:cubicBezTo>
                    <a:pt x="360454" y="626472"/>
                    <a:pt x="341398" y="670754"/>
                    <a:pt x="316270" y="714278"/>
                  </a:cubicBezTo>
                  <a:lnTo>
                    <a:pt x="287825" y="757757"/>
                  </a:lnTo>
                  <a:lnTo>
                    <a:pt x="279974" y="755320"/>
                  </a:lnTo>
                  <a:cubicBezTo>
                    <a:pt x="256258" y="745289"/>
                    <a:pt x="233722" y="733016"/>
                    <a:pt x="212630" y="718767"/>
                  </a:cubicBezTo>
                  <a:lnTo>
                    <a:pt x="199595" y="708011"/>
                  </a:lnTo>
                  <a:lnTo>
                    <a:pt x="229022" y="663905"/>
                  </a:lnTo>
                  <a:close/>
                  <a:moveTo>
                    <a:pt x="1820250" y="392568"/>
                  </a:moveTo>
                  <a:lnTo>
                    <a:pt x="1829808" y="398845"/>
                  </a:lnTo>
                  <a:cubicBezTo>
                    <a:pt x="1877669" y="438293"/>
                    <a:pt x="1923671" y="492599"/>
                    <a:pt x="1961364" y="557884"/>
                  </a:cubicBezTo>
                  <a:lnTo>
                    <a:pt x="1969011" y="575370"/>
                  </a:lnTo>
                  <a:lnTo>
                    <a:pt x="1928463" y="642202"/>
                  </a:lnTo>
                  <a:lnTo>
                    <a:pt x="1899242" y="668753"/>
                  </a:lnTo>
                  <a:lnTo>
                    <a:pt x="1874116" y="608257"/>
                  </a:lnTo>
                  <a:cubicBezTo>
                    <a:pt x="1856215" y="577251"/>
                    <a:pt x="1836554" y="547864"/>
                    <a:pt x="1815604" y="520557"/>
                  </a:cubicBezTo>
                  <a:lnTo>
                    <a:pt x="1789318" y="490714"/>
                  </a:lnTo>
                  <a:lnTo>
                    <a:pt x="1805187" y="467177"/>
                  </a:lnTo>
                  <a:close/>
                  <a:moveTo>
                    <a:pt x="1426092" y="382200"/>
                  </a:moveTo>
                  <a:lnTo>
                    <a:pt x="1427670" y="390019"/>
                  </a:lnTo>
                  <a:lnTo>
                    <a:pt x="1424309" y="390019"/>
                  </a:lnTo>
                  <a:lnTo>
                    <a:pt x="1439887" y="467177"/>
                  </a:lnTo>
                  <a:lnTo>
                    <a:pt x="1458097" y="497191"/>
                  </a:lnTo>
                  <a:lnTo>
                    <a:pt x="1417816" y="547608"/>
                  </a:lnTo>
                  <a:cubicBezTo>
                    <a:pt x="1386721" y="578703"/>
                    <a:pt x="1353862" y="605457"/>
                    <a:pt x="1320675" y="627459"/>
                  </a:cubicBezTo>
                  <a:lnTo>
                    <a:pt x="1311345" y="632959"/>
                  </a:lnTo>
                  <a:lnTo>
                    <a:pt x="1293789" y="611681"/>
                  </a:lnTo>
                  <a:lnTo>
                    <a:pt x="1260346" y="550068"/>
                  </a:lnTo>
                  <a:lnTo>
                    <a:pt x="1287699" y="529789"/>
                  </a:lnTo>
                  <a:cubicBezTo>
                    <a:pt x="1307885" y="513209"/>
                    <a:pt x="1327592" y="495358"/>
                    <a:pt x="1346579" y="476371"/>
                  </a:cubicBezTo>
                  <a:cubicBezTo>
                    <a:pt x="1371895" y="451055"/>
                    <a:pt x="1395192" y="424458"/>
                    <a:pt x="1416147" y="397154"/>
                  </a:cubicBezTo>
                  <a:close/>
                  <a:moveTo>
                    <a:pt x="642556" y="312646"/>
                  </a:moveTo>
                  <a:lnTo>
                    <a:pt x="653339" y="318115"/>
                  </a:lnTo>
                  <a:cubicBezTo>
                    <a:pt x="701806" y="349189"/>
                    <a:pt x="747930" y="404676"/>
                    <a:pt x="783411" y="475971"/>
                  </a:cubicBezTo>
                  <a:lnTo>
                    <a:pt x="801453" y="524024"/>
                  </a:lnTo>
                  <a:lnTo>
                    <a:pt x="773354" y="595596"/>
                  </a:lnTo>
                  <a:lnTo>
                    <a:pt x="734214" y="649277"/>
                  </a:lnTo>
                  <a:lnTo>
                    <a:pt x="730300" y="619768"/>
                  </a:lnTo>
                  <a:cubicBezTo>
                    <a:pt x="711767" y="550603"/>
                    <a:pt x="684762" y="485871"/>
                    <a:pt x="651952" y="430107"/>
                  </a:cubicBezTo>
                  <a:lnTo>
                    <a:pt x="630608" y="399493"/>
                  </a:lnTo>
                  <a:lnTo>
                    <a:pt x="632521" y="390018"/>
                  </a:lnTo>
                  <a:lnTo>
                    <a:pt x="634756" y="390018"/>
                  </a:lnTo>
                  <a:close/>
                  <a:moveTo>
                    <a:pt x="224490" y="293247"/>
                  </a:moveTo>
                  <a:lnTo>
                    <a:pt x="239426" y="390019"/>
                  </a:lnTo>
                  <a:lnTo>
                    <a:pt x="236065" y="390019"/>
                  </a:lnTo>
                  <a:lnTo>
                    <a:pt x="243976" y="429202"/>
                  </a:lnTo>
                  <a:lnTo>
                    <a:pt x="195195" y="490259"/>
                  </a:lnTo>
                  <a:cubicBezTo>
                    <a:pt x="177427" y="508027"/>
                    <a:pt x="159083" y="524378"/>
                    <a:pt x="140430" y="539235"/>
                  </a:cubicBezTo>
                  <a:lnTo>
                    <a:pt x="86796" y="577139"/>
                  </a:lnTo>
                  <a:lnTo>
                    <a:pt x="68992" y="544337"/>
                  </a:lnTo>
                  <a:lnTo>
                    <a:pt x="55780" y="478895"/>
                  </a:lnTo>
                  <a:lnTo>
                    <a:pt x="123958" y="419021"/>
                  </a:lnTo>
                  <a:cubicBezTo>
                    <a:pt x="149274" y="393705"/>
                    <a:pt x="172572" y="367109"/>
                    <a:pt x="193526" y="339804"/>
                  </a:cubicBezTo>
                  <a:close/>
                  <a:moveTo>
                    <a:pt x="1832857" y="260451"/>
                  </a:moveTo>
                  <a:cubicBezTo>
                    <a:pt x="1867288" y="263734"/>
                    <a:pt x="1904126" y="271720"/>
                    <a:pt x="1941877" y="284383"/>
                  </a:cubicBezTo>
                  <a:lnTo>
                    <a:pt x="2011479" y="315986"/>
                  </a:lnTo>
                  <a:lnTo>
                    <a:pt x="2018281" y="390018"/>
                  </a:lnTo>
                  <a:lnTo>
                    <a:pt x="2018994" y="390018"/>
                  </a:lnTo>
                  <a:lnTo>
                    <a:pt x="2018504" y="392446"/>
                  </a:lnTo>
                  <a:lnTo>
                    <a:pt x="2018993" y="397768"/>
                  </a:lnTo>
                  <a:lnTo>
                    <a:pt x="2018871" y="399100"/>
                  </a:lnTo>
                  <a:lnTo>
                    <a:pt x="2017161" y="399100"/>
                  </a:lnTo>
                  <a:lnTo>
                    <a:pt x="2011474" y="427269"/>
                  </a:lnTo>
                  <a:lnTo>
                    <a:pt x="2006002" y="423618"/>
                  </a:lnTo>
                  <a:cubicBezTo>
                    <a:pt x="1959493" y="396766"/>
                    <a:pt x="1911378" y="375048"/>
                    <a:pt x="1863804" y="359019"/>
                  </a:cubicBezTo>
                  <a:lnTo>
                    <a:pt x="1816259" y="345764"/>
                  </a:lnTo>
                  <a:lnTo>
                    <a:pt x="1808458" y="272713"/>
                  </a:lnTo>
                  <a:lnTo>
                    <a:pt x="1805136" y="261707"/>
                  </a:lnTo>
                  <a:close/>
                  <a:moveTo>
                    <a:pt x="705958" y="165508"/>
                  </a:moveTo>
                  <a:lnTo>
                    <a:pt x="753257" y="180533"/>
                  </a:lnTo>
                  <a:cubicBezTo>
                    <a:pt x="777311" y="192342"/>
                    <a:pt x="801706" y="208351"/>
                    <a:pt x="825637" y="228075"/>
                  </a:cubicBezTo>
                  <a:lnTo>
                    <a:pt x="873408" y="276010"/>
                  </a:lnTo>
                  <a:lnTo>
                    <a:pt x="848563" y="312860"/>
                  </a:lnTo>
                  <a:lnTo>
                    <a:pt x="834214" y="383931"/>
                  </a:lnTo>
                  <a:lnTo>
                    <a:pt x="811433" y="349786"/>
                  </a:lnTo>
                  <a:cubicBezTo>
                    <a:pt x="790483" y="322478"/>
                    <a:pt x="768242" y="297251"/>
                    <a:pt x="745180" y="274566"/>
                  </a:cubicBezTo>
                  <a:lnTo>
                    <a:pt x="678745" y="218592"/>
                  </a:lnTo>
                  <a:lnTo>
                    <a:pt x="692153" y="184442"/>
                  </a:lnTo>
                  <a:close/>
                  <a:moveTo>
                    <a:pt x="133825" y="126827"/>
                  </a:moveTo>
                  <a:lnTo>
                    <a:pt x="169023" y="164419"/>
                  </a:lnTo>
                  <a:lnTo>
                    <a:pt x="191469" y="210041"/>
                  </a:lnTo>
                  <a:lnTo>
                    <a:pt x="124304" y="294106"/>
                  </a:lnTo>
                  <a:cubicBezTo>
                    <a:pt x="106536" y="311874"/>
                    <a:pt x="88192" y="328225"/>
                    <a:pt x="69539" y="343082"/>
                  </a:cubicBezTo>
                  <a:lnTo>
                    <a:pt x="37942" y="365412"/>
                  </a:lnTo>
                  <a:lnTo>
                    <a:pt x="34331" y="338110"/>
                  </a:lnTo>
                  <a:cubicBezTo>
                    <a:pt x="27615" y="313293"/>
                    <a:pt x="16200" y="290406"/>
                    <a:pt x="1100" y="270465"/>
                  </a:cubicBezTo>
                  <a:lnTo>
                    <a:pt x="0" y="269472"/>
                  </a:lnTo>
                  <a:lnTo>
                    <a:pt x="53067" y="222869"/>
                  </a:lnTo>
                  <a:cubicBezTo>
                    <a:pt x="78383" y="197553"/>
                    <a:pt x="101680" y="170956"/>
                    <a:pt x="122635" y="143652"/>
                  </a:cubicBezTo>
                  <a:close/>
                  <a:moveTo>
                    <a:pt x="1322049" y="122406"/>
                  </a:moveTo>
                  <a:lnTo>
                    <a:pt x="1359961" y="168356"/>
                  </a:lnTo>
                  <a:lnTo>
                    <a:pt x="1390294" y="224239"/>
                  </a:lnTo>
                  <a:lnTo>
                    <a:pt x="1343263" y="331770"/>
                  </a:lnTo>
                  <a:cubicBezTo>
                    <a:pt x="1321275" y="369853"/>
                    <a:pt x="1296461" y="404200"/>
                    <a:pt x="1270099" y="434041"/>
                  </a:cubicBezTo>
                  <a:lnTo>
                    <a:pt x="1240959" y="463714"/>
                  </a:lnTo>
                  <a:lnTo>
                    <a:pt x="1226080" y="390018"/>
                  </a:lnTo>
                  <a:lnTo>
                    <a:pt x="1229441" y="390018"/>
                  </a:lnTo>
                  <a:lnTo>
                    <a:pt x="1219087" y="338732"/>
                  </a:lnTo>
                  <a:lnTo>
                    <a:pt x="1256015" y="281397"/>
                  </a:lnTo>
                  <a:close/>
                  <a:moveTo>
                    <a:pt x="1876356" y="64843"/>
                  </a:moveTo>
                  <a:lnTo>
                    <a:pt x="1922827" y="114624"/>
                  </a:lnTo>
                  <a:lnTo>
                    <a:pt x="1947776" y="152165"/>
                  </a:lnTo>
                  <a:lnTo>
                    <a:pt x="1909287" y="159849"/>
                  </a:lnTo>
                  <a:lnTo>
                    <a:pt x="1788113" y="205318"/>
                  </a:lnTo>
                  <a:lnTo>
                    <a:pt x="1781704" y="184086"/>
                  </a:lnTo>
                  <a:lnTo>
                    <a:pt x="1748601" y="116387"/>
                  </a:lnTo>
                  <a:lnTo>
                    <a:pt x="1805146" y="88796"/>
                  </a:lnTo>
                  <a:close/>
                  <a:moveTo>
                    <a:pt x="950736" y="2536"/>
                  </a:moveTo>
                  <a:lnTo>
                    <a:pt x="956355" y="8174"/>
                  </a:lnTo>
                  <a:cubicBezTo>
                    <a:pt x="978550" y="34842"/>
                    <a:pt x="999473" y="64740"/>
                    <a:pt x="1018320" y="97383"/>
                  </a:cubicBezTo>
                  <a:lnTo>
                    <a:pt x="1061623" y="196389"/>
                  </a:lnTo>
                  <a:lnTo>
                    <a:pt x="1031213" y="191791"/>
                  </a:lnTo>
                  <a:cubicBezTo>
                    <a:pt x="1017528" y="191791"/>
                    <a:pt x="1004167" y="193178"/>
                    <a:pt x="991263" y="195818"/>
                  </a:cubicBezTo>
                  <a:lnTo>
                    <a:pt x="957648" y="206253"/>
                  </a:lnTo>
                  <a:lnTo>
                    <a:pt x="931072" y="147754"/>
                  </a:lnTo>
                  <a:cubicBezTo>
                    <a:pt x="913171" y="116749"/>
                    <a:pt x="893510" y="87361"/>
                    <a:pt x="872560" y="60054"/>
                  </a:cubicBezTo>
                  <a:lnTo>
                    <a:pt x="852575" y="37364"/>
                  </a:lnTo>
                  <a:lnTo>
                    <a:pt x="894898" y="17619"/>
                  </a:lnTo>
                  <a:close/>
                  <a:moveTo>
                    <a:pt x="1095073" y="0"/>
                  </a:moveTo>
                  <a:lnTo>
                    <a:pt x="1111113" y="1617"/>
                  </a:lnTo>
                  <a:cubicBezTo>
                    <a:pt x="1136921" y="6898"/>
                    <a:pt x="1161816" y="14687"/>
                    <a:pt x="1185532" y="24718"/>
                  </a:cubicBezTo>
                  <a:lnTo>
                    <a:pt x="1196546" y="30696"/>
                  </a:lnTo>
                  <a:lnTo>
                    <a:pt x="1207663" y="130171"/>
                  </a:lnTo>
                  <a:cubicBezTo>
                    <a:pt x="1207663" y="167864"/>
                    <a:pt x="1204491" y="204218"/>
                    <a:pt x="1198604" y="238410"/>
                  </a:cubicBezTo>
                  <a:lnTo>
                    <a:pt x="1189485" y="272679"/>
                  </a:lnTo>
                  <a:lnTo>
                    <a:pt x="1184176" y="263928"/>
                  </a:lnTo>
                  <a:cubicBezTo>
                    <a:pt x="1172056" y="249243"/>
                    <a:pt x="1157863" y="236332"/>
                    <a:pt x="1142045" y="225646"/>
                  </a:cubicBezTo>
                  <a:lnTo>
                    <a:pt x="1101976" y="206383"/>
                  </a:lnTo>
                  <a:lnTo>
                    <a:pt x="1106918" y="130171"/>
                  </a:lnTo>
                  <a:cubicBezTo>
                    <a:pt x="1106918" y="94368"/>
                    <a:pt x="1104585" y="59088"/>
                    <a:pt x="1100095" y="24964"/>
                  </a:cubicBezTo>
                  <a:close/>
                </a:path>
              </a:pathLst>
            </a:custGeom>
            <a:solidFill>
              <a:srgbClr val="FF66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46" name="月 745">
              <a:extLst>
                <a:ext uri="{FF2B5EF4-FFF2-40B4-BE49-F238E27FC236}">
                  <a16:creationId xmlns:a16="http://schemas.microsoft.com/office/drawing/2014/main" id="{0AE0932D-A4F3-75A2-502B-C761932F8C63}"/>
                </a:ext>
              </a:extLst>
            </p:cNvPr>
            <p:cNvSpPr/>
            <p:nvPr/>
          </p:nvSpPr>
          <p:spPr>
            <a:xfrm rot="17100000">
              <a:off x="874785" y="4867917"/>
              <a:ext cx="66807" cy="197599"/>
            </a:xfrm>
            <a:prstGeom prst="moon">
              <a:avLst>
                <a:gd name="adj" fmla="val 87500"/>
              </a:avLst>
            </a:prstGeom>
            <a:solidFill>
              <a:srgbClr val="FF33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747" name="グループ化 746">
            <a:extLst>
              <a:ext uri="{FF2B5EF4-FFF2-40B4-BE49-F238E27FC236}">
                <a16:creationId xmlns:a16="http://schemas.microsoft.com/office/drawing/2014/main" id="{56A8E51D-8F74-4666-F669-4DCAAE312A8B}"/>
              </a:ext>
            </a:extLst>
          </p:cNvPr>
          <p:cNvGrpSpPr/>
          <p:nvPr/>
        </p:nvGrpSpPr>
        <p:grpSpPr>
          <a:xfrm>
            <a:off x="3733882" y="4478611"/>
            <a:ext cx="2660577" cy="1099035"/>
            <a:chOff x="3654751" y="4478611"/>
            <a:chExt cx="2660577" cy="1099035"/>
          </a:xfrm>
        </p:grpSpPr>
        <p:sp>
          <p:nvSpPr>
            <p:cNvPr id="748" name="フリーフォーム: 図形 747">
              <a:extLst>
                <a:ext uri="{FF2B5EF4-FFF2-40B4-BE49-F238E27FC236}">
                  <a16:creationId xmlns:a16="http://schemas.microsoft.com/office/drawing/2014/main" id="{1094595D-EB01-2395-E062-61646032E9E3}"/>
                </a:ext>
              </a:extLst>
            </p:cNvPr>
            <p:cNvSpPr/>
            <p:nvPr/>
          </p:nvSpPr>
          <p:spPr>
            <a:xfrm>
              <a:off x="3654751" y="4478611"/>
              <a:ext cx="2660576" cy="1099035"/>
            </a:xfrm>
            <a:custGeom>
              <a:avLst/>
              <a:gdLst>
                <a:gd name="connsiteX0" fmla="*/ 389468 w 2660576"/>
                <a:gd name="connsiteY0" fmla="*/ 0 h 1099035"/>
                <a:gd name="connsiteX1" fmla="*/ 771024 w 2660576"/>
                <a:gd name="connsiteY1" fmla="*/ 310978 h 1099035"/>
                <a:gd name="connsiteX2" fmla="*/ 771847 w 2660576"/>
                <a:gd name="connsiteY2" fmla="*/ 319145 h 1099035"/>
                <a:gd name="connsiteX3" fmla="*/ 773819 w 2660576"/>
                <a:gd name="connsiteY3" fmla="*/ 319402 h 1099035"/>
                <a:gd name="connsiteX4" fmla="*/ 870265 w 2660576"/>
                <a:gd name="connsiteY4" fmla="*/ 359239 h 1099035"/>
                <a:gd name="connsiteX5" fmla="*/ 1054770 w 2660576"/>
                <a:gd name="connsiteY5" fmla="*/ 599139 h 1099035"/>
                <a:gd name="connsiteX6" fmla="*/ 1068493 w 2660576"/>
                <a:gd name="connsiteY6" fmla="*/ 702579 h 1099035"/>
                <a:gd name="connsiteX7" fmla="*/ 1069116 w 2660576"/>
                <a:gd name="connsiteY7" fmla="*/ 702579 h 1099035"/>
                <a:gd name="connsiteX8" fmla="*/ 1136085 w 2660576"/>
                <a:gd name="connsiteY8" fmla="*/ 818574 h 1099035"/>
                <a:gd name="connsiteX9" fmla="*/ 1270024 w 2660576"/>
                <a:gd name="connsiteY9" fmla="*/ 818574 h 1099035"/>
                <a:gd name="connsiteX10" fmla="*/ 1319050 w 2660576"/>
                <a:gd name="connsiteY10" fmla="*/ 769549 h 1099035"/>
                <a:gd name="connsiteX11" fmla="*/ 1336994 w 2660576"/>
                <a:gd name="connsiteY11" fmla="*/ 702580 h 1099035"/>
                <a:gd name="connsiteX12" fmla="*/ 1335236 w 2660576"/>
                <a:gd name="connsiteY12" fmla="*/ 702580 h 1099035"/>
                <a:gd name="connsiteX13" fmla="*/ 1533465 w 2660576"/>
                <a:gd name="connsiteY13" fmla="*/ 359238 h 1099035"/>
                <a:gd name="connsiteX14" fmla="*/ 1929922 w 2660576"/>
                <a:gd name="connsiteY14" fmla="*/ 359239 h 1099035"/>
                <a:gd name="connsiteX15" fmla="*/ 2114427 w 2660576"/>
                <a:gd name="connsiteY15" fmla="*/ 599139 h 1099035"/>
                <a:gd name="connsiteX16" fmla="*/ 2128150 w 2660576"/>
                <a:gd name="connsiteY16" fmla="*/ 702579 h 1099035"/>
                <a:gd name="connsiteX17" fmla="*/ 2128773 w 2660576"/>
                <a:gd name="connsiteY17" fmla="*/ 702579 h 1099035"/>
                <a:gd name="connsiteX18" fmla="*/ 2195742 w 2660576"/>
                <a:gd name="connsiteY18" fmla="*/ 818574 h 1099035"/>
                <a:gd name="connsiteX19" fmla="*/ 2329681 w 2660576"/>
                <a:gd name="connsiteY19" fmla="*/ 818574 h 1099035"/>
                <a:gd name="connsiteX20" fmla="*/ 2396651 w 2660576"/>
                <a:gd name="connsiteY20" fmla="*/ 702579 h 1099035"/>
                <a:gd name="connsiteX21" fmla="*/ 2397135 w 2660576"/>
                <a:gd name="connsiteY21" fmla="*/ 702579 h 1099035"/>
                <a:gd name="connsiteX22" fmla="*/ 2380414 w 2660576"/>
                <a:gd name="connsiteY22" fmla="*/ 547858 h 1099035"/>
                <a:gd name="connsiteX23" fmla="*/ 2135791 w 2660576"/>
                <a:gd name="connsiteY23" fmla="*/ 143395 h 1099035"/>
                <a:gd name="connsiteX24" fmla="*/ 2135792 w 2660576"/>
                <a:gd name="connsiteY24" fmla="*/ 143395 h 1099035"/>
                <a:gd name="connsiteX25" fmla="*/ 2660576 w 2660576"/>
                <a:gd name="connsiteY25" fmla="*/ 712291 h 1099035"/>
                <a:gd name="connsiteX26" fmla="*/ 2660414 w 2660576"/>
                <a:gd name="connsiteY26" fmla="*/ 714042 h 1099035"/>
                <a:gd name="connsiteX27" fmla="*/ 2657647 w 2660576"/>
                <a:gd name="connsiteY27" fmla="*/ 714042 h 1099035"/>
                <a:gd name="connsiteX28" fmla="*/ 2645445 w 2660576"/>
                <a:gd name="connsiteY28" fmla="*/ 806022 h 1099035"/>
                <a:gd name="connsiteX29" fmla="*/ 2460939 w 2660576"/>
                <a:gd name="connsiteY29" fmla="*/ 1045921 h 1099035"/>
                <a:gd name="connsiteX30" fmla="*/ 2064482 w 2660576"/>
                <a:gd name="connsiteY30" fmla="*/ 1045920 h 1099035"/>
                <a:gd name="connsiteX31" fmla="*/ 1879978 w 2660576"/>
                <a:gd name="connsiteY31" fmla="*/ 806020 h 1099035"/>
                <a:gd name="connsiteX32" fmla="*/ 1866255 w 2660576"/>
                <a:gd name="connsiteY32" fmla="*/ 702580 h 1099035"/>
                <a:gd name="connsiteX33" fmla="*/ 1865631 w 2660576"/>
                <a:gd name="connsiteY33" fmla="*/ 702580 h 1099035"/>
                <a:gd name="connsiteX34" fmla="*/ 1798662 w 2660576"/>
                <a:gd name="connsiteY34" fmla="*/ 586585 h 1099035"/>
                <a:gd name="connsiteX35" fmla="*/ 1664723 w 2660576"/>
                <a:gd name="connsiteY35" fmla="*/ 586585 h 1099035"/>
                <a:gd name="connsiteX36" fmla="*/ 1615698 w 2660576"/>
                <a:gd name="connsiteY36" fmla="*/ 635610 h 1099035"/>
                <a:gd name="connsiteX37" fmla="*/ 1597754 w 2660576"/>
                <a:gd name="connsiteY37" fmla="*/ 702579 h 1099035"/>
                <a:gd name="connsiteX38" fmla="*/ 1599511 w 2660576"/>
                <a:gd name="connsiteY38" fmla="*/ 702579 h 1099035"/>
                <a:gd name="connsiteX39" fmla="*/ 1401282 w 2660576"/>
                <a:gd name="connsiteY39" fmla="*/ 1045921 h 1099035"/>
                <a:gd name="connsiteX40" fmla="*/ 1004825 w 2660576"/>
                <a:gd name="connsiteY40" fmla="*/ 1045920 h 1099035"/>
                <a:gd name="connsiteX41" fmla="*/ 820321 w 2660576"/>
                <a:gd name="connsiteY41" fmla="*/ 806020 h 1099035"/>
                <a:gd name="connsiteX42" fmla="*/ 806598 w 2660576"/>
                <a:gd name="connsiteY42" fmla="*/ 702580 h 1099035"/>
                <a:gd name="connsiteX43" fmla="*/ 805974 w 2660576"/>
                <a:gd name="connsiteY43" fmla="*/ 702580 h 1099035"/>
                <a:gd name="connsiteX44" fmla="*/ 739005 w 2660576"/>
                <a:gd name="connsiteY44" fmla="*/ 586585 h 1099035"/>
                <a:gd name="connsiteX45" fmla="*/ 726441 w 2660576"/>
                <a:gd name="connsiteY45" fmla="*/ 581396 h 1099035"/>
                <a:gd name="connsiteX46" fmla="*/ 712421 w 2660576"/>
                <a:gd name="connsiteY46" fmla="*/ 607225 h 1099035"/>
                <a:gd name="connsiteX47" fmla="*/ 389468 w 2660576"/>
                <a:gd name="connsiteY47" fmla="*/ 778938 h 1099035"/>
                <a:gd name="connsiteX48" fmla="*/ 0 w 2660576"/>
                <a:gd name="connsiteY48" fmla="*/ 389469 h 1099035"/>
                <a:gd name="connsiteX49" fmla="*/ 389468 w 2660576"/>
                <a:gd name="connsiteY49" fmla="*/ 0 h 1099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660576" h="1099035">
                  <a:moveTo>
                    <a:pt x="389468" y="0"/>
                  </a:moveTo>
                  <a:cubicBezTo>
                    <a:pt x="577678" y="0"/>
                    <a:pt x="734707" y="133503"/>
                    <a:pt x="771024" y="310978"/>
                  </a:cubicBezTo>
                  <a:lnTo>
                    <a:pt x="771847" y="319145"/>
                  </a:lnTo>
                  <a:lnTo>
                    <a:pt x="773819" y="319402"/>
                  </a:lnTo>
                  <a:cubicBezTo>
                    <a:pt x="807154" y="328255"/>
                    <a:pt x="839599" y="341534"/>
                    <a:pt x="870265" y="359239"/>
                  </a:cubicBezTo>
                  <a:cubicBezTo>
                    <a:pt x="962263" y="412355"/>
                    <a:pt x="1027767" y="499255"/>
                    <a:pt x="1054770" y="599139"/>
                  </a:cubicBezTo>
                  <a:lnTo>
                    <a:pt x="1068493" y="702579"/>
                  </a:lnTo>
                  <a:lnTo>
                    <a:pt x="1069116" y="702579"/>
                  </a:lnTo>
                  <a:cubicBezTo>
                    <a:pt x="1069116" y="750431"/>
                    <a:pt x="1094644" y="794648"/>
                    <a:pt x="1136085" y="818574"/>
                  </a:cubicBezTo>
                  <a:cubicBezTo>
                    <a:pt x="1177526" y="842500"/>
                    <a:pt x="1228583" y="842500"/>
                    <a:pt x="1270024" y="818574"/>
                  </a:cubicBezTo>
                  <a:cubicBezTo>
                    <a:pt x="1290745" y="806611"/>
                    <a:pt x="1307487" y="789575"/>
                    <a:pt x="1319050" y="769549"/>
                  </a:cubicBezTo>
                  <a:lnTo>
                    <a:pt x="1336994" y="702580"/>
                  </a:lnTo>
                  <a:lnTo>
                    <a:pt x="1335236" y="702580"/>
                  </a:lnTo>
                  <a:cubicBezTo>
                    <a:pt x="1335236" y="560939"/>
                    <a:pt x="1410800" y="430058"/>
                    <a:pt x="1533465" y="359238"/>
                  </a:cubicBezTo>
                  <a:cubicBezTo>
                    <a:pt x="1656129" y="288418"/>
                    <a:pt x="1807258" y="288418"/>
                    <a:pt x="1929922" y="359239"/>
                  </a:cubicBezTo>
                  <a:cubicBezTo>
                    <a:pt x="2021920" y="412355"/>
                    <a:pt x="2087424" y="499255"/>
                    <a:pt x="2114427" y="599139"/>
                  </a:cubicBezTo>
                  <a:lnTo>
                    <a:pt x="2128150" y="702579"/>
                  </a:lnTo>
                  <a:lnTo>
                    <a:pt x="2128773" y="702579"/>
                  </a:lnTo>
                  <a:cubicBezTo>
                    <a:pt x="2128773" y="750431"/>
                    <a:pt x="2154301" y="794648"/>
                    <a:pt x="2195742" y="818574"/>
                  </a:cubicBezTo>
                  <a:cubicBezTo>
                    <a:pt x="2237183" y="842500"/>
                    <a:pt x="2288240" y="842500"/>
                    <a:pt x="2329681" y="818574"/>
                  </a:cubicBezTo>
                  <a:cubicBezTo>
                    <a:pt x="2371122" y="794648"/>
                    <a:pt x="2396651" y="750431"/>
                    <a:pt x="2396651" y="702579"/>
                  </a:cubicBezTo>
                  <a:lnTo>
                    <a:pt x="2397135" y="702579"/>
                  </a:lnTo>
                  <a:lnTo>
                    <a:pt x="2380414" y="547858"/>
                  </a:lnTo>
                  <a:cubicBezTo>
                    <a:pt x="2345330" y="387856"/>
                    <a:pt x="2259676" y="244118"/>
                    <a:pt x="2135791" y="143395"/>
                  </a:cubicBezTo>
                  <a:lnTo>
                    <a:pt x="2135792" y="143395"/>
                  </a:lnTo>
                  <a:cubicBezTo>
                    <a:pt x="2425623" y="143395"/>
                    <a:pt x="2660576" y="398099"/>
                    <a:pt x="2660576" y="712291"/>
                  </a:cubicBezTo>
                  <a:lnTo>
                    <a:pt x="2660414" y="714042"/>
                  </a:lnTo>
                  <a:lnTo>
                    <a:pt x="2657647" y="714042"/>
                  </a:lnTo>
                  <a:lnTo>
                    <a:pt x="2645445" y="806022"/>
                  </a:lnTo>
                  <a:cubicBezTo>
                    <a:pt x="2618442" y="905907"/>
                    <a:pt x="2552938" y="992806"/>
                    <a:pt x="2460939" y="1045921"/>
                  </a:cubicBezTo>
                  <a:cubicBezTo>
                    <a:pt x="2338275" y="1116741"/>
                    <a:pt x="2187146" y="1116741"/>
                    <a:pt x="2064482" y="1045920"/>
                  </a:cubicBezTo>
                  <a:cubicBezTo>
                    <a:pt x="1972484" y="992805"/>
                    <a:pt x="1906980" y="905905"/>
                    <a:pt x="1879978" y="806020"/>
                  </a:cubicBezTo>
                  <a:lnTo>
                    <a:pt x="1866255" y="702580"/>
                  </a:lnTo>
                  <a:lnTo>
                    <a:pt x="1865631" y="702580"/>
                  </a:lnTo>
                  <a:cubicBezTo>
                    <a:pt x="1865631" y="654728"/>
                    <a:pt x="1840103" y="610511"/>
                    <a:pt x="1798662" y="586585"/>
                  </a:cubicBezTo>
                  <a:cubicBezTo>
                    <a:pt x="1757221" y="562659"/>
                    <a:pt x="1706164" y="562659"/>
                    <a:pt x="1664723" y="586585"/>
                  </a:cubicBezTo>
                  <a:cubicBezTo>
                    <a:pt x="1644003" y="598548"/>
                    <a:pt x="1627260" y="615584"/>
                    <a:pt x="1615698" y="635610"/>
                  </a:cubicBezTo>
                  <a:lnTo>
                    <a:pt x="1597754" y="702579"/>
                  </a:lnTo>
                  <a:lnTo>
                    <a:pt x="1599511" y="702579"/>
                  </a:lnTo>
                  <a:cubicBezTo>
                    <a:pt x="1599511" y="844220"/>
                    <a:pt x="1523947" y="975101"/>
                    <a:pt x="1401282" y="1045921"/>
                  </a:cubicBezTo>
                  <a:cubicBezTo>
                    <a:pt x="1278618" y="1116741"/>
                    <a:pt x="1127489" y="1116741"/>
                    <a:pt x="1004825" y="1045920"/>
                  </a:cubicBezTo>
                  <a:cubicBezTo>
                    <a:pt x="912827" y="992805"/>
                    <a:pt x="847323" y="905905"/>
                    <a:pt x="820321" y="806020"/>
                  </a:cubicBezTo>
                  <a:lnTo>
                    <a:pt x="806598" y="702580"/>
                  </a:lnTo>
                  <a:lnTo>
                    <a:pt x="805974" y="702580"/>
                  </a:lnTo>
                  <a:cubicBezTo>
                    <a:pt x="805974" y="654728"/>
                    <a:pt x="780446" y="610511"/>
                    <a:pt x="739005" y="586585"/>
                  </a:cubicBezTo>
                  <a:lnTo>
                    <a:pt x="726441" y="581396"/>
                  </a:lnTo>
                  <a:lnTo>
                    <a:pt x="712421" y="607225"/>
                  </a:lnTo>
                  <a:cubicBezTo>
                    <a:pt x="642431" y="710825"/>
                    <a:pt x="523904" y="778938"/>
                    <a:pt x="389468" y="778938"/>
                  </a:cubicBezTo>
                  <a:cubicBezTo>
                    <a:pt x="174371" y="778938"/>
                    <a:pt x="0" y="604567"/>
                    <a:pt x="0" y="389469"/>
                  </a:cubicBezTo>
                  <a:cubicBezTo>
                    <a:pt x="0" y="174371"/>
                    <a:pt x="174371" y="0"/>
                    <a:pt x="38946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49" name="楕円 748">
              <a:extLst>
                <a:ext uri="{FF2B5EF4-FFF2-40B4-BE49-F238E27FC236}">
                  <a16:creationId xmlns:a16="http://schemas.microsoft.com/office/drawing/2014/main" id="{3738DECC-2725-E71B-E3EB-3A42B81CB5FB}"/>
                </a:ext>
              </a:extLst>
            </p:cNvPr>
            <p:cNvSpPr/>
            <p:nvPr/>
          </p:nvSpPr>
          <p:spPr>
            <a:xfrm>
              <a:off x="3724642" y="4660346"/>
              <a:ext cx="180889" cy="180889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0" name="楕円 749">
              <a:extLst>
                <a:ext uri="{FF2B5EF4-FFF2-40B4-BE49-F238E27FC236}">
                  <a16:creationId xmlns:a16="http://schemas.microsoft.com/office/drawing/2014/main" id="{E819BC2A-BFF6-8459-79C0-4D28CF55DB82}"/>
                </a:ext>
              </a:extLst>
            </p:cNvPr>
            <p:cNvSpPr/>
            <p:nvPr/>
          </p:nvSpPr>
          <p:spPr>
            <a:xfrm>
              <a:off x="3966273" y="4746087"/>
              <a:ext cx="180889" cy="180889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1" name="楕円 750">
              <a:extLst>
                <a:ext uri="{FF2B5EF4-FFF2-40B4-BE49-F238E27FC236}">
                  <a16:creationId xmlns:a16="http://schemas.microsoft.com/office/drawing/2014/main" id="{F6468E74-7952-C3A2-B452-23BC20C78419}"/>
                </a:ext>
              </a:extLst>
            </p:cNvPr>
            <p:cNvSpPr/>
            <p:nvPr/>
          </p:nvSpPr>
          <p:spPr>
            <a:xfrm>
              <a:off x="3775296" y="4711000"/>
              <a:ext cx="79582" cy="79583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2" name="楕円 751">
              <a:extLst>
                <a:ext uri="{FF2B5EF4-FFF2-40B4-BE49-F238E27FC236}">
                  <a16:creationId xmlns:a16="http://schemas.microsoft.com/office/drawing/2014/main" id="{EB837BF1-8A37-AD98-ABAE-EE24671950C7}"/>
                </a:ext>
              </a:extLst>
            </p:cNvPr>
            <p:cNvSpPr/>
            <p:nvPr/>
          </p:nvSpPr>
          <p:spPr>
            <a:xfrm>
              <a:off x="4016927" y="4796740"/>
              <a:ext cx="79582" cy="79583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3" name="月 752">
              <a:extLst>
                <a:ext uri="{FF2B5EF4-FFF2-40B4-BE49-F238E27FC236}">
                  <a16:creationId xmlns:a16="http://schemas.microsoft.com/office/drawing/2014/main" id="{55FBBC11-B1EF-CAE5-33A5-70C50833592C}"/>
                </a:ext>
              </a:extLst>
            </p:cNvPr>
            <p:cNvSpPr/>
            <p:nvPr/>
          </p:nvSpPr>
          <p:spPr>
            <a:xfrm rot="17100000">
              <a:off x="3801602" y="4895015"/>
              <a:ext cx="86648" cy="231411"/>
            </a:xfrm>
            <a:prstGeom prst="moon">
              <a:avLst>
                <a:gd name="adj" fmla="val 87500"/>
              </a:avLst>
            </a:prstGeom>
            <a:solidFill>
              <a:srgbClr val="FF33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4" name="フリーフォーム: 図形 753">
              <a:extLst>
                <a:ext uri="{FF2B5EF4-FFF2-40B4-BE49-F238E27FC236}">
                  <a16:creationId xmlns:a16="http://schemas.microsoft.com/office/drawing/2014/main" id="{DE9776D9-1EEC-4975-FA52-DEED72033BE2}"/>
                </a:ext>
              </a:extLst>
            </p:cNvPr>
            <p:cNvSpPr/>
            <p:nvPr/>
          </p:nvSpPr>
          <p:spPr>
            <a:xfrm>
              <a:off x="4369949" y="4732009"/>
              <a:ext cx="1945379" cy="844261"/>
            </a:xfrm>
            <a:custGeom>
              <a:avLst/>
              <a:gdLst>
                <a:gd name="connsiteX0" fmla="*/ 1673109 w 1945379"/>
                <a:gd name="connsiteY0" fmla="*/ 366105 h 844261"/>
                <a:gd name="connsiteX1" fmla="*/ 1742187 w 1945379"/>
                <a:gd name="connsiteY1" fmla="*/ 379250 h 844261"/>
                <a:gd name="connsiteX2" fmla="*/ 1898653 w 1945379"/>
                <a:gd name="connsiteY2" fmla="*/ 431853 h 844261"/>
                <a:gd name="connsiteX3" fmla="*/ 1945124 w 1945379"/>
                <a:gd name="connsiteY3" fmla="*/ 454770 h 844261"/>
                <a:gd name="connsiteX4" fmla="*/ 1945379 w 1945379"/>
                <a:gd name="connsiteY4" fmla="*/ 457516 h 844261"/>
                <a:gd name="connsiteX5" fmla="*/ 1945217 w 1945379"/>
                <a:gd name="connsiteY5" fmla="*/ 459267 h 844261"/>
                <a:gd name="connsiteX6" fmla="*/ 1942450 w 1945379"/>
                <a:gd name="connsiteY6" fmla="*/ 459267 h 844261"/>
                <a:gd name="connsiteX7" fmla="*/ 1930248 w 1945379"/>
                <a:gd name="connsiteY7" fmla="*/ 551247 h 844261"/>
                <a:gd name="connsiteX8" fmla="*/ 1902965 w 1945379"/>
                <a:gd name="connsiteY8" fmla="*/ 623401 h 844261"/>
                <a:gd name="connsiteX9" fmla="*/ 1899863 w 1945379"/>
                <a:gd name="connsiteY9" fmla="*/ 628393 h 844261"/>
                <a:gd name="connsiteX10" fmla="*/ 1864831 w 1945379"/>
                <a:gd name="connsiteY10" fmla="*/ 601761 h 844261"/>
                <a:gd name="connsiteX11" fmla="*/ 1751077 w 1945379"/>
                <a:gd name="connsiteY11" fmla="*/ 549092 h 844261"/>
                <a:gd name="connsiteX12" fmla="*/ 1844336 w 1945379"/>
                <a:gd name="connsiteY12" fmla="*/ 708061 h 844261"/>
                <a:gd name="connsiteX13" fmla="*/ 1809586 w 1945379"/>
                <a:gd name="connsiteY13" fmla="*/ 745300 h 844261"/>
                <a:gd name="connsiteX14" fmla="*/ 1745742 w 1945379"/>
                <a:gd name="connsiteY14" fmla="*/ 791146 h 844261"/>
                <a:gd name="connsiteX15" fmla="*/ 1733096 w 1945379"/>
                <a:gd name="connsiteY15" fmla="*/ 796370 h 844261"/>
                <a:gd name="connsiteX16" fmla="*/ 1711807 w 1945379"/>
                <a:gd name="connsiteY16" fmla="*/ 754237 h 844261"/>
                <a:gd name="connsiteX17" fmla="*/ 1606064 w 1945379"/>
                <a:gd name="connsiteY17" fmla="*/ 586959 h 844261"/>
                <a:gd name="connsiteX18" fmla="*/ 1619353 w 1945379"/>
                <a:gd name="connsiteY18" fmla="*/ 748927 h 844261"/>
                <a:gd name="connsiteX19" fmla="*/ 1616801 w 1945379"/>
                <a:gd name="connsiteY19" fmla="*/ 835222 h 844261"/>
                <a:gd name="connsiteX20" fmla="*/ 1547514 w 1945379"/>
                <a:gd name="connsiteY20" fmla="*/ 844261 h 844261"/>
                <a:gd name="connsiteX21" fmla="*/ 1475384 w 1945379"/>
                <a:gd name="connsiteY21" fmla="*/ 834851 h 844261"/>
                <a:gd name="connsiteX22" fmla="*/ 1481798 w 1945379"/>
                <a:gd name="connsiteY22" fmla="*/ 652575 h 844261"/>
                <a:gd name="connsiteX23" fmla="*/ 1480408 w 1945379"/>
                <a:gd name="connsiteY23" fmla="*/ 634530 h 844261"/>
                <a:gd name="connsiteX24" fmla="*/ 1413994 w 1945379"/>
                <a:gd name="connsiteY24" fmla="*/ 706857 h 844261"/>
                <a:gd name="connsiteX25" fmla="*/ 1341073 w 1945379"/>
                <a:gd name="connsiteY25" fmla="*/ 772859 h 844261"/>
                <a:gd name="connsiteX26" fmla="*/ 1332631 w 1945379"/>
                <a:gd name="connsiteY26" fmla="*/ 779186 h 844261"/>
                <a:gd name="connsiteX27" fmla="*/ 1285442 w 1945379"/>
                <a:gd name="connsiteY27" fmla="*/ 745299 h 844261"/>
                <a:gd name="connsiteX28" fmla="*/ 1232660 w 1945379"/>
                <a:gd name="connsiteY28" fmla="*/ 688734 h 844261"/>
                <a:gd name="connsiteX29" fmla="*/ 1228707 w 1945379"/>
                <a:gd name="connsiteY29" fmla="*/ 682373 h 844261"/>
                <a:gd name="connsiteX30" fmla="*/ 1257848 w 1945379"/>
                <a:gd name="connsiteY30" fmla="*/ 655949 h 844261"/>
                <a:gd name="connsiteX31" fmla="*/ 1342057 w 1945379"/>
                <a:gd name="connsiteY31" fmla="*/ 564209 h 844261"/>
                <a:gd name="connsiteX32" fmla="*/ 1417255 w 1945379"/>
                <a:gd name="connsiteY32" fmla="*/ 461534 h 844261"/>
                <a:gd name="connsiteX33" fmla="*/ 1431520 w 1945379"/>
                <a:gd name="connsiteY33" fmla="*/ 514774 h 844261"/>
                <a:gd name="connsiteX34" fmla="*/ 1480545 w 1945379"/>
                <a:gd name="connsiteY34" fmla="*/ 563799 h 844261"/>
                <a:gd name="connsiteX35" fmla="*/ 1614484 w 1945379"/>
                <a:gd name="connsiteY35" fmla="*/ 563799 h 844261"/>
                <a:gd name="connsiteX36" fmla="*/ 1681454 w 1945379"/>
                <a:gd name="connsiteY36" fmla="*/ 447804 h 844261"/>
                <a:gd name="connsiteX37" fmla="*/ 1681938 w 1945379"/>
                <a:gd name="connsiteY37" fmla="*/ 447804 h 844261"/>
                <a:gd name="connsiteX38" fmla="*/ 638495 w 1945379"/>
                <a:gd name="connsiteY38" fmla="*/ 332975 h 844261"/>
                <a:gd name="connsiteX39" fmla="*/ 643410 w 1945379"/>
                <a:gd name="connsiteY39" fmla="*/ 334924 h 844261"/>
                <a:gd name="connsiteX40" fmla="*/ 867769 w 1945379"/>
                <a:gd name="connsiteY40" fmla="*/ 547869 h 844261"/>
                <a:gd name="connsiteX41" fmla="*/ 870034 w 1945379"/>
                <a:gd name="connsiteY41" fmla="*/ 552586 h 844261"/>
                <a:gd name="connsiteX42" fmla="*/ 831199 w 1945379"/>
                <a:gd name="connsiteY42" fmla="*/ 646033 h 844261"/>
                <a:gd name="connsiteX43" fmla="*/ 769546 w 1945379"/>
                <a:gd name="connsiteY43" fmla="*/ 726576 h 844261"/>
                <a:gd name="connsiteX44" fmla="*/ 717823 w 1945379"/>
                <a:gd name="connsiteY44" fmla="*/ 607144 h 844261"/>
                <a:gd name="connsiteX45" fmla="*/ 641018 w 1945379"/>
                <a:gd name="connsiteY45" fmla="*/ 485999 h 844261"/>
                <a:gd name="connsiteX46" fmla="*/ 618370 w 1945379"/>
                <a:gd name="connsiteY46" fmla="*/ 460595 h 844261"/>
                <a:gd name="connsiteX47" fmla="*/ 621797 w 1945379"/>
                <a:gd name="connsiteY47" fmla="*/ 447805 h 844261"/>
                <a:gd name="connsiteX48" fmla="*/ 620039 w 1945379"/>
                <a:gd name="connsiteY48" fmla="*/ 447805 h 844261"/>
                <a:gd name="connsiteX49" fmla="*/ 633763 w 1945379"/>
                <a:gd name="connsiteY49" fmla="*/ 344362 h 844261"/>
                <a:gd name="connsiteX50" fmla="*/ 325050 w 1945379"/>
                <a:gd name="connsiteY50" fmla="*/ 305955 h 844261"/>
                <a:gd name="connsiteX51" fmla="*/ 339573 w 1945379"/>
                <a:gd name="connsiteY51" fmla="*/ 344364 h 844261"/>
                <a:gd name="connsiteX52" fmla="*/ 353296 w 1945379"/>
                <a:gd name="connsiteY52" fmla="*/ 447804 h 844261"/>
                <a:gd name="connsiteX53" fmla="*/ 353919 w 1945379"/>
                <a:gd name="connsiteY53" fmla="*/ 447804 h 844261"/>
                <a:gd name="connsiteX54" fmla="*/ 362766 w 1945379"/>
                <a:gd name="connsiteY54" fmla="*/ 480820 h 844261"/>
                <a:gd name="connsiteX55" fmla="*/ 359138 w 1945379"/>
                <a:gd name="connsiteY55" fmla="*/ 484371 h 844261"/>
                <a:gd name="connsiteX56" fmla="*/ 364969 w 1945379"/>
                <a:gd name="connsiteY56" fmla="*/ 489042 h 844261"/>
                <a:gd name="connsiteX57" fmla="*/ 371863 w 1945379"/>
                <a:gd name="connsiteY57" fmla="*/ 514774 h 844261"/>
                <a:gd name="connsiteX58" fmla="*/ 420888 w 1945379"/>
                <a:gd name="connsiteY58" fmla="*/ 563799 h 844261"/>
                <a:gd name="connsiteX59" fmla="*/ 554827 w 1945379"/>
                <a:gd name="connsiteY59" fmla="*/ 563799 h 844261"/>
                <a:gd name="connsiteX60" fmla="*/ 603853 w 1945379"/>
                <a:gd name="connsiteY60" fmla="*/ 514774 h 844261"/>
                <a:gd name="connsiteX61" fmla="*/ 616737 w 1945379"/>
                <a:gd name="connsiteY61" fmla="*/ 466691 h 844261"/>
                <a:gd name="connsiteX62" fmla="*/ 674359 w 1945379"/>
                <a:gd name="connsiteY62" fmla="*/ 632701 h 844261"/>
                <a:gd name="connsiteX63" fmla="*/ 692213 w 1945379"/>
                <a:gd name="connsiteY63" fmla="*/ 786435 h 844261"/>
                <a:gd name="connsiteX64" fmla="*/ 686085 w 1945379"/>
                <a:gd name="connsiteY64" fmla="*/ 791146 h 844261"/>
                <a:gd name="connsiteX65" fmla="*/ 589640 w 1945379"/>
                <a:gd name="connsiteY65" fmla="*/ 830982 h 844261"/>
                <a:gd name="connsiteX66" fmla="*/ 532139 w 1945379"/>
                <a:gd name="connsiteY66" fmla="*/ 838484 h 844261"/>
                <a:gd name="connsiteX67" fmla="*/ 504959 w 1945379"/>
                <a:gd name="connsiteY67" fmla="*/ 671444 h 844261"/>
                <a:gd name="connsiteX68" fmla="*/ 485213 w 1945379"/>
                <a:gd name="connsiteY68" fmla="*/ 604889 h 844261"/>
                <a:gd name="connsiteX69" fmla="*/ 403737 w 1945379"/>
                <a:gd name="connsiteY69" fmla="*/ 769110 h 844261"/>
                <a:gd name="connsiteX70" fmla="*/ 364449 w 1945379"/>
                <a:gd name="connsiteY70" fmla="*/ 822050 h 844261"/>
                <a:gd name="connsiteX71" fmla="*/ 289628 w 1945379"/>
                <a:gd name="connsiteY71" fmla="*/ 791145 h 844261"/>
                <a:gd name="connsiteX72" fmla="*/ 225785 w 1945379"/>
                <a:gd name="connsiteY72" fmla="*/ 745299 h 844261"/>
                <a:gd name="connsiteX73" fmla="*/ 220728 w 1945379"/>
                <a:gd name="connsiteY73" fmla="*/ 739880 h 844261"/>
                <a:gd name="connsiteX74" fmla="*/ 255649 w 1945379"/>
                <a:gd name="connsiteY74" fmla="*/ 693738 h 844261"/>
                <a:gd name="connsiteX75" fmla="*/ 350140 w 1945379"/>
                <a:gd name="connsiteY75" fmla="*/ 493179 h 844261"/>
                <a:gd name="connsiteX76" fmla="*/ 297440 w 1945379"/>
                <a:gd name="connsiteY76" fmla="*/ 544766 h 844261"/>
                <a:gd name="connsiteX77" fmla="*/ 202977 w 1945379"/>
                <a:gd name="connsiteY77" fmla="*/ 610833 h 844261"/>
                <a:gd name="connsiteX78" fmla="*/ 144635 w 1945379"/>
                <a:gd name="connsiteY78" fmla="*/ 643079 h 844261"/>
                <a:gd name="connsiteX79" fmla="*/ 132407 w 1945379"/>
                <a:gd name="connsiteY79" fmla="*/ 623399 h 844261"/>
                <a:gd name="connsiteX80" fmla="*/ 105124 w 1945379"/>
                <a:gd name="connsiteY80" fmla="*/ 551245 h 844261"/>
                <a:gd name="connsiteX81" fmla="*/ 98451 w 1945379"/>
                <a:gd name="connsiteY81" fmla="*/ 500944 h 844261"/>
                <a:gd name="connsiteX82" fmla="*/ 174565 w 1945379"/>
                <a:gd name="connsiteY82" fmla="*/ 448668 h 844261"/>
                <a:gd name="connsiteX83" fmla="*/ 294561 w 1945379"/>
                <a:gd name="connsiteY83" fmla="*/ 341806 h 844261"/>
                <a:gd name="connsiteX84" fmla="*/ 1882943 w 1945379"/>
                <a:gd name="connsiteY84" fmla="*/ 193743 h 844261"/>
                <a:gd name="connsiteX85" fmla="*/ 1904139 w 1945379"/>
                <a:gd name="connsiteY85" fmla="*/ 236077 h 844261"/>
                <a:gd name="connsiteX86" fmla="*/ 1931107 w 1945379"/>
                <a:gd name="connsiteY86" fmla="*/ 330254 h 844261"/>
                <a:gd name="connsiteX87" fmla="*/ 1878510 w 1945379"/>
                <a:gd name="connsiteY87" fmla="*/ 328339 h 844261"/>
                <a:gd name="connsiteX88" fmla="*/ 1749572 w 1945379"/>
                <a:gd name="connsiteY88" fmla="*/ 334325 h 844261"/>
                <a:gd name="connsiteX89" fmla="*/ 1670799 w 1945379"/>
                <a:gd name="connsiteY89" fmla="*/ 344729 h 844261"/>
                <a:gd name="connsiteX90" fmla="*/ 1665217 w 1945379"/>
                <a:gd name="connsiteY90" fmla="*/ 293083 h 844261"/>
                <a:gd name="connsiteX91" fmla="*/ 1646129 w 1945379"/>
                <a:gd name="connsiteY91" fmla="*/ 230603 h 844261"/>
                <a:gd name="connsiteX92" fmla="*/ 1654263 w 1945379"/>
                <a:gd name="connsiteY92" fmla="*/ 227341 h 844261"/>
                <a:gd name="connsiteX93" fmla="*/ 1842114 w 1945379"/>
                <a:gd name="connsiteY93" fmla="*/ 193938 h 844261"/>
                <a:gd name="connsiteX94" fmla="*/ 210397 w 1945379"/>
                <a:gd name="connsiteY94" fmla="*/ 144196 h 844261"/>
                <a:gd name="connsiteX95" fmla="*/ 218912 w 1945379"/>
                <a:gd name="connsiteY95" fmla="*/ 150311 h 844261"/>
                <a:gd name="connsiteX96" fmla="*/ 271694 w 1945379"/>
                <a:gd name="connsiteY96" fmla="*/ 206876 h 844261"/>
                <a:gd name="connsiteX97" fmla="*/ 303837 w 1945379"/>
                <a:gd name="connsiteY97" fmla="*/ 258607 h 844261"/>
                <a:gd name="connsiteX98" fmla="*/ 214410 w 1945379"/>
                <a:gd name="connsiteY98" fmla="*/ 346143 h 844261"/>
                <a:gd name="connsiteX99" fmla="*/ 119948 w 1945379"/>
                <a:gd name="connsiteY99" fmla="*/ 412210 h 844261"/>
                <a:gd name="connsiteX100" fmla="*/ 86233 w 1945379"/>
                <a:gd name="connsiteY100" fmla="*/ 430844 h 844261"/>
                <a:gd name="connsiteX101" fmla="*/ 72833 w 1945379"/>
                <a:gd name="connsiteY101" fmla="*/ 380836 h 844261"/>
                <a:gd name="connsiteX102" fmla="*/ 23808 w 1945379"/>
                <a:gd name="connsiteY102" fmla="*/ 331810 h 844261"/>
                <a:gd name="connsiteX103" fmla="*/ 11244 w 1945379"/>
                <a:gd name="connsiteY103" fmla="*/ 326621 h 844261"/>
                <a:gd name="connsiteX104" fmla="*/ 10514 w 1945379"/>
                <a:gd name="connsiteY104" fmla="*/ 327967 h 844261"/>
                <a:gd name="connsiteX105" fmla="*/ 1898 w 1945379"/>
                <a:gd name="connsiteY105" fmla="*/ 314252 h 844261"/>
                <a:gd name="connsiteX106" fmla="*/ 0 w 1945379"/>
                <a:gd name="connsiteY106" fmla="*/ 312912 h 844261"/>
                <a:gd name="connsiteX107" fmla="*/ 91535 w 1945379"/>
                <a:gd name="connsiteY107" fmla="*/ 250047 h 844261"/>
                <a:gd name="connsiteX108" fmla="*/ 1039042 w 1945379"/>
                <a:gd name="connsiteY108" fmla="*/ 54290 h 844261"/>
                <a:gd name="connsiteX109" fmla="*/ 1118280 w 1945379"/>
                <a:gd name="connsiteY109" fmla="*/ 64627 h 844261"/>
                <a:gd name="connsiteX110" fmla="*/ 1162004 w 1945379"/>
                <a:gd name="connsiteY110" fmla="*/ 82688 h 844261"/>
                <a:gd name="connsiteX111" fmla="*/ 1173655 w 1945379"/>
                <a:gd name="connsiteY111" fmla="*/ 247715 h 844261"/>
                <a:gd name="connsiteX112" fmla="*/ 1166005 w 1945379"/>
                <a:gd name="connsiteY112" fmla="*/ 392396 h 844261"/>
                <a:gd name="connsiteX113" fmla="*/ 1191811 w 1945379"/>
                <a:gd name="connsiteY113" fmla="*/ 362391 h 844261"/>
                <a:gd name="connsiteX114" fmla="*/ 1297928 w 1945379"/>
                <a:gd name="connsiteY114" fmla="*/ 171058 h 844261"/>
                <a:gd name="connsiteX115" fmla="*/ 1331351 w 1945379"/>
                <a:gd name="connsiteY115" fmla="*/ 206876 h 844261"/>
                <a:gd name="connsiteX116" fmla="*/ 1399230 w 1945379"/>
                <a:gd name="connsiteY116" fmla="*/ 344364 h 844261"/>
                <a:gd name="connsiteX117" fmla="*/ 1400936 w 1945379"/>
                <a:gd name="connsiteY117" fmla="*/ 357220 h 844261"/>
                <a:gd name="connsiteX118" fmla="*/ 1356364 w 1945379"/>
                <a:gd name="connsiteY118" fmla="*/ 433537 h 844261"/>
                <a:gd name="connsiteX119" fmla="*/ 1218373 w 1945379"/>
                <a:gd name="connsiteY119" fmla="*/ 577982 h 844261"/>
                <a:gd name="connsiteX120" fmla="*/ 1184623 w 1945379"/>
                <a:gd name="connsiteY120" fmla="*/ 603719 h 844261"/>
                <a:gd name="connsiteX121" fmla="*/ 1164781 w 1945379"/>
                <a:gd name="connsiteY121" fmla="*/ 551245 h 844261"/>
                <a:gd name="connsiteX122" fmla="*/ 1151058 w 1945379"/>
                <a:gd name="connsiteY122" fmla="*/ 447805 h 844261"/>
                <a:gd name="connsiteX123" fmla="*/ 1150434 w 1945379"/>
                <a:gd name="connsiteY123" fmla="*/ 447805 h 844261"/>
                <a:gd name="connsiteX124" fmla="*/ 1083465 w 1945379"/>
                <a:gd name="connsiteY124" fmla="*/ 331810 h 844261"/>
                <a:gd name="connsiteX125" fmla="*/ 949526 w 1945379"/>
                <a:gd name="connsiteY125" fmla="*/ 331810 h 844261"/>
                <a:gd name="connsiteX126" fmla="*/ 900501 w 1945379"/>
                <a:gd name="connsiteY126" fmla="*/ 380835 h 844261"/>
                <a:gd name="connsiteX127" fmla="*/ 882557 w 1945379"/>
                <a:gd name="connsiteY127" fmla="*/ 447804 h 844261"/>
                <a:gd name="connsiteX128" fmla="*/ 884314 w 1945379"/>
                <a:gd name="connsiteY128" fmla="*/ 447804 h 844261"/>
                <a:gd name="connsiteX129" fmla="*/ 881745 w 1945379"/>
                <a:gd name="connsiteY129" fmla="*/ 467168 h 844261"/>
                <a:gd name="connsiteX130" fmla="*/ 854442 w 1945379"/>
                <a:gd name="connsiteY130" fmla="*/ 435163 h 844261"/>
                <a:gd name="connsiteX131" fmla="*/ 740163 w 1945379"/>
                <a:gd name="connsiteY131" fmla="*/ 333695 h 844261"/>
                <a:gd name="connsiteX132" fmla="*/ 660116 w 1945379"/>
                <a:gd name="connsiteY132" fmla="*/ 280950 h 844261"/>
                <a:gd name="connsiteX133" fmla="*/ 673154 w 1945379"/>
                <a:gd name="connsiteY133" fmla="*/ 249576 h 844261"/>
                <a:gd name="connsiteX134" fmla="*/ 713570 w 1945379"/>
                <a:gd name="connsiteY134" fmla="*/ 196779 h 844261"/>
                <a:gd name="connsiteX135" fmla="*/ 754094 w 1945379"/>
                <a:gd name="connsiteY135" fmla="*/ 206846 h 844261"/>
                <a:gd name="connsiteX136" fmla="*/ 816598 w 1945379"/>
                <a:gd name="connsiteY136" fmla="*/ 234908 h 844261"/>
                <a:gd name="connsiteX137" fmla="*/ 874908 w 1945379"/>
                <a:gd name="connsiteY137" fmla="*/ 268645 h 844261"/>
                <a:gd name="connsiteX138" fmla="*/ 804824 w 1945379"/>
                <a:gd name="connsiteY138" fmla="*/ 137356 h 844261"/>
                <a:gd name="connsiteX139" fmla="*/ 794376 w 1945379"/>
                <a:gd name="connsiteY139" fmla="*/ 122834 h 844261"/>
                <a:gd name="connsiteX140" fmla="*/ 818268 w 1945379"/>
                <a:gd name="connsiteY140" fmla="*/ 104463 h 844261"/>
                <a:gd name="connsiteX141" fmla="*/ 914714 w 1945379"/>
                <a:gd name="connsiteY141" fmla="*/ 64627 h 844261"/>
                <a:gd name="connsiteX142" fmla="*/ 955872 w 1945379"/>
                <a:gd name="connsiteY142" fmla="*/ 59258 h 844261"/>
                <a:gd name="connsiteX143" fmla="*/ 957160 w 1945379"/>
                <a:gd name="connsiteY143" fmla="*/ 60833 h 844261"/>
                <a:gd name="connsiteX144" fmla="*/ 1005641 w 1945379"/>
                <a:gd name="connsiteY144" fmla="*/ 139510 h 844261"/>
                <a:gd name="connsiteX145" fmla="*/ 1045791 w 1945379"/>
                <a:gd name="connsiteY145" fmla="*/ 219041 h 844261"/>
                <a:gd name="connsiteX146" fmla="*/ 1729906 w 1945379"/>
                <a:gd name="connsiteY146" fmla="*/ 0 h 844261"/>
                <a:gd name="connsiteX147" fmla="*/ 1791674 w 1945379"/>
                <a:gd name="connsiteY147" fmla="*/ 55246 h 844261"/>
                <a:gd name="connsiteX148" fmla="*/ 1839005 w 1945379"/>
                <a:gd name="connsiteY148" fmla="*/ 117434 h 844261"/>
                <a:gd name="connsiteX149" fmla="*/ 1810654 w 1945379"/>
                <a:gd name="connsiteY149" fmla="*/ 121860 h 844261"/>
                <a:gd name="connsiteX150" fmla="*/ 1628940 w 1945379"/>
                <a:gd name="connsiteY150" fmla="*/ 175185 h 844261"/>
                <a:gd name="connsiteX151" fmla="*/ 1576206 w 1945379"/>
                <a:gd name="connsiteY151" fmla="*/ 68622 h 844261"/>
                <a:gd name="connsiteX152" fmla="*/ 1563906 w 1945379"/>
                <a:gd name="connsiteY152" fmla="*/ 51625 h 844261"/>
                <a:gd name="connsiteX153" fmla="*/ 1631023 w 1945379"/>
                <a:gd name="connsiteY153" fmla="*/ 26012 h 844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</a:cxnLst>
              <a:rect l="l" t="t" r="r" b="b"/>
              <a:pathLst>
                <a:path w="1945379" h="844261">
                  <a:moveTo>
                    <a:pt x="1673109" y="366105"/>
                  </a:moveTo>
                  <a:lnTo>
                    <a:pt x="1742187" y="379250"/>
                  </a:lnTo>
                  <a:cubicBezTo>
                    <a:pt x="1794161" y="391628"/>
                    <a:pt x="1846851" y="409166"/>
                    <a:pt x="1898653" y="431853"/>
                  </a:cubicBezTo>
                  <a:lnTo>
                    <a:pt x="1945124" y="454770"/>
                  </a:lnTo>
                  <a:lnTo>
                    <a:pt x="1945379" y="457516"/>
                  </a:lnTo>
                  <a:lnTo>
                    <a:pt x="1945217" y="459267"/>
                  </a:lnTo>
                  <a:lnTo>
                    <a:pt x="1942450" y="459267"/>
                  </a:lnTo>
                  <a:lnTo>
                    <a:pt x="1930248" y="551247"/>
                  </a:lnTo>
                  <a:cubicBezTo>
                    <a:pt x="1923497" y="576218"/>
                    <a:pt x="1914340" y="600378"/>
                    <a:pt x="1902965" y="623401"/>
                  </a:cubicBezTo>
                  <a:lnTo>
                    <a:pt x="1899863" y="628393"/>
                  </a:lnTo>
                  <a:lnTo>
                    <a:pt x="1864831" y="601761"/>
                  </a:lnTo>
                  <a:lnTo>
                    <a:pt x="1751077" y="549092"/>
                  </a:lnTo>
                  <a:lnTo>
                    <a:pt x="1844336" y="708061"/>
                  </a:lnTo>
                  <a:lnTo>
                    <a:pt x="1809586" y="745300"/>
                  </a:lnTo>
                  <a:cubicBezTo>
                    <a:pt x="1790086" y="762477"/>
                    <a:pt x="1768742" y="777867"/>
                    <a:pt x="1745742" y="791146"/>
                  </a:cubicBezTo>
                  <a:lnTo>
                    <a:pt x="1733096" y="796370"/>
                  </a:lnTo>
                  <a:lnTo>
                    <a:pt x="1711807" y="754237"/>
                  </a:lnTo>
                  <a:lnTo>
                    <a:pt x="1606064" y="586959"/>
                  </a:lnTo>
                  <a:lnTo>
                    <a:pt x="1619353" y="748927"/>
                  </a:lnTo>
                  <a:lnTo>
                    <a:pt x="1616801" y="835222"/>
                  </a:lnTo>
                  <a:lnTo>
                    <a:pt x="1547514" y="844261"/>
                  </a:lnTo>
                  <a:lnTo>
                    <a:pt x="1475384" y="834851"/>
                  </a:lnTo>
                  <a:lnTo>
                    <a:pt x="1481798" y="652575"/>
                  </a:lnTo>
                  <a:lnTo>
                    <a:pt x="1480408" y="634530"/>
                  </a:lnTo>
                  <a:lnTo>
                    <a:pt x="1413994" y="706857"/>
                  </a:lnTo>
                  <a:cubicBezTo>
                    <a:pt x="1390354" y="730306"/>
                    <a:pt x="1365950" y="752351"/>
                    <a:pt x="1341073" y="772859"/>
                  </a:cubicBezTo>
                  <a:lnTo>
                    <a:pt x="1332631" y="779186"/>
                  </a:lnTo>
                  <a:lnTo>
                    <a:pt x="1285442" y="745299"/>
                  </a:lnTo>
                  <a:cubicBezTo>
                    <a:pt x="1265942" y="728122"/>
                    <a:pt x="1248285" y="709159"/>
                    <a:pt x="1232660" y="688734"/>
                  </a:cubicBezTo>
                  <a:lnTo>
                    <a:pt x="1228707" y="682373"/>
                  </a:lnTo>
                  <a:lnTo>
                    <a:pt x="1257848" y="655949"/>
                  </a:lnTo>
                  <a:cubicBezTo>
                    <a:pt x="1287208" y="626785"/>
                    <a:pt x="1315400" y="596116"/>
                    <a:pt x="1342057" y="564209"/>
                  </a:cubicBezTo>
                  <a:lnTo>
                    <a:pt x="1417255" y="461534"/>
                  </a:lnTo>
                  <a:lnTo>
                    <a:pt x="1431520" y="514774"/>
                  </a:lnTo>
                  <a:cubicBezTo>
                    <a:pt x="1443082" y="534800"/>
                    <a:pt x="1459825" y="551836"/>
                    <a:pt x="1480545" y="563799"/>
                  </a:cubicBezTo>
                  <a:cubicBezTo>
                    <a:pt x="1521986" y="587725"/>
                    <a:pt x="1573043" y="587725"/>
                    <a:pt x="1614484" y="563799"/>
                  </a:cubicBezTo>
                  <a:cubicBezTo>
                    <a:pt x="1655925" y="539873"/>
                    <a:pt x="1681454" y="495656"/>
                    <a:pt x="1681454" y="447804"/>
                  </a:cubicBezTo>
                  <a:lnTo>
                    <a:pt x="1681938" y="447804"/>
                  </a:lnTo>
                  <a:close/>
                  <a:moveTo>
                    <a:pt x="638495" y="332975"/>
                  </a:moveTo>
                  <a:lnTo>
                    <a:pt x="643410" y="334924"/>
                  </a:lnTo>
                  <a:cubicBezTo>
                    <a:pt x="727010" y="376842"/>
                    <a:pt x="806569" y="451693"/>
                    <a:pt x="867769" y="547869"/>
                  </a:cubicBezTo>
                  <a:lnTo>
                    <a:pt x="870034" y="552586"/>
                  </a:lnTo>
                  <a:lnTo>
                    <a:pt x="831199" y="646033"/>
                  </a:lnTo>
                  <a:lnTo>
                    <a:pt x="769546" y="726576"/>
                  </a:lnTo>
                  <a:lnTo>
                    <a:pt x="717823" y="607144"/>
                  </a:lnTo>
                  <a:cubicBezTo>
                    <a:pt x="695108" y="564248"/>
                    <a:pt x="669315" y="523611"/>
                    <a:pt x="641018" y="485999"/>
                  </a:cubicBezTo>
                  <a:lnTo>
                    <a:pt x="618370" y="460595"/>
                  </a:lnTo>
                  <a:lnTo>
                    <a:pt x="621797" y="447805"/>
                  </a:lnTo>
                  <a:lnTo>
                    <a:pt x="620039" y="447805"/>
                  </a:lnTo>
                  <a:cubicBezTo>
                    <a:pt x="620039" y="412395"/>
                    <a:pt x="624762" y="377657"/>
                    <a:pt x="633763" y="344362"/>
                  </a:cubicBezTo>
                  <a:close/>
                  <a:moveTo>
                    <a:pt x="325050" y="305955"/>
                  </a:moveTo>
                  <a:lnTo>
                    <a:pt x="339573" y="344364"/>
                  </a:lnTo>
                  <a:lnTo>
                    <a:pt x="353296" y="447804"/>
                  </a:lnTo>
                  <a:lnTo>
                    <a:pt x="353919" y="447804"/>
                  </a:lnTo>
                  <a:lnTo>
                    <a:pt x="362766" y="480820"/>
                  </a:lnTo>
                  <a:lnTo>
                    <a:pt x="359138" y="484371"/>
                  </a:lnTo>
                  <a:lnTo>
                    <a:pt x="364969" y="489042"/>
                  </a:lnTo>
                  <a:lnTo>
                    <a:pt x="371863" y="514774"/>
                  </a:lnTo>
                  <a:cubicBezTo>
                    <a:pt x="383426" y="534800"/>
                    <a:pt x="400168" y="551836"/>
                    <a:pt x="420888" y="563799"/>
                  </a:cubicBezTo>
                  <a:cubicBezTo>
                    <a:pt x="462329" y="587725"/>
                    <a:pt x="513386" y="587725"/>
                    <a:pt x="554827" y="563799"/>
                  </a:cubicBezTo>
                  <a:cubicBezTo>
                    <a:pt x="575548" y="551836"/>
                    <a:pt x="592290" y="534800"/>
                    <a:pt x="603853" y="514774"/>
                  </a:cubicBezTo>
                  <a:lnTo>
                    <a:pt x="616737" y="466691"/>
                  </a:lnTo>
                  <a:lnTo>
                    <a:pt x="674359" y="632701"/>
                  </a:lnTo>
                  <a:lnTo>
                    <a:pt x="692213" y="786435"/>
                  </a:lnTo>
                  <a:lnTo>
                    <a:pt x="686085" y="791146"/>
                  </a:lnTo>
                  <a:cubicBezTo>
                    <a:pt x="655419" y="808851"/>
                    <a:pt x="622974" y="822130"/>
                    <a:pt x="589640" y="830982"/>
                  </a:cubicBezTo>
                  <a:lnTo>
                    <a:pt x="532139" y="838484"/>
                  </a:lnTo>
                  <a:lnTo>
                    <a:pt x="504959" y="671444"/>
                  </a:lnTo>
                  <a:lnTo>
                    <a:pt x="485213" y="604889"/>
                  </a:lnTo>
                  <a:lnTo>
                    <a:pt x="403737" y="769110"/>
                  </a:lnTo>
                  <a:lnTo>
                    <a:pt x="364449" y="822050"/>
                  </a:lnTo>
                  <a:lnTo>
                    <a:pt x="289628" y="791145"/>
                  </a:lnTo>
                  <a:cubicBezTo>
                    <a:pt x="266629" y="777866"/>
                    <a:pt x="245285" y="762476"/>
                    <a:pt x="225785" y="745299"/>
                  </a:cubicBezTo>
                  <a:lnTo>
                    <a:pt x="220728" y="739880"/>
                  </a:lnTo>
                  <a:lnTo>
                    <a:pt x="255649" y="693738"/>
                  </a:lnTo>
                  <a:lnTo>
                    <a:pt x="350140" y="493179"/>
                  </a:lnTo>
                  <a:lnTo>
                    <a:pt x="297440" y="544766"/>
                  </a:lnTo>
                  <a:cubicBezTo>
                    <a:pt x="266793" y="568734"/>
                    <a:pt x="235151" y="590791"/>
                    <a:pt x="202977" y="610833"/>
                  </a:cubicBezTo>
                  <a:lnTo>
                    <a:pt x="144635" y="643079"/>
                  </a:lnTo>
                  <a:lnTo>
                    <a:pt x="132407" y="623399"/>
                  </a:lnTo>
                  <a:cubicBezTo>
                    <a:pt x="121032" y="600376"/>
                    <a:pt x="111875" y="576216"/>
                    <a:pt x="105124" y="551245"/>
                  </a:cubicBezTo>
                  <a:lnTo>
                    <a:pt x="98451" y="500944"/>
                  </a:lnTo>
                  <a:lnTo>
                    <a:pt x="174565" y="448668"/>
                  </a:lnTo>
                  <a:cubicBezTo>
                    <a:pt x="218232" y="414517"/>
                    <a:pt x="258418" y="378640"/>
                    <a:pt x="294561" y="341806"/>
                  </a:cubicBezTo>
                  <a:close/>
                  <a:moveTo>
                    <a:pt x="1882943" y="193743"/>
                  </a:moveTo>
                  <a:lnTo>
                    <a:pt x="1904139" y="236077"/>
                  </a:lnTo>
                  <a:lnTo>
                    <a:pt x="1931107" y="330254"/>
                  </a:lnTo>
                  <a:lnTo>
                    <a:pt x="1878510" y="328339"/>
                  </a:lnTo>
                  <a:cubicBezTo>
                    <a:pt x="1834972" y="328563"/>
                    <a:pt x="1791837" y="330581"/>
                    <a:pt x="1749572" y="334325"/>
                  </a:cubicBezTo>
                  <a:lnTo>
                    <a:pt x="1670799" y="344729"/>
                  </a:lnTo>
                  <a:lnTo>
                    <a:pt x="1665217" y="293083"/>
                  </a:lnTo>
                  <a:lnTo>
                    <a:pt x="1646129" y="230603"/>
                  </a:lnTo>
                  <a:lnTo>
                    <a:pt x="1654263" y="227341"/>
                  </a:lnTo>
                  <a:cubicBezTo>
                    <a:pt x="1711634" y="211366"/>
                    <a:pt x="1775064" y="199952"/>
                    <a:pt x="1842114" y="193938"/>
                  </a:cubicBezTo>
                  <a:close/>
                  <a:moveTo>
                    <a:pt x="210397" y="144196"/>
                  </a:moveTo>
                  <a:lnTo>
                    <a:pt x="218912" y="150311"/>
                  </a:lnTo>
                  <a:cubicBezTo>
                    <a:pt x="238412" y="167488"/>
                    <a:pt x="256068" y="186451"/>
                    <a:pt x="271694" y="206876"/>
                  </a:cubicBezTo>
                  <a:lnTo>
                    <a:pt x="303837" y="258607"/>
                  </a:lnTo>
                  <a:lnTo>
                    <a:pt x="214410" y="346143"/>
                  </a:lnTo>
                  <a:cubicBezTo>
                    <a:pt x="183763" y="370111"/>
                    <a:pt x="152121" y="392168"/>
                    <a:pt x="119948" y="412210"/>
                  </a:cubicBezTo>
                  <a:lnTo>
                    <a:pt x="86233" y="430844"/>
                  </a:lnTo>
                  <a:lnTo>
                    <a:pt x="72833" y="380836"/>
                  </a:lnTo>
                  <a:cubicBezTo>
                    <a:pt x="61271" y="360809"/>
                    <a:pt x="44529" y="343773"/>
                    <a:pt x="23808" y="331810"/>
                  </a:cubicBezTo>
                  <a:lnTo>
                    <a:pt x="11244" y="326621"/>
                  </a:lnTo>
                  <a:lnTo>
                    <a:pt x="10514" y="327967"/>
                  </a:lnTo>
                  <a:lnTo>
                    <a:pt x="1898" y="314252"/>
                  </a:lnTo>
                  <a:lnTo>
                    <a:pt x="0" y="312912"/>
                  </a:lnTo>
                  <a:lnTo>
                    <a:pt x="91535" y="250047"/>
                  </a:lnTo>
                  <a:close/>
                  <a:moveTo>
                    <a:pt x="1039042" y="54290"/>
                  </a:moveTo>
                  <a:lnTo>
                    <a:pt x="1118280" y="64627"/>
                  </a:lnTo>
                  <a:lnTo>
                    <a:pt x="1162004" y="82688"/>
                  </a:lnTo>
                  <a:lnTo>
                    <a:pt x="1173655" y="247715"/>
                  </a:lnTo>
                  <a:lnTo>
                    <a:pt x="1166005" y="392396"/>
                  </a:lnTo>
                  <a:lnTo>
                    <a:pt x="1191811" y="362391"/>
                  </a:lnTo>
                  <a:lnTo>
                    <a:pt x="1297928" y="171058"/>
                  </a:lnTo>
                  <a:lnTo>
                    <a:pt x="1331351" y="206876"/>
                  </a:lnTo>
                  <a:cubicBezTo>
                    <a:pt x="1362602" y="247726"/>
                    <a:pt x="1385729" y="294422"/>
                    <a:pt x="1399230" y="344364"/>
                  </a:cubicBezTo>
                  <a:lnTo>
                    <a:pt x="1400936" y="357220"/>
                  </a:lnTo>
                  <a:lnTo>
                    <a:pt x="1356364" y="433537"/>
                  </a:lnTo>
                  <a:cubicBezTo>
                    <a:pt x="1314893" y="487324"/>
                    <a:pt x="1268093" y="535835"/>
                    <a:pt x="1218373" y="577982"/>
                  </a:cubicBezTo>
                  <a:lnTo>
                    <a:pt x="1184623" y="603719"/>
                  </a:lnTo>
                  <a:lnTo>
                    <a:pt x="1164781" y="551245"/>
                  </a:lnTo>
                  <a:lnTo>
                    <a:pt x="1151058" y="447805"/>
                  </a:lnTo>
                  <a:lnTo>
                    <a:pt x="1150434" y="447805"/>
                  </a:lnTo>
                  <a:cubicBezTo>
                    <a:pt x="1150434" y="399953"/>
                    <a:pt x="1124906" y="355736"/>
                    <a:pt x="1083465" y="331810"/>
                  </a:cubicBezTo>
                  <a:cubicBezTo>
                    <a:pt x="1042024" y="307884"/>
                    <a:pt x="990967" y="307884"/>
                    <a:pt x="949526" y="331810"/>
                  </a:cubicBezTo>
                  <a:cubicBezTo>
                    <a:pt x="928806" y="343773"/>
                    <a:pt x="912063" y="360809"/>
                    <a:pt x="900501" y="380835"/>
                  </a:cubicBezTo>
                  <a:lnTo>
                    <a:pt x="882557" y="447804"/>
                  </a:lnTo>
                  <a:lnTo>
                    <a:pt x="884314" y="447804"/>
                  </a:lnTo>
                  <a:lnTo>
                    <a:pt x="881745" y="467168"/>
                  </a:lnTo>
                  <a:lnTo>
                    <a:pt x="854442" y="435163"/>
                  </a:lnTo>
                  <a:cubicBezTo>
                    <a:pt x="818305" y="398326"/>
                    <a:pt x="779943" y="364296"/>
                    <a:pt x="740163" y="333695"/>
                  </a:cubicBezTo>
                  <a:lnTo>
                    <a:pt x="660116" y="280950"/>
                  </a:lnTo>
                  <a:lnTo>
                    <a:pt x="673154" y="249576"/>
                  </a:lnTo>
                  <a:lnTo>
                    <a:pt x="713570" y="196779"/>
                  </a:lnTo>
                  <a:lnTo>
                    <a:pt x="754094" y="206846"/>
                  </a:lnTo>
                  <a:cubicBezTo>
                    <a:pt x="774840" y="214812"/>
                    <a:pt x="795732" y="224193"/>
                    <a:pt x="816598" y="234908"/>
                  </a:cubicBezTo>
                  <a:lnTo>
                    <a:pt x="874908" y="268645"/>
                  </a:lnTo>
                  <a:lnTo>
                    <a:pt x="804824" y="137356"/>
                  </a:lnTo>
                  <a:lnTo>
                    <a:pt x="794376" y="122834"/>
                  </a:lnTo>
                  <a:lnTo>
                    <a:pt x="818268" y="104463"/>
                  </a:lnTo>
                  <a:cubicBezTo>
                    <a:pt x="848934" y="86758"/>
                    <a:pt x="881379" y="73480"/>
                    <a:pt x="914714" y="64627"/>
                  </a:cubicBezTo>
                  <a:lnTo>
                    <a:pt x="955872" y="59258"/>
                  </a:lnTo>
                  <a:lnTo>
                    <a:pt x="957160" y="60833"/>
                  </a:lnTo>
                  <a:cubicBezTo>
                    <a:pt x="974052" y="85749"/>
                    <a:pt x="990267" y="112016"/>
                    <a:pt x="1005641" y="139510"/>
                  </a:cubicBezTo>
                  <a:lnTo>
                    <a:pt x="1045791" y="219041"/>
                  </a:lnTo>
                  <a:close/>
                  <a:moveTo>
                    <a:pt x="1729906" y="0"/>
                  </a:moveTo>
                  <a:lnTo>
                    <a:pt x="1791674" y="55246"/>
                  </a:lnTo>
                  <a:lnTo>
                    <a:pt x="1839005" y="117434"/>
                  </a:lnTo>
                  <a:lnTo>
                    <a:pt x="1810654" y="121860"/>
                  </a:lnTo>
                  <a:lnTo>
                    <a:pt x="1628940" y="175185"/>
                  </a:lnTo>
                  <a:lnTo>
                    <a:pt x="1576206" y="68622"/>
                  </a:lnTo>
                  <a:lnTo>
                    <a:pt x="1563906" y="51625"/>
                  </a:lnTo>
                  <a:lnTo>
                    <a:pt x="1631023" y="26012"/>
                  </a:lnTo>
                  <a:close/>
                </a:path>
              </a:pathLst>
            </a:custGeom>
            <a:solidFill>
              <a:srgbClr val="FF66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755" name="グループ化 754">
            <a:extLst>
              <a:ext uri="{FF2B5EF4-FFF2-40B4-BE49-F238E27FC236}">
                <a16:creationId xmlns:a16="http://schemas.microsoft.com/office/drawing/2014/main" id="{B8E76484-6E7F-9CDD-F8E6-49BBAC5D1919}"/>
              </a:ext>
            </a:extLst>
          </p:cNvPr>
          <p:cNvGrpSpPr/>
          <p:nvPr/>
        </p:nvGrpSpPr>
        <p:grpSpPr>
          <a:xfrm>
            <a:off x="6805232" y="4363993"/>
            <a:ext cx="2694753" cy="1213653"/>
            <a:chOff x="6567840" y="4363993"/>
            <a:chExt cx="2694753" cy="1213653"/>
          </a:xfrm>
        </p:grpSpPr>
        <p:sp>
          <p:nvSpPr>
            <p:cNvPr id="756" name="フリーフォーム: 図形 755">
              <a:extLst>
                <a:ext uri="{FF2B5EF4-FFF2-40B4-BE49-F238E27FC236}">
                  <a16:creationId xmlns:a16="http://schemas.microsoft.com/office/drawing/2014/main" id="{861172B2-B405-2475-9A56-F14977E41871}"/>
                </a:ext>
              </a:extLst>
            </p:cNvPr>
            <p:cNvSpPr/>
            <p:nvPr/>
          </p:nvSpPr>
          <p:spPr>
            <a:xfrm>
              <a:off x="6567840" y="4363993"/>
              <a:ext cx="2694752" cy="1213653"/>
            </a:xfrm>
            <a:custGeom>
              <a:avLst/>
              <a:gdLst>
                <a:gd name="connsiteX0" fmla="*/ 499410 w 2694752"/>
                <a:gd name="connsiteY0" fmla="*/ 0 h 1213653"/>
                <a:gd name="connsiteX1" fmla="*/ 988674 w 2694752"/>
                <a:gd name="connsiteY1" fmla="*/ 398763 h 1213653"/>
                <a:gd name="connsiteX2" fmla="*/ 992641 w 2694752"/>
                <a:gd name="connsiteY2" fmla="*/ 438110 h 1213653"/>
                <a:gd name="connsiteX3" fmla="*/ 1079185 w 2694752"/>
                <a:gd name="connsiteY3" fmla="*/ 473857 h 1213653"/>
                <a:gd name="connsiteX4" fmla="*/ 1263689 w 2694752"/>
                <a:gd name="connsiteY4" fmla="*/ 713758 h 1213653"/>
                <a:gd name="connsiteX5" fmla="*/ 1277412 w 2694752"/>
                <a:gd name="connsiteY5" fmla="*/ 817197 h 1213653"/>
                <a:gd name="connsiteX6" fmla="*/ 1278036 w 2694752"/>
                <a:gd name="connsiteY6" fmla="*/ 817197 h 1213653"/>
                <a:gd name="connsiteX7" fmla="*/ 1315239 w 2694752"/>
                <a:gd name="connsiteY7" fmla="*/ 881636 h 1213653"/>
                <a:gd name="connsiteX8" fmla="*/ 1389646 w 2694752"/>
                <a:gd name="connsiteY8" fmla="*/ 881636 h 1213653"/>
                <a:gd name="connsiteX9" fmla="*/ 1426850 w 2694752"/>
                <a:gd name="connsiteY9" fmla="*/ 817198 h 1213653"/>
                <a:gd name="connsiteX10" fmla="*/ 1427473 w 2694752"/>
                <a:gd name="connsiteY10" fmla="*/ 817198 h 1213653"/>
                <a:gd name="connsiteX11" fmla="*/ 1441197 w 2694752"/>
                <a:gd name="connsiteY11" fmla="*/ 713755 h 1213653"/>
                <a:gd name="connsiteX12" fmla="*/ 1625702 w 2694752"/>
                <a:gd name="connsiteY12" fmla="*/ 473856 h 1213653"/>
                <a:gd name="connsiteX13" fmla="*/ 2022160 w 2694752"/>
                <a:gd name="connsiteY13" fmla="*/ 473857 h 1213653"/>
                <a:gd name="connsiteX14" fmla="*/ 2206664 w 2694752"/>
                <a:gd name="connsiteY14" fmla="*/ 713758 h 1213653"/>
                <a:gd name="connsiteX15" fmla="*/ 2220386 w 2694752"/>
                <a:gd name="connsiteY15" fmla="*/ 817197 h 1213653"/>
                <a:gd name="connsiteX16" fmla="*/ 2221011 w 2694752"/>
                <a:gd name="connsiteY16" fmla="*/ 817197 h 1213653"/>
                <a:gd name="connsiteX17" fmla="*/ 2258214 w 2694752"/>
                <a:gd name="connsiteY17" fmla="*/ 881636 h 1213653"/>
                <a:gd name="connsiteX18" fmla="*/ 2332621 w 2694752"/>
                <a:gd name="connsiteY18" fmla="*/ 881636 h 1213653"/>
                <a:gd name="connsiteX19" fmla="*/ 2369825 w 2694752"/>
                <a:gd name="connsiteY19" fmla="*/ 817198 h 1213653"/>
                <a:gd name="connsiteX20" fmla="*/ 2370833 w 2694752"/>
                <a:gd name="connsiteY20" fmla="*/ 817198 h 1213653"/>
                <a:gd name="connsiteX21" fmla="*/ 2348970 w 2694752"/>
                <a:gd name="connsiteY21" fmla="*/ 616115 h 1213653"/>
                <a:gd name="connsiteX22" fmla="*/ 2047053 w 2694752"/>
                <a:gd name="connsiteY22" fmla="*/ 119923 h 1213653"/>
                <a:gd name="connsiteX23" fmla="*/ 2047055 w 2694752"/>
                <a:gd name="connsiteY23" fmla="*/ 119923 h 1213653"/>
                <a:gd name="connsiteX24" fmla="*/ 2694752 w 2694752"/>
                <a:gd name="connsiteY24" fmla="*/ 817840 h 1213653"/>
                <a:gd name="connsiteX25" fmla="*/ 2694551 w 2694752"/>
                <a:gd name="connsiteY25" fmla="*/ 819988 h 1213653"/>
                <a:gd name="connsiteX26" fmla="*/ 2691504 w 2694752"/>
                <a:gd name="connsiteY26" fmla="*/ 819988 h 1213653"/>
                <a:gd name="connsiteX27" fmla="*/ 2678150 w 2694752"/>
                <a:gd name="connsiteY27" fmla="*/ 920640 h 1213653"/>
                <a:gd name="connsiteX28" fmla="*/ 2493645 w 2694752"/>
                <a:gd name="connsiteY28" fmla="*/ 1160539 h 1213653"/>
                <a:gd name="connsiteX29" fmla="*/ 2097187 w 2694752"/>
                <a:gd name="connsiteY29" fmla="*/ 1160538 h 1213653"/>
                <a:gd name="connsiteX30" fmla="*/ 1912683 w 2694752"/>
                <a:gd name="connsiteY30" fmla="*/ 920637 h 1213653"/>
                <a:gd name="connsiteX31" fmla="*/ 1898961 w 2694752"/>
                <a:gd name="connsiteY31" fmla="*/ 817198 h 1213653"/>
                <a:gd name="connsiteX32" fmla="*/ 1898336 w 2694752"/>
                <a:gd name="connsiteY32" fmla="*/ 817198 h 1213653"/>
                <a:gd name="connsiteX33" fmla="*/ 1861133 w 2694752"/>
                <a:gd name="connsiteY33" fmla="*/ 752759 h 1213653"/>
                <a:gd name="connsiteX34" fmla="*/ 1786726 w 2694752"/>
                <a:gd name="connsiteY34" fmla="*/ 752759 h 1213653"/>
                <a:gd name="connsiteX35" fmla="*/ 1749522 w 2694752"/>
                <a:gd name="connsiteY35" fmla="*/ 817197 h 1213653"/>
                <a:gd name="connsiteX36" fmla="*/ 1748899 w 2694752"/>
                <a:gd name="connsiteY36" fmla="*/ 817197 h 1213653"/>
                <a:gd name="connsiteX37" fmla="*/ 1735176 w 2694752"/>
                <a:gd name="connsiteY37" fmla="*/ 920640 h 1213653"/>
                <a:gd name="connsiteX38" fmla="*/ 1550670 w 2694752"/>
                <a:gd name="connsiteY38" fmla="*/ 1160539 h 1213653"/>
                <a:gd name="connsiteX39" fmla="*/ 1154212 w 2694752"/>
                <a:gd name="connsiteY39" fmla="*/ 1160538 h 1213653"/>
                <a:gd name="connsiteX40" fmla="*/ 969708 w 2694752"/>
                <a:gd name="connsiteY40" fmla="*/ 920637 h 1213653"/>
                <a:gd name="connsiteX41" fmla="*/ 955986 w 2694752"/>
                <a:gd name="connsiteY41" fmla="*/ 817198 h 1213653"/>
                <a:gd name="connsiteX42" fmla="*/ 955361 w 2694752"/>
                <a:gd name="connsiteY42" fmla="*/ 817198 h 1213653"/>
                <a:gd name="connsiteX43" fmla="*/ 945393 w 2694752"/>
                <a:gd name="connsiteY43" fmla="*/ 779995 h 1213653"/>
                <a:gd name="connsiteX44" fmla="*/ 924262 w 2694752"/>
                <a:gd name="connsiteY44" fmla="*/ 758863 h 1213653"/>
                <a:gd name="connsiteX45" fmla="*/ 913529 w 2694752"/>
                <a:gd name="connsiteY45" fmla="*/ 778637 h 1213653"/>
                <a:gd name="connsiteX46" fmla="*/ 499410 w 2694752"/>
                <a:gd name="connsiteY46" fmla="*/ 998822 h 1213653"/>
                <a:gd name="connsiteX47" fmla="*/ 0 w 2694752"/>
                <a:gd name="connsiteY47" fmla="*/ 499411 h 1213653"/>
                <a:gd name="connsiteX48" fmla="*/ 499410 w 2694752"/>
                <a:gd name="connsiteY48" fmla="*/ 0 h 1213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2694752" h="1213653">
                  <a:moveTo>
                    <a:pt x="499410" y="0"/>
                  </a:moveTo>
                  <a:cubicBezTo>
                    <a:pt x="740750" y="0"/>
                    <a:pt x="942106" y="171189"/>
                    <a:pt x="988674" y="398763"/>
                  </a:cubicBezTo>
                  <a:lnTo>
                    <a:pt x="992641" y="438110"/>
                  </a:lnTo>
                  <a:lnTo>
                    <a:pt x="1079185" y="473857"/>
                  </a:lnTo>
                  <a:cubicBezTo>
                    <a:pt x="1171183" y="526973"/>
                    <a:pt x="1236687" y="613873"/>
                    <a:pt x="1263689" y="713758"/>
                  </a:cubicBezTo>
                  <a:lnTo>
                    <a:pt x="1277412" y="817197"/>
                  </a:lnTo>
                  <a:lnTo>
                    <a:pt x="1278036" y="817197"/>
                  </a:lnTo>
                  <a:cubicBezTo>
                    <a:pt x="1278036" y="843780"/>
                    <a:pt x="1292218" y="868344"/>
                    <a:pt x="1315239" y="881636"/>
                  </a:cubicBezTo>
                  <a:cubicBezTo>
                    <a:pt x="1338261" y="894928"/>
                    <a:pt x="1366624" y="894928"/>
                    <a:pt x="1389646" y="881636"/>
                  </a:cubicBezTo>
                  <a:cubicBezTo>
                    <a:pt x="1412668" y="868344"/>
                    <a:pt x="1426850" y="843781"/>
                    <a:pt x="1426850" y="817198"/>
                  </a:cubicBezTo>
                  <a:lnTo>
                    <a:pt x="1427473" y="817198"/>
                  </a:lnTo>
                  <a:lnTo>
                    <a:pt x="1441197" y="713755"/>
                  </a:lnTo>
                  <a:cubicBezTo>
                    <a:pt x="1468199" y="613871"/>
                    <a:pt x="1533704" y="526971"/>
                    <a:pt x="1625702" y="473856"/>
                  </a:cubicBezTo>
                  <a:cubicBezTo>
                    <a:pt x="1748367" y="403036"/>
                    <a:pt x="1899496" y="403036"/>
                    <a:pt x="2022160" y="473857"/>
                  </a:cubicBezTo>
                  <a:cubicBezTo>
                    <a:pt x="2114158" y="526973"/>
                    <a:pt x="2179662" y="613873"/>
                    <a:pt x="2206664" y="713758"/>
                  </a:cubicBezTo>
                  <a:lnTo>
                    <a:pt x="2220386" y="817197"/>
                  </a:lnTo>
                  <a:lnTo>
                    <a:pt x="2221011" y="817197"/>
                  </a:lnTo>
                  <a:cubicBezTo>
                    <a:pt x="2221011" y="843780"/>
                    <a:pt x="2235193" y="868344"/>
                    <a:pt x="2258214" y="881636"/>
                  </a:cubicBezTo>
                  <a:cubicBezTo>
                    <a:pt x="2281236" y="894928"/>
                    <a:pt x="2309599" y="894928"/>
                    <a:pt x="2332621" y="881636"/>
                  </a:cubicBezTo>
                  <a:cubicBezTo>
                    <a:pt x="2355643" y="868344"/>
                    <a:pt x="2369825" y="843781"/>
                    <a:pt x="2369825" y="817198"/>
                  </a:cubicBezTo>
                  <a:lnTo>
                    <a:pt x="2370833" y="817198"/>
                  </a:lnTo>
                  <a:lnTo>
                    <a:pt x="2348970" y="616115"/>
                  </a:lnTo>
                  <a:cubicBezTo>
                    <a:pt x="2305669" y="419826"/>
                    <a:pt x="2199954" y="243490"/>
                    <a:pt x="2047053" y="119923"/>
                  </a:cubicBezTo>
                  <a:lnTo>
                    <a:pt x="2047055" y="119923"/>
                  </a:lnTo>
                  <a:cubicBezTo>
                    <a:pt x="2404769" y="119923"/>
                    <a:pt x="2694752" y="432391"/>
                    <a:pt x="2694752" y="817840"/>
                  </a:cubicBezTo>
                  <a:lnTo>
                    <a:pt x="2694551" y="819988"/>
                  </a:lnTo>
                  <a:lnTo>
                    <a:pt x="2691504" y="819988"/>
                  </a:lnTo>
                  <a:lnTo>
                    <a:pt x="2678150" y="920640"/>
                  </a:lnTo>
                  <a:cubicBezTo>
                    <a:pt x="2651148" y="1020525"/>
                    <a:pt x="2585643" y="1107424"/>
                    <a:pt x="2493645" y="1160539"/>
                  </a:cubicBezTo>
                  <a:cubicBezTo>
                    <a:pt x="2370980" y="1231359"/>
                    <a:pt x="2219851" y="1231359"/>
                    <a:pt x="2097187" y="1160538"/>
                  </a:cubicBezTo>
                  <a:cubicBezTo>
                    <a:pt x="2005189" y="1107423"/>
                    <a:pt x="1939685" y="1020522"/>
                    <a:pt x="1912683" y="920637"/>
                  </a:cubicBezTo>
                  <a:lnTo>
                    <a:pt x="1898961" y="817198"/>
                  </a:lnTo>
                  <a:lnTo>
                    <a:pt x="1898336" y="817198"/>
                  </a:lnTo>
                  <a:cubicBezTo>
                    <a:pt x="1898336" y="790615"/>
                    <a:pt x="1884154" y="766051"/>
                    <a:pt x="1861133" y="752759"/>
                  </a:cubicBezTo>
                  <a:cubicBezTo>
                    <a:pt x="1838111" y="739467"/>
                    <a:pt x="1809748" y="739467"/>
                    <a:pt x="1786726" y="752759"/>
                  </a:cubicBezTo>
                  <a:cubicBezTo>
                    <a:pt x="1763704" y="766051"/>
                    <a:pt x="1749522" y="790614"/>
                    <a:pt x="1749522" y="817197"/>
                  </a:cubicBezTo>
                  <a:lnTo>
                    <a:pt x="1748899" y="817197"/>
                  </a:lnTo>
                  <a:lnTo>
                    <a:pt x="1735176" y="920640"/>
                  </a:lnTo>
                  <a:cubicBezTo>
                    <a:pt x="1708173" y="1020525"/>
                    <a:pt x="1642668" y="1107424"/>
                    <a:pt x="1550670" y="1160539"/>
                  </a:cubicBezTo>
                  <a:cubicBezTo>
                    <a:pt x="1428005" y="1231359"/>
                    <a:pt x="1276876" y="1231359"/>
                    <a:pt x="1154212" y="1160538"/>
                  </a:cubicBezTo>
                  <a:cubicBezTo>
                    <a:pt x="1062214" y="1107423"/>
                    <a:pt x="996710" y="1020522"/>
                    <a:pt x="969708" y="920637"/>
                  </a:cubicBezTo>
                  <a:lnTo>
                    <a:pt x="955986" y="817198"/>
                  </a:lnTo>
                  <a:lnTo>
                    <a:pt x="955361" y="817198"/>
                  </a:lnTo>
                  <a:cubicBezTo>
                    <a:pt x="955361" y="803907"/>
                    <a:pt x="951816" y="791120"/>
                    <a:pt x="945393" y="779995"/>
                  </a:cubicBezTo>
                  <a:lnTo>
                    <a:pt x="924262" y="758863"/>
                  </a:lnTo>
                  <a:lnTo>
                    <a:pt x="913529" y="778637"/>
                  </a:lnTo>
                  <a:cubicBezTo>
                    <a:pt x="823782" y="911481"/>
                    <a:pt x="671796" y="998822"/>
                    <a:pt x="499410" y="998822"/>
                  </a:cubicBezTo>
                  <a:cubicBezTo>
                    <a:pt x="223593" y="998822"/>
                    <a:pt x="0" y="775228"/>
                    <a:pt x="0" y="499411"/>
                  </a:cubicBezTo>
                  <a:cubicBezTo>
                    <a:pt x="0" y="223594"/>
                    <a:pt x="223593" y="0"/>
                    <a:pt x="49941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7" name="楕円 756">
              <a:extLst>
                <a:ext uri="{FF2B5EF4-FFF2-40B4-BE49-F238E27FC236}">
                  <a16:creationId xmlns:a16="http://schemas.microsoft.com/office/drawing/2014/main" id="{68CFEC66-B8FE-D8A8-A597-C1E9F64242CD}"/>
                </a:ext>
              </a:extLst>
            </p:cNvPr>
            <p:cNvSpPr/>
            <p:nvPr/>
          </p:nvSpPr>
          <p:spPr>
            <a:xfrm>
              <a:off x="6657462" y="4597030"/>
              <a:ext cx="231951" cy="231952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8" name="楕円 757">
              <a:extLst>
                <a:ext uri="{FF2B5EF4-FFF2-40B4-BE49-F238E27FC236}">
                  <a16:creationId xmlns:a16="http://schemas.microsoft.com/office/drawing/2014/main" id="{0FBAA34E-476A-5231-7DAF-C8BE8A0C22F9}"/>
                </a:ext>
              </a:extLst>
            </p:cNvPr>
            <p:cNvSpPr/>
            <p:nvPr/>
          </p:nvSpPr>
          <p:spPr>
            <a:xfrm>
              <a:off x="6967303" y="4706974"/>
              <a:ext cx="231951" cy="231952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9" name="楕円 758">
              <a:extLst>
                <a:ext uri="{FF2B5EF4-FFF2-40B4-BE49-F238E27FC236}">
                  <a16:creationId xmlns:a16="http://schemas.microsoft.com/office/drawing/2014/main" id="{82701A6C-28CD-9AC5-EA43-E379C98F5493}"/>
                </a:ext>
              </a:extLst>
            </p:cNvPr>
            <p:cNvSpPr/>
            <p:nvPr/>
          </p:nvSpPr>
          <p:spPr>
            <a:xfrm>
              <a:off x="6722414" y="4661983"/>
              <a:ext cx="102047" cy="102048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0" name="楕円 759">
              <a:extLst>
                <a:ext uri="{FF2B5EF4-FFF2-40B4-BE49-F238E27FC236}">
                  <a16:creationId xmlns:a16="http://schemas.microsoft.com/office/drawing/2014/main" id="{60DF2994-F647-8981-9D10-EE66A1D69E88}"/>
                </a:ext>
              </a:extLst>
            </p:cNvPr>
            <p:cNvSpPr/>
            <p:nvPr/>
          </p:nvSpPr>
          <p:spPr>
            <a:xfrm>
              <a:off x="7032255" y="4771927"/>
              <a:ext cx="102047" cy="102048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1" name="月 760">
              <a:extLst>
                <a:ext uri="{FF2B5EF4-FFF2-40B4-BE49-F238E27FC236}">
                  <a16:creationId xmlns:a16="http://schemas.microsoft.com/office/drawing/2014/main" id="{320B6543-3094-0717-FBB5-B29B6E057D13}"/>
                </a:ext>
              </a:extLst>
            </p:cNvPr>
            <p:cNvSpPr/>
            <p:nvPr/>
          </p:nvSpPr>
          <p:spPr>
            <a:xfrm rot="17100000">
              <a:off x="6693666" y="4912785"/>
              <a:ext cx="167793" cy="237805"/>
            </a:xfrm>
            <a:prstGeom prst="moon">
              <a:avLst>
                <a:gd name="adj" fmla="val 87500"/>
              </a:avLst>
            </a:prstGeom>
            <a:solidFill>
              <a:srgbClr val="FF33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2" name="フリーフォーム: 図形 761">
              <a:extLst>
                <a:ext uri="{FF2B5EF4-FFF2-40B4-BE49-F238E27FC236}">
                  <a16:creationId xmlns:a16="http://schemas.microsoft.com/office/drawing/2014/main" id="{80C2AB85-F784-8456-F1C5-209F482D7B59}"/>
                </a:ext>
              </a:extLst>
            </p:cNvPr>
            <p:cNvSpPr/>
            <p:nvPr/>
          </p:nvSpPr>
          <p:spPr>
            <a:xfrm>
              <a:off x="7477466" y="4665874"/>
              <a:ext cx="1785127" cy="910396"/>
            </a:xfrm>
            <a:custGeom>
              <a:avLst/>
              <a:gdLst>
                <a:gd name="connsiteX0" fmla="*/ 1297074 w 1785127"/>
                <a:gd name="connsiteY0" fmla="*/ 410761 h 910396"/>
                <a:gd name="connsiteX1" fmla="*/ 1298772 w 1785127"/>
                <a:gd name="connsiteY1" fmla="*/ 423567 h 910396"/>
                <a:gd name="connsiteX2" fmla="*/ 1287013 w 1785127"/>
                <a:gd name="connsiteY2" fmla="*/ 470930 h 910396"/>
                <a:gd name="connsiteX3" fmla="*/ 1298809 w 1785127"/>
                <a:gd name="connsiteY3" fmla="*/ 423843 h 910396"/>
                <a:gd name="connsiteX4" fmla="*/ 1310761 w 1785127"/>
                <a:gd name="connsiteY4" fmla="*/ 513939 h 910396"/>
                <a:gd name="connsiteX5" fmla="*/ 1311386 w 1785127"/>
                <a:gd name="connsiteY5" fmla="*/ 513939 h 910396"/>
                <a:gd name="connsiteX6" fmla="*/ 1321355 w 1785127"/>
                <a:gd name="connsiteY6" fmla="*/ 551143 h 910396"/>
                <a:gd name="connsiteX7" fmla="*/ 1339894 w 1785127"/>
                <a:gd name="connsiteY7" fmla="*/ 569683 h 910396"/>
                <a:gd name="connsiteX8" fmla="*/ 1311975 w 1785127"/>
                <a:gd name="connsiteY8" fmla="*/ 718483 h 910396"/>
                <a:gd name="connsiteX9" fmla="*/ 1278930 w 1785127"/>
                <a:gd name="connsiteY9" fmla="*/ 834939 h 910396"/>
                <a:gd name="connsiteX10" fmla="*/ 1258676 w 1785127"/>
                <a:gd name="connsiteY10" fmla="*/ 886654 h 910396"/>
                <a:gd name="connsiteX11" fmla="*/ 1187562 w 1785127"/>
                <a:gd name="connsiteY11" fmla="*/ 857280 h 910396"/>
                <a:gd name="connsiteX12" fmla="*/ 1153487 w 1785127"/>
                <a:gd name="connsiteY12" fmla="*/ 832811 h 910396"/>
                <a:gd name="connsiteX13" fmla="*/ 1172185 w 1785127"/>
                <a:gd name="connsiteY13" fmla="*/ 793780 h 910396"/>
                <a:gd name="connsiteX14" fmla="*/ 1220488 w 1785127"/>
                <a:gd name="connsiteY14" fmla="*/ 670391 h 910396"/>
                <a:gd name="connsiteX15" fmla="*/ 1281322 w 1785127"/>
                <a:gd name="connsiteY15" fmla="*/ 466322 h 910396"/>
                <a:gd name="connsiteX16" fmla="*/ 1769721 w 1785127"/>
                <a:gd name="connsiteY16" fmla="*/ 376233 h 910396"/>
                <a:gd name="connsiteX17" fmla="*/ 1772194 w 1785127"/>
                <a:gd name="connsiteY17" fmla="*/ 376342 h 910396"/>
                <a:gd name="connsiteX18" fmla="*/ 1785127 w 1785127"/>
                <a:gd name="connsiteY18" fmla="*/ 514582 h 910396"/>
                <a:gd name="connsiteX19" fmla="*/ 1784926 w 1785127"/>
                <a:gd name="connsiteY19" fmla="*/ 516730 h 910396"/>
                <a:gd name="connsiteX20" fmla="*/ 1781879 w 1785127"/>
                <a:gd name="connsiteY20" fmla="*/ 516730 h 910396"/>
                <a:gd name="connsiteX21" fmla="*/ 1779556 w 1785127"/>
                <a:gd name="connsiteY21" fmla="*/ 534236 h 910396"/>
                <a:gd name="connsiteX22" fmla="*/ 1699332 w 1785127"/>
                <a:gd name="connsiteY22" fmla="*/ 516457 h 910396"/>
                <a:gd name="connsiteX23" fmla="*/ 1527377 w 1785127"/>
                <a:gd name="connsiteY23" fmla="*/ 506928 h 910396"/>
                <a:gd name="connsiteX24" fmla="*/ 1635082 w 1785127"/>
                <a:gd name="connsiteY24" fmla="*/ 608749 h 910396"/>
                <a:gd name="connsiteX25" fmla="*/ 1728169 w 1785127"/>
                <a:gd name="connsiteY25" fmla="*/ 710575 h 910396"/>
                <a:gd name="connsiteX26" fmla="*/ 1700646 w 1785127"/>
                <a:gd name="connsiteY26" fmla="*/ 754870 h 910396"/>
                <a:gd name="connsiteX27" fmla="*/ 1647863 w 1785127"/>
                <a:gd name="connsiteY27" fmla="*/ 811435 h 910396"/>
                <a:gd name="connsiteX28" fmla="*/ 1638422 w 1785127"/>
                <a:gd name="connsiteY28" fmla="*/ 818215 h 910396"/>
                <a:gd name="connsiteX29" fmla="*/ 1591930 w 1785127"/>
                <a:gd name="connsiteY29" fmla="*/ 765452 h 910396"/>
                <a:gd name="connsiteX30" fmla="*/ 1501862 w 1785127"/>
                <a:gd name="connsiteY30" fmla="*/ 679328 h 910396"/>
                <a:gd name="connsiteX31" fmla="*/ 1511196 w 1785127"/>
                <a:gd name="connsiteY31" fmla="*/ 773775 h 910396"/>
                <a:gd name="connsiteX32" fmla="*/ 1506526 w 1785127"/>
                <a:gd name="connsiteY32" fmla="*/ 889289 h 910396"/>
                <a:gd name="connsiteX33" fmla="*/ 1487574 w 1785127"/>
                <a:gd name="connsiteY33" fmla="*/ 897117 h 910396"/>
                <a:gd name="connsiteX34" fmla="*/ 1385791 w 1785127"/>
                <a:gd name="connsiteY34" fmla="*/ 910396 h 910396"/>
                <a:gd name="connsiteX35" fmla="*/ 1357420 w 1785127"/>
                <a:gd name="connsiteY35" fmla="*/ 906695 h 910396"/>
                <a:gd name="connsiteX36" fmla="*/ 1366679 w 1785127"/>
                <a:gd name="connsiteY36" fmla="*/ 710898 h 910396"/>
                <a:gd name="connsiteX37" fmla="*/ 1354573 w 1785127"/>
                <a:gd name="connsiteY37" fmla="*/ 579982 h 910396"/>
                <a:gd name="connsiteX38" fmla="*/ 1385792 w 1785127"/>
                <a:gd name="connsiteY38" fmla="*/ 588347 h 910396"/>
                <a:gd name="connsiteX39" fmla="*/ 1422996 w 1785127"/>
                <a:gd name="connsiteY39" fmla="*/ 578378 h 910396"/>
                <a:gd name="connsiteX40" fmla="*/ 1460200 w 1785127"/>
                <a:gd name="connsiteY40" fmla="*/ 513940 h 910396"/>
                <a:gd name="connsiteX41" fmla="*/ 1461208 w 1785127"/>
                <a:gd name="connsiteY41" fmla="*/ 513940 h 910396"/>
                <a:gd name="connsiteX42" fmla="*/ 1447946 w 1785127"/>
                <a:gd name="connsiteY42" fmla="*/ 391964 h 910396"/>
                <a:gd name="connsiteX43" fmla="*/ 1481106 w 1785127"/>
                <a:gd name="connsiteY43" fmla="*/ 388236 h 910396"/>
                <a:gd name="connsiteX44" fmla="*/ 1769721 w 1785127"/>
                <a:gd name="connsiteY44" fmla="*/ 376233 h 910396"/>
                <a:gd name="connsiteX45" fmla="*/ 564122 w 1785127"/>
                <a:gd name="connsiteY45" fmla="*/ 329868 h 910396"/>
                <a:gd name="connsiteX46" fmla="*/ 611662 w 1785127"/>
                <a:gd name="connsiteY46" fmla="*/ 393464 h 910396"/>
                <a:gd name="connsiteX47" fmla="*/ 732988 w 1785127"/>
                <a:gd name="connsiteY47" fmla="*/ 604164 h 910396"/>
                <a:gd name="connsiteX48" fmla="*/ 781540 w 1785127"/>
                <a:gd name="connsiteY48" fmla="*/ 715279 h 910396"/>
                <a:gd name="connsiteX49" fmla="*/ 781622 w 1785127"/>
                <a:gd name="connsiteY49" fmla="*/ 716326 h 910396"/>
                <a:gd name="connsiteX50" fmla="*/ 757671 w 1785127"/>
                <a:gd name="connsiteY50" fmla="*/ 754870 h 910396"/>
                <a:gd name="connsiteX51" fmla="*/ 704889 w 1785127"/>
                <a:gd name="connsiteY51" fmla="*/ 811435 h 910396"/>
                <a:gd name="connsiteX52" fmla="*/ 701436 w 1785127"/>
                <a:gd name="connsiteY52" fmla="*/ 813915 h 910396"/>
                <a:gd name="connsiteX53" fmla="*/ 667833 w 1785127"/>
                <a:gd name="connsiteY53" fmla="*/ 733584 h 910396"/>
                <a:gd name="connsiteX54" fmla="*/ 565647 w 1785127"/>
                <a:gd name="connsiteY54" fmla="*/ 528828 h 910396"/>
                <a:gd name="connsiteX55" fmla="*/ 525644 w 1785127"/>
                <a:gd name="connsiteY55" fmla="*/ 462928 h 910396"/>
                <a:gd name="connsiteX56" fmla="*/ 579412 w 1785127"/>
                <a:gd name="connsiteY56" fmla="*/ 716145 h 910396"/>
                <a:gd name="connsiteX57" fmla="*/ 596371 w 1785127"/>
                <a:gd name="connsiteY57" fmla="*/ 875734 h 910396"/>
                <a:gd name="connsiteX58" fmla="*/ 544599 w 1785127"/>
                <a:gd name="connsiteY58" fmla="*/ 897117 h 910396"/>
                <a:gd name="connsiteX59" fmla="*/ 491224 w 1785127"/>
                <a:gd name="connsiteY59" fmla="*/ 904081 h 910396"/>
                <a:gd name="connsiteX60" fmla="*/ 469366 w 1785127"/>
                <a:gd name="connsiteY60" fmla="*/ 733626 h 910396"/>
                <a:gd name="connsiteX61" fmla="*/ 443580 w 1785127"/>
                <a:gd name="connsiteY61" fmla="*/ 597759 h 910396"/>
                <a:gd name="connsiteX62" fmla="*/ 387678 w 1785127"/>
                <a:gd name="connsiteY62" fmla="*/ 899548 h 910396"/>
                <a:gd name="connsiteX63" fmla="*/ 386701 w 1785127"/>
                <a:gd name="connsiteY63" fmla="*/ 903075 h 910396"/>
                <a:gd name="connsiteX64" fmla="*/ 341033 w 1785127"/>
                <a:gd name="connsiteY64" fmla="*/ 897117 h 910396"/>
                <a:gd name="connsiteX65" fmla="*/ 275193 w 1785127"/>
                <a:gd name="connsiteY65" fmla="*/ 869922 h 910396"/>
                <a:gd name="connsiteX66" fmla="*/ 300429 w 1785127"/>
                <a:gd name="connsiteY66" fmla="*/ 780611 h 910396"/>
                <a:gd name="connsiteX67" fmla="*/ 338711 w 1785127"/>
                <a:gd name="connsiteY67" fmla="*/ 562988 h 910396"/>
                <a:gd name="connsiteX68" fmla="*/ 258430 w 1785127"/>
                <a:gd name="connsiteY68" fmla="*/ 655898 h 910396"/>
                <a:gd name="connsiteX69" fmla="*/ 145032 w 1785127"/>
                <a:gd name="connsiteY69" fmla="*/ 773162 h 910396"/>
                <a:gd name="connsiteX70" fmla="*/ 127962 w 1785127"/>
                <a:gd name="connsiteY70" fmla="*/ 754868 h 910396"/>
                <a:gd name="connsiteX71" fmla="*/ 87366 w 1785127"/>
                <a:gd name="connsiteY71" fmla="*/ 689533 h 910396"/>
                <a:gd name="connsiteX72" fmla="*/ 78171 w 1785127"/>
                <a:gd name="connsiteY72" fmla="*/ 665216 h 910396"/>
                <a:gd name="connsiteX73" fmla="*/ 149182 w 1785127"/>
                <a:gd name="connsiteY73" fmla="*/ 583817 h 910396"/>
                <a:gd name="connsiteX74" fmla="*/ 288463 w 1785127"/>
                <a:gd name="connsiteY74" fmla="*/ 397609 h 910396"/>
                <a:gd name="connsiteX75" fmla="*/ 325511 w 1785127"/>
                <a:gd name="connsiteY75" fmla="*/ 336302 h 910396"/>
                <a:gd name="connsiteX76" fmla="*/ 326781 w 1785127"/>
                <a:gd name="connsiteY76" fmla="*/ 338346 h 910396"/>
                <a:gd name="connsiteX77" fmla="*/ 354064 w 1785127"/>
                <a:gd name="connsiteY77" fmla="*/ 410500 h 910396"/>
                <a:gd name="connsiteX78" fmla="*/ 367787 w 1785127"/>
                <a:gd name="connsiteY78" fmla="*/ 513939 h 910396"/>
                <a:gd name="connsiteX79" fmla="*/ 368411 w 1785127"/>
                <a:gd name="connsiteY79" fmla="*/ 513939 h 910396"/>
                <a:gd name="connsiteX80" fmla="*/ 405614 w 1785127"/>
                <a:gd name="connsiteY80" fmla="*/ 578378 h 910396"/>
                <a:gd name="connsiteX81" fmla="*/ 480021 w 1785127"/>
                <a:gd name="connsiteY81" fmla="*/ 578378 h 910396"/>
                <a:gd name="connsiteX82" fmla="*/ 517225 w 1785127"/>
                <a:gd name="connsiteY82" fmla="*/ 513940 h 910396"/>
                <a:gd name="connsiteX83" fmla="*/ 517848 w 1785127"/>
                <a:gd name="connsiteY83" fmla="*/ 513940 h 910396"/>
                <a:gd name="connsiteX84" fmla="*/ 531572 w 1785127"/>
                <a:gd name="connsiteY84" fmla="*/ 410497 h 910396"/>
                <a:gd name="connsiteX85" fmla="*/ 558855 w 1785127"/>
                <a:gd name="connsiteY85" fmla="*/ 338344 h 910396"/>
                <a:gd name="connsiteX86" fmla="*/ 1197281 w 1785127"/>
                <a:gd name="connsiteY86" fmla="*/ 238847 h 910396"/>
                <a:gd name="connsiteX87" fmla="*/ 1229161 w 1785127"/>
                <a:gd name="connsiteY87" fmla="*/ 273011 h 910396"/>
                <a:gd name="connsiteX88" fmla="*/ 1269756 w 1785127"/>
                <a:gd name="connsiteY88" fmla="*/ 338346 h 910396"/>
                <a:gd name="connsiteX89" fmla="*/ 1280202 w 1785127"/>
                <a:gd name="connsiteY89" fmla="*/ 365972 h 910396"/>
                <a:gd name="connsiteX90" fmla="*/ 1168376 w 1785127"/>
                <a:gd name="connsiteY90" fmla="*/ 652615 h 910396"/>
                <a:gd name="connsiteX91" fmla="*/ 1102048 w 1785127"/>
                <a:gd name="connsiteY91" fmla="*/ 788210 h 910396"/>
                <a:gd name="connsiteX92" fmla="*/ 1070937 w 1785127"/>
                <a:gd name="connsiteY92" fmla="*/ 754868 h 910396"/>
                <a:gd name="connsiteX93" fmla="*/ 1030341 w 1785127"/>
                <a:gd name="connsiteY93" fmla="*/ 689533 h 910396"/>
                <a:gd name="connsiteX94" fmla="*/ 1020629 w 1785127"/>
                <a:gd name="connsiteY94" fmla="*/ 663849 h 910396"/>
                <a:gd name="connsiteX95" fmla="*/ 1112044 w 1785127"/>
                <a:gd name="connsiteY95" fmla="*/ 521161 h 910396"/>
                <a:gd name="connsiteX96" fmla="*/ 1654703 w 1785127"/>
                <a:gd name="connsiteY96" fmla="*/ 219858 h 910396"/>
                <a:gd name="connsiteX97" fmla="*/ 1723408 w 1785127"/>
                <a:gd name="connsiteY97" fmla="*/ 221441 h 910396"/>
                <a:gd name="connsiteX98" fmla="*/ 1734228 w 1785127"/>
                <a:gd name="connsiteY98" fmla="*/ 242921 h 910396"/>
                <a:gd name="connsiteX99" fmla="*/ 1761423 w 1785127"/>
                <a:gd name="connsiteY99" fmla="*/ 337323 h 910396"/>
                <a:gd name="connsiteX100" fmla="*/ 1667211 w 1785127"/>
                <a:gd name="connsiteY100" fmla="*/ 332199 h 910396"/>
                <a:gd name="connsiteX101" fmla="*/ 1523917 w 1785127"/>
                <a:gd name="connsiteY101" fmla="*/ 333368 h 910396"/>
                <a:gd name="connsiteX102" fmla="*/ 1442205 w 1785127"/>
                <a:gd name="connsiteY102" fmla="*/ 339157 h 910396"/>
                <a:gd name="connsiteX103" fmla="*/ 1439345 w 1785127"/>
                <a:gd name="connsiteY103" fmla="*/ 312857 h 910396"/>
                <a:gd name="connsiteX104" fmla="*/ 1419263 w 1785127"/>
                <a:gd name="connsiteY104" fmla="*/ 247518 h 910396"/>
                <a:gd name="connsiteX105" fmla="*/ 1440869 w 1785127"/>
                <a:gd name="connsiteY105" fmla="*/ 241995 h 910396"/>
                <a:gd name="connsiteX106" fmla="*/ 1654703 w 1785127"/>
                <a:gd name="connsiteY106" fmla="*/ 219858 h 910396"/>
                <a:gd name="connsiteX107" fmla="*/ 142463 w 1785127"/>
                <a:gd name="connsiteY107" fmla="*/ 159407 h 910396"/>
                <a:gd name="connsiteX108" fmla="*/ 169560 w 1785127"/>
                <a:gd name="connsiteY108" fmla="*/ 170599 h 910396"/>
                <a:gd name="connsiteX109" fmla="*/ 233404 w 1785127"/>
                <a:gd name="connsiteY109" fmla="*/ 216446 h 910396"/>
                <a:gd name="connsiteX110" fmla="*/ 266083 w 1785127"/>
                <a:gd name="connsiteY110" fmla="*/ 251468 h 910396"/>
                <a:gd name="connsiteX111" fmla="*/ 243853 w 1785127"/>
                <a:gd name="connsiteY111" fmla="*/ 304484 h 910396"/>
                <a:gd name="connsiteX112" fmla="*/ 130136 w 1785127"/>
                <a:gd name="connsiteY112" fmla="*/ 525773 h 910396"/>
                <a:gd name="connsiteX113" fmla="*/ 67287 w 1785127"/>
                <a:gd name="connsiteY113" fmla="*/ 636431 h 910396"/>
                <a:gd name="connsiteX114" fmla="*/ 60083 w 1785127"/>
                <a:gd name="connsiteY114" fmla="*/ 617379 h 910396"/>
                <a:gd name="connsiteX115" fmla="*/ 46361 w 1785127"/>
                <a:gd name="connsiteY115" fmla="*/ 513940 h 910396"/>
                <a:gd name="connsiteX116" fmla="*/ 45736 w 1785127"/>
                <a:gd name="connsiteY116" fmla="*/ 513940 h 910396"/>
                <a:gd name="connsiteX117" fmla="*/ 35768 w 1785127"/>
                <a:gd name="connsiteY117" fmla="*/ 476737 h 910396"/>
                <a:gd name="connsiteX118" fmla="*/ 14637 w 1785127"/>
                <a:gd name="connsiteY118" fmla="*/ 455605 h 910396"/>
                <a:gd name="connsiteX119" fmla="*/ 3904 w 1785127"/>
                <a:gd name="connsiteY119" fmla="*/ 475379 h 910396"/>
                <a:gd name="connsiteX120" fmla="*/ 0 w 1785127"/>
                <a:gd name="connsiteY120" fmla="*/ 479888 h 910396"/>
                <a:gd name="connsiteX121" fmla="*/ 58664 w 1785127"/>
                <a:gd name="connsiteY121" fmla="*/ 354226 h 910396"/>
                <a:gd name="connsiteX122" fmla="*/ 118935 w 1785127"/>
                <a:gd name="connsiteY122" fmla="*/ 213387 h 910396"/>
                <a:gd name="connsiteX123" fmla="*/ 136721 w 1785127"/>
                <a:gd name="connsiteY123" fmla="*/ 163781 h 910396"/>
                <a:gd name="connsiteX124" fmla="*/ 893451 w 1785127"/>
                <a:gd name="connsiteY124" fmla="*/ 120204 h 910396"/>
                <a:gd name="connsiteX125" fmla="*/ 896021 w 1785127"/>
                <a:gd name="connsiteY125" fmla="*/ 129821 h 910396"/>
                <a:gd name="connsiteX126" fmla="*/ 925747 w 1785127"/>
                <a:gd name="connsiteY126" fmla="*/ 263251 h 910396"/>
                <a:gd name="connsiteX127" fmla="*/ 935227 w 1785127"/>
                <a:gd name="connsiteY127" fmla="*/ 324988 h 910396"/>
                <a:gd name="connsiteX128" fmla="*/ 938943 w 1785127"/>
                <a:gd name="connsiteY128" fmla="*/ 311257 h 910396"/>
                <a:gd name="connsiteX129" fmla="*/ 975692 w 1785127"/>
                <a:gd name="connsiteY129" fmla="*/ 125492 h 910396"/>
                <a:gd name="connsiteX130" fmla="*/ 1016089 w 1785127"/>
                <a:gd name="connsiteY130" fmla="*/ 130762 h 910396"/>
                <a:gd name="connsiteX131" fmla="*/ 1091723 w 1785127"/>
                <a:gd name="connsiteY131" fmla="*/ 162003 h 910396"/>
                <a:gd name="connsiteX132" fmla="*/ 1061121 w 1785127"/>
                <a:gd name="connsiteY132" fmla="*/ 339834 h 910396"/>
                <a:gd name="connsiteX133" fmla="*/ 1028726 w 1785127"/>
                <a:gd name="connsiteY133" fmla="*/ 465637 h 910396"/>
                <a:gd name="connsiteX134" fmla="*/ 996760 w 1785127"/>
                <a:gd name="connsiteY134" fmla="*/ 569904 h 910396"/>
                <a:gd name="connsiteX135" fmla="*/ 989336 w 1785127"/>
                <a:gd name="connsiteY135" fmla="*/ 513940 h 910396"/>
                <a:gd name="connsiteX136" fmla="*/ 988711 w 1785127"/>
                <a:gd name="connsiteY136" fmla="*/ 513940 h 910396"/>
                <a:gd name="connsiteX137" fmla="*/ 951508 w 1785127"/>
                <a:gd name="connsiteY137" fmla="*/ 449501 h 910396"/>
                <a:gd name="connsiteX138" fmla="*/ 877101 w 1785127"/>
                <a:gd name="connsiteY138" fmla="*/ 449501 h 910396"/>
                <a:gd name="connsiteX139" fmla="*/ 839897 w 1785127"/>
                <a:gd name="connsiteY139" fmla="*/ 513939 h 910396"/>
                <a:gd name="connsiteX140" fmla="*/ 839274 w 1785127"/>
                <a:gd name="connsiteY140" fmla="*/ 513939 h 910396"/>
                <a:gd name="connsiteX141" fmla="*/ 825551 w 1785127"/>
                <a:gd name="connsiteY141" fmla="*/ 617382 h 910396"/>
                <a:gd name="connsiteX142" fmla="*/ 812319 w 1785127"/>
                <a:gd name="connsiteY142" fmla="*/ 652375 h 910396"/>
                <a:gd name="connsiteX143" fmla="*/ 797775 w 1785127"/>
                <a:gd name="connsiteY143" fmla="*/ 614112 h 910396"/>
                <a:gd name="connsiteX144" fmla="*/ 687953 w 1785127"/>
                <a:gd name="connsiteY144" fmla="*/ 398866 h 910396"/>
                <a:gd name="connsiteX145" fmla="*/ 604403 w 1785127"/>
                <a:gd name="connsiteY145" fmla="*/ 267703 h 910396"/>
                <a:gd name="connsiteX146" fmla="*/ 652234 w 1785127"/>
                <a:gd name="connsiteY146" fmla="*/ 216444 h 910396"/>
                <a:gd name="connsiteX147" fmla="*/ 664336 w 1785127"/>
                <a:gd name="connsiteY147" fmla="*/ 207754 h 910396"/>
                <a:gd name="connsiteX148" fmla="*/ 674703 w 1785127"/>
                <a:gd name="connsiteY148" fmla="*/ 210213 h 910396"/>
                <a:gd name="connsiteX149" fmla="*/ 784135 w 1785127"/>
                <a:gd name="connsiteY149" fmla="*/ 327183 h 910396"/>
                <a:gd name="connsiteX150" fmla="*/ 836908 w 1785127"/>
                <a:gd name="connsiteY150" fmla="*/ 399431 h 910396"/>
                <a:gd name="connsiteX151" fmla="*/ 810388 w 1785127"/>
                <a:gd name="connsiteY151" fmla="*/ 277875 h 910396"/>
                <a:gd name="connsiteX152" fmla="*/ 779988 w 1785127"/>
                <a:gd name="connsiteY152" fmla="*/ 156927 h 910396"/>
                <a:gd name="connsiteX153" fmla="*/ 776498 w 1785127"/>
                <a:gd name="connsiteY153" fmla="*/ 145642 h 910396"/>
                <a:gd name="connsiteX154" fmla="*/ 812524 w 1785127"/>
                <a:gd name="connsiteY154" fmla="*/ 130762 h 910396"/>
                <a:gd name="connsiteX155" fmla="*/ 1563615 w 1785127"/>
                <a:gd name="connsiteY155" fmla="*/ 0 h 910396"/>
                <a:gd name="connsiteX156" fmla="*/ 1600383 w 1785127"/>
                <a:gd name="connsiteY156" fmla="*/ 27561 h 910396"/>
                <a:gd name="connsiteX157" fmla="*/ 1668289 w 1785127"/>
                <a:gd name="connsiteY157" fmla="*/ 116244 h 910396"/>
                <a:gd name="connsiteX158" fmla="*/ 1624245 w 1785127"/>
                <a:gd name="connsiteY158" fmla="*/ 122397 h 910396"/>
                <a:gd name="connsiteX159" fmla="*/ 1401145 w 1785127"/>
                <a:gd name="connsiteY159" fmla="*/ 180975 h 910396"/>
                <a:gd name="connsiteX160" fmla="*/ 1389346 w 1785127"/>
                <a:gd name="connsiteY160" fmla="*/ 153621 h 910396"/>
                <a:gd name="connsiteX161" fmla="*/ 1382241 w 1785127"/>
                <a:gd name="connsiteY161" fmla="*/ 143455 h 910396"/>
                <a:gd name="connsiteX162" fmla="*/ 1341632 w 1785127"/>
                <a:gd name="connsiteY162" fmla="*/ 61886 h 910396"/>
                <a:gd name="connsiteX163" fmla="*/ 1432506 w 1785127"/>
                <a:gd name="connsiteY163" fmla="*/ 30859 h 910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</a:cxnLst>
              <a:rect l="l" t="t" r="r" b="b"/>
              <a:pathLst>
                <a:path w="1785127" h="910396">
                  <a:moveTo>
                    <a:pt x="1297074" y="410761"/>
                  </a:moveTo>
                  <a:lnTo>
                    <a:pt x="1298772" y="423567"/>
                  </a:lnTo>
                  <a:lnTo>
                    <a:pt x="1287013" y="470930"/>
                  </a:lnTo>
                  <a:lnTo>
                    <a:pt x="1298809" y="423843"/>
                  </a:lnTo>
                  <a:lnTo>
                    <a:pt x="1310761" y="513939"/>
                  </a:lnTo>
                  <a:lnTo>
                    <a:pt x="1311386" y="513939"/>
                  </a:lnTo>
                  <a:cubicBezTo>
                    <a:pt x="1311386" y="527231"/>
                    <a:pt x="1314932" y="540017"/>
                    <a:pt x="1321355" y="551143"/>
                  </a:cubicBezTo>
                  <a:lnTo>
                    <a:pt x="1339894" y="569683"/>
                  </a:lnTo>
                  <a:lnTo>
                    <a:pt x="1311975" y="718483"/>
                  </a:lnTo>
                  <a:lnTo>
                    <a:pt x="1278930" y="834939"/>
                  </a:lnTo>
                  <a:lnTo>
                    <a:pt x="1258676" y="886654"/>
                  </a:lnTo>
                  <a:lnTo>
                    <a:pt x="1187562" y="857280"/>
                  </a:lnTo>
                  <a:lnTo>
                    <a:pt x="1153487" y="832811"/>
                  </a:lnTo>
                  <a:lnTo>
                    <a:pt x="1172185" y="793780"/>
                  </a:lnTo>
                  <a:cubicBezTo>
                    <a:pt x="1188745" y="755482"/>
                    <a:pt x="1204912" y="714248"/>
                    <a:pt x="1220488" y="670391"/>
                  </a:cubicBezTo>
                  <a:cubicBezTo>
                    <a:pt x="1230872" y="641152"/>
                    <a:pt x="1256321" y="554024"/>
                    <a:pt x="1281322" y="466322"/>
                  </a:cubicBezTo>
                  <a:close/>
                  <a:moveTo>
                    <a:pt x="1769721" y="376233"/>
                  </a:moveTo>
                  <a:lnTo>
                    <a:pt x="1772194" y="376342"/>
                  </a:lnTo>
                  <a:lnTo>
                    <a:pt x="1785127" y="514582"/>
                  </a:lnTo>
                  <a:lnTo>
                    <a:pt x="1784926" y="516730"/>
                  </a:lnTo>
                  <a:lnTo>
                    <a:pt x="1781879" y="516730"/>
                  </a:lnTo>
                  <a:lnTo>
                    <a:pt x="1779556" y="534236"/>
                  </a:lnTo>
                  <a:lnTo>
                    <a:pt x="1699332" y="516457"/>
                  </a:lnTo>
                  <a:lnTo>
                    <a:pt x="1527377" y="506928"/>
                  </a:lnTo>
                  <a:lnTo>
                    <a:pt x="1635082" y="608749"/>
                  </a:lnTo>
                  <a:lnTo>
                    <a:pt x="1728169" y="710575"/>
                  </a:lnTo>
                  <a:lnTo>
                    <a:pt x="1700646" y="754870"/>
                  </a:lnTo>
                  <a:cubicBezTo>
                    <a:pt x="1685020" y="775295"/>
                    <a:pt x="1667364" y="794259"/>
                    <a:pt x="1647863" y="811435"/>
                  </a:cubicBezTo>
                  <a:lnTo>
                    <a:pt x="1638422" y="818215"/>
                  </a:lnTo>
                  <a:lnTo>
                    <a:pt x="1591930" y="765452"/>
                  </a:lnTo>
                  <a:lnTo>
                    <a:pt x="1501862" y="679328"/>
                  </a:lnTo>
                  <a:lnTo>
                    <a:pt x="1511196" y="773775"/>
                  </a:lnTo>
                  <a:lnTo>
                    <a:pt x="1506526" y="889289"/>
                  </a:lnTo>
                  <a:lnTo>
                    <a:pt x="1487574" y="897117"/>
                  </a:lnTo>
                  <a:cubicBezTo>
                    <a:pt x="1454239" y="905970"/>
                    <a:pt x="1420015" y="910396"/>
                    <a:pt x="1385791" y="910396"/>
                  </a:cubicBezTo>
                  <a:lnTo>
                    <a:pt x="1357420" y="906695"/>
                  </a:lnTo>
                  <a:lnTo>
                    <a:pt x="1366679" y="710898"/>
                  </a:lnTo>
                  <a:lnTo>
                    <a:pt x="1354573" y="579982"/>
                  </a:lnTo>
                  <a:lnTo>
                    <a:pt x="1385792" y="588347"/>
                  </a:lnTo>
                  <a:cubicBezTo>
                    <a:pt x="1398639" y="588347"/>
                    <a:pt x="1411485" y="585024"/>
                    <a:pt x="1422996" y="578378"/>
                  </a:cubicBezTo>
                  <a:cubicBezTo>
                    <a:pt x="1446018" y="565086"/>
                    <a:pt x="1460200" y="540523"/>
                    <a:pt x="1460200" y="513940"/>
                  </a:cubicBezTo>
                  <a:lnTo>
                    <a:pt x="1461208" y="513940"/>
                  </a:lnTo>
                  <a:lnTo>
                    <a:pt x="1447946" y="391964"/>
                  </a:lnTo>
                  <a:lnTo>
                    <a:pt x="1481106" y="388236"/>
                  </a:lnTo>
                  <a:cubicBezTo>
                    <a:pt x="1579457" y="380576"/>
                    <a:pt x="1676754" y="376440"/>
                    <a:pt x="1769721" y="376233"/>
                  </a:cubicBezTo>
                  <a:close/>
                  <a:moveTo>
                    <a:pt x="564122" y="329868"/>
                  </a:moveTo>
                  <a:lnTo>
                    <a:pt x="611662" y="393464"/>
                  </a:lnTo>
                  <a:cubicBezTo>
                    <a:pt x="651329" y="451899"/>
                    <a:pt x="692357" y="522905"/>
                    <a:pt x="732988" y="604164"/>
                  </a:cubicBezTo>
                  <a:lnTo>
                    <a:pt x="781540" y="715279"/>
                  </a:lnTo>
                  <a:lnTo>
                    <a:pt x="781622" y="716326"/>
                  </a:lnTo>
                  <a:lnTo>
                    <a:pt x="757671" y="754870"/>
                  </a:lnTo>
                  <a:cubicBezTo>
                    <a:pt x="742046" y="775295"/>
                    <a:pt x="724389" y="794259"/>
                    <a:pt x="704889" y="811435"/>
                  </a:cubicBezTo>
                  <a:lnTo>
                    <a:pt x="701436" y="813915"/>
                  </a:lnTo>
                  <a:lnTo>
                    <a:pt x="667833" y="733584"/>
                  </a:lnTo>
                  <a:cubicBezTo>
                    <a:pt x="634402" y="660383"/>
                    <a:pt x="600106" y="591705"/>
                    <a:pt x="565647" y="528828"/>
                  </a:cubicBezTo>
                  <a:lnTo>
                    <a:pt x="525644" y="462928"/>
                  </a:lnTo>
                  <a:lnTo>
                    <a:pt x="579412" y="716145"/>
                  </a:lnTo>
                  <a:lnTo>
                    <a:pt x="596371" y="875734"/>
                  </a:lnTo>
                  <a:lnTo>
                    <a:pt x="544599" y="897117"/>
                  </a:lnTo>
                  <a:lnTo>
                    <a:pt x="491224" y="904081"/>
                  </a:lnTo>
                  <a:lnTo>
                    <a:pt x="469366" y="733626"/>
                  </a:lnTo>
                  <a:lnTo>
                    <a:pt x="443580" y="597759"/>
                  </a:lnTo>
                  <a:lnTo>
                    <a:pt x="387678" y="899548"/>
                  </a:lnTo>
                  <a:lnTo>
                    <a:pt x="386701" y="903075"/>
                  </a:lnTo>
                  <a:lnTo>
                    <a:pt x="341033" y="897117"/>
                  </a:lnTo>
                  <a:lnTo>
                    <a:pt x="275193" y="869922"/>
                  </a:lnTo>
                  <a:lnTo>
                    <a:pt x="300429" y="780611"/>
                  </a:lnTo>
                  <a:lnTo>
                    <a:pt x="338711" y="562988"/>
                  </a:lnTo>
                  <a:lnTo>
                    <a:pt x="258430" y="655898"/>
                  </a:lnTo>
                  <a:lnTo>
                    <a:pt x="145032" y="773162"/>
                  </a:lnTo>
                  <a:lnTo>
                    <a:pt x="127962" y="754868"/>
                  </a:lnTo>
                  <a:cubicBezTo>
                    <a:pt x="112336" y="734443"/>
                    <a:pt x="98742" y="712557"/>
                    <a:pt x="87366" y="689533"/>
                  </a:cubicBezTo>
                  <a:lnTo>
                    <a:pt x="78171" y="665216"/>
                  </a:lnTo>
                  <a:lnTo>
                    <a:pt x="149182" y="583817"/>
                  </a:lnTo>
                  <a:cubicBezTo>
                    <a:pt x="201793" y="518991"/>
                    <a:pt x="248402" y="456574"/>
                    <a:pt x="288463" y="397609"/>
                  </a:cubicBezTo>
                  <a:lnTo>
                    <a:pt x="325511" y="336302"/>
                  </a:lnTo>
                  <a:lnTo>
                    <a:pt x="326781" y="338346"/>
                  </a:lnTo>
                  <a:cubicBezTo>
                    <a:pt x="338157" y="361369"/>
                    <a:pt x="347314" y="385529"/>
                    <a:pt x="354064" y="410500"/>
                  </a:cubicBezTo>
                  <a:lnTo>
                    <a:pt x="367787" y="513939"/>
                  </a:lnTo>
                  <a:lnTo>
                    <a:pt x="368411" y="513939"/>
                  </a:lnTo>
                  <a:cubicBezTo>
                    <a:pt x="368411" y="540522"/>
                    <a:pt x="382593" y="565086"/>
                    <a:pt x="405614" y="578378"/>
                  </a:cubicBezTo>
                  <a:cubicBezTo>
                    <a:pt x="428636" y="591670"/>
                    <a:pt x="456999" y="591670"/>
                    <a:pt x="480021" y="578378"/>
                  </a:cubicBezTo>
                  <a:cubicBezTo>
                    <a:pt x="503043" y="565086"/>
                    <a:pt x="517225" y="540523"/>
                    <a:pt x="517225" y="513940"/>
                  </a:cubicBezTo>
                  <a:lnTo>
                    <a:pt x="517848" y="513940"/>
                  </a:lnTo>
                  <a:lnTo>
                    <a:pt x="531572" y="410497"/>
                  </a:lnTo>
                  <a:cubicBezTo>
                    <a:pt x="538323" y="385526"/>
                    <a:pt x="547480" y="361367"/>
                    <a:pt x="558855" y="338344"/>
                  </a:cubicBezTo>
                  <a:close/>
                  <a:moveTo>
                    <a:pt x="1197281" y="238847"/>
                  </a:moveTo>
                  <a:lnTo>
                    <a:pt x="1229161" y="273011"/>
                  </a:lnTo>
                  <a:cubicBezTo>
                    <a:pt x="1244786" y="293436"/>
                    <a:pt x="1258380" y="315323"/>
                    <a:pt x="1269756" y="338346"/>
                  </a:cubicBezTo>
                  <a:lnTo>
                    <a:pt x="1280202" y="365972"/>
                  </a:lnTo>
                  <a:lnTo>
                    <a:pt x="1168376" y="652615"/>
                  </a:lnTo>
                  <a:lnTo>
                    <a:pt x="1102048" y="788210"/>
                  </a:lnTo>
                  <a:lnTo>
                    <a:pt x="1070937" y="754868"/>
                  </a:lnTo>
                  <a:cubicBezTo>
                    <a:pt x="1055311" y="734443"/>
                    <a:pt x="1041717" y="712557"/>
                    <a:pt x="1030341" y="689533"/>
                  </a:cubicBezTo>
                  <a:lnTo>
                    <a:pt x="1020629" y="663849"/>
                  </a:lnTo>
                  <a:lnTo>
                    <a:pt x="1112044" y="521161"/>
                  </a:lnTo>
                  <a:close/>
                  <a:moveTo>
                    <a:pt x="1654703" y="219858"/>
                  </a:moveTo>
                  <a:lnTo>
                    <a:pt x="1723408" y="221441"/>
                  </a:lnTo>
                  <a:lnTo>
                    <a:pt x="1734228" y="242921"/>
                  </a:lnTo>
                  <a:lnTo>
                    <a:pt x="1761423" y="337323"/>
                  </a:lnTo>
                  <a:lnTo>
                    <a:pt x="1667211" y="332199"/>
                  </a:lnTo>
                  <a:cubicBezTo>
                    <a:pt x="1619195" y="331106"/>
                    <a:pt x="1571254" y="331510"/>
                    <a:pt x="1523917" y="333368"/>
                  </a:cubicBezTo>
                  <a:lnTo>
                    <a:pt x="1442205" y="339157"/>
                  </a:lnTo>
                  <a:lnTo>
                    <a:pt x="1439345" y="312857"/>
                  </a:lnTo>
                  <a:lnTo>
                    <a:pt x="1419263" y="247518"/>
                  </a:lnTo>
                  <a:lnTo>
                    <a:pt x="1440869" y="241995"/>
                  </a:lnTo>
                  <a:cubicBezTo>
                    <a:pt x="1507362" y="230454"/>
                    <a:pt x="1579591" y="222868"/>
                    <a:pt x="1654703" y="219858"/>
                  </a:cubicBezTo>
                  <a:close/>
                  <a:moveTo>
                    <a:pt x="142463" y="159407"/>
                  </a:moveTo>
                  <a:lnTo>
                    <a:pt x="169560" y="170599"/>
                  </a:lnTo>
                  <a:cubicBezTo>
                    <a:pt x="192560" y="183878"/>
                    <a:pt x="213903" y="199269"/>
                    <a:pt x="233404" y="216446"/>
                  </a:cubicBezTo>
                  <a:lnTo>
                    <a:pt x="266083" y="251468"/>
                  </a:lnTo>
                  <a:lnTo>
                    <a:pt x="243853" y="304484"/>
                  </a:lnTo>
                  <a:cubicBezTo>
                    <a:pt x="208460" y="377489"/>
                    <a:pt x="170327" y="451577"/>
                    <a:pt x="130136" y="525773"/>
                  </a:cubicBezTo>
                  <a:lnTo>
                    <a:pt x="67287" y="636431"/>
                  </a:lnTo>
                  <a:lnTo>
                    <a:pt x="60083" y="617379"/>
                  </a:lnTo>
                  <a:lnTo>
                    <a:pt x="46361" y="513940"/>
                  </a:lnTo>
                  <a:lnTo>
                    <a:pt x="45736" y="513940"/>
                  </a:lnTo>
                  <a:cubicBezTo>
                    <a:pt x="45736" y="500649"/>
                    <a:pt x="42191" y="487862"/>
                    <a:pt x="35768" y="476737"/>
                  </a:cubicBezTo>
                  <a:lnTo>
                    <a:pt x="14637" y="455605"/>
                  </a:lnTo>
                  <a:lnTo>
                    <a:pt x="3904" y="475379"/>
                  </a:lnTo>
                  <a:lnTo>
                    <a:pt x="0" y="479888"/>
                  </a:lnTo>
                  <a:lnTo>
                    <a:pt x="58664" y="354226"/>
                  </a:lnTo>
                  <a:cubicBezTo>
                    <a:pt x="80493" y="305489"/>
                    <a:pt x="100602" y="258480"/>
                    <a:pt x="118935" y="213387"/>
                  </a:cubicBezTo>
                  <a:lnTo>
                    <a:pt x="136721" y="163781"/>
                  </a:lnTo>
                  <a:close/>
                  <a:moveTo>
                    <a:pt x="893451" y="120204"/>
                  </a:moveTo>
                  <a:lnTo>
                    <a:pt x="896021" y="129821"/>
                  </a:lnTo>
                  <a:cubicBezTo>
                    <a:pt x="906382" y="172228"/>
                    <a:pt x="916324" y="216762"/>
                    <a:pt x="925747" y="263251"/>
                  </a:cubicBezTo>
                  <a:lnTo>
                    <a:pt x="935227" y="324988"/>
                  </a:lnTo>
                  <a:lnTo>
                    <a:pt x="938943" y="311257"/>
                  </a:lnTo>
                  <a:lnTo>
                    <a:pt x="975692" y="125492"/>
                  </a:lnTo>
                  <a:lnTo>
                    <a:pt x="1016089" y="130762"/>
                  </a:lnTo>
                  <a:lnTo>
                    <a:pt x="1091723" y="162003"/>
                  </a:lnTo>
                  <a:lnTo>
                    <a:pt x="1061121" y="339834"/>
                  </a:lnTo>
                  <a:cubicBezTo>
                    <a:pt x="1051064" y="382830"/>
                    <a:pt x="1040224" y="424837"/>
                    <a:pt x="1028726" y="465637"/>
                  </a:cubicBezTo>
                  <a:lnTo>
                    <a:pt x="996760" y="569904"/>
                  </a:lnTo>
                  <a:lnTo>
                    <a:pt x="989336" y="513940"/>
                  </a:lnTo>
                  <a:lnTo>
                    <a:pt x="988711" y="513940"/>
                  </a:lnTo>
                  <a:cubicBezTo>
                    <a:pt x="988711" y="487357"/>
                    <a:pt x="974529" y="462793"/>
                    <a:pt x="951508" y="449501"/>
                  </a:cubicBezTo>
                  <a:cubicBezTo>
                    <a:pt x="928486" y="436209"/>
                    <a:pt x="900123" y="436209"/>
                    <a:pt x="877101" y="449501"/>
                  </a:cubicBezTo>
                  <a:cubicBezTo>
                    <a:pt x="854079" y="462793"/>
                    <a:pt x="839897" y="487356"/>
                    <a:pt x="839897" y="513939"/>
                  </a:cubicBezTo>
                  <a:lnTo>
                    <a:pt x="839274" y="513939"/>
                  </a:lnTo>
                  <a:lnTo>
                    <a:pt x="825551" y="617382"/>
                  </a:lnTo>
                  <a:lnTo>
                    <a:pt x="812319" y="652375"/>
                  </a:lnTo>
                  <a:lnTo>
                    <a:pt x="797775" y="614112"/>
                  </a:lnTo>
                  <a:cubicBezTo>
                    <a:pt x="765874" y="542706"/>
                    <a:pt x="728987" y="470471"/>
                    <a:pt x="687953" y="398866"/>
                  </a:cubicBezTo>
                  <a:lnTo>
                    <a:pt x="604403" y="267703"/>
                  </a:lnTo>
                  <a:lnTo>
                    <a:pt x="652234" y="216444"/>
                  </a:lnTo>
                  <a:lnTo>
                    <a:pt x="664336" y="207754"/>
                  </a:lnTo>
                  <a:lnTo>
                    <a:pt x="674703" y="210213"/>
                  </a:lnTo>
                  <a:lnTo>
                    <a:pt x="784135" y="327183"/>
                  </a:lnTo>
                  <a:lnTo>
                    <a:pt x="836908" y="399431"/>
                  </a:lnTo>
                  <a:lnTo>
                    <a:pt x="810388" y="277875"/>
                  </a:lnTo>
                  <a:cubicBezTo>
                    <a:pt x="800615" y="236187"/>
                    <a:pt x="790462" y="195816"/>
                    <a:pt x="779988" y="156927"/>
                  </a:cubicBezTo>
                  <a:lnTo>
                    <a:pt x="776498" y="145642"/>
                  </a:lnTo>
                  <a:lnTo>
                    <a:pt x="812524" y="130762"/>
                  </a:lnTo>
                  <a:close/>
                  <a:moveTo>
                    <a:pt x="1563615" y="0"/>
                  </a:moveTo>
                  <a:lnTo>
                    <a:pt x="1600383" y="27561"/>
                  </a:lnTo>
                  <a:lnTo>
                    <a:pt x="1668289" y="116244"/>
                  </a:lnTo>
                  <a:lnTo>
                    <a:pt x="1624245" y="122397"/>
                  </a:lnTo>
                  <a:lnTo>
                    <a:pt x="1401145" y="180975"/>
                  </a:lnTo>
                  <a:lnTo>
                    <a:pt x="1389346" y="153621"/>
                  </a:lnTo>
                  <a:lnTo>
                    <a:pt x="1382241" y="143455"/>
                  </a:lnTo>
                  <a:lnTo>
                    <a:pt x="1341632" y="61886"/>
                  </a:lnTo>
                  <a:lnTo>
                    <a:pt x="1432506" y="30859"/>
                  </a:lnTo>
                  <a:close/>
                </a:path>
              </a:pathLst>
            </a:custGeom>
            <a:solidFill>
              <a:srgbClr val="FF66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763" name="グループ化 762">
            <a:extLst>
              <a:ext uri="{FF2B5EF4-FFF2-40B4-BE49-F238E27FC236}">
                <a16:creationId xmlns:a16="http://schemas.microsoft.com/office/drawing/2014/main" id="{73D5FFAB-89B1-05EA-0082-268FDF9248AB}"/>
              </a:ext>
            </a:extLst>
          </p:cNvPr>
          <p:cNvGrpSpPr/>
          <p:nvPr/>
        </p:nvGrpSpPr>
        <p:grpSpPr>
          <a:xfrm>
            <a:off x="3836439" y="629075"/>
            <a:ext cx="2476438" cy="2736595"/>
            <a:chOff x="3730931" y="848883"/>
            <a:chExt cx="2476438" cy="2736595"/>
          </a:xfrm>
        </p:grpSpPr>
        <p:sp>
          <p:nvSpPr>
            <p:cNvPr id="764" name="フリーフォーム: 図形 763">
              <a:extLst>
                <a:ext uri="{FF2B5EF4-FFF2-40B4-BE49-F238E27FC236}">
                  <a16:creationId xmlns:a16="http://schemas.microsoft.com/office/drawing/2014/main" id="{50E9F9CD-4118-4798-1D0C-56EE7D720CFD}"/>
                </a:ext>
              </a:extLst>
            </p:cNvPr>
            <p:cNvSpPr/>
            <p:nvPr/>
          </p:nvSpPr>
          <p:spPr>
            <a:xfrm>
              <a:off x="3730932" y="1599692"/>
              <a:ext cx="1524230" cy="1649217"/>
            </a:xfrm>
            <a:custGeom>
              <a:avLst/>
              <a:gdLst>
                <a:gd name="connsiteX0" fmla="*/ 804849 w 1524230"/>
                <a:gd name="connsiteY0" fmla="*/ 1660 h 1649217"/>
                <a:gd name="connsiteX1" fmla="*/ 1406576 w 1524230"/>
                <a:gd name="connsiteY1" fmla="*/ 374041 h 1649217"/>
                <a:gd name="connsiteX2" fmla="*/ 1402689 w 1524230"/>
                <a:gd name="connsiteY2" fmla="*/ 376313 h 1649217"/>
                <a:gd name="connsiteX3" fmla="*/ 1437991 w 1524230"/>
                <a:gd name="connsiteY3" fmla="*/ 445051 h 1649217"/>
                <a:gd name="connsiteX4" fmla="*/ 1065313 w 1524230"/>
                <a:gd name="connsiteY4" fmla="*/ 1649217 h 1649217"/>
                <a:gd name="connsiteX5" fmla="*/ 990832 w 1524230"/>
                <a:gd name="connsiteY5" fmla="*/ 590582 h 1649217"/>
                <a:gd name="connsiteX6" fmla="*/ 988773 w 1524230"/>
                <a:gd name="connsiteY6" fmla="*/ 587444 h 1649217"/>
                <a:gd name="connsiteX7" fmla="*/ 989626 w 1524230"/>
                <a:gd name="connsiteY7" fmla="*/ 586952 h 1649217"/>
                <a:gd name="connsiteX8" fmla="*/ 945389 w 1524230"/>
                <a:gd name="connsiteY8" fmla="*/ 533787 h 1649217"/>
                <a:gd name="connsiteX9" fmla="*/ 678568 w 1524230"/>
                <a:gd name="connsiteY9" fmla="*/ 473198 h 1649217"/>
                <a:gd name="connsiteX10" fmla="*/ 462983 w 1524230"/>
                <a:gd name="connsiteY10" fmla="*/ 754925 h 1649217"/>
                <a:gd name="connsiteX11" fmla="*/ 0 w 1524230"/>
                <a:gd name="connsiteY11" fmla="*/ 754924 h 1649217"/>
                <a:gd name="connsiteX12" fmla="*/ 557557 w 1524230"/>
                <a:gd name="connsiteY12" fmla="*/ 26308 h 1649217"/>
                <a:gd name="connsiteX13" fmla="*/ 804849 w 1524230"/>
                <a:gd name="connsiteY13" fmla="*/ 1660 h 1649217"/>
                <a:gd name="connsiteX0" fmla="*/ 804849 w 1524230"/>
                <a:gd name="connsiteY0" fmla="*/ 1660 h 1649217"/>
                <a:gd name="connsiteX1" fmla="*/ 1406576 w 1524230"/>
                <a:gd name="connsiteY1" fmla="*/ 374041 h 1649217"/>
                <a:gd name="connsiteX2" fmla="*/ 1402689 w 1524230"/>
                <a:gd name="connsiteY2" fmla="*/ 376313 h 1649217"/>
                <a:gd name="connsiteX3" fmla="*/ 1437991 w 1524230"/>
                <a:gd name="connsiteY3" fmla="*/ 445051 h 1649217"/>
                <a:gd name="connsiteX4" fmla="*/ 1065313 w 1524230"/>
                <a:gd name="connsiteY4" fmla="*/ 1649217 h 1649217"/>
                <a:gd name="connsiteX5" fmla="*/ 990832 w 1524230"/>
                <a:gd name="connsiteY5" fmla="*/ 590582 h 1649217"/>
                <a:gd name="connsiteX6" fmla="*/ 988773 w 1524230"/>
                <a:gd name="connsiteY6" fmla="*/ 587444 h 1649217"/>
                <a:gd name="connsiteX7" fmla="*/ 989626 w 1524230"/>
                <a:gd name="connsiteY7" fmla="*/ 586952 h 1649217"/>
                <a:gd name="connsiteX8" fmla="*/ 945389 w 1524230"/>
                <a:gd name="connsiteY8" fmla="*/ 533787 h 1649217"/>
                <a:gd name="connsiteX9" fmla="*/ 678568 w 1524230"/>
                <a:gd name="connsiteY9" fmla="*/ 473198 h 1649217"/>
                <a:gd name="connsiteX10" fmla="*/ 462983 w 1524230"/>
                <a:gd name="connsiteY10" fmla="*/ 754925 h 1649217"/>
                <a:gd name="connsiteX11" fmla="*/ 278360 w 1524230"/>
                <a:gd name="connsiteY11" fmla="*/ 1004038 h 1649217"/>
                <a:gd name="connsiteX12" fmla="*/ 0 w 1524230"/>
                <a:gd name="connsiteY12" fmla="*/ 754924 h 1649217"/>
                <a:gd name="connsiteX13" fmla="*/ 557557 w 1524230"/>
                <a:gd name="connsiteY13" fmla="*/ 26308 h 1649217"/>
                <a:gd name="connsiteX14" fmla="*/ 804849 w 1524230"/>
                <a:gd name="connsiteY14" fmla="*/ 1660 h 1649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24230" h="1649217">
                  <a:moveTo>
                    <a:pt x="804849" y="1660"/>
                  </a:moveTo>
                  <a:cubicBezTo>
                    <a:pt x="1049593" y="17946"/>
                    <a:pt x="1277564" y="153293"/>
                    <a:pt x="1406576" y="374041"/>
                  </a:cubicBezTo>
                  <a:lnTo>
                    <a:pt x="1402689" y="376313"/>
                  </a:lnTo>
                  <a:lnTo>
                    <a:pt x="1437991" y="445051"/>
                  </a:lnTo>
                  <a:cubicBezTo>
                    <a:pt x="1637304" y="885485"/>
                    <a:pt x="1482158" y="1408551"/>
                    <a:pt x="1065313" y="1649217"/>
                  </a:cubicBezTo>
                  <a:cubicBezTo>
                    <a:pt x="1206109" y="1307867"/>
                    <a:pt x="1178515" y="915659"/>
                    <a:pt x="990832" y="590582"/>
                  </a:cubicBezTo>
                  <a:lnTo>
                    <a:pt x="988773" y="587444"/>
                  </a:lnTo>
                  <a:lnTo>
                    <a:pt x="989626" y="586952"/>
                  </a:lnTo>
                  <a:lnTo>
                    <a:pt x="945389" y="533787"/>
                  </a:lnTo>
                  <a:cubicBezTo>
                    <a:pt x="873527" y="471892"/>
                    <a:pt x="773994" y="447358"/>
                    <a:pt x="678568" y="473198"/>
                  </a:cubicBezTo>
                  <a:cubicBezTo>
                    <a:pt x="551334" y="507651"/>
                    <a:pt x="462983" y="623109"/>
                    <a:pt x="462983" y="754925"/>
                  </a:cubicBezTo>
                  <a:cubicBezTo>
                    <a:pt x="386788" y="755901"/>
                    <a:pt x="354555" y="1003062"/>
                    <a:pt x="278360" y="1004038"/>
                  </a:cubicBezTo>
                  <a:cubicBezTo>
                    <a:pt x="200227" y="1003061"/>
                    <a:pt x="78133" y="755901"/>
                    <a:pt x="0" y="754924"/>
                  </a:cubicBezTo>
                  <a:cubicBezTo>
                    <a:pt x="0" y="414014"/>
                    <a:pt x="228497" y="115413"/>
                    <a:pt x="557557" y="26308"/>
                  </a:cubicBezTo>
                  <a:cubicBezTo>
                    <a:pt x="639822" y="4032"/>
                    <a:pt x="723267" y="-3769"/>
                    <a:pt x="804849" y="1660"/>
                  </a:cubicBezTo>
                  <a:close/>
                </a:path>
              </a:pathLst>
            </a:custGeom>
            <a:solidFill>
              <a:srgbClr val="FF66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5" name="フリーフォーム: 図形 764">
              <a:extLst>
                <a:ext uri="{FF2B5EF4-FFF2-40B4-BE49-F238E27FC236}">
                  <a16:creationId xmlns:a16="http://schemas.microsoft.com/office/drawing/2014/main" id="{0B452D43-1FE6-F38D-AB57-47A2714237C6}"/>
                </a:ext>
              </a:extLst>
            </p:cNvPr>
            <p:cNvSpPr/>
            <p:nvPr/>
          </p:nvSpPr>
          <p:spPr>
            <a:xfrm>
              <a:off x="3730931" y="848883"/>
              <a:ext cx="2476438" cy="2736595"/>
            </a:xfrm>
            <a:custGeom>
              <a:avLst/>
              <a:gdLst>
                <a:gd name="connsiteX0" fmla="*/ 896232 w 2476438"/>
                <a:gd name="connsiteY0" fmla="*/ 0 h 2736595"/>
                <a:gd name="connsiteX1" fmla="*/ 1290883 w 2476438"/>
                <a:gd name="connsiteY1" fmla="*/ 209834 h 2736595"/>
                <a:gd name="connsiteX2" fmla="*/ 1320451 w 2476438"/>
                <a:gd name="connsiteY2" fmla="*/ 264309 h 2736595"/>
                <a:gd name="connsiteX3" fmla="*/ 1364820 w 2476438"/>
                <a:gd name="connsiteY3" fmla="*/ 266550 h 2736595"/>
                <a:gd name="connsiteX4" fmla="*/ 2476438 w 2476438"/>
                <a:gd name="connsiteY4" fmla="*/ 1498376 h 2736595"/>
                <a:gd name="connsiteX5" fmla="*/ 1238219 w 2476438"/>
                <a:gd name="connsiteY5" fmla="*/ 2736595 h 2736595"/>
                <a:gd name="connsiteX6" fmla="*/ 0 w 2476438"/>
                <a:gd name="connsiteY6" fmla="*/ 1498376 h 2736595"/>
                <a:gd name="connsiteX7" fmla="*/ 203671 w 2476438"/>
                <a:gd name="connsiteY7" fmla="*/ 1498376 h 2736595"/>
                <a:gd name="connsiteX8" fmla="*/ 240932 w 2476438"/>
                <a:gd name="connsiteY8" fmla="*/ 1620442 h 2736595"/>
                <a:gd name="connsiteX9" fmla="*/ 278194 w 2476438"/>
                <a:gd name="connsiteY9" fmla="*/ 1498376 h 2736595"/>
                <a:gd name="connsiteX10" fmla="*/ 464084 w 2476438"/>
                <a:gd name="connsiteY10" fmla="*/ 1498376 h 2736595"/>
                <a:gd name="connsiteX11" fmla="*/ 1238219 w 2476438"/>
                <a:gd name="connsiteY11" fmla="*/ 2272511 h 2736595"/>
                <a:gd name="connsiteX12" fmla="*/ 2012354 w 2476438"/>
                <a:gd name="connsiteY12" fmla="*/ 1498376 h 2736595"/>
                <a:gd name="connsiteX13" fmla="*/ 1394234 w 2476438"/>
                <a:gd name="connsiteY13" fmla="*/ 739969 h 2736595"/>
                <a:gd name="connsiteX14" fmla="*/ 1297305 w 2476438"/>
                <a:gd name="connsiteY14" fmla="*/ 730197 h 2736595"/>
                <a:gd name="connsiteX15" fmla="*/ 1290883 w 2476438"/>
                <a:gd name="connsiteY15" fmla="*/ 742030 h 2736595"/>
                <a:gd name="connsiteX16" fmla="*/ 896232 w 2476438"/>
                <a:gd name="connsiteY16" fmla="*/ 951864 h 2736595"/>
                <a:gd name="connsiteX17" fmla="*/ 420300 w 2476438"/>
                <a:gd name="connsiteY17" fmla="*/ 475932 h 2736595"/>
                <a:gd name="connsiteX18" fmla="*/ 896232 w 2476438"/>
                <a:gd name="connsiteY18" fmla="*/ 0 h 2736595"/>
                <a:gd name="connsiteX0" fmla="*/ 240932 w 2476438"/>
                <a:gd name="connsiteY0" fmla="*/ 1620442 h 2736595"/>
                <a:gd name="connsiteX1" fmla="*/ 278194 w 2476438"/>
                <a:gd name="connsiteY1" fmla="*/ 1498376 h 2736595"/>
                <a:gd name="connsiteX2" fmla="*/ 464084 w 2476438"/>
                <a:gd name="connsiteY2" fmla="*/ 1498376 h 2736595"/>
                <a:gd name="connsiteX3" fmla="*/ 1238219 w 2476438"/>
                <a:gd name="connsiteY3" fmla="*/ 2272511 h 2736595"/>
                <a:gd name="connsiteX4" fmla="*/ 2012354 w 2476438"/>
                <a:gd name="connsiteY4" fmla="*/ 1498376 h 2736595"/>
                <a:gd name="connsiteX5" fmla="*/ 1394234 w 2476438"/>
                <a:gd name="connsiteY5" fmla="*/ 739969 h 2736595"/>
                <a:gd name="connsiteX6" fmla="*/ 1297305 w 2476438"/>
                <a:gd name="connsiteY6" fmla="*/ 730197 h 2736595"/>
                <a:gd name="connsiteX7" fmla="*/ 1290883 w 2476438"/>
                <a:gd name="connsiteY7" fmla="*/ 742030 h 2736595"/>
                <a:gd name="connsiteX8" fmla="*/ 896232 w 2476438"/>
                <a:gd name="connsiteY8" fmla="*/ 951864 h 2736595"/>
                <a:gd name="connsiteX9" fmla="*/ 420300 w 2476438"/>
                <a:gd name="connsiteY9" fmla="*/ 475932 h 2736595"/>
                <a:gd name="connsiteX10" fmla="*/ 896232 w 2476438"/>
                <a:gd name="connsiteY10" fmla="*/ 0 h 2736595"/>
                <a:gd name="connsiteX11" fmla="*/ 1290883 w 2476438"/>
                <a:gd name="connsiteY11" fmla="*/ 209834 h 2736595"/>
                <a:gd name="connsiteX12" fmla="*/ 1320451 w 2476438"/>
                <a:gd name="connsiteY12" fmla="*/ 264309 h 2736595"/>
                <a:gd name="connsiteX13" fmla="*/ 1364820 w 2476438"/>
                <a:gd name="connsiteY13" fmla="*/ 266550 h 2736595"/>
                <a:gd name="connsiteX14" fmla="*/ 2476438 w 2476438"/>
                <a:gd name="connsiteY14" fmla="*/ 1498376 h 2736595"/>
                <a:gd name="connsiteX15" fmla="*/ 1238219 w 2476438"/>
                <a:gd name="connsiteY15" fmla="*/ 2736595 h 2736595"/>
                <a:gd name="connsiteX16" fmla="*/ 0 w 2476438"/>
                <a:gd name="connsiteY16" fmla="*/ 1498376 h 2736595"/>
                <a:gd name="connsiteX17" fmla="*/ 203671 w 2476438"/>
                <a:gd name="connsiteY17" fmla="*/ 1498376 h 2736595"/>
                <a:gd name="connsiteX18" fmla="*/ 332372 w 2476438"/>
                <a:gd name="connsiteY18" fmla="*/ 1711882 h 2736595"/>
                <a:gd name="connsiteX0" fmla="*/ 278194 w 2476438"/>
                <a:gd name="connsiteY0" fmla="*/ 1498376 h 2736595"/>
                <a:gd name="connsiteX1" fmla="*/ 464084 w 2476438"/>
                <a:gd name="connsiteY1" fmla="*/ 1498376 h 2736595"/>
                <a:gd name="connsiteX2" fmla="*/ 1238219 w 2476438"/>
                <a:gd name="connsiteY2" fmla="*/ 2272511 h 2736595"/>
                <a:gd name="connsiteX3" fmla="*/ 2012354 w 2476438"/>
                <a:gd name="connsiteY3" fmla="*/ 1498376 h 2736595"/>
                <a:gd name="connsiteX4" fmla="*/ 1394234 w 2476438"/>
                <a:gd name="connsiteY4" fmla="*/ 739969 h 2736595"/>
                <a:gd name="connsiteX5" fmla="*/ 1297305 w 2476438"/>
                <a:gd name="connsiteY5" fmla="*/ 730197 h 2736595"/>
                <a:gd name="connsiteX6" fmla="*/ 1290883 w 2476438"/>
                <a:gd name="connsiteY6" fmla="*/ 742030 h 2736595"/>
                <a:gd name="connsiteX7" fmla="*/ 896232 w 2476438"/>
                <a:gd name="connsiteY7" fmla="*/ 951864 h 2736595"/>
                <a:gd name="connsiteX8" fmla="*/ 420300 w 2476438"/>
                <a:gd name="connsiteY8" fmla="*/ 475932 h 2736595"/>
                <a:gd name="connsiteX9" fmla="*/ 896232 w 2476438"/>
                <a:gd name="connsiteY9" fmla="*/ 0 h 2736595"/>
                <a:gd name="connsiteX10" fmla="*/ 1290883 w 2476438"/>
                <a:gd name="connsiteY10" fmla="*/ 209834 h 2736595"/>
                <a:gd name="connsiteX11" fmla="*/ 1320451 w 2476438"/>
                <a:gd name="connsiteY11" fmla="*/ 264309 h 2736595"/>
                <a:gd name="connsiteX12" fmla="*/ 1364820 w 2476438"/>
                <a:gd name="connsiteY12" fmla="*/ 266550 h 2736595"/>
                <a:gd name="connsiteX13" fmla="*/ 2476438 w 2476438"/>
                <a:gd name="connsiteY13" fmla="*/ 1498376 h 2736595"/>
                <a:gd name="connsiteX14" fmla="*/ 1238219 w 2476438"/>
                <a:gd name="connsiteY14" fmla="*/ 2736595 h 2736595"/>
                <a:gd name="connsiteX15" fmla="*/ 0 w 2476438"/>
                <a:gd name="connsiteY15" fmla="*/ 1498376 h 2736595"/>
                <a:gd name="connsiteX16" fmla="*/ 203671 w 2476438"/>
                <a:gd name="connsiteY16" fmla="*/ 1498376 h 2736595"/>
                <a:gd name="connsiteX17" fmla="*/ 332372 w 2476438"/>
                <a:gd name="connsiteY17" fmla="*/ 1711882 h 2736595"/>
                <a:gd name="connsiteX0" fmla="*/ 278194 w 2476438"/>
                <a:gd name="connsiteY0" fmla="*/ 1498376 h 2736595"/>
                <a:gd name="connsiteX1" fmla="*/ 464084 w 2476438"/>
                <a:gd name="connsiteY1" fmla="*/ 1498376 h 2736595"/>
                <a:gd name="connsiteX2" fmla="*/ 1238219 w 2476438"/>
                <a:gd name="connsiteY2" fmla="*/ 2272511 h 2736595"/>
                <a:gd name="connsiteX3" fmla="*/ 2012354 w 2476438"/>
                <a:gd name="connsiteY3" fmla="*/ 1498376 h 2736595"/>
                <a:gd name="connsiteX4" fmla="*/ 1394234 w 2476438"/>
                <a:gd name="connsiteY4" fmla="*/ 739969 h 2736595"/>
                <a:gd name="connsiteX5" fmla="*/ 1297305 w 2476438"/>
                <a:gd name="connsiteY5" fmla="*/ 730197 h 2736595"/>
                <a:gd name="connsiteX6" fmla="*/ 1290883 w 2476438"/>
                <a:gd name="connsiteY6" fmla="*/ 742030 h 2736595"/>
                <a:gd name="connsiteX7" fmla="*/ 896232 w 2476438"/>
                <a:gd name="connsiteY7" fmla="*/ 951864 h 2736595"/>
                <a:gd name="connsiteX8" fmla="*/ 420300 w 2476438"/>
                <a:gd name="connsiteY8" fmla="*/ 475932 h 2736595"/>
                <a:gd name="connsiteX9" fmla="*/ 896232 w 2476438"/>
                <a:gd name="connsiteY9" fmla="*/ 0 h 2736595"/>
                <a:gd name="connsiteX10" fmla="*/ 1290883 w 2476438"/>
                <a:gd name="connsiteY10" fmla="*/ 209834 h 2736595"/>
                <a:gd name="connsiteX11" fmla="*/ 1320451 w 2476438"/>
                <a:gd name="connsiteY11" fmla="*/ 264309 h 2736595"/>
                <a:gd name="connsiteX12" fmla="*/ 1364820 w 2476438"/>
                <a:gd name="connsiteY12" fmla="*/ 266550 h 2736595"/>
                <a:gd name="connsiteX13" fmla="*/ 2476438 w 2476438"/>
                <a:gd name="connsiteY13" fmla="*/ 1498376 h 2736595"/>
                <a:gd name="connsiteX14" fmla="*/ 1238219 w 2476438"/>
                <a:gd name="connsiteY14" fmla="*/ 2736595 h 2736595"/>
                <a:gd name="connsiteX15" fmla="*/ 0 w 2476438"/>
                <a:gd name="connsiteY15" fmla="*/ 1498376 h 2736595"/>
                <a:gd name="connsiteX16" fmla="*/ 332372 w 2476438"/>
                <a:gd name="connsiteY16" fmla="*/ 1711882 h 2736595"/>
                <a:gd name="connsiteX0" fmla="*/ 278194 w 2476438"/>
                <a:gd name="connsiteY0" fmla="*/ 1498376 h 2736595"/>
                <a:gd name="connsiteX1" fmla="*/ 464084 w 2476438"/>
                <a:gd name="connsiteY1" fmla="*/ 1498376 h 2736595"/>
                <a:gd name="connsiteX2" fmla="*/ 1238219 w 2476438"/>
                <a:gd name="connsiteY2" fmla="*/ 2272511 h 2736595"/>
                <a:gd name="connsiteX3" fmla="*/ 2012354 w 2476438"/>
                <a:gd name="connsiteY3" fmla="*/ 1498376 h 2736595"/>
                <a:gd name="connsiteX4" fmla="*/ 1394234 w 2476438"/>
                <a:gd name="connsiteY4" fmla="*/ 739969 h 2736595"/>
                <a:gd name="connsiteX5" fmla="*/ 1297305 w 2476438"/>
                <a:gd name="connsiteY5" fmla="*/ 730197 h 2736595"/>
                <a:gd name="connsiteX6" fmla="*/ 1290883 w 2476438"/>
                <a:gd name="connsiteY6" fmla="*/ 742030 h 2736595"/>
                <a:gd name="connsiteX7" fmla="*/ 896232 w 2476438"/>
                <a:gd name="connsiteY7" fmla="*/ 951864 h 2736595"/>
                <a:gd name="connsiteX8" fmla="*/ 420300 w 2476438"/>
                <a:gd name="connsiteY8" fmla="*/ 475932 h 2736595"/>
                <a:gd name="connsiteX9" fmla="*/ 896232 w 2476438"/>
                <a:gd name="connsiteY9" fmla="*/ 0 h 2736595"/>
                <a:gd name="connsiteX10" fmla="*/ 1290883 w 2476438"/>
                <a:gd name="connsiteY10" fmla="*/ 209834 h 2736595"/>
                <a:gd name="connsiteX11" fmla="*/ 1320451 w 2476438"/>
                <a:gd name="connsiteY11" fmla="*/ 264309 h 2736595"/>
                <a:gd name="connsiteX12" fmla="*/ 1364820 w 2476438"/>
                <a:gd name="connsiteY12" fmla="*/ 266550 h 2736595"/>
                <a:gd name="connsiteX13" fmla="*/ 2476438 w 2476438"/>
                <a:gd name="connsiteY13" fmla="*/ 1498376 h 2736595"/>
                <a:gd name="connsiteX14" fmla="*/ 1238219 w 2476438"/>
                <a:gd name="connsiteY14" fmla="*/ 2736595 h 2736595"/>
                <a:gd name="connsiteX15" fmla="*/ 0 w 2476438"/>
                <a:gd name="connsiteY15" fmla="*/ 1498376 h 2736595"/>
                <a:gd name="connsiteX0" fmla="*/ 464084 w 2476438"/>
                <a:gd name="connsiteY0" fmla="*/ 1498376 h 2736595"/>
                <a:gd name="connsiteX1" fmla="*/ 1238219 w 2476438"/>
                <a:gd name="connsiteY1" fmla="*/ 2272511 h 2736595"/>
                <a:gd name="connsiteX2" fmla="*/ 2012354 w 2476438"/>
                <a:gd name="connsiteY2" fmla="*/ 1498376 h 2736595"/>
                <a:gd name="connsiteX3" fmla="*/ 1394234 w 2476438"/>
                <a:gd name="connsiteY3" fmla="*/ 739969 h 2736595"/>
                <a:gd name="connsiteX4" fmla="*/ 1297305 w 2476438"/>
                <a:gd name="connsiteY4" fmla="*/ 730197 h 2736595"/>
                <a:gd name="connsiteX5" fmla="*/ 1290883 w 2476438"/>
                <a:gd name="connsiteY5" fmla="*/ 742030 h 2736595"/>
                <a:gd name="connsiteX6" fmla="*/ 896232 w 2476438"/>
                <a:gd name="connsiteY6" fmla="*/ 951864 h 2736595"/>
                <a:gd name="connsiteX7" fmla="*/ 420300 w 2476438"/>
                <a:gd name="connsiteY7" fmla="*/ 475932 h 2736595"/>
                <a:gd name="connsiteX8" fmla="*/ 896232 w 2476438"/>
                <a:gd name="connsiteY8" fmla="*/ 0 h 2736595"/>
                <a:gd name="connsiteX9" fmla="*/ 1290883 w 2476438"/>
                <a:gd name="connsiteY9" fmla="*/ 209834 h 2736595"/>
                <a:gd name="connsiteX10" fmla="*/ 1320451 w 2476438"/>
                <a:gd name="connsiteY10" fmla="*/ 264309 h 2736595"/>
                <a:gd name="connsiteX11" fmla="*/ 1364820 w 2476438"/>
                <a:gd name="connsiteY11" fmla="*/ 266550 h 2736595"/>
                <a:gd name="connsiteX12" fmla="*/ 2476438 w 2476438"/>
                <a:gd name="connsiteY12" fmla="*/ 1498376 h 2736595"/>
                <a:gd name="connsiteX13" fmla="*/ 1238219 w 2476438"/>
                <a:gd name="connsiteY13" fmla="*/ 2736595 h 2736595"/>
                <a:gd name="connsiteX14" fmla="*/ 0 w 2476438"/>
                <a:gd name="connsiteY14" fmla="*/ 1498376 h 2736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476438" h="2736595">
                  <a:moveTo>
                    <a:pt x="464084" y="1498376"/>
                  </a:moveTo>
                  <a:cubicBezTo>
                    <a:pt x="464084" y="1925919"/>
                    <a:pt x="810676" y="2272511"/>
                    <a:pt x="1238219" y="2272511"/>
                  </a:cubicBezTo>
                  <a:cubicBezTo>
                    <a:pt x="1665762" y="2272511"/>
                    <a:pt x="2012354" y="1925919"/>
                    <a:pt x="2012354" y="1498376"/>
                  </a:cubicBezTo>
                  <a:cubicBezTo>
                    <a:pt x="2012354" y="1124276"/>
                    <a:pt x="1746995" y="812154"/>
                    <a:pt x="1394234" y="739969"/>
                  </a:cubicBezTo>
                  <a:lnTo>
                    <a:pt x="1297305" y="730197"/>
                  </a:lnTo>
                  <a:lnTo>
                    <a:pt x="1290883" y="742030"/>
                  </a:lnTo>
                  <a:cubicBezTo>
                    <a:pt x="1205354" y="868629"/>
                    <a:pt x="1060514" y="951864"/>
                    <a:pt x="896232" y="951864"/>
                  </a:cubicBezTo>
                  <a:cubicBezTo>
                    <a:pt x="633382" y="951864"/>
                    <a:pt x="420300" y="738782"/>
                    <a:pt x="420300" y="475932"/>
                  </a:cubicBezTo>
                  <a:cubicBezTo>
                    <a:pt x="420300" y="213082"/>
                    <a:pt x="633382" y="0"/>
                    <a:pt x="896232" y="0"/>
                  </a:cubicBezTo>
                  <a:cubicBezTo>
                    <a:pt x="1060514" y="0"/>
                    <a:pt x="1205354" y="83235"/>
                    <a:pt x="1290883" y="209834"/>
                  </a:cubicBezTo>
                  <a:lnTo>
                    <a:pt x="1320451" y="264309"/>
                  </a:lnTo>
                  <a:lnTo>
                    <a:pt x="1364820" y="266550"/>
                  </a:lnTo>
                  <a:cubicBezTo>
                    <a:pt x="1989199" y="329959"/>
                    <a:pt x="2476438" y="857268"/>
                    <a:pt x="2476438" y="1498376"/>
                  </a:cubicBezTo>
                  <a:cubicBezTo>
                    <a:pt x="2476438" y="2182225"/>
                    <a:pt x="1922068" y="2736595"/>
                    <a:pt x="1238219" y="2736595"/>
                  </a:cubicBezTo>
                  <a:cubicBezTo>
                    <a:pt x="554370" y="2736595"/>
                    <a:pt x="0" y="2182225"/>
                    <a:pt x="0" y="1498376"/>
                  </a:cubicBezTo>
                </a:path>
              </a:pathLst>
            </a:custGeom>
            <a:solidFill>
              <a:srgbClr val="FF66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66" name="グループ化 765">
              <a:extLst>
                <a:ext uri="{FF2B5EF4-FFF2-40B4-BE49-F238E27FC236}">
                  <a16:creationId xmlns:a16="http://schemas.microsoft.com/office/drawing/2014/main" id="{81BAD206-2A73-3191-48AA-2E825C088756}"/>
                </a:ext>
              </a:extLst>
            </p:cNvPr>
            <p:cNvGrpSpPr/>
            <p:nvPr/>
          </p:nvGrpSpPr>
          <p:grpSpPr>
            <a:xfrm>
              <a:off x="4236639" y="1070964"/>
              <a:ext cx="516322" cy="325822"/>
              <a:chOff x="4236639" y="964249"/>
              <a:chExt cx="516322" cy="325822"/>
            </a:xfrm>
            <a:solidFill>
              <a:sysClr val="window" lastClr="FFFFFF"/>
            </a:solidFill>
          </p:grpSpPr>
          <p:sp>
            <p:nvSpPr>
              <p:cNvPr id="769" name="楕円 768">
                <a:extLst>
                  <a:ext uri="{FF2B5EF4-FFF2-40B4-BE49-F238E27FC236}">
                    <a16:creationId xmlns:a16="http://schemas.microsoft.com/office/drawing/2014/main" id="{05682127-A995-6F50-9755-115B4FED7DC5}"/>
                  </a:ext>
                </a:extLst>
              </p:cNvPr>
              <p:cNvSpPr/>
              <p:nvPr/>
            </p:nvSpPr>
            <p:spPr>
              <a:xfrm>
                <a:off x="4236639" y="964249"/>
                <a:ext cx="221047" cy="221047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0" name="楕円 769">
                <a:extLst>
                  <a:ext uri="{FF2B5EF4-FFF2-40B4-BE49-F238E27FC236}">
                    <a16:creationId xmlns:a16="http://schemas.microsoft.com/office/drawing/2014/main" id="{68EB61E1-7F68-FDAE-535B-518463F57608}"/>
                  </a:ext>
                </a:extLst>
              </p:cNvPr>
              <p:cNvSpPr/>
              <p:nvPr/>
            </p:nvSpPr>
            <p:spPr>
              <a:xfrm>
                <a:off x="4531914" y="1069024"/>
                <a:ext cx="221047" cy="221047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1" name="楕円 770">
                <a:extLst>
                  <a:ext uri="{FF2B5EF4-FFF2-40B4-BE49-F238E27FC236}">
                    <a16:creationId xmlns:a16="http://schemas.microsoft.com/office/drawing/2014/main" id="{66361A92-3BE7-7216-1EEC-86390F697D84}"/>
                  </a:ext>
                </a:extLst>
              </p:cNvPr>
              <p:cNvSpPr/>
              <p:nvPr/>
            </p:nvSpPr>
            <p:spPr>
              <a:xfrm>
                <a:off x="4298538" y="1026148"/>
                <a:ext cx="97250" cy="9725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2" name="楕円 771">
                <a:extLst>
                  <a:ext uri="{FF2B5EF4-FFF2-40B4-BE49-F238E27FC236}">
                    <a16:creationId xmlns:a16="http://schemas.microsoft.com/office/drawing/2014/main" id="{8B66DC11-2586-D980-EA8F-DE8A3A38D981}"/>
                  </a:ext>
                </a:extLst>
              </p:cNvPr>
              <p:cNvSpPr/>
              <p:nvPr/>
            </p:nvSpPr>
            <p:spPr>
              <a:xfrm>
                <a:off x="4593813" y="1130923"/>
                <a:ext cx="97250" cy="9725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67" name="月 766">
              <a:extLst>
                <a:ext uri="{FF2B5EF4-FFF2-40B4-BE49-F238E27FC236}">
                  <a16:creationId xmlns:a16="http://schemas.microsoft.com/office/drawing/2014/main" id="{6FF9B85E-B055-926D-BFB6-3F2E6CCDC8FF}"/>
                </a:ext>
              </a:extLst>
            </p:cNvPr>
            <p:cNvSpPr/>
            <p:nvPr/>
          </p:nvSpPr>
          <p:spPr>
            <a:xfrm rot="17100000">
              <a:off x="4352464" y="1369470"/>
              <a:ext cx="86648" cy="231411"/>
            </a:xfrm>
            <a:prstGeom prst="moon">
              <a:avLst>
                <a:gd name="adj" fmla="val 87500"/>
              </a:avLst>
            </a:prstGeom>
            <a:solidFill>
              <a:srgbClr val="FF33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8" name="フリーフォーム: 図形 767">
              <a:extLst>
                <a:ext uri="{FF2B5EF4-FFF2-40B4-BE49-F238E27FC236}">
                  <a16:creationId xmlns:a16="http://schemas.microsoft.com/office/drawing/2014/main" id="{F82FB70C-B8F6-4B09-C02C-C1A75EC184F2}"/>
                </a:ext>
              </a:extLst>
            </p:cNvPr>
            <p:cNvSpPr/>
            <p:nvPr/>
          </p:nvSpPr>
          <p:spPr>
            <a:xfrm>
              <a:off x="3730932" y="1116402"/>
              <a:ext cx="2474187" cy="2460137"/>
            </a:xfrm>
            <a:custGeom>
              <a:avLst/>
              <a:gdLst>
                <a:gd name="connsiteX0" fmla="*/ 934038 w 2474187"/>
                <a:gd name="connsiteY0" fmla="*/ 2254604 h 2460137"/>
                <a:gd name="connsiteX1" fmla="*/ 1103529 w 2474187"/>
                <a:gd name="connsiteY1" fmla="*/ 2424095 h 2460137"/>
                <a:gd name="connsiteX2" fmla="*/ 1096253 w 2474187"/>
                <a:gd name="connsiteY2" fmla="*/ 2460137 h 2460137"/>
                <a:gd name="connsiteX3" fmla="*/ 1003822 w 2474187"/>
                <a:gd name="connsiteY3" fmla="*/ 2446921 h 2460137"/>
                <a:gd name="connsiteX4" fmla="*/ 784196 w 2474187"/>
                <a:gd name="connsiteY4" fmla="*/ 2383189 h 2460137"/>
                <a:gd name="connsiteX5" fmla="*/ 773751 w 2474187"/>
                <a:gd name="connsiteY5" fmla="*/ 2378506 h 2460137"/>
                <a:gd name="connsiteX6" fmla="*/ 777867 w 2474187"/>
                <a:gd name="connsiteY6" fmla="*/ 2358122 h 2460137"/>
                <a:gd name="connsiteX7" fmla="*/ 934038 w 2474187"/>
                <a:gd name="connsiteY7" fmla="*/ 2254604 h 2460137"/>
                <a:gd name="connsiteX8" fmla="*/ 1634127 w 2474187"/>
                <a:gd name="connsiteY8" fmla="*/ 2240317 h 2460137"/>
                <a:gd name="connsiteX9" fmla="*/ 1753975 w 2474187"/>
                <a:gd name="connsiteY9" fmla="*/ 2289960 h 2460137"/>
                <a:gd name="connsiteX10" fmla="*/ 1787328 w 2474187"/>
                <a:gd name="connsiteY10" fmla="*/ 2339429 h 2460137"/>
                <a:gd name="connsiteX11" fmla="*/ 1720190 w 2474187"/>
                <a:gd name="connsiteY11" fmla="*/ 2371771 h 2460137"/>
                <a:gd name="connsiteX12" fmla="*/ 1487763 w 2474187"/>
                <a:gd name="connsiteY12" fmla="*/ 2443920 h 2460137"/>
                <a:gd name="connsiteX13" fmla="*/ 1472009 w 2474187"/>
                <a:gd name="connsiteY13" fmla="*/ 2446324 h 2460137"/>
                <a:gd name="connsiteX14" fmla="*/ 1464636 w 2474187"/>
                <a:gd name="connsiteY14" fmla="*/ 2409808 h 2460137"/>
                <a:gd name="connsiteX15" fmla="*/ 1634127 w 2474187"/>
                <a:gd name="connsiteY15" fmla="*/ 2240317 h 2460137"/>
                <a:gd name="connsiteX16" fmla="*/ 2177052 w 2474187"/>
                <a:gd name="connsiteY16" fmla="*/ 1954567 h 2460137"/>
                <a:gd name="connsiteX17" fmla="*/ 2233031 w 2474187"/>
                <a:gd name="connsiteY17" fmla="*/ 1965869 h 2460137"/>
                <a:gd name="connsiteX18" fmla="*/ 2193689 w 2474187"/>
                <a:gd name="connsiteY18" fmla="*/ 2018479 h 2460137"/>
                <a:gd name="connsiteX19" fmla="*/ 2025841 w 2474187"/>
                <a:gd name="connsiteY19" fmla="*/ 2186327 h 2460137"/>
                <a:gd name="connsiteX20" fmla="*/ 2020883 w 2474187"/>
                <a:gd name="connsiteY20" fmla="*/ 2190035 h 2460137"/>
                <a:gd name="connsiteX21" fmla="*/ 2020881 w 2474187"/>
                <a:gd name="connsiteY21" fmla="*/ 2190032 h 2460137"/>
                <a:gd name="connsiteX22" fmla="*/ 2007561 w 2474187"/>
                <a:gd name="connsiteY22" fmla="*/ 2124058 h 2460137"/>
                <a:gd name="connsiteX23" fmla="*/ 2177052 w 2474187"/>
                <a:gd name="connsiteY23" fmla="*/ 1954567 h 2460137"/>
                <a:gd name="connsiteX24" fmla="*/ 1295989 w 2474187"/>
                <a:gd name="connsiteY24" fmla="*/ 1935517 h 2460137"/>
                <a:gd name="connsiteX25" fmla="*/ 1297954 w 2474187"/>
                <a:gd name="connsiteY25" fmla="*/ 1935914 h 2460137"/>
                <a:gd name="connsiteX26" fmla="*/ 1233082 w 2474187"/>
                <a:gd name="connsiteY26" fmla="*/ 2004474 h 2460137"/>
                <a:gd name="connsiteX27" fmla="*/ 1238219 w 2474187"/>
                <a:gd name="connsiteY27" fmla="*/ 2004992 h 2460137"/>
                <a:gd name="connsiteX28" fmla="*/ 1394235 w 2474187"/>
                <a:gd name="connsiteY28" fmla="*/ 1989264 h 2460137"/>
                <a:gd name="connsiteX29" fmla="*/ 1413195 w 2474187"/>
                <a:gd name="connsiteY29" fmla="*/ 1983379 h 2460137"/>
                <a:gd name="connsiteX30" fmla="*/ 1415837 w 2474187"/>
                <a:gd name="connsiteY30" fmla="*/ 1985160 h 2460137"/>
                <a:gd name="connsiteX31" fmla="*/ 1465480 w 2474187"/>
                <a:gd name="connsiteY31" fmla="*/ 2105008 h 2460137"/>
                <a:gd name="connsiteX32" fmla="*/ 1295989 w 2474187"/>
                <a:gd name="connsiteY32" fmla="*/ 2274499 h 2460137"/>
                <a:gd name="connsiteX33" fmla="*/ 1126498 w 2474187"/>
                <a:gd name="connsiteY33" fmla="*/ 2105008 h 2460137"/>
                <a:gd name="connsiteX34" fmla="*/ 1295989 w 2474187"/>
                <a:gd name="connsiteY34" fmla="*/ 1935517 h 2460137"/>
                <a:gd name="connsiteX35" fmla="*/ 706873 w 2474187"/>
                <a:gd name="connsiteY35" fmla="*/ 1790887 h 2460137"/>
                <a:gd name="connsiteX36" fmla="*/ 731606 w 2474187"/>
                <a:gd name="connsiteY36" fmla="*/ 1816217 h 2460137"/>
                <a:gd name="connsiteX37" fmla="*/ 954364 w 2474187"/>
                <a:gd name="connsiteY37" fmla="*/ 1951295 h 2460137"/>
                <a:gd name="connsiteX38" fmla="*/ 992408 w 2474187"/>
                <a:gd name="connsiteY38" fmla="*/ 1962595 h 2460137"/>
                <a:gd name="connsiteX39" fmla="*/ 972924 w 2474187"/>
                <a:gd name="connsiteY39" fmla="*/ 1991493 h 2460137"/>
                <a:gd name="connsiteX40" fmla="*/ 853076 w 2474187"/>
                <a:gd name="connsiteY40" fmla="*/ 2041136 h 2460137"/>
                <a:gd name="connsiteX41" fmla="*/ 683585 w 2474187"/>
                <a:gd name="connsiteY41" fmla="*/ 1871645 h 2460137"/>
                <a:gd name="connsiteX42" fmla="*/ 696905 w 2474187"/>
                <a:gd name="connsiteY42" fmla="*/ 1805672 h 2460137"/>
                <a:gd name="connsiteX43" fmla="*/ 219664 w 2474187"/>
                <a:gd name="connsiteY43" fmla="*/ 1745017 h 2460137"/>
                <a:gd name="connsiteX44" fmla="*/ 389155 w 2474187"/>
                <a:gd name="connsiteY44" fmla="*/ 1914508 h 2460137"/>
                <a:gd name="connsiteX45" fmla="*/ 339512 w 2474187"/>
                <a:gd name="connsiteY45" fmla="*/ 2034356 h 2460137"/>
                <a:gd name="connsiteX46" fmla="*/ 312796 w 2474187"/>
                <a:gd name="connsiteY46" fmla="*/ 2052369 h 2460137"/>
                <a:gd name="connsiteX47" fmla="*/ 254974 w 2474187"/>
                <a:gd name="connsiteY47" fmla="*/ 1983566 h 2460137"/>
                <a:gd name="connsiteX48" fmla="*/ 135461 w 2474187"/>
                <a:gd name="connsiteY48" fmla="*/ 1794558 h 2460137"/>
                <a:gd name="connsiteX49" fmla="*/ 127119 w 2474187"/>
                <a:gd name="connsiteY49" fmla="*/ 1776252 h 2460137"/>
                <a:gd name="connsiteX50" fmla="*/ 153691 w 2474187"/>
                <a:gd name="connsiteY50" fmla="*/ 1758337 h 2460137"/>
                <a:gd name="connsiteX51" fmla="*/ 219664 w 2474187"/>
                <a:gd name="connsiteY51" fmla="*/ 1745017 h 2460137"/>
                <a:gd name="connsiteX52" fmla="*/ 1873984 w 2474187"/>
                <a:gd name="connsiteY52" fmla="*/ 1671149 h 2460137"/>
                <a:gd name="connsiteX53" fmla="*/ 1915900 w 2474187"/>
                <a:gd name="connsiteY53" fmla="*/ 1699410 h 2460137"/>
                <a:gd name="connsiteX54" fmla="*/ 1965543 w 2474187"/>
                <a:gd name="connsiteY54" fmla="*/ 1819258 h 2460137"/>
                <a:gd name="connsiteX55" fmla="*/ 1796052 w 2474187"/>
                <a:gd name="connsiteY55" fmla="*/ 1988749 h 2460137"/>
                <a:gd name="connsiteX56" fmla="*/ 1676204 w 2474187"/>
                <a:gd name="connsiteY56" fmla="*/ 1939106 h 2460137"/>
                <a:gd name="connsiteX57" fmla="*/ 1642085 w 2474187"/>
                <a:gd name="connsiteY57" fmla="*/ 1888501 h 2460137"/>
                <a:gd name="connsiteX58" fmla="*/ 1671046 w 2474187"/>
                <a:gd name="connsiteY58" fmla="*/ 1872782 h 2460137"/>
                <a:gd name="connsiteX59" fmla="*/ 1785615 w 2474187"/>
                <a:gd name="connsiteY59" fmla="*/ 1778253 h 2460137"/>
                <a:gd name="connsiteX60" fmla="*/ 2415177 w 2474187"/>
                <a:gd name="connsiteY60" fmla="*/ 1492604 h 2460137"/>
                <a:gd name="connsiteX61" fmla="*/ 2446517 w 2474187"/>
                <a:gd name="connsiteY61" fmla="*/ 1498931 h 2460137"/>
                <a:gd name="connsiteX62" fmla="*/ 2420770 w 2474187"/>
                <a:gd name="connsiteY62" fmla="*/ 1599065 h 2460137"/>
                <a:gd name="connsiteX63" fmla="*/ 2379133 w 2474187"/>
                <a:gd name="connsiteY63" fmla="*/ 1712828 h 2460137"/>
                <a:gd name="connsiteX64" fmla="*/ 2333455 w 2474187"/>
                <a:gd name="connsiteY64" fmla="*/ 1807649 h 2460137"/>
                <a:gd name="connsiteX65" fmla="*/ 2295329 w 2474187"/>
                <a:gd name="connsiteY65" fmla="*/ 1781943 h 2460137"/>
                <a:gd name="connsiteX66" fmla="*/ 2245686 w 2474187"/>
                <a:gd name="connsiteY66" fmla="*/ 1662095 h 2460137"/>
                <a:gd name="connsiteX67" fmla="*/ 2415177 w 2474187"/>
                <a:gd name="connsiteY67" fmla="*/ 1492604 h 2460137"/>
                <a:gd name="connsiteX68" fmla="*/ 1148352 w 2474187"/>
                <a:gd name="connsiteY68" fmla="*/ 1354491 h 2460137"/>
                <a:gd name="connsiteX69" fmla="*/ 1317843 w 2474187"/>
                <a:gd name="connsiteY69" fmla="*/ 1523982 h 2460137"/>
                <a:gd name="connsiteX70" fmla="*/ 1214326 w 2474187"/>
                <a:gd name="connsiteY70" fmla="*/ 1680154 h 2460137"/>
                <a:gd name="connsiteX71" fmla="*/ 1153321 w 2474187"/>
                <a:gd name="connsiteY71" fmla="*/ 1692470 h 2460137"/>
                <a:gd name="connsiteX72" fmla="*/ 1154112 w 2474187"/>
                <a:gd name="connsiteY72" fmla="*/ 1665162 h 2460137"/>
                <a:gd name="connsiteX73" fmla="*/ 1134002 w 2474187"/>
                <a:gd name="connsiteY73" fmla="*/ 1461683 h 2460137"/>
                <a:gd name="connsiteX74" fmla="*/ 1111141 w 2474187"/>
                <a:gd name="connsiteY74" fmla="*/ 1362004 h 2460137"/>
                <a:gd name="connsiteX75" fmla="*/ 29163 w 2474187"/>
                <a:gd name="connsiteY75" fmla="*/ 1221141 h 2460137"/>
                <a:gd name="connsiteX76" fmla="*/ 198654 w 2474187"/>
                <a:gd name="connsiteY76" fmla="*/ 1390632 h 2460137"/>
                <a:gd name="connsiteX77" fmla="*/ 95137 w 2474187"/>
                <a:gd name="connsiteY77" fmla="*/ 1546804 h 2460137"/>
                <a:gd name="connsiteX78" fmla="*/ 44447 w 2474187"/>
                <a:gd name="connsiteY78" fmla="*/ 1557037 h 2460137"/>
                <a:gd name="connsiteX79" fmla="*/ 23633 w 2474187"/>
                <a:gd name="connsiteY79" fmla="*/ 1472837 h 2460137"/>
                <a:gd name="connsiteX80" fmla="*/ 6393 w 2474187"/>
                <a:gd name="connsiteY80" fmla="*/ 1357458 h 2460137"/>
                <a:gd name="connsiteX81" fmla="*/ 378 w 2474187"/>
                <a:gd name="connsiteY81" fmla="*/ 1238346 h 2460137"/>
                <a:gd name="connsiteX82" fmla="*/ 1 w 2474187"/>
                <a:gd name="connsiteY82" fmla="*/ 1238214 h 2460137"/>
                <a:gd name="connsiteX83" fmla="*/ 232 w 2474187"/>
                <a:gd name="connsiteY83" fmla="*/ 1235446 h 2460137"/>
                <a:gd name="connsiteX84" fmla="*/ 0 w 2474187"/>
                <a:gd name="connsiteY84" fmla="*/ 1230857 h 2460137"/>
                <a:gd name="connsiteX85" fmla="*/ 614 w 2474187"/>
                <a:gd name="connsiteY85" fmla="*/ 1230857 h 2460137"/>
                <a:gd name="connsiteX86" fmla="*/ 949 w 2474187"/>
                <a:gd name="connsiteY86" fmla="*/ 1226837 h 2460137"/>
                <a:gd name="connsiteX87" fmla="*/ 2067514 w 2474187"/>
                <a:gd name="connsiteY87" fmla="*/ 1192567 h 2460137"/>
                <a:gd name="connsiteX88" fmla="*/ 2237005 w 2474187"/>
                <a:gd name="connsiteY88" fmla="*/ 1362058 h 2460137"/>
                <a:gd name="connsiteX89" fmla="*/ 2067514 w 2474187"/>
                <a:gd name="connsiteY89" fmla="*/ 1531549 h 2460137"/>
                <a:gd name="connsiteX90" fmla="*/ 2001541 w 2474187"/>
                <a:gd name="connsiteY90" fmla="*/ 1518230 h 2460137"/>
                <a:gd name="connsiteX91" fmla="*/ 1963758 w 2474187"/>
                <a:gd name="connsiteY91" fmla="*/ 1492756 h 2460137"/>
                <a:gd name="connsiteX92" fmla="*/ 1996627 w 2474187"/>
                <a:gd name="connsiteY92" fmla="*/ 1386872 h 2460137"/>
                <a:gd name="connsiteX93" fmla="*/ 2012354 w 2474187"/>
                <a:gd name="connsiteY93" fmla="*/ 1230857 h 2460137"/>
                <a:gd name="connsiteX94" fmla="*/ 2010000 w 2474187"/>
                <a:gd name="connsiteY94" fmla="*/ 1204179 h 2460137"/>
                <a:gd name="connsiteX95" fmla="*/ 481601 w 2474187"/>
                <a:gd name="connsiteY95" fmla="*/ 992541 h 2460137"/>
                <a:gd name="connsiteX96" fmla="*/ 547575 w 2474187"/>
                <a:gd name="connsiteY96" fmla="*/ 1005861 h 2460137"/>
                <a:gd name="connsiteX97" fmla="*/ 566770 w 2474187"/>
                <a:gd name="connsiteY97" fmla="*/ 1018802 h 2460137"/>
                <a:gd name="connsiteX98" fmla="*/ 538045 w 2474187"/>
                <a:gd name="connsiteY98" fmla="*/ 1042809 h 2460137"/>
                <a:gd name="connsiteX99" fmla="*/ 467029 w 2474187"/>
                <a:gd name="connsiteY99" fmla="*/ 1189677 h 2460137"/>
                <a:gd name="connsiteX100" fmla="*/ 463597 w 2474187"/>
                <a:gd name="connsiteY100" fmla="*/ 1230857 h 2460137"/>
                <a:gd name="connsiteX101" fmla="*/ 464084 w 2474187"/>
                <a:gd name="connsiteY101" fmla="*/ 1230857 h 2460137"/>
                <a:gd name="connsiteX102" fmla="*/ 472810 w 2474187"/>
                <a:gd name="connsiteY102" fmla="*/ 1329748 h 2460137"/>
                <a:gd name="connsiteX103" fmla="*/ 415628 w 2474187"/>
                <a:gd name="connsiteY103" fmla="*/ 1318204 h 2460137"/>
                <a:gd name="connsiteX104" fmla="*/ 312110 w 2474187"/>
                <a:gd name="connsiteY104" fmla="*/ 1162032 h 2460137"/>
                <a:gd name="connsiteX105" fmla="*/ 481601 w 2474187"/>
                <a:gd name="connsiteY105" fmla="*/ 992541 h 2460137"/>
                <a:gd name="connsiteX106" fmla="*/ 1415677 w 2474187"/>
                <a:gd name="connsiteY106" fmla="*/ 884891 h 2460137"/>
                <a:gd name="connsiteX107" fmla="*/ 1437992 w 2474187"/>
                <a:gd name="connsiteY107" fmla="*/ 928341 h 2460137"/>
                <a:gd name="connsiteX108" fmla="*/ 1513333 w 2474187"/>
                <a:gd name="connsiteY108" fmla="*/ 1182394 h 2460137"/>
                <a:gd name="connsiteX109" fmla="*/ 1515121 w 2474187"/>
                <a:gd name="connsiteY109" fmla="*/ 1203796 h 2460137"/>
                <a:gd name="connsiteX110" fmla="*/ 1472202 w 2474187"/>
                <a:gd name="connsiteY110" fmla="*/ 1212461 h 2460137"/>
                <a:gd name="connsiteX111" fmla="*/ 1302711 w 2474187"/>
                <a:gd name="connsiteY111" fmla="*/ 1042970 h 2460137"/>
                <a:gd name="connsiteX112" fmla="*/ 1406229 w 2474187"/>
                <a:gd name="connsiteY112" fmla="*/ 886799 h 2460137"/>
                <a:gd name="connsiteX113" fmla="*/ 2417896 w 2474187"/>
                <a:gd name="connsiteY113" fmla="*/ 856855 h 2460137"/>
                <a:gd name="connsiteX114" fmla="*/ 2427358 w 2474187"/>
                <a:gd name="connsiteY114" fmla="*/ 884544 h 2460137"/>
                <a:gd name="connsiteX115" fmla="*/ 2470814 w 2474187"/>
                <a:gd name="connsiteY115" fmla="*/ 1112068 h 2460137"/>
                <a:gd name="connsiteX116" fmla="*/ 2474187 w 2474187"/>
                <a:gd name="connsiteY116" fmla="*/ 1183300 h 2460137"/>
                <a:gd name="connsiteX117" fmla="*/ 2411116 w 2474187"/>
                <a:gd name="connsiteY117" fmla="*/ 1170567 h 2460137"/>
                <a:gd name="connsiteX118" fmla="*/ 2307598 w 2474187"/>
                <a:gd name="connsiteY118" fmla="*/ 1014395 h 2460137"/>
                <a:gd name="connsiteX119" fmla="*/ 2411116 w 2474187"/>
                <a:gd name="connsiteY119" fmla="*/ 858224 h 2460137"/>
                <a:gd name="connsiteX120" fmla="*/ 938802 w 2474187"/>
                <a:gd name="connsiteY120" fmla="*/ 811566 h 2460137"/>
                <a:gd name="connsiteX121" fmla="*/ 1108293 w 2474187"/>
                <a:gd name="connsiteY121" fmla="*/ 981057 h 2460137"/>
                <a:gd name="connsiteX122" fmla="*/ 1058650 w 2474187"/>
                <a:gd name="connsiteY122" fmla="*/ 1100905 h 2460137"/>
                <a:gd name="connsiteX123" fmla="*/ 1018908 w 2474187"/>
                <a:gd name="connsiteY123" fmla="*/ 1127700 h 2460137"/>
                <a:gd name="connsiteX124" fmla="*/ 990833 w 2474187"/>
                <a:gd name="connsiteY124" fmla="*/ 1073872 h 2460137"/>
                <a:gd name="connsiteX125" fmla="*/ 988774 w 2474187"/>
                <a:gd name="connsiteY125" fmla="*/ 1070734 h 2460137"/>
                <a:gd name="connsiteX126" fmla="*/ 989627 w 2474187"/>
                <a:gd name="connsiteY126" fmla="*/ 1070242 h 2460137"/>
                <a:gd name="connsiteX127" fmla="*/ 945390 w 2474187"/>
                <a:gd name="connsiteY127" fmla="*/ 1017077 h 2460137"/>
                <a:gd name="connsiteX128" fmla="*/ 803513 w 2474187"/>
                <a:gd name="connsiteY128" fmla="*/ 950409 h 2460137"/>
                <a:gd name="connsiteX129" fmla="*/ 775925 w 2474187"/>
                <a:gd name="connsiteY129" fmla="*/ 948300 h 2460137"/>
                <a:gd name="connsiteX130" fmla="*/ 782631 w 2474187"/>
                <a:gd name="connsiteY130" fmla="*/ 915084 h 2460137"/>
                <a:gd name="connsiteX131" fmla="*/ 938802 w 2474187"/>
                <a:gd name="connsiteY131" fmla="*/ 811566 h 2460137"/>
                <a:gd name="connsiteX132" fmla="*/ 281983 w 2474187"/>
                <a:gd name="connsiteY132" fmla="*/ 649814 h 2460137"/>
                <a:gd name="connsiteX133" fmla="*/ 299924 w 2474187"/>
                <a:gd name="connsiteY133" fmla="*/ 653436 h 2460137"/>
                <a:gd name="connsiteX134" fmla="*/ 403441 w 2474187"/>
                <a:gd name="connsiteY134" fmla="*/ 809607 h 2460137"/>
                <a:gd name="connsiteX135" fmla="*/ 233950 w 2474187"/>
                <a:gd name="connsiteY135" fmla="*/ 979098 h 2460137"/>
                <a:gd name="connsiteX136" fmla="*/ 114102 w 2474187"/>
                <a:gd name="connsiteY136" fmla="*/ 929455 h 2460137"/>
                <a:gd name="connsiteX137" fmla="*/ 86993 w 2474187"/>
                <a:gd name="connsiteY137" fmla="*/ 889247 h 2460137"/>
                <a:gd name="connsiteX138" fmla="*/ 104556 w 2474187"/>
                <a:gd name="connsiteY138" fmla="*/ 854887 h 2460137"/>
                <a:gd name="connsiteX139" fmla="*/ 214884 w 2474187"/>
                <a:gd name="connsiteY139" fmla="*/ 710710 h 2460137"/>
                <a:gd name="connsiteX140" fmla="*/ 1929402 w 2474187"/>
                <a:gd name="connsiteY140" fmla="*/ 621067 h 2460137"/>
                <a:gd name="connsiteX141" fmla="*/ 2098893 w 2474187"/>
                <a:gd name="connsiteY141" fmla="*/ 790558 h 2460137"/>
                <a:gd name="connsiteX142" fmla="*/ 1995376 w 2474187"/>
                <a:gd name="connsiteY142" fmla="*/ 946730 h 2460137"/>
                <a:gd name="connsiteX143" fmla="*/ 1960307 w 2474187"/>
                <a:gd name="connsiteY143" fmla="*/ 953810 h 2460137"/>
                <a:gd name="connsiteX144" fmla="*/ 1909790 w 2474187"/>
                <a:gd name="connsiteY144" fmla="*/ 845526 h 2460137"/>
                <a:gd name="connsiteX145" fmla="*/ 1835580 w 2474187"/>
                <a:gd name="connsiteY145" fmla="*/ 738435 h 2460137"/>
                <a:gd name="connsiteX146" fmla="*/ 1793174 w 2474187"/>
                <a:gd name="connsiteY146" fmla="*/ 695005 h 2460137"/>
                <a:gd name="connsiteX147" fmla="*/ 1809554 w 2474187"/>
                <a:gd name="connsiteY147" fmla="*/ 670710 h 2460137"/>
                <a:gd name="connsiteX148" fmla="*/ 1929402 w 2474187"/>
                <a:gd name="connsiteY148" fmla="*/ 621067 h 2460137"/>
                <a:gd name="connsiteX149" fmla="*/ 1572214 w 2474187"/>
                <a:gd name="connsiteY149" fmla="*/ 382942 h 2460137"/>
                <a:gd name="connsiteX150" fmla="*/ 1741705 w 2474187"/>
                <a:gd name="connsiteY150" fmla="*/ 552433 h 2460137"/>
                <a:gd name="connsiteX151" fmla="*/ 1728386 w 2474187"/>
                <a:gd name="connsiteY151" fmla="*/ 618407 h 2460137"/>
                <a:gd name="connsiteX152" fmla="*/ 1721561 w 2474187"/>
                <a:gd name="connsiteY152" fmla="*/ 628529 h 2460137"/>
                <a:gd name="connsiteX153" fmla="*/ 1639637 w 2474187"/>
                <a:gd name="connsiteY153" fmla="*/ 568796 h 2460137"/>
                <a:gd name="connsiteX154" fmla="*/ 1522075 w 2474187"/>
                <a:gd name="connsiteY154" fmla="*/ 510419 h 2460137"/>
                <a:gd name="connsiteX155" fmla="*/ 1420274 w 2474187"/>
                <a:gd name="connsiteY155" fmla="*/ 480184 h 2460137"/>
                <a:gd name="connsiteX156" fmla="*/ 1452366 w 2474187"/>
                <a:gd name="connsiteY156" fmla="*/ 432585 h 2460137"/>
                <a:gd name="connsiteX157" fmla="*/ 1572214 w 2474187"/>
                <a:gd name="connsiteY157" fmla="*/ 382942 h 2460137"/>
                <a:gd name="connsiteX158" fmla="*/ 1989031 w 2474187"/>
                <a:gd name="connsiteY158" fmla="*/ 246288 h 2460137"/>
                <a:gd name="connsiteX159" fmla="*/ 1990928 w 2474187"/>
                <a:gd name="connsiteY159" fmla="*/ 247612 h 2460137"/>
                <a:gd name="connsiteX160" fmla="*/ 2154771 w 2474187"/>
                <a:gd name="connsiteY160" fmla="*/ 398307 h 2460137"/>
                <a:gd name="connsiteX161" fmla="*/ 2217084 w 2474187"/>
                <a:gd name="connsiteY161" fmla="*/ 473359 h 2460137"/>
                <a:gd name="connsiteX162" fmla="*/ 2200163 w 2474187"/>
                <a:gd name="connsiteY162" fmla="*/ 484768 h 2460137"/>
                <a:gd name="connsiteX163" fmla="*/ 2134189 w 2474187"/>
                <a:gd name="connsiteY163" fmla="*/ 498087 h 2460137"/>
                <a:gd name="connsiteX164" fmla="*/ 1964698 w 2474187"/>
                <a:gd name="connsiteY164" fmla="*/ 328596 h 2460137"/>
                <a:gd name="connsiteX165" fmla="*/ 1978018 w 2474187"/>
                <a:gd name="connsiteY165" fmla="*/ 262623 h 2460137"/>
                <a:gd name="connsiteX166" fmla="*/ 1371306 w 2474187"/>
                <a:gd name="connsiteY166" fmla="*/ 0 h 2460137"/>
                <a:gd name="connsiteX167" fmla="*/ 1480199 w 2474187"/>
                <a:gd name="connsiteY167" fmla="*/ 16271 h 2460137"/>
                <a:gd name="connsiteX168" fmla="*/ 1591850 w 2474187"/>
                <a:gd name="connsiteY168" fmla="*/ 43871 h 2460137"/>
                <a:gd name="connsiteX169" fmla="*/ 1692665 w 2474187"/>
                <a:gd name="connsiteY169" fmla="*/ 79018 h 2460137"/>
                <a:gd name="connsiteX170" fmla="*/ 1658725 w 2474187"/>
                <a:gd name="connsiteY170" fmla="*/ 129356 h 2460137"/>
                <a:gd name="connsiteX171" fmla="*/ 1538877 w 2474187"/>
                <a:gd name="connsiteY171" fmla="*/ 178999 h 2460137"/>
                <a:gd name="connsiteX172" fmla="*/ 1369386 w 2474187"/>
                <a:gd name="connsiteY172" fmla="*/ 9508 h 2460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</a:cxnLst>
              <a:rect l="l" t="t" r="r" b="b"/>
              <a:pathLst>
                <a:path w="2474187" h="2460137">
                  <a:moveTo>
                    <a:pt x="934038" y="2254604"/>
                  </a:moveTo>
                  <a:cubicBezTo>
                    <a:pt x="1027645" y="2254604"/>
                    <a:pt x="1103529" y="2330488"/>
                    <a:pt x="1103529" y="2424095"/>
                  </a:cubicBezTo>
                  <a:lnTo>
                    <a:pt x="1096253" y="2460137"/>
                  </a:lnTo>
                  <a:lnTo>
                    <a:pt x="1003822" y="2446921"/>
                  </a:lnTo>
                  <a:cubicBezTo>
                    <a:pt x="927923" y="2432378"/>
                    <a:pt x="854487" y="2410906"/>
                    <a:pt x="784196" y="2383189"/>
                  </a:cubicBezTo>
                  <a:lnTo>
                    <a:pt x="773751" y="2378506"/>
                  </a:lnTo>
                  <a:lnTo>
                    <a:pt x="777867" y="2358122"/>
                  </a:lnTo>
                  <a:cubicBezTo>
                    <a:pt x="803597" y="2297289"/>
                    <a:pt x="863833" y="2254604"/>
                    <a:pt x="934038" y="2254604"/>
                  </a:cubicBezTo>
                  <a:close/>
                  <a:moveTo>
                    <a:pt x="1634127" y="2240317"/>
                  </a:moveTo>
                  <a:cubicBezTo>
                    <a:pt x="1680931" y="2240317"/>
                    <a:pt x="1723303" y="2259288"/>
                    <a:pt x="1753975" y="2289960"/>
                  </a:cubicBezTo>
                  <a:lnTo>
                    <a:pt x="1787328" y="2339429"/>
                  </a:lnTo>
                  <a:lnTo>
                    <a:pt x="1720190" y="2371771"/>
                  </a:lnTo>
                  <a:cubicBezTo>
                    <a:pt x="1646121" y="2403099"/>
                    <a:pt x="1568368" y="2427426"/>
                    <a:pt x="1487763" y="2443920"/>
                  </a:cubicBezTo>
                  <a:lnTo>
                    <a:pt x="1472009" y="2446324"/>
                  </a:lnTo>
                  <a:lnTo>
                    <a:pt x="1464636" y="2409808"/>
                  </a:lnTo>
                  <a:cubicBezTo>
                    <a:pt x="1464636" y="2316201"/>
                    <a:pt x="1540520" y="2240317"/>
                    <a:pt x="1634127" y="2240317"/>
                  </a:cubicBezTo>
                  <a:close/>
                  <a:moveTo>
                    <a:pt x="2177052" y="1954567"/>
                  </a:moveTo>
                  <a:lnTo>
                    <a:pt x="2233031" y="1965869"/>
                  </a:lnTo>
                  <a:lnTo>
                    <a:pt x="2193689" y="2018479"/>
                  </a:lnTo>
                  <a:cubicBezTo>
                    <a:pt x="2143221" y="2079633"/>
                    <a:pt x="2086995" y="2135859"/>
                    <a:pt x="2025841" y="2186327"/>
                  </a:cubicBezTo>
                  <a:lnTo>
                    <a:pt x="2020883" y="2190035"/>
                  </a:lnTo>
                  <a:lnTo>
                    <a:pt x="2020881" y="2190032"/>
                  </a:lnTo>
                  <a:cubicBezTo>
                    <a:pt x="2012304" y="2169754"/>
                    <a:pt x="2007561" y="2147460"/>
                    <a:pt x="2007561" y="2124058"/>
                  </a:cubicBezTo>
                  <a:cubicBezTo>
                    <a:pt x="2007561" y="2030451"/>
                    <a:pt x="2083445" y="1954567"/>
                    <a:pt x="2177052" y="1954567"/>
                  </a:cubicBezTo>
                  <a:close/>
                  <a:moveTo>
                    <a:pt x="1295989" y="1935517"/>
                  </a:moveTo>
                  <a:lnTo>
                    <a:pt x="1297954" y="1935914"/>
                  </a:lnTo>
                  <a:lnTo>
                    <a:pt x="1233082" y="2004474"/>
                  </a:lnTo>
                  <a:lnTo>
                    <a:pt x="1238219" y="2004992"/>
                  </a:lnTo>
                  <a:cubicBezTo>
                    <a:pt x="1291662" y="2004992"/>
                    <a:pt x="1343840" y="1999577"/>
                    <a:pt x="1394235" y="1989264"/>
                  </a:cubicBezTo>
                  <a:lnTo>
                    <a:pt x="1413195" y="1983379"/>
                  </a:lnTo>
                  <a:lnTo>
                    <a:pt x="1415837" y="1985160"/>
                  </a:lnTo>
                  <a:cubicBezTo>
                    <a:pt x="1446509" y="2015832"/>
                    <a:pt x="1465480" y="2058205"/>
                    <a:pt x="1465480" y="2105008"/>
                  </a:cubicBezTo>
                  <a:cubicBezTo>
                    <a:pt x="1465480" y="2198615"/>
                    <a:pt x="1389596" y="2274499"/>
                    <a:pt x="1295989" y="2274499"/>
                  </a:cubicBezTo>
                  <a:cubicBezTo>
                    <a:pt x="1202382" y="2274499"/>
                    <a:pt x="1126498" y="2198615"/>
                    <a:pt x="1126498" y="2105008"/>
                  </a:cubicBezTo>
                  <a:cubicBezTo>
                    <a:pt x="1126498" y="2011401"/>
                    <a:pt x="1202382" y="1935517"/>
                    <a:pt x="1295989" y="1935517"/>
                  </a:cubicBezTo>
                  <a:close/>
                  <a:moveTo>
                    <a:pt x="706873" y="1790887"/>
                  </a:moveTo>
                  <a:lnTo>
                    <a:pt x="731606" y="1816217"/>
                  </a:lnTo>
                  <a:cubicBezTo>
                    <a:pt x="797152" y="1872995"/>
                    <a:pt x="872331" y="1918948"/>
                    <a:pt x="954364" y="1951295"/>
                  </a:cubicBezTo>
                  <a:lnTo>
                    <a:pt x="992408" y="1962595"/>
                  </a:lnTo>
                  <a:lnTo>
                    <a:pt x="972924" y="1991493"/>
                  </a:lnTo>
                  <a:cubicBezTo>
                    <a:pt x="942253" y="2022165"/>
                    <a:pt x="899880" y="2041136"/>
                    <a:pt x="853076" y="2041136"/>
                  </a:cubicBezTo>
                  <a:cubicBezTo>
                    <a:pt x="759469" y="2041136"/>
                    <a:pt x="683585" y="1965252"/>
                    <a:pt x="683585" y="1871645"/>
                  </a:cubicBezTo>
                  <a:cubicBezTo>
                    <a:pt x="683585" y="1848243"/>
                    <a:pt x="688328" y="1825949"/>
                    <a:pt x="696905" y="1805672"/>
                  </a:cubicBezTo>
                  <a:close/>
                  <a:moveTo>
                    <a:pt x="219664" y="1745017"/>
                  </a:moveTo>
                  <a:cubicBezTo>
                    <a:pt x="313271" y="1745017"/>
                    <a:pt x="389155" y="1820901"/>
                    <a:pt x="389155" y="1914508"/>
                  </a:cubicBezTo>
                  <a:cubicBezTo>
                    <a:pt x="389155" y="1961312"/>
                    <a:pt x="370184" y="2003684"/>
                    <a:pt x="339512" y="2034356"/>
                  </a:cubicBezTo>
                  <a:lnTo>
                    <a:pt x="312796" y="2052369"/>
                  </a:lnTo>
                  <a:lnTo>
                    <a:pt x="254974" y="1983566"/>
                  </a:lnTo>
                  <a:cubicBezTo>
                    <a:pt x="209711" y="1924530"/>
                    <a:pt x="169646" y="1861299"/>
                    <a:pt x="135461" y="1794558"/>
                  </a:cubicBezTo>
                  <a:lnTo>
                    <a:pt x="127119" y="1776252"/>
                  </a:lnTo>
                  <a:lnTo>
                    <a:pt x="153691" y="1758337"/>
                  </a:lnTo>
                  <a:cubicBezTo>
                    <a:pt x="173968" y="1749760"/>
                    <a:pt x="196262" y="1745017"/>
                    <a:pt x="219664" y="1745017"/>
                  </a:cubicBezTo>
                  <a:close/>
                  <a:moveTo>
                    <a:pt x="1873984" y="1671149"/>
                  </a:moveTo>
                  <a:lnTo>
                    <a:pt x="1915900" y="1699410"/>
                  </a:lnTo>
                  <a:cubicBezTo>
                    <a:pt x="1946572" y="1730082"/>
                    <a:pt x="1965543" y="1772455"/>
                    <a:pt x="1965543" y="1819258"/>
                  </a:cubicBezTo>
                  <a:cubicBezTo>
                    <a:pt x="1965543" y="1912865"/>
                    <a:pt x="1889659" y="1988749"/>
                    <a:pt x="1796052" y="1988749"/>
                  </a:cubicBezTo>
                  <a:cubicBezTo>
                    <a:pt x="1749249" y="1988749"/>
                    <a:pt x="1706876" y="1969778"/>
                    <a:pt x="1676204" y="1939106"/>
                  </a:cubicBezTo>
                  <a:lnTo>
                    <a:pt x="1642085" y="1888501"/>
                  </a:lnTo>
                  <a:lnTo>
                    <a:pt x="1671046" y="1872782"/>
                  </a:lnTo>
                  <a:cubicBezTo>
                    <a:pt x="1712230" y="1844958"/>
                    <a:pt x="1750593" y="1813276"/>
                    <a:pt x="1785615" y="1778253"/>
                  </a:cubicBezTo>
                  <a:close/>
                  <a:moveTo>
                    <a:pt x="2415177" y="1492604"/>
                  </a:moveTo>
                  <a:lnTo>
                    <a:pt x="2446517" y="1498931"/>
                  </a:lnTo>
                  <a:lnTo>
                    <a:pt x="2420770" y="1599065"/>
                  </a:lnTo>
                  <a:cubicBezTo>
                    <a:pt x="2408711" y="1637838"/>
                    <a:pt x="2394797" y="1675793"/>
                    <a:pt x="2379133" y="1712828"/>
                  </a:cubicBezTo>
                  <a:lnTo>
                    <a:pt x="2333455" y="1807649"/>
                  </a:lnTo>
                  <a:lnTo>
                    <a:pt x="2295329" y="1781943"/>
                  </a:lnTo>
                  <a:cubicBezTo>
                    <a:pt x="2264657" y="1751271"/>
                    <a:pt x="2245686" y="1708899"/>
                    <a:pt x="2245686" y="1662095"/>
                  </a:cubicBezTo>
                  <a:cubicBezTo>
                    <a:pt x="2245686" y="1568488"/>
                    <a:pt x="2321570" y="1492604"/>
                    <a:pt x="2415177" y="1492604"/>
                  </a:cubicBezTo>
                  <a:close/>
                  <a:moveTo>
                    <a:pt x="1148352" y="1354491"/>
                  </a:moveTo>
                  <a:cubicBezTo>
                    <a:pt x="1241959" y="1354491"/>
                    <a:pt x="1317843" y="1430375"/>
                    <a:pt x="1317843" y="1523982"/>
                  </a:cubicBezTo>
                  <a:cubicBezTo>
                    <a:pt x="1317843" y="1594187"/>
                    <a:pt x="1275159" y="1654423"/>
                    <a:pt x="1214326" y="1680154"/>
                  </a:cubicBezTo>
                  <a:lnTo>
                    <a:pt x="1153321" y="1692470"/>
                  </a:lnTo>
                  <a:lnTo>
                    <a:pt x="1154112" y="1665162"/>
                  </a:lnTo>
                  <a:cubicBezTo>
                    <a:pt x="1153183" y="1597050"/>
                    <a:pt x="1146461" y="1528964"/>
                    <a:pt x="1134002" y="1461683"/>
                  </a:cubicBezTo>
                  <a:lnTo>
                    <a:pt x="1111141" y="1362004"/>
                  </a:lnTo>
                  <a:close/>
                  <a:moveTo>
                    <a:pt x="29163" y="1221141"/>
                  </a:moveTo>
                  <a:cubicBezTo>
                    <a:pt x="122770" y="1221141"/>
                    <a:pt x="198654" y="1297025"/>
                    <a:pt x="198654" y="1390632"/>
                  </a:cubicBezTo>
                  <a:cubicBezTo>
                    <a:pt x="198654" y="1460837"/>
                    <a:pt x="155969" y="1521073"/>
                    <a:pt x="95137" y="1546804"/>
                  </a:cubicBezTo>
                  <a:lnTo>
                    <a:pt x="44447" y="1557037"/>
                  </a:lnTo>
                  <a:lnTo>
                    <a:pt x="23633" y="1472837"/>
                  </a:lnTo>
                  <a:cubicBezTo>
                    <a:pt x="16131" y="1434970"/>
                    <a:pt x="10356" y="1396482"/>
                    <a:pt x="6393" y="1357458"/>
                  </a:cubicBezTo>
                  <a:lnTo>
                    <a:pt x="378" y="1238346"/>
                  </a:lnTo>
                  <a:lnTo>
                    <a:pt x="1" y="1238214"/>
                  </a:lnTo>
                  <a:lnTo>
                    <a:pt x="232" y="1235446"/>
                  </a:lnTo>
                  <a:lnTo>
                    <a:pt x="0" y="1230857"/>
                  </a:lnTo>
                  <a:lnTo>
                    <a:pt x="614" y="1230857"/>
                  </a:lnTo>
                  <a:lnTo>
                    <a:pt x="949" y="1226837"/>
                  </a:lnTo>
                  <a:close/>
                  <a:moveTo>
                    <a:pt x="2067514" y="1192567"/>
                  </a:moveTo>
                  <a:cubicBezTo>
                    <a:pt x="2161121" y="1192567"/>
                    <a:pt x="2237005" y="1268451"/>
                    <a:pt x="2237005" y="1362058"/>
                  </a:cubicBezTo>
                  <a:cubicBezTo>
                    <a:pt x="2237005" y="1455665"/>
                    <a:pt x="2161121" y="1531549"/>
                    <a:pt x="2067514" y="1531549"/>
                  </a:cubicBezTo>
                  <a:cubicBezTo>
                    <a:pt x="2044112" y="1531549"/>
                    <a:pt x="2021818" y="1526806"/>
                    <a:pt x="2001541" y="1518230"/>
                  </a:cubicBezTo>
                  <a:lnTo>
                    <a:pt x="1963758" y="1492756"/>
                  </a:lnTo>
                  <a:lnTo>
                    <a:pt x="1996627" y="1386872"/>
                  </a:lnTo>
                  <a:cubicBezTo>
                    <a:pt x="2006939" y="1336478"/>
                    <a:pt x="2012354" y="1284300"/>
                    <a:pt x="2012354" y="1230857"/>
                  </a:cubicBezTo>
                  <a:lnTo>
                    <a:pt x="2010000" y="1204179"/>
                  </a:lnTo>
                  <a:close/>
                  <a:moveTo>
                    <a:pt x="481601" y="992541"/>
                  </a:moveTo>
                  <a:cubicBezTo>
                    <a:pt x="505003" y="992541"/>
                    <a:pt x="527297" y="997284"/>
                    <a:pt x="547575" y="1005861"/>
                  </a:cubicBezTo>
                  <a:lnTo>
                    <a:pt x="566770" y="1018802"/>
                  </a:lnTo>
                  <a:lnTo>
                    <a:pt x="538045" y="1042809"/>
                  </a:lnTo>
                  <a:cubicBezTo>
                    <a:pt x="501408" y="1083478"/>
                    <a:pt x="476355" y="1134239"/>
                    <a:pt x="467029" y="1189677"/>
                  </a:cubicBezTo>
                  <a:lnTo>
                    <a:pt x="463597" y="1230857"/>
                  </a:lnTo>
                  <a:lnTo>
                    <a:pt x="464084" y="1230857"/>
                  </a:lnTo>
                  <a:lnTo>
                    <a:pt x="472810" y="1329748"/>
                  </a:lnTo>
                  <a:lnTo>
                    <a:pt x="415628" y="1318204"/>
                  </a:lnTo>
                  <a:cubicBezTo>
                    <a:pt x="354795" y="1292473"/>
                    <a:pt x="312110" y="1232237"/>
                    <a:pt x="312110" y="1162032"/>
                  </a:cubicBezTo>
                  <a:cubicBezTo>
                    <a:pt x="312110" y="1068425"/>
                    <a:pt x="387994" y="992541"/>
                    <a:pt x="481601" y="992541"/>
                  </a:cubicBezTo>
                  <a:close/>
                  <a:moveTo>
                    <a:pt x="1415677" y="884891"/>
                  </a:moveTo>
                  <a:lnTo>
                    <a:pt x="1437992" y="928341"/>
                  </a:lnTo>
                  <a:cubicBezTo>
                    <a:pt x="1475363" y="1010923"/>
                    <a:pt x="1500273" y="1096409"/>
                    <a:pt x="1513333" y="1182394"/>
                  </a:cubicBezTo>
                  <a:lnTo>
                    <a:pt x="1515121" y="1203796"/>
                  </a:lnTo>
                  <a:lnTo>
                    <a:pt x="1472202" y="1212461"/>
                  </a:lnTo>
                  <a:cubicBezTo>
                    <a:pt x="1378595" y="1212461"/>
                    <a:pt x="1302711" y="1136577"/>
                    <a:pt x="1302711" y="1042970"/>
                  </a:cubicBezTo>
                  <a:cubicBezTo>
                    <a:pt x="1302711" y="972765"/>
                    <a:pt x="1345396" y="912529"/>
                    <a:pt x="1406229" y="886799"/>
                  </a:cubicBezTo>
                  <a:close/>
                  <a:moveTo>
                    <a:pt x="2417896" y="856855"/>
                  </a:moveTo>
                  <a:lnTo>
                    <a:pt x="2427358" y="884544"/>
                  </a:lnTo>
                  <a:cubicBezTo>
                    <a:pt x="2448658" y="957809"/>
                    <a:pt x="2463372" y="1033879"/>
                    <a:pt x="2470814" y="1112068"/>
                  </a:cubicBezTo>
                  <a:lnTo>
                    <a:pt x="2474187" y="1183300"/>
                  </a:lnTo>
                  <a:lnTo>
                    <a:pt x="2411116" y="1170567"/>
                  </a:lnTo>
                  <a:cubicBezTo>
                    <a:pt x="2350283" y="1144836"/>
                    <a:pt x="2307598" y="1084600"/>
                    <a:pt x="2307598" y="1014395"/>
                  </a:cubicBezTo>
                  <a:cubicBezTo>
                    <a:pt x="2307598" y="944190"/>
                    <a:pt x="2350283" y="883954"/>
                    <a:pt x="2411116" y="858224"/>
                  </a:cubicBezTo>
                  <a:close/>
                  <a:moveTo>
                    <a:pt x="938802" y="811566"/>
                  </a:moveTo>
                  <a:cubicBezTo>
                    <a:pt x="1032409" y="811566"/>
                    <a:pt x="1108293" y="887450"/>
                    <a:pt x="1108293" y="981057"/>
                  </a:cubicBezTo>
                  <a:cubicBezTo>
                    <a:pt x="1108293" y="1027861"/>
                    <a:pt x="1089322" y="1070233"/>
                    <a:pt x="1058650" y="1100905"/>
                  </a:cubicBezTo>
                  <a:lnTo>
                    <a:pt x="1018908" y="1127700"/>
                  </a:lnTo>
                  <a:lnTo>
                    <a:pt x="990833" y="1073872"/>
                  </a:lnTo>
                  <a:lnTo>
                    <a:pt x="988774" y="1070734"/>
                  </a:lnTo>
                  <a:lnTo>
                    <a:pt x="989627" y="1070242"/>
                  </a:lnTo>
                  <a:lnTo>
                    <a:pt x="945390" y="1017077"/>
                  </a:lnTo>
                  <a:cubicBezTo>
                    <a:pt x="904968" y="982261"/>
                    <a:pt x="855790" y="959267"/>
                    <a:pt x="803513" y="950409"/>
                  </a:cubicBezTo>
                  <a:lnTo>
                    <a:pt x="775925" y="948300"/>
                  </a:lnTo>
                  <a:lnTo>
                    <a:pt x="782631" y="915084"/>
                  </a:lnTo>
                  <a:cubicBezTo>
                    <a:pt x="808361" y="854251"/>
                    <a:pt x="868597" y="811566"/>
                    <a:pt x="938802" y="811566"/>
                  </a:cubicBezTo>
                  <a:close/>
                  <a:moveTo>
                    <a:pt x="281983" y="649814"/>
                  </a:moveTo>
                  <a:lnTo>
                    <a:pt x="299924" y="653436"/>
                  </a:lnTo>
                  <a:cubicBezTo>
                    <a:pt x="360756" y="679166"/>
                    <a:pt x="403441" y="739402"/>
                    <a:pt x="403441" y="809607"/>
                  </a:cubicBezTo>
                  <a:cubicBezTo>
                    <a:pt x="403441" y="903214"/>
                    <a:pt x="327557" y="979098"/>
                    <a:pt x="233950" y="979098"/>
                  </a:cubicBezTo>
                  <a:cubicBezTo>
                    <a:pt x="187147" y="979098"/>
                    <a:pt x="144774" y="960127"/>
                    <a:pt x="114102" y="929455"/>
                  </a:cubicBezTo>
                  <a:lnTo>
                    <a:pt x="86993" y="889247"/>
                  </a:lnTo>
                  <a:lnTo>
                    <a:pt x="104556" y="854887"/>
                  </a:lnTo>
                  <a:cubicBezTo>
                    <a:pt x="135408" y="802586"/>
                    <a:pt x="172465" y="754160"/>
                    <a:pt x="214884" y="710710"/>
                  </a:cubicBezTo>
                  <a:close/>
                  <a:moveTo>
                    <a:pt x="1929402" y="621067"/>
                  </a:moveTo>
                  <a:cubicBezTo>
                    <a:pt x="2023009" y="621067"/>
                    <a:pt x="2098893" y="696951"/>
                    <a:pt x="2098893" y="790558"/>
                  </a:cubicBezTo>
                  <a:cubicBezTo>
                    <a:pt x="2098893" y="860763"/>
                    <a:pt x="2056209" y="920999"/>
                    <a:pt x="1995376" y="946730"/>
                  </a:cubicBezTo>
                  <a:lnTo>
                    <a:pt x="1960307" y="953810"/>
                  </a:lnTo>
                  <a:lnTo>
                    <a:pt x="1909790" y="845526"/>
                  </a:lnTo>
                  <a:cubicBezTo>
                    <a:pt x="1888041" y="807702"/>
                    <a:pt x="1863188" y="771890"/>
                    <a:pt x="1835580" y="738435"/>
                  </a:cubicBezTo>
                  <a:lnTo>
                    <a:pt x="1793174" y="695005"/>
                  </a:lnTo>
                  <a:lnTo>
                    <a:pt x="1809554" y="670710"/>
                  </a:lnTo>
                  <a:cubicBezTo>
                    <a:pt x="1840226" y="640038"/>
                    <a:pt x="1882599" y="621067"/>
                    <a:pt x="1929402" y="621067"/>
                  </a:cubicBezTo>
                  <a:close/>
                  <a:moveTo>
                    <a:pt x="1572214" y="382942"/>
                  </a:moveTo>
                  <a:cubicBezTo>
                    <a:pt x="1665821" y="382942"/>
                    <a:pt x="1741705" y="458826"/>
                    <a:pt x="1741705" y="552433"/>
                  </a:cubicBezTo>
                  <a:cubicBezTo>
                    <a:pt x="1741705" y="575835"/>
                    <a:pt x="1736962" y="598129"/>
                    <a:pt x="1728386" y="618407"/>
                  </a:cubicBezTo>
                  <a:lnTo>
                    <a:pt x="1721561" y="628529"/>
                  </a:lnTo>
                  <a:lnTo>
                    <a:pt x="1639637" y="568796"/>
                  </a:lnTo>
                  <a:cubicBezTo>
                    <a:pt x="1602394" y="546168"/>
                    <a:pt x="1563091" y="526593"/>
                    <a:pt x="1522075" y="510419"/>
                  </a:cubicBezTo>
                  <a:lnTo>
                    <a:pt x="1420274" y="480184"/>
                  </a:lnTo>
                  <a:lnTo>
                    <a:pt x="1452366" y="432585"/>
                  </a:lnTo>
                  <a:cubicBezTo>
                    <a:pt x="1483038" y="401913"/>
                    <a:pt x="1525411" y="382942"/>
                    <a:pt x="1572214" y="382942"/>
                  </a:cubicBezTo>
                  <a:close/>
                  <a:moveTo>
                    <a:pt x="1989031" y="246288"/>
                  </a:moveTo>
                  <a:lnTo>
                    <a:pt x="1990928" y="247612"/>
                  </a:lnTo>
                  <a:cubicBezTo>
                    <a:pt x="2049965" y="292874"/>
                    <a:pt x="2104807" y="343334"/>
                    <a:pt x="2154771" y="398307"/>
                  </a:cubicBezTo>
                  <a:lnTo>
                    <a:pt x="2217084" y="473359"/>
                  </a:lnTo>
                  <a:lnTo>
                    <a:pt x="2200163" y="484768"/>
                  </a:lnTo>
                  <a:cubicBezTo>
                    <a:pt x="2179885" y="493344"/>
                    <a:pt x="2157591" y="498087"/>
                    <a:pt x="2134189" y="498087"/>
                  </a:cubicBezTo>
                  <a:cubicBezTo>
                    <a:pt x="2040582" y="498087"/>
                    <a:pt x="1964698" y="422203"/>
                    <a:pt x="1964698" y="328596"/>
                  </a:cubicBezTo>
                  <a:cubicBezTo>
                    <a:pt x="1964698" y="305194"/>
                    <a:pt x="1969441" y="282900"/>
                    <a:pt x="1978018" y="262623"/>
                  </a:cubicBezTo>
                  <a:close/>
                  <a:moveTo>
                    <a:pt x="1371306" y="0"/>
                  </a:moveTo>
                  <a:lnTo>
                    <a:pt x="1480199" y="16271"/>
                  </a:lnTo>
                  <a:cubicBezTo>
                    <a:pt x="1518066" y="23773"/>
                    <a:pt x="1555311" y="33001"/>
                    <a:pt x="1591850" y="43871"/>
                  </a:cubicBezTo>
                  <a:lnTo>
                    <a:pt x="1692665" y="79018"/>
                  </a:lnTo>
                  <a:lnTo>
                    <a:pt x="1658725" y="129356"/>
                  </a:lnTo>
                  <a:cubicBezTo>
                    <a:pt x="1628053" y="160028"/>
                    <a:pt x="1585681" y="178999"/>
                    <a:pt x="1538877" y="178999"/>
                  </a:cubicBezTo>
                  <a:cubicBezTo>
                    <a:pt x="1445270" y="178999"/>
                    <a:pt x="1369386" y="103115"/>
                    <a:pt x="1369386" y="9508"/>
                  </a:cubicBezTo>
                  <a:close/>
                </a:path>
              </a:pathLst>
            </a:cu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773" name="グループ化 772">
            <a:extLst>
              <a:ext uri="{FF2B5EF4-FFF2-40B4-BE49-F238E27FC236}">
                <a16:creationId xmlns:a16="http://schemas.microsoft.com/office/drawing/2014/main" id="{4DE19A36-082E-C66D-3BD6-0C0AEE560364}"/>
              </a:ext>
            </a:extLst>
          </p:cNvPr>
          <p:cNvGrpSpPr/>
          <p:nvPr/>
        </p:nvGrpSpPr>
        <p:grpSpPr>
          <a:xfrm>
            <a:off x="6921562" y="574891"/>
            <a:ext cx="2477415" cy="2825948"/>
            <a:chOff x="6684170" y="759530"/>
            <a:chExt cx="2477415" cy="2825948"/>
          </a:xfrm>
        </p:grpSpPr>
        <p:sp>
          <p:nvSpPr>
            <p:cNvPr id="774" name="フリーフォーム: 図形 773">
              <a:extLst>
                <a:ext uri="{FF2B5EF4-FFF2-40B4-BE49-F238E27FC236}">
                  <a16:creationId xmlns:a16="http://schemas.microsoft.com/office/drawing/2014/main" id="{6AEF2711-6536-3F61-B81B-07494C88A847}"/>
                </a:ext>
              </a:extLst>
            </p:cNvPr>
            <p:cNvSpPr/>
            <p:nvPr/>
          </p:nvSpPr>
          <p:spPr>
            <a:xfrm>
              <a:off x="6684170" y="1602079"/>
              <a:ext cx="1510864" cy="1571686"/>
            </a:xfrm>
            <a:custGeom>
              <a:avLst/>
              <a:gdLst>
                <a:gd name="connsiteX0" fmla="*/ 788336 w 1507505"/>
                <a:gd name="connsiteY0" fmla="*/ 718 h 1565702"/>
                <a:gd name="connsiteX1" fmla="*/ 1430362 w 1507505"/>
                <a:gd name="connsiteY1" fmla="*/ 417825 h 1565702"/>
                <a:gd name="connsiteX2" fmla="*/ 1475762 w 1507505"/>
                <a:gd name="connsiteY2" fmla="*/ 534765 h 1565702"/>
                <a:gd name="connsiteX3" fmla="*/ 1477764 w 1507505"/>
                <a:gd name="connsiteY3" fmla="*/ 534215 h 1565702"/>
                <a:gd name="connsiteX4" fmla="*/ 1482329 w 1507505"/>
                <a:gd name="connsiteY4" fmla="*/ 547717 h 1565702"/>
                <a:gd name="connsiteX5" fmla="*/ 804176 w 1507505"/>
                <a:gd name="connsiteY5" fmla="*/ 1565702 h 1565702"/>
                <a:gd name="connsiteX6" fmla="*/ 902349 w 1507505"/>
                <a:gd name="connsiteY6" fmla="*/ 816231 h 1565702"/>
                <a:gd name="connsiteX7" fmla="*/ 880218 w 1507505"/>
                <a:gd name="connsiteY7" fmla="*/ 719006 h 1565702"/>
                <a:gd name="connsiteX8" fmla="*/ 878264 w 1507505"/>
                <a:gd name="connsiteY8" fmla="*/ 719565 h 1565702"/>
                <a:gd name="connsiteX9" fmla="*/ 737007 w 1507505"/>
                <a:gd name="connsiteY9" fmla="*/ 627794 h 1565702"/>
                <a:gd name="connsiteX10" fmla="*/ 626486 w 1507505"/>
                <a:gd name="connsiteY10" fmla="*/ 754918 h 1565702"/>
                <a:gd name="connsiteX11" fmla="*/ 0 w 1507505"/>
                <a:gd name="connsiteY11" fmla="*/ 754918 h 1565702"/>
                <a:gd name="connsiteX12" fmla="*/ 649894 w 1507505"/>
                <a:gd name="connsiteY12" fmla="*/ 7394 h 1565702"/>
                <a:gd name="connsiteX13" fmla="*/ 788336 w 1507505"/>
                <a:gd name="connsiteY13" fmla="*/ 718 h 1565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07505" h="1565702">
                  <a:moveTo>
                    <a:pt x="788336" y="718"/>
                  </a:moveTo>
                  <a:cubicBezTo>
                    <a:pt x="1061681" y="12673"/>
                    <a:pt x="1308353" y="172929"/>
                    <a:pt x="1430362" y="417825"/>
                  </a:cubicBezTo>
                  <a:lnTo>
                    <a:pt x="1475762" y="534765"/>
                  </a:lnTo>
                  <a:lnTo>
                    <a:pt x="1477764" y="534215"/>
                  </a:lnTo>
                  <a:lnTo>
                    <a:pt x="1482329" y="547717"/>
                  </a:lnTo>
                  <a:cubicBezTo>
                    <a:pt x="1599605" y="974922"/>
                    <a:pt x="1295986" y="1430690"/>
                    <a:pt x="804176" y="1565702"/>
                  </a:cubicBezTo>
                  <a:cubicBezTo>
                    <a:pt x="916157" y="1317567"/>
                    <a:pt x="946417" y="1058765"/>
                    <a:pt x="902349" y="816231"/>
                  </a:cubicBezTo>
                  <a:lnTo>
                    <a:pt x="880218" y="719006"/>
                  </a:lnTo>
                  <a:lnTo>
                    <a:pt x="878264" y="719565"/>
                  </a:lnTo>
                  <a:cubicBezTo>
                    <a:pt x="860638" y="658039"/>
                    <a:pt x="800386" y="618895"/>
                    <a:pt x="737007" y="627794"/>
                  </a:cubicBezTo>
                  <a:cubicBezTo>
                    <a:pt x="673628" y="636693"/>
                    <a:pt x="626486" y="690917"/>
                    <a:pt x="626486" y="754918"/>
                  </a:cubicBezTo>
                  <a:lnTo>
                    <a:pt x="0" y="754918"/>
                  </a:lnTo>
                  <a:cubicBezTo>
                    <a:pt x="0" y="378576"/>
                    <a:pt x="277209" y="59724"/>
                    <a:pt x="649894" y="7394"/>
                  </a:cubicBezTo>
                  <a:cubicBezTo>
                    <a:pt x="696480" y="853"/>
                    <a:pt x="742778" y="-1274"/>
                    <a:pt x="788336" y="718"/>
                  </a:cubicBezTo>
                  <a:close/>
                </a:path>
              </a:pathLst>
            </a:custGeom>
            <a:solidFill>
              <a:srgbClr val="FF66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75" name="フリーフォーム: 図形 774">
              <a:extLst>
                <a:ext uri="{FF2B5EF4-FFF2-40B4-BE49-F238E27FC236}">
                  <a16:creationId xmlns:a16="http://schemas.microsoft.com/office/drawing/2014/main" id="{C45540EC-6788-5057-E1AA-18ED80330C92}"/>
                </a:ext>
              </a:extLst>
            </p:cNvPr>
            <p:cNvSpPr/>
            <p:nvPr/>
          </p:nvSpPr>
          <p:spPr>
            <a:xfrm>
              <a:off x="6685147" y="759530"/>
              <a:ext cx="2476438" cy="2825948"/>
            </a:xfrm>
            <a:custGeom>
              <a:avLst/>
              <a:gdLst>
                <a:gd name="connsiteX0" fmla="*/ 757237 w 2476438"/>
                <a:gd name="connsiteY0" fmla="*/ 0 h 2825948"/>
                <a:gd name="connsiteX1" fmla="*/ 1293408 w 2476438"/>
                <a:gd name="connsiteY1" fmla="*/ 285080 h 2825948"/>
                <a:gd name="connsiteX2" fmla="*/ 1330920 w 2476438"/>
                <a:gd name="connsiteY2" fmla="*/ 354191 h 2825948"/>
                <a:gd name="connsiteX3" fmla="*/ 1364820 w 2476438"/>
                <a:gd name="connsiteY3" fmla="*/ 355903 h 2825948"/>
                <a:gd name="connsiteX4" fmla="*/ 2476438 w 2476438"/>
                <a:gd name="connsiteY4" fmla="*/ 1587729 h 2825948"/>
                <a:gd name="connsiteX5" fmla="*/ 1238219 w 2476438"/>
                <a:gd name="connsiteY5" fmla="*/ 2825948 h 2825948"/>
                <a:gd name="connsiteX6" fmla="*/ 0 w 2476438"/>
                <a:gd name="connsiteY6" fmla="*/ 1587729 h 2825948"/>
                <a:gd name="connsiteX7" fmla="*/ 305316 w 2476438"/>
                <a:gd name="connsiteY7" fmla="*/ 1587729 h 2825948"/>
                <a:gd name="connsiteX8" fmla="*/ 372816 w 2476438"/>
                <a:gd name="connsiteY8" fmla="*/ 1808855 h 2825948"/>
                <a:gd name="connsiteX9" fmla="*/ 440316 w 2476438"/>
                <a:gd name="connsiteY9" fmla="*/ 1587729 h 2825948"/>
                <a:gd name="connsiteX10" fmla="*/ 629932 w 2476438"/>
                <a:gd name="connsiteY10" fmla="*/ 1587729 h 2825948"/>
                <a:gd name="connsiteX11" fmla="*/ 1238219 w 2476438"/>
                <a:gd name="connsiteY11" fmla="*/ 2196016 h 2825948"/>
                <a:gd name="connsiteX12" fmla="*/ 1846506 w 2476438"/>
                <a:gd name="connsiteY12" fmla="*/ 1587729 h 2825948"/>
                <a:gd name="connsiteX13" fmla="*/ 1360810 w 2476438"/>
                <a:gd name="connsiteY13" fmla="*/ 991800 h 2825948"/>
                <a:gd name="connsiteX14" fmla="*/ 1305303 w 2476438"/>
                <a:gd name="connsiteY14" fmla="*/ 986205 h 2825948"/>
                <a:gd name="connsiteX15" fmla="*/ 1293408 w 2476438"/>
                <a:gd name="connsiteY15" fmla="*/ 1008120 h 2825948"/>
                <a:gd name="connsiteX16" fmla="*/ 757237 w 2476438"/>
                <a:gd name="connsiteY16" fmla="*/ 1293200 h 2825948"/>
                <a:gd name="connsiteX17" fmla="*/ 110637 w 2476438"/>
                <a:gd name="connsiteY17" fmla="*/ 646600 h 2825948"/>
                <a:gd name="connsiteX18" fmla="*/ 757237 w 2476438"/>
                <a:gd name="connsiteY18" fmla="*/ 0 h 2825948"/>
                <a:gd name="connsiteX0" fmla="*/ 372816 w 2476438"/>
                <a:gd name="connsiteY0" fmla="*/ 1808855 h 2825948"/>
                <a:gd name="connsiteX1" fmla="*/ 440316 w 2476438"/>
                <a:gd name="connsiteY1" fmla="*/ 1587729 h 2825948"/>
                <a:gd name="connsiteX2" fmla="*/ 629932 w 2476438"/>
                <a:gd name="connsiteY2" fmla="*/ 1587729 h 2825948"/>
                <a:gd name="connsiteX3" fmla="*/ 1238219 w 2476438"/>
                <a:gd name="connsiteY3" fmla="*/ 2196016 h 2825948"/>
                <a:gd name="connsiteX4" fmla="*/ 1846506 w 2476438"/>
                <a:gd name="connsiteY4" fmla="*/ 1587729 h 2825948"/>
                <a:gd name="connsiteX5" fmla="*/ 1360810 w 2476438"/>
                <a:gd name="connsiteY5" fmla="*/ 991800 h 2825948"/>
                <a:gd name="connsiteX6" fmla="*/ 1305303 w 2476438"/>
                <a:gd name="connsiteY6" fmla="*/ 986205 h 2825948"/>
                <a:gd name="connsiteX7" fmla="*/ 1293408 w 2476438"/>
                <a:gd name="connsiteY7" fmla="*/ 1008120 h 2825948"/>
                <a:gd name="connsiteX8" fmla="*/ 757237 w 2476438"/>
                <a:gd name="connsiteY8" fmla="*/ 1293200 h 2825948"/>
                <a:gd name="connsiteX9" fmla="*/ 110637 w 2476438"/>
                <a:gd name="connsiteY9" fmla="*/ 646600 h 2825948"/>
                <a:gd name="connsiteX10" fmla="*/ 757237 w 2476438"/>
                <a:gd name="connsiteY10" fmla="*/ 0 h 2825948"/>
                <a:gd name="connsiteX11" fmla="*/ 1293408 w 2476438"/>
                <a:gd name="connsiteY11" fmla="*/ 285080 h 2825948"/>
                <a:gd name="connsiteX12" fmla="*/ 1330920 w 2476438"/>
                <a:gd name="connsiteY12" fmla="*/ 354191 h 2825948"/>
                <a:gd name="connsiteX13" fmla="*/ 1364820 w 2476438"/>
                <a:gd name="connsiteY13" fmla="*/ 355903 h 2825948"/>
                <a:gd name="connsiteX14" fmla="*/ 2476438 w 2476438"/>
                <a:gd name="connsiteY14" fmla="*/ 1587729 h 2825948"/>
                <a:gd name="connsiteX15" fmla="*/ 1238219 w 2476438"/>
                <a:gd name="connsiteY15" fmla="*/ 2825948 h 2825948"/>
                <a:gd name="connsiteX16" fmla="*/ 0 w 2476438"/>
                <a:gd name="connsiteY16" fmla="*/ 1587729 h 2825948"/>
                <a:gd name="connsiteX17" fmla="*/ 305316 w 2476438"/>
                <a:gd name="connsiteY17" fmla="*/ 1587729 h 2825948"/>
                <a:gd name="connsiteX18" fmla="*/ 464256 w 2476438"/>
                <a:gd name="connsiteY18" fmla="*/ 1900295 h 2825948"/>
                <a:gd name="connsiteX0" fmla="*/ 440316 w 2476438"/>
                <a:gd name="connsiteY0" fmla="*/ 1587729 h 2825948"/>
                <a:gd name="connsiteX1" fmla="*/ 629932 w 2476438"/>
                <a:gd name="connsiteY1" fmla="*/ 1587729 h 2825948"/>
                <a:gd name="connsiteX2" fmla="*/ 1238219 w 2476438"/>
                <a:gd name="connsiteY2" fmla="*/ 2196016 h 2825948"/>
                <a:gd name="connsiteX3" fmla="*/ 1846506 w 2476438"/>
                <a:gd name="connsiteY3" fmla="*/ 1587729 h 2825948"/>
                <a:gd name="connsiteX4" fmla="*/ 1360810 w 2476438"/>
                <a:gd name="connsiteY4" fmla="*/ 991800 h 2825948"/>
                <a:gd name="connsiteX5" fmla="*/ 1305303 w 2476438"/>
                <a:gd name="connsiteY5" fmla="*/ 986205 h 2825948"/>
                <a:gd name="connsiteX6" fmla="*/ 1293408 w 2476438"/>
                <a:gd name="connsiteY6" fmla="*/ 1008120 h 2825948"/>
                <a:gd name="connsiteX7" fmla="*/ 757237 w 2476438"/>
                <a:gd name="connsiteY7" fmla="*/ 1293200 h 2825948"/>
                <a:gd name="connsiteX8" fmla="*/ 110637 w 2476438"/>
                <a:gd name="connsiteY8" fmla="*/ 646600 h 2825948"/>
                <a:gd name="connsiteX9" fmla="*/ 757237 w 2476438"/>
                <a:gd name="connsiteY9" fmla="*/ 0 h 2825948"/>
                <a:gd name="connsiteX10" fmla="*/ 1293408 w 2476438"/>
                <a:gd name="connsiteY10" fmla="*/ 285080 h 2825948"/>
                <a:gd name="connsiteX11" fmla="*/ 1330920 w 2476438"/>
                <a:gd name="connsiteY11" fmla="*/ 354191 h 2825948"/>
                <a:gd name="connsiteX12" fmla="*/ 1364820 w 2476438"/>
                <a:gd name="connsiteY12" fmla="*/ 355903 h 2825948"/>
                <a:gd name="connsiteX13" fmla="*/ 2476438 w 2476438"/>
                <a:gd name="connsiteY13" fmla="*/ 1587729 h 2825948"/>
                <a:gd name="connsiteX14" fmla="*/ 1238219 w 2476438"/>
                <a:gd name="connsiteY14" fmla="*/ 2825948 h 2825948"/>
                <a:gd name="connsiteX15" fmla="*/ 0 w 2476438"/>
                <a:gd name="connsiteY15" fmla="*/ 1587729 h 2825948"/>
                <a:gd name="connsiteX16" fmla="*/ 305316 w 2476438"/>
                <a:gd name="connsiteY16" fmla="*/ 1587729 h 2825948"/>
                <a:gd name="connsiteX17" fmla="*/ 464256 w 2476438"/>
                <a:gd name="connsiteY17" fmla="*/ 1900295 h 2825948"/>
                <a:gd name="connsiteX0" fmla="*/ 440316 w 2476438"/>
                <a:gd name="connsiteY0" fmla="*/ 1587729 h 2825948"/>
                <a:gd name="connsiteX1" fmla="*/ 629932 w 2476438"/>
                <a:gd name="connsiteY1" fmla="*/ 1587729 h 2825948"/>
                <a:gd name="connsiteX2" fmla="*/ 1238219 w 2476438"/>
                <a:gd name="connsiteY2" fmla="*/ 2196016 h 2825948"/>
                <a:gd name="connsiteX3" fmla="*/ 1846506 w 2476438"/>
                <a:gd name="connsiteY3" fmla="*/ 1587729 h 2825948"/>
                <a:gd name="connsiteX4" fmla="*/ 1360810 w 2476438"/>
                <a:gd name="connsiteY4" fmla="*/ 991800 h 2825948"/>
                <a:gd name="connsiteX5" fmla="*/ 1305303 w 2476438"/>
                <a:gd name="connsiteY5" fmla="*/ 986205 h 2825948"/>
                <a:gd name="connsiteX6" fmla="*/ 1293408 w 2476438"/>
                <a:gd name="connsiteY6" fmla="*/ 1008120 h 2825948"/>
                <a:gd name="connsiteX7" fmla="*/ 757237 w 2476438"/>
                <a:gd name="connsiteY7" fmla="*/ 1293200 h 2825948"/>
                <a:gd name="connsiteX8" fmla="*/ 110637 w 2476438"/>
                <a:gd name="connsiteY8" fmla="*/ 646600 h 2825948"/>
                <a:gd name="connsiteX9" fmla="*/ 757237 w 2476438"/>
                <a:gd name="connsiteY9" fmla="*/ 0 h 2825948"/>
                <a:gd name="connsiteX10" fmla="*/ 1293408 w 2476438"/>
                <a:gd name="connsiteY10" fmla="*/ 285080 h 2825948"/>
                <a:gd name="connsiteX11" fmla="*/ 1330920 w 2476438"/>
                <a:gd name="connsiteY11" fmla="*/ 354191 h 2825948"/>
                <a:gd name="connsiteX12" fmla="*/ 1364820 w 2476438"/>
                <a:gd name="connsiteY12" fmla="*/ 355903 h 2825948"/>
                <a:gd name="connsiteX13" fmla="*/ 2476438 w 2476438"/>
                <a:gd name="connsiteY13" fmla="*/ 1587729 h 2825948"/>
                <a:gd name="connsiteX14" fmla="*/ 1238219 w 2476438"/>
                <a:gd name="connsiteY14" fmla="*/ 2825948 h 2825948"/>
                <a:gd name="connsiteX15" fmla="*/ 0 w 2476438"/>
                <a:gd name="connsiteY15" fmla="*/ 1587729 h 2825948"/>
                <a:gd name="connsiteX16" fmla="*/ 464256 w 2476438"/>
                <a:gd name="connsiteY16" fmla="*/ 1900295 h 2825948"/>
                <a:gd name="connsiteX0" fmla="*/ 629932 w 2476438"/>
                <a:gd name="connsiteY0" fmla="*/ 1587729 h 2825948"/>
                <a:gd name="connsiteX1" fmla="*/ 1238219 w 2476438"/>
                <a:gd name="connsiteY1" fmla="*/ 2196016 h 2825948"/>
                <a:gd name="connsiteX2" fmla="*/ 1846506 w 2476438"/>
                <a:gd name="connsiteY2" fmla="*/ 1587729 h 2825948"/>
                <a:gd name="connsiteX3" fmla="*/ 1360810 w 2476438"/>
                <a:gd name="connsiteY3" fmla="*/ 991800 h 2825948"/>
                <a:gd name="connsiteX4" fmla="*/ 1305303 w 2476438"/>
                <a:gd name="connsiteY4" fmla="*/ 986205 h 2825948"/>
                <a:gd name="connsiteX5" fmla="*/ 1293408 w 2476438"/>
                <a:gd name="connsiteY5" fmla="*/ 1008120 h 2825948"/>
                <a:gd name="connsiteX6" fmla="*/ 757237 w 2476438"/>
                <a:gd name="connsiteY6" fmla="*/ 1293200 h 2825948"/>
                <a:gd name="connsiteX7" fmla="*/ 110637 w 2476438"/>
                <a:gd name="connsiteY7" fmla="*/ 646600 h 2825948"/>
                <a:gd name="connsiteX8" fmla="*/ 757237 w 2476438"/>
                <a:gd name="connsiteY8" fmla="*/ 0 h 2825948"/>
                <a:gd name="connsiteX9" fmla="*/ 1293408 w 2476438"/>
                <a:gd name="connsiteY9" fmla="*/ 285080 h 2825948"/>
                <a:gd name="connsiteX10" fmla="*/ 1330920 w 2476438"/>
                <a:gd name="connsiteY10" fmla="*/ 354191 h 2825948"/>
                <a:gd name="connsiteX11" fmla="*/ 1364820 w 2476438"/>
                <a:gd name="connsiteY11" fmla="*/ 355903 h 2825948"/>
                <a:gd name="connsiteX12" fmla="*/ 2476438 w 2476438"/>
                <a:gd name="connsiteY12" fmla="*/ 1587729 h 2825948"/>
                <a:gd name="connsiteX13" fmla="*/ 1238219 w 2476438"/>
                <a:gd name="connsiteY13" fmla="*/ 2825948 h 2825948"/>
                <a:gd name="connsiteX14" fmla="*/ 0 w 2476438"/>
                <a:gd name="connsiteY14" fmla="*/ 1587729 h 2825948"/>
                <a:gd name="connsiteX15" fmla="*/ 464256 w 2476438"/>
                <a:gd name="connsiteY15" fmla="*/ 1900295 h 2825948"/>
                <a:gd name="connsiteX0" fmla="*/ 629932 w 2476438"/>
                <a:gd name="connsiteY0" fmla="*/ 1587729 h 2825948"/>
                <a:gd name="connsiteX1" fmla="*/ 1238219 w 2476438"/>
                <a:gd name="connsiteY1" fmla="*/ 2196016 h 2825948"/>
                <a:gd name="connsiteX2" fmla="*/ 1846506 w 2476438"/>
                <a:gd name="connsiteY2" fmla="*/ 1587729 h 2825948"/>
                <a:gd name="connsiteX3" fmla="*/ 1360810 w 2476438"/>
                <a:gd name="connsiteY3" fmla="*/ 991800 h 2825948"/>
                <a:gd name="connsiteX4" fmla="*/ 1305303 w 2476438"/>
                <a:gd name="connsiteY4" fmla="*/ 986205 h 2825948"/>
                <a:gd name="connsiteX5" fmla="*/ 1293408 w 2476438"/>
                <a:gd name="connsiteY5" fmla="*/ 1008120 h 2825948"/>
                <a:gd name="connsiteX6" fmla="*/ 757237 w 2476438"/>
                <a:gd name="connsiteY6" fmla="*/ 1293200 h 2825948"/>
                <a:gd name="connsiteX7" fmla="*/ 110637 w 2476438"/>
                <a:gd name="connsiteY7" fmla="*/ 646600 h 2825948"/>
                <a:gd name="connsiteX8" fmla="*/ 757237 w 2476438"/>
                <a:gd name="connsiteY8" fmla="*/ 0 h 2825948"/>
                <a:gd name="connsiteX9" fmla="*/ 1293408 w 2476438"/>
                <a:gd name="connsiteY9" fmla="*/ 285080 h 2825948"/>
                <a:gd name="connsiteX10" fmla="*/ 1330920 w 2476438"/>
                <a:gd name="connsiteY10" fmla="*/ 354191 h 2825948"/>
                <a:gd name="connsiteX11" fmla="*/ 1364820 w 2476438"/>
                <a:gd name="connsiteY11" fmla="*/ 355903 h 2825948"/>
                <a:gd name="connsiteX12" fmla="*/ 2476438 w 2476438"/>
                <a:gd name="connsiteY12" fmla="*/ 1587729 h 2825948"/>
                <a:gd name="connsiteX13" fmla="*/ 1238219 w 2476438"/>
                <a:gd name="connsiteY13" fmla="*/ 2825948 h 2825948"/>
                <a:gd name="connsiteX14" fmla="*/ 0 w 2476438"/>
                <a:gd name="connsiteY14" fmla="*/ 1587729 h 2825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476438" h="2825948">
                  <a:moveTo>
                    <a:pt x="629932" y="1587729"/>
                  </a:moveTo>
                  <a:cubicBezTo>
                    <a:pt x="629932" y="1923677"/>
                    <a:pt x="902271" y="2196016"/>
                    <a:pt x="1238219" y="2196016"/>
                  </a:cubicBezTo>
                  <a:cubicBezTo>
                    <a:pt x="1574167" y="2196016"/>
                    <a:pt x="1846506" y="1923677"/>
                    <a:pt x="1846506" y="1587729"/>
                  </a:cubicBezTo>
                  <a:cubicBezTo>
                    <a:pt x="1846506" y="1293775"/>
                    <a:pt x="1637997" y="1048521"/>
                    <a:pt x="1360810" y="991800"/>
                  </a:cubicBezTo>
                  <a:lnTo>
                    <a:pt x="1305303" y="986205"/>
                  </a:lnTo>
                  <a:lnTo>
                    <a:pt x="1293408" y="1008120"/>
                  </a:lnTo>
                  <a:cubicBezTo>
                    <a:pt x="1177209" y="1180117"/>
                    <a:pt x="980429" y="1293200"/>
                    <a:pt x="757237" y="1293200"/>
                  </a:cubicBezTo>
                  <a:cubicBezTo>
                    <a:pt x="400130" y="1293200"/>
                    <a:pt x="110637" y="1003707"/>
                    <a:pt x="110637" y="646600"/>
                  </a:cubicBezTo>
                  <a:cubicBezTo>
                    <a:pt x="110637" y="289493"/>
                    <a:pt x="400130" y="0"/>
                    <a:pt x="757237" y="0"/>
                  </a:cubicBezTo>
                  <a:cubicBezTo>
                    <a:pt x="980429" y="0"/>
                    <a:pt x="1177209" y="113083"/>
                    <a:pt x="1293408" y="285080"/>
                  </a:cubicBezTo>
                  <a:lnTo>
                    <a:pt x="1330920" y="354191"/>
                  </a:lnTo>
                  <a:lnTo>
                    <a:pt x="1364820" y="355903"/>
                  </a:lnTo>
                  <a:cubicBezTo>
                    <a:pt x="1989199" y="419312"/>
                    <a:pt x="2476438" y="946621"/>
                    <a:pt x="2476438" y="1587729"/>
                  </a:cubicBezTo>
                  <a:cubicBezTo>
                    <a:pt x="2476438" y="2271578"/>
                    <a:pt x="1922068" y="2825948"/>
                    <a:pt x="1238219" y="2825948"/>
                  </a:cubicBezTo>
                  <a:cubicBezTo>
                    <a:pt x="554370" y="2825948"/>
                    <a:pt x="0" y="2271578"/>
                    <a:pt x="0" y="1587729"/>
                  </a:cubicBezTo>
                </a:path>
              </a:pathLst>
            </a:custGeom>
            <a:solidFill>
              <a:srgbClr val="FF66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76" name="グループ化 775">
              <a:extLst>
                <a:ext uri="{FF2B5EF4-FFF2-40B4-BE49-F238E27FC236}">
                  <a16:creationId xmlns:a16="http://schemas.microsoft.com/office/drawing/2014/main" id="{6F4B812B-AEF2-BD6C-5CE5-3172402BD9F6}"/>
                </a:ext>
              </a:extLst>
            </p:cNvPr>
            <p:cNvGrpSpPr/>
            <p:nvPr/>
          </p:nvGrpSpPr>
          <p:grpSpPr>
            <a:xfrm>
              <a:off x="6890771" y="1043426"/>
              <a:ext cx="769632" cy="485672"/>
              <a:chOff x="4236639" y="964249"/>
              <a:chExt cx="516322" cy="325822"/>
            </a:xfrm>
            <a:solidFill>
              <a:sysClr val="window" lastClr="FFFFFF"/>
            </a:solidFill>
          </p:grpSpPr>
          <p:sp>
            <p:nvSpPr>
              <p:cNvPr id="779" name="楕円 778">
                <a:extLst>
                  <a:ext uri="{FF2B5EF4-FFF2-40B4-BE49-F238E27FC236}">
                    <a16:creationId xmlns:a16="http://schemas.microsoft.com/office/drawing/2014/main" id="{046F3F79-9A0A-3007-97A1-56AB82D40BAD}"/>
                  </a:ext>
                </a:extLst>
              </p:cNvPr>
              <p:cNvSpPr/>
              <p:nvPr/>
            </p:nvSpPr>
            <p:spPr>
              <a:xfrm>
                <a:off x="4236639" y="964249"/>
                <a:ext cx="221047" cy="221047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0" name="楕円 779">
                <a:extLst>
                  <a:ext uri="{FF2B5EF4-FFF2-40B4-BE49-F238E27FC236}">
                    <a16:creationId xmlns:a16="http://schemas.microsoft.com/office/drawing/2014/main" id="{B5B10BA6-28BE-24E1-9268-33DCA4447E3C}"/>
                  </a:ext>
                </a:extLst>
              </p:cNvPr>
              <p:cNvSpPr/>
              <p:nvPr/>
            </p:nvSpPr>
            <p:spPr>
              <a:xfrm>
                <a:off x="4531914" y="1069024"/>
                <a:ext cx="221047" cy="221047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1" name="楕円 780">
                <a:extLst>
                  <a:ext uri="{FF2B5EF4-FFF2-40B4-BE49-F238E27FC236}">
                    <a16:creationId xmlns:a16="http://schemas.microsoft.com/office/drawing/2014/main" id="{6B9BC3A8-BF7D-CD6E-5900-0F2C449281C4}"/>
                  </a:ext>
                </a:extLst>
              </p:cNvPr>
              <p:cNvSpPr/>
              <p:nvPr/>
            </p:nvSpPr>
            <p:spPr>
              <a:xfrm>
                <a:off x="4298538" y="1026148"/>
                <a:ext cx="97250" cy="9725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2" name="楕円 781">
                <a:extLst>
                  <a:ext uri="{FF2B5EF4-FFF2-40B4-BE49-F238E27FC236}">
                    <a16:creationId xmlns:a16="http://schemas.microsoft.com/office/drawing/2014/main" id="{EE681583-78BF-5D96-BF31-E1B344E1B2D4}"/>
                  </a:ext>
                </a:extLst>
              </p:cNvPr>
              <p:cNvSpPr/>
              <p:nvPr/>
            </p:nvSpPr>
            <p:spPr>
              <a:xfrm>
                <a:off x="4593813" y="1130923"/>
                <a:ext cx="97250" cy="9725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77" name="月 776">
              <a:extLst>
                <a:ext uri="{FF2B5EF4-FFF2-40B4-BE49-F238E27FC236}">
                  <a16:creationId xmlns:a16="http://schemas.microsoft.com/office/drawing/2014/main" id="{E72B50AA-CF61-1954-C599-DE7C30A58482}"/>
                </a:ext>
              </a:extLst>
            </p:cNvPr>
            <p:cNvSpPr/>
            <p:nvPr/>
          </p:nvSpPr>
          <p:spPr>
            <a:xfrm rot="17100000">
              <a:off x="7035706" y="1504732"/>
              <a:ext cx="167793" cy="237805"/>
            </a:xfrm>
            <a:prstGeom prst="moon">
              <a:avLst>
                <a:gd name="adj" fmla="val 87500"/>
              </a:avLst>
            </a:prstGeom>
            <a:solidFill>
              <a:srgbClr val="FF33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78" name="フリーフォーム: 図形 777">
              <a:extLst>
                <a:ext uri="{FF2B5EF4-FFF2-40B4-BE49-F238E27FC236}">
                  <a16:creationId xmlns:a16="http://schemas.microsoft.com/office/drawing/2014/main" id="{25A6275D-7B8A-DA79-484B-BB45D2ED508E}"/>
                </a:ext>
              </a:extLst>
            </p:cNvPr>
            <p:cNvSpPr/>
            <p:nvPr/>
          </p:nvSpPr>
          <p:spPr>
            <a:xfrm>
              <a:off x="6684170" y="1192155"/>
              <a:ext cx="2477415" cy="2283784"/>
            </a:xfrm>
            <a:custGeom>
              <a:avLst/>
              <a:gdLst>
                <a:gd name="connsiteX0" fmla="*/ 633816 w 2477415"/>
                <a:gd name="connsiteY0" fmla="*/ 1844910 h 2283784"/>
                <a:gd name="connsiteX1" fmla="*/ 865220 w 2477415"/>
                <a:gd name="connsiteY1" fmla="*/ 2076314 h 2283784"/>
                <a:gd name="connsiteX2" fmla="*/ 797444 w 2477415"/>
                <a:gd name="connsiteY2" fmla="*/ 2239942 h 2283784"/>
                <a:gd name="connsiteX3" fmla="*/ 732417 w 2477415"/>
                <a:gd name="connsiteY3" fmla="*/ 2283784 h 2283784"/>
                <a:gd name="connsiteX4" fmla="*/ 682181 w 2477415"/>
                <a:gd name="connsiteY4" fmla="*/ 2261261 h 2283784"/>
                <a:gd name="connsiteX5" fmla="*/ 406646 w 2477415"/>
                <a:gd name="connsiteY5" fmla="*/ 2071656 h 2283784"/>
                <a:gd name="connsiteX6" fmla="*/ 403225 w 2477415"/>
                <a:gd name="connsiteY6" fmla="*/ 2068255 h 2283784"/>
                <a:gd name="connsiteX7" fmla="*/ 407114 w 2477415"/>
                <a:gd name="connsiteY7" fmla="*/ 2029678 h 2283784"/>
                <a:gd name="connsiteX8" fmla="*/ 633816 w 2477415"/>
                <a:gd name="connsiteY8" fmla="*/ 1844910 h 2283784"/>
                <a:gd name="connsiteX9" fmla="*/ 2002241 w 2477415"/>
                <a:gd name="connsiteY9" fmla="*/ 1806810 h 2283784"/>
                <a:gd name="connsiteX10" fmla="*/ 2194125 w 2477415"/>
                <a:gd name="connsiteY10" fmla="*/ 1908834 h 2283784"/>
                <a:gd name="connsiteX11" fmla="*/ 2205012 w 2477415"/>
                <a:gd name="connsiteY11" fmla="*/ 1928891 h 2283784"/>
                <a:gd name="connsiteX12" fmla="*/ 2194666 w 2477415"/>
                <a:gd name="connsiteY12" fmla="*/ 1942726 h 2283784"/>
                <a:gd name="connsiteX13" fmla="*/ 1931496 w 2477415"/>
                <a:gd name="connsiteY13" fmla="*/ 2181855 h 2283784"/>
                <a:gd name="connsiteX14" fmla="*/ 1867044 w 2477415"/>
                <a:gd name="connsiteY14" fmla="*/ 2221010 h 2283784"/>
                <a:gd name="connsiteX15" fmla="*/ 1838614 w 2477415"/>
                <a:gd name="connsiteY15" fmla="*/ 2201842 h 2283784"/>
                <a:gd name="connsiteX16" fmla="*/ 1770837 w 2477415"/>
                <a:gd name="connsiteY16" fmla="*/ 2038214 h 2283784"/>
                <a:gd name="connsiteX17" fmla="*/ 2002241 w 2477415"/>
                <a:gd name="connsiteY17" fmla="*/ 1806810 h 2283784"/>
                <a:gd name="connsiteX18" fmla="*/ 1282766 w 2477415"/>
                <a:gd name="connsiteY18" fmla="*/ 1695490 h 2283784"/>
                <a:gd name="connsiteX19" fmla="*/ 1268618 w 2477415"/>
                <a:gd name="connsiteY19" fmla="*/ 1711797 h 2283784"/>
                <a:gd name="connsiteX20" fmla="*/ 1211730 w 2477415"/>
                <a:gd name="connsiteY20" fmla="*/ 1760622 h 2283784"/>
                <a:gd name="connsiteX21" fmla="*/ 1239196 w 2477415"/>
                <a:gd name="connsiteY21" fmla="*/ 1763391 h 2283784"/>
                <a:gd name="connsiteX22" fmla="*/ 1361787 w 2477415"/>
                <a:gd name="connsiteY22" fmla="*/ 1751033 h 2283784"/>
                <a:gd name="connsiteX23" fmla="*/ 1469143 w 2477415"/>
                <a:gd name="connsiteY23" fmla="*/ 1717708 h 2283784"/>
                <a:gd name="connsiteX24" fmla="*/ 1518169 w 2477415"/>
                <a:gd name="connsiteY24" fmla="*/ 1750762 h 2283784"/>
                <a:gd name="connsiteX25" fmla="*/ 1585945 w 2477415"/>
                <a:gd name="connsiteY25" fmla="*/ 1914389 h 2283784"/>
                <a:gd name="connsiteX26" fmla="*/ 1354541 w 2477415"/>
                <a:gd name="connsiteY26" fmla="*/ 2145793 h 2283784"/>
                <a:gd name="connsiteX27" fmla="*/ 1123137 w 2477415"/>
                <a:gd name="connsiteY27" fmla="*/ 1914389 h 2283784"/>
                <a:gd name="connsiteX28" fmla="*/ 1264468 w 2477415"/>
                <a:gd name="connsiteY28" fmla="*/ 1701170 h 2283784"/>
                <a:gd name="connsiteX29" fmla="*/ 630641 w 2477415"/>
                <a:gd name="connsiteY29" fmla="*/ 1308335 h 2283784"/>
                <a:gd name="connsiteX30" fmla="*/ 651122 w 2477415"/>
                <a:gd name="connsiteY30" fmla="*/ 1310400 h 2283784"/>
                <a:gd name="connsiteX31" fmla="*/ 673102 w 2477415"/>
                <a:gd name="connsiteY31" fmla="*/ 1378148 h 2283784"/>
                <a:gd name="connsiteX32" fmla="*/ 788931 w 2477415"/>
                <a:gd name="connsiteY32" fmla="*/ 1564103 h 2283784"/>
                <a:gd name="connsiteX33" fmla="*/ 846512 w 2477415"/>
                <a:gd name="connsiteY33" fmla="*/ 1613967 h 2283784"/>
                <a:gd name="connsiteX34" fmla="*/ 828544 w 2477415"/>
                <a:gd name="connsiteY34" fmla="*/ 1659731 h 2283784"/>
                <a:gd name="connsiteX35" fmla="*/ 630641 w 2477415"/>
                <a:gd name="connsiteY35" fmla="*/ 1771143 h 2283784"/>
                <a:gd name="connsiteX36" fmla="*/ 399237 w 2477415"/>
                <a:gd name="connsiteY36" fmla="*/ 1539739 h 2283784"/>
                <a:gd name="connsiteX37" fmla="*/ 630641 w 2477415"/>
                <a:gd name="connsiteY37" fmla="*/ 1308335 h 2283784"/>
                <a:gd name="connsiteX38" fmla="*/ 1938741 w 2477415"/>
                <a:gd name="connsiteY38" fmla="*/ 1286110 h 2283784"/>
                <a:gd name="connsiteX39" fmla="*/ 2170145 w 2477415"/>
                <a:gd name="connsiteY39" fmla="*/ 1517514 h 2283784"/>
                <a:gd name="connsiteX40" fmla="*/ 1938741 w 2477415"/>
                <a:gd name="connsiteY40" fmla="*/ 1748918 h 2283784"/>
                <a:gd name="connsiteX41" fmla="*/ 1712038 w 2477415"/>
                <a:gd name="connsiteY41" fmla="*/ 1564150 h 2283784"/>
                <a:gd name="connsiteX42" fmla="*/ 1709281 w 2477415"/>
                <a:gd name="connsiteY42" fmla="*/ 1536795 h 2283784"/>
                <a:gd name="connsiteX43" fmla="*/ 1743597 w 2477415"/>
                <a:gd name="connsiteY43" fmla="*/ 1495203 h 2283784"/>
                <a:gd name="connsiteX44" fmla="*/ 1799681 w 2477415"/>
                <a:gd name="connsiteY44" fmla="*/ 1391877 h 2283784"/>
                <a:gd name="connsiteX45" fmla="*/ 1821098 w 2477415"/>
                <a:gd name="connsiteY45" fmla="*/ 1322883 h 2283784"/>
                <a:gd name="connsiteX46" fmla="*/ 1848668 w 2477415"/>
                <a:gd name="connsiteY46" fmla="*/ 1304295 h 2283784"/>
                <a:gd name="connsiteX47" fmla="*/ 1938741 w 2477415"/>
                <a:gd name="connsiteY47" fmla="*/ 1286110 h 2283784"/>
                <a:gd name="connsiteX48" fmla="*/ 995766 w 2477415"/>
                <a:gd name="connsiteY48" fmla="*/ 1152760 h 2283784"/>
                <a:gd name="connsiteX49" fmla="*/ 1227170 w 2477415"/>
                <a:gd name="connsiteY49" fmla="*/ 1384164 h 2283784"/>
                <a:gd name="connsiteX50" fmla="*/ 995766 w 2477415"/>
                <a:gd name="connsiteY50" fmla="*/ 1615568 h 2283784"/>
                <a:gd name="connsiteX51" fmla="*/ 949130 w 2477415"/>
                <a:gd name="connsiteY51" fmla="*/ 1610867 h 2283784"/>
                <a:gd name="connsiteX52" fmla="*/ 913985 w 2477415"/>
                <a:gd name="connsiteY52" fmla="*/ 1599957 h 2283784"/>
                <a:gd name="connsiteX53" fmla="*/ 923402 w 2477415"/>
                <a:gd name="connsiteY53" fmla="*/ 1414510 h 2283784"/>
                <a:gd name="connsiteX54" fmla="*/ 904360 w 2477415"/>
                <a:gd name="connsiteY54" fmla="*/ 1229275 h 2283784"/>
                <a:gd name="connsiteX55" fmla="*/ 893166 w 2477415"/>
                <a:gd name="connsiteY55" fmla="*/ 1180017 h 2283784"/>
                <a:gd name="connsiteX56" fmla="*/ 916202 w 2477415"/>
                <a:gd name="connsiteY56" fmla="*/ 1166802 h 2283784"/>
                <a:gd name="connsiteX57" fmla="*/ 995766 w 2477415"/>
                <a:gd name="connsiteY57" fmla="*/ 1152760 h 2283784"/>
                <a:gd name="connsiteX58" fmla="*/ 125816 w 2477415"/>
                <a:gd name="connsiteY58" fmla="*/ 959085 h 2283784"/>
                <a:gd name="connsiteX59" fmla="*/ 357220 w 2477415"/>
                <a:gd name="connsiteY59" fmla="*/ 1190489 h 2283784"/>
                <a:gd name="connsiteX60" fmla="*/ 125816 w 2477415"/>
                <a:gd name="connsiteY60" fmla="*/ 1421893 h 2283784"/>
                <a:gd name="connsiteX61" fmla="*/ 35743 w 2477415"/>
                <a:gd name="connsiteY61" fmla="*/ 1403708 h 2283784"/>
                <a:gd name="connsiteX62" fmla="*/ 24464 w 2477415"/>
                <a:gd name="connsiteY62" fmla="*/ 1396103 h 2283784"/>
                <a:gd name="connsiteX63" fmla="*/ 7370 w 2477415"/>
                <a:gd name="connsiteY63" fmla="*/ 1281705 h 2283784"/>
                <a:gd name="connsiteX64" fmla="*/ 1615 w 2477415"/>
                <a:gd name="connsiteY64" fmla="*/ 1167727 h 2283784"/>
                <a:gd name="connsiteX65" fmla="*/ 0 w 2477415"/>
                <a:gd name="connsiteY65" fmla="*/ 1167727 h 2283784"/>
                <a:gd name="connsiteX66" fmla="*/ 1040 w 2477415"/>
                <a:gd name="connsiteY66" fmla="*/ 1156352 h 2283784"/>
                <a:gd name="connsiteX67" fmla="*/ 977 w 2477415"/>
                <a:gd name="connsiteY67" fmla="*/ 1155104 h 2283784"/>
                <a:gd name="connsiteX68" fmla="*/ 1154 w 2477415"/>
                <a:gd name="connsiteY68" fmla="*/ 1155104 h 2283784"/>
                <a:gd name="connsiteX69" fmla="*/ 12668 w 2477415"/>
                <a:gd name="connsiteY69" fmla="*/ 1029175 h 2283784"/>
                <a:gd name="connsiteX70" fmla="*/ 23911 w 2477415"/>
                <a:gd name="connsiteY70" fmla="*/ 985247 h 2283784"/>
                <a:gd name="connsiteX71" fmla="*/ 35743 w 2477415"/>
                <a:gd name="connsiteY71" fmla="*/ 977270 h 2283784"/>
                <a:gd name="connsiteX72" fmla="*/ 125816 w 2477415"/>
                <a:gd name="connsiteY72" fmla="*/ 959085 h 2283784"/>
                <a:gd name="connsiteX73" fmla="*/ 2329266 w 2477415"/>
                <a:gd name="connsiteY73" fmla="*/ 800335 h 2283784"/>
                <a:gd name="connsiteX74" fmla="*/ 2419339 w 2477415"/>
                <a:gd name="connsiteY74" fmla="*/ 818520 h 2283784"/>
                <a:gd name="connsiteX75" fmla="*/ 2432870 w 2477415"/>
                <a:gd name="connsiteY75" fmla="*/ 827643 h 2283784"/>
                <a:gd name="connsiteX76" fmla="*/ 2455259 w 2477415"/>
                <a:gd name="connsiteY76" fmla="*/ 920707 h 2283784"/>
                <a:gd name="connsiteX77" fmla="*/ 2477415 w 2477415"/>
                <a:gd name="connsiteY77" fmla="*/ 1155104 h 2283784"/>
                <a:gd name="connsiteX78" fmla="*/ 2474765 w 2477415"/>
                <a:gd name="connsiteY78" fmla="*/ 1207589 h 2283784"/>
                <a:gd name="connsiteX79" fmla="*/ 2419339 w 2477415"/>
                <a:gd name="connsiteY79" fmla="*/ 1244958 h 2283784"/>
                <a:gd name="connsiteX80" fmla="*/ 2329266 w 2477415"/>
                <a:gd name="connsiteY80" fmla="*/ 1263143 h 2283784"/>
                <a:gd name="connsiteX81" fmla="*/ 2097862 w 2477415"/>
                <a:gd name="connsiteY81" fmla="*/ 1031739 h 2283784"/>
                <a:gd name="connsiteX82" fmla="*/ 2329266 w 2477415"/>
                <a:gd name="connsiteY82" fmla="*/ 800335 h 2283784"/>
                <a:gd name="connsiteX83" fmla="*/ 1382482 w 2477415"/>
                <a:gd name="connsiteY83" fmla="*/ 742040 h 2283784"/>
                <a:gd name="connsiteX84" fmla="*/ 1433549 w 2477415"/>
                <a:gd name="connsiteY84" fmla="*/ 829346 h 2283784"/>
                <a:gd name="connsiteX85" fmla="*/ 1479050 w 2477415"/>
                <a:gd name="connsiteY85" fmla="*/ 946733 h 2283784"/>
                <a:gd name="connsiteX86" fmla="*/ 1481057 w 2477415"/>
                <a:gd name="connsiteY86" fmla="*/ 946181 h 2283784"/>
                <a:gd name="connsiteX87" fmla="*/ 1485632 w 2477415"/>
                <a:gd name="connsiteY87" fmla="*/ 959734 h 2283784"/>
                <a:gd name="connsiteX88" fmla="*/ 1510722 w 2477415"/>
                <a:gd name="connsiteY88" fmla="*/ 1161515 h 2283784"/>
                <a:gd name="connsiteX89" fmla="*/ 1508594 w 2477415"/>
                <a:gd name="connsiteY89" fmla="*/ 1185252 h 2283784"/>
                <a:gd name="connsiteX90" fmla="*/ 1477377 w 2477415"/>
                <a:gd name="connsiteY90" fmla="*/ 1194942 h 2283784"/>
                <a:gd name="connsiteX91" fmla="*/ 1430741 w 2477415"/>
                <a:gd name="connsiteY91" fmla="*/ 1199643 h 2283784"/>
                <a:gd name="connsiteX92" fmla="*/ 1199337 w 2477415"/>
                <a:gd name="connsiteY92" fmla="*/ 968239 h 2283784"/>
                <a:gd name="connsiteX93" fmla="*/ 1340668 w 2477415"/>
                <a:gd name="connsiteY93" fmla="*/ 755020 h 2283784"/>
                <a:gd name="connsiteX94" fmla="*/ 1878416 w 2477415"/>
                <a:gd name="connsiteY94" fmla="*/ 530460 h 2283784"/>
                <a:gd name="connsiteX95" fmla="*/ 2109820 w 2477415"/>
                <a:gd name="connsiteY95" fmla="*/ 761864 h 2283784"/>
                <a:gd name="connsiteX96" fmla="*/ 1878416 w 2477415"/>
                <a:gd name="connsiteY96" fmla="*/ 993268 h 2283784"/>
                <a:gd name="connsiteX97" fmla="*/ 1831780 w 2477415"/>
                <a:gd name="connsiteY97" fmla="*/ 988567 h 2283784"/>
                <a:gd name="connsiteX98" fmla="*/ 1821195 w 2477415"/>
                <a:gd name="connsiteY98" fmla="*/ 985281 h 2283784"/>
                <a:gd name="connsiteX99" fmla="*/ 1810572 w 2477415"/>
                <a:gd name="connsiteY99" fmla="*/ 945955 h 2283784"/>
                <a:gd name="connsiteX100" fmla="*/ 1708580 w 2477415"/>
                <a:gd name="connsiteY100" fmla="*/ 768177 h 2283784"/>
                <a:gd name="connsiteX101" fmla="*/ 1652960 w 2477415"/>
                <a:gd name="connsiteY101" fmla="*/ 711213 h 2283784"/>
                <a:gd name="connsiteX102" fmla="*/ 1665197 w 2477415"/>
                <a:gd name="connsiteY102" fmla="*/ 671791 h 2283784"/>
                <a:gd name="connsiteX103" fmla="*/ 1878416 w 2477415"/>
                <a:gd name="connsiteY103" fmla="*/ 530460 h 2283784"/>
                <a:gd name="connsiteX104" fmla="*/ 1684275 w 2477415"/>
                <a:gd name="connsiteY104" fmla="*/ 0 h 2283784"/>
                <a:gd name="connsiteX105" fmla="*/ 1700239 w 2477415"/>
                <a:gd name="connsiteY105" fmla="*/ 5565 h 2283784"/>
                <a:gd name="connsiteX106" fmla="*/ 1991905 w 2477415"/>
                <a:gd name="connsiteY106" fmla="*/ 171859 h 2283784"/>
                <a:gd name="connsiteX107" fmla="*/ 2009214 w 2477415"/>
                <a:gd name="connsiteY107" fmla="*/ 187778 h 2283784"/>
                <a:gd name="connsiteX108" fmla="*/ 2011395 w 2477415"/>
                <a:gd name="connsiteY108" fmla="*/ 209414 h 2283784"/>
                <a:gd name="connsiteX109" fmla="*/ 1779991 w 2477415"/>
                <a:gd name="connsiteY109" fmla="*/ 440818 h 2283784"/>
                <a:gd name="connsiteX110" fmla="*/ 1548587 w 2477415"/>
                <a:gd name="connsiteY110" fmla="*/ 209414 h 2283784"/>
                <a:gd name="connsiteX111" fmla="*/ 1616364 w 2477415"/>
                <a:gd name="connsiteY111" fmla="*/ 45787 h 2283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2477415" h="2283784">
                  <a:moveTo>
                    <a:pt x="633816" y="1844910"/>
                  </a:moveTo>
                  <a:cubicBezTo>
                    <a:pt x="761617" y="1844910"/>
                    <a:pt x="865220" y="1948513"/>
                    <a:pt x="865220" y="2076314"/>
                  </a:cubicBezTo>
                  <a:cubicBezTo>
                    <a:pt x="865220" y="2140215"/>
                    <a:pt x="839320" y="2198066"/>
                    <a:pt x="797444" y="2239942"/>
                  </a:cubicBezTo>
                  <a:lnTo>
                    <a:pt x="732417" y="2283784"/>
                  </a:lnTo>
                  <a:lnTo>
                    <a:pt x="682181" y="2261261"/>
                  </a:lnTo>
                  <a:cubicBezTo>
                    <a:pt x="581720" y="2210574"/>
                    <a:pt x="489106" y="2146603"/>
                    <a:pt x="406646" y="2071656"/>
                  </a:cubicBezTo>
                  <a:lnTo>
                    <a:pt x="403225" y="2068255"/>
                  </a:lnTo>
                  <a:lnTo>
                    <a:pt x="407114" y="2029678"/>
                  </a:lnTo>
                  <a:cubicBezTo>
                    <a:pt x="428691" y="1924231"/>
                    <a:pt x="521990" y="1844910"/>
                    <a:pt x="633816" y="1844910"/>
                  </a:cubicBezTo>
                  <a:close/>
                  <a:moveTo>
                    <a:pt x="2002241" y="1806810"/>
                  </a:moveTo>
                  <a:cubicBezTo>
                    <a:pt x="2082117" y="1806810"/>
                    <a:pt x="2152540" y="1847280"/>
                    <a:pt x="2194125" y="1908834"/>
                  </a:cubicBezTo>
                  <a:lnTo>
                    <a:pt x="2205012" y="1928891"/>
                  </a:lnTo>
                  <a:lnTo>
                    <a:pt x="2194666" y="1942726"/>
                  </a:lnTo>
                  <a:cubicBezTo>
                    <a:pt x="2118963" y="2034456"/>
                    <a:pt x="2030306" y="2115100"/>
                    <a:pt x="1931496" y="2181855"/>
                  </a:cubicBezTo>
                  <a:lnTo>
                    <a:pt x="1867044" y="2221010"/>
                  </a:lnTo>
                  <a:lnTo>
                    <a:pt x="1838614" y="2201842"/>
                  </a:lnTo>
                  <a:cubicBezTo>
                    <a:pt x="1796738" y="2159966"/>
                    <a:pt x="1770837" y="2102115"/>
                    <a:pt x="1770837" y="2038214"/>
                  </a:cubicBezTo>
                  <a:cubicBezTo>
                    <a:pt x="1770837" y="1910413"/>
                    <a:pt x="1874440" y="1806810"/>
                    <a:pt x="2002241" y="1806810"/>
                  </a:cubicBezTo>
                  <a:close/>
                  <a:moveTo>
                    <a:pt x="1282766" y="1695490"/>
                  </a:moveTo>
                  <a:lnTo>
                    <a:pt x="1268618" y="1711797"/>
                  </a:lnTo>
                  <a:lnTo>
                    <a:pt x="1211730" y="1760622"/>
                  </a:lnTo>
                  <a:lnTo>
                    <a:pt x="1239196" y="1763391"/>
                  </a:lnTo>
                  <a:cubicBezTo>
                    <a:pt x="1281190" y="1763391"/>
                    <a:pt x="1322189" y="1759136"/>
                    <a:pt x="1361787" y="1751033"/>
                  </a:cubicBezTo>
                  <a:lnTo>
                    <a:pt x="1469143" y="1717708"/>
                  </a:lnTo>
                  <a:lnTo>
                    <a:pt x="1518169" y="1750762"/>
                  </a:lnTo>
                  <a:cubicBezTo>
                    <a:pt x="1560044" y="1792638"/>
                    <a:pt x="1585945" y="1850489"/>
                    <a:pt x="1585945" y="1914389"/>
                  </a:cubicBezTo>
                  <a:cubicBezTo>
                    <a:pt x="1585945" y="2042190"/>
                    <a:pt x="1482342" y="2145793"/>
                    <a:pt x="1354541" y="2145793"/>
                  </a:cubicBezTo>
                  <a:cubicBezTo>
                    <a:pt x="1226740" y="2145793"/>
                    <a:pt x="1123137" y="2042190"/>
                    <a:pt x="1123137" y="1914389"/>
                  </a:cubicBezTo>
                  <a:cubicBezTo>
                    <a:pt x="1123137" y="1818538"/>
                    <a:pt x="1181414" y="1736299"/>
                    <a:pt x="1264468" y="1701170"/>
                  </a:cubicBezTo>
                  <a:close/>
                  <a:moveTo>
                    <a:pt x="630641" y="1308335"/>
                  </a:moveTo>
                  <a:lnTo>
                    <a:pt x="651122" y="1310400"/>
                  </a:lnTo>
                  <a:lnTo>
                    <a:pt x="673102" y="1378148"/>
                  </a:lnTo>
                  <a:cubicBezTo>
                    <a:pt x="700335" y="1447210"/>
                    <a:pt x="739841" y="1510091"/>
                    <a:pt x="788931" y="1564103"/>
                  </a:cubicBezTo>
                  <a:lnTo>
                    <a:pt x="846512" y="1613967"/>
                  </a:lnTo>
                  <a:lnTo>
                    <a:pt x="828544" y="1659731"/>
                  </a:lnTo>
                  <a:cubicBezTo>
                    <a:pt x="787959" y="1726525"/>
                    <a:pt x="714511" y="1771143"/>
                    <a:pt x="630641" y="1771143"/>
                  </a:cubicBezTo>
                  <a:cubicBezTo>
                    <a:pt x="502840" y="1771143"/>
                    <a:pt x="399237" y="1667540"/>
                    <a:pt x="399237" y="1539739"/>
                  </a:cubicBezTo>
                  <a:cubicBezTo>
                    <a:pt x="399237" y="1411938"/>
                    <a:pt x="502840" y="1308335"/>
                    <a:pt x="630641" y="1308335"/>
                  </a:cubicBezTo>
                  <a:close/>
                  <a:moveTo>
                    <a:pt x="1938741" y="1286110"/>
                  </a:moveTo>
                  <a:cubicBezTo>
                    <a:pt x="2066542" y="1286110"/>
                    <a:pt x="2170145" y="1389713"/>
                    <a:pt x="2170145" y="1517514"/>
                  </a:cubicBezTo>
                  <a:cubicBezTo>
                    <a:pt x="2170145" y="1645315"/>
                    <a:pt x="2066542" y="1748918"/>
                    <a:pt x="1938741" y="1748918"/>
                  </a:cubicBezTo>
                  <a:cubicBezTo>
                    <a:pt x="1826915" y="1748918"/>
                    <a:pt x="1733616" y="1669597"/>
                    <a:pt x="1712038" y="1564150"/>
                  </a:cubicBezTo>
                  <a:lnTo>
                    <a:pt x="1709281" y="1536795"/>
                  </a:lnTo>
                  <a:lnTo>
                    <a:pt x="1743597" y="1495203"/>
                  </a:lnTo>
                  <a:cubicBezTo>
                    <a:pt x="1765460" y="1462842"/>
                    <a:pt x="1784290" y="1428264"/>
                    <a:pt x="1799681" y="1391877"/>
                  </a:cubicBezTo>
                  <a:lnTo>
                    <a:pt x="1821098" y="1322883"/>
                  </a:lnTo>
                  <a:lnTo>
                    <a:pt x="1848668" y="1304295"/>
                  </a:lnTo>
                  <a:cubicBezTo>
                    <a:pt x="1876353" y="1292585"/>
                    <a:pt x="1906791" y="1286110"/>
                    <a:pt x="1938741" y="1286110"/>
                  </a:cubicBezTo>
                  <a:close/>
                  <a:moveTo>
                    <a:pt x="995766" y="1152760"/>
                  </a:moveTo>
                  <a:cubicBezTo>
                    <a:pt x="1123567" y="1152760"/>
                    <a:pt x="1227170" y="1256363"/>
                    <a:pt x="1227170" y="1384164"/>
                  </a:cubicBezTo>
                  <a:cubicBezTo>
                    <a:pt x="1227170" y="1511965"/>
                    <a:pt x="1123567" y="1615568"/>
                    <a:pt x="995766" y="1615568"/>
                  </a:cubicBezTo>
                  <a:cubicBezTo>
                    <a:pt x="979791" y="1615568"/>
                    <a:pt x="964194" y="1613949"/>
                    <a:pt x="949130" y="1610867"/>
                  </a:cubicBezTo>
                  <a:lnTo>
                    <a:pt x="913985" y="1599957"/>
                  </a:lnTo>
                  <a:lnTo>
                    <a:pt x="923402" y="1414510"/>
                  </a:lnTo>
                  <a:cubicBezTo>
                    <a:pt x="921788" y="1352026"/>
                    <a:pt x="915402" y="1290140"/>
                    <a:pt x="904360" y="1229275"/>
                  </a:cubicBezTo>
                  <a:lnTo>
                    <a:pt x="893166" y="1180017"/>
                  </a:lnTo>
                  <a:lnTo>
                    <a:pt x="916202" y="1166802"/>
                  </a:lnTo>
                  <a:cubicBezTo>
                    <a:pt x="941011" y="1157718"/>
                    <a:pt x="967810" y="1152760"/>
                    <a:pt x="995766" y="1152760"/>
                  </a:cubicBezTo>
                  <a:close/>
                  <a:moveTo>
                    <a:pt x="125816" y="959085"/>
                  </a:moveTo>
                  <a:cubicBezTo>
                    <a:pt x="253617" y="959085"/>
                    <a:pt x="357220" y="1062688"/>
                    <a:pt x="357220" y="1190489"/>
                  </a:cubicBezTo>
                  <a:cubicBezTo>
                    <a:pt x="357220" y="1318290"/>
                    <a:pt x="253617" y="1421893"/>
                    <a:pt x="125816" y="1421893"/>
                  </a:cubicBezTo>
                  <a:cubicBezTo>
                    <a:pt x="93866" y="1421893"/>
                    <a:pt x="63428" y="1415418"/>
                    <a:pt x="35743" y="1403708"/>
                  </a:cubicBezTo>
                  <a:lnTo>
                    <a:pt x="24464" y="1396103"/>
                  </a:lnTo>
                  <a:lnTo>
                    <a:pt x="7370" y="1281705"/>
                  </a:lnTo>
                  <a:lnTo>
                    <a:pt x="1615" y="1167727"/>
                  </a:lnTo>
                  <a:lnTo>
                    <a:pt x="0" y="1167727"/>
                  </a:lnTo>
                  <a:lnTo>
                    <a:pt x="1040" y="1156352"/>
                  </a:lnTo>
                  <a:lnTo>
                    <a:pt x="977" y="1155104"/>
                  </a:lnTo>
                  <a:lnTo>
                    <a:pt x="1154" y="1155104"/>
                  </a:lnTo>
                  <a:lnTo>
                    <a:pt x="12668" y="1029175"/>
                  </a:lnTo>
                  <a:lnTo>
                    <a:pt x="23911" y="985247"/>
                  </a:lnTo>
                  <a:lnTo>
                    <a:pt x="35743" y="977270"/>
                  </a:lnTo>
                  <a:cubicBezTo>
                    <a:pt x="63428" y="965560"/>
                    <a:pt x="93866" y="959085"/>
                    <a:pt x="125816" y="959085"/>
                  </a:cubicBezTo>
                  <a:close/>
                  <a:moveTo>
                    <a:pt x="2329266" y="800335"/>
                  </a:moveTo>
                  <a:cubicBezTo>
                    <a:pt x="2361216" y="800335"/>
                    <a:pt x="2391654" y="806810"/>
                    <a:pt x="2419339" y="818520"/>
                  </a:cubicBezTo>
                  <a:lnTo>
                    <a:pt x="2432870" y="827643"/>
                  </a:lnTo>
                  <a:lnTo>
                    <a:pt x="2455259" y="920707"/>
                  </a:lnTo>
                  <a:cubicBezTo>
                    <a:pt x="2469802" y="996605"/>
                    <a:pt x="2477415" y="1074966"/>
                    <a:pt x="2477415" y="1155104"/>
                  </a:cubicBezTo>
                  <a:lnTo>
                    <a:pt x="2474765" y="1207589"/>
                  </a:lnTo>
                  <a:lnTo>
                    <a:pt x="2419339" y="1244958"/>
                  </a:lnTo>
                  <a:cubicBezTo>
                    <a:pt x="2391654" y="1256668"/>
                    <a:pt x="2361216" y="1263143"/>
                    <a:pt x="2329266" y="1263143"/>
                  </a:cubicBezTo>
                  <a:cubicBezTo>
                    <a:pt x="2201465" y="1263143"/>
                    <a:pt x="2097862" y="1159540"/>
                    <a:pt x="2097862" y="1031739"/>
                  </a:cubicBezTo>
                  <a:cubicBezTo>
                    <a:pt x="2097862" y="903938"/>
                    <a:pt x="2201465" y="800335"/>
                    <a:pt x="2329266" y="800335"/>
                  </a:cubicBezTo>
                  <a:close/>
                  <a:moveTo>
                    <a:pt x="1382482" y="742040"/>
                  </a:moveTo>
                  <a:lnTo>
                    <a:pt x="1433549" y="829346"/>
                  </a:lnTo>
                  <a:lnTo>
                    <a:pt x="1479050" y="946733"/>
                  </a:lnTo>
                  <a:lnTo>
                    <a:pt x="1481057" y="946181"/>
                  </a:lnTo>
                  <a:lnTo>
                    <a:pt x="1485632" y="959734"/>
                  </a:lnTo>
                  <a:cubicBezTo>
                    <a:pt x="1503997" y="1026740"/>
                    <a:pt x="1512064" y="1094446"/>
                    <a:pt x="1510722" y="1161515"/>
                  </a:cubicBezTo>
                  <a:lnTo>
                    <a:pt x="1508594" y="1185252"/>
                  </a:lnTo>
                  <a:lnTo>
                    <a:pt x="1477377" y="1194942"/>
                  </a:lnTo>
                  <a:cubicBezTo>
                    <a:pt x="1462313" y="1198024"/>
                    <a:pt x="1446716" y="1199643"/>
                    <a:pt x="1430741" y="1199643"/>
                  </a:cubicBezTo>
                  <a:cubicBezTo>
                    <a:pt x="1302940" y="1199643"/>
                    <a:pt x="1199337" y="1096040"/>
                    <a:pt x="1199337" y="968239"/>
                  </a:cubicBezTo>
                  <a:cubicBezTo>
                    <a:pt x="1199337" y="872388"/>
                    <a:pt x="1257614" y="790149"/>
                    <a:pt x="1340668" y="755020"/>
                  </a:cubicBezTo>
                  <a:close/>
                  <a:moveTo>
                    <a:pt x="1878416" y="530460"/>
                  </a:moveTo>
                  <a:cubicBezTo>
                    <a:pt x="2006217" y="530460"/>
                    <a:pt x="2109820" y="634063"/>
                    <a:pt x="2109820" y="761864"/>
                  </a:cubicBezTo>
                  <a:cubicBezTo>
                    <a:pt x="2109820" y="889665"/>
                    <a:pt x="2006217" y="993268"/>
                    <a:pt x="1878416" y="993268"/>
                  </a:cubicBezTo>
                  <a:cubicBezTo>
                    <a:pt x="1862441" y="993268"/>
                    <a:pt x="1846844" y="991649"/>
                    <a:pt x="1831780" y="988567"/>
                  </a:cubicBezTo>
                  <a:lnTo>
                    <a:pt x="1821195" y="985281"/>
                  </a:lnTo>
                  <a:lnTo>
                    <a:pt x="1810572" y="945955"/>
                  </a:lnTo>
                  <a:cubicBezTo>
                    <a:pt x="1786694" y="880739"/>
                    <a:pt x="1751968" y="820751"/>
                    <a:pt x="1708580" y="768177"/>
                  </a:cubicBezTo>
                  <a:lnTo>
                    <a:pt x="1652960" y="711213"/>
                  </a:lnTo>
                  <a:lnTo>
                    <a:pt x="1665197" y="671791"/>
                  </a:lnTo>
                  <a:cubicBezTo>
                    <a:pt x="1700326" y="588737"/>
                    <a:pt x="1782565" y="530460"/>
                    <a:pt x="1878416" y="530460"/>
                  </a:cubicBezTo>
                  <a:close/>
                  <a:moveTo>
                    <a:pt x="1684275" y="0"/>
                  </a:moveTo>
                  <a:lnTo>
                    <a:pt x="1700239" y="5565"/>
                  </a:lnTo>
                  <a:cubicBezTo>
                    <a:pt x="1805359" y="47764"/>
                    <a:pt x="1903351" y="103965"/>
                    <a:pt x="1991905" y="171859"/>
                  </a:cubicBezTo>
                  <a:lnTo>
                    <a:pt x="2009214" y="187778"/>
                  </a:lnTo>
                  <a:lnTo>
                    <a:pt x="2011395" y="209414"/>
                  </a:lnTo>
                  <a:cubicBezTo>
                    <a:pt x="2011395" y="337215"/>
                    <a:pt x="1907792" y="440818"/>
                    <a:pt x="1779991" y="440818"/>
                  </a:cubicBezTo>
                  <a:cubicBezTo>
                    <a:pt x="1652190" y="440818"/>
                    <a:pt x="1548587" y="337215"/>
                    <a:pt x="1548587" y="209414"/>
                  </a:cubicBezTo>
                  <a:cubicBezTo>
                    <a:pt x="1548587" y="145514"/>
                    <a:pt x="1574488" y="87663"/>
                    <a:pt x="1616364" y="45787"/>
                  </a:cubicBezTo>
                  <a:close/>
                </a:path>
              </a:pathLst>
            </a:cu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783" name="グループ化 782">
            <a:extLst>
              <a:ext uri="{FF2B5EF4-FFF2-40B4-BE49-F238E27FC236}">
                <a16:creationId xmlns:a16="http://schemas.microsoft.com/office/drawing/2014/main" id="{15E3F02F-73A1-92B8-D919-C6BBCC6815CE}"/>
              </a:ext>
            </a:extLst>
          </p:cNvPr>
          <p:cNvGrpSpPr/>
          <p:nvPr/>
        </p:nvGrpSpPr>
        <p:grpSpPr>
          <a:xfrm>
            <a:off x="741118" y="680599"/>
            <a:ext cx="2476867" cy="2632318"/>
            <a:chOff x="776287" y="953160"/>
            <a:chExt cx="2476867" cy="2632318"/>
          </a:xfrm>
        </p:grpSpPr>
        <p:sp>
          <p:nvSpPr>
            <p:cNvPr id="784" name="フリーフォーム: 図形 783">
              <a:extLst>
                <a:ext uri="{FF2B5EF4-FFF2-40B4-BE49-F238E27FC236}">
                  <a16:creationId xmlns:a16="http://schemas.microsoft.com/office/drawing/2014/main" id="{C4CD3CA1-211F-3C54-550D-6823C85F2001}"/>
                </a:ext>
              </a:extLst>
            </p:cNvPr>
            <p:cNvSpPr/>
            <p:nvPr/>
          </p:nvSpPr>
          <p:spPr>
            <a:xfrm>
              <a:off x="776287" y="953160"/>
              <a:ext cx="2476867" cy="2632318"/>
            </a:xfrm>
            <a:custGeom>
              <a:avLst/>
              <a:gdLst>
                <a:gd name="connsiteX0" fmla="*/ 1072247 w 2476867"/>
                <a:gd name="connsiteY0" fmla="*/ 0 h 2632318"/>
                <a:gd name="connsiteX1" fmla="*/ 1308244 w 2476867"/>
                <a:gd name="connsiteY1" fmla="*/ 156430 h 2632318"/>
                <a:gd name="connsiteX2" fmla="*/ 1309179 w 2476867"/>
                <a:gd name="connsiteY2" fmla="*/ 159442 h 2632318"/>
                <a:gd name="connsiteX3" fmla="*/ 1365249 w 2476867"/>
                <a:gd name="connsiteY3" fmla="*/ 162273 h 2632318"/>
                <a:gd name="connsiteX4" fmla="*/ 2476867 w 2476867"/>
                <a:gd name="connsiteY4" fmla="*/ 1394099 h 2632318"/>
                <a:gd name="connsiteX5" fmla="*/ 1238648 w 2476867"/>
                <a:gd name="connsiteY5" fmla="*/ 2632318 h 2632318"/>
                <a:gd name="connsiteX6" fmla="*/ 6822 w 2476867"/>
                <a:gd name="connsiteY6" fmla="*/ 1520700 h 2632318"/>
                <a:gd name="connsiteX7" fmla="*/ 620 w 2476867"/>
                <a:gd name="connsiteY7" fmla="*/ 1397885 h 2632318"/>
                <a:gd name="connsiteX8" fmla="*/ 0 w 2476867"/>
                <a:gd name="connsiteY8" fmla="*/ 1397885 h 2632318"/>
                <a:gd name="connsiteX9" fmla="*/ 429617 w 2476867"/>
                <a:gd name="connsiteY9" fmla="*/ 662525 h 2632318"/>
                <a:gd name="connsiteX10" fmla="*/ 1281176 w 2476867"/>
                <a:gd name="connsiteY10" fmla="*/ 675661 h 2632318"/>
                <a:gd name="connsiteX11" fmla="*/ 1683821 w 2476867"/>
                <a:gd name="connsiteY11" fmla="*/ 1310803 h 2632318"/>
                <a:gd name="connsiteX12" fmla="*/ 1687539 w 2476867"/>
                <a:gd name="connsiteY12" fmla="*/ 1413719 h 2632318"/>
                <a:gd name="connsiteX13" fmla="*/ 1688223 w 2476867"/>
                <a:gd name="connsiteY13" fmla="*/ 1413719 h 2632318"/>
                <a:gd name="connsiteX14" fmla="*/ 1688307 w 2476867"/>
                <a:gd name="connsiteY14" fmla="*/ 1415369 h 2632318"/>
                <a:gd name="connsiteX15" fmla="*/ 1687785 w 2476867"/>
                <a:gd name="connsiteY15" fmla="*/ 1420547 h 2632318"/>
                <a:gd name="connsiteX16" fmla="*/ 1687907 w 2476867"/>
                <a:gd name="connsiteY16" fmla="*/ 1423923 h 2632318"/>
                <a:gd name="connsiteX17" fmla="*/ 1687446 w 2476867"/>
                <a:gd name="connsiteY17" fmla="*/ 1423909 h 2632318"/>
                <a:gd name="connsiteX18" fmla="*/ 1674435 w 2476867"/>
                <a:gd name="connsiteY18" fmla="*/ 1552973 h 2632318"/>
                <a:gd name="connsiteX19" fmla="*/ 1005525 w 2476867"/>
                <a:gd name="connsiteY19" fmla="*/ 2098151 h 2632318"/>
                <a:gd name="connsiteX20" fmla="*/ 1454238 w 2476867"/>
                <a:gd name="connsiteY20" fmla="*/ 1525917 h 2632318"/>
                <a:gd name="connsiteX21" fmla="*/ 1462413 w 2476867"/>
                <a:gd name="connsiteY21" fmla="*/ 1416964 h 2632318"/>
                <a:gd name="connsiteX22" fmla="*/ 1461493 w 2476867"/>
                <a:gd name="connsiteY22" fmla="*/ 1416935 h 2632318"/>
                <a:gd name="connsiteX23" fmla="*/ 1163905 w 2476867"/>
                <a:gd name="connsiteY23" fmla="*/ 869462 h 2632318"/>
                <a:gd name="connsiteX24" fmla="*/ 540854 w 2476867"/>
                <a:gd name="connsiteY24" fmla="*/ 859851 h 2632318"/>
                <a:gd name="connsiteX25" fmla="*/ 232062 w 2476867"/>
                <a:gd name="connsiteY25" fmla="*/ 1315250 h 2632318"/>
                <a:gd name="connsiteX26" fmla="*/ 226775 w 2476867"/>
                <a:gd name="connsiteY26" fmla="*/ 1394099 h 2632318"/>
                <a:gd name="connsiteX27" fmla="*/ 227122 w 2476867"/>
                <a:gd name="connsiteY27" fmla="*/ 1394099 h 2632318"/>
                <a:gd name="connsiteX28" fmla="*/ 1238648 w 2476867"/>
                <a:gd name="connsiteY28" fmla="*/ 2405625 h 2632318"/>
                <a:gd name="connsiteX29" fmla="*/ 2250174 w 2476867"/>
                <a:gd name="connsiteY29" fmla="*/ 1394099 h 2632318"/>
                <a:gd name="connsiteX30" fmla="*/ 1342071 w 2476867"/>
                <a:gd name="connsiteY30" fmla="*/ 387795 h 2632318"/>
                <a:gd name="connsiteX31" fmla="*/ 1292254 w 2476867"/>
                <a:gd name="connsiteY31" fmla="*/ 385280 h 2632318"/>
                <a:gd name="connsiteX32" fmla="*/ 1284630 w 2476867"/>
                <a:gd name="connsiteY32" fmla="*/ 399327 h 2632318"/>
                <a:gd name="connsiteX33" fmla="*/ 1072247 w 2476867"/>
                <a:gd name="connsiteY33" fmla="*/ 512250 h 2632318"/>
                <a:gd name="connsiteX34" fmla="*/ 816122 w 2476867"/>
                <a:gd name="connsiteY34" fmla="*/ 256125 h 2632318"/>
                <a:gd name="connsiteX35" fmla="*/ 1072247 w 2476867"/>
                <a:gd name="connsiteY35" fmla="*/ 0 h 2632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476867" h="2632318">
                  <a:moveTo>
                    <a:pt x="1072247" y="0"/>
                  </a:moveTo>
                  <a:cubicBezTo>
                    <a:pt x="1178338" y="0"/>
                    <a:pt x="1269363" y="64503"/>
                    <a:pt x="1308244" y="156430"/>
                  </a:cubicBezTo>
                  <a:lnTo>
                    <a:pt x="1309179" y="159442"/>
                  </a:lnTo>
                  <a:lnTo>
                    <a:pt x="1365249" y="162273"/>
                  </a:lnTo>
                  <a:cubicBezTo>
                    <a:pt x="1989628" y="225682"/>
                    <a:pt x="2476867" y="752991"/>
                    <a:pt x="2476867" y="1394099"/>
                  </a:cubicBezTo>
                  <a:cubicBezTo>
                    <a:pt x="2476867" y="2077948"/>
                    <a:pt x="1922497" y="2632318"/>
                    <a:pt x="1238648" y="2632318"/>
                  </a:cubicBezTo>
                  <a:cubicBezTo>
                    <a:pt x="597540" y="2632318"/>
                    <a:pt x="70231" y="2145079"/>
                    <a:pt x="6822" y="1520700"/>
                  </a:cubicBezTo>
                  <a:lnTo>
                    <a:pt x="620" y="1397885"/>
                  </a:lnTo>
                  <a:lnTo>
                    <a:pt x="0" y="1397885"/>
                  </a:lnTo>
                  <a:cubicBezTo>
                    <a:pt x="0" y="1093194"/>
                    <a:pt x="164194" y="812148"/>
                    <a:pt x="429617" y="662525"/>
                  </a:cubicBezTo>
                  <a:cubicBezTo>
                    <a:pt x="695039" y="512901"/>
                    <a:pt x="1020495" y="517922"/>
                    <a:pt x="1281176" y="675661"/>
                  </a:cubicBezTo>
                  <a:cubicBezTo>
                    <a:pt x="1509272" y="813683"/>
                    <a:pt x="1656799" y="1049887"/>
                    <a:pt x="1683821" y="1310803"/>
                  </a:cubicBezTo>
                  <a:lnTo>
                    <a:pt x="1687539" y="1413719"/>
                  </a:lnTo>
                  <a:lnTo>
                    <a:pt x="1688223" y="1413719"/>
                  </a:lnTo>
                  <a:lnTo>
                    <a:pt x="1688307" y="1415369"/>
                  </a:lnTo>
                  <a:lnTo>
                    <a:pt x="1687785" y="1420547"/>
                  </a:lnTo>
                  <a:lnTo>
                    <a:pt x="1687907" y="1423923"/>
                  </a:lnTo>
                  <a:lnTo>
                    <a:pt x="1687446" y="1423909"/>
                  </a:lnTo>
                  <a:lnTo>
                    <a:pt x="1674435" y="1552973"/>
                  </a:lnTo>
                  <a:cubicBezTo>
                    <a:pt x="1610769" y="1864106"/>
                    <a:pt x="1335479" y="2098151"/>
                    <a:pt x="1005525" y="2098151"/>
                  </a:cubicBezTo>
                  <a:cubicBezTo>
                    <a:pt x="1247511" y="1998369"/>
                    <a:pt x="1415918" y="1779483"/>
                    <a:pt x="1454238" y="1525917"/>
                  </a:cubicBezTo>
                  <a:lnTo>
                    <a:pt x="1462413" y="1416964"/>
                  </a:lnTo>
                  <a:lnTo>
                    <a:pt x="1461493" y="1416935"/>
                  </a:lnTo>
                  <a:cubicBezTo>
                    <a:pt x="1468369" y="1194111"/>
                    <a:pt x="1354634" y="984874"/>
                    <a:pt x="1163905" y="869462"/>
                  </a:cubicBezTo>
                  <a:cubicBezTo>
                    <a:pt x="973175" y="754050"/>
                    <a:pt x="735053" y="750377"/>
                    <a:pt x="540854" y="859851"/>
                  </a:cubicBezTo>
                  <a:cubicBezTo>
                    <a:pt x="370930" y="955641"/>
                    <a:pt x="257712" y="1125049"/>
                    <a:pt x="232062" y="1315250"/>
                  </a:cubicBezTo>
                  <a:lnTo>
                    <a:pt x="226775" y="1394099"/>
                  </a:lnTo>
                  <a:lnTo>
                    <a:pt x="227122" y="1394099"/>
                  </a:lnTo>
                  <a:cubicBezTo>
                    <a:pt x="227122" y="1952749"/>
                    <a:pt x="679998" y="2405625"/>
                    <a:pt x="1238648" y="2405625"/>
                  </a:cubicBezTo>
                  <a:cubicBezTo>
                    <a:pt x="1797298" y="2405625"/>
                    <a:pt x="2250174" y="1952749"/>
                    <a:pt x="2250174" y="1394099"/>
                  </a:cubicBezTo>
                  <a:cubicBezTo>
                    <a:pt x="2250174" y="870365"/>
                    <a:pt x="1852139" y="439596"/>
                    <a:pt x="1342071" y="387795"/>
                  </a:cubicBezTo>
                  <a:lnTo>
                    <a:pt x="1292254" y="385280"/>
                  </a:lnTo>
                  <a:lnTo>
                    <a:pt x="1284630" y="399327"/>
                  </a:lnTo>
                  <a:cubicBezTo>
                    <a:pt x="1238602" y="467457"/>
                    <a:pt x="1160656" y="512250"/>
                    <a:pt x="1072247" y="512250"/>
                  </a:cubicBezTo>
                  <a:cubicBezTo>
                    <a:pt x="930793" y="512250"/>
                    <a:pt x="816122" y="397579"/>
                    <a:pt x="816122" y="256125"/>
                  </a:cubicBezTo>
                  <a:cubicBezTo>
                    <a:pt x="816122" y="114671"/>
                    <a:pt x="930793" y="0"/>
                    <a:pt x="1072247" y="0"/>
                  </a:cubicBezTo>
                  <a:close/>
                </a:path>
              </a:pathLst>
            </a:custGeom>
            <a:solidFill>
              <a:srgbClr val="FF66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85" name="グループ化 784">
              <a:extLst>
                <a:ext uri="{FF2B5EF4-FFF2-40B4-BE49-F238E27FC236}">
                  <a16:creationId xmlns:a16="http://schemas.microsoft.com/office/drawing/2014/main" id="{2EA96CF9-36AF-348E-3773-9AF52E260C50}"/>
                </a:ext>
              </a:extLst>
            </p:cNvPr>
            <p:cNvGrpSpPr/>
            <p:nvPr/>
          </p:nvGrpSpPr>
          <p:grpSpPr>
            <a:xfrm>
              <a:off x="1657350" y="1057190"/>
              <a:ext cx="257135" cy="162264"/>
              <a:chOff x="4236639" y="964249"/>
              <a:chExt cx="516322" cy="325822"/>
            </a:xfrm>
            <a:solidFill>
              <a:sysClr val="window" lastClr="FFFFFF"/>
            </a:solidFill>
          </p:grpSpPr>
          <p:sp>
            <p:nvSpPr>
              <p:cNvPr id="788" name="楕円 787">
                <a:extLst>
                  <a:ext uri="{FF2B5EF4-FFF2-40B4-BE49-F238E27FC236}">
                    <a16:creationId xmlns:a16="http://schemas.microsoft.com/office/drawing/2014/main" id="{03EFDA06-31CF-5011-1EA5-17BFE49C7303}"/>
                  </a:ext>
                </a:extLst>
              </p:cNvPr>
              <p:cNvSpPr/>
              <p:nvPr/>
            </p:nvSpPr>
            <p:spPr>
              <a:xfrm>
                <a:off x="4236639" y="964249"/>
                <a:ext cx="221047" cy="221047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9" name="楕円 788">
                <a:extLst>
                  <a:ext uri="{FF2B5EF4-FFF2-40B4-BE49-F238E27FC236}">
                    <a16:creationId xmlns:a16="http://schemas.microsoft.com/office/drawing/2014/main" id="{FBD9C03D-3FEA-C57C-C2E2-13D454A860C7}"/>
                  </a:ext>
                </a:extLst>
              </p:cNvPr>
              <p:cNvSpPr/>
              <p:nvPr/>
            </p:nvSpPr>
            <p:spPr>
              <a:xfrm>
                <a:off x="4531914" y="1069024"/>
                <a:ext cx="221047" cy="221047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0" name="楕円 789">
                <a:extLst>
                  <a:ext uri="{FF2B5EF4-FFF2-40B4-BE49-F238E27FC236}">
                    <a16:creationId xmlns:a16="http://schemas.microsoft.com/office/drawing/2014/main" id="{C9EE11BC-E468-3169-A16C-17BA3BA4A36A}"/>
                  </a:ext>
                </a:extLst>
              </p:cNvPr>
              <p:cNvSpPr/>
              <p:nvPr/>
            </p:nvSpPr>
            <p:spPr>
              <a:xfrm>
                <a:off x="4298538" y="1026148"/>
                <a:ext cx="97250" cy="9725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1" name="楕円 790">
                <a:extLst>
                  <a:ext uri="{FF2B5EF4-FFF2-40B4-BE49-F238E27FC236}">
                    <a16:creationId xmlns:a16="http://schemas.microsoft.com/office/drawing/2014/main" id="{67E94EF6-C73D-A69D-4C7E-3034EF72583E}"/>
                  </a:ext>
                </a:extLst>
              </p:cNvPr>
              <p:cNvSpPr/>
              <p:nvPr/>
            </p:nvSpPr>
            <p:spPr>
              <a:xfrm>
                <a:off x="4593813" y="1130923"/>
                <a:ext cx="97250" cy="9725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86" name="月 785">
              <a:extLst>
                <a:ext uri="{FF2B5EF4-FFF2-40B4-BE49-F238E27FC236}">
                  <a16:creationId xmlns:a16="http://schemas.microsoft.com/office/drawing/2014/main" id="{51D4B78C-F85F-75D1-519F-B6ABA148528F}"/>
                </a:ext>
              </a:extLst>
            </p:cNvPr>
            <p:cNvSpPr/>
            <p:nvPr/>
          </p:nvSpPr>
          <p:spPr>
            <a:xfrm rot="17100000">
              <a:off x="1693935" y="1177332"/>
              <a:ext cx="66807" cy="197599"/>
            </a:xfrm>
            <a:prstGeom prst="moon">
              <a:avLst>
                <a:gd name="adj" fmla="val 87500"/>
              </a:avLst>
            </a:prstGeom>
            <a:solidFill>
              <a:srgbClr val="FF33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7" name="フリーフォーム: 図形 786">
              <a:extLst>
                <a:ext uri="{FF2B5EF4-FFF2-40B4-BE49-F238E27FC236}">
                  <a16:creationId xmlns:a16="http://schemas.microsoft.com/office/drawing/2014/main" id="{3A8C74B9-D6FB-F867-1A2C-0C9CDA7E7153}"/>
                </a:ext>
              </a:extLst>
            </p:cNvPr>
            <p:cNvSpPr/>
            <p:nvPr/>
          </p:nvSpPr>
          <p:spPr>
            <a:xfrm>
              <a:off x="781739" y="1133121"/>
              <a:ext cx="2471415" cy="2452357"/>
            </a:xfrm>
            <a:custGeom>
              <a:avLst/>
              <a:gdLst>
                <a:gd name="connsiteX0" fmla="*/ 1335292 w 2471415"/>
                <a:gd name="connsiteY0" fmla="*/ 2328568 h 2452357"/>
                <a:gd name="connsiteX1" fmla="*/ 1451790 w 2471415"/>
                <a:gd name="connsiteY1" fmla="*/ 2405788 h 2452357"/>
                <a:gd name="connsiteX2" fmla="*/ 1456909 w 2471415"/>
                <a:gd name="connsiteY2" fmla="*/ 2431143 h 2452357"/>
                <a:gd name="connsiteX3" fmla="*/ 1359797 w 2471415"/>
                <a:gd name="connsiteY3" fmla="*/ 2445964 h 2452357"/>
                <a:gd name="connsiteX4" fmla="*/ 1233196 w 2471415"/>
                <a:gd name="connsiteY4" fmla="*/ 2452357 h 2452357"/>
                <a:gd name="connsiteX5" fmla="*/ 1209617 w 2471415"/>
                <a:gd name="connsiteY5" fmla="*/ 2451241 h 2452357"/>
                <a:gd name="connsiteX6" fmla="*/ 1218794 w 2471415"/>
                <a:gd name="connsiteY6" fmla="*/ 2405788 h 2452357"/>
                <a:gd name="connsiteX7" fmla="*/ 1335292 w 2471415"/>
                <a:gd name="connsiteY7" fmla="*/ 2328568 h 2452357"/>
                <a:gd name="connsiteX8" fmla="*/ 1849642 w 2471415"/>
                <a:gd name="connsiteY8" fmla="*/ 2190455 h 2452357"/>
                <a:gd name="connsiteX9" fmla="*/ 1939045 w 2471415"/>
                <a:gd name="connsiteY9" fmla="*/ 2227487 h 2452357"/>
                <a:gd name="connsiteX10" fmla="*/ 1940511 w 2471415"/>
                <a:gd name="connsiteY10" fmla="*/ 2229661 h 2452357"/>
                <a:gd name="connsiteX11" fmla="*/ 1925496 w 2471415"/>
                <a:gd name="connsiteY11" fmla="*/ 2240889 h 2452357"/>
                <a:gd name="connsiteX12" fmla="*/ 1823405 w 2471415"/>
                <a:gd name="connsiteY12" fmla="*/ 2302911 h 2452357"/>
                <a:gd name="connsiteX13" fmla="*/ 1729517 w 2471415"/>
                <a:gd name="connsiteY13" fmla="*/ 2348139 h 2452357"/>
                <a:gd name="connsiteX14" fmla="*/ 1723208 w 2471415"/>
                <a:gd name="connsiteY14" fmla="*/ 2316889 h 2452357"/>
                <a:gd name="connsiteX15" fmla="*/ 1849642 w 2471415"/>
                <a:gd name="connsiteY15" fmla="*/ 2190455 h 2452357"/>
                <a:gd name="connsiteX16" fmla="*/ 911073 w 2471415"/>
                <a:gd name="connsiteY16" fmla="*/ 2172382 h 2452357"/>
                <a:gd name="connsiteX17" fmla="*/ 932399 w 2471415"/>
                <a:gd name="connsiteY17" fmla="*/ 2180188 h 2452357"/>
                <a:gd name="connsiteX18" fmla="*/ 1129774 w 2471415"/>
                <a:gd name="connsiteY18" fmla="*/ 2220442 h 2452357"/>
                <a:gd name="connsiteX19" fmla="*/ 1153991 w 2471415"/>
                <a:gd name="connsiteY19" fmla="*/ 2221665 h 2452357"/>
                <a:gd name="connsiteX20" fmla="*/ 1151752 w 2471415"/>
                <a:gd name="connsiteY20" fmla="*/ 2232753 h 2452357"/>
                <a:gd name="connsiteX21" fmla="*/ 1035254 w 2471415"/>
                <a:gd name="connsiteY21" fmla="*/ 2309973 h 2452357"/>
                <a:gd name="connsiteX22" fmla="*/ 908820 w 2471415"/>
                <a:gd name="connsiteY22" fmla="*/ 2183539 h 2452357"/>
                <a:gd name="connsiteX23" fmla="*/ 625679 w 2471415"/>
                <a:gd name="connsiteY23" fmla="*/ 2166643 h 2452357"/>
                <a:gd name="connsiteX24" fmla="*/ 752113 w 2471415"/>
                <a:gd name="connsiteY24" fmla="*/ 2293077 h 2452357"/>
                <a:gd name="connsiteX25" fmla="*/ 742177 w 2471415"/>
                <a:gd name="connsiteY25" fmla="*/ 2342291 h 2452357"/>
                <a:gd name="connsiteX26" fmla="*/ 738246 w 2471415"/>
                <a:gd name="connsiteY26" fmla="*/ 2348121 h 2452357"/>
                <a:gd name="connsiteX27" fmla="*/ 676181 w 2471415"/>
                <a:gd name="connsiteY27" fmla="*/ 2320295 h 2452357"/>
                <a:gd name="connsiteX28" fmla="*/ 578421 w 2471415"/>
                <a:gd name="connsiteY28" fmla="*/ 2265265 h 2452357"/>
                <a:gd name="connsiteX29" fmla="*/ 521283 w 2471415"/>
                <a:gd name="connsiteY29" fmla="*/ 2225914 h 2452357"/>
                <a:gd name="connsiteX30" fmla="*/ 536277 w 2471415"/>
                <a:gd name="connsiteY30" fmla="*/ 2203675 h 2452357"/>
                <a:gd name="connsiteX31" fmla="*/ 625679 w 2471415"/>
                <a:gd name="connsiteY31" fmla="*/ 2166643 h 2452357"/>
                <a:gd name="connsiteX32" fmla="*/ 1648366 w 2471415"/>
                <a:gd name="connsiteY32" fmla="*/ 2135846 h 2452357"/>
                <a:gd name="connsiteX33" fmla="*/ 1652226 w 2471415"/>
                <a:gd name="connsiteY33" fmla="*/ 2154964 h 2452357"/>
                <a:gd name="connsiteX34" fmla="*/ 1525792 w 2471415"/>
                <a:gd name="connsiteY34" fmla="*/ 2281398 h 2452357"/>
                <a:gd name="connsiteX35" fmla="*/ 1436390 w 2471415"/>
                <a:gd name="connsiteY35" fmla="*/ 2244367 h 2452357"/>
                <a:gd name="connsiteX36" fmla="*/ 1412456 w 2471415"/>
                <a:gd name="connsiteY36" fmla="*/ 2208868 h 2452357"/>
                <a:gd name="connsiteX37" fmla="*/ 1437054 w 2471415"/>
                <a:gd name="connsiteY37" fmla="*/ 2205113 h 2452357"/>
                <a:gd name="connsiteX38" fmla="*/ 1626928 w 2471415"/>
                <a:gd name="connsiteY38" fmla="*/ 2146173 h 2452357"/>
                <a:gd name="connsiteX39" fmla="*/ 273254 w 2471415"/>
                <a:gd name="connsiteY39" fmla="*/ 1918993 h 2452357"/>
                <a:gd name="connsiteX40" fmla="*/ 399688 w 2471415"/>
                <a:gd name="connsiteY40" fmla="*/ 2045427 h 2452357"/>
                <a:gd name="connsiteX41" fmla="*/ 389752 w 2471415"/>
                <a:gd name="connsiteY41" fmla="*/ 2094641 h 2452357"/>
                <a:gd name="connsiteX42" fmla="*/ 379572 w 2471415"/>
                <a:gd name="connsiteY42" fmla="*/ 2109741 h 2452357"/>
                <a:gd name="connsiteX43" fmla="*/ 321657 w 2471415"/>
                <a:gd name="connsiteY43" fmla="*/ 2052171 h 2452357"/>
                <a:gd name="connsiteX44" fmla="*/ 249951 w 2471415"/>
                <a:gd name="connsiteY44" fmla="*/ 1966847 h 2452357"/>
                <a:gd name="connsiteX45" fmla="*/ 223672 w 2471415"/>
                <a:gd name="connsiteY45" fmla="*/ 1929177 h 2452357"/>
                <a:gd name="connsiteX46" fmla="*/ 224041 w 2471415"/>
                <a:gd name="connsiteY46" fmla="*/ 1928929 h 2452357"/>
                <a:gd name="connsiteX47" fmla="*/ 273254 w 2471415"/>
                <a:gd name="connsiteY47" fmla="*/ 1918993 h 2452357"/>
                <a:gd name="connsiteX48" fmla="*/ 1976801 w 2471415"/>
                <a:gd name="connsiteY48" fmla="*/ 1898204 h 2452357"/>
                <a:gd name="connsiteX49" fmla="*/ 1994715 w 2471415"/>
                <a:gd name="connsiteY49" fmla="*/ 1924775 h 2452357"/>
                <a:gd name="connsiteX50" fmla="*/ 2004651 w 2471415"/>
                <a:gd name="connsiteY50" fmla="*/ 1973989 h 2452357"/>
                <a:gd name="connsiteX51" fmla="*/ 1878217 w 2471415"/>
                <a:gd name="connsiteY51" fmla="*/ 2100423 h 2452357"/>
                <a:gd name="connsiteX52" fmla="*/ 1788815 w 2471415"/>
                <a:gd name="connsiteY52" fmla="*/ 2063392 h 2452357"/>
                <a:gd name="connsiteX53" fmla="*/ 1786689 w 2471415"/>
                <a:gd name="connsiteY53" fmla="*/ 2060239 h 2452357"/>
                <a:gd name="connsiteX54" fmla="*/ 1798750 w 2471415"/>
                <a:gd name="connsiteY54" fmla="*/ 2052911 h 2452357"/>
                <a:gd name="connsiteX55" fmla="*/ 1948453 w 2471415"/>
                <a:gd name="connsiteY55" fmla="*/ 1929395 h 2452357"/>
                <a:gd name="connsiteX56" fmla="*/ 478761 w 2471415"/>
                <a:gd name="connsiteY56" fmla="*/ 1886288 h 2452357"/>
                <a:gd name="connsiteX57" fmla="*/ 517939 w 2471415"/>
                <a:gd name="connsiteY57" fmla="*/ 1929395 h 2452357"/>
                <a:gd name="connsiteX58" fmla="*/ 651351 w 2471415"/>
                <a:gd name="connsiteY58" fmla="*/ 2039469 h 2452357"/>
                <a:gd name="connsiteX59" fmla="*/ 646318 w 2471415"/>
                <a:gd name="connsiteY59" fmla="*/ 2042862 h 2452357"/>
                <a:gd name="connsiteX60" fmla="*/ 597104 w 2471415"/>
                <a:gd name="connsiteY60" fmla="*/ 2052798 h 2452357"/>
                <a:gd name="connsiteX61" fmla="*/ 470670 w 2471415"/>
                <a:gd name="connsiteY61" fmla="*/ 1926364 h 2452357"/>
                <a:gd name="connsiteX62" fmla="*/ 2216354 w 2471415"/>
                <a:gd name="connsiteY62" fmla="*/ 1847555 h 2452357"/>
                <a:gd name="connsiteX63" fmla="*/ 2265568 w 2471415"/>
                <a:gd name="connsiteY63" fmla="*/ 1857491 h 2452357"/>
                <a:gd name="connsiteX64" fmla="*/ 2282676 w 2471415"/>
                <a:gd name="connsiteY64" fmla="*/ 1869025 h 2452357"/>
                <a:gd name="connsiteX65" fmla="*/ 2259947 w 2471415"/>
                <a:gd name="connsiteY65" fmla="*/ 1906438 h 2452357"/>
                <a:gd name="connsiteX66" fmla="*/ 2188666 w 2471415"/>
                <a:gd name="connsiteY66" fmla="*/ 2001760 h 2452357"/>
                <a:gd name="connsiteX67" fmla="*/ 2130486 w 2471415"/>
                <a:gd name="connsiteY67" fmla="*/ 2065774 h 2452357"/>
                <a:gd name="connsiteX68" fmla="*/ 2126952 w 2471415"/>
                <a:gd name="connsiteY68" fmla="*/ 2063392 h 2452357"/>
                <a:gd name="connsiteX69" fmla="*/ 2089920 w 2471415"/>
                <a:gd name="connsiteY69" fmla="*/ 1973989 h 2452357"/>
                <a:gd name="connsiteX70" fmla="*/ 2216354 w 2471415"/>
                <a:gd name="connsiteY70" fmla="*/ 1847555 h 2452357"/>
                <a:gd name="connsiteX71" fmla="*/ 265651 w 2471415"/>
                <a:gd name="connsiteY71" fmla="*/ 1509120 h 2452357"/>
                <a:gd name="connsiteX72" fmla="*/ 267146 w 2471415"/>
                <a:gd name="connsiteY72" fmla="*/ 1514935 h 2452357"/>
                <a:gd name="connsiteX73" fmla="*/ 343756 w 2471415"/>
                <a:gd name="connsiteY73" fmla="*/ 1696291 h 2452357"/>
                <a:gd name="connsiteX74" fmla="*/ 368697 w 2471415"/>
                <a:gd name="connsiteY74" fmla="*/ 1737345 h 2452357"/>
                <a:gd name="connsiteX75" fmla="*/ 360568 w 2471415"/>
                <a:gd name="connsiteY75" fmla="*/ 1742825 h 2452357"/>
                <a:gd name="connsiteX76" fmla="*/ 311354 w 2471415"/>
                <a:gd name="connsiteY76" fmla="*/ 1752761 h 2452357"/>
                <a:gd name="connsiteX77" fmla="*/ 184921 w 2471415"/>
                <a:gd name="connsiteY77" fmla="*/ 1626327 h 2452357"/>
                <a:gd name="connsiteX78" fmla="*/ 262140 w 2471415"/>
                <a:gd name="connsiteY78" fmla="*/ 1509829 h 2452357"/>
                <a:gd name="connsiteX79" fmla="*/ 1640091 w 2471415"/>
                <a:gd name="connsiteY79" fmla="*/ 1385592 h 2452357"/>
                <a:gd name="connsiteX80" fmla="*/ 1663824 w 2471415"/>
                <a:gd name="connsiteY80" fmla="*/ 1390384 h 2452357"/>
                <a:gd name="connsiteX81" fmla="*/ 1635495 w 2471415"/>
                <a:gd name="connsiteY81" fmla="*/ 1485767 h 2452357"/>
                <a:gd name="connsiteX82" fmla="*/ 1584007 w 2471415"/>
                <a:gd name="connsiteY82" fmla="*/ 1589455 h 2452357"/>
                <a:gd name="connsiteX83" fmla="*/ 1567173 w 2471415"/>
                <a:gd name="connsiteY83" fmla="*/ 1612543 h 2452357"/>
                <a:gd name="connsiteX84" fmla="*/ 1550689 w 2471415"/>
                <a:gd name="connsiteY84" fmla="*/ 1601429 h 2452357"/>
                <a:gd name="connsiteX85" fmla="*/ 1513657 w 2471415"/>
                <a:gd name="connsiteY85" fmla="*/ 1512026 h 2452357"/>
                <a:gd name="connsiteX86" fmla="*/ 1640091 w 2471415"/>
                <a:gd name="connsiteY86" fmla="*/ 1385592 h 2452357"/>
                <a:gd name="connsiteX87" fmla="*/ 2232119 w 2471415"/>
                <a:gd name="connsiteY87" fmla="*/ 1365924 h 2452357"/>
                <a:gd name="connsiteX88" fmla="*/ 2260806 w 2471415"/>
                <a:gd name="connsiteY88" fmla="*/ 1371716 h 2452357"/>
                <a:gd name="connsiteX89" fmla="*/ 2338026 w 2471415"/>
                <a:gd name="connsiteY89" fmla="*/ 1488214 h 2452357"/>
                <a:gd name="connsiteX90" fmla="*/ 2211592 w 2471415"/>
                <a:gd name="connsiteY90" fmla="*/ 1614648 h 2452357"/>
                <a:gd name="connsiteX91" fmla="*/ 2166111 w 2471415"/>
                <a:gd name="connsiteY91" fmla="*/ 1605466 h 2452357"/>
                <a:gd name="connsiteX92" fmla="*/ 2199246 w 2471415"/>
                <a:gd name="connsiteY92" fmla="*/ 1514935 h 2452357"/>
                <a:gd name="connsiteX93" fmla="*/ 2224171 w 2471415"/>
                <a:gd name="connsiteY93" fmla="*/ 1417996 h 2452357"/>
                <a:gd name="connsiteX94" fmla="*/ 20842 w 2471415"/>
                <a:gd name="connsiteY94" fmla="*/ 1309393 h 2452357"/>
                <a:gd name="connsiteX95" fmla="*/ 147276 w 2471415"/>
                <a:gd name="connsiteY95" fmla="*/ 1435827 h 2452357"/>
                <a:gd name="connsiteX96" fmla="*/ 70056 w 2471415"/>
                <a:gd name="connsiteY96" fmla="*/ 1552325 h 2452357"/>
                <a:gd name="connsiteX97" fmla="*/ 43707 w 2471415"/>
                <a:gd name="connsiteY97" fmla="*/ 1557645 h 2452357"/>
                <a:gd name="connsiteX98" fmla="*/ 18610 w 2471415"/>
                <a:gd name="connsiteY98" fmla="*/ 1456118 h 2452357"/>
                <a:gd name="connsiteX99" fmla="*/ 1370 w 2471415"/>
                <a:gd name="connsiteY99" fmla="*/ 1340739 h 2452357"/>
                <a:gd name="connsiteX100" fmla="*/ 0 w 2471415"/>
                <a:gd name="connsiteY100" fmla="*/ 1313601 h 2452357"/>
                <a:gd name="connsiteX101" fmla="*/ 1463879 w 2471415"/>
                <a:gd name="connsiteY101" fmla="*/ 1156992 h 2452357"/>
                <a:gd name="connsiteX102" fmla="*/ 1590313 w 2471415"/>
                <a:gd name="connsiteY102" fmla="*/ 1283426 h 2452357"/>
                <a:gd name="connsiteX103" fmla="*/ 1463879 w 2471415"/>
                <a:gd name="connsiteY103" fmla="*/ 1409860 h 2452357"/>
                <a:gd name="connsiteX104" fmla="*/ 1436067 w 2471415"/>
                <a:gd name="connsiteY104" fmla="*/ 1404245 h 2452357"/>
                <a:gd name="connsiteX105" fmla="*/ 1448786 w 2471415"/>
                <a:gd name="connsiteY105" fmla="*/ 1345956 h 2452357"/>
                <a:gd name="connsiteX106" fmla="*/ 1456961 w 2471415"/>
                <a:gd name="connsiteY106" fmla="*/ 1237003 h 2452357"/>
                <a:gd name="connsiteX107" fmla="*/ 1456041 w 2471415"/>
                <a:gd name="connsiteY107" fmla="*/ 1236974 h 2452357"/>
                <a:gd name="connsiteX108" fmla="*/ 1453229 w 2471415"/>
                <a:gd name="connsiteY108" fmla="*/ 1159142 h 2452357"/>
                <a:gd name="connsiteX109" fmla="*/ 2461872 w 2471415"/>
                <a:gd name="connsiteY109" fmla="*/ 1067942 h 2452357"/>
                <a:gd name="connsiteX110" fmla="*/ 2465791 w 2471415"/>
                <a:gd name="connsiteY110" fmla="*/ 1095349 h 2452357"/>
                <a:gd name="connsiteX111" fmla="*/ 2471415 w 2471415"/>
                <a:gd name="connsiteY111" fmla="*/ 1214138 h 2452357"/>
                <a:gd name="connsiteX112" fmla="*/ 2466606 w 2471415"/>
                <a:gd name="connsiteY112" fmla="*/ 1309367 h 2452357"/>
                <a:gd name="connsiteX113" fmla="*/ 2443365 w 2471415"/>
                <a:gd name="connsiteY113" fmla="*/ 1304674 h 2452357"/>
                <a:gd name="connsiteX114" fmla="*/ 2366145 w 2471415"/>
                <a:gd name="connsiteY114" fmla="*/ 1188176 h 2452357"/>
                <a:gd name="connsiteX115" fmla="*/ 2443365 w 2471415"/>
                <a:gd name="connsiteY115" fmla="*/ 1071678 h 2452357"/>
                <a:gd name="connsiteX116" fmla="*/ 216104 w 2471415"/>
                <a:gd name="connsiteY116" fmla="*/ 1023643 h 2452357"/>
                <a:gd name="connsiteX117" fmla="*/ 251180 w 2471415"/>
                <a:gd name="connsiteY117" fmla="*/ 1030725 h 2452357"/>
                <a:gd name="connsiteX118" fmla="*/ 240273 w 2471415"/>
                <a:gd name="connsiteY118" fmla="*/ 1065042 h 2452357"/>
                <a:gd name="connsiteX119" fmla="*/ 226610 w 2471415"/>
                <a:gd name="connsiteY119" fmla="*/ 1135289 h 2452357"/>
                <a:gd name="connsiteX120" fmla="*/ 221323 w 2471415"/>
                <a:gd name="connsiteY120" fmla="*/ 1214138 h 2452357"/>
                <a:gd name="connsiteX121" fmla="*/ 221670 w 2471415"/>
                <a:gd name="connsiteY121" fmla="*/ 1214138 h 2452357"/>
                <a:gd name="connsiteX122" fmla="*/ 224732 w 2471415"/>
                <a:gd name="connsiteY122" fmla="*/ 1274769 h 2452357"/>
                <a:gd name="connsiteX123" fmla="*/ 216104 w 2471415"/>
                <a:gd name="connsiteY123" fmla="*/ 1276511 h 2452357"/>
                <a:gd name="connsiteX124" fmla="*/ 89669 w 2471415"/>
                <a:gd name="connsiteY124" fmla="*/ 1150077 h 2452357"/>
                <a:gd name="connsiteX125" fmla="*/ 216104 w 2471415"/>
                <a:gd name="connsiteY125" fmla="*/ 1023643 h 2452357"/>
                <a:gd name="connsiteX126" fmla="*/ 1619918 w 2471415"/>
                <a:gd name="connsiteY126" fmla="*/ 901682 h 2452357"/>
                <a:gd name="connsiteX127" fmla="*/ 1636132 w 2471415"/>
                <a:gd name="connsiteY127" fmla="*/ 940937 h 2452357"/>
                <a:gd name="connsiteX128" fmla="*/ 1662665 w 2471415"/>
                <a:gd name="connsiteY128" fmla="*/ 1034301 h 2452357"/>
                <a:gd name="connsiteX129" fmla="*/ 1677559 w 2471415"/>
                <a:gd name="connsiteY129" fmla="*/ 1125861 h 2452357"/>
                <a:gd name="connsiteX130" fmla="*/ 1643265 w 2471415"/>
                <a:gd name="connsiteY130" fmla="*/ 1118937 h 2452357"/>
                <a:gd name="connsiteX131" fmla="*/ 1566045 w 2471415"/>
                <a:gd name="connsiteY131" fmla="*/ 1002439 h 2452357"/>
                <a:gd name="connsiteX132" fmla="*/ 1603077 w 2471415"/>
                <a:gd name="connsiteY132" fmla="*/ 913037 h 2452357"/>
                <a:gd name="connsiteX133" fmla="*/ 143157 w 2471415"/>
                <a:gd name="connsiteY133" fmla="*/ 742745 h 2452357"/>
                <a:gd name="connsiteX134" fmla="*/ 162631 w 2471415"/>
                <a:gd name="connsiteY134" fmla="*/ 755875 h 2452357"/>
                <a:gd name="connsiteX135" fmla="*/ 199662 w 2471415"/>
                <a:gd name="connsiteY135" fmla="*/ 845277 h 2452357"/>
                <a:gd name="connsiteX136" fmla="*/ 73228 w 2471415"/>
                <a:gd name="connsiteY136" fmla="*/ 971711 h 2452357"/>
                <a:gd name="connsiteX137" fmla="*/ 35219 w 2471415"/>
                <a:gd name="connsiteY137" fmla="*/ 964038 h 2452357"/>
                <a:gd name="connsiteX138" fmla="*/ 60497 w 2471415"/>
                <a:gd name="connsiteY138" fmla="*/ 890806 h 2452357"/>
                <a:gd name="connsiteX139" fmla="*/ 109823 w 2471415"/>
                <a:gd name="connsiteY139" fmla="*/ 792094 h 2452357"/>
                <a:gd name="connsiteX140" fmla="*/ 2187779 w 2471415"/>
                <a:gd name="connsiteY140" fmla="*/ 723604 h 2452357"/>
                <a:gd name="connsiteX141" fmla="*/ 2314213 w 2471415"/>
                <a:gd name="connsiteY141" fmla="*/ 850038 h 2452357"/>
                <a:gd name="connsiteX142" fmla="*/ 2236993 w 2471415"/>
                <a:gd name="connsiteY142" fmla="*/ 966536 h 2452357"/>
                <a:gd name="connsiteX143" fmla="*/ 2214228 w 2471415"/>
                <a:gd name="connsiteY143" fmla="*/ 971133 h 2452357"/>
                <a:gd name="connsiteX144" fmla="*/ 2204627 w 2471415"/>
                <a:gd name="connsiteY144" fmla="*/ 931228 h 2452357"/>
                <a:gd name="connsiteX145" fmla="*/ 2136838 w 2471415"/>
                <a:gd name="connsiteY145" fmla="*/ 759101 h 2452357"/>
                <a:gd name="connsiteX146" fmla="*/ 2126883 w 2471415"/>
                <a:gd name="connsiteY146" fmla="*/ 741416 h 2452357"/>
                <a:gd name="connsiteX147" fmla="*/ 2138565 w 2471415"/>
                <a:gd name="connsiteY147" fmla="*/ 733540 h 2452357"/>
                <a:gd name="connsiteX148" fmla="*/ 2187779 w 2471415"/>
                <a:gd name="connsiteY148" fmla="*/ 723604 h 2452357"/>
                <a:gd name="connsiteX149" fmla="*/ 1359104 w 2471415"/>
                <a:gd name="connsiteY149" fmla="*/ 718842 h 2452357"/>
                <a:gd name="connsiteX150" fmla="*/ 1485538 w 2471415"/>
                <a:gd name="connsiteY150" fmla="*/ 845276 h 2452357"/>
                <a:gd name="connsiteX151" fmla="*/ 1408318 w 2471415"/>
                <a:gd name="connsiteY151" fmla="*/ 961774 h 2452357"/>
                <a:gd name="connsiteX152" fmla="*/ 1400043 w 2471415"/>
                <a:gd name="connsiteY152" fmla="*/ 963445 h 2452357"/>
                <a:gd name="connsiteX153" fmla="*/ 1381349 w 2471415"/>
                <a:gd name="connsiteY153" fmla="*/ 922958 h 2452357"/>
                <a:gd name="connsiteX154" fmla="*/ 1286382 w 2471415"/>
                <a:gd name="connsiteY154" fmla="*/ 792399 h 2452357"/>
                <a:gd name="connsiteX155" fmla="*/ 1260904 w 2471415"/>
                <a:gd name="connsiteY155" fmla="*/ 768923 h 2452357"/>
                <a:gd name="connsiteX156" fmla="*/ 1269702 w 2471415"/>
                <a:gd name="connsiteY156" fmla="*/ 755874 h 2452357"/>
                <a:gd name="connsiteX157" fmla="*/ 1359104 w 2471415"/>
                <a:gd name="connsiteY157" fmla="*/ 718842 h 2452357"/>
                <a:gd name="connsiteX158" fmla="*/ 401840 w 2471415"/>
                <a:gd name="connsiteY158" fmla="*/ 675981 h 2452357"/>
                <a:gd name="connsiteX159" fmla="*/ 451054 w 2471415"/>
                <a:gd name="connsiteY159" fmla="*/ 685917 h 2452357"/>
                <a:gd name="connsiteX160" fmla="*/ 490584 w 2471415"/>
                <a:gd name="connsiteY160" fmla="*/ 712569 h 2452357"/>
                <a:gd name="connsiteX161" fmla="*/ 419074 w 2471415"/>
                <a:gd name="connsiteY161" fmla="*/ 764711 h 2452357"/>
                <a:gd name="connsiteX162" fmla="*/ 326903 w 2471415"/>
                <a:gd name="connsiteY162" fmla="*/ 872185 h 2452357"/>
                <a:gd name="connsiteX163" fmla="*/ 315586 w 2471415"/>
                <a:gd name="connsiteY163" fmla="*/ 893940 h 2452357"/>
                <a:gd name="connsiteX164" fmla="*/ 312438 w 2471415"/>
                <a:gd name="connsiteY164" fmla="*/ 891818 h 2452357"/>
                <a:gd name="connsiteX165" fmla="*/ 275406 w 2471415"/>
                <a:gd name="connsiteY165" fmla="*/ 802415 h 2452357"/>
                <a:gd name="connsiteX166" fmla="*/ 401840 w 2471415"/>
                <a:gd name="connsiteY166" fmla="*/ 675981 h 2452357"/>
                <a:gd name="connsiteX167" fmla="*/ 806653 w 2471415"/>
                <a:gd name="connsiteY167" fmla="*/ 480718 h 2452357"/>
                <a:gd name="connsiteX168" fmla="*/ 933087 w 2471415"/>
                <a:gd name="connsiteY168" fmla="*/ 607152 h 2452357"/>
                <a:gd name="connsiteX169" fmla="*/ 932958 w 2471415"/>
                <a:gd name="connsiteY169" fmla="*/ 607791 h 2452357"/>
                <a:gd name="connsiteX170" fmla="*/ 928704 w 2471415"/>
                <a:gd name="connsiteY170" fmla="*/ 606877 h 2452357"/>
                <a:gd name="connsiteX171" fmla="*/ 687860 w 2471415"/>
                <a:gd name="connsiteY171" fmla="*/ 618978 h 2452357"/>
                <a:gd name="connsiteX172" fmla="*/ 682929 w 2471415"/>
                <a:gd name="connsiteY172" fmla="*/ 620573 h 2452357"/>
                <a:gd name="connsiteX173" fmla="*/ 680219 w 2471415"/>
                <a:gd name="connsiteY173" fmla="*/ 607152 h 2452357"/>
                <a:gd name="connsiteX174" fmla="*/ 806653 w 2471415"/>
                <a:gd name="connsiteY174" fmla="*/ 480718 h 2452357"/>
                <a:gd name="connsiteX175" fmla="*/ 1147639 w 2471415"/>
                <a:gd name="connsiteY175" fmla="*/ 433851 h 2452357"/>
                <a:gd name="connsiteX176" fmla="*/ 1175176 w 2471415"/>
                <a:gd name="connsiteY176" fmla="*/ 443710 h 2452357"/>
                <a:gd name="connsiteX177" fmla="*/ 1275724 w 2471415"/>
                <a:gd name="connsiteY177" fmla="*/ 495700 h 2452357"/>
                <a:gd name="connsiteX178" fmla="*/ 1357405 w 2471415"/>
                <a:gd name="connsiteY178" fmla="*/ 551917 h 2452357"/>
                <a:gd name="connsiteX179" fmla="*/ 1363685 w 2471415"/>
                <a:gd name="connsiteY179" fmla="*/ 557421 h 2452357"/>
                <a:gd name="connsiteX180" fmla="*/ 1343731 w 2471415"/>
                <a:gd name="connsiteY180" fmla="*/ 587017 h 2452357"/>
                <a:gd name="connsiteX181" fmla="*/ 1254328 w 2471415"/>
                <a:gd name="connsiteY181" fmla="*/ 624048 h 2452357"/>
                <a:gd name="connsiteX182" fmla="*/ 1127894 w 2471415"/>
                <a:gd name="connsiteY182" fmla="*/ 497614 h 2452357"/>
                <a:gd name="connsiteX183" fmla="*/ 1137830 w 2471415"/>
                <a:gd name="connsiteY183" fmla="*/ 448400 h 2452357"/>
                <a:gd name="connsiteX184" fmla="*/ 600160 w 2471415"/>
                <a:gd name="connsiteY184" fmla="*/ 409789 h 2452357"/>
                <a:gd name="connsiteX185" fmla="*/ 609237 w 2471415"/>
                <a:gd name="connsiteY185" fmla="*/ 454752 h 2452357"/>
                <a:gd name="connsiteX186" fmla="*/ 482803 w 2471415"/>
                <a:gd name="connsiteY186" fmla="*/ 581186 h 2452357"/>
                <a:gd name="connsiteX187" fmla="*/ 393401 w 2471415"/>
                <a:gd name="connsiteY187" fmla="*/ 544155 h 2452357"/>
                <a:gd name="connsiteX188" fmla="*/ 374033 w 2471415"/>
                <a:gd name="connsiteY188" fmla="*/ 515429 h 2452357"/>
                <a:gd name="connsiteX189" fmla="*/ 424165 w 2471415"/>
                <a:gd name="connsiteY189" fmla="*/ 482564 h 2452357"/>
                <a:gd name="connsiteX190" fmla="*/ 526269 w 2471415"/>
                <a:gd name="connsiteY190" fmla="*/ 433700 h 2452357"/>
                <a:gd name="connsiteX191" fmla="*/ 2164555 w 2471415"/>
                <a:gd name="connsiteY191" fmla="*/ 399422 h 2452357"/>
                <a:gd name="connsiteX192" fmla="*/ 2220951 w 2471415"/>
                <a:gd name="connsiteY192" fmla="*/ 467347 h 2452357"/>
                <a:gd name="connsiteX193" fmla="*/ 2284323 w 2471415"/>
                <a:gd name="connsiteY193" fmla="*/ 559363 h 2452357"/>
                <a:gd name="connsiteX194" fmla="*/ 2308099 w 2471415"/>
                <a:gd name="connsiteY194" fmla="*/ 601599 h 2452357"/>
                <a:gd name="connsiteX195" fmla="*/ 2303668 w 2471415"/>
                <a:gd name="connsiteY195" fmla="*/ 604586 h 2452357"/>
                <a:gd name="connsiteX196" fmla="*/ 2254454 w 2471415"/>
                <a:gd name="connsiteY196" fmla="*/ 614522 h 2452357"/>
                <a:gd name="connsiteX197" fmla="*/ 2128020 w 2471415"/>
                <a:gd name="connsiteY197" fmla="*/ 488088 h 2452357"/>
                <a:gd name="connsiteX198" fmla="*/ 2137956 w 2471415"/>
                <a:gd name="connsiteY198" fmla="*/ 438874 h 2452357"/>
                <a:gd name="connsiteX199" fmla="*/ 1773442 w 2471415"/>
                <a:gd name="connsiteY199" fmla="*/ 242591 h 2452357"/>
                <a:gd name="connsiteX200" fmla="*/ 1899876 w 2471415"/>
                <a:gd name="connsiteY200" fmla="*/ 369025 h 2452357"/>
                <a:gd name="connsiteX201" fmla="*/ 1889940 w 2471415"/>
                <a:gd name="connsiteY201" fmla="*/ 418239 h 2452357"/>
                <a:gd name="connsiteX202" fmla="*/ 1876977 w 2471415"/>
                <a:gd name="connsiteY202" fmla="*/ 437466 h 2452357"/>
                <a:gd name="connsiteX203" fmla="*/ 1848100 w 2471415"/>
                <a:gd name="connsiteY203" fmla="*/ 410905 h 2452357"/>
                <a:gd name="connsiteX204" fmla="*/ 1693695 w 2471415"/>
                <a:gd name="connsiteY204" fmla="*/ 313273 h 2452357"/>
                <a:gd name="connsiteX205" fmla="*/ 1668954 w 2471415"/>
                <a:gd name="connsiteY205" fmla="*/ 301998 h 2452357"/>
                <a:gd name="connsiteX206" fmla="*/ 1684040 w 2471415"/>
                <a:gd name="connsiteY206" fmla="*/ 279623 h 2452357"/>
                <a:gd name="connsiteX207" fmla="*/ 1773442 w 2471415"/>
                <a:gd name="connsiteY207" fmla="*/ 242591 h 2452357"/>
                <a:gd name="connsiteX208" fmla="*/ 1476987 w 2471415"/>
                <a:gd name="connsiteY208" fmla="*/ 0 h 2452357"/>
                <a:gd name="connsiteX209" fmla="*/ 1586827 w 2471415"/>
                <a:gd name="connsiteY209" fmla="*/ 27152 h 2452357"/>
                <a:gd name="connsiteX210" fmla="*/ 1694239 w 2471415"/>
                <a:gd name="connsiteY210" fmla="*/ 64599 h 2452357"/>
                <a:gd name="connsiteX211" fmla="*/ 1708505 w 2471415"/>
                <a:gd name="connsiteY211" fmla="*/ 71100 h 2452357"/>
                <a:gd name="connsiteX212" fmla="*/ 1691395 w 2471415"/>
                <a:gd name="connsiteY212" fmla="*/ 96478 h 2452357"/>
                <a:gd name="connsiteX213" fmla="*/ 1601992 w 2471415"/>
                <a:gd name="connsiteY213" fmla="*/ 133509 h 2452357"/>
                <a:gd name="connsiteX214" fmla="*/ 1475558 w 2471415"/>
                <a:gd name="connsiteY214" fmla="*/ 7075 h 2452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</a:cxnLst>
              <a:rect l="l" t="t" r="r" b="b"/>
              <a:pathLst>
                <a:path w="2471415" h="2452357">
                  <a:moveTo>
                    <a:pt x="1335292" y="2328568"/>
                  </a:moveTo>
                  <a:cubicBezTo>
                    <a:pt x="1387663" y="2328568"/>
                    <a:pt x="1432597" y="2360409"/>
                    <a:pt x="1451790" y="2405788"/>
                  </a:cubicBezTo>
                  <a:lnTo>
                    <a:pt x="1456909" y="2431143"/>
                  </a:lnTo>
                  <a:lnTo>
                    <a:pt x="1359797" y="2445964"/>
                  </a:lnTo>
                  <a:cubicBezTo>
                    <a:pt x="1318172" y="2450192"/>
                    <a:pt x="1275937" y="2452357"/>
                    <a:pt x="1233196" y="2452357"/>
                  </a:cubicBezTo>
                  <a:lnTo>
                    <a:pt x="1209617" y="2451241"/>
                  </a:lnTo>
                  <a:lnTo>
                    <a:pt x="1218794" y="2405788"/>
                  </a:lnTo>
                  <a:cubicBezTo>
                    <a:pt x="1237987" y="2360409"/>
                    <a:pt x="1282921" y="2328568"/>
                    <a:pt x="1335292" y="2328568"/>
                  </a:cubicBezTo>
                  <a:close/>
                  <a:moveTo>
                    <a:pt x="1849642" y="2190455"/>
                  </a:moveTo>
                  <a:cubicBezTo>
                    <a:pt x="1884556" y="2190455"/>
                    <a:pt x="1916165" y="2204607"/>
                    <a:pt x="1939045" y="2227487"/>
                  </a:cubicBezTo>
                  <a:lnTo>
                    <a:pt x="1940511" y="2229661"/>
                  </a:lnTo>
                  <a:lnTo>
                    <a:pt x="1925496" y="2240889"/>
                  </a:lnTo>
                  <a:cubicBezTo>
                    <a:pt x="1892559" y="2263140"/>
                    <a:pt x="1858494" y="2283849"/>
                    <a:pt x="1823405" y="2302911"/>
                  </a:cubicBezTo>
                  <a:lnTo>
                    <a:pt x="1729517" y="2348139"/>
                  </a:lnTo>
                  <a:lnTo>
                    <a:pt x="1723208" y="2316889"/>
                  </a:lnTo>
                  <a:cubicBezTo>
                    <a:pt x="1723208" y="2247061"/>
                    <a:pt x="1779814" y="2190455"/>
                    <a:pt x="1849642" y="2190455"/>
                  </a:cubicBezTo>
                  <a:close/>
                  <a:moveTo>
                    <a:pt x="911073" y="2172382"/>
                  </a:moveTo>
                  <a:lnTo>
                    <a:pt x="932399" y="2180188"/>
                  </a:lnTo>
                  <a:cubicBezTo>
                    <a:pt x="995747" y="2199891"/>
                    <a:pt x="1061764" y="2213535"/>
                    <a:pt x="1129774" y="2220442"/>
                  </a:cubicBezTo>
                  <a:lnTo>
                    <a:pt x="1153991" y="2221665"/>
                  </a:lnTo>
                  <a:lnTo>
                    <a:pt x="1151752" y="2232753"/>
                  </a:lnTo>
                  <a:cubicBezTo>
                    <a:pt x="1132559" y="2278132"/>
                    <a:pt x="1087625" y="2309973"/>
                    <a:pt x="1035254" y="2309973"/>
                  </a:cubicBezTo>
                  <a:cubicBezTo>
                    <a:pt x="965426" y="2309973"/>
                    <a:pt x="908820" y="2253367"/>
                    <a:pt x="908820" y="2183539"/>
                  </a:cubicBezTo>
                  <a:close/>
                  <a:moveTo>
                    <a:pt x="625679" y="2166643"/>
                  </a:moveTo>
                  <a:cubicBezTo>
                    <a:pt x="695507" y="2166643"/>
                    <a:pt x="752113" y="2223249"/>
                    <a:pt x="752113" y="2293077"/>
                  </a:cubicBezTo>
                  <a:cubicBezTo>
                    <a:pt x="752113" y="2310534"/>
                    <a:pt x="748575" y="2327165"/>
                    <a:pt x="742177" y="2342291"/>
                  </a:cubicBezTo>
                  <a:lnTo>
                    <a:pt x="738246" y="2348121"/>
                  </a:lnTo>
                  <a:lnTo>
                    <a:pt x="676181" y="2320295"/>
                  </a:lnTo>
                  <a:cubicBezTo>
                    <a:pt x="642694" y="2303400"/>
                    <a:pt x="610079" y="2285028"/>
                    <a:pt x="578421" y="2265265"/>
                  </a:cubicBezTo>
                  <a:lnTo>
                    <a:pt x="521283" y="2225914"/>
                  </a:lnTo>
                  <a:lnTo>
                    <a:pt x="536277" y="2203675"/>
                  </a:lnTo>
                  <a:cubicBezTo>
                    <a:pt x="559157" y="2180795"/>
                    <a:pt x="590765" y="2166643"/>
                    <a:pt x="625679" y="2166643"/>
                  </a:cubicBezTo>
                  <a:close/>
                  <a:moveTo>
                    <a:pt x="1648366" y="2135846"/>
                  </a:moveTo>
                  <a:lnTo>
                    <a:pt x="1652226" y="2154964"/>
                  </a:lnTo>
                  <a:cubicBezTo>
                    <a:pt x="1652226" y="2224792"/>
                    <a:pt x="1595620" y="2281398"/>
                    <a:pt x="1525792" y="2281398"/>
                  </a:cubicBezTo>
                  <a:cubicBezTo>
                    <a:pt x="1490878" y="2281398"/>
                    <a:pt x="1459270" y="2267247"/>
                    <a:pt x="1436390" y="2244367"/>
                  </a:cubicBezTo>
                  <a:lnTo>
                    <a:pt x="1412456" y="2208868"/>
                  </a:lnTo>
                  <a:lnTo>
                    <a:pt x="1437054" y="2205113"/>
                  </a:lnTo>
                  <a:cubicBezTo>
                    <a:pt x="1502902" y="2191639"/>
                    <a:pt x="1566419" y="2171766"/>
                    <a:pt x="1626928" y="2146173"/>
                  </a:cubicBezTo>
                  <a:close/>
                  <a:moveTo>
                    <a:pt x="273254" y="1918993"/>
                  </a:moveTo>
                  <a:cubicBezTo>
                    <a:pt x="343082" y="1918993"/>
                    <a:pt x="399688" y="1975599"/>
                    <a:pt x="399688" y="2045427"/>
                  </a:cubicBezTo>
                  <a:cubicBezTo>
                    <a:pt x="399688" y="2062884"/>
                    <a:pt x="396150" y="2079515"/>
                    <a:pt x="389752" y="2094641"/>
                  </a:cubicBezTo>
                  <a:lnTo>
                    <a:pt x="379572" y="2109741"/>
                  </a:lnTo>
                  <a:lnTo>
                    <a:pt x="321657" y="2052171"/>
                  </a:lnTo>
                  <a:cubicBezTo>
                    <a:pt x="296513" y="2024835"/>
                    <a:pt x="272582" y="1996366"/>
                    <a:pt x="249951" y="1966847"/>
                  </a:cubicBezTo>
                  <a:lnTo>
                    <a:pt x="223672" y="1929177"/>
                  </a:lnTo>
                  <a:lnTo>
                    <a:pt x="224041" y="1928929"/>
                  </a:lnTo>
                  <a:cubicBezTo>
                    <a:pt x="239167" y="1922531"/>
                    <a:pt x="255797" y="1918993"/>
                    <a:pt x="273254" y="1918993"/>
                  </a:cubicBezTo>
                  <a:close/>
                  <a:moveTo>
                    <a:pt x="1976801" y="1898204"/>
                  </a:moveTo>
                  <a:lnTo>
                    <a:pt x="1994715" y="1924775"/>
                  </a:lnTo>
                  <a:cubicBezTo>
                    <a:pt x="2001113" y="1939902"/>
                    <a:pt x="2004651" y="1956532"/>
                    <a:pt x="2004651" y="1973989"/>
                  </a:cubicBezTo>
                  <a:cubicBezTo>
                    <a:pt x="2004651" y="2043817"/>
                    <a:pt x="1948045" y="2100423"/>
                    <a:pt x="1878217" y="2100423"/>
                  </a:cubicBezTo>
                  <a:cubicBezTo>
                    <a:pt x="1843303" y="2100423"/>
                    <a:pt x="1811695" y="2086272"/>
                    <a:pt x="1788815" y="2063392"/>
                  </a:cubicBezTo>
                  <a:lnTo>
                    <a:pt x="1786689" y="2060239"/>
                  </a:lnTo>
                  <a:lnTo>
                    <a:pt x="1798750" y="2052911"/>
                  </a:lnTo>
                  <a:cubicBezTo>
                    <a:pt x="1852563" y="2016556"/>
                    <a:pt x="1902690" y="1975157"/>
                    <a:pt x="1948453" y="1929395"/>
                  </a:cubicBezTo>
                  <a:close/>
                  <a:moveTo>
                    <a:pt x="478761" y="1886288"/>
                  </a:moveTo>
                  <a:lnTo>
                    <a:pt x="517939" y="1929395"/>
                  </a:lnTo>
                  <a:lnTo>
                    <a:pt x="651351" y="2039469"/>
                  </a:lnTo>
                  <a:lnTo>
                    <a:pt x="646318" y="2042862"/>
                  </a:lnTo>
                  <a:cubicBezTo>
                    <a:pt x="631192" y="2049260"/>
                    <a:pt x="614561" y="2052798"/>
                    <a:pt x="597104" y="2052798"/>
                  </a:cubicBezTo>
                  <a:cubicBezTo>
                    <a:pt x="527276" y="2052798"/>
                    <a:pt x="470670" y="1996192"/>
                    <a:pt x="470670" y="1926364"/>
                  </a:cubicBezTo>
                  <a:close/>
                  <a:moveTo>
                    <a:pt x="2216354" y="1847555"/>
                  </a:moveTo>
                  <a:cubicBezTo>
                    <a:pt x="2233811" y="1847555"/>
                    <a:pt x="2250442" y="1851093"/>
                    <a:pt x="2265568" y="1857491"/>
                  </a:cubicBezTo>
                  <a:lnTo>
                    <a:pt x="2282676" y="1869025"/>
                  </a:lnTo>
                  <a:lnTo>
                    <a:pt x="2259947" y="1906438"/>
                  </a:lnTo>
                  <a:cubicBezTo>
                    <a:pt x="2237695" y="1939375"/>
                    <a:pt x="2213900" y="1971183"/>
                    <a:pt x="2188666" y="2001760"/>
                  </a:cubicBezTo>
                  <a:lnTo>
                    <a:pt x="2130486" y="2065774"/>
                  </a:lnTo>
                  <a:lnTo>
                    <a:pt x="2126952" y="2063392"/>
                  </a:lnTo>
                  <a:cubicBezTo>
                    <a:pt x="2104072" y="2040512"/>
                    <a:pt x="2089920" y="2008903"/>
                    <a:pt x="2089920" y="1973989"/>
                  </a:cubicBezTo>
                  <a:cubicBezTo>
                    <a:pt x="2089920" y="1904161"/>
                    <a:pt x="2146526" y="1847555"/>
                    <a:pt x="2216354" y="1847555"/>
                  </a:cubicBezTo>
                  <a:close/>
                  <a:moveTo>
                    <a:pt x="265651" y="1509120"/>
                  </a:moveTo>
                  <a:lnTo>
                    <a:pt x="267146" y="1514935"/>
                  </a:lnTo>
                  <a:cubicBezTo>
                    <a:pt x="286850" y="1578283"/>
                    <a:pt x="312612" y="1638961"/>
                    <a:pt x="343756" y="1696291"/>
                  </a:cubicBezTo>
                  <a:lnTo>
                    <a:pt x="368697" y="1737345"/>
                  </a:lnTo>
                  <a:lnTo>
                    <a:pt x="360568" y="1742825"/>
                  </a:lnTo>
                  <a:cubicBezTo>
                    <a:pt x="345442" y="1749223"/>
                    <a:pt x="328811" y="1752761"/>
                    <a:pt x="311354" y="1752761"/>
                  </a:cubicBezTo>
                  <a:cubicBezTo>
                    <a:pt x="241526" y="1752761"/>
                    <a:pt x="184921" y="1696155"/>
                    <a:pt x="184921" y="1626327"/>
                  </a:cubicBezTo>
                  <a:cubicBezTo>
                    <a:pt x="184921" y="1573956"/>
                    <a:pt x="216761" y="1529023"/>
                    <a:pt x="262140" y="1509829"/>
                  </a:cubicBezTo>
                  <a:close/>
                  <a:moveTo>
                    <a:pt x="1640091" y="1385592"/>
                  </a:moveTo>
                  <a:lnTo>
                    <a:pt x="1663824" y="1390384"/>
                  </a:lnTo>
                  <a:lnTo>
                    <a:pt x="1635495" y="1485767"/>
                  </a:lnTo>
                  <a:cubicBezTo>
                    <a:pt x="1621230" y="1521943"/>
                    <a:pt x="1603965" y="1556608"/>
                    <a:pt x="1584007" y="1589455"/>
                  </a:cubicBezTo>
                  <a:lnTo>
                    <a:pt x="1567173" y="1612543"/>
                  </a:lnTo>
                  <a:lnTo>
                    <a:pt x="1550689" y="1601429"/>
                  </a:lnTo>
                  <a:cubicBezTo>
                    <a:pt x="1527809" y="1578549"/>
                    <a:pt x="1513657" y="1546940"/>
                    <a:pt x="1513657" y="1512026"/>
                  </a:cubicBezTo>
                  <a:cubicBezTo>
                    <a:pt x="1513657" y="1442198"/>
                    <a:pt x="1570263" y="1385592"/>
                    <a:pt x="1640091" y="1385592"/>
                  </a:cubicBezTo>
                  <a:close/>
                  <a:moveTo>
                    <a:pt x="2232119" y="1365924"/>
                  </a:moveTo>
                  <a:lnTo>
                    <a:pt x="2260806" y="1371716"/>
                  </a:lnTo>
                  <a:cubicBezTo>
                    <a:pt x="2306185" y="1390910"/>
                    <a:pt x="2338026" y="1435843"/>
                    <a:pt x="2338026" y="1488214"/>
                  </a:cubicBezTo>
                  <a:cubicBezTo>
                    <a:pt x="2338026" y="1558042"/>
                    <a:pt x="2281420" y="1614648"/>
                    <a:pt x="2211592" y="1614648"/>
                  </a:cubicBezTo>
                  <a:lnTo>
                    <a:pt x="2166111" y="1605466"/>
                  </a:lnTo>
                  <a:lnTo>
                    <a:pt x="2199246" y="1514935"/>
                  </a:lnTo>
                  <a:cubicBezTo>
                    <a:pt x="2209097" y="1483261"/>
                    <a:pt x="2217434" y="1450920"/>
                    <a:pt x="2224171" y="1417996"/>
                  </a:cubicBezTo>
                  <a:close/>
                  <a:moveTo>
                    <a:pt x="20842" y="1309393"/>
                  </a:moveTo>
                  <a:cubicBezTo>
                    <a:pt x="90670" y="1309393"/>
                    <a:pt x="147276" y="1365999"/>
                    <a:pt x="147276" y="1435827"/>
                  </a:cubicBezTo>
                  <a:cubicBezTo>
                    <a:pt x="147276" y="1488198"/>
                    <a:pt x="115435" y="1533132"/>
                    <a:pt x="70056" y="1552325"/>
                  </a:cubicBezTo>
                  <a:lnTo>
                    <a:pt x="43707" y="1557645"/>
                  </a:lnTo>
                  <a:lnTo>
                    <a:pt x="18610" y="1456118"/>
                  </a:lnTo>
                  <a:cubicBezTo>
                    <a:pt x="11108" y="1418251"/>
                    <a:pt x="5333" y="1379763"/>
                    <a:pt x="1370" y="1340739"/>
                  </a:cubicBezTo>
                  <a:lnTo>
                    <a:pt x="0" y="1313601"/>
                  </a:lnTo>
                  <a:close/>
                  <a:moveTo>
                    <a:pt x="1463879" y="1156992"/>
                  </a:moveTo>
                  <a:cubicBezTo>
                    <a:pt x="1533707" y="1156992"/>
                    <a:pt x="1590313" y="1213598"/>
                    <a:pt x="1590313" y="1283426"/>
                  </a:cubicBezTo>
                  <a:cubicBezTo>
                    <a:pt x="1590313" y="1353254"/>
                    <a:pt x="1533707" y="1409860"/>
                    <a:pt x="1463879" y="1409860"/>
                  </a:cubicBezTo>
                  <a:lnTo>
                    <a:pt x="1436067" y="1404245"/>
                  </a:lnTo>
                  <a:lnTo>
                    <a:pt x="1448786" y="1345956"/>
                  </a:lnTo>
                  <a:lnTo>
                    <a:pt x="1456961" y="1237003"/>
                  </a:lnTo>
                  <a:lnTo>
                    <a:pt x="1456041" y="1236974"/>
                  </a:lnTo>
                  <a:lnTo>
                    <a:pt x="1453229" y="1159142"/>
                  </a:lnTo>
                  <a:close/>
                  <a:moveTo>
                    <a:pt x="2461872" y="1067942"/>
                  </a:moveTo>
                  <a:lnTo>
                    <a:pt x="2465791" y="1095349"/>
                  </a:lnTo>
                  <a:cubicBezTo>
                    <a:pt x="2469512" y="1134444"/>
                    <a:pt x="2471415" y="1174069"/>
                    <a:pt x="2471415" y="1214138"/>
                  </a:cubicBezTo>
                  <a:lnTo>
                    <a:pt x="2466606" y="1309367"/>
                  </a:lnTo>
                  <a:lnTo>
                    <a:pt x="2443365" y="1304674"/>
                  </a:lnTo>
                  <a:cubicBezTo>
                    <a:pt x="2397986" y="1285481"/>
                    <a:pt x="2366145" y="1240547"/>
                    <a:pt x="2366145" y="1188176"/>
                  </a:cubicBezTo>
                  <a:cubicBezTo>
                    <a:pt x="2366145" y="1135805"/>
                    <a:pt x="2397986" y="1090872"/>
                    <a:pt x="2443365" y="1071678"/>
                  </a:cubicBezTo>
                  <a:close/>
                  <a:moveTo>
                    <a:pt x="216104" y="1023643"/>
                  </a:moveTo>
                  <a:lnTo>
                    <a:pt x="251180" y="1030725"/>
                  </a:lnTo>
                  <a:lnTo>
                    <a:pt x="240273" y="1065042"/>
                  </a:lnTo>
                  <a:cubicBezTo>
                    <a:pt x="234391" y="1088064"/>
                    <a:pt x="229816" y="1111514"/>
                    <a:pt x="226610" y="1135289"/>
                  </a:cubicBezTo>
                  <a:lnTo>
                    <a:pt x="221323" y="1214138"/>
                  </a:lnTo>
                  <a:lnTo>
                    <a:pt x="221670" y="1214138"/>
                  </a:lnTo>
                  <a:lnTo>
                    <a:pt x="224732" y="1274769"/>
                  </a:lnTo>
                  <a:lnTo>
                    <a:pt x="216104" y="1276511"/>
                  </a:lnTo>
                  <a:cubicBezTo>
                    <a:pt x="146276" y="1276511"/>
                    <a:pt x="89669" y="1219905"/>
                    <a:pt x="89669" y="1150077"/>
                  </a:cubicBezTo>
                  <a:cubicBezTo>
                    <a:pt x="89669" y="1080249"/>
                    <a:pt x="146276" y="1023643"/>
                    <a:pt x="216104" y="1023643"/>
                  </a:cubicBezTo>
                  <a:close/>
                  <a:moveTo>
                    <a:pt x="1619918" y="901682"/>
                  </a:moveTo>
                  <a:lnTo>
                    <a:pt x="1636132" y="940937"/>
                  </a:lnTo>
                  <a:cubicBezTo>
                    <a:pt x="1646729" y="971433"/>
                    <a:pt x="1655600" y="1002602"/>
                    <a:pt x="1662665" y="1034301"/>
                  </a:cubicBezTo>
                  <a:lnTo>
                    <a:pt x="1677559" y="1125861"/>
                  </a:lnTo>
                  <a:lnTo>
                    <a:pt x="1643265" y="1118937"/>
                  </a:lnTo>
                  <a:cubicBezTo>
                    <a:pt x="1597886" y="1099744"/>
                    <a:pt x="1566045" y="1054810"/>
                    <a:pt x="1566045" y="1002439"/>
                  </a:cubicBezTo>
                  <a:cubicBezTo>
                    <a:pt x="1566045" y="967525"/>
                    <a:pt x="1580197" y="935917"/>
                    <a:pt x="1603077" y="913037"/>
                  </a:cubicBezTo>
                  <a:close/>
                  <a:moveTo>
                    <a:pt x="143157" y="742745"/>
                  </a:moveTo>
                  <a:lnTo>
                    <a:pt x="162631" y="755875"/>
                  </a:lnTo>
                  <a:cubicBezTo>
                    <a:pt x="185511" y="778755"/>
                    <a:pt x="199662" y="810363"/>
                    <a:pt x="199662" y="845277"/>
                  </a:cubicBezTo>
                  <a:cubicBezTo>
                    <a:pt x="199662" y="915105"/>
                    <a:pt x="143056" y="971711"/>
                    <a:pt x="73228" y="971711"/>
                  </a:cubicBezTo>
                  <a:lnTo>
                    <a:pt x="35219" y="964038"/>
                  </a:lnTo>
                  <a:lnTo>
                    <a:pt x="60497" y="890806"/>
                  </a:lnTo>
                  <a:cubicBezTo>
                    <a:pt x="74783" y="856830"/>
                    <a:pt x="91266" y="823856"/>
                    <a:pt x="109823" y="792094"/>
                  </a:cubicBezTo>
                  <a:close/>
                  <a:moveTo>
                    <a:pt x="2187779" y="723604"/>
                  </a:moveTo>
                  <a:cubicBezTo>
                    <a:pt x="2257607" y="723604"/>
                    <a:pt x="2314213" y="780210"/>
                    <a:pt x="2314213" y="850038"/>
                  </a:cubicBezTo>
                  <a:cubicBezTo>
                    <a:pt x="2314213" y="902409"/>
                    <a:pt x="2282372" y="947343"/>
                    <a:pt x="2236993" y="966536"/>
                  </a:cubicBezTo>
                  <a:lnTo>
                    <a:pt x="2214228" y="971133"/>
                  </a:lnTo>
                  <a:lnTo>
                    <a:pt x="2204627" y="931228"/>
                  </a:lnTo>
                  <a:cubicBezTo>
                    <a:pt x="2187226" y="871376"/>
                    <a:pt x="2164444" y="813814"/>
                    <a:pt x="2136838" y="759101"/>
                  </a:cubicBezTo>
                  <a:lnTo>
                    <a:pt x="2126883" y="741416"/>
                  </a:lnTo>
                  <a:lnTo>
                    <a:pt x="2138565" y="733540"/>
                  </a:lnTo>
                  <a:cubicBezTo>
                    <a:pt x="2153692" y="727142"/>
                    <a:pt x="2170322" y="723604"/>
                    <a:pt x="2187779" y="723604"/>
                  </a:cubicBezTo>
                  <a:close/>
                  <a:moveTo>
                    <a:pt x="1359104" y="718842"/>
                  </a:moveTo>
                  <a:cubicBezTo>
                    <a:pt x="1428932" y="718842"/>
                    <a:pt x="1485538" y="775448"/>
                    <a:pt x="1485538" y="845276"/>
                  </a:cubicBezTo>
                  <a:cubicBezTo>
                    <a:pt x="1485538" y="897647"/>
                    <a:pt x="1453697" y="942581"/>
                    <a:pt x="1408318" y="961774"/>
                  </a:cubicBezTo>
                  <a:lnTo>
                    <a:pt x="1400043" y="963445"/>
                  </a:lnTo>
                  <a:lnTo>
                    <a:pt x="1381349" y="922958"/>
                  </a:lnTo>
                  <a:cubicBezTo>
                    <a:pt x="1355641" y="875664"/>
                    <a:pt x="1323758" y="831726"/>
                    <a:pt x="1286382" y="792399"/>
                  </a:cubicBezTo>
                  <a:lnTo>
                    <a:pt x="1260904" y="768923"/>
                  </a:lnTo>
                  <a:lnTo>
                    <a:pt x="1269702" y="755874"/>
                  </a:lnTo>
                  <a:cubicBezTo>
                    <a:pt x="1292582" y="732994"/>
                    <a:pt x="1324190" y="718842"/>
                    <a:pt x="1359104" y="718842"/>
                  </a:cubicBezTo>
                  <a:close/>
                  <a:moveTo>
                    <a:pt x="401840" y="675981"/>
                  </a:moveTo>
                  <a:cubicBezTo>
                    <a:pt x="419297" y="675981"/>
                    <a:pt x="435928" y="679519"/>
                    <a:pt x="451054" y="685917"/>
                  </a:cubicBezTo>
                  <a:lnTo>
                    <a:pt x="490584" y="712569"/>
                  </a:lnTo>
                  <a:lnTo>
                    <a:pt x="419074" y="764711"/>
                  </a:lnTo>
                  <a:cubicBezTo>
                    <a:pt x="384163" y="797035"/>
                    <a:pt x="353279" y="833135"/>
                    <a:pt x="326903" y="872185"/>
                  </a:cubicBezTo>
                  <a:lnTo>
                    <a:pt x="315586" y="893940"/>
                  </a:lnTo>
                  <a:lnTo>
                    <a:pt x="312438" y="891818"/>
                  </a:lnTo>
                  <a:cubicBezTo>
                    <a:pt x="289558" y="868938"/>
                    <a:pt x="275406" y="837329"/>
                    <a:pt x="275406" y="802415"/>
                  </a:cubicBezTo>
                  <a:cubicBezTo>
                    <a:pt x="275406" y="732587"/>
                    <a:pt x="332012" y="675981"/>
                    <a:pt x="401840" y="675981"/>
                  </a:cubicBezTo>
                  <a:close/>
                  <a:moveTo>
                    <a:pt x="806653" y="480718"/>
                  </a:moveTo>
                  <a:cubicBezTo>
                    <a:pt x="876481" y="480718"/>
                    <a:pt x="933087" y="537324"/>
                    <a:pt x="933087" y="607152"/>
                  </a:cubicBezTo>
                  <a:lnTo>
                    <a:pt x="932958" y="607791"/>
                  </a:lnTo>
                  <a:lnTo>
                    <a:pt x="928704" y="606877"/>
                  </a:lnTo>
                  <a:cubicBezTo>
                    <a:pt x="848666" y="595098"/>
                    <a:pt x="766780" y="599107"/>
                    <a:pt x="687860" y="618978"/>
                  </a:cubicBezTo>
                  <a:lnTo>
                    <a:pt x="682929" y="620573"/>
                  </a:lnTo>
                  <a:lnTo>
                    <a:pt x="680219" y="607152"/>
                  </a:lnTo>
                  <a:cubicBezTo>
                    <a:pt x="680219" y="537324"/>
                    <a:pt x="736825" y="480718"/>
                    <a:pt x="806653" y="480718"/>
                  </a:cubicBezTo>
                  <a:close/>
                  <a:moveTo>
                    <a:pt x="1147639" y="433851"/>
                  </a:moveTo>
                  <a:lnTo>
                    <a:pt x="1175176" y="443710"/>
                  </a:lnTo>
                  <a:cubicBezTo>
                    <a:pt x="1209542" y="458652"/>
                    <a:pt x="1243139" y="475983"/>
                    <a:pt x="1275724" y="495700"/>
                  </a:cubicBezTo>
                  <a:cubicBezTo>
                    <a:pt x="1304236" y="512953"/>
                    <a:pt x="1331489" y="531740"/>
                    <a:pt x="1357405" y="551917"/>
                  </a:cubicBezTo>
                  <a:lnTo>
                    <a:pt x="1363685" y="557421"/>
                  </a:lnTo>
                  <a:lnTo>
                    <a:pt x="1343731" y="587017"/>
                  </a:lnTo>
                  <a:cubicBezTo>
                    <a:pt x="1320851" y="609897"/>
                    <a:pt x="1289242" y="624048"/>
                    <a:pt x="1254328" y="624048"/>
                  </a:cubicBezTo>
                  <a:cubicBezTo>
                    <a:pt x="1184500" y="624048"/>
                    <a:pt x="1127894" y="567442"/>
                    <a:pt x="1127894" y="497614"/>
                  </a:cubicBezTo>
                  <a:cubicBezTo>
                    <a:pt x="1127894" y="480157"/>
                    <a:pt x="1131432" y="463526"/>
                    <a:pt x="1137830" y="448400"/>
                  </a:cubicBezTo>
                  <a:close/>
                  <a:moveTo>
                    <a:pt x="600160" y="409789"/>
                  </a:moveTo>
                  <a:lnTo>
                    <a:pt x="609237" y="454752"/>
                  </a:lnTo>
                  <a:cubicBezTo>
                    <a:pt x="609237" y="524580"/>
                    <a:pt x="552631" y="581186"/>
                    <a:pt x="482803" y="581186"/>
                  </a:cubicBezTo>
                  <a:cubicBezTo>
                    <a:pt x="447889" y="581186"/>
                    <a:pt x="416281" y="567035"/>
                    <a:pt x="393401" y="544155"/>
                  </a:cubicBezTo>
                  <a:lnTo>
                    <a:pt x="374033" y="515429"/>
                  </a:lnTo>
                  <a:lnTo>
                    <a:pt x="424165" y="482564"/>
                  </a:lnTo>
                  <a:cubicBezTo>
                    <a:pt x="457343" y="463861"/>
                    <a:pt x="491459" y="447574"/>
                    <a:pt x="526269" y="433700"/>
                  </a:cubicBezTo>
                  <a:close/>
                  <a:moveTo>
                    <a:pt x="2164555" y="399422"/>
                  </a:moveTo>
                  <a:lnTo>
                    <a:pt x="2220951" y="467347"/>
                  </a:lnTo>
                  <a:cubicBezTo>
                    <a:pt x="2243408" y="497005"/>
                    <a:pt x="2264561" y="527705"/>
                    <a:pt x="2284323" y="559363"/>
                  </a:cubicBezTo>
                  <a:lnTo>
                    <a:pt x="2308099" y="601599"/>
                  </a:lnTo>
                  <a:lnTo>
                    <a:pt x="2303668" y="604586"/>
                  </a:lnTo>
                  <a:cubicBezTo>
                    <a:pt x="2288542" y="610984"/>
                    <a:pt x="2271911" y="614522"/>
                    <a:pt x="2254454" y="614522"/>
                  </a:cubicBezTo>
                  <a:cubicBezTo>
                    <a:pt x="2184626" y="614522"/>
                    <a:pt x="2128020" y="557916"/>
                    <a:pt x="2128020" y="488088"/>
                  </a:cubicBezTo>
                  <a:cubicBezTo>
                    <a:pt x="2128020" y="470631"/>
                    <a:pt x="2131558" y="454000"/>
                    <a:pt x="2137956" y="438874"/>
                  </a:cubicBezTo>
                  <a:close/>
                  <a:moveTo>
                    <a:pt x="1773442" y="242591"/>
                  </a:moveTo>
                  <a:cubicBezTo>
                    <a:pt x="1843270" y="242591"/>
                    <a:pt x="1899876" y="299197"/>
                    <a:pt x="1899876" y="369025"/>
                  </a:cubicBezTo>
                  <a:cubicBezTo>
                    <a:pt x="1899876" y="386482"/>
                    <a:pt x="1896338" y="403113"/>
                    <a:pt x="1889940" y="418239"/>
                  </a:cubicBezTo>
                  <a:lnTo>
                    <a:pt x="1876977" y="437466"/>
                  </a:lnTo>
                  <a:lnTo>
                    <a:pt x="1848100" y="410905"/>
                  </a:lnTo>
                  <a:cubicBezTo>
                    <a:pt x="1799872" y="373929"/>
                    <a:pt x="1748217" y="341199"/>
                    <a:pt x="1693695" y="313273"/>
                  </a:cubicBezTo>
                  <a:lnTo>
                    <a:pt x="1668954" y="301998"/>
                  </a:lnTo>
                  <a:lnTo>
                    <a:pt x="1684040" y="279623"/>
                  </a:lnTo>
                  <a:cubicBezTo>
                    <a:pt x="1706920" y="256743"/>
                    <a:pt x="1738528" y="242591"/>
                    <a:pt x="1773442" y="242591"/>
                  </a:cubicBezTo>
                  <a:close/>
                  <a:moveTo>
                    <a:pt x="1476987" y="0"/>
                  </a:moveTo>
                  <a:lnTo>
                    <a:pt x="1586827" y="27152"/>
                  </a:lnTo>
                  <a:cubicBezTo>
                    <a:pt x="1623366" y="38022"/>
                    <a:pt x="1659198" y="50532"/>
                    <a:pt x="1694239" y="64599"/>
                  </a:cubicBezTo>
                  <a:lnTo>
                    <a:pt x="1708505" y="71100"/>
                  </a:lnTo>
                  <a:lnTo>
                    <a:pt x="1691395" y="96478"/>
                  </a:lnTo>
                  <a:cubicBezTo>
                    <a:pt x="1668515" y="119358"/>
                    <a:pt x="1636906" y="133509"/>
                    <a:pt x="1601992" y="133509"/>
                  </a:cubicBezTo>
                  <a:cubicBezTo>
                    <a:pt x="1532164" y="133509"/>
                    <a:pt x="1475558" y="76903"/>
                    <a:pt x="1475558" y="7075"/>
                  </a:cubicBezTo>
                  <a:close/>
                </a:path>
              </a:pathLst>
            </a:cu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7502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il318_ヘビ、巳年のイラスト</dc:title>
  <dc:subject>il318_ヘビ、巳年のイラスト</dc:subject>
  <dc:creator>ぱわぽすけ</dc:creator>
  <cp:lastModifiedBy/>
  <cp:revision>1</cp:revision>
  <dcterms:created xsi:type="dcterms:W3CDTF">2014-10-29T04:47:26Z</dcterms:created>
  <dcterms:modified xsi:type="dcterms:W3CDTF">2024-12-16T07:30:15Z</dcterms:modified>
  <cp:version>1</cp:version>
</cp:coreProperties>
</file>