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35" r:id="rId2"/>
    <p:sldId id="53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902E8-BE86-6352-9C83-8752BC79F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155E7CF5-5E81-2459-6899-1ACA737025A7}"/>
              </a:ext>
            </a:extLst>
          </p:cNvPr>
          <p:cNvGrpSpPr/>
          <p:nvPr/>
        </p:nvGrpSpPr>
        <p:grpSpPr>
          <a:xfrm>
            <a:off x="699075" y="1288459"/>
            <a:ext cx="2338820" cy="2016224"/>
            <a:chOff x="1522880" y="3633995"/>
            <a:chExt cx="2338820" cy="2016224"/>
          </a:xfrm>
        </p:grpSpPr>
        <p:sp>
          <p:nvSpPr>
            <p:cNvPr id="102" name="二等辺三角形 101">
              <a:extLst>
                <a:ext uri="{FF2B5EF4-FFF2-40B4-BE49-F238E27FC236}">
                  <a16:creationId xmlns:a16="http://schemas.microsoft.com/office/drawing/2014/main" id="{1FF260E4-5C0F-E0ED-171D-25EDDFDEC5F1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chemeClr val="bg1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C930874B-B487-087B-6D27-D961D613E813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2010AD9-EAED-9BE1-5B7C-0CDA56A9DA74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41B1220-EC46-27B0-374D-517FF5B40050}"/>
              </a:ext>
            </a:extLst>
          </p:cNvPr>
          <p:cNvGrpSpPr/>
          <p:nvPr/>
        </p:nvGrpSpPr>
        <p:grpSpPr>
          <a:xfrm>
            <a:off x="3785175" y="1288459"/>
            <a:ext cx="2338820" cy="2016224"/>
            <a:chOff x="1522880" y="3633995"/>
            <a:chExt cx="2338820" cy="2016224"/>
          </a:xfrm>
        </p:grpSpPr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D6F254C1-3B48-B463-5614-5F4C0E54FFCC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FF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735712AB-73C3-6EF3-8C8B-F528A6579868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21A7255-A73C-2756-2CE0-0DF055BECE91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B5DB72-14C2-12D1-85B2-5E1ECAF16733}"/>
              </a:ext>
            </a:extLst>
          </p:cNvPr>
          <p:cNvGrpSpPr/>
          <p:nvPr/>
        </p:nvGrpSpPr>
        <p:grpSpPr>
          <a:xfrm>
            <a:off x="6833175" y="1288459"/>
            <a:ext cx="2338820" cy="2016224"/>
            <a:chOff x="1522880" y="3633995"/>
            <a:chExt cx="2338820" cy="2016224"/>
          </a:xfrm>
        </p:grpSpPr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2D529C31-746F-1422-8756-BB96C942C899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F0CC375B-04FA-78B5-BFF8-BEED68D3D2A9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FE4FA22-1158-0F94-89BB-88531576361E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7607BB0-D90D-ADFA-ECA5-0CA07DA74E2F}"/>
              </a:ext>
            </a:extLst>
          </p:cNvPr>
          <p:cNvGrpSpPr/>
          <p:nvPr/>
        </p:nvGrpSpPr>
        <p:grpSpPr>
          <a:xfrm>
            <a:off x="699075" y="4349159"/>
            <a:ext cx="2338820" cy="2016224"/>
            <a:chOff x="1522880" y="3633995"/>
            <a:chExt cx="2338820" cy="2016224"/>
          </a:xfrm>
        </p:grpSpPr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B52EF011-1C66-29FC-7826-704FBD6BD381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746FF54-6158-A01A-1609-3F210EEFB709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C092376-1DB8-223E-3055-D27B44D08112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92BC71E-AB22-6F9D-3459-B27508F4EFA7}"/>
              </a:ext>
            </a:extLst>
          </p:cNvPr>
          <p:cNvGrpSpPr/>
          <p:nvPr/>
        </p:nvGrpSpPr>
        <p:grpSpPr>
          <a:xfrm>
            <a:off x="3785175" y="4349159"/>
            <a:ext cx="2338820" cy="2016224"/>
            <a:chOff x="1522880" y="3633995"/>
            <a:chExt cx="2338820" cy="2016224"/>
          </a:xfrm>
        </p:grpSpPr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909BB2ED-5B93-7E27-BE83-5DD31DE740E5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FF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9FD8B06-51D7-C2EF-D36F-3F44B0397846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C6A5791-D68F-B065-5B43-BB9193A336E2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23F4D23-2A9B-6D07-0CFC-241E8EEC1495}"/>
              </a:ext>
            </a:extLst>
          </p:cNvPr>
          <p:cNvGrpSpPr/>
          <p:nvPr/>
        </p:nvGrpSpPr>
        <p:grpSpPr>
          <a:xfrm>
            <a:off x="6833175" y="4349159"/>
            <a:ext cx="2338820" cy="2016224"/>
            <a:chOff x="1522880" y="3633995"/>
            <a:chExt cx="2338820" cy="2016224"/>
          </a:xfrm>
        </p:grpSpPr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181982BD-1812-F7BB-FC00-0FF6E90408F4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0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8B0877BC-71DA-C2D0-3567-FF5B3FEBF44E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084D835-4566-17E4-B316-777CB1C01E77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0622175-7127-CE14-8413-14657838C904}"/>
              </a:ext>
            </a:extLst>
          </p:cNvPr>
          <p:cNvGrpSpPr/>
          <p:nvPr/>
        </p:nvGrpSpPr>
        <p:grpSpPr>
          <a:xfrm>
            <a:off x="2347926" y="683535"/>
            <a:ext cx="963331" cy="830458"/>
            <a:chOff x="1522880" y="3633995"/>
            <a:chExt cx="2338820" cy="2016224"/>
          </a:xfrm>
        </p:grpSpPr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B667BD20-75E2-7C30-A437-13B3876D5A38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chemeClr val="bg1"/>
            </a:solidFill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E46C5E9-CC28-2B4E-403F-B4FCA82E22E1}"/>
                </a:ext>
              </a:extLst>
            </p:cNvPr>
            <p:cNvSpPr/>
            <p:nvPr/>
          </p:nvSpPr>
          <p:spPr>
            <a:xfrm>
              <a:off x="2584230" y="5288310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30CC57B-94B4-2E0E-2DC5-8A313F4777EA}"/>
                </a:ext>
              </a:extLst>
            </p:cNvPr>
            <p:cNvSpPr/>
            <p:nvPr/>
          </p:nvSpPr>
          <p:spPr>
            <a:xfrm>
              <a:off x="2550750" y="4260406"/>
              <a:ext cx="283082" cy="834470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ADD38A0-CEEF-24BD-B143-90E4BA012BA4}"/>
                </a:ext>
              </a:extLst>
            </p:cNvPr>
            <p:cNvSpPr/>
            <p:nvPr/>
          </p:nvSpPr>
          <p:spPr>
            <a:xfrm>
              <a:off x="2507753" y="4185689"/>
              <a:ext cx="369076" cy="1087966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AE1BAF9-A6EB-238D-CEDD-150AD135DC7A}"/>
              </a:ext>
            </a:extLst>
          </p:cNvPr>
          <p:cNvGrpSpPr/>
          <p:nvPr/>
        </p:nvGrpSpPr>
        <p:grpSpPr>
          <a:xfrm>
            <a:off x="2378406" y="3805195"/>
            <a:ext cx="963331" cy="830458"/>
            <a:chOff x="1522880" y="3633995"/>
            <a:chExt cx="2338820" cy="2016224"/>
          </a:xfrm>
        </p:grpSpPr>
        <p:sp>
          <p:nvSpPr>
            <p:cNvPr id="106" name="二等辺三角形 105">
              <a:extLst>
                <a:ext uri="{FF2B5EF4-FFF2-40B4-BE49-F238E27FC236}">
                  <a16:creationId xmlns:a16="http://schemas.microsoft.com/office/drawing/2014/main" id="{B3C52D90-336E-D1B0-6C04-35928BBEDB23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DEAC20E1-6423-6E6B-7587-CE07720F09C3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09B7D3D-D7C5-7F2A-BCA4-BDA5D66517E9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38CD7BD1-149E-812A-E9BC-D1ED2DB474CF}"/>
              </a:ext>
            </a:extLst>
          </p:cNvPr>
          <p:cNvGrpSpPr/>
          <p:nvPr/>
        </p:nvGrpSpPr>
        <p:grpSpPr>
          <a:xfrm>
            <a:off x="5464506" y="3805195"/>
            <a:ext cx="963331" cy="830458"/>
            <a:chOff x="1522880" y="3633995"/>
            <a:chExt cx="2338820" cy="2016224"/>
          </a:xfrm>
        </p:grpSpPr>
        <p:sp>
          <p:nvSpPr>
            <p:cNvPr id="110" name="二等辺三角形 109">
              <a:extLst>
                <a:ext uri="{FF2B5EF4-FFF2-40B4-BE49-F238E27FC236}">
                  <a16:creationId xmlns:a16="http://schemas.microsoft.com/office/drawing/2014/main" id="{722CFE0F-ACC3-200A-52EB-96496CD25437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FF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E2B84582-366B-B372-4392-E9AB6A47BE1A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728FB6D5-92A0-A641-000E-06BA636694E5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F08C69B-E228-5068-3983-42AA88E32A59}"/>
              </a:ext>
            </a:extLst>
          </p:cNvPr>
          <p:cNvGrpSpPr/>
          <p:nvPr/>
        </p:nvGrpSpPr>
        <p:grpSpPr>
          <a:xfrm>
            <a:off x="8512506" y="3805195"/>
            <a:ext cx="963331" cy="830458"/>
            <a:chOff x="1522880" y="3633995"/>
            <a:chExt cx="2338820" cy="2016224"/>
          </a:xfrm>
        </p:grpSpPr>
        <p:sp>
          <p:nvSpPr>
            <p:cNvPr id="114" name="二等辺三角形 113">
              <a:extLst>
                <a:ext uri="{FF2B5EF4-FFF2-40B4-BE49-F238E27FC236}">
                  <a16:creationId xmlns:a16="http://schemas.microsoft.com/office/drawing/2014/main" id="{0C5D424F-C47C-6A28-AD09-0F78FC0C39D5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0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E3E21476-5C39-6C07-E879-5FFCF9384FC3}"/>
                </a:ext>
              </a:extLst>
            </p:cNvPr>
            <p:cNvSpPr/>
            <p:nvPr/>
          </p:nvSpPr>
          <p:spPr>
            <a:xfrm>
              <a:off x="2584230" y="5297742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7570BE2-17A4-800C-05CE-121FC0AA6727}"/>
                </a:ext>
              </a:extLst>
            </p:cNvPr>
            <p:cNvSpPr/>
            <p:nvPr/>
          </p:nvSpPr>
          <p:spPr>
            <a:xfrm>
              <a:off x="2511205" y="4143841"/>
              <a:ext cx="362170" cy="1067602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FAD4C6AC-8AC2-E913-0973-A9E845560685}"/>
              </a:ext>
            </a:extLst>
          </p:cNvPr>
          <p:cNvGrpSpPr/>
          <p:nvPr/>
        </p:nvGrpSpPr>
        <p:grpSpPr>
          <a:xfrm>
            <a:off x="5434026" y="683535"/>
            <a:ext cx="963331" cy="830458"/>
            <a:chOff x="1522880" y="3633995"/>
            <a:chExt cx="2338820" cy="2016224"/>
          </a:xfrm>
        </p:grpSpPr>
        <p:sp>
          <p:nvSpPr>
            <p:cNvPr id="119" name="二等辺三角形 118">
              <a:extLst>
                <a:ext uri="{FF2B5EF4-FFF2-40B4-BE49-F238E27FC236}">
                  <a16:creationId xmlns:a16="http://schemas.microsoft.com/office/drawing/2014/main" id="{E0948E1F-7A70-DF4B-E983-D6704EAAC144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FF00"/>
            </a:solidFill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8884294C-5ABF-9C2E-BD8B-2FD6329A6709}"/>
                </a:ext>
              </a:extLst>
            </p:cNvPr>
            <p:cNvSpPr/>
            <p:nvPr/>
          </p:nvSpPr>
          <p:spPr>
            <a:xfrm>
              <a:off x="2584230" y="5288310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FE7473A-E952-5C77-D55C-14B019ED00A5}"/>
                </a:ext>
              </a:extLst>
            </p:cNvPr>
            <p:cNvSpPr/>
            <p:nvPr/>
          </p:nvSpPr>
          <p:spPr>
            <a:xfrm>
              <a:off x="2550750" y="4260406"/>
              <a:ext cx="283082" cy="834470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1914610-31A1-E083-5DBC-52F03EA19EB8}"/>
                </a:ext>
              </a:extLst>
            </p:cNvPr>
            <p:cNvSpPr/>
            <p:nvPr/>
          </p:nvSpPr>
          <p:spPr>
            <a:xfrm>
              <a:off x="2507753" y="4185689"/>
              <a:ext cx="369076" cy="1087966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3ACCED5C-FE21-FA86-4504-15A3C924FCCA}"/>
              </a:ext>
            </a:extLst>
          </p:cNvPr>
          <p:cNvGrpSpPr/>
          <p:nvPr/>
        </p:nvGrpSpPr>
        <p:grpSpPr>
          <a:xfrm>
            <a:off x="8504886" y="683535"/>
            <a:ext cx="963331" cy="830458"/>
            <a:chOff x="1522880" y="3633995"/>
            <a:chExt cx="2338820" cy="2016224"/>
          </a:xfrm>
        </p:grpSpPr>
        <p:sp>
          <p:nvSpPr>
            <p:cNvPr id="124" name="二等辺三角形 123">
              <a:extLst>
                <a:ext uri="{FF2B5EF4-FFF2-40B4-BE49-F238E27FC236}">
                  <a16:creationId xmlns:a16="http://schemas.microsoft.com/office/drawing/2014/main" id="{A5C162BC-6194-9853-84F7-940118ADD45E}"/>
                </a:ext>
              </a:extLst>
            </p:cNvPr>
            <p:cNvSpPr/>
            <p:nvPr/>
          </p:nvSpPr>
          <p:spPr>
            <a:xfrm>
              <a:off x="1522880" y="3633995"/>
              <a:ext cx="2338820" cy="2016224"/>
            </a:xfrm>
            <a:prstGeom prst="triangle">
              <a:avLst/>
            </a:prstGeom>
            <a:solidFill>
              <a:srgbClr val="FF0000"/>
            </a:solidFill>
            <a:ln w="1016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533B94BB-DB0D-D9E9-53E4-CE21FD133950}"/>
                </a:ext>
              </a:extLst>
            </p:cNvPr>
            <p:cNvSpPr/>
            <p:nvPr/>
          </p:nvSpPr>
          <p:spPr>
            <a:xfrm>
              <a:off x="2584230" y="5288310"/>
              <a:ext cx="216120" cy="216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37D0585-D3DB-2EBD-F1FF-C1E7E134E641}"/>
                </a:ext>
              </a:extLst>
            </p:cNvPr>
            <p:cNvSpPr/>
            <p:nvPr/>
          </p:nvSpPr>
          <p:spPr>
            <a:xfrm>
              <a:off x="2550750" y="4260406"/>
              <a:ext cx="283082" cy="834470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28155DE-9419-E9AD-09C3-31E7711309A6}"/>
                </a:ext>
              </a:extLst>
            </p:cNvPr>
            <p:cNvSpPr/>
            <p:nvPr/>
          </p:nvSpPr>
          <p:spPr>
            <a:xfrm>
              <a:off x="2507753" y="4185689"/>
              <a:ext cx="369076" cy="1087966"/>
            </a:xfrm>
            <a:custGeom>
              <a:avLst/>
              <a:gdLst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91076 w 362170"/>
                <a:gd name="connsiteY8" fmla="*/ 996532 h 1067602"/>
                <a:gd name="connsiteX9" fmla="*/ 0 w 362170"/>
                <a:gd name="connsiteY9" fmla="*/ 181085 h 1067602"/>
                <a:gd name="connsiteX10" fmla="*/ 181085 w 362170"/>
                <a:gd name="connsiteY10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93797 w 362170"/>
                <a:gd name="connsiteY7" fmla="*/ 996532 h 1067602"/>
                <a:gd name="connsiteX8" fmla="*/ 0 w 362170"/>
                <a:gd name="connsiteY8" fmla="*/ 181085 h 1067602"/>
                <a:gd name="connsiteX9" fmla="*/ 181085 w 362170"/>
                <a:gd name="connsiteY9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8374 w 362170"/>
                <a:gd name="connsiteY3" fmla="*/ 996532 h 1067602"/>
                <a:gd name="connsiteX4" fmla="*/ 265294 w 362170"/>
                <a:gd name="connsiteY4" fmla="*/ 1011785 h 1067602"/>
                <a:gd name="connsiteX5" fmla="*/ 181085 w 362170"/>
                <a:gd name="connsiteY5" fmla="*/ 1067602 h 1067602"/>
                <a:gd name="connsiteX6" fmla="*/ 96876 w 362170"/>
                <a:gd name="connsiteY6" fmla="*/ 1011785 h 1067602"/>
                <a:gd name="connsiteX7" fmla="*/ 0 w 362170"/>
                <a:gd name="connsiteY7" fmla="*/ 181085 h 1067602"/>
                <a:gd name="connsiteX8" fmla="*/ 181085 w 362170"/>
                <a:gd name="connsiteY8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71096 w 362170"/>
                <a:gd name="connsiteY2" fmla="*/ 996532 h 1067602"/>
                <a:gd name="connsiteX3" fmla="*/ 265294 w 362170"/>
                <a:gd name="connsiteY3" fmla="*/ 1011785 h 1067602"/>
                <a:gd name="connsiteX4" fmla="*/ 181085 w 362170"/>
                <a:gd name="connsiteY4" fmla="*/ 1067602 h 1067602"/>
                <a:gd name="connsiteX5" fmla="*/ 96876 w 362170"/>
                <a:gd name="connsiteY5" fmla="*/ 1011785 h 1067602"/>
                <a:gd name="connsiteX6" fmla="*/ 0 w 362170"/>
                <a:gd name="connsiteY6" fmla="*/ 181085 h 1067602"/>
                <a:gd name="connsiteX7" fmla="*/ 181085 w 362170"/>
                <a:gd name="connsiteY7" fmla="*/ 0 h 1067602"/>
                <a:gd name="connsiteX0" fmla="*/ 181085 w 362170"/>
                <a:gd name="connsiteY0" fmla="*/ 0 h 1067602"/>
                <a:gd name="connsiteX1" fmla="*/ 362170 w 362170"/>
                <a:gd name="connsiteY1" fmla="*/ 181085 h 1067602"/>
                <a:gd name="connsiteX2" fmla="*/ 265294 w 362170"/>
                <a:gd name="connsiteY2" fmla="*/ 1011785 h 1067602"/>
                <a:gd name="connsiteX3" fmla="*/ 181085 w 362170"/>
                <a:gd name="connsiteY3" fmla="*/ 1067602 h 1067602"/>
                <a:gd name="connsiteX4" fmla="*/ 96876 w 362170"/>
                <a:gd name="connsiteY4" fmla="*/ 1011785 h 1067602"/>
                <a:gd name="connsiteX5" fmla="*/ 0 w 362170"/>
                <a:gd name="connsiteY5" fmla="*/ 181085 h 1067602"/>
                <a:gd name="connsiteX6" fmla="*/ 181085 w 362170"/>
                <a:gd name="connsiteY6" fmla="*/ 0 h 106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170" h="1067602">
                  <a:moveTo>
                    <a:pt x="181085" y="0"/>
                  </a:moveTo>
                  <a:cubicBezTo>
                    <a:pt x="281095" y="0"/>
                    <a:pt x="362170" y="81075"/>
                    <a:pt x="362170" y="181085"/>
                  </a:cubicBezTo>
                  <a:lnTo>
                    <a:pt x="265294" y="1011785"/>
                  </a:lnTo>
                  <a:cubicBezTo>
                    <a:pt x="251420" y="1044586"/>
                    <a:pt x="218941" y="1067602"/>
                    <a:pt x="181085" y="1067602"/>
                  </a:cubicBezTo>
                  <a:cubicBezTo>
                    <a:pt x="143230" y="1067602"/>
                    <a:pt x="110750" y="1044586"/>
                    <a:pt x="96876" y="1011785"/>
                  </a:cubicBezTo>
                  <a:lnTo>
                    <a:pt x="0" y="181085"/>
                  </a:lnTo>
                  <a:cubicBezTo>
                    <a:pt x="0" y="81075"/>
                    <a:pt x="81075" y="0"/>
                    <a:pt x="1810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5A0EFA-92AF-EED1-F47A-3B3967116693}"/>
              </a:ext>
            </a:extLst>
          </p:cNvPr>
          <p:cNvSpPr txBox="1"/>
          <p:nvPr/>
        </p:nvSpPr>
        <p:spPr>
          <a:xfrm>
            <a:off x="3937349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注意、危険マーク</a:t>
            </a:r>
          </a:p>
        </p:txBody>
      </p:sp>
    </p:spTree>
    <p:extLst>
      <p:ext uri="{BB962C8B-B14F-4D97-AF65-F5344CB8AC3E}">
        <p14:creationId xmlns:p14="http://schemas.microsoft.com/office/powerpoint/2010/main" val="304880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3ECD1-6990-D064-C9E2-CB031AD23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A64D926-3ED5-0566-078E-A3DD8381F951}"/>
              </a:ext>
            </a:extLst>
          </p:cNvPr>
          <p:cNvGrpSpPr/>
          <p:nvPr/>
        </p:nvGrpSpPr>
        <p:grpSpPr>
          <a:xfrm>
            <a:off x="751239" y="1238074"/>
            <a:ext cx="2338820" cy="2016224"/>
            <a:chOff x="848544" y="980728"/>
            <a:chExt cx="2338820" cy="2016224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BAD93AF-A335-021E-182D-CD0CC559FA1D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02" name="二等辺三角形 101">
                <a:extLst>
                  <a:ext uri="{FF2B5EF4-FFF2-40B4-BE49-F238E27FC236}">
                    <a16:creationId xmlns:a16="http://schemas.microsoft.com/office/drawing/2014/main" id="{F7A014AB-6575-5A50-A0BD-1C0F33C65BEB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chemeClr val="bg1"/>
              </a:solidFill>
              <a:ln w="190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5CE7C17C-3681-82F4-EE0D-E0A8946044E3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FA32994-1292-E610-EBB8-CBD9325E7333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A2C610D-1C92-5CB6-952E-AC626A3AA278}"/>
              </a:ext>
            </a:extLst>
          </p:cNvPr>
          <p:cNvGrpSpPr/>
          <p:nvPr/>
        </p:nvGrpSpPr>
        <p:grpSpPr>
          <a:xfrm>
            <a:off x="3842782" y="1238074"/>
            <a:ext cx="2338820" cy="2016224"/>
            <a:chOff x="848544" y="980728"/>
            <a:chExt cx="2338820" cy="201622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DFFA646-F270-7F73-C0D9-C87DBEA06504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0" name="二等辺三角形 9">
                <a:extLst>
                  <a:ext uri="{FF2B5EF4-FFF2-40B4-BE49-F238E27FC236}">
                    <a16:creationId xmlns:a16="http://schemas.microsoft.com/office/drawing/2014/main" id="{2EDCADE4-700E-968B-09BC-41E931D6824B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FF00"/>
              </a:solidFill>
              <a:ln w="190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5A356B00-6AA7-F829-4B87-E9B5985792BC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5B4E91A-D6CC-B063-1DAF-262D7603E4CC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5C61E6D-8697-1F82-DEAF-250607D5A5EB}"/>
              </a:ext>
            </a:extLst>
          </p:cNvPr>
          <p:cNvGrpSpPr/>
          <p:nvPr/>
        </p:nvGrpSpPr>
        <p:grpSpPr>
          <a:xfrm>
            <a:off x="6861754" y="1238074"/>
            <a:ext cx="2338820" cy="2016224"/>
            <a:chOff x="848544" y="980728"/>
            <a:chExt cx="2338820" cy="201622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EAD283F-D903-1D29-D986-F30F9A72C799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08AF2BFD-01C1-C4C4-D3A1-A60CD5DF4F86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0000"/>
              </a:solidFill>
              <a:ln w="190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68F369E-1AF6-BDA3-9322-A9679AB4E664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D950C52-E60B-6C85-CB22-77480F34C2EE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9B1D385-4C5E-7335-1E06-74154ACB2970}"/>
              </a:ext>
            </a:extLst>
          </p:cNvPr>
          <p:cNvGrpSpPr/>
          <p:nvPr/>
        </p:nvGrpSpPr>
        <p:grpSpPr>
          <a:xfrm>
            <a:off x="670467" y="4384392"/>
            <a:ext cx="2338820" cy="2016224"/>
            <a:chOff x="848544" y="980728"/>
            <a:chExt cx="2338820" cy="201622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F620D5A-2FF6-90D7-C529-EDFE8ECC3F77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9236ED48-B6C2-939A-0F72-950E7C18DC3E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chemeClr val="bg1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57FBCA8-3D70-5C3E-9FCD-0D79E4B66E8F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4D04369-2963-C443-D308-0345E1638AB8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804D487-ED56-059D-609A-B8736972C949}"/>
              </a:ext>
            </a:extLst>
          </p:cNvPr>
          <p:cNvGrpSpPr/>
          <p:nvPr/>
        </p:nvGrpSpPr>
        <p:grpSpPr>
          <a:xfrm>
            <a:off x="3762010" y="4384392"/>
            <a:ext cx="2338820" cy="2016224"/>
            <a:chOff x="848544" y="980728"/>
            <a:chExt cx="2338820" cy="201622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C109D8B-8097-5D9E-6278-C06121978A2E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947D20BB-4627-1A58-1911-B89A6F5A1186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FF00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C7D3873-1142-E6DF-9C3D-40255E800EED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AF76AD7-D666-B4D7-7C66-451AB32CD7D7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0A0FD682-7F54-3078-B8B5-EEDB1DD76601}"/>
              </a:ext>
            </a:extLst>
          </p:cNvPr>
          <p:cNvGrpSpPr/>
          <p:nvPr/>
        </p:nvGrpSpPr>
        <p:grpSpPr>
          <a:xfrm>
            <a:off x="6780982" y="4384392"/>
            <a:ext cx="2338820" cy="2016224"/>
            <a:chOff x="848544" y="980728"/>
            <a:chExt cx="2338820" cy="201622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740B19E-D1AD-9755-E6E7-A4C2DCB44FA8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EF6765B0-C1B6-F59E-80A3-A208C6BCE81F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0000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DEC853-AA4E-40CA-5F84-5E431E2FB0D2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ED7CF33-60E4-ED7E-31A1-A0AB27D46B4C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F1409DA-7360-C428-0A78-42DFA15E4305}"/>
              </a:ext>
            </a:extLst>
          </p:cNvPr>
          <p:cNvGrpSpPr/>
          <p:nvPr/>
        </p:nvGrpSpPr>
        <p:grpSpPr>
          <a:xfrm>
            <a:off x="2453236" y="649950"/>
            <a:ext cx="1112102" cy="958708"/>
            <a:chOff x="848544" y="980728"/>
            <a:chExt cx="2338820" cy="2016224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C9ED291-C245-3BB3-D6B9-95027C649D5D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01175EC0-47AE-1BA0-66B2-A596DAEFB33F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chemeClr val="bg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A18E23AE-AF9A-29D4-24A1-BAB81E7012A8}"/>
                  </a:ext>
                </a:extLst>
              </p:cNvPr>
              <p:cNvSpPr/>
              <p:nvPr/>
            </p:nvSpPr>
            <p:spPr>
              <a:xfrm>
                <a:off x="2611518" y="5275840"/>
                <a:ext cx="161545" cy="1615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C03983D-B042-E44C-2D7C-72B9C485F7CA}"/>
                </a:ext>
              </a:extLst>
            </p:cNvPr>
            <p:cNvSpPr/>
            <p:nvPr/>
          </p:nvSpPr>
          <p:spPr>
            <a:xfrm>
              <a:off x="1765851" y="1633153"/>
              <a:ext cx="504209" cy="938130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8E39CD4F-C043-4D65-184B-FB889C5B3D5A}"/>
              </a:ext>
            </a:extLst>
          </p:cNvPr>
          <p:cNvGrpSpPr/>
          <p:nvPr/>
        </p:nvGrpSpPr>
        <p:grpSpPr>
          <a:xfrm>
            <a:off x="2305399" y="3697950"/>
            <a:ext cx="1112102" cy="958708"/>
            <a:chOff x="848544" y="980728"/>
            <a:chExt cx="2338820" cy="2016224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83F48C16-1029-C162-B90C-BA1B6AA0F23D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34A53D9F-E001-561D-FCDF-9F10DA664C82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chemeClr val="bg1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4738346A-8509-191B-5685-33B11D6D083B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C56987D6-23C0-8FDA-7D37-BF4B92FECAC7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EBD58F9-199F-AD4F-EEA3-D9642B377C54}"/>
              </a:ext>
            </a:extLst>
          </p:cNvPr>
          <p:cNvGrpSpPr/>
          <p:nvPr/>
        </p:nvGrpSpPr>
        <p:grpSpPr>
          <a:xfrm>
            <a:off x="5396942" y="3697950"/>
            <a:ext cx="1112102" cy="958708"/>
            <a:chOff x="848544" y="980728"/>
            <a:chExt cx="2338820" cy="2016224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222C5D2C-5517-E508-F27C-FA39EB1CE6BF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09" name="二等辺三角形 108">
                <a:extLst>
                  <a:ext uri="{FF2B5EF4-FFF2-40B4-BE49-F238E27FC236}">
                    <a16:creationId xmlns:a16="http://schemas.microsoft.com/office/drawing/2014/main" id="{2A72D6F5-42B8-3A41-329D-7755BD1CFFE9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FF00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7750F10C-9BA3-955E-140F-C23153C7901A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C5DC2152-A5A6-C4FD-C4A6-29A61C690C9F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A297E5F9-BB4F-0A27-491C-7B6DA615CBC1}"/>
              </a:ext>
            </a:extLst>
          </p:cNvPr>
          <p:cNvGrpSpPr/>
          <p:nvPr/>
        </p:nvGrpSpPr>
        <p:grpSpPr>
          <a:xfrm>
            <a:off x="8415914" y="3697950"/>
            <a:ext cx="1112102" cy="958708"/>
            <a:chOff x="848544" y="980728"/>
            <a:chExt cx="2338820" cy="2016224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D9D31B7-6AFC-E214-1602-59F455A68275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E5DCD03A-10A5-D082-A683-4FF44E545FD5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0000"/>
              </a:solidFill>
              <a:ln w="635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2E674B04-AD9B-EB65-2F7C-7608D06FC88E}"/>
                  </a:ext>
                </a:extLst>
              </p:cNvPr>
              <p:cNvSpPr/>
              <p:nvPr/>
            </p:nvSpPr>
            <p:spPr>
              <a:xfrm>
                <a:off x="2611518" y="5349141"/>
                <a:ext cx="161544" cy="1615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7FAAC8D-AD64-2339-DAD8-0AC1EE78F0F1}"/>
                </a:ext>
              </a:extLst>
            </p:cNvPr>
            <p:cNvSpPr/>
            <p:nvPr/>
          </p:nvSpPr>
          <p:spPr>
            <a:xfrm>
              <a:off x="1707045" y="1523738"/>
              <a:ext cx="621818" cy="1156958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E5356D4-5CA7-7A6F-FE17-3D8091D9E0C5}"/>
              </a:ext>
            </a:extLst>
          </p:cNvPr>
          <p:cNvGrpSpPr/>
          <p:nvPr/>
        </p:nvGrpSpPr>
        <p:grpSpPr>
          <a:xfrm>
            <a:off x="5530544" y="649950"/>
            <a:ext cx="1112102" cy="958708"/>
            <a:chOff x="848544" y="980728"/>
            <a:chExt cx="2338820" cy="2016224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2436C0AE-317F-FBE8-34C3-FBA0BAFDFF48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19" name="二等辺三角形 118">
                <a:extLst>
                  <a:ext uri="{FF2B5EF4-FFF2-40B4-BE49-F238E27FC236}">
                    <a16:creationId xmlns:a16="http://schemas.microsoft.com/office/drawing/2014/main" id="{596298DC-5FF5-73A8-DEC3-6E496CF49D9D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FF00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72644B4F-AB16-E0C9-AF44-87319CA8E699}"/>
                  </a:ext>
                </a:extLst>
              </p:cNvPr>
              <p:cNvSpPr/>
              <p:nvPr/>
            </p:nvSpPr>
            <p:spPr>
              <a:xfrm>
                <a:off x="2611518" y="5275840"/>
                <a:ext cx="161545" cy="1615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90557F94-3059-2046-1791-F8A0407FAE0D}"/>
                </a:ext>
              </a:extLst>
            </p:cNvPr>
            <p:cNvSpPr/>
            <p:nvPr/>
          </p:nvSpPr>
          <p:spPr>
            <a:xfrm>
              <a:off x="1765851" y="1633153"/>
              <a:ext cx="504209" cy="938130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B42749AC-3383-DEA8-FEDC-DDC2CFC7F8CA}"/>
              </a:ext>
            </a:extLst>
          </p:cNvPr>
          <p:cNvGrpSpPr/>
          <p:nvPr/>
        </p:nvGrpSpPr>
        <p:grpSpPr>
          <a:xfrm>
            <a:off x="8546305" y="649950"/>
            <a:ext cx="1112102" cy="958708"/>
            <a:chOff x="848544" y="980728"/>
            <a:chExt cx="2338820" cy="201622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1B9F33C-E953-1D2F-9F6B-EB4969303044}"/>
                </a:ext>
              </a:extLst>
            </p:cNvPr>
            <p:cNvGrpSpPr/>
            <p:nvPr/>
          </p:nvGrpSpPr>
          <p:grpSpPr>
            <a:xfrm>
              <a:off x="848544" y="980728"/>
              <a:ext cx="2338820" cy="2016224"/>
              <a:chOff x="1522880" y="3633995"/>
              <a:chExt cx="2338820" cy="2016224"/>
            </a:xfrm>
          </p:grpSpPr>
          <p:sp>
            <p:nvSpPr>
              <p:cNvPr id="124" name="二等辺三角形 123">
                <a:extLst>
                  <a:ext uri="{FF2B5EF4-FFF2-40B4-BE49-F238E27FC236}">
                    <a16:creationId xmlns:a16="http://schemas.microsoft.com/office/drawing/2014/main" id="{50DFC87C-594B-DB29-33F4-888E292FFE61}"/>
                  </a:ext>
                </a:extLst>
              </p:cNvPr>
              <p:cNvSpPr/>
              <p:nvPr/>
            </p:nvSpPr>
            <p:spPr>
              <a:xfrm>
                <a:off x="1522880" y="3633995"/>
                <a:ext cx="2338820" cy="2016224"/>
              </a:xfrm>
              <a:prstGeom prst="triangle">
                <a:avLst/>
              </a:prstGeom>
              <a:solidFill>
                <a:srgbClr val="FF0000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534802D7-44A4-2CC8-FCA3-BB89B0047FF5}"/>
                  </a:ext>
                </a:extLst>
              </p:cNvPr>
              <p:cNvSpPr/>
              <p:nvPr/>
            </p:nvSpPr>
            <p:spPr>
              <a:xfrm>
                <a:off x="2611518" y="5275840"/>
                <a:ext cx="161545" cy="16154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290087D-3AF7-0489-040E-54680A6B6655}"/>
                </a:ext>
              </a:extLst>
            </p:cNvPr>
            <p:cNvSpPr/>
            <p:nvPr/>
          </p:nvSpPr>
          <p:spPr>
            <a:xfrm>
              <a:off x="1765851" y="1633153"/>
              <a:ext cx="504209" cy="938130"/>
            </a:xfrm>
            <a:custGeom>
              <a:avLst/>
              <a:gdLst>
                <a:gd name="connsiteX0" fmla="*/ 287096 w 574192"/>
                <a:gd name="connsiteY0" fmla="*/ 0 h 1068344"/>
                <a:gd name="connsiteX1" fmla="*/ 574192 w 574192"/>
                <a:gd name="connsiteY1" fmla="*/ 287096 h 1068344"/>
                <a:gd name="connsiteX2" fmla="*/ 568359 w 574192"/>
                <a:gd name="connsiteY2" fmla="*/ 344956 h 1068344"/>
                <a:gd name="connsiteX3" fmla="*/ 559651 w 574192"/>
                <a:gd name="connsiteY3" fmla="*/ 373010 h 1068344"/>
                <a:gd name="connsiteX4" fmla="*/ 564667 w 574192"/>
                <a:gd name="connsiteY4" fmla="*/ 373010 h 1068344"/>
                <a:gd name="connsiteX5" fmla="*/ 288454 w 574192"/>
                <a:gd name="connsiteY5" fmla="*/ 1068344 h 1068344"/>
                <a:gd name="connsiteX6" fmla="*/ 12241 w 574192"/>
                <a:gd name="connsiteY6" fmla="*/ 373010 h 1068344"/>
                <a:gd name="connsiteX7" fmla="*/ 14541 w 574192"/>
                <a:gd name="connsiteY7" fmla="*/ 373010 h 1068344"/>
                <a:gd name="connsiteX8" fmla="*/ 5833 w 574192"/>
                <a:gd name="connsiteY8" fmla="*/ 344956 h 1068344"/>
                <a:gd name="connsiteX9" fmla="*/ 0 w 574192"/>
                <a:gd name="connsiteY9" fmla="*/ 287096 h 1068344"/>
                <a:gd name="connsiteX10" fmla="*/ 287096 w 574192"/>
                <a:gd name="connsiteY10" fmla="*/ 0 h 106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4192" h="1068344">
                  <a:moveTo>
                    <a:pt x="287096" y="0"/>
                  </a:moveTo>
                  <a:cubicBezTo>
                    <a:pt x="445655" y="0"/>
                    <a:pt x="574192" y="128537"/>
                    <a:pt x="574192" y="287096"/>
                  </a:cubicBezTo>
                  <a:cubicBezTo>
                    <a:pt x="574192" y="306916"/>
                    <a:pt x="572184" y="326267"/>
                    <a:pt x="568359" y="344956"/>
                  </a:cubicBezTo>
                  <a:lnTo>
                    <a:pt x="559651" y="373010"/>
                  </a:lnTo>
                  <a:lnTo>
                    <a:pt x="564667" y="373010"/>
                  </a:lnTo>
                  <a:lnTo>
                    <a:pt x="288454" y="1068344"/>
                  </a:lnTo>
                  <a:lnTo>
                    <a:pt x="12241" y="373010"/>
                  </a:lnTo>
                  <a:lnTo>
                    <a:pt x="14541" y="373010"/>
                  </a:lnTo>
                  <a:lnTo>
                    <a:pt x="5833" y="344956"/>
                  </a:lnTo>
                  <a:cubicBezTo>
                    <a:pt x="2008" y="326267"/>
                    <a:pt x="0" y="306916"/>
                    <a:pt x="0" y="287096"/>
                  </a:cubicBezTo>
                  <a:cubicBezTo>
                    <a:pt x="0" y="128537"/>
                    <a:pt x="128537" y="0"/>
                    <a:pt x="28709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C0B231-F707-C34D-DE4D-1DE0827DEFC9}"/>
              </a:ext>
            </a:extLst>
          </p:cNvPr>
          <p:cNvSpPr txBox="1"/>
          <p:nvPr/>
        </p:nvSpPr>
        <p:spPr>
          <a:xfrm>
            <a:off x="3937349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注意、危険マーク</a:t>
            </a:r>
          </a:p>
        </p:txBody>
      </p:sp>
    </p:spTree>
    <p:extLst>
      <p:ext uri="{BB962C8B-B14F-4D97-AF65-F5344CB8AC3E}">
        <p14:creationId xmlns:p14="http://schemas.microsoft.com/office/powerpoint/2010/main" val="997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mk162_注意、危険マーク</dc:title>
  <dc:subject>mk162_注意、危険マーク</dc:subject>
  <dc:creator>ぱわぽすけ</dc:creator>
  <cp:lastModifiedBy/>
  <cp:revision>1</cp:revision>
  <dcterms:created xsi:type="dcterms:W3CDTF">2014-10-29T04:47:26Z</dcterms:created>
  <dcterms:modified xsi:type="dcterms:W3CDTF">2024-11-17T17:18:53Z</dcterms:modified>
  <cp:version>1</cp:version>
</cp:coreProperties>
</file>