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540" r:id="rId2"/>
    <p:sldId id="542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FFCCCC"/>
    <a:srgbClr val="FF6699"/>
    <a:srgbClr val="FF0000"/>
    <a:srgbClr val="3333FF"/>
    <a:srgbClr val="99CCFF"/>
    <a:srgbClr val="FFCC00"/>
    <a:srgbClr val="3333CC"/>
    <a:srgbClr val="333399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911" autoAdjust="0"/>
    <p:restoredTop sz="94660"/>
  </p:normalViewPr>
  <p:slideViewPr>
    <p:cSldViewPr>
      <p:cViewPr varScale="1">
        <p:scale>
          <a:sx n="73" d="100"/>
          <a:sy n="73" d="100"/>
        </p:scale>
        <p:origin x="78" y="138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DD9C7F3-390D-F00F-6186-F229268DBB64}"/>
              </a:ext>
            </a:extLst>
          </p:cNvPr>
          <p:cNvSpPr/>
          <p:nvPr userDrawn="1"/>
        </p:nvSpPr>
        <p:spPr>
          <a:xfrm>
            <a:off x="560512" y="548680"/>
            <a:ext cx="9035180" cy="601737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1187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2024/11/26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0331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正方形/長方形 11"/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/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00C0FDD-0339-7EE7-DE1A-B0D9953BD5D2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©2024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5" r:id="rId3"/>
    <p:sldLayoutId id="2147483657" r:id="rId4"/>
    <p:sldLayoutId id="2147483661" r:id="rId5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E43DAFF-5418-A706-4FDE-AC8595BA8D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3C7C3B19-EC22-E5FC-583F-2C71CB883E9C}"/>
              </a:ext>
            </a:extLst>
          </p:cNvPr>
          <p:cNvGrpSpPr/>
          <p:nvPr/>
        </p:nvGrpSpPr>
        <p:grpSpPr>
          <a:xfrm>
            <a:off x="1331001" y="654923"/>
            <a:ext cx="1278092" cy="2651363"/>
            <a:chOff x="1331001" y="654923"/>
            <a:chExt cx="1278092" cy="2651363"/>
          </a:xfrm>
        </p:grpSpPr>
        <p:sp>
          <p:nvSpPr>
            <p:cNvPr id="60" name="楕円 59">
              <a:extLst>
                <a:ext uri="{FF2B5EF4-FFF2-40B4-BE49-F238E27FC236}">
                  <a16:creationId xmlns:a16="http://schemas.microsoft.com/office/drawing/2014/main" id="{24631C31-EAF9-BBC3-94B0-30A6DB9571D9}"/>
                </a:ext>
              </a:extLst>
            </p:cNvPr>
            <p:cNvSpPr/>
            <p:nvPr/>
          </p:nvSpPr>
          <p:spPr>
            <a:xfrm>
              <a:off x="1340231" y="654923"/>
              <a:ext cx="1259506" cy="1363533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台形 48">
              <a:extLst>
                <a:ext uri="{FF2B5EF4-FFF2-40B4-BE49-F238E27FC236}">
                  <a16:creationId xmlns:a16="http://schemas.microsoft.com/office/drawing/2014/main" id="{6F1571A0-8D6E-9DC4-25AF-807C088B6DCE}"/>
                </a:ext>
              </a:extLst>
            </p:cNvPr>
            <p:cNvSpPr/>
            <p:nvPr/>
          </p:nvSpPr>
          <p:spPr>
            <a:xfrm rot="10800000">
              <a:off x="1766410" y="2821640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台形 49">
              <a:extLst>
                <a:ext uri="{FF2B5EF4-FFF2-40B4-BE49-F238E27FC236}">
                  <a16:creationId xmlns:a16="http://schemas.microsoft.com/office/drawing/2014/main" id="{28C3E392-5D0A-7F62-7F23-D72A9463CF34}"/>
                </a:ext>
              </a:extLst>
            </p:cNvPr>
            <p:cNvSpPr/>
            <p:nvPr/>
          </p:nvSpPr>
          <p:spPr>
            <a:xfrm rot="10800000">
              <a:off x="1951635" y="2821640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F67C1D9E-60EF-17BC-C15B-518A2C803247}"/>
                </a:ext>
              </a:extLst>
            </p:cNvPr>
            <p:cNvSpPr/>
            <p:nvPr/>
          </p:nvSpPr>
          <p:spPr>
            <a:xfrm>
              <a:off x="1595795" y="3161609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7" name="フリーフォーム: 図形 86">
              <a:extLst>
                <a:ext uri="{FF2B5EF4-FFF2-40B4-BE49-F238E27FC236}">
                  <a16:creationId xmlns:a16="http://schemas.microsoft.com/office/drawing/2014/main" id="{8D1B891D-CEDC-4CD0-D4CF-C398BCBAF094}"/>
                </a:ext>
              </a:extLst>
            </p:cNvPr>
            <p:cNvSpPr/>
            <p:nvPr/>
          </p:nvSpPr>
          <p:spPr>
            <a:xfrm flipH="1">
              <a:off x="1959376" y="3161609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台形 51">
              <a:extLst>
                <a:ext uri="{FF2B5EF4-FFF2-40B4-BE49-F238E27FC236}">
                  <a16:creationId xmlns:a16="http://schemas.microsoft.com/office/drawing/2014/main" id="{82E2272F-A2A3-13D3-5BEF-6144ABDBD4A4}"/>
                </a:ext>
              </a:extLst>
            </p:cNvPr>
            <p:cNvSpPr/>
            <p:nvPr/>
          </p:nvSpPr>
          <p:spPr>
            <a:xfrm rot="10800000" flipV="1">
              <a:off x="1641987" y="2662163"/>
              <a:ext cx="631578" cy="345409"/>
            </a:xfrm>
            <a:prstGeom prst="trapezoid">
              <a:avLst>
                <a:gd name="adj" fmla="val 11777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3" name="グループ化 262">
              <a:extLst>
                <a:ext uri="{FF2B5EF4-FFF2-40B4-BE49-F238E27FC236}">
                  <a16:creationId xmlns:a16="http://schemas.microsoft.com/office/drawing/2014/main" id="{D5949CE2-86FF-F637-0F45-5E44B5EE4299}"/>
                </a:ext>
              </a:extLst>
            </p:cNvPr>
            <p:cNvGrpSpPr/>
            <p:nvPr/>
          </p:nvGrpSpPr>
          <p:grpSpPr>
            <a:xfrm flipH="1">
              <a:off x="1506695" y="1834299"/>
              <a:ext cx="241423" cy="1003017"/>
              <a:chOff x="-1059632" y="2077505"/>
              <a:chExt cx="309482" cy="1285775"/>
            </a:xfrm>
            <a:solidFill>
              <a:srgbClr val="002060"/>
            </a:solidFill>
          </p:grpSpPr>
          <p:sp>
            <p:nvSpPr>
              <p:cNvPr id="260" name="フリーフォーム: 図形 259">
                <a:extLst>
                  <a:ext uri="{FF2B5EF4-FFF2-40B4-BE49-F238E27FC236}">
                    <a16:creationId xmlns:a16="http://schemas.microsoft.com/office/drawing/2014/main" id="{D752F1A6-E3ED-4769-A630-5E7D10D2E7BB}"/>
                  </a:ext>
                </a:extLst>
              </p:cNvPr>
              <p:cNvSpPr/>
              <p:nvPr/>
            </p:nvSpPr>
            <p:spPr>
              <a:xfrm rot="10800000">
                <a:off x="-884482" y="2945919"/>
                <a:ext cx="133296" cy="417361"/>
              </a:xfrm>
              <a:custGeom>
                <a:avLst/>
                <a:gdLst>
                  <a:gd name="connsiteX0" fmla="*/ 66647 w 133296"/>
                  <a:gd name="connsiteY0" fmla="*/ 463721 h 463721"/>
                  <a:gd name="connsiteX1" fmla="*/ 66648 w 133296"/>
                  <a:gd name="connsiteY1" fmla="*/ 463720 h 463721"/>
                  <a:gd name="connsiteX2" fmla="*/ 0 w 133296"/>
                  <a:gd name="connsiteY2" fmla="*/ 397072 h 463721"/>
                  <a:gd name="connsiteX3" fmla="*/ 0 w 133296"/>
                  <a:gd name="connsiteY3" fmla="*/ 244278 h 463721"/>
                  <a:gd name="connsiteX4" fmla="*/ 3444 w 133296"/>
                  <a:gd name="connsiteY4" fmla="*/ 227219 h 463721"/>
                  <a:gd name="connsiteX5" fmla="*/ 3444 w 133296"/>
                  <a:gd name="connsiteY5" fmla="*/ 111000 h 463721"/>
                  <a:gd name="connsiteX6" fmla="*/ 24153 w 133296"/>
                  <a:gd name="connsiteY6" fmla="*/ 90291 h 463721"/>
                  <a:gd name="connsiteX7" fmla="*/ 27425 w 133296"/>
                  <a:gd name="connsiteY7" fmla="*/ 91646 h 463721"/>
                  <a:gd name="connsiteX8" fmla="*/ 27425 w 133296"/>
                  <a:gd name="connsiteY8" fmla="*/ 49892 h 463721"/>
                  <a:gd name="connsiteX9" fmla="*/ 47658 w 133296"/>
                  <a:gd name="connsiteY9" fmla="*/ 29659 h 463721"/>
                  <a:gd name="connsiteX10" fmla="*/ 59672 w 133296"/>
                  <a:gd name="connsiteY10" fmla="*/ 34635 h 463721"/>
                  <a:gd name="connsiteX11" fmla="*/ 59672 w 133296"/>
                  <a:gd name="connsiteY11" fmla="*/ 20233 h 463721"/>
                  <a:gd name="connsiteX12" fmla="*/ 79905 w 133296"/>
                  <a:gd name="connsiteY12" fmla="*/ 0 h 463721"/>
                  <a:gd name="connsiteX13" fmla="*/ 100138 w 133296"/>
                  <a:gd name="connsiteY13" fmla="*/ 20233 h 463721"/>
                  <a:gd name="connsiteX14" fmla="*/ 100138 w 133296"/>
                  <a:gd name="connsiteY14" fmla="*/ 42608 h 463721"/>
                  <a:gd name="connsiteX15" fmla="*/ 112651 w 133296"/>
                  <a:gd name="connsiteY15" fmla="*/ 37425 h 463721"/>
                  <a:gd name="connsiteX16" fmla="*/ 132884 w 133296"/>
                  <a:gd name="connsiteY16" fmla="*/ 57658 h 463721"/>
                  <a:gd name="connsiteX17" fmla="*/ 132884 w 133296"/>
                  <a:gd name="connsiteY17" fmla="*/ 242237 h 463721"/>
                  <a:gd name="connsiteX18" fmla="*/ 133296 w 133296"/>
                  <a:gd name="connsiteY18" fmla="*/ 244278 h 463721"/>
                  <a:gd name="connsiteX19" fmla="*/ 133295 w 133296"/>
                  <a:gd name="connsiteY19" fmla="*/ 397073 h 463721"/>
                  <a:gd name="connsiteX20" fmla="*/ 66647 w 133296"/>
                  <a:gd name="connsiteY20" fmla="*/ 463721 h 463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33296" h="463721">
                    <a:moveTo>
                      <a:pt x="66647" y="463721"/>
                    </a:moveTo>
                    <a:lnTo>
                      <a:pt x="66648" y="463720"/>
                    </a:lnTo>
                    <a:cubicBezTo>
                      <a:pt x="29839" y="463720"/>
                      <a:pt x="0" y="433881"/>
                      <a:pt x="0" y="397072"/>
                    </a:cubicBezTo>
                    <a:lnTo>
                      <a:pt x="0" y="244278"/>
                    </a:lnTo>
                    <a:lnTo>
                      <a:pt x="3444" y="227219"/>
                    </a:lnTo>
                    <a:lnTo>
                      <a:pt x="3444" y="111000"/>
                    </a:lnTo>
                    <a:cubicBezTo>
                      <a:pt x="3444" y="99563"/>
                      <a:pt x="12716" y="90291"/>
                      <a:pt x="24153" y="90291"/>
                    </a:cubicBezTo>
                    <a:lnTo>
                      <a:pt x="27425" y="91646"/>
                    </a:lnTo>
                    <a:lnTo>
                      <a:pt x="27425" y="49892"/>
                    </a:lnTo>
                    <a:cubicBezTo>
                      <a:pt x="27425" y="38718"/>
                      <a:pt x="36484" y="29659"/>
                      <a:pt x="47658" y="29659"/>
                    </a:cubicBezTo>
                    <a:lnTo>
                      <a:pt x="59672" y="34635"/>
                    </a:lnTo>
                    <a:lnTo>
                      <a:pt x="59672" y="20233"/>
                    </a:lnTo>
                    <a:cubicBezTo>
                      <a:pt x="59672" y="9059"/>
                      <a:pt x="68731" y="0"/>
                      <a:pt x="79905" y="0"/>
                    </a:cubicBezTo>
                    <a:cubicBezTo>
                      <a:pt x="91079" y="0"/>
                      <a:pt x="100138" y="9059"/>
                      <a:pt x="100138" y="20233"/>
                    </a:cubicBezTo>
                    <a:lnTo>
                      <a:pt x="100138" y="42608"/>
                    </a:lnTo>
                    <a:lnTo>
                      <a:pt x="112651" y="37425"/>
                    </a:lnTo>
                    <a:cubicBezTo>
                      <a:pt x="123825" y="37425"/>
                      <a:pt x="132884" y="46484"/>
                      <a:pt x="132884" y="57658"/>
                    </a:cubicBezTo>
                    <a:lnTo>
                      <a:pt x="132884" y="242237"/>
                    </a:lnTo>
                    <a:lnTo>
                      <a:pt x="133296" y="244278"/>
                    </a:lnTo>
                    <a:cubicBezTo>
                      <a:pt x="133296" y="295210"/>
                      <a:pt x="133295" y="346141"/>
                      <a:pt x="133295" y="397073"/>
                    </a:cubicBezTo>
                    <a:cubicBezTo>
                      <a:pt x="133295" y="433882"/>
                      <a:pt x="103456" y="463721"/>
                      <a:pt x="66647" y="463721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1" name="四角形: 上の 2 つの角を丸める 260">
                <a:extLst>
                  <a:ext uri="{FF2B5EF4-FFF2-40B4-BE49-F238E27FC236}">
                    <a16:creationId xmlns:a16="http://schemas.microsoft.com/office/drawing/2014/main" id="{2B096EEA-6002-5135-6770-D562A1365658}"/>
                  </a:ext>
                </a:extLst>
              </p:cNvPr>
              <p:cNvSpPr>
                <a:spLocks/>
              </p:cNvSpPr>
              <p:nvPr/>
            </p:nvSpPr>
            <p:spPr>
              <a:xfrm rot="21040790">
                <a:off x="-1059632" y="2077505"/>
                <a:ext cx="264884" cy="1048891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2" name="四角形: 上の 2 つの角を丸める 55">
                <a:extLst>
                  <a:ext uri="{FF2B5EF4-FFF2-40B4-BE49-F238E27FC236}">
                    <a16:creationId xmlns:a16="http://schemas.microsoft.com/office/drawing/2014/main" id="{C96F885D-6FF4-7462-2B54-4683ACE34701}"/>
                  </a:ext>
                </a:extLst>
              </p:cNvPr>
              <p:cNvSpPr/>
              <p:nvPr/>
            </p:nvSpPr>
            <p:spPr>
              <a:xfrm rot="10800000">
                <a:off x="-809682" y="3140922"/>
                <a:ext cx="59532" cy="121781"/>
              </a:xfrm>
              <a:custGeom>
                <a:avLst/>
                <a:gdLst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49032 w 140472"/>
                  <a:gd name="connsiteY0" fmla="*/ 132281 h 223721"/>
                  <a:gd name="connsiteX1" fmla="*/ 10500 w 140472"/>
                  <a:gd name="connsiteY1" fmla="*/ 132281 h 223721"/>
                  <a:gd name="connsiteX2" fmla="*/ 0 w 140472"/>
                  <a:gd name="connsiteY2" fmla="*/ 121781 h 223721"/>
                  <a:gd name="connsiteX3" fmla="*/ 0 w 140472"/>
                  <a:gd name="connsiteY3" fmla="*/ 29766 h 223721"/>
                  <a:gd name="connsiteX4" fmla="*/ 29766 w 140472"/>
                  <a:gd name="connsiteY4" fmla="*/ 0 h 223721"/>
                  <a:gd name="connsiteX5" fmla="*/ 29766 w 140472"/>
                  <a:gd name="connsiteY5" fmla="*/ 0 h 223721"/>
                  <a:gd name="connsiteX6" fmla="*/ 59532 w 140472"/>
                  <a:gd name="connsiteY6" fmla="*/ 29766 h 223721"/>
                  <a:gd name="connsiteX7" fmla="*/ 59532 w 140472"/>
                  <a:gd name="connsiteY7" fmla="*/ 121781 h 223721"/>
                  <a:gd name="connsiteX8" fmla="*/ 140472 w 140472"/>
                  <a:gd name="connsiteY8" fmla="*/ 223721 h 223721"/>
                  <a:gd name="connsiteX0" fmla="*/ 49032 w 59532"/>
                  <a:gd name="connsiteY0" fmla="*/ 132281 h 132281"/>
                  <a:gd name="connsiteX1" fmla="*/ 10500 w 59532"/>
                  <a:gd name="connsiteY1" fmla="*/ 132281 h 132281"/>
                  <a:gd name="connsiteX2" fmla="*/ 0 w 59532"/>
                  <a:gd name="connsiteY2" fmla="*/ 121781 h 132281"/>
                  <a:gd name="connsiteX3" fmla="*/ 0 w 59532"/>
                  <a:gd name="connsiteY3" fmla="*/ 29766 h 132281"/>
                  <a:gd name="connsiteX4" fmla="*/ 29766 w 59532"/>
                  <a:gd name="connsiteY4" fmla="*/ 0 h 132281"/>
                  <a:gd name="connsiteX5" fmla="*/ 29766 w 59532"/>
                  <a:gd name="connsiteY5" fmla="*/ 0 h 132281"/>
                  <a:gd name="connsiteX6" fmla="*/ 59532 w 59532"/>
                  <a:gd name="connsiteY6" fmla="*/ 29766 h 132281"/>
                  <a:gd name="connsiteX7" fmla="*/ 59532 w 59532"/>
                  <a:gd name="connsiteY7" fmla="*/ 121781 h 132281"/>
                  <a:gd name="connsiteX0" fmla="*/ 10500 w 59532"/>
                  <a:gd name="connsiteY0" fmla="*/ 132281 h 132281"/>
                  <a:gd name="connsiteX1" fmla="*/ 0 w 59532"/>
                  <a:gd name="connsiteY1" fmla="*/ 121781 h 132281"/>
                  <a:gd name="connsiteX2" fmla="*/ 0 w 59532"/>
                  <a:gd name="connsiteY2" fmla="*/ 29766 h 132281"/>
                  <a:gd name="connsiteX3" fmla="*/ 29766 w 59532"/>
                  <a:gd name="connsiteY3" fmla="*/ 0 h 132281"/>
                  <a:gd name="connsiteX4" fmla="*/ 29766 w 59532"/>
                  <a:gd name="connsiteY4" fmla="*/ 0 h 132281"/>
                  <a:gd name="connsiteX5" fmla="*/ 59532 w 59532"/>
                  <a:gd name="connsiteY5" fmla="*/ 29766 h 132281"/>
                  <a:gd name="connsiteX6" fmla="*/ 59532 w 59532"/>
                  <a:gd name="connsiteY6" fmla="*/ 121781 h 132281"/>
                  <a:gd name="connsiteX0" fmla="*/ 0 w 59532"/>
                  <a:gd name="connsiteY0" fmla="*/ 121781 h 121781"/>
                  <a:gd name="connsiteX1" fmla="*/ 0 w 59532"/>
                  <a:gd name="connsiteY1" fmla="*/ 29766 h 121781"/>
                  <a:gd name="connsiteX2" fmla="*/ 29766 w 59532"/>
                  <a:gd name="connsiteY2" fmla="*/ 0 h 121781"/>
                  <a:gd name="connsiteX3" fmla="*/ 29766 w 59532"/>
                  <a:gd name="connsiteY3" fmla="*/ 0 h 121781"/>
                  <a:gd name="connsiteX4" fmla="*/ 59532 w 59532"/>
                  <a:gd name="connsiteY4" fmla="*/ 29766 h 121781"/>
                  <a:gd name="connsiteX5" fmla="*/ 59532 w 59532"/>
                  <a:gd name="connsiteY5" fmla="*/ 121781 h 1217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9532" h="121781">
                    <a:moveTo>
                      <a:pt x="0" y="121781"/>
                    </a:moveTo>
                    <a:lnTo>
                      <a:pt x="0" y="29766"/>
                    </a:lnTo>
                    <a:cubicBezTo>
                      <a:pt x="0" y="13327"/>
                      <a:pt x="13327" y="0"/>
                      <a:pt x="29766" y="0"/>
                    </a:cubicBezTo>
                    <a:lnTo>
                      <a:pt x="29766" y="0"/>
                    </a:lnTo>
                    <a:cubicBezTo>
                      <a:pt x="46205" y="0"/>
                      <a:pt x="59532" y="13327"/>
                      <a:pt x="59532" y="29766"/>
                    </a:cubicBezTo>
                    <a:lnTo>
                      <a:pt x="59532" y="121781"/>
                    </a:lnTo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8" name="フリーフォーム: 図形 217">
              <a:extLst>
                <a:ext uri="{FF2B5EF4-FFF2-40B4-BE49-F238E27FC236}">
                  <a16:creationId xmlns:a16="http://schemas.microsoft.com/office/drawing/2014/main" id="{656AF3C9-32B2-EFB6-82B1-C49D71EC4B1E}"/>
                </a:ext>
              </a:extLst>
            </p:cNvPr>
            <p:cNvSpPr/>
            <p:nvPr/>
          </p:nvSpPr>
          <p:spPr>
            <a:xfrm rot="10800000">
              <a:off x="2314596" y="2511739"/>
              <a:ext cx="103983" cy="325578"/>
            </a:xfrm>
            <a:custGeom>
              <a:avLst/>
              <a:gdLst>
                <a:gd name="connsiteX0" fmla="*/ 66647 w 133296"/>
                <a:gd name="connsiteY0" fmla="*/ 463721 h 463721"/>
                <a:gd name="connsiteX1" fmla="*/ 66648 w 133296"/>
                <a:gd name="connsiteY1" fmla="*/ 463720 h 463721"/>
                <a:gd name="connsiteX2" fmla="*/ 0 w 133296"/>
                <a:gd name="connsiteY2" fmla="*/ 397072 h 463721"/>
                <a:gd name="connsiteX3" fmla="*/ 0 w 133296"/>
                <a:gd name="connsiteY3" fmla="*/ 244278 h 463721"/>
                <a:gd name="connsiteX4" fmla="*/ 3444 w 133296"/>
                <a:gd name="connsiteY4" fmla="*/ 227219 h 463721"/>
                <a:gd name="connsiteX5" fmla="*/ 3444 w 133296"/>
                <a:gd name="connsiteY5" fmla="*/ 111000 h 463721"/>
                <a:gd name="connsiteX6" fmla="*/ 24153 w 133296"/>
                <a:gd name="connsiteY6" fmla="*/ 90291 h 463721"/>
                <a:gd name="connsiteX7" fmla="*/ 27425 w 133296"/>
                <a:gd name="connsiteY7" fmla="*/ 91646 h 463721"/>
                <a:gd name="connsiteX8" fmla="*/ 27425 w 133296"/>
                <a:gd name="connsiteY8" fmla="*/ 49892 h 463721"/>
                <a:gd name="connsiteX9" fmla="*/ 47658 w 133296"/>
                <a:gd name="connsiteY9" fmla="*/ 29659 h 463721"/>
                <a:gd name="connsiteX10" fmla="*/ 59672 w 133296"/>
                <a:gd name="connsiteY10" fmla="*/ 34635 h 463721"/>
                <a:gd name="connsiteX11" fmla="*/ 59672 w 133296"/>
                <a:gd name="connsiteY11" fmla="*/ 20233 h 463721"/>
                <a:gd name="connsiteX12" fmla="*/ 79905 w 133296"/>
                <a:gd name="connsiteY12" fmla="*/ 0 h 463721"/>
                <a:gd name="connsiteX13" fmla="*/ 100138 w 133296"/>
                <a:gd name="connsiteY13" fmla="*/ 20233 h 463721"/>
                <a:gd name="connsiteX14" fmla="*/ 100138 w 133296"/>
                <a:gd name="connsiteY14" fmla="*/ 42608 h 463721"/>
                <a:gd name="connsiteX15" fmla="*/ 112651 w 133296"/>
                <a:gd name="connsiteY15" fmla="*/ 37425 h 463721"/>
                <a:gd name="connsiteX16" fmla="*/ 132884 w 133296"/>
                <a:gd name="connsiteY16" fmla="*/ 57658 h 463721"/>
                <a:gd name="connsiteX17" fmla="*/ 132884 w 133296"/>
                <a:gd name="connsiteY17" fmla="*/ 242237 h 463721"/>
                <a:gd name="connsiteX18" fmla="*/ 133296 w 133296"/>
                <a:gd name="connsiteY18" fmla="*/ 244278 h 463721"/>
                <a:gd name="connsiteX19" fmla="*/ 133295 w 133296"/>
                <a:gd name="connsiteY19" fmla="*/ 397073 h 463721"/>
                <a:gd name="connsiteX20" fmla="*/ 66647 w 133296"/>
                <a:gd name="connsiteY20" fmla="*/ 463721 h 463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33296" h="463721">
                  <a:moveTo>
                    <a:pt x="66647" y="463721"/>
                  </a:moveTo>
                  <a:lnTo>
                    <a:pt x="66648" y="463720"/>
                  </a:lnTo>
                  <a:cubicBezTo>
                    <a:pt x="29839" y="463720"/>
                    <a:pt x="0" y="433881"/>
                    <a:pt x="0" y="397072"/>
                  </a:cubicBezTo>
                  <a:lnTo>
                    <a:pt x="0" y="244278"/>
                  </a:lnTo>
                  <a:lnTo>
                    <a:pt x="3444" y="227219"/>
                  </a:lnTo>
                  <a:lnTo>
                    <a:pt x="3444" y="111000"/>
                  </a:lnTo>
                  <a:cubicBezTo>
                    <a:pt x="3444" y="99563"/>
                    <a:pt x="12716" y="90291"/>
                    <a:pt x="24153" y="90291"/>
                  </a:cubicBezTo>
                  <a:lnTo>
                    <a:pt x="27425" y="91646"/>
                  </a:lnTo>
                  <a:lnTo>
                    <a:pt x="27425" y="49892"/>
                  </a:lnTo>
                  <a:cubicBezTo>
                    <a:pt x="27425" y="38718"/>
                    <a:pt x="36484" y="29659"/>
                    <a:pt x="47658" y="29659"/>
                  </a:cubicBezTo>
                  <a:lnTo>
                    <a:pt x="59672" y="34635"/>
                  </a:lnTo>
                  <a:lnTo>
                    <a:pt x="59672" y="20233"/>
                  </a:lnTo>
                  <a:cubicBezTo>
                    <a:pt x="59672" y="9059"/>
                    <a:pt x="68731" y="0"/>
                    <a:pt x="79905" y="0"/>
                  </a:cubicBezTo>
                  <a:cubicBezTo>
                    <a:pt x="91079" y="0"/>
                    <a:pt x="100138" y="9059"/>
                    <a:pt x="100138" y="20233"/>
                  </a:cubicBezTo>
                  <a:lnTo>
                    <a:pt x="100138" y="42608"/>
                  </a:lnTo>
                  <a:lnTo>
                    <a:pt x="112651" y="37425"/>
                  </a:lnTo>
                  <a:cubicBezTo>
                    <a:pt x="123825" y="37425"/>
                    <a:pt x="132884" y="46484"/>
                    <a:pt x="132884" y="57658"/>
                  </a:cubicBezTo>
                  <a:lnTo>
                    <a:pt x="132884" y="242237"/>
                  </a:lnTo>
                  <a:lnTo>
                    <a:pt x="133296" y="244278"/>
                  </a:lnTo>
                  <a:cubicBezTo>
                    <a:pt x="133296" y="295210"/>
                    <a:pt x="133295" y="346141"/>
                    <a:pt x="133295" y="397073"/>
                  </a:cubicBezTo>
                  <a:cubicBezTo>
                    <a:pt x="133295" y="433882"/>
                    <a:pt x="103456" y="463721"/>
                    <a:pt x="66647" y="463721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894A8789-2DEB-CEFA-2064-72423C6607BB}"/>
                </a:ext>
              </a:extLst>
            </p:cNvPr>
            <p:cNvSpPr>
              <a:spLocks/>
            </p:cNvSpPr>
            <p:nvPr/>
          </p:nvSpPr>
          <p:spPr>
            <a:xfrm rot="21040790">
              <a:off x="2177963" y="1834300"/>
              <a:ext cx="206633" cy="81822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5" name="フリーフォーム: 図形 474">
              <a:extLst>
                <a:ext uri="{FF2B5EF4-FFF2-40B4-BE49-F238E27FC236}">
                  <a16:creationId xmlns:a16="http://schemas.microsoft.com/office/drawing/2014/main" id="{0B7C0F72-13E7-6C5B-97E9-CAFE33F38320}"/>
                </a:ext>
              </a:extLst>
            </p:cNvPr>
            <p:cNvSpPr/>
            <p:nvPr/>
          </p:nvSpPr>
          <p:spPr>
            <a:xfrm>
              <a:off x="1597797" y="1801593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26" name="二等辺三角形 225">
              <a:extLst>
                <a:ext uri="{FF2B5EF4-FFF2-40B4-BE49-F238E27FC236}">
                  <a16:creationId xmlns:a16="http://schemas.microsoft.com/office/drawing/2014/main" id="{3D77A66D-29BA-9B32-F37C-B6C745CC278E}"/>
                </a:ext>
              </a:extLst>
            </p:cNvPr>
            <p:cNvSpPr/>
            <p:nvPr/>
          </p:nvSpPr>
          <p:spPr>
            <a:xfrm rot="10800000">
              <a:off x="1776920" y="1801593"/>
              <a:ext cx="366562" cy="481270"/>
            </a:xfrm>
            <a:prstGeom prst="triangl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7" name="四角形: 上の 2 つの角を丸める 55">
              <a:extLst>
                <a:ext uri="{FF2B5EF4-FFF2-40B4-BE49-F238E27FC236}">
                  <a16:creationId xmlns:a16="http://schemas.microsoft.com/office/drawing/2014/main" id="{2416E921-ECC6-9CAD-525B-BC9B2FFE9F90}"/>
                </a:ext>
              </a:extLst>
            </p:cNvPr>
            <p:cNvSpPr/>
            <p:nvPr/>
          </p:nvSpPr>
          <p:spPr>
            <a:xfrm rot="10800000">
              <a:off x="2372946" y="2663859"/>
              <a:ext cx="46440" cy="95000"/>
            </a:xfrm>
            <a:custGeom>
              <a:avLst/>
              <a:gdLst>
                <a:gd name="connsiteX0" fmla="*/ 29766 w 59532"/>
                <a:gd name="connsiteY0" fmla="*/ 0 h 132281"/>
                <a:gd name="connsiteX1" fmla="*/ 29766 w 59532"/>
                <a:gd name="connsiteY1" fmla="*/ 0 h 132281"/>
                <a:gd name="connsiteX2" fmla="*/ 59532 w 59532"/>
                <a:gd name="connsiteY2" fmla="*/ 29766 h 132281"/>
                <a:gd name="connsiteX3" fmla="*/ 59532 w 59532"/>
                <a:gd name="connsiteY3" fmla="*/ 121781 h 132281"/>
                <a:gd name="connsiteX4" fmla="*/ 49032 w 59532"/>
                <a:gd name="connsiteY4" fmla="*/ 132281 h 132281"/>
                <a:gd name="connsiteX5" fmla="*/ 10500 w 59532"/>
                <a:gd name="connsiteY5" fmla="*/ 132281 h 132281"/>
                <a:gd name="connsiteX6" fmla="*/ 0 w 59532"/>
                <a:gd name="connsiteY6" fmla="*/ 121781 h 132281"/>
                <a:gd name="connsiteX7" fmla="*/ 0 w 59532"/>
                <a:gd name="connsiteY7" fmla="*/ 29766 h 132281"/>
                <a:gd name="connsiteX8" fmla="*/ 29766 w 59532"/>
                <a:gd name="connsiteY8" fmla="*/ 0 h 132281"/>
                <a:gd name="connsiteX0" fmla="*/ 29766 w 59532"/>
                <a:gd name="connsiteY0" fmla="*/ 0 h 132281"/>
                <a:gd name="connsiteX1" fmla="*/ 29766 w 59532"/>
                <a:gd name="connsiteY1" fmla="*/ 0 h 132281"/>
                <a:gd name="connsiteX2" fmla="*/ 59532 w 59532"/>
                <a:gd name="connsiteY2" fmla="*/ 29766 h 132281"/>
                <a:gd name="connsiteX3" fmla="*/ 59532 w 59532"/>
                <a:gd name="connsiteY3" fmla="*/ 121781 h 132281"/>
                <a:gd name="connsiteX4" fmla="*/ 49032 w 59532"/>
                <a:gd name="connsiteY4" fmla="*/ 132281 h 132281"/>
                <a:gd name="connsiteX5" fmla="*/ 10500 w 59532"/>
                <a:gd name="connsiteY5" fmla="*/ 132281 h 132281"/>
                <a:gd name="connsiteX6" fmla="*/ 0 w 59532"/>
                <a:gd name="connsiteY6" fmla="*/ 121781 h 132281"/>
                <a:gd name="connsiteX7" fmla="*/ 0 w 59532"/>
                <a:gd name="connsiteY7" fmla="*/ 29766 h 132281"/>
                <a:gd name="connsiteX8" fmla="*/ 29766 w 59532"/>
                <a:gd name="connsiteY8" fmla="*/ 0 h 132281"/>
                <a:gd name="connsiteX0" fmla="*/ 49032 w 140472"/>
                <a:gd name="connsiteY0" fmla="*/ 132281 h 223721"/>
                <a:gd name="connsiteX1" fmla="*/ 10500 w 140472"/>
                <a:gd name="connsiteY1" fmla="*/ 132281 h 223721"/>
                <a:gd name="connsiteX2" fmla="*/ 0 w 140472"/>
                <a:gd name="connsiteY2" fmla="*/ 121781 h 223721"/>
                <a:gd name="connsiteX3" fmla="*/ 0 w 140472"/>
                <a:gd name="connsiteY3" fmla="*/ 29766 h 223721"/>
                <a:gd name="connsiteX4" fmla="*/ 29766 w 140472"/>
                <a:gd name="connsiteY4" fmla="*/ 0 h 223721"/>
                <a:gd name="connsiteX5" fmla="*/ 29766 w 140472"/>
                <a:gd name="connsiteY5" fmla="*/ 0 h 223721"/>
                <a:gd name="connsiteX6" fmla="*/ 59532 w 140472"/>
                <a:gd name="connsiteY6" fmla="*/ 29766 h 223721"/>
                <a:gd name="connsiteX7" fmla="*/ 59532 w 140472"/>
                <a:gd name="connsiteY7" fmla="*/ 121781 h 223721"/>
                <a:gd name="connsiteX8" fmla="*/ 140472 w 140472"/>
                <a:gd name="connsiteY8" fmla="*/ 223721 h 223721"/>
                <a:gd name="connsiteX0" fmla="*/ 49032 w 59532"/>
                <a:gd name="connsiteY0" fmla="*/ 132281 h 132281"/>
                <a:gd name="connsiteX1" fmla="*/ 10500 w 59532"/>
                <a:gd name="connsiteY1" fmla="*/ 132281 h 132281"/>
                <a:gd name="connsiteX2" fmla="*/ 0 w 59532"/>
                <a:gd name="connsiteY2" fmla="*/ 121781 h 132281"/>
                <a:gd name="connsiteX3" fmla="*/ 0 w 59532"/>
                <a:gd name="connsiteY3" fmla="*/ 29766 h 132281"/>
                <a:gd name="connsiteX4" fmla="*/ 29766 w 59532"/>
                <a:gd name="connsiteY4" fmla="*/ 0 h 132281"/>
                <a:gd name="connsiteX5" fmla="*/ 29766 w 59532"/>
                <a:gd name="connsiteY5" fmla="*/ 0 h 132281"/>
                <a:gd name="connsiteX6" fmla="*/ 59532 w 59532"/>
                <a:gd name="connsiteY6" fmla="*/ 29766 h 132281"/>
                <a:gd name="connsiteX7" fmla="*/ 59532 w 59532"/>
                <a:gd name="connsiteY7" fmla="*/ 121781 h 132281"/>
                <a:gd name="connsiteX0" fmla="*/ 10500 w 59532"/>
                <a:gd name="connsiteY0" fmla="*/ 132281 h 132281"/>
                <a:gd name="connsiteX1" fmla="*/ 0 w 59532"/>
                <a:gd name="connsiteY1" fmla="*/ 121781 h 132281"/>
                <a:gd name="connsiteX2" fmla="*/ 0 w 59532"/>
                <a:gd name="connsiteY2" fmla="*/ 29766 h 132281"/>
                <a:gd name="connsiteX3" fmla="*/ 29766 w 59532"/>
                <a:gd name="connsiteY3" fmla="*/ 0 h 132281"/>
                <a:gd name="connsiteX4" fmla="*/ 29766 w 59532"/>
                <a:gd name="connsiteY4" fmla="*/ 0 h 132281"/>
                <a:gd name="connsiteX5" fmla="*/ 59532 w 59532"/>
                <a:gd name="connsiteY5" fmla="*/ 29766 h 132281"/>
                <a:gd name="connsiteX6" fmla="*/ 59532 w 59532"/>
                <a:gd name="connsiteY6" fmla="*/ 121781 h 132281"/>
                <a:gd name="connsiteX0" fmla="*/ 0 w 59532"/>
                <a:gd name="connsiteY0" fmla="*/ 121781 h 121781"/>
                <a:gd name="connsiteX1" fmla="*/ 0 w 59532"/>
                <a:gd name="connsiteY1" fmla="*/ 29766 h 121781"/>
                <a:gd name="connsiteX2" fmla="*/ 29766 w 59532"/>
                <a:gd name="connsiteY2" fmla="*/ 0 h 121781"/>
                <a:gd name="connsiteX3" fmla="*/ 29766 w 59532"/>
                <a:gd name="connsiteY3" fmla="*/ 0 h 121781"/>
                <a:gd name="connsiteX4" fmla="*/ 59532 w 59532"/>
                <a:gd name="connsiteY4" fmla="*/ 29766 h 121781"/>
                <a:gd name="connsiteX5" fmla="*/ 59532 w 59532"/>
                <a:gd name="connsiteY5" fmla="*/ 121781 h 1217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9532" h="121781">
                  <a:moveTo>
                    <a:pt x="0" y="121781"/>
                  </a:moveTo>
                  <a:lnTo>
                    <a:pt x="0" y="29766"/>
                  </a:lnTo>
                  <a:cubicBezTo>
                    <a:pt x="0" y="13327"/>
                    <a:pt x="13327" y="0"/>
                    <a:pt x="29766" y="0"/>
                  </a:cubicBezTo>
                  <a:lnTo>
                    <a:pt x="29766" y="0"/>
                  </a:lnTo>
                  <a:cubicBezTo>
                    <a:pt x="46205" y="0"/>
                    <a:pt x="59532" y="13327"/>
                    <a:pt x="59532" y="29766"/>
                  </a:cubicBezTo>
                  <a:lnTo>
                    <a:pt x="59532" y="121781"/>
                  </a:lnTo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55542A22-D0E5-DA3D-C3AF-CE073C66F69B}"/>
                </a:ext>
              </a:extLst>
            </p:cNvPr>
            <p:cNvSpPr/>
            <p:nvPr/>
          </p:nvSpPr>
          <p:spPr>
            <a:xfrm>
              <a:off x="1676400" y="1857375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9" name="フリーフォーム: 図形 468">
              <a:extLst>
                <a:ext uri="{FF2B5EF4-FFF2-40B4-BE49-F238E27FC236}">
                  <a16:creationId xmlns:a16="http://schemas.microsoft.com/office/drawing/2014/main" id="{D98138F7-B637-7263-1F49-072B8DD8EE74}"/>
                </a:ext>
              </a:extLst>
            </p:cNvPr>
            <p:cNvSpPr/>
            <p:nvPr/>
          </p:nvSpPr>
          <p:spPr>
            <a:xfrm flipH="1">
              <a:off x="1979286" y="1857375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F42EEE36-E446-2B9D-32BC-9C81666FA7FF}"/>
                </a:ext>
              </a:extLst>
            </p:cNvPr>
            <p:cNvSpPr/>
            <p:nvPr/>
          </p:nvSpPr>
          <p:spPr>
            <a:xfrm rot="10800000">
              <a:off x="1776920" y="1801593"/>
              <a:ext cx="366562" cy="99060"/>
            </a:xfrm>
            <a:custGeom>
              <a:avLst/>
              <a:gdLst>
                <a:gd name="connsiteX0" fmla="*/ 366562 w 366562"/>
                <a:gd name="connsiteY0" fmla="*/ 99060 h 99060"/>
                <a:gd name="connsiteX1" fmla="*/ 0 w 366562"/>
                <a:gd name="connsiteY1" fmla="*/ 99060 h 99060"/>
                <a:gd name="connsiteX2" fmla="*/ 37725 w 366562"/>
                <a:gd name="connsiteY2" fmla="*/ 0 h 99060"/>
                <a:gd name="connsiteX3" fmla="*/ 328837 w 366562"/>
                <a:gd name="connsiteY3" fmla="*/ 0 h 99060"/>
                <a:gd name="connsiteX4" fmla="*/ 366562 w 366562"/>
                <a:gd name="connsiteY4" fmla="*/ 99060 h 99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562" h="99060">
                  <a:moveTo>
                    <a:pt x="366562" y="99060"/>
                  </a:moveTo>
                  <a:lnTo>
                    <a:pt x="0" y="99060"/>
                  </a:lnTo>
                  <a:lnTo>
                    <a:pt x="37725" y="0"/>
                  </a:lnTo>
                  <a:lnTo>
                    <a:pt x="328837" y="0"/>
                  </a:lnTo>
                  <a:lnTo>
                    <a:pt x="366562" y="99060"/>
                  </a:ln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1" name="楕円 60">
              <a:extLst>
                <a:ext uri="{FF2B5EF4-FFF2-40B4-BE49-F238E27FC236}">
                  <a16:creationId xmlns:a16="http://schemas.microsoft.com/office/drawing/2014/main" id="{DA704A93-BB4D-FE07-2DC4-2E3D9E66650E}"/>
                </a:ext>
              </a:extLst>
            </p:cNvPr>
            <p:cNvSpPr/>
            <p:nvPr/>
          </p:nvSpPr>
          <p:spPr>
            <a:xfrm>
              <a:off x="1331001" y="118890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" name="楕円 61">
              <a:extLst>
                <a:ext uri="{FF2B5EF4-FFF2-40B4-BE49-F238E27FC236}">
                  <a16:creationId xmlns:a16="http://schemas.microsoft.com/office/drawing/2014/main" id="{18C163CA-3432-BEEC-8280-1C5D96725342}"/>
                </a:ext>
              </a:extLst>
            </p:cNvPr>
            <p:cNvSpPr/>
            <p:nvPr/>
          </p:nvSpPr>
          <p:spPr>
            <a:xfrm>
              <a:off x="2396983" y="118890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楕円 62">
              <a:extLst>
                <a:ext uri="{FF2B5EF4-FFF2-40B4-BE49-F238E27FC236}">
                  <a16:creationId xmlns:a16="http://schemas.microsoft.com/office/drawing/2014/main" id="{8B33BD05-346A-654B-552F-775C6F14B1C0}"/>
                </a:ext>
              </a:extLst>
            </p:cNvPr>
            <p:cNvSpPr/>
            <p:nvPr/>
          </p:nvSpPr>
          <p:spPr>
            <a:xfrm>
              <a:off x="1412288" y="711059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06296A72-5139-417A-15E9-9FB427A0299A}"/>
                </a:ext>
              </a:extLst>
            </p:cNvPr>
            <p:cNvSpPr/>
            <p:nvPr/>
          </p:nvSpPr>
          <p:spPr>
            <a:xfrm>
              <a:off x="1550218" y="1175057"/>
              <a:ext cx="177567" cy="202925"/>
            </a:xfrm>
            <a:custGeom>
              <a:avLst/>
              <a:gdLst>
                <a:gd name="connsiteX0" fmla="*/ 0 w 229269"/>
                <a:gd name="connsiteY0" fmla="*/ 0 h 262011"/>
                <a:gd name="connsiteX1" fmla="*/ 126400 w 229269"/>
                <a:gd name="connsiteY1" fmla="*/ 36157 h 262011"/>
                <a:gd name="connsiteX2" fmla="*/ 136447 w 229269"/>
                <a:gd name="connsiteY2" fmla="*/ 23577 h 262011"/>
                <a:gd name="connsiteX3" fmla="*/ 162454 w 229269"/>
                <a:gd name="connsiteY3" fmla="*/ 13825 h 262011"/>
                <a:gd name="connsiteX4" fmla="*/ 229269 w 229269"/>
                <a:gd name="connsiteY4" fmla="*/ 137918 h 262011"/>
                <a:gd name="connsiteX5" fmla="*/ 162454 w 229269"/>
                <a:gd name="connsiteY5" fmla="*/ 262011 h 262011"/>
                <a:gd name="connsiteX6" fmla="*/ 95639 w 229269"/>
                <a:gd name="connsiteY6" fmla="*/ 137918 h 262011"/>
                <a:gd name="connsiteX7" fmla="*/ 100109 w 229269"/>
                <a:gd name="connsiteY7" fmla="*/ 96796 h 262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29269" h="262011">
                  <a:moveTo>
                    <a:pt x="0" y="0"/>
                  </a:moveTo>
                  <a:lnTo>
                    <a:pt x="126400" y="36157"/>
                  </a:lnTo>
                  <a:lnTo>
                    <a:pt x="136447" y="23577"/>
                  </a:lnTo>
                  <a:cubicBezTo>
                    <a:pt x="144440" y="17297"/>
                    <a:pt x="153229" y="13825"/>
                    <a:pt x="162454" y="13825"/>
                  </a:cubicBezTo>
                  <a:cubicBezTo>
                    <a:pt x="199355" y="13825"/>
                    <a:pt x="229269" y="69383"/>
                    <a:pt x="229269" y="137918"/>
                  </a:cubicBezTo>
                  <a:cubicBezTo>
                    <a:pt x="229269" y="206453"/>
                    <a:pt x="199355" y="262011"/>
                    <a:pt x="162454" y="262011"/>
                  </a:cubicBezTo>
                  <a:cubicBezTo>
                    <a:pt x="125553" y="262011"/>
                    <a:pt x="95639" y="206453"/>
                    <a:pt x="95639" y="137918"/>
                  </a:cubicBezTo>
                  <a:lnTo>
                    <a:pt x="100109" y="96796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C8D6F61B-F00E-1E07-F314-F45484FB2BC7}"/>
                </a:ext>
              </a:extLst>
            </p:cNvPr>
            <p:cNvSpPr/>
            <p:nvPr/>
          </p:nvSpPr>
          <p:spPr>
            <a:xfrm>
              <a:off x="2169888" y="1175057"/>
              <a:ext cx="168949" cy="202925"/>
            </a:xfrm>
            <a:custGeom>
              <a:avLst/>
              <a:gdLst>
                <a:gd name="connsiteX0" fmla="*/ 0 w 218141"/>
                <a:gd name="connsiteY0" fmla="*/ 0 h 262011"/>
                <a:gd name="connsiteX1" fmla="*/ 117341 w 218141"/>
                <a:gd name="connsiteY1" fmla="*/ 33566 h 262011"/>
                <a:gd name="connsiteX2" fmla="*/ 125319 w 218141"/>
                <a:gd name="connsiteY2" fmla="*/ 23577 h 262011"/>
                <a:gd name="connsiteX3" fmla="*/ 151326 w 218141"/>
                <a:gd name="connsiteY3" fmla="*/ 13825 h 262011"/>
                <a:gd name="connsiteX4" fmla="*/ 218141 w 218141"/>
                <a:gd name="connsiteY4" fmla="*/ 137918 h 262011"/>
                <a:gd name="connsiteX5" fmla="*/ 151326 w 218141"/>
                <a:gd name="connsiteY5" fmla="*/ 262011 h 262011"/>
                <a:gd name="connsiteX6" fmla="*/ 84511 w 218141"/>
                <a:gd name="connsiteY6" fmla="*/ 137918 h 262011"/>
                <a:gd name="connsiteX7" fmla="*/ 89762 w 218141"/>
                <a:gd name="connsiteY7" fmla="*/ 89615 h 262011"/>
                <a:gd name="connsiteX8" fmla="*/ 90521 w 218141"/>
                <a:gd name="connsiteY8" fmla="*/ 87525 h 262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8141" h="262011">
                  <a:moveTo>
                    <a:pt x="0" y="0"/>
                  </a:moveTo>
                  <a:lnTo>
                    <a:pt x="117341" y="33566"/>
                  </a:lnTo>
                  <a:lnTo>
                    <a:pt x="125319" y="23577"/>
                  </a:lnTo>
                  <a:cubicBezTo>
                    <a:pt x="133312" y="17297"/>
                    <a:pt x="142101" y="13825"/>
                    <a:pt x="151326" y="13825"/>
                  </a:cubicBezTo>
                  <a:cubicBezTo>
                    <a:pt x="188227" y="13825"/>
                    <a:pt x="218141" y="69383"/>
                    <a:pt x="218141" y="137918"/>
                  </a:cubicBezTo>
                  <a:cubicBezTo>
                    <a:pt x="218141" y="206453"/>
                    <a:pt x="188227" y="262011"/>
                    <a:pt x="151326" y="262011"/>
                  </a:cubicBezTo>
                  <a:cubicBezTo>
                    <a:pt x="114425" y="262011"/>
                    <a:pt x="84511" y="206453"/>
                    <a:pt x="84511" y="137918"/>
                  </a:cubicBezTo>
                  <a:cubicBezTo>
                    <a:pt x="84511" y="120784"/>
                    <a:pt x="86381" y="104462"/>
                    <a:pt x="89762" y="89615"/>
                  </a:cubicBezTo>
                  <a:lnTo>
                    <a:pt x="90521" y="87525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アーチ 71">
              <a:extLst>
                <a:ext uri="{FF2B5EF4-FFF2-40B4-BE49-F238E27FC236}">
                  <a16:creationId xmlns:a16="http://schemas.microsoft.com/office/drawing/2014/main" id="{F88C9660-6ABC-F9FB-55AA-429B361B9F17}"/>
                </a:ext>
              </a:extLst>
            </p:cNvPr>
            <p:cNvSpPr/>
            <p:nvPr/>
          </p:nvSpPr>
          <p:spPr>
            <a:xfrm rot="10800000">
              <a:off x="1820726" y="1400590"/>
              <a:ext cx="295176" cy="295176"/>
            </a:xfrm>
            <a:prstGeom prst="blockArc">
              <a:avLst>
                <a:gd name="adj1" fmla="val 12426846"/>
                <a:gd name="adj2" fmla="val 19680107"/>
                <a:gd name="adj3" fmla="val 14627"/>
              </a:avLst>
            </a:pr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5E5E706E-FB86-F3DC-BF29-FC00FF856227}"/>
                </a:ext>
              </a:extLst>
            </p:cNvPr>
            <p:cNvSpPr/>
            <p:nvPr/>
          </p:nvSpPr>
          <p:spPr>
            <a:xfrm>
              <a:off x="1444453" y="700603"/>
              <a:ext cx="1049640" cy="393267"/>
            </a:xfrm>
            <a:custGeom>
              <a:avLst/>
              <a:gdLst>
                <a:gd name="connsiteX0" fmla="*/ 678549 w 1355262"/>
                <a:gd name="connsiteY0" fmla="*/ 0 h 507774"/>
                <a:gd name="connsiteX1" fmla="*/ 1342042 w 1355262"/>
                <a:gd name="connsiteY1" fmla="*/ 439793 h 507774"/>
                <a:gd name="connsiteX2" fmla="*/ 1355262 w 1355262"/>
                <a:gd name="connsiteY2" fmla="*/ 482380 h 507774"/>
                <a:gd name="connsiteX3" fmla="*/ 1320584 w 1355262"/>
                <a:gd name="connsiteY3" fmla="*/ 493145 h 507774"/>
                <a:gd name="connsiteX4" fmla="*/ 1175463 w 1355262"/>
                <a:gd name="connsiteY4" fmla="*/ 507774 h 507774"/>
                <a:gd name="connsiteX5" fmla="*/ 772860 w 1355262"/>
                <a:gd name="connsiteY5" fmla="*/ 384796 h 507774"/>
                <a:gd name="connsiteX6" fmla="*/ 668100 w 1355262"/>
                <a:gd name="connsiteY6" fmla="*/ 298361 h 507774"/>
                <a:gd name="connsiteX7" fmla="*/ 563340 w 1355262"/>
                <a:gd name="connsiteY7" fmla="*/ 384796 h 507774"/>
                <a:gd name="connsiteX8" fmla="*/ 160736 w 1355262"/>
                <a:gd name="connsiteY8" fmla="*/ 507774 h 507774"/>
                <a:gd name="connsiteX9" fmla="*/ 15615 w 1355262"/>
                <a:gd name="connsiteY9" fmla="*/ 493145 h 507774"/>
                <a:gd name="connsiteX10" fmla="*/ 0 w 1355262"/>
                <a:gd name="connsiteY10" fmla="*/ 488297 h 507774"/>
                <a:gd name="connsiteX11" fmla="*/ 15057 w 1355262"/>
                <a:gd name="connsiteY11" fmla="*/ 439793 h 507774"/>
                <a:gd name="connsiteX12" fmla="*/ 678549 w 1355262"/>
                <a:gd name="connsiteY12" fmla="*/ 0 h 5077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355262" h="507774">
                  <a:moveTo>
                    <a:pt x="678549" y="0"/>
                  </a:moveTo>
                  <a:cubicBezTo>
                    <a:pt x="976816" y="0"/>
                    <a:pt x="1232728" y="181345"/>
                    <a:pt x="1342042" y="439793"/>
                  </a:cubicBezTo>
                  <a:lnTo>
                    <a:pt x="1355262" y="482380"/>
                  </a:lnTo>
                  <a:lnTo>
                    <a:pt x="1320584" y="493145"/>
                  </a:lnTo>
                  <a:cubicBezTo>
                    <a:pt x="1273709" y="502737"/>
                    <a:pt x="1225174" y="507774"/>
                    <a:pt x="1175463" y="507774"/>
                  </a:cubicBezTo>
                  <a:cubicBezTo>
                    <a:pt x="1026330" y="507774"/>
                    <a:pt x="887785" y="462438"/>
                    <a:pt x="772860" y="384796"/>
                  </a:cubicBezTo>
                  <a:lnTo>
                    <a:pt x="668100" y="298361"/>
                  </a:lnTo>
                  <a:lnTo>
                    <a:pt x="563340" y="384796"/>
                  </a:lnTo>
                  <a:cubicBezTo>
                    <a:pt x="448414" y="462438"/>
                    <a:pt x="309869" y="507774"/>
                    <a:pt x="160736" y="507774"/>
                  </a:cubicBezTo>
                  <a:cubicBezTo>
                    <a:pt x="111025" y="507774"/>
                    <a:pt x="62491" y="502737"/>
                    <a:pt x="15615" y="493145"/>
                  </a:cubicBezTo>
                  <a:lnTo>
                    <a:pt x="0" y="488297"/>
                  </a:lnTo>
                  <a:lnTo>
                    <a:pt x="15057" y="439793"/>
                  </a:lnTo>
                  <a:cubicBezTo>
                    <a:pt x="124371" y="181345"/>
                    <a:pt x="380283" y="0"/>
                    <a:pt x="67854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47" name="グループ化 146">
            <a:extLst>
              <a:ext uri="{FF2B5EF4-FFF2-40B4-BE49-F238E27FC236}">
                <a16:creationId xmlns:a16="http://schemas.microsoft.com/office/drawing/2014/main" id="{5E544080-3D08-BF24-2D0A-91491A1170E4}"/>
              </a:ext>
            </a:extLst>
          </p:cNvPr>
          <p:cNvGrpSpPr/>
          <p:nvPr/>
        </p:nvGrpSpPr>
        <p:grpSpPr>
          <a:xfrm>
            <a:off x="4309551" y="647303"/>
            <a:ext cx="1516574" cy="2658983"/>
            <a:chOff x="4309551" y="647303"/>
            <a:chExt cx="1516574" cy="2658983"/>
          </a:xfrm>
        </p:grpSpPr>
        <p:sp>
          <p:nvSpPr>
            <p:cNvPr id="74" name="楕円 73">
              <a:extLst>
                <a:ext uri="{FF2B5EF4-FFF2-40B4-BE49-F238E27FC236}">
                  <a16:creationId xmlns:a16="http://schemas.microsoft.com/office/drawing/2014/main" id="{00257847-1734-2166-EB7A-762BC43416AB}"/>
                </a:ext>
              </a:extLst>
            </p:cNvPr>
            <p:cNvSpPr/>
            <p:nvPr/>
          </p:nvSpPr>
          <p:spPr>
            <a:xfrm>
              <a:off x="4557264" y="647303"/>
              <a:ext cx="1259505" cy="1363533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台形 124">
              <a:extLst>
                <a:ext uri="{FF2B5EF4-FFF2-40B4-BE49-F238E27FC236}">
                  <a16:creationId xmlns:a16="http://schemas.microsoft.com/office/drawing/2014/main" id="{D77F940B-4BD3-494F-F768-09469CBCBD66}"/>
                </a:ext>
              </a:extLst>
            </p:cNvPr>
            <p:cNvSpPr/>
            <p:nvPr/>
          </p:nvSpPr>
          <p:spPr>
            <a:xfrm rot="10800000">
              <a:off x="4975822" y="2821640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台形 125">
              <a:extLst>
                <a:ext uri="{FF2B5EF4-FFF2-40B4-BE49-F238E27FC236}">
                  <a16:creationId xmlns:a16="http://schemas.microsoft.com/office/drawing/2014/main" id="{D4F2331C-ADBE-74F5-305C-4AB4C474801C}"/>
                </a:ext>
              </a:extLst>
            </p:cNvPr>
            <p:cNvSpPr/>
            <p:nvPr/>
          </p:nvSpPr>
          <p:spPr>
            <a:xfrm rot="10800000">
              <a:off x="5161048" y="2821640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8881E63C-F07A-5860-0800-6D96D17AB97D}"/>
                </a:ext>
              </a:extLst>
            </p:cNvPr>
            <p:cNvSpPr/>
            <p:nvPr/>
          </p:nvSpPr>
          <p:spPr>
            <a:xfrm>
              <a:off x="4805207" y="3161609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E68793BF-E316-6365-95CC-3A3112982C83}"/>
                </a:ext>
              </a:extLst>
            </p:cNvPr>
            <p:cNvSpPr/>
            <p:nvPr/>
          </p:nvSpPr>
          <p:spPr>
            <a:xfrm flipH="1">
              <a:off x="5168789" y="3161609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2" name="台形 131">
              <a:extLst>
                <a:ext uri="{FF2B5EF4-FFF2-40B4-BE49-F238E27FC236}">
                  <a16:creationId xmlns:a16="http://schemas.microsoft.com/office/drawing/2014/main" id="{47C4B5B2-C12B-912C-212E-4E7022D2609A}"/>
                </a:ext>
              </a:extLst>
            </p:cNvPr>
            <p:cNvSpPr/>
            <p:nvPr/>
          </p:nvSpPr>
          <p:spPr>
            <a:xfrm rot="10800000" flipV="1">
              <a:off x="4851400" y="2662163"/>
              <a:ext cx="631578" cy="345409"/>
            </a:xfrm>
            <a:prstGeom prst="trapezoid">
              <a:avLst>
                <a:gd name="adj" fmla="val 11777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6" name="フリーフォーム: 図形 235">
              <a:extLst>
                <a:ext uri="{FF2B5EF4-FFF2-40B4-BE49-F238E27FC236}">
                  <a16:creationId xmlns:a16="http://schemas.microsoft.com/office/drawing/2014/main" id="{C97D1611-963D-1F9A-5553-32624EA72A59}"/>
                </a:ext>
              </a:extLst>
            </p:cNvPr>
            <p:cNvSpPr/>
            <p:nvPr/>
          </p:nvSpPr>
          <p:spPr>
            <a:xfrm rot="10800000">
              <a:off x="5526778" y="2511739"/>
              <a:ext cx="103983" cy="325578"/>
            </a:xfrm>
            <a:custGeom>
              <a:avLst/>
              <a:gdLst>
                <a:gd name="connsiteX0" fmla="*/ 66647 w 133296"/>
                <a:gd name="connsiteY0" fmla="*/ 463721 h 463721"/>
                <a:gd name="connsiteX1" fmla="*/ 66648 w 133296"/>
                <a:gd name="connsiteY1" fmla="*/ 463720 h 463721"/>
                <a:gd name="connsiteX2" fmla="*/ 0 w 133296"/>
                <a:gd name="connsiteY2" fmla="*/ 397072 h 463721"/>
                <a:gd name="connsiteX3" fmla="*/ 0 w 133296"/>
                <a:gd name="connsiteY3" fmla="*/ 244278 h 463721"/>
                <a:gd name="connsiteX4" fmla="*/ 3444 w 133296"/>
                <a:gd name="connsiteY4" fmla="*/ 227219 h 463721"/>
                <a:gd name="connsiteX5" fmla="*/ 3444 w 133296"/>
                <a:gd name="connsiteY5" fmla="*/ 111000 h 463721"/>
                <a:gd name="connsiteX6" fmla="*/ 24153 w 133296"/>
                <a:gd name="connsiteY6" fmla="*/ 90291 h 463721"/>
                <a:gd name="connsiteX7" fmla="*/ 27425 w 133296"/>
                <a:gd name="connsiteY7" fmla="*/ 91646 h 463721"/>
                <a:gd name="connsiteX8" fmla="*/ 27425 w 133296"/>
                <a:gd name="connsiteY8" fmla="*/ 49892 h 463721"/>
                <a:gd name="connsiteX9" fmla="*/ 47658 w 133296"/>
                <a:gd name="connsiteY9" fmla="*/ 29659 h 463721"/>
                <a:gd name="connsiteX10" fmla="*/ 59672 w 133296"/>
                <a:gd name="connsiteY10" fmla="*/ 34635 h 463721"/>
                <a:gd name="connsiteX11" fmla="*/ 59672 w 133296"/>
                <a:gd name="connsiteY11" fmla="*/ 20233 h 463721"/>
                <a:gd name="connsiteX12" fmla="*/ 79905 w 133296"/>
                <a:gd name="connsiteY12" fmla="*/ 0 h 463721"/>
                <a:gd name="connsiteX13" fmla="*/ 100138 w 133296"/>
                <a:gd name="connsiteY13" fmla="*/ 20233 h 463721"/>
                <a:gd name="connsiteX14" fmla="*/ 100138 w 133296"/>
                <a:gd name="connsiteY14" fmla="*/ 42608 h 463721"/>
                <a:gd name="connsiteX15" fmla="*/ 112651 w 133296"/>
                <a:gd name="connsiteY15" fmla="*/ 37425 h 463721"/>
                <a:gd name="connsiteX16" fmla="*/ 132884 w 133296"/>
                <a:gd name="connsiteY16" fmla="*/ 57658 h 463721"/>
                <a:gd name="connsiteX17" fmla="*/ 132884 w 133296"/>
                <a:gd name="connsiteY17" fmla="*/ 242237 h 463721"/>
                <a:gd name="connsiteX18" fmla="*/ 133296 w 133296"/>
                <a:gd name="connsiteY18" fmla="*/ 244278 h 463721"/>
                <a:gd name="connsiteX19" fmla="*/ 133295 w 133296"/>
                <a:gd name="connsiteY19" fmla="*/ 397073 h 463721"/>
                <a:gd name="connsiteX20" fmla="*/ 66647 w 133296"/>
                <a:gd name="connsiteY20" fmla="*/ 463721 h 463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33296" h="463721">
                  <a:moveTo>
                    <a:pt x="66647" y="463721"/>
                  </a:moveTo>
                  <a:lnTo>
                    <a:pt x="66648" y="463720"/>
                  </a:lnTo>
                  <a:cubicBezTo>
                    <a:pt x="29839" y="463720"/>
                    <a:pt x="0" y="433881"/>
                    <a:pt x="0" y="397072"/>
                  </a:cubicBezTo>
                  <a:lnTo>
                    <a:pt x="0" y="244278"/>
                  </a:lnTo>
                  <a:lnTo>
                    <a:pt x="3444" y="227219"/>
                  </a:lnTo>
                  <a:lnTo>
                    <a:pt x="3444" y="111000"/>
                  </a:lnTo>
                  <a:cubicBezTo>
                    <a:pt x="3444" y="99563"/>
                    <a:pt x="12716" y="90291"/>
                    <a:pt x="24153" y="90291"/>
                  </a:cubicBezTo>
                  <a:lnTo>
                    <a:pt x="27425" y="91646"/>
                  </a:lnTo>
                  <a:lnTo>
                    <a:pt x="27425" y="49892"/>
                  </a:lnTo>
                  <a:cubicBezTo>
                    <a:pt x="27425" y="38718"/>
                    <a:pt x="36484" y="29659"/>
                    <a:pt x="47658" y="29659"/>
                  </a:cubicBezTo>
                  <a:lnTo>
                    <a:pt x="59672" y="34635"/>
                  </a:lnTo>
                  <a:lnTo>
                    <a:pt x="59672" y="20233"/>
                  </a:lnTo>
                  <a:cubicBezTo>
                    <a:pt x="59672" y="9059"/>
                    <a:pt x="68731" y="0"/>
                    <a:pt x="79905" y="0"/>
                  </a:cubicBezTo>
                  <a:cubicBezTo>
                    <a:pt x="91079" y="0"/>
                    <a:pt x="100138" y="9059"/>
                    <a:pt x="100138" y="20233"/>
                  </a:cubicBezTo>
                  <a:lnTo>
                    <a:pt x="100138" y="42608"/>
                  </a:lnTo>
                  <a:lnTo>
                    <a:pt x="112651" y="37425"/>
                  </a:lnTo>
                  <a:cubicBezTo>
                    <a:pt x="123825" y="37425"/>
                    <a:pt x="132884" y="46484"/>
                    <a:pt x="132884" y="57658"/>
                  </a:cubicBezTo>
                  <a:lnTo>
                    <a:pt x="132884" y="242237"/>
                  </a:lnTo>
                  <a:lnTo>
                    <a:pt x="133296" y="244278"/>
                  </a:lnTo>
                  <a:cubicBezTo>
                    <a:pt x="133296" y="295210"/>
                    <a:pt x="133295" y="346141"/>
                    <a:pt x="133295" y="397073"/>
                  </a:cubicBezTo>
                  <a:cubicBezTo>
                    <a:pt x="133295" y="433882"/>
                    <a:pt x="103456" y="463721"/>
                    <a:pt x="66647" y="463721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23D958ED-0B40-84A7-4A2D-4A9288784D5F}"/>
                </a:ext>
              </a:extLst>
            </p:cNvPr>
            <p:cNvSpPr>
              <a:spLocks/>
            </p:cNvSpPr>
            <p:nvPr/>
          </p:nvSpPr>
          <p:spPr>
            <a:xfrm rot="21040790">
              <a:off x="5389131" y="1834300"/>
              <a:ext cx="206633" cy="81822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76" name="フリーフォーム: 図形 475">
              <a:extLst>
                <a:ext uri="{FF2B5EF4-FFF2-40B4-BE49-F238E27FC236}">
                  <a16:creationId xmlns:a16="http://schemas.microsoft.com/office/drawing/2014/main" id="{2312D27B-C73A-0868-C5E9-14412288D42A}"/>
                </a:ext>
              </a:extLst>
            </p:cNvPr>
            <p:cNvSpPr/>
            <p:nvPr/>
          </p:nvSpPr>
          <p:spPr>
            <a:xfrm rot="17100000">
              <a:off x="4370089" y="1632153"/>
              <a:ext cx="240667" cy="361743"/>
            </a:xfrm>
            <a:custGeom>
              <a:avLst/>
              <a:gdLst>
                <a:gd name="connsiteX0" fmla="*/ 303190 w 308513"/>
                <a:gd name="connsiteY0" fmla="*/ 284005 h 463721"/>
                <a:gd name="connsiteX1" fmla="*/ 288663 w 308513"/>
                <a:gd name="connsiteY1" fmla="*/ 338220 h 463721"/>
                <a:gd name="connsiteX2" fmla="*/ 185315 w 308513"/>
                <a:gd name="connsiteY2" fmla="*/ 397886 h 463721"/>
                <a:gd name="connsiteX3" fmla="*/ 183821 w 308513"/>
                <a:gd name="connsiteY3" fmla="*/ 405290 h 463721"/>
                <a:gd name="connsiteX4" fmla="*/ 95669 w 308513"/>
                <a:gd name="connsiteY4" fmla="*/ 463721 h 463721"/>
                <a:gd name="connsiteX5" fmla="*/ 95670 w 308513"/>
                <a:gd name="connsiteY5" fmla="*/ 463720 h 463721"/>
                <a:gd name="connsiteX6" fmla="*/ 0 w 308513"/>
                <a:gd name="connsiteY6" fmla="*/ 368050 h 463721"/>
                <a:gd name="connsiteX7" fmla="*/ 0 w 308513"/>
                <a:gd name="connsiteY7" fmla="*/ 273300 h 463721"/>
                <a:gd name="connsiteX8" fmla="*/ 4301 w 308513"/>
                <a:gd name="connsiteY8" fmla="*/ 244851 h 463721"/>
                <a:gd name="connsiteX9" fmla="*/ 4943 w 308513"/>
                <a:gd name="connsiteY9" fmla="*/ 243516 h 463721"/>
                <a:gd name="connsiteX10" fmla="*/ 4943 w 308513"/>
                <a:gd name="connsiteY10" fmla="*/ 120017 h 463721"/>
                <a:gd name="connsiteX11" fmla="*/ 34670 w 308513"/>
                <a:gd name="connsiteY11" fmla="*/ 90290 h 463721"/>
                <a:gd name="connsiteX12" fmla="*/ 39368 w 308513"/>
                <a:gd name="connsiteY12" fmla="*/ 92236 h 463721"/>
                <a:gd name="connsiteX13" fmla="*/ 39368 w 308513"/>
                <a:gd name="connsiteY13" fmla="*/ 58703 h 463721"/>
                <a:gd name="connsiteX14" fmla="*/ 68412 w 308513"/>
                <a:gd name="connsiteY14" fmla="*/ 29659 h 463721"/>
                <a:gd name="connsiteX15" fmla="*/ 85656 w 308513"/>
                <a:gd name="connsiteY15" fmla="*/ 36801 h 463721"/>
                <a:gd name="connsiteX16" fmla="*/ 85656 w 308513"/>
                <a:gd name="connsiteY16" fmla="*/ 29044 h 463721"/>
                <a:gd name="connsiteX17" fmla="*/ 114700 w 308513"/>
                <a:gd name="connsiteY17" fmla="*/ 0 h 463721"/>
                <a:gd name="connsiteX18" fmla="*/ 143744 w 308513"/>
                <a:gd name="connsiteY18" fmla="*/ 29044 h 463721"/>
                <a:gd name="connsiteX19" fmla="*/ 143744 w 308513"/>
                <a:gd name="connsiteY19" fmla="*/ 44864 h 463721"/>
                <a:gd name="connsiteX20" fmla="*/ 161706 w 308513"/>
                <a:gd name="connsiteY20" fmla="*/ 37424 h 463721"/>
                <a:gd name="connsiteX21" fmla="*/ 190750 w 308513"/>
                <a:gd name="connsiteY21" fmla="*/ 66468 h 463721"/>
                <a:gd name="connsiteX22" fmla="*/ 190749 w 308513"/>
                <a:gd name="connsiteY22" fmla="*/ 270374 h 463721"/>
                <a:gd name="connsiteX23" fmla="*/ 191340 w 308513"/>
                <a:gd name="connsiteY23" fmla="*/ 273300 h 463721"/>
                <a:gd name="connsiteX24" fmla="*/ 191340 w 308513"/>
                <a:gd name="connsiteY24" fmla="*/ 302754 h 463721"/>
                <a:gd name="connsiteX25" fmla="*/ 248975 w 308513"/>
                <a:gd name="connsiteY25" fmla="*/ 269478 h 463721"/>
                <a:gd name="connsiteX26" fmla="*/ 303190 w 308513"/>
                <a:gd name="connsiteY26" fmla="*/ 284005 h 463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308513" h="463721">
                  <a:moveTo>
                    <a:pt x="303190" y="284005"/>
                  </a:moveTo>
                  <a:cubicBezTo>
                    <a:pt x="314149" y="302987"/>
                    <a:pt x="307645" y="327260"/>
                    <a:pt x="288663" y="338220"/>
                  </a:cubicBezTo>
                  <a:lnTo>
                    <a:pt x="185315" y="397886"/>
                  </a:lnTo>
                  <a:lnTo>
                    <a:pt x="183821" y="405290"/>
                  </a:lnTo>
                  <a:cubicBezTo>
                    <a:pt x="169297" y="439627"/>
                    <a:pt x="135297" y="463721"/>
                    <a:pt x="95669" y="463721"/>
                  </a:cubicBezTo>
                  <a:lnTo>
                    <a:pt x="95670" y="463720"/>
                  </a:lnTo>
                  <a:cubicBezTo>
                    <a:pt x="42833" y="463720"/>
                    <a:pt x="0" y="420887"/>
                    <a:pt x="0" y="368050"/>
                  </a:cubicBezTo>
                  <a:lnTo>
                    <a:pt x="0" y="273300"/>
                  </a:lnTo>
                  <a:cubicBezTo>
                    <a:pt x="0" y="263393"/>
                    <a:pt x="1506" y="253838"/>
                    <a:pt x="4301" y="244851"/>
                  </a:cubicBezTo>
                  <a:lnTo>
                    <a:pt x="4943" y="243516"/>
                  </a:lnTo>
                  <a:lnTo>
                    <a:pt x="4943" y="120017"/>
                  </a:lnTo>
                  <a:cubicBezTo>
                    <a:pt x="4943" y="103599"/>
                    <a:pt x="18252" y="90290"/>
                    <a:pt x="34670" y="90290"/>
                  </a:cubicBezTo>
                  <a:lnTo>
                    <a:pt x="39368" y="92236"/>
                  </a:lnTo>
                  <a:lnTo>
                    <a:pt x="39368" y="58703"/>
                  </a:lnTo>
                  <a:cubicBezTo>
                    <a:pt x="39368" y="42662"/>
                    <a:pt x="52371" y="29659"/>
                    <a:pt x="68412" y="29659"/>
                  </a:cubicBezTo>
                  <a:lnTo>
                    <a:pt x="85656" y="36801"/>
                  </a:lnTo>
                  <a:lnTo>
                    <a:pt x="85656" y="29044"/>
                  </a:lnTo>
                  <a:cubicBezTo>
                    <a:pt x="85656" y="13003"/>
                    <a:pt x="98659" y="0"/>
                    <a:pt x="114700" y="0"/>
                  </a:cubicBezTo>
                  <a:cubicBezTo>
                    <a:pt x="130741" y="0"/>
                    <a:pt x="143744" y="13003"/>
                    <a:pt x="143744" y="29044"/>
                  </a:cubicBezTo>
                  <a:lnTo>
                    <a:pt x="143744" y="44864"/>
                  </a:lnTo>
                  <a:lnTo>
                    <a:pt x="161706" y="37424"/>
                  </a:lnTo>
                  <a:cubicBezTo>
                    <a:pt x="177747" y="37424"/>
                    <a:pt x="190750" y="50427"/>
                    <a:pt x="190750" y="66468"/>
                  </a:cubicBezTo>
                  <a:lnTo>
                    <a:pt x="190749" y="270374"/>
                  </a:lnTo>
                  <a:lnTo>
                    <a:pt x="191340" y="273300"/>
                  </a:lnTo>
                  <a:lnTo>
                    <a:pt x="191340" y="302754"/>
                  </a:lnTo>
                  <a:lnTo>
                    <a:pt x="248975" y="269478"/>
                  </a:lnTo>
                  <a:cubicBezTo>
                    <a:pt x="267957" y="258518"/>
                    <a:pt x="292230" y="265022"/>
                    <a:pt x="303190" y="284005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77" name="四角形: 上の 2 つの角を丸める 476">
              <a:extLst>
                <a:ext uri="{FF2B5EF4-FFF2-40B4-BE49-F238E27FC236}">
                  <a16:creationId xmlns:a16="http://schemas.microsoft.com/office/drawing/2014/main" id="{2A35ABFA-3E7E-DD3A-D196-B32B8F0F97D3}"/>
                </a:ext>
              </a:extLst>
            </p:cNvPr>
            <p:cNvSpPr>
              <a:spLocks/>
            </p:cNvSpPr>
            <p:nvPr/>
          </p:nvSpPr>
          <p:spPr>
            <a:xfrm rot="1800000">
              <a:off x="4700797" y="1812665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8" name="四角形: 上の 2 つの角を丸める 477">
              <a:extLst>
                <a:ext uri="{FF2B5EF4-FFF2-40B4-BE49-F238E27FC236}">
                  <a16:creationId xmlns:a16="http://schemas.microsoft.com/office/drawing/2014/main" id="{556CA617-CAA4-D402-C67C-A8FE47D0FDD7}"/>
                </a:ext>
              </a:extLst>
            </p:cNvPr>
            <p:cNvSpPr>
              <a:spLocks/>
            </p:cNvSpPr>
            <p:nvPr/>
          </p:nvSpPr>
          <p:spPr>
            <a:xfrm rot="20700000">
              <a:off x="4538127" y="1892302"/>
              <a:ext cx="206633" cy="526389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5" name="フリーフォーム: 図形 254">
              <a:extLst>
                <a:ext uri="{FF2B5EF4-FFF2-40B4-BE49-F238E27FC236}">
                  <a16:creationId xmlns:a16="http://schemas.microsoft.com/office/drawing/2014/main" id="{612869B8-D9D1-3AE8-8A8A-AAD3A07EC3E1}"/>
                </a:ext>
              </a:extLst>
            </p:cNvPr>
            <p:cNvSpPr/>
            <p:nvPr/>
          </p:nvSpPr>
          <p:spPr>
            <a:xfrm>
              <a:off x="4809979" y="1801593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2" name="二等辺三角形 31">
              <a:extLst>
                <a:ext uri="{FF2B5EF4-FFF2-40B4-BE49-F238E27FC236}">
                  <a16:creationId xmlns:a16="http://schemas.microsoft.com/office/drawing/2014/main" id="{1C5B888D-5E4D-89FD-D2D0-9342DADBF575}"/>
                </a:ext>
              </a:extLst>
            </p:cNvPr>
            <p:cNvSpPr/>
            <p:nvPr/>
          </p:nvSpPr>
          <p:spPr>
            <a:xfrm rot="10800000">
              <a:off x="4989102" y="1801593"/>
              <a:ext cx="366562" cy="481270"/>
            </a:xfrm>
            <a:prstGeom prst="triangl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四角形: 上の 2 つの角を丸める 55">
              <a:extLst>
                <a:ext uri="{FF2B5EF4-FFF2-40B4-BE49-F238E27FC236}">
                  <a16:creationId xmlns:a16="http://schemas.microsoft.com/office/drawing/2014/main" id="{7AD7A6AF-483B-E4F3-8D2A-AE27D334DB72}"/>
                </a:ext>
              </a:extLst>
            </p:cNvPr>
            <p:cNvSpPr/>
            <p:nvPr/>
          </p:nvSpPr>
          <p:spPr>
            <a:xfrm rot="10800000">
              <a:off x="5585128" y="2663859"/>
              <a:ext cx="46440" cy="95000"/>
            </a:xfrm>
            <a:custGeom>
              <a:avLst/>
              <a:gdLst>
                <a:gd name="connsiteX0" fmla="*/ 29766 w 59532"/>
                <a:gd name="connsiteY0" fmla="*/ 0 h 132281"/>
                <a:gd name="connsiteX1" fmla="*/ 29766 w 59532"/>
                <a:gd name="connsiteY1" fmla="*/ 0 h 132281"/>
                <a:gd name="connsiteX2" fmla="*/ 59532 w 59532"/>
                <a:gd name="connsiteY2" fmla="*/ 29766 h 132281"/>
                <a:gd name="connsiteX3" fmla="*/ 59532 w 59532"/>
                <a:gd name="connsiteY3" fmla="*/ 121781 h 132281"/>
                <a:gd name="connsiteX4" fmla="*/ 49032 w 59532"/>
                <a:gd name="connsiteY4" fmla="*/ 132281 h 132281"/>
                <a:gd name="connsiteX5" fmla="*/ 10500 w 59532"/>
                <a:gd name="connsiteY5" fmla="*/ 132281 h 132281"/>
                <a:gd name="connsiteX6" fmla="*/ 0 w 59532"/>
                <a:gd name="connsiteY6" fmla="*/ 121781 h 132281"/>
                <a:gd name="connsiteX7" fmla="*/ 0 w 59532"/>
                <a:gd name="connsiteY7" fmla="*/ 29766 h 132281"/>
                <a:gd name="connsiteX8" fmla="*/ 29766 w 59532"/>
                <a:gd name="connsiteY8" fmla="*/ 0 h 132281"/>
                <a:gd name="connsiteX0" fmla="*/ 29766 w 59532"/>
                <a:gd name="connsiteY0" fmla="*/ 0 h 132281"/>
                <a:gd name="connsiteX1" fmla="*/ 29766 w 59532"/>
                <a:gd name="connsiteY1" fmla="*/ 0 h 132281"/>
                <a:gd name="connsiteX2" fmla="*/ 59532 w 59532"/>
                <a:gd name="connsiteY2" fmla="*/ 29766 h 132281"/>
                <a:gd name="connsiteX3" fmla="*/ 59532 w 59532"/>
                <a:gd name="connsiteY3" fmla="*/ 121781 h 132281"/>
                <a:gd name="connsiteX4" fmla="*/ 49032 w 59532"/>
                <a:gd name="connsiteY4" fmla="*/ 132281 h 132281"/>
                <a:gd name="connsiteX5" fmla="*/ 10500 w 59532"/>
                <a:gd name="connsiteY5" fmla="*/ 132281 h 132281"/>
                <a:gd name="connsiteX6" fmla="*/ 0 w 59532"/>
                <a:gd name="connsiteY6" fmla="*/ 121781 h 132281"/>
                <a:gd name="connsiteX7" fmla="*/ 0 w 59532"/>
                <a:gd name="connsiteY7" fmla="*/ 29766 h 132281"/>
                <a:gd name="connsiteX8" fmla="*/ 29766 w 59532"/>
                <a:gd name="connsiteY8" fmla="*/ 0 h 132281"/>
                <a:gd name="connsiteX0" fmla="*/ 49032 w 140472"/>
                <a:gd name="connsiteY0" fmla="*/ 132281 h 223721"/>
                <a:gd name="connsiteX1" fmla="*/ 10500 w 140472"/>
                <a:gd name="connsiteY1" fmla="*/ 132281 h 223721"/>
                <a:gd name="connsiteX2" fmla="*/ 0 w 140472"/>
                <a:gd name="connsiteY2" fmla="*/ 121781 h 223721"/>
                <a:gd name="connsiteX3" fmla="*/ 0 w 140472"/>
                <a:gd name="connsiteY3" fmla="*/ 29766 h 223721"/>
                <a:gd name="connsiteX4" fmla="*/ 29766 w 140472"/>
                <a:gd name="connsiteY4" fmla="*/ 0 h 223721"/>
                <a:gd name="connsiteX5" fmla="*/ 29766 w 140472"/>
                <a:gd name="connsiteY5" fmla="*/ 0 h 223721"/>
                <a:gd name="connsiteX6" fmla="*/ 59532 w 140472"/>
                <a:gd name="connsiteY6" fmla="*/ 29766 h 223721"/>
                <a:gd name="connsiteX7" fmla="*/ 59532 w 140472"/>
                <a:gd name="connsiteY7" fmla="*/ 121781 h 223721"/>
                <a:gd name="connsiteX8" fmla="*/ 140472 w 140472"/>
                <a:gd name="connsiteY8" fmla="*/ 223721 h 223721"/>
                <a:gd name="connsiteX0" fmla="*/ 49032 w 59532"/>
                <a:gd name="connsiteY0" fmla="*/ 132281 h 132281"/>
                <a:gd name="connsiteX1" fmla="*/ 10500 w 59532"/>
                <a:gd name="connsiteY1" fmla="*/ 132281 h 132281"/>
                <a:gd name="connsiteX2" fmla="*/ 0 w 59532"/>
                <a:gd name="connsiteY2" fmla="*/ 121781 h 132281"/>
                <a:gd name="connsiteX3" fmla="*/ 0 w 59532"/>
                <a:gd name="connsiteY3" fmla="*/ 29766 h 132281"/>
                <a:gd name="connsiteX4" fmla="*/ 29766 w 59532"/>
                <a:gd name="connsiteY4" fmla="*/ 0 h 132281"/>
                <a:gd name="connsiteX5" fmla="*/ 29766 w 59532"/>
                <a:gd name="connsiteY5" fmla="*/ 0 h 132281"/>
                <a:gd name="connsiteX6" fmla="*/ 59532 w 59532"/>
                <a:gd name="connsiteY6" fmla="*/ 29766 h 132281"/>
                <a:gd name="connsiteX7" fmla="*/ 59532 w 59532"/>
                <a:gd name="connsiteY7" fmla="*/ 121781 h 132281"/>
                <a:gd name="connsiteX0" fmla="*/ 10500 w 59532"/>
                <a:gd name="connsiteY0" fmla="*/ 132281 h 132281"/>
                <a:gd name="connsiteX1" fmla="*/ 0 w 59532"/>
                <a:gd name="connsiteY1" fmla="*/ 121781 h 132281"/>
                <a:gd name="connsiteX2" fmla="*/ 0 w 59532"/>
                <a:gd name="connsiteY2" fmla="*/ 29766 h 132281"/>
                <a:gd name="connsiteX3" fmla="*/ 29766 w 59532"/>
                <a:gd name="connsiteY3" fmla="*/ 0 h 132281"/>
                <a:gd name="connsiteX4" fmla="*/ 29766 w 59532"/>
                <a:gd name="connsiteY4" fmla="*/ 0 h 132281"/>
                <a:gd name="connsiteX5" fmla="*/ 59532 w 59532"/>
                <a:gd name="connsiteY5" fmla="*/ 29766 h 132281"/>
                <a:gd name="connsiteX6" fmla="*/ 59532 w 59532"/>
                <a:gd name="connsiteY6" fmla="*/ 121781 h 132281"/>
                <a:gd name="connsiteX0" fmla="*/ 0 w 59532"/>
                <a:gd name="connsiteY0" fmla="*/ 121781 h 121781"/>
                <a:gd name="connsiteX1" fmla="*/ 0 w 59532"/>
                <a:gd name="connsiteY1" fmla="*/ 29766 h 121781"/>
                <a:gd name="connsiteX2" fmla="*/ 29766 w 59532"/>
                <a:gd name="connsiteY2" fmla="*/ 0 h 121781"/>
                <a:gd name="connsiteX3" fmla="*/ 29766 w 59532"/>
                <a:gd name="connsiteY3" fmla="*/ 0 h 121781"/>
                <a:gd name="connsiteX4" fmla="*/ 59532 w 59532"/>
                <a:gd name="connsiteY4" fmla="*/ 29766 h 121781"/>
                <a:gd name="connsiteX5" fmla="*/ 59532 w 59532"/>
                <a:gd name="connsiteY5" fmla="*/ 121781 h 1217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9532" h="121781">
                  <a:moveTo>
                    <a:pt x="0" y="121781"/>
                  </a:moveTo>
                  <a:lnTo>
                    <a:pt x="0" y="29766"/>
                  </a:lnTo>
                  <a:cubicBezTo>
                    <a:pt x="0" y="13327"/>
                    <a:pt x="13327" y="0"/>
                    <a:pt x="29766" y="0"/>
                  </a:cubicBezTo>
                  <a:lnTo>
                    <a:pt x="29766" y="0"/>
                  </a:lnTo>
                  <a:cubicBezTo>
                    <a:pt x="46205" y="0"/>
                    <a:pt x="59532" y="13327"/>
                    <a:pt x="59532" y="29766"/>
                  </a:cubicBezTo>
                  <a:lnTo>
                    <a:pt x="59532" y="121781"/>
                  </a:lnTo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8F582CBB-1800-1C38-281A-2BC05C7B1D25}"/>
                </a:ext>
              </a:extLst>
            </p:cNvPr>
            <p:cNvSpPr/>
            <p:nvPr/>
          </p:nvSpPr>
          <p:spPr>
            <a:xfrm>
              <a:off x="4888582" y="1857375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028AB9B2-84C1-6814-D9DF-1CBD30FAE0A3}"/>
                </a:ext>
              </a:extLst>
            </p:cNvPr>
            <p:cNvSpPr/>
            <p:nvPr/>
          </p:nvSpPr>
          <p:spPr>
            <a:xfrm flipH="1">
              <a:off x="5191468" y="1857375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199ACF2-0FA4-1BA6-9C04-9297F0EA1E9D}"/>
                </a:ext>
              </a:extLst>
            </p:cNvPr>
            <p:cNvSpPr/>
            <p:nvPr/>
          </p:nvSpPr>
          <p:spPr>
            <a:xfrm rot="10800000">
              <a:off x="4989102" y="1801593"/>
              <a:ext cx="366562" cy="99060"/>
            </a:xfrm>
            <a:custGeom>
              <a:avLst/>
              <a:gdLst>
                <a:gd name="connsiteX0" fmla="*/ 366562 w 366562"/>
                <a:gd name="connsiteY0" fmla="*/ 99060 h 99060"/>
                <a:gd name="connsiteX1" fmla="*/ 0 w 366562"/>
                <a:gd name="connsiteY1" fmla="*/ 99060 h 99060"/>
                <a:gd name="connsiteX2" fmla="*/ 37725 w 366562"/>
                <a:gd name="connsiteY2" fmla="*/ 0 h 99060"/>
                <a:gd name="connsiteX3" fmla="*/ 328837 w 366562"/>
                <a:gd name="connsiteY3" fmla="*/ 0 h 99060"/>
                <a:gd name="connsiteX4" fmla="*/ 366562 w 366562"/>
                <a:gd name="connsiteY4" fmla="*/ 99060 h 99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562" h="99060">
                  <a:moveTo>
                    <a:pt x="366562" y="99060"/>
                  </a:moveTo>
                  <a:lnTo>
                    <a:pt x="0" y="99060"/>
                  </a:lnTo>
                  <a:lnTo>
                    <a:pt x="37725" y="0"/>
                  </a:lnTo>
                  <a:lnTo>
                    <a:pt x="328837" y="0"/>
                  </a:lnTo>
                  <a:lnTo>
                    <a:pt x="366562" y="99060"/>
                  </a:ln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" name="楕円 74">
              <a:extLst>
                <a:ext uri="{FF2B5EF4-FFF2-40B4-BE49-F238E27FC236}">
                  <a16:creationId xmlns:a16="http://schemas.microsoft.com/office/drawing/2014/main" id="{C96B44B2-F1E7-70B6-FEEB-DCF3E47E9AE1}"/>
                </a:ext>
              </a:extLst>
            </p:cNvPr>
            <p:cNvSpPr/>
            <p:nvPr/>
          </p:nvSpPr>
          <p:spPr>
            <a:xfrm>
              <a:off x="4548033" y="11812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" name="楕円 75">
              <a:extLst>
                <a:ext uri="{FF2B5EF4-FFF2-40B4-BE49-F238E27FC236}">
                  <a16:creationId xmlns:a16="http://schemas.microsoft.com/office/drawing/2014/main" id="{AF00CC35-97E0-994E-2FB7-8FA455489911}"/>
                </a:ext>
              </a:extLst>
            </p:cNvPr>
            <p:cNvSpPr/>
            <p:nvPr/>
          </p:nvSpPr>
          <p:spPr>
            <a:xfrm>
              <a:off x="5614015" y="11812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" name="楕円 90">
              <a:extLst>
                <a:ext uri="{FF2B5EF4-FFF2-40B4-BE49-F238E27FC236}">
                  <a16:creationId xmlns:a16="http://schemas.microsoft.com/office/drawing/2014/main" id="{62E6578D-F1B8-4BB1-BD11-17C577266ABE}"/>
                </a:ext>
              </a:extLst>
            </p:cNvPr>
            <p:cNvSpPr/>
            <p:nvPr/>
          </p:nvSpPr>
          <p:spPr>
            <a:xfrm>
              <a:off x="4629320" y="703439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" name="アーチ 91">
              <a:extLst>
                <a:ext uri="{FF2B5EF4-FFF2-40B4-BE49-F238E27FC236}">
                  <a16:creationId xmlns:a16="http://schemas.microsoft.com/office/drawing/2014/main" id="{A1CF7410-6A06-8413-9782-B7E35ADA79EB}"/>
                </a:ext>
              </a:extLst>
            </p:cNvPr>
            <p:cNvSpPr/>
            <p:nvPr/>
          </p:nvSpPr>
          <p:spPr>
            <a:xfrm rot="10800000">
              <a:off x="5037758" y="1392970"/>
              <a:ext cx="295176" cy="295176"/>
            </a:xfrm>
            <a:prstGeom prst="blockArc">
              <a:avLst>
                <a:gd name="adj1" fmla="val 12426846"/>
                <a:gd name="adj2" fmla="val 19680107"/>
                <a:gd name="adj3" fmla="val 14627"/>
              </a:avLst>
            </a:pr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2047A205-1A1F-B2D7-02AB-24910B25331F}"/>
                </a:ext>
              </a:extLst>
            </p:cNvPr>
            <p:cNvSpPr/>
            <p:nvPr/>
          </p:nvSpPr>
          <p:spPr>
            <a:xfrm>
              <a:off x="4661486" y="692983"/>
              <a:ext cx="1049640" cy="393267"/>
            </a:xfrm>
            <a:custGeom>
              <a:avLst/>
              <a:gdLst>
                <a:gd name="connsiteX0" fmla="*/ 678549 w 1355262"/>
                <a:gd name="connsiteY0" fmla="*/ 0 h 507774"/>
                <a:gd name="connsiteX1" fmla="*/ 1342042 w 1355262"/>
                <a:gd name="connsiteY1" fmla="*/ 439793 h 507774"/>
                <a:gd name="connsiteX2" fmla="*/ 1355262 w 1355262"/>
                <a:gd name="connsiteY2" fmla="*/ 482380 h 507774"/>
                <a:gd name="connsiteX3" fmla="*/ 1320584 w 1355262"/>
                <a:gd name="connsiteY3" fmla="*/ 493145 h 507774"/>
                <a:gd name="connsiteX4" fmla="*/ 1175463 w 1355262"/>
                <a:gd name="connsiteY4" fmla="*/ 507774 h 507774"/>
                <a:gd name="connsiteX5" fmla="*/ 772860 w 1355262"/>
                <a:gd name="connsiteY5" fmla="*/ 384796 h 507774"/>
                <a:gd name="connsiteX6" fmla="*/ 668100 w 1355262"/>
                <a:gd name="connsiteY6" fmla="*/ 298361 h 507774"/>
                <a:gd name="connsiteX7" fmla="*/ 563340 w 1355262"/>
                <a:gd name="connsiteY7" fmla="*/ 384796 h 507774"/>
                <a:gd name="connsiteX8" fmla="*/ 160736 w 1355262"/>
                <a:gd name="connsiteY8" fmla="*/ 507774 h 507774"/>
                <a:gd name="connsiteX9" fmla="*/ 15615 w 1355262"/>
                <a:gd name="connsiteY9" fmla="*/ 493145 h 507774"/>
                <a:gd name="connsiteX10" fmla="*/ 0 w 1355262"/>
                <a:gd name="connsiteY10" fmla="*/ 488297 h 507774"/>
                <a:gd name="connsiteX11" fmla="*/ 15057 w 1355262"/>
                <a:gd name="connsiteY11" fmla="*/ 439793 h 507774"/>
                <a:gd name="connsiteX12" fmla="*/ 678549 w 1355262"/>
                <a:gd name="connsiteY12" fmla="*/ 0 h 5077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355262" h="507774">
                  <a:moveTo>
                    <a:pt x="678549" y="0"/>
                  </a:moveTo>
                  <a:cubicBezTo>
                    <a:pt x="976816" y="0"/>
                    <a:pt x="1232728" y="181345"/>
                    <a:pt x="1342042" y="439793"/>
                  </a:cubicBezTo>
                  <a:lnTo>
                    <a:pt x="1355262" y="482380"/>
                  </a:lnTo>
                  <a:lnTo>
                    <a:pt x="1320584" y="493145"/>
                  </a:lnTo>
                  <a:cubicBezTo>
                    <a:pt x="1273709" y="502737"/>
                    <a:pt x="1225174" y="507774"/>
                    <a:pt x="1175463" y="507774"/>
                  </a:cubicBezTo>
                  <a:cubicBezTo>
                    <a:pt x="1026330" y="507774"/>
                    <a:pt x="887785" y="462438"/>
                    <a:pt x="772860" y="384796"/>
                  </a:cubicBezTo>
                  <a:lnTo>
                    <a:pt x="668100" y="298361"/>
                  </a:lnTo>
                  <a:lnTo>
                    <a:pt x="563340" y="384796"/>
                  </a:lnTo>
                  <a:cubicBezTo>
                    <a:pt x="448414" y="462438"/>
                    <a:pt x="309869" y="507774"/>
                    <a:pt x="160736" y="507774"/>
                  </a:cubicBezTo>
                  <a:cubicBezTo>
                    <a:pt x="111025" y="507774"/>
                    <a:pt x="62491" y="502737"/>
                    <a:pt x="15615" y="493145"/>
                  </a:cubicBezTo>
                  <a:lnTo>
                    <a:pt x="0" y="488297"/>
                  </a:lnTo>
                  <a:lnTo>
                    <a:pt x="15057" y="439793"/>
                  </a:lnTo>
                  <a:cubicBezTo>
                    <a:pt x="124371" y="181345"/>
                    <a:pt x="380283" y="0"/>
                    <a:pt x="67854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400E7BF7-6D42-FC8F-B8ED-E4AA76B19922}"/>
                </a:ext>
              </a:extLst>
            </p:cNvPr>
            <p:cNvSpPr/>
            <p:nvPr/>
          </p:nvSpPr>
          <p:spPr>
            <a:xfrm>
              <a:off x="4778950" y="1155807"/>
              <a:ext cx="271665" cy="137883"/>
            </a:xfrm>
            <a:custGeom>
              <a:avLst/>
              <a:gdLst>
                <a:gd name="connsiteX0" fmla="*/ 0 w 350765"/>
                <a:gd name="connsiteY0" fmla="*/ 0 h 178030"/>
                <a:gd name="connsiteX1" fmla="*/ 80871 w 350765"/>
                <a:gd name="connsiteY1" fmla="*/ 83638 h 178030"/>
                <a:gd name="connsiteX2" fmla="*/ 86309 w 350765"/>
                <a:gd name="connsiteY2" fmla="*/ 79050 h 178030"/>
                <a:gd name="connsiteX3" fmla="*/ 181037 w 350765"/>
                <a:gd name="connsiteY3" fmla="*/ 49086 h 178030"/>
                <a:gd name="connsiteX4" fmla="*/ 350765 w 350765"/>
                <a:gd name="connsiteY4" fmla="*/ 138497 h 178030"/>
                <a:gd name="connsiteX5" fmla="*/ 303487 w 350765"/>
                <a:gd name="connsiteY5" fmla="*/ 168037 h 178030"/>
                <a:gd name="connsiteX6" fmla="*/ 183412 w 350765"/>
                <a:gd name="connsiteY6" fmla="*/ 104782 h 178030"/>
                <a:gd name="connsiteX7" fmla="*/ 69158 w 350765"/>
                <a:gd name="connsiteY7" fmla="*/ 178030 h 178030"/>
                <a:gd name="connsiteX8" fmla="*/ 19538 w 350765"/>
                <a:gd name="connsiteY8" fmla="*/ 152623 h 178030"/>
                <a:gd name="connsiteX9" fmla="*/ 36613 w 350765"/>
                <a:gd name="connsiteY9" fmla="*/ 127989 h 1780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50765" h="178030">
                  <a:moveTo>
                    <a:pt x="0" y="0"/>
                  </a:moveTo>
                  <a:lnTo>
                    <a:pt x="80871" y="83638"/>
                  </a:lnTo>
                  <a:lnTo>
                    <a:pt x="86309" y="79050"/>
                  </a:lnTo>
                  <a:cubicBezTo>
                    <a:pt x="114207" y="61165"/>
                    <a:pt x="146764" y="50548"/>
                    <a:pt x="181037" y="49086"/>
                  </a:cubicBezTo>
                  <a:cubicBezTo>
                    <a:pt x="249583" y="46163"/>
                    <a:pt x="314409" y="80313"/>
                    <a:pt x="350765" y="138497"/>
                  </a:cubicBezTo>
                  <a:lnTo>
                    <a:pt x="303487" y="168037"/>
                  </a:lnTo>
                  <a:cubicBezTo>
                    <a:pt x="277767" y="126874"/>
                    <a:pt x="231905" y="102714"/>
                    <a:pt x="183412" y="104782"/>
                  </a:cubicBezTo>
                  <a:cubicBezTo>
                    <a:pt x="134918" y="106850"/>
                    <a:pt x="91280" y="134827"/>
                    <a:pt x="69158" y="178030"/>
                  </a:cubicBezTo>
                  <a:lnTo>
                    <a:pt x="19538" y="152623"/>
                  </a:lnTo>
                  <a:lnTo>
                    <a:pt x="36613" y="127989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C0BAB7FA-FD1E-19F4-3304-37A3CA364127}"/>
                </a:ext>
              </a:extLst>
            </p:cNvPr>
            <p:cNvSpPr/>
            <p:nvPr/>
          </p:nvSpPr>
          <p:spPr>
            <a:xfrm>
              <a:off x="5311123" y="1155807"/>
              <a:ext cx="271665" cy="137883"/>
            </a:xfrm>
            <a:custGeom>
              <a:avLst/>
              <a:gdLst>
                <a:gd name="connsiteX0" fmla="*/ 0 w 350765"/>
                <a:gd name="connsiteY0" fmla="*/ 0 h 178030"/>
                <a:gd name="connsiteX1" fmla="*/ 80870 w 350765"/>
                <a:gd name="connsiteY1" fmla="*/ 83638 h 178030"/>
                <a:gd name="connsiteX2" fmla="*/ 86309 w 350765"/>
                <a:gd name="connsiteY2" fmla="*/ 79050 h 178030"/>
                <a:gd name="connsiteX3" fmla="*/ 181037 w 350765"/>
                <a:gd name="connsiteY3" fmla="*/ 49086 h 178030"/>
                <a:gd name="connsiteX4" fmla="*/ 350765 w 350765"/>
                <a:gd name="connsiteY4" fmla="*/ 138497 h 178030"/>
                <a:gd name="connsiteX5" fmla="*/ 303487 w 350765"/>
                <a:gd name="connsiteY5" fmla="*/ 168037 h 178030"/>
                <a:gd name="connsiteX6" fmla="*/ 183412 w 350765"/>
                <a:gd name="connsiteY6" fmla="*/ 104782 h 178030"/>
                <a:gd name="connsiteX7" fmla="*/ 69158 w 350765"/>
                <a:gd name="connsiteY7" fmla="*/ 178030 h 178030"/>
                <a:gd name="connsiteX8" fmla="*/ 19538 w 350765"/>
                <a:gd name="connsiteY8" fmla="*/ 152623 h 178030"/>
                <a:gd name="connsiteX9" fmla="*/ 36612 w 350765"/>
                <a:gd name="connsiteY9" fmla="*/ 127990 h 1780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50765" h="178030">
                  <a:moveTo>
                    <a:pt x="0" y="0"/>
                  </a:moveTo>
                  <a:lnTo>
                    <a:pt x="80870" y="83638"/>
                  </a:lnTo>
                  <a:lnTo>
                    <a:pt x="86309" y="79050"/>
                  </a:lnTo>
                  <a:cubicBezTo>
                    <a:pt x="114207" y="61165"/>
                    <a:pt x="146764" y="50548"/>
                    <a:pt x="181037" y="49086"/>
                  </a:cubicBezTo>
                  <a:cubicBezTo>
                    <a:pt x="249583" y="46163"/>
                    <a:pt x="314409" y="80313"/>
                    <a:pt x="350765" y="138497"/>
                  </a:cubicBezTo>
                  <a:lnTo>
                    <a:pt x="303487" y="168037"/>
                  </a:lnTo>
                  <a:cubicBezTo>
                    <a:pt x="277767" y="126874"/>
                    <a:pt x="231905" y="102714"/>
                    <a:pt x="183412" y="104782"/>
                  </a:cubicBezTo>
                  <a:cubicBezTo>
                    <a:pt x="134918" y="106850"/>
                    <a:pt x="91280" y="134827"/>
                    <a:pt x="69158" y="178030"/>
                  </a:cubicBezTo>
                  <a:lnTo>
                    <a:pt x="19538" y="152623"/>
                  </a:lnTo>
                  <a:lnTo>
                    <a:pt x="36612" y="127990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8" name="グループ化 147">
            <a:extLst>
              <a:ext uri="{FF2B5EF4-FFF2-40B4-BE49-F238E27FC236}">
                <a16:creationId xmlns:a16="http://schemas.microsoft.com/office/drawing/2014/main" id="{57941130-E20C-E22C-5EC1-B8489993C1CB}"/>
              </a:ext>
            </a:extLst>
          </p:cNvPr>
          <p:cNvGrpSpPr/>
          <p:nvPr/>
        </p:nvGrpSpPr>
        <p:grpSpPr>
          <a:xfrm>
            <a:off x="7512463" y="800611"/>
            <a:ext cx="1278092" cy="2505676"/>
            <a:chOff x="7512463" y="800611"/>
            <a:chExt cx="1278092" cy="2505676"/>
          </a:xfrm>
        </p:grpSpPr>
        <p:sp>
          <p:nvSpPr>
            <p:cNvPr id="97" name="楕円 96">
              <a:extLst>
                <a:ext uri="{FF2B5EF4-FFF2-40B4-BE49-F238E27FC236}">
                  <a16:creationId xmlns:a16="http://schemas.microsoft.com/office/drawing/2014/main" id="{54A5EA03-CD8E-5AFD-A437-DBFAFFB551B9}"/>
                </a:ext>
              </a:extLst>
            </p:cNvPr>
            <p:cNvSpPr/>
            <p:nvPr/>
          </p:nvSpPr>
          <p:spPr>
            <a:xfrm>
              <a:off x="7521693" y="800611"/>
              <a:ext cx="1259506" cy="1363534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3" name="台形 162">
              <a:extLst>
                <a:ext uri="{FF2B5EF4-FFF2-40B4-BE49-F238E27FC236}">
                  <a16:creationId xmlns:a16="http://schemas.microsoft.com/office/drawing/2014/main" id="{4D0CB490-C54C-8576-290C-568ADE94B789}"/>
                </a:ext>
              </a:extLst>
            </p:cNvPr>
            <p:cNvSpPr/>
            <p:nvPr/>
          </p:nvSpPr>
          <p:spPr>
            <a:xfrm rot="10800000">
              <a:off x="7952158" y="2821641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4" name="台形 163">
              <a:extLst>
                <a:ext uri="{FF2B5EF4-FFF2-40B4-BE49-F238E27FC236}">
                  <a16:creationId xmlns:a16="http://schemas.microsoft.com/office/drawing/2014/main" id="{8A32828B-20A0-7004-0E63-A839DFF0AEE3}"/>
                </a:ext>
              </a:extLst>
            </p:cNvPr>
            <p:cNvSpPr/>
            <p:nvPr/>
          </p:nvSpPr>
          <p:spPr>
            <a:xfrm rot="10800000">
              <a:off x="8137383" y="2821641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5" name="フリーフォーム: 図形 164">
              <a:extLst>
                <a:ext uri="{FF2B5EF4-FFF2-40B4-BE49-F238E27FC236}">
                  <a16:creationId xmlns:a16="http://schemas.microsoft.com/office/drawing/2014/main" id="{F3099E9F-111B-23FB-55F5-6C4B16E2CEFB}"/>
                </a:ext>
              </a:extLst>
            </p:cNvPr>
            <p:cNvSpPr/>
            <p:nvPr/>
          </p:nvSpPr>
          <p:spPr>
            <a:xfrm>
              <a:off x="7781543" y="3161610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6" name="フリーフォーム: 図形 165">
              <a:extLst>
                <a:ext uri="{FF2B5EF4-FFF2-40B4-BE49-F238E27FC236}">
                  <a16:creationId xmlns:a16="http://schemas.microsoft.com/office/drawing/2014/main" id="{6D03178A-27A4-54EE-E21C-09EE30CE5649}"/>
                </a:ext>
              </a:extLst>
            </p:cNvPr>
            <p:cNvSpPr/>
            <p:nvPr/>
          </p:nvSpPr>
          <p:spPr>
            <a:xfrm flipH="1">
              <a:off x="8145124" y="3161610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0" name="台形 169">
              <a:extLst>
                <a:ext uri="{FF2B5EF4-FFF2-40B4-BE49-F238E27FC236}">
                  <a16:creationId xmlns:a16="http://schemas.microsoft.com/office/drawing/2014/main" id="{3E6C7DAE-5B75-9389-15D7-7CA760F17DAE}"/>
                </a:ext>
              </a:extLst>
            </p:cNvPr>
            <p:cNvSpPr/>
            <p:nvPr/>
          </p:nvSpPr>
          <p:spPr>
            <a:xfrm rot="10800000" flipV="1">
              <a:off x="7827735" y="2662164"/>
              <a:ext cx="631578" cy="345409"/>
            </a:xfrm>
            <a:prstGeom prst="trapezoid">
              <a:avLst>
                <a:gd name="adj" fmla="val 11777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2FD112F5-B1B4-6935-063F-2C7C688BAA86}"/>
                </a:ext>
              </a:extLst>
            </p:cNvPr>
            <p:cNvSpPr>
              <a:spLocks/>
            </p:cNvSpPr>
            <p:nvPr/>
          </p:nvSpPr>
          <p:spPr>
            <a:xfrm rot="1800000" flipH="1">
              <a:off x="7666304" y="1828101"/>
              <a:ext cx="206633" cy="50584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四角形: 上の 2 つの角を丸める 241">
              <a:extLst>
                <a:ext uri="{FF2B5EF4-FFF2-40B4-BE49-F238E27FC236}">
                  <a16:creationId xmlns:a16="http://schemas.microsoft.com/office/drawing/2014/main" id="{EFFE4877-D2C4-45C3-620B-8E960812E118}"/>
                </a:ext>
              </a:extLst>
            </p:cNvPr>
            <p:cNvSpPr>
              <a:spLocks/>
            </p:cNvSpPr>
            <p:nvPr/>
          </p:nvSpPr>
          <p:spPr>
            <a:xfrm rot="19800000">
              <a:off x="8385050" y="1828101"/>
              <a:ext cx="206633" cy="50584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F154A4BD-E025-8DFC-E330-1C3457F33EBB}"/>
                </a:ext>
              </a:extLst>
            </p:cNvPr>
            <p:cNvSpPr/>
            <p:nvPr/>
          </p:nvSpPr>
          <p:spPr>
            <a:xfrm>
              <a:off x="7778790" y="1800645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4" name="二等辺三角形 83">
              <a:extLst>
                <a:ext uri="{FF2B5EF4-FFF2-40B4-BE49-F238E27FC236}">
                  <a16:creationId xmlns:a16="http://schemas.microsoft.com/office/drawing/2014/main" id="{39AD81C8-BA99-C57D-9C19-039AB78DF9EC}"/>
                </a:ext>
              </a:extLst>
            </p:cNvPr>
            <p:cNvSpPr/>
            <p:nvPr/>
          </p:nvSpPr>
          <p:spPr>
            <a:xfrm rot="10800000">
              <a:off x="7957913" y="1800645"/>
              <a:ext cx="366562" cy="481270"/>
            </a:xfrm>
            <a:prstGeom prst="triangl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3EB9AC7D-7CE6-2C1A-E930-139D2B9D0F18}"/>
                </a:ext>
              </a:extLst>
            </p:cNvPr>
            <p:cNvSpPr/>
            <p:nvPr/>
          </p:nvSpPr>
          <p:spPr>
            <a:xfrm>
              <a:off x="7857393" y="1856427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0" name="フリーフォーム: 図形 89">
              <a:extLst>
                <a:ext uri="{FF2B5EF4-FFF2-40B4-BE49-F238E27FC236}">
                  <a16:creationId xmlns:a16="http://schemas.microsoft.com/office/drawing/2014/main" id="{459050EC-AD41-FC23-5137-7012F259841F}"/>
                </a:ext>
              </a:extLst>
            </p:cNvPr>
            <p:cNvSpPr/>
            <p:nvPr/>
          </p:nvSpPr>
          <p:spPr>
            <a:xfrm flipH="1">
              <a:off x="8160279" y="1856427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68" name="楕円 267">
              <a:extLst>
                <a:ext uri="{FF2B5EF4-FFF2-40B4-BE49-F238E27FC236}">
                  <a16:creationId xmlns:a16="http://schemas.microsoft.com/office/drawing/2014/main" id="{A34C7DBE-64F3-8E27-6EBD-B821E6841643}"/>
                </a:ext>
              </a:extLst>
            </p:cNvPr>
            <p:cNvSpPr/>
            <p:nvPr/>
          </p:nvSpPr>
          <p:spPr>
            <a:xfrm>
              <a:off x="8096668" y="2535596"/>
              <a:ext cx="76207" cy="76207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5" name="フリーフォーム: 図形 274">
              <a:extLst>
                <a:ext uri="{FF2B5EF4-FFF2-40B4-BE49-F238E27FC236}">
                  <a16:creationId xmlns:a16="http://schemas.microsoft.com/office/drawing/2014/main" id="{6A18BC62-12D0-493F-497B-23D5CEFDAADB}"/>
                </a:ext>
              </a:extLst>
            </p:cNvPr>
            <p:cNvSpPr/>
            <p:nvPr/>
          </p:nvSpPr>
          <p:spPr>
            <a:xfrm rot="2700000">
              <a:off x="8092283" y="2418985"/>
              <a:ext cx="223983" cy="282504"/>
            </a:xfrm>
            <a:custGeom>
              <a:avLst/>
              <a:gdLst>
                <a:gd name="connsiteX0" fmla="*/ 223387 w 439719"/>
                <a:gd name="connsiteY0" fmla="*/ 0 h 554606"/>
                <a:gd name="connsiteX1" fmla="*/ 319400 w 439719"/>
                <a:gd name="connsiteY1" fmla="*/ 0 h 554606"/>
                <a:gd name="connsiteX2" fmla="*/ 439719 w 439719"/>
                <a:gd name="connsiteY2" fmla="*/ 120319 h 554606"/>
                <a:gd name="connsiteX3" fmla="*/ 439719 w 439719"/>
                <a:gd name="connsiteY3" fmla="*/ 167536 h 554606"/>
                <a:gd name="connsiteX4" fmla="*/ 439719 w 439719"/>
                <a:gd name="connsiteY4" fmla="*/ 257175 h 554606"/>
                <a:gd name="connsiteX5" fmla="*/ 439719 w 439719"/>
                <a:gd name="connsiteY5" fmla="*/ 438415 h 554606"/>
                <a:gd name="connsiteX6" fmla="*/ 405934 w 439719"/>
                <a:gd name="connsiteY6" fmla="*/ 472200 h 554606"/>
                <a:gd name="connsiteX7" fmla="*/ 405935 w 439719"/>
                <a:gd name="connsiteY7" fmla="*/ 472199 h 554606"/>
                <a:gd name="connsiteX8" fmla="*/ 382045 w 439719"/>
                <a:gd name="connsiteY8" fmla="*/ 462304 h 554606"/>
                <a:gd name="connsiteX9" fmla="*/ 373044 w 439719"/>
                <a:gd name="connsiteY9" fmla="*/ 440572 h 554606"/>
                <a:gd name="connsiteX10" fmla="*/ 373044 w 439719"/>
                <a:gd name="connsiteY10" fmla="*/ 493029 h 554606"/>
                <a:gd name="connsiteX11" fmla="*/ 333306 w 439719"/>
                <a:gd name="connsiteY11" fmla="*/ 532767 h 554606"/>
                <a:gd name="connsiteX12" fmla="*/ 333307 w 439719"/>
                <a:gd name="connsiteY12" fmla="*/ 532766 h 554606"/>
                <a:gd name="connsiteX13" fmla="*/ 305208 w 439719"/>
                <a:gd name="connsiteY13" fmla="*/ 521127 h 554606"/>
                <a:gd name="connsiteX14" fmla="*/ 301741 w 439719"/>
                <a:gd name="connsiteY14" fmla="*/ 512757 h 554606"/>
                <a:gd name="connsiteX15" fmla="*/ 301741 w 439719"/>
                <a:gd name="connsiteY15" fmla="*/ 514868 h 554606"/>
                <a:gd name="connsiteX16" fmla="*/ 262003 w 439719"/>
                <a:gd name="connsiteY16" fmla="*/ 554606 h 554606"/>
                <a:gd name="connsiteX17" fmla="*/ 262004 w 439719"/>
                <a:gd name="connsiteY17" fmla="*/ 554605 h 554606"/>
                <a:gd name="connsiteX18" fmla="*/ 222266 w 439719"/>
                <a:gd name="connsiteY18" fmla="*/ 514867 h 554606"/>
                <a:gd name="connsiteX19" fmla="*/ 222266 w 439719"/>
                <a:gd name="connsiteY19" fmla="*/ 491087 h 554606"/>
                <a:gd name="connsiteX20" fmla="*/ 213768 w 439719"/>
                <a:gd name="connsiteY20" fmla="*/ 511603 h 554606"/>
                <a:gd name="connsiteX21" fmla="*/ 185669 w 439719"/>
                <a:gd name="connsiteY21" fmla="*/ 523242 h 554606"/>
                <a:gd name="connsiteX22" fmla="*/ 185670 w 439719"/>
                <a:gd name="connsiteY22" fmla="*/ 523241 h 554606"/>
                <a:gd name="connsiteX23" fmla="*/ 145932 w 439719"/>
                <a:gd name="connsiteY23" fmla="*/ 483503 h 554606"/>
                <a:gd name="connsiteX24" fmla="*/ 145932 w 439719"/>
                <a:gd name="connsiteY24" fmla="*/ 257175 h 554606"/>
                <a:gd name="connsiteX25" fmla="*/ 138160 w 439719"/>
                <a:gd name="connsiteY25" fmla="*/ 257175 h 554606"/>
                <a:gd name="connsiteX26" fmla="*/ 81058 w 439719"/>
                <a:gd name="connsiteY26" fmla="*/ 326983 h 554606"/>
                <a:gd name="connsiteX27" fmla="*/ 16763 w 439719"/>
                <a:gd name="connsiteY27" fmla="*/ 333421 h 554606"/>
                <a:gd name="connsiteX28" fmla="*/ 10325 w 439719"/>
                <a:gd name="connsiteY28" fmla="*/ 269125 h 554606"/>
                <a:gd name="connsiteX29" fmla="*/ 103068 w 439719"/>
                <a:gd name="connsiteY29" fmla="*/ 155745 h 554606"/>
                <a:gd name="connsiteX30" fmla="*/ 103068 w 439719"/>
                <a:gd name="connsiteY30" fmla="*/ 120319 h 554606"/>
                <a:gd name="connsiteX31" fmla="*/ 223387 w 439719"/>
                <a:gd name="connsiteY31" fmla="*/ 0 h 554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439719" h="554606">
                  <a:moveTo>
                    <a:pt x="223387" y="0"/>
                  </a:moveTo>
                  <a:lnTo>
                    <a:pt x="319400" y="0"/>
                  </a:lnTo>
                  <a:cubicBezTo>
                    <a:pt x="385850" y="0"/>
                    <a:pt x="439719" y="53869"/>
                    <a:pt x="439719" y="120319"/>
                  </a:cubicBezTo>
                  <a:lnTo>
                    <a:pt x="439719" y="167536"/>
                  </a:lnTo>
                  <a:lnTo>
                    <a:pt x="439719" y="257175"/>
                  </a:lnTo>
                  <a:lnTo>
                    <a:pt x="439719" y="438415"/>
                  </a:lnTo>
                  <a:cubicBezTo>
                    <a:pt x="439719" y="457074"/>
                    <a:pt x="424593" y="472200"/>
                    <a:pt x="405934" y="472200"/>
                  </a:cubicBezTo>
                  <a:lnTo>
                    <a:pt x="405935" y="472199"/>
                  </a:lnTo>
                  <a:cubicBezTo>
                    <a:pt x="396605" y="472199"/>
                    <a:pt x="388159" y="468418"/>
                    <a:pt x="382045" y="462304"/>
                  </a:cubicBezTo>
                  <a:lnTo>
                    <a:pt x="373044" y="440572"/>
                  </a:lnTo>
                  <a:lnTo>
                    <a:pt x="373044" y="493029"/>
                  </a:lnTo>
                  <a:cubicBezTo>
                    <a:pt x="373044" y="514976"/>
                    <a:pt x="355253" y="532767"/>
                    <a:pt x="333306" y="532767"/>
                  </a:cubicBezTo>
                  <a:lnTo>
                    <a:pt x="333307" y="532766"/>
                  </a:lnTo>
                  <a:cubicBezTo>
                    <a:pt x="322334" y="532766"/>
                    <a:pt x="312399" y="528318"/>
                    <a:pt x="305208" y="521127"/>
                  </a:cubicBezTo>
                  <a:lnTo>
                    <a:pt x="301741" y="512757"/>
                  </a:lnTo>
                  <a:lnTo>
                    <a:pt x="301741" y="514868"/>
                  </a:lnTo>
                  <a:cubicBezTo>
                    <a:pt x="301741" y="536815"/>
                    <a:pt x="283950" y="554606"/>
                    <a:pt x="262003" y="554606"/>
                  </a:cubicBezTo>
                  <a:lnTo>
                    <a:pt x="262004" y="554605"/>
                  </a:lnTo>
                  <a:cubicBezTo>
                    <a:pt x="240057" y="554605"/>
                    <a:pt x="222266" y="536814"/>
                    <a:pt x="222266" y="514867"/>
                  </a:cubicBezTo>
                  <a:lnTo>
                    <a:pt x="222266" y="491087"/>
                  </a:lnTo>
                  <a:lnTo>
                    <a:pt x="213768" y="511603"/>
                  </a:lnTo>
                  <a:cubicBezTo>
                    <a:pt x="206577" y="518794"/>
                    <a:pt x="196643" y="523242"/>
                    <a:pt x="185669" y="523242"/>
                  </a:cubicBezTo>
                  <a:lnTo>
                    <a:pt x="185670" y="523241"/>
                  </a:lnTo>
                  <a:cubicBezTo>
                    <a:pt x="163723" y="523241"/>
                    <a:pt x="145932" y="505450"/>
                    <a:pt x="145932" y="483503"/>
                  </a:cubicBezTo>
                  <a:lnTo>
                    <a:pt x="145932" y="257175"/>
                  </a:lnTo>
                  <a:lnTo>
                    <a:pt x="138160" y="257175"/>
                  </a:lnTo>
                  <a:lnTo>
                    <a:pt x="81058" y="326983"/>
                  </a:lnTo>
                  <a:cubicBezTo>
                    <a:pt x="65081" y="346515"/>
                    <a:pt x="36295" y="349397"/>
                    <a:pt x="16763" y="333421"/>
                  </a:cubicBezTo>
                  <a:cubicBezTo>
                    <a:pt x="-2769" y="317444"/>
                    <a:pt x="-5651" y="288657"/>
                    <a:pt x="10325" y="269125"/>
                  </a:cubicBezTo>
                  <a:lnTo>
                    <a:pt x="103068" y="155745"/>
                  </a:lnTo>
                  <a:lnTo>
                    <a:pt x="103068" y="120319"/>
                  </a:lnTo>
                  <a:cubicBezTo>
                    <a:pt x="103068" y="53869"/>
                    <a:pt x="156937" y="0"/>
                    <a:pt x="223387" y="0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76" name="四角形: 上の 2 つの角を丸める 275">
              <a:extLst>
                <a:ext uri="{FF2B5EF4-FFF2-40B4-BE49-F238E27FC236}">
                  <a16:creationId xmlns:a16="http://schemas.microsoft.com/office/drawing/2014/main" id="{6B5724F1-50F8-ADAF-DE5A-3A0B9CEC4E08}"/>
                </a:ext>
              </a:extLst>
            </p:cNvPr>
            <p:cNvSpPr>
              <a:spLocks/>
            </p:cNvSpPr>
            <p:nvPr/>
          </p:nvSpPr>
          <p:spPr>
            <a:xfrm rot="3270695">
              <a:off x="8405853" y="2145705"/>
              <a:ext cx="211281" cy="459220"/>
            </a:xfrm>
            <a:custGeom>
              <a:avLst/>
              <a:gdLst>
                <a:gd name="connsiteX0" fmla="*/ 132442 w 264884"/>
                <a:gd name="connsiteY0" fmla="*/ 0 h 588677"/>
                <a:gd name="connsiteX1" fmla="*/ 132442 w 264884"/>
                <a:gd name="connsiteY1" fmla="*/ 0 h 588677"/>
                <a:gd name="connsiteX2" fmla="*/ 264884 w 264884"/>
                <a:gd name="connsiteY2" fmla="*/ 132442 h 588677"/>
                <a:gd name="connsiteX3" fmla="*/ 264884 w 264884"/>
                <a:gd name="connsiteY3" fmla="*/ 588677 h 588677"/>
                <a:gd name="connsiteX4" fmla="*/ 264884 w 264884"/>
                <a:gd name="connsiteY4" fmla="*/ 588677 h 588677"/>
                <a:gd name="connsiteX5" fmla="*/ 0 w 264884"/>
                <a:gd name="connsiteY5" fmla="*/ 588677 h 588677"/>
                <a:gd name="connsiteX6" fmla="*/ 0 w 264884"/>
                <a:gd name="connsiteY6" fmla="*/ 588677 h 588677"/>
                <a:gd name="connsiteX7" fmla="*/ 0 w 264884"/>
                <a:gd name="connsiteY7" fmla="*/ 132442 h 588677"/>
                <a:gd name="connsiteX8" fmla="*/ 132442 w 264884"/>
                <a:gd name="connsiteY8" fmla="*/ 0 h 588677"/>
                <a:gd name="connsiteX0" fmla="*/ 164879 w 297321"/>
                <a:gd name="connsiteY0" fmla="*/ 83809 h 672486"/>
                <a:gd name="connsiteX1" fmla="*/ 164879 w 297321"/>
                <a:gd name="connsiteY1" fmla="*/ 83809 h 672486"/>
                <a:gd name="connsiteX2" fmla="*/ 297321 w 297321"/>
                <a:gd name="connsiteY2" fmla="*/ 216251 h 672486"/>
                <a:gd name="connsiteX3" fmla="*/ 297321 w 297321"/>
                <a:gd name="connsiteY3" fmla="*/ 672486 h 672486"/>
                <a:gd name="connsiteX4" fmla="*/ 297321 w 297321"/>
                <a:gd name="connsiteY4" fmla="*/ 672486 h 672486"/>
                <a:gd name="connsiteX5" fmla="*/ 32437 w 297321"/>
                <a:gd name="connsiteY5" fmla="*/ 672486 h 672486"/>
                <a:gd name="connsiteX6" fmla="*/ 32437 w 297321"/>
                <a:gd name="connsiteY6" fmla="*/ 672486 h 672486"/>
                <a:gd name="connsiteX7" fmla="*/ 32437 w 297321"/>
                <a:gd name="connsiteY7" fmla="*/ 216251 h 672486"/>
                <a:gd name="connsiteX8" fmla="*/ 5110 w 297321"/>
                <a:gd name="connsiteY8" fmla="*/ 2956 h 672486"/>
                <a:gd name="connsiteX9" fmla="*/ 164879 w 297321"/>
                <a:gd name="connsiteY9" fmla="*/ 83809 h 672486"/>
                <a:gd name="connsiteX0" fmla="*/ 0 w 292211"/>
                <a:gd name="connsiteY0" fmla="*/ 2956 h 672486"/>
                <a:gd name="connsiteX1" fmla="*/ 159769 w 292211"/>
                <a:gd name="connsiteY1" fmla="*/ 83809 h 672486"/>
                <a:gd name="connsiteX2" fmla="*/ 159769 w 292211"/>
                <a:gd name="connsiteY2" fmla="*/ 83809 h 672486"/>
                <a:gd name="connsiteX3" fmla="*/ 292211 w 292211"/>
                <a:gd name="connsiteY3" fmla="*/ 216251 h 672486"/>
                <a:gd name="connsiteX4" fmla="*/ 292211 w 292211"/>
                <a:gd name="connsiteY4" fmla="*/ 672486 h 672486"/>
                <a:gd name="connsiteX5" fmla="*/ 292211 w 292211"/>
                <a:gd name="connsiteY5" fmla="*/ 672486 h 672486"/>
                <a:gd name="connsiteX6" fmla="*/ 27327 w 292211"/>
                <a:gd name="connsiteY6" fmla="*/ 672486 h 672486"/>
                <a:gd name="connsiteX7" fmla="*/ 27327 w 292211"/>
                <a:gd name="connsiteY7" fmla="*/ 672486 h 672486"/>
                <a:gd name="connsiteX8" fmla="*/ 27327 w 292211"/>
                <a:gd name="connsiteY8" fmla="*/ 216251 h 672486"/>
                <a:gd name="connsiteX9" fmla="*/ 91440 w 292211"/>
                <a:gd name="connsiteY9" fmla="*/ 94396 h 672486"/>
                <a:gd name="connsiteX0" fmla="*/ 140133 w 272575"/>
                <a:gd name="connsiteY0" fmla="*/ 12674 h 601351"/>
                <a:gd name="connsiteX1" fmla="*/ 140133 w 272575"/>
                <a:gd name="connsiteY1" fmla="*/ 12674 h 601351"/>
                <a:gd name="connsiteX2" fmla="*/ 272575 w 272575"/>
                <a:gd name="connsiteY2" fmla="*/ 145116 h 601351"/>
                <a:gd name="connsiteX3" fmla="*/ 272575 w 272575"/>
                <a:gd name="connsiteY3" fmla="*/ 601351 h 601351"/>
                <a:gd name="connsiteX4" fmla="*/ 272575 w 272575"/>
                <a:gd name="connsiteY4" fmla="*/ 601351 h 601351"/>
                <a:gd name="connsiteX5" fmla="*/ 7691 w 272575"/>
                <a:gd name="connsiteY5" fmla="*/ 601351 h 601351"/>
                <a:gd name="connsiteX6" fmla="*/ 7691 w 272575"/>
                <a:gd name="connsiteY6" fmla="*/ 601351 h 601351"/>
                <a:gd name="connsiteX7" fmla="*/ 7691 w 272575"/>
                <a:gd name="connsiteY7" fmla="*/ 145116 h 601351"/>
                <a:gd name="connsiteX8" fmla="*/ 71804 w 272575"/>
                <a:gd name="connsiteY8" fmla="*/ 23261 h 601351"/>
                <a:gd name="connsiteX0" fmla="*/ 132442 w 264884"/>
                <a:gd name="connsiteY0" fmla="*/ 0 h 588677"/>
                <a:gd name="connsiteX1" fmla="*/ 132442 w 264884"/>
                <a:gd name="connsiteY1" fmla="*/ 0 h 588677"/>
                <a:gd name="connsiteX2" fmla="*/ 264884 w 264884"/>
                <a:gd name="connsiteY2" fmla="*/ 132442 h 588677"/>
                <a:gd name="connsiteX3" fmla="*/ 264884 w 264884"/>
                <a:gd name="connsiteY3" fmla="*/ 588677 h 588677"/>
                <a:gd name="connsiteX4" fmla="*/ 264884 w 264884"/>
                <a:gd name="connsiteY4" fmla="*/ 588677 h 588677"/>
                <a:gd name="connsiteX5" fmla="*/ 0 w 264884"/>
                <a:gd name="connsiteY5" fmla="*/ 588677 h 588677"/>
                <a:gd name="connsiteX6" fmla="*/ 0 w 264884"/>
                <a:gd name="connsiteY6" fmla="*/ 588677 h 588677"/>
                <a:gd name="connsiteX7" fmla="*/ 0 w 264884"/>
                <a:gd name="connsiteY7" fmla="*/ 132442 h 588677"/>
                <a:gd name="connsiteX0" fmla="*/ 134698 w 267140"/>
                <a:gd name="connsiteY0" fmla="*/ 0 h 588677"/>
                <a:gd name="connsiteX1" fmla="*/ 134698 w 267140"/>
                <a:gd name="connsiteY1" fmla="*/ 0 h 588677"/>
                <a:gd name="connsiteX2" fmla="*/ 267140 w 267140"/>
                <a:gd name="connsiteY2" fmla="*/ 132442 h 588677"/>
                <a:gd name="connsiteX3" fmla="*/ 267140 w 267140"/>
                <a:gd name="connsiteY3" fmla="*/ 588677 h 588677"/>
                <a:gd name="connsiteX4" fmla="*/ 267140 w 267140"/>
                <a:gd name="connsiteY4" fmla="*/ 588677 h 588677"/>
                <a:gd name="connsiteX5" fmla="*/ 2256 w 267140"/>
                <a:gd name="connsiteY5" fmla="*/ 588677 h 588677"/>
                <a:gd name="connsiteX6" fmla="*/ 2256 w 267140"/>
                <a:gd name="connsiteY6" fmla="*/ 588677 h 588677"/>
                <a:gd name="connsiteX7" fmla="*/ 0 w 267140"/>
                <a:gd name="connsiteY7" fmla="*/ 23759 h 588677"/>
                <a:gd name="connsiteX0" fmla="*/ 138401 w 270843"/>
                <a:gd name="connsiteY0" fmla="*/ 0 h 588677"/>
                <a:gd name="connsiteX1" fmla="*/ 138401 w 270843"/>
                <a:gd name="connsiteY1" fmla="*/ 0 h 588677"/>
                <a:gd name="connsiteX2" fmla="*/ 270843 w 270843"/>
                <a:gd name="connsiteY2" fmla="*/ 132442 h 588677"/>
                <a:gd name="connsiteX3" fmla="*/ 270843 w 270843"/>
                <a:gd name="connsiteY3" fmla="*/ 588677 h 588677"/>
                <a:gd name="connsiteX4" fmla="*/ 270843 w 270843"/>
                <a:gd name="connsiteY4" fmla="*/ 588677 h 588677"/>
                <a:gd name="connsiteX5" fmla="*/ 5959 w 270843"/>
                <a:gd name="connsiteY5" fmla="*/ 588677 h 588677"/>
                <a:gd name="connsiteX6" fmla="*/ 5959 w 270843"/>
                <a:gd name="connsiteY6" fmla="*/ 588677 h 588677"/>
                <a:gd name="connsiteX7" fmla="*/ 0 w 270843"/>
                <a:gd name="connsiteY7" fmla="*/ 192097 h 5886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0843" h="588677">
                  <a:moveTo>
                    <a:pt x="138401" y="0"/>
                  </a:moveTo>
                  <a:lnTo>
                    <a:pt x="138401" y="0"/>
                  </a:lnTo>
                  <a:cubicBezTo>
                    <a:pt x="211547" y="0"/>
                    <a:pt x="270843" y="59296"/>
                    <a:pt x="270843" y="132442"/>
                  </a:cubicBezTo>
                  <a:lnTo>
                    <a:pt x="270843" y="588677"/>
                  </a:lnTo>
                  <a:lnTo>
                    <a:pt x="270843" y="588677"/>
                  </a:lnTo>
                  <a:lnTo>
                    <a:pt x="5959" y="588677"/>
                  </a:lnTo>
                  <a:lnTo>
                    <a:pt x="5959" y="588677"/>
                  </a:lnTo>
                  <a:cubicBezTo>
                    <a:pt x="3973" y="456484"/>
                    <a:pt x="1986" y="324290"/>
                    <a:pt x="0" y="192097"/>
                  </a:cubicBez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8" name="フリーフォーム: 図形 277">
              <a:extLst>
                <a:ext uri="{FF2B5EF4-FFF2-40B4-BE49-F238E27FC236}">
                  <a16:creationId xmlns:a16="http://schemas.microsoft.com/office/drawing/2014/main" id="{6677E0DB-57F1-261C-2583-9B2F5F85490D}"/>
                </a:ext>
              </a:extLst>
            </p:cNvPr>
            <p:cNvSpPr/>
            <p:nvPr/>
          </p:nvSpPr>
          <p:spPr>
            <a:xfrm rot="18900000" flipH="1">
              <a:off x="7941719" y="2418985"/>
              <a:ext cx="223984" cy="282504"/>
            </a:xfrm>
            <a:custGeom>
              <a:avLst/>
              <a:gdLst>
                <a:gd name="connsiteX0" fmla="*/ 223387 w 439719"/>
                <a:gd name="connsiteY0" fmla="*/ 0 h 554606"/>
                <a:gd name="connsiteX1" fmla="*/ 319400 w 439719"/>
                <a:gd name="connsiteY1" fmla="*/ 0 h 554606"/>
                <a:gd name="connsiteX2" fmla="*/ 439719 w 439719"/>
                <a:gd name="connsiteY2" fmla="*/ 120319 h 554606"/>
                <a:gd name="connsiteX3" fmla="*/ 439719 w 439719"/>
                <a:gd name="connsiteY3" fmla="*/ 167536 h 554606"/>
                <a:gd name="connsiteX4" fmla="*/ 439719 w 439719"/>
                <a:gd name="connsiteY4" fmla="*/ 257175 h 554606"/>
                <a:gd name="connsiteX5" fmla="*/ 439719 w 439719"/>
                <a:gd name="connsiteY5" fmla="*/ 438415 h 554606"/>
                <a:gd name="connsiteX6" fmla="*/ 405934 w 439719"/>
                <a:gd name="connsiteY6" fmla="*/ 472200 h 554606"/>
                <a:gd name="connsiteX7" fmla="*/ 405935 w 439719"/>
                <a:gd name="connsiteY7" fmla="*/ 472199 h 554606"/>
                <a:gd name="connsiteX8" fmla="*/ 382045 w 439719"/>
                <a:gd name="connsiteY8" fmla="*/ 462304 h 554606"/>
                <a:gd name="connsiteX9" fmla="*/ 373044 w 439719"/>
                <a:gd name="connsiteY9" fmla="*/ 440572 h 554606"/>
                <a:gd name="connsiteX10" fmla="*/ 373044 w 439719"/>
                <a:gd name="connsiteY10" fmla="*/ 493029 h 554606"/>
                <a:gd name="connsiteX11" fmla="*/ 333306 w 439719"/>
                <a:gd name="connsiteY11" fmla="*/ 532767 h 554606"/>
                <a:gd name="connsiteX12" fmla="*/ 333307 w 439719"/>
                <a:gd name="connsiteY12" fmla="*/ 532766 h 554606"/>
                <a:gd name="connsiteX13" fmla="*/ 305208 w 439719"/>
                <a:gd name="connsiteY13" fmla="*/ 521127 h 554606"/>
                <a:gd name="connsiteX14" fmla="*/ 301741 w 439719"/>
                <a:gd name="connsiteY14" fmla="*/ 512757 h 554606"/>
                <a:gd name="connsiteX15" fmla="*/ 301741 w 439719"/>
                <a:gd name="connsiteY15" fmla="*/ 514868 h 554606"/>
                <a:gd name="connsiteX16" fmla="*/ 262003 w 439719"/>
                <a:gd name="connsiteY16" fmla="*/ 554606 h 554606"/>
                <a:gd name="connsiteX17" fmla="*/ 262004 w 439719"/>
                <a:gd name="connsiteY17" fmla="*/ 554605 h 554606"/>
                <a:gd name="connsiteX18" fmla="*/ 222266 w 439719"/>
                <a:gd name="connsiteY18" fmla="*/ 514867 h 554606"/>
                <a:gd name="connsiteX19" fmla="*/ 222266 w 439719"/>
                <a:gd name="connsiteY19" fmla="*/ 491087 h 554606"/>
                <a:gd name="connsiteX20" fmla="*/ 213768 w 439719"/>
                <a:gd name="connsiteY20" fmla="*/ 511603 h 554606"/>
                <a:gd name="connsiteX21" fmla="*/ 185669 w 439719"/>
                <a:gd name="connsiteY21" fmla="*/ 523242 h 554606"/>
                <a:gd name="connsiteX22" fmla="*/ 185670 w 439719"/>
                <a:gd name="connsiteY22" fmla="*/ 523241 h 554606"/>
                <a:gd name="connsiteX23" fmla="*/ 145932 w 439719"/>
                <a:gd name="connsiteY23" fmla="*/ 483503 h 554606"/>
                <a:gd name="connsiteX24" fmla="*/ 145932 w 439719"/>
                <a:gd name="connsiteY24" fmla="*/ 257175 h 554606"/>
                <a:gd name="connsiteX25" fmla="*/ 138160 w 439719"/>
                <a:gd name="connsiteY25" fmla="*/ 257175 h 554606"/>
                <a:gd name="connsiteX26" fmla="*/ 81058 w 439719"/>
                <a:gd name="connsiteY26" fmla="*/ 326983 h 554606"/>
                <a:gd name="connsiteX27" fmla="*/ 16763 w 439719"/>
                <a:gd name="connsiteY27" fmla="*/ 333421 h 554606"/>
                <a:gd name="connsiteX28" fmla="*/ 10325 w 439719"/>
                <a:gd name="connsiteY28" fmla="*/ 269125 h 554606"/>
                <a:gd name="connsiteX29" fmla="*/ 103068 w 439719"/>
                <a:gd name="connsiteY29" fmla="*/ 155745 h 554606"/>
                <a:gd name="connsiteX30" fmla="*/ 103068 w 439719"/>
                <a:gd name="connsiteY30" fmla="*/ 120319 h 554606"/>
                <a:gd name="connsiteX31" fmla="*/ 223387 w 439719"/>
                <a:gd name="connsiteY31" fmla="*/ 0 h 554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439719" h="554606">
                  <a:moveTo>
                    <a:pt x="223387" y="0"/>
                  </a:moveTo>
                  <a:lnTo>
                    <a:pt x="319400" y="0"/>
                  </a:lnTo>
                  <a:cubicBezTo>
                    <a:pt x="385850" y="0"/>
                    <a:pt x="439719" y="53869"/>
                    <a:pt x="439719" y="120319"/>
                  </a:cubicBezTo>
                  <a:lnTo>
                    <a:pt x="439719" y="167536"/>
                  </a:lnTo>
                  <a:lnTo>
                    <a:pt x="439719" y="257175"/>
                  </a:lnTo>
                  <a:lnTo>
                    <a:pt x="439719" y="438415"/>
                  </a:lnTo>
                  <a:cubicBezTo>
                    <a:pt x="439719" y="457074"/>
                    <a:pt x="424593" y="472200"/>
                    <a:pt x="405934" y="472200"/>
                  </a:cubicBezTo>
                  <a:lnTo>
                    <a:pt x="405935" y="472199"/>
                  </a:lnTo>
                  <a:cubicBezTo>
                    <a:pt x="396605" y="472199"/>
                    <a:pt x="388159" y="468418"/>
                    <a:pt x="382045" y="462304"/>
                  </a:cubicBezTo>
                  <a:lnTo>
                    <a:pt x="373044" y="440572"/>
                  </a:lnTo>
                  <a:lnTo>
                    <a:pt x="373044" y="493029"/>
                  </a:lnTo>
                  <a:cubicBezTo>
                    <a:pt x="373044" y="514976"/>
                    <a:pt x="355253" y="532767"/>
                    <a:pt x="333306" y="532767"/>
                  </a:cubicBezTo>
                  <a:lnTo>
                    <a:pt x="333307" y="532766"/>
                  </a:lnTo>
                  <a:cubicBezTo>
                    <a:pt x="322334" y="532766"/>
                    <a:pt x="312399" y="528318"/>
                    <a:pt x="305208" y="521127"/>
                  </a:cubicBezTo>
                  <a:lnTo>
                    <a:pt x="301741" y="512757"/>
                  </a:lnTo>
                  <a:lnTo>
                    <a:pt x="301741" y="514868"/>
                  </a:lnTo>
                  <a:cubicBezTo>
                    <a:pt x="301741" y="536815"/>
                    <a:pt x="283950" y="554606"/>
                    <a:pt x="262003" y="554606"/>
                  </a:cubicBezTo>
                  <a:lnTo>
                    <a:pt x="262004" y="554605"/>
                  </a:lnTo>
                  <a:cubicBezTo>
                    <a:pt x="240057" y="554605"/>
                    <a:pt x="222266" y="536814"/>
                    <a:pt x="222266" y="514867"/>
                  </a:cubicBezTo>
                  <a:lnTo>
                    <a:pt x="222266" y="491087"/>
                  </a:lnTo>
                  <a:lnTo>
                    <a:pt x="213768" y="511603"/>
                  </a:lnTo>
                  <a:cubicBezTo>
                    <a:pt x="206577" y="518794"/>
                    <a:pt x="196643" y="523242"/>
                    <a:pt x="185669" y="523242"/>
                  </a:cubicBezTo>
                  <a:lnTo>
                    <a:pt x="185670" y="523241"/>
                  </a:lnTo>
                  <a:cubicBezTo>
                    <a:pt x="163723" y="523241"/>
                    <a:pt x="145932" y="505450"/>
                    <a:pt x="145932" y="483503"/>
                  </a:cubicBezTo>
                  <a:lnTo>
                    <a:pt x="145932" y="257175"/>
                  </a:lnTo>
                  <a:lnTo>
                    <a:pt x="138160" y="257175"/>
                  </a:lnTo>
                  <a:lnTo>
                    <a:pt x="81058" y="326983"/>
                  </a:lnTo>
                  <a:cubicBezTo>
                    <a:pt x="65081" y="346515"/>
                    <a:pt x="36295" y="349397"/>
                    <a:pt x="16763" y="333421"/>
                  </a:cubicBezTo>
                  <a:cubicBezTo>
                    <a:pt x="-2769" y="317444"/>
                    <a:pt x="-5651" y="288657"/>
                    <a:pt x="10325" y="269125"/>
                  </a:cubicBezTo>
                  <a:lnTo>
                    <a:pt x="103068" y="155745"/>
                  </a:lnTo>
                  <a:lnTo>
                    <a:pt x="103068" y="120319"/>
                  </a:lnTo>
                  <a:cubicBezTo>
                    <a:pt x="103068" y="53869"/>
                    <a:pt x="156937" y="0"/>
                    <a:pt x="223387" y="0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9" name="四角形: 上の 2 つの角を丸める 275">
              <a:extLst>
                <a:ext uri="{FF2B5EF4-FFF2-40B4-BE49-F238E27FC236}">
                  <a16:creationId xmlns:a16="http://schemas.microsoft.com/office/drawing/2014/main" id="{044901D2-DFC9-52AF-37EA-DA615E8634BF}"/>
                </a:ext>
              </a:extLst>
            </p:cNvPr>
            <p:cNvSpPr>
              <a:spLocks/>
            </p:cNvSpPr>
            <p:nvPr/>
          </p:nvSpPr>
          <p:spPr>
            <a:xfrm rot="18329305" flipH="1">
              <a:off x="7640852" y="2145705"/>
              <a:ext cx="211281" cy="459219"/>
            </a:xfrm>
            <a:custGeom>
              <a:avLst/>
              <a:gdLst>
                <a:gd name="connsiteX0" fmla="*/ 132442 w 264884"/>
                <a:gd name="connsiteY0" fmla="*/ 0 h 588677"/>
                <a:gd name="connsiteX1" fmla="*/ 132442 w 264884"/>
                <a:gd name="connsiteY1" fmla="*/ 0 h 588677"/>
                <a:gd name="connsiteX2" fmla="*/ 264884 w 264884"/>
                <a:gd name="connsiteY2" fmla="*/ 132442 h 588677"/>
                <a:gd name="connsiteX3" fmla="*/ 264884 w 264884"/>
                <a:gd name="connsiteY3" fmla="*/ 588677 h 588677"/>
                <a:gd name="connsiteX4" fmla="*/ 264884 w 264884"/>
                <a:gd name="connsiteY4" fmla="*/ 588677 h 588677"/>
                <a:gd name="connsiteX5" fmla="*/ 0 w 264884"/>
                <a:gd name="connsiteY5" fmla="*/ 588677 h 588677"/>
                <a:gd name="connsiteX6" fmla="*/ 0 w 264884"/>
                <a:gd name="connsiteY6" fmla="*/ 588677 h 588677"/>
                <a:gd name="connsiteX7" fmla="*/ 0 w 264884"/>
                <a:gd name="connsiteY7" fmla="*/ 132442 h 588677"/>
                <a:gd name="connsiteX8" fmla="*/ 132442 w 264884"/>
                <a:gd name="connsiteY8" fmla="*/ 0 h 588677"/>
                <a:gd name="connsiteX0" fmla="*/ 164879 w 297321"/>
                <a:gd name="connsiteY0" fmla="*/ 83809 h 672486"/>
                <a:gd name="connsiteX1" fmla="*/ 164879 w 297321"/>
                <a:gd name="connsiteY1" fmla="*/ 83809 h 672486"/>
                <a:gd name="connsiteX2" fmla="*/ 297321 w 297321"/>
                <a:gd name="connsiteY2" fmla="*/ 216251 h 672486"/>
                <a:gd name="connsiteX3" fmla="*/ 297321 w 297321"/>
                <a:gd name="connsiteY3" fmla="*/ 672486 h 672486"/>
                <a:gd name="connsiteX4" fmla="*/ 297321 w 297321"/>
                <a:gd name="connsiteY4" fmla="*/ 672486 h 672486"/>
                <a:gd name="connsiteX5" fmla="*/ 32437 w 297321"/>
                <a:gd name="connsiteY5" fmla="*/ 672486 h 672486"/>
                <a:gd name="connsiteX6" fmla="*/ 32437 w 297321"/>
                <a:gd name="connsiteY6" fmla="*/ 672486 h 672486"/>
                <a:gd name="connsiteX7" fmla="*/ 32437 w 297321"/>
                <a:gd name="connsiteY7" fmla="*/ 216251 h 672486"/>
                <a:gd name="connsiteX8" fmla="*/ 5110 w 297321"/>
                <a:gd name="connsiteY8" fmla="*/ 2956 h 672486"/>
                <a:gd name="connsiteX9" fmla="*/ 164879 w 297321"/>
                <a:gd name="connsiteY9" fmla="*/ 83809 h 672486"/>
                <a:gd name="connsiteX0" fmla="*/ 0 w 292211"/>
                <a:gd name="connsiteY0" fmla="*/ 2956 h 672486"/>
                <a:gd name="connsiteX1" fmla="*/ 159769 w 292211"/>
                <a:gd name="connsiteY1" fmla="*/ 83809 h 672486"/>
                <a:gd name="connsiteX2" fmla="*/ 159769 w 292211"/>
                <a:gd name="connsiteY2" fmla="*/ 83809 h 672486"/>
                <a:gd name="connsiteX3" fmla="*/ 292211 w 292211"/>
                <a:gd name="connsiteY3" fmla="*/ 216251 h 672486"/>
                <a:gd name="connsiteX4" fmla="*/ 292211 w 292211"/>
                <a:gd name="connsiteY4" fmla="*/ 672486 h 672486"/>
                <a:gd name="connsiteX5" fmla="*/ 292211 w 292211"/>
                <a:gd name="connsiteY5" fmla="*/ 672486 h 672486"/>
                <a:gd name="connsiteX6" fmla="*/ 27327 w 292211"/>
                <a:gd name="connsiteY6" fmla="*/ 672486 h 672486"/>
                <a:gd name="connsiteX7" fmla="*/ 27327 w 292211"/>
                <a:gd name="connsiteY7" fmla="*/ 672486 h 672486"/>
                <a:gd name="connsiteX8" fmla="*/ 27327 w 292211"/>
                <a:gd name="connsiteY8" fmla="*/ 216251 h 672486"/>
                <a:gd name="connsiteX9" fmla="*/ 91440 w 292211"/>
                <a:gd name="connsiteY9" fmla="*/ 94396 h 672486"/>
                <a:gd name="connsiteX0" fmla="*/ 140133 w 272575"/>
                <a:gd name="connsiteY0" fmla="*/ 12674 h 601351"/>
                <a:gd name="connsiteX1" fmla="*/ 140133 w 272575"/>
                <a:gd name="connsiteY1" fmla="*/ 12674 h 601351"/>
                <a:gd name="connsiteX2" fmla="*/ 272575 w 272575"/>
                <a:gd name="connsiteY2" fmla="*/ 145116 h 601351"/>
                <a:gd name="connsiteX3" fmla="*/ 272575 w 272575"/>
                <a:gd name="connsiteY3" fmla="*/ 601351 h 601351"/>
                <a:gd name="connsiteX4" fmla="*/ 272575 w 272575"/>
                <a:gd name="connsiteY4" fmla="*/ 601351 h 601351"/>
                <a:gd name="connsiteX5" fmla="*/ 7691 w 272575"/>
                <a:gd name="connsiteY5" fmla="*/ 601351 h 601351"/>
                <a:gd name="connsiteX6" fmla="*/ 7691 w 272575"/>
                <a:gd name="connsiteY6" fmla="*/ 601351 h 601351"/>
                <a:gd name="connsiteX7" fmla="*/ 7691 w 272575"/>
                <a:gd name="connsiteY7" fmla="*/ 145116 h 601351"/>
                <a:gd name="connsiteX8" fmla="*/ 71804 w 272575"/>
                <a:gd name="connsiteY8" fmla="*/ 23261 h 601351"/>
                <a:gd name="connsiteX0" fmla="*/ 132442 w 264884"/>
                <a:gd name="connsiteY0" fmla="*/ 0 h 588677"/>
                <a:gd name="connsiteX1" fmla="*/ 132442 w 264884"/>
                <a:gd name="connsiteY1" fmla="*/ 0 h 588677"/>
                <a:gd name="connsiteX2" fmla="*/ 264884 w 264884"/>
                <a:gd name="connsiteY2" fmla="*/ 132442 h 588677"/>
                <a:gd name="connsiteX3" fmla="*/ 264884 w 264884"/>
                <a:gd name="connsiteY3" fmla="*/ 588677 h 588677"/>
                <a:gd name="connsiteX4" fmla="*/ 264884 w 264884"/>
                <a:gd name="connsiteY4" fmla="*/ 588677 h 588677"/>
                <a:gd name="connsiteX5" fmla="*/ 0 w 264884"/>
                <a:gd name="connsiteY5" fmla="*/ 588677 h 588677"/>
                <a:gd name="connsiteX6" fmla="*/ 0 w 264884"/>
                <a:gd name="connsiteY6" fmla="*/ 588677 h 588677"/>
                <a:gd name="connsiteX7" fmla="*/ 0 w 264884"/>
                <a:gd name="connsiteY7" fmla="*/ 132442 h 588677"/>
                <a:gd name="connsiteX0" fmla="*/ 134698 w 267140"/>
                <a:gd name="connsiteY0" fmla="*/ 0 h 588677"/>
                <a:gd name="connsiteX1" fmla="*/ 134698 w 267140"/>
                <a:gd name="connsiteY1" fmla="*/ 0 h 588677"/>
                <a:gd name="connsiteX2" fmla="*/ 267140 w 267140"/>
                <a:gd name="connsiteY2" fmla="*/ 132442 h 588677"/>
                <a:gd name="connsiteX3" fmla="*/ 267140 w 267140"/>
                <a:gd name="connsiteY3" fmla="*/ 588677 h 588677"/>
                <a:gd name="connsiteX4" fmla="*/ 267140 w 267140"/>
                <a:gd name="connsiteY4" fmla="*/ 588677 h 588677"/>
                <a:gd name="connsiteX5" fmla="*/ 2256 w 267140"/>
                <a:gd name="connsiteY5" fmla="*/ 588677 h 588677"/>
                <a:gd name="connsiteX6" fmla="*/ 2256 w 267140"/>
                <a:gd name="connsiteY6" fmla="*/ 588677 h 588677"/>
                <a:gd name="connsiteX7" fmla="*/ 0 w 267140"/>
                <a:gd name="connsiteY7" fmla="*/ 23759 h 588677"/>
                <a:gd name="connsiteX0" fmla="*/ 138401 w 270843"/>
                <a:gd name="connsiteY0" fmla="*/ 0 h 588677"/>
                <a:gd name="connsiteX1" fmla="*/ 138401 w 270843"/>
                <a:gd name="connsiteY1" fmla="*/ 0 h 588677"/>
                <a:gd name="connsiteX2" fmla="*/ 270843 w 270843"/>
                <a:gd name="connsiteY2" fmla="*/ 132442 h 588677"/>
                <a:gd name="connsiteX3" fmla="*/ 270843 w 270843"/>
                <a:gd name="connsiteY3" fmla="*/ 588677 h 588677"/>
                <a:gd name="connsiteX4" fmla="*/ 270843 w 270843"/>
                <a:gd name="connsiteY4" fmla="*/ 588677 h 588677"/>
                <a:gd name="connsiteX5" fmla="*/ 5959 w 270843"/>
                <a:gd name="connsiteY5" fmla="*/ 588677 h 588677"/>
                <a:gd name="connsiteX6" fmla="*/ 5959 w 270843"/>
                <a:gd name="connsiteY6" fmla="*/ 588677 h 588677"/>
                <a:gd name="connsiteX7" fmla="*/ 0 w 270843"/>
                <a:gd name="connsiteY7" fmla="*/ 192097 h 5886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0843" h="588677">
                  <a:moveTo>
                    <a:pt x="138401" y="0"/>
                  </a:moveTo>
                  <a:lnTo>
                    <a:pt x="138401" y="0"/>
                  </a:lnTo>
                  <a:cubicBezTo>
                    <a:pt x="211547" y="0"/>
                    <a:pt x="270843" y="59296"/>
                    <a:pt x="270843" y="132442"/>
                  </a:cubicBezTo>
                  <a:lnTo>
                    <a:pt x="270843" y="588677"/>
                  </a:lnTo>
                  <a:lnTo>
                    <a:pt x="270843" y="588677"/>
                  </a:lnTo>
                  <a:lnTo>
                    <a:pt x="5959" y="588677"/>
                  </a:lnTo>
                  <a:lnTo>
                    <a:pt x="5959" y="588677"/>
                  </a:lnTo>
                  <a:cubicBezTo>
                    <a:pt x="3973" y="456484"/>
                    <a:pt x="1986" y="324290"/>
                    <a:pt x="0" y="192097"/>
                  </a:cubicBez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973E7B18-36E1-F816-90D4-C9466DCF9F92}"/>
                </a:ext>
              </a:extLst>
            </p:cNvPr>
            <p:cNvSpPr/>
            <p:nvPr/>
          </p:nvSpPr>
          <p:spPr>
            <a:xfrm rot="10800000">
              <a:off x="7957913" y="1800645"/>
              <a:ext cx="366562" cy="99060"/>
            </a:xfrm>
            <a:custGeom>
              <a:avLst/>
              <a:gdLst>
                <a:gd name="connsiteX0" fmla="*/ 366562 w 366562"/>
                <a:gd name="connsiteY0" fmla="*/ 99060 h 99060"/>
                <a:gd name="connsiteX1" fmla="*/ 0 w 366562"/>
                <a:gd name="connsiteY1" fmla="*/ 99060 h 99060"/>
                <a:gd name="connsiteX2" fmla="*/ 37725 w 366562"/>
                <a:gd name="connsiteY2" fmla="*/ 0 h 99060"/>
                <a:gd name="connsiteX3" fmla="*/ 328837 w 366562"/>
                <a:gd name="connsiteY3" fmla="*/ 0 h 99060"/>
                <a:gd name="connsiteX4" fmla="*/ 366562 w 366562"/>
                <a:gd name="connsiteY4" fmla="*/ 99060 h 99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562" h="99060">
                  <a:moveTo>
                    <a:pt x="366562" y="99060"/>
                  </a:moveTo>
                  <a:lnTo>
                    <a:pt x="0" y="99060"/>
                  </a:lnTo>
                  <a:lnTo>
                    <a:pt x="37725" y="0"/>
                  </a:lnTo>
                  <a:lnTo>
                    <a:pt x="328837" y="0"/>
                  </a:lnTo>
                  <a:lnTo>
                    <a:pt x="366562" y="99060"/>
                  </a:ln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8" name="楕円 97">
              <a:extLst>
                <a:ext uri="{FF2B5EF4-FFF2-40B4-BE49-F238E27FC236}">
                  <a16:creationId xmlns:a16="http://schemas.microsoft.com/office/drawing/2014/main" id="{20B65CD6-A6AE-F762-7386-ED144E196470}"/>
                </a:ext>
              </a:extLst>
            </p:cNvPr>
            <p:cNvSpPr/>
            <p:nvPr/>
          </p:nvSpPr>
          <p:spPr>
            <a:xfrm>
              <a:off x="7512463" y="140814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9" name="楕円 98">
              <a:extLst>
                <a:ext uri="{FF2B5EF4-FFF2-40B4-BE49-F238E27FC236}">
                  <a16:creationId xmlns:a16="http://schemas.microsoft.com/office/drawing/2014/main" id="{71232D5A-BA6D-2392-0A58-FD7F967F158A}"/>
                </a:ext>
              </a:extLst>
            </p:cNvPr>
            <p:cNvSpPr/>
            <p:nvPr/>
          </p:nvSpPr>
          <p:spPr>
            <a:xfrm>
              <a:off x="8578445" y="140814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0" name="楕円 99">
              <a:extLst>
                <a:ext uri="{FF2B5EF4-FFF2-40B4-BE49-F238E27FC236}">
                  <a16:creationId xmlns:a16="http://schemas.microsoft.com/office/drawing/2014/main" id="{51BC006F-22A7-F6C4-CF83-DECA83C05E27}"/>
                </a:ext>
              </a:extLst>
            </p:cNvPr>
            <p:cNvSpPr/>
            <p:nvPr/>
          </p:nvSpPr>
          <p:spPr>
            <a:xfrm>
              <a:off x="7593750" y="867955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1" name="アーチ 100">
              <a:extLst>
                <a:ext uri="{FF2B5EF4-FFF2-40B4-BE49-F238E27FC236}">
                  <a16:creationId xmlns:a16="http://schemas.microsoft.com/office/drawing/2014/main" id="{97C8E294-40E9-AA30-E97E-B22611EF17DA}"/>
                </a:ext>
              </a:extLst>
            </p:cNvPr>
            <p:cNvSpPr/>
            <p:nvPr/>
          </p:nvSpPr>
          <p:spPr>
            <a:xfrm rot="10800000">
              <a:off x="8002188" y="1651837"/>
              <a:ext cx="295176" cy="295176"/>
            </a:xfrm>
            <a:prstGeom prst="blockArc">
              <a:avLst>
                <a:gd name="adj1" fmla="val 12426846"/>
                <a:gd name="adj2" fmla="val 19680107"/>
                <a:gd name="adj3" fmla="val 14627"/>
              </a:avLst>
            </a:pr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2" name="フリーフォーム: 図形 101">
              <a:extLst>
                <a:ext uri="{FF2B5EF4-FFF2-40B4-BE49-F238E27FC236}">
                  <a16:creationId xmlns:a16="http://schemas.microsoft.com/office/drawing/2014/main" id="{DBDFAC9A-113F-B9BF-0434-30F6C76040E9}"/>
                </a:ext>
              </a:extLst>
            </p:cNvPr>
            <p:cNvSpPr/>
            <p:nvPr/>
          </p:nvSpPr>
          <p:spPr>
            <a:xfrm rot="10800000">
              <a:off x="7764714" y="1608471"/>
              <a:ext cx="256533" cy="138572"/>
            </a:xfrm>
            <a:custGeom>
              <a:avLst/>
              <a:gdLst>
                <a:gd name="connsiteX0" fmla="*/ 49620 w 331227"/>
                <a:gd name="connsiteY0" fmla="*/ 178920 h 178920"/>
                <a:gd name="connsiteX1" fmla="*/ 0 w 331227"/>
                <a:gd name="connsiteY1" fmla="*/ 153513 h 178920"/>
                <a:gd name="connsiteX2" fmla="*/ 161499 w 331227"/>
                <a:gd name="connsiteY2" fmla="*/ 49976 h 178920"/>
                <a:gd name="connsiteX3" fmla="*/ 258434 w 331227"/>
                <a:gd name="connsiteY3" fmla="*/ 71766 h 178920"/>
                <a:gd name="connsiteX4" fmla="*/ 259131 w 331227"/>
                <a:gd name="connsiteY4" fmla="*/ 72259 h 178920"/>
                <a:gd name="connsiteX5" fmla="*/ 329000 w 331227"/>
                <a:gd name="connsiteY5" fmla="*/ 0 h 178920"/>
                <a:gd name="connsiteX6" fmla="*/ 299941 w 331227"/>
                <a:gd name="connsiteY6" fmla="*/ 101585 h 178920"/>
                <a:gd name="connsiteX7" fmla="*/ 331227 w 331227"/>
                <a:gd name="connsiteY7" fmla="*/ 139387 h 178920"/>
                <a:gd name="connsiteX8" fmla="*/ 283949 w 331227"/>
                <a:gd name="connsiteY8" fmla="*/ 168927 h 178920"/>
                <a:gd name="connsiteX9" fmla="*/ 163874 w 331227"/>
                <a:gd name="connsiteY9" fmla="*/ 105672 h 178920"/>
                <a:gd name="connsiteX10" fmla="*/ 49620 w 331227"/>
                <a:gd name="connsiteY10" fmla="*/ 178920 h 178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31227" h="178920">
                  <a:moveTo>
                    <a:pt x="49620" y="178920"/>
                  </a:moveTo>
                  <a:lnTo>
                    <a:pt x="0" y="153513"/>
                  </a:lnTo>
                  <a:cubicBezTo>
                    <a:pt x="31269" y="92444"/>
                    <a:pt x="92953" y="52899"/>
                    <a:pt x="161499" y="49976"/>
                  </a:cubicBezTo>
                  <a:cubicBezTo>
                    <a:pt x="195772" y="48514"/>
                    <a:pt x="229115" y="56321"/>
                    <a:pt x="258434" y="71766"/>
                  </a:cubicBezTo>
                  <a:lnTo>
                    <a:pt x="259131" y="72259"/>
                  </a:lnTo>
                  <a:lnTo>
                    <a:pt x="329000" y="0"/>
                  </a:lnTo>
                  <a:lnTo>
                    <a:pt x="299941" y="101585"/>
                  </a:lnTo>
                  <a:lnTo>
                    <a:pt x="331227" y="139387"/>
                  </a:lnTo>
                  <a:lnTo>
                    <a:pt x="283949" y="168927"/>
                  </a:lnTo>
                  <a:cubicBezTo>
                    <a:pt x="258229" y="127764"/>
                    <a:pt x="212367" y="103604"/>
                    <a:pt x="163874" y="105672"/>
                  </a:cubicBezTo>
                  <a:cubicBezTo>
                    <a:pt x="115380" y="107740"/>
                    <a:pt x="71742" y="135717"/>
                    <a:pt x="49620" y="17892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21A8608B-4A78-FAF4-B516-FA3A89D79AF5}"/>
                </a:ext>
              </a:extLst>
            </p:cNvPr>
            <p:cNvSpPr/>
            <p:nvPr/>
          </p:nvSpPr>
          <p:spPr>
            <a:xfrm rot="10800000">
              <a:off x="8296887" y="1608471"/>
              <a:ext cx="256533" cy="138572"/>
            </a:xfrm>
            <a:custGeom>
              <a:avLst/>
              <a:gdLst>
                <a:gd name="connsiteX0" fmla="*/ 49620 w 331227"/>
                <a:gd name="connsiteY0" fmla="*/ 178920 h 178920"/>
                <a:gd name="connsiteX1" fmla="*/ 0 w 331227"/>
                <a:gd name="connsiteY1" fmla="*/ 153513 h 178920"/>
                <a:gd name="connsiteX2" fmla="*/ 161499 w 331227"/>
                <a:gd name="connsiteY2" fmla="*/ 49976 h 178920"/>
                <a:gd name="connsiteX3" fmla="*/ 258434 w 331227"/>
                <a:gd name="connsiteY3" fmla="*/ 71766 h 178920"/>
                <a:gd name="connsiteX4" fmla="*/ 259131 w 331227"/>
                <a:gd name="connsiteY4" fmla="*/ 72259 h 178920"/>
                <a:gd name="connsiteX5" fmla="*/ 329000 w 331227"/>
                <a:gd name="connsiteY5" fmla="*/ 0 h 178920"/>
                <a:gd name="connsiteX6" fmla="*/ 299941 w 331227"/>
                <a:gd name="connsiteY6" fmla="*/ 101585 h 178920"/>
                <a:gd name="connsiteX7" fmla="*/ 331227 w 331227"/>
                <a:gd name="connsiteY7" fmla="*/ 139387 h 178920"/>
                <a:gd name="connsiteX8" fmla="*/ 283949 w 331227"/>
                <a:gd name="connsiteY8" fmla="*/ 168927 h 178920"/>
                <a:gd name="connsiteX9" fmla="*/ 163874 w 331227"/>
                <a:gd name="connsiteY9" fmla="*/ 105672 h 178920"/>
                <a:gd name="connsiteX10" fmla="*/ 49620 w 331227"/>
                <a:gd name="connsiteY10" fmla="*/ 178920 h 178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31227" h="178920">
                  <a:moveTo>
                    <a:pt x="49620" y="178920"/>
                  </a:moveTo>
                  <a:lnTo>
                    <a:pt x="0" y="153513"/>
                  </a:lnTo>
                  <a:cubicBezTo>
                    <a:pt x="31269" y="92444"/>
                    <a:pt x="92953" y="52899"/>
                    <a:pt x="161499" y="49976"/>
                  </a:cubicBezTo>
                  <a:cubicBezTo>
                    <a:pt x="195772" y="48514"/>
                    <a:pt x="229115" y="56321"/>
                    <a:pt x="258434" y="71766"/>
                  </a:cubicBezTo>
                  <a:lnTo>
                    <a:pt x="259131" y="72259"/>
                  </a:lnTo>
                  <a:lnTo>
                    <a:pt x="329000" y="0"/>
                  </a:lnTo>
                  <a:lnTo>
                    <a:pt x="299941" y="101585"/>
                  </a:lnTo>
                  <a:lnTo>
                    <a:pt x="331227" y="139387"/>
                  </a:lnTo>
                  <a:lnTo>
                    <a:pt x="283949" y="168927"/>
                  </a:lnTo>
                  <a:cubicBezTo>
                    <a:pt x="258229" y="127764"/>
                    <a:pt x="212367" y="103604"/>
                    <a:pt x="163874" y="105672"/>
                  </a:cubicBezTo>
                  <a:cubicBezTo>
                    <a:pt x="115380" y="107740"/>
                    <a:pt x="71742" y="135717"/>
                    <a:pt x="49620" y="17892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CA9CA13D-FDAC-8599-7812-D1BF41E3A0C7}"/>
                </a:ext>
              </a:extLst>
            </p:cNvPr>
            <p:cNvSpPr/>
            <p:nvPr/>
          </p:nvSpPr>
          <p:spPr>
            <a:xfrm>
              <a:off x="7593750" y="848577"/>
              <a:ext cx="1115393" cy="655581"/>
            </a:xfrm>
            <a:custGeom>
              <a:avLst/>
              <a:gdLst>
                <a:gd name="connsiteX0" fmla="*/ 720080 w 1440160"/>
                <a:gd name="connsiteY0" fmla="*/ 0 h 846466"/>
                <a:gd name="connsiteX1" fmla="*/ 1440160 w 1440160"/>
                <a:gd name="connsiteY1" fmla="*/ 720080 h 846466"/>
                <a:gd name="connsiteX2" fmla="*/ 1438677 w 1440160"/>
                <a:gd name="connsiteY2" fmla="*/ 734787 h 846466"/>
                <a:gd name="connsiteX3" fmla="*/ 1337179 w 1440160"/>
                <a:gd name="connsiteY3" fmla="*/ 789879 h 846466"/>
                <a:gd name="connsiteX4" fmla="*/ 1056891 w 1440160"/>
                <a:gd name="connsiteY4" fmla="*/ 846466 h 846466"/>
                <a:gd name="connsiteX5" fmla="*/ 776603 w 1440160"/>
                <a:gd name="connsiteY5" fmla="*/ 789879 h 846466"/>
                <a:gd name="connsiteX6" fmla="*/ 717563 w 1440160"/>
                <a:gd name="connsiteY6" fmla="*/ 757832 h 846466"/>
                <a:gd name="connsiteX7" fmla="*/ 658522 w 1440160"/>
                <a:gd name="connsiteY7" fmla="*/ 789879 h 846466"/>
                <a:gd name="connsiteX8" fmla="*/ 378234 w 1440160"/>
                <a:gd name="connsiteY8" fmla="*/ 846466 h 846466"/>
                <a:gd name="connsiteX9" fmla="*/ 97946 w 1440160"/>
                <a:gd name="connsiteY9" fmla="*/ 789879 h 846466"/>
                <a:gd name="connsiteX10" fmla="*/ 1774 w 1440160"/>
                <a:gd name="connsiteY10" fmla="*/ 737678 h 846466"/>
                <a:gd name="connsiteX11" fmla="*/ 0 w 1440160"/>
                <a:gd name="connsiteY11" fmla="*/ 720080 h 846466"/>
                <a:gd name="connsiteX12" fmla="*/ 720080 w 1440160"/>
                <a:gd name="connsiteY12" fmla="*/ 0 h 8464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440160" h="846466">
                  <a:moveTo>
                    <a:pt x="720080" y="0"/>
                  </a:moveTo>
                  <a:cubicBezTo>
                    <a:pt x="1117769" y="0"/>
                    <a:pt x="1440160" y="322391"/>
                    <a:pt x="1440160" y="720080"/>
                  </a:cubicBezTo>
                  <a:lnTo>
                    <a:pt x="1438677" y="734787"/>
                  </a:lnTo>
                  <a:lnTo>
                    <a:pt x="1337179" y="789879"/>
                  </a:lnTo>
                  <a:cubicBezTo>
                    <a:pt x="1251029" y="826317"/>
                    <a:pt x="1156313" y="846466"/>
                    <a:pt x="1056891" y="846466"/>
                  </a:cubicBezTo>
                  <a:cubicBezTo>
                    <a:pt x="957469" y="846466"/>
                    <a:pt x="862753" y="826317"/>
                    <a:pt x="776603" y="789879"/>
                  </a:cubicBezTo>
                  <a:lnTo>
                    <a:pt x="717563" y="757832"/>
                  </a:lnTo>
                  <a:lnTo>
                    <a:pt x="658522" y="789879"/>
                  </a:lnTo>
                  <a:cubicBezTo>
                    <a:pt x="572372" y="826317"/>
                    <a:pt x="477656" y="846466"/>
                    <a:pt x="378234" y="846466"/>
                  </a:cubicBezTo>
                  <a:cubicBezTo>
                    <a:pt x="278812" y="846466"/>
                    <a:pt x="184096" y="826317"/>
                    <a:pt x="97946" y="789879"/>
                  </a:cubicBezTo>
                  <a:lnTo>
                    <a:pt x="1774" y="737678"/>
                  </a:lnTo>
                  <a:lnTo>
                    <a:pt x="0" y="720080"/>
                  </a:lnTo>
                  <a:cubicBezTo>
                    <a:pt x="0" y="322391"/>
                    <a:pt x="322391" y="0"/>
                    <a:pt x="72008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8CD0182E-FB48-32DA-B1F3-7E15FEB232B3}"/>
              </a:ext>
            </a:extLst>
          </p:cNvPr>
          <p:cNvGrpSpPr/>
          <p:nvPr/>
        </p:nvGrpSpPr>
        <p:grpSpPr>
          <a:xfrm>
            <a:off x="1323381" y="3809603"/>
            <a:ext cx="1278092" cy="2597093"/>
            <a:chOff x="1323381" y="3809603"/>
            <a:chExt cx="1278092" cy="2597093"/>
          </a:xfrm>
        </p:grpSpPr>
        <p:sp>
          <p:nvSpPr>
            <p:cNvPr id="105" name="楕円 104">
              <a:extLst>
                <a:ext uri="{FF2B5EF4-FFF2-40B4-BE49-F238E27FC236}">
                  <a16:creationId xmlns:a16="http://schemas.microsoft.com/office/drawing/2014/main" id="{B9BA2C84-BAD6-CCCD-E058-FAC2643A5BC0}"/>
                </a:ext>
              </a:extLst>
            </p:cNvPr>
            <p:cNvSpPr/>
            <p:nvPr/>
          </p:nvSpPr>
          <p:spPr>
            <a:xfrm>
              <a:off x="1332611" y="3809603"/>
              <a:ext cx="1259506" cy="1363533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1" name="台形 310">
              <a:extLst>
                <a:ext uri="{FF2B5EF4-FFF2-40B4-BE49-F238E27FC236}">
                  <a16:creationId xmlns:a16="http://schemas.microsoft.com/office/drawing/2014/main" id="{FA0BEDB1-8A45-6357-8DAC-766D20CBA5BC}"/>
                </a:ext>
              </a:extLst>
            </p:cNvPr>
            <p:cNvSpPr/>
            <p:nvPr/>
          </p:nvSpPr>
          <p:spPr>
            <a:xfrm rot="10800000">
              <a:off x="1766410" y="5922050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2" name="台形 311">
              <a:extLst>
                <a:ext uri="{FF2B5EF4-FFF2-40B4-BE49-F238E27FC236}">
                  <a16:creationId xmlns:a16="http://schemas.microsoft.com/office/drawing/2014/main" id="{BE302C11-1B56-5B11-E32E-AFED0E4473A9}"/>
                </a:ext>
              </a:extLst>
            </p:cNvPr>
            <p:cNvSpPr/>
            <p:nvPr/>
          </p:nvSpPr>
          <p:spPr>
            <a:xfrm rot="10800000">
              <a:off x="1951635" y="5922050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3" name="フリーフォーム: 図形 312">
              <a:extLst>
                <a:ext uri="{FF2B5EF4-FFF2-40B4-BE49-F238E27FC236}">
                  <a16:creationId xmlns:a16="http://schemas.microsoft.com/office/drawing/2014/main" id="{8DE8DF45-4914-5085-8D2B-54F6F40632BF}"/>
                </a:ext>
              </a:extLst>
            </p:cNvPr>
            <p:cNvSpPr/>
            <p:nvPr/>
          </p:nvSpPr>
          <p:spPr>
            <a:xfrm>
              <a:off x="1595795" y="6262019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14" name="フリーフォーム: 図形 313">
              <a:extLst>
                <a:ext uri="{FF2B5EF4-FFF2-40B4-BE49-F238E27FC236}">
                  <a16:creationId xmlns:a16="http://schemas.microsoft.com/office/drawing/2014/main" id="{884D8D0E-C031-E18E-F1D4-5998063ED4C4}"/>
                </a:ext>
              </a:extLst>
            </p:cNvPr>
            <p:cNvSpPr/>
            <p:nvPr/>
          </p:nvSpPr>
          <p:spPr>
            <a:xfrm flipH="1">
              <a:off x="1959376" y="6262019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台形 52">
              <a:extLst>
                <a:ext uri="{FF2B5EF4-FFF2-40B4-BE49-F238E27FC236}">
                  <a16:creationId xmlns:a16="http://schemas.microsoft.com/office/drawing/2014/main" id="{DC90D99E-9FF8-F587-D2D3-F86264A12EE0}"/>
                </a:ext>
              </a:extLst>
            </p:cNvPr>
            <p:cNvSpPr/>
            <p:nvPr/>
          </p:nvSpPr>
          <p:spPr>
            <a:xfrm rot="10800000" flipV="1">
              <a:off x="1641987" y="5762573"/>
              <a:ext cx="631578" cy="345409"/>
            </a:xfrm>
            <a:prstGeom prst="trapezoid">
              <a:avLst>
                <a:gd name="adj" fmla="val 11777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5" name="四角形: 上の 2 つの角を丸める 534">
              <a:extLst>
                <a:ext uri="{FF2B5EF4-FFF2-40B4-BE49-F238E27FC236}">
                  <a16:creationId xmlns:a16="http://schemas.microsoft.com/office/drawing/2014/main" id="{302C9C7A-74A2-FDE6-F5F2-1F7A7E819ADA}"/>
                </a:ext>
              </a:extLst>
            </p:cNvPr>
            <p:cNvSpPr>
              <a:spLocks/>
            </p:cNvSpPr>
            <p:nvPr/>
          </p:nvSpPr>
          <p:spPr>
            <a:xfrm rot="1800000">
              <a:off x="1492777" y="493393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6" name="四角形: 上の 2 つの角を丸める 535">
              <a:extLst>
                <a:ext uri="{FF2B5EF4-FFF2-40B4-BE49-F238E27FC236}">
                  <a16:creationId xmlns:a16="http://schemas.microsoft.com/office/drawing/2014/main" id="{351B908D-AE78-A08E-F684-5FF12708C601}"/>
                </a:ext>
              </a:extLst>
            </p:cNvPr>
            <p:cNvSpPr>
              <a:spLocks/>
            </p:cNvSpPr>
            <p:nvPr/>
          </p:nvSpPr>
          <p:spPr>
            <a:xfrm rot="19800000" flipH="1">
              <a:off x="2235170" y="493393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0" name="フリーフォーム: 図形 519">
              <a:extLst>
                <a:ext uri="{FF2B5EF4-FFF2-40B4-BE49-F238E27FC236}">
                  <a16:creationId xmlns:a16="http://schemas.microsoft.com/office/drawing/2014/main" id="{65FFD5BA-1CAC-95D6-A773-08CC52A2A0F8}"/>
                </a:ext>
              </a:extLst>
            </p:cNvPr>
            <p:cNvSpPr/>
            <p:nvPr/>
          </p:nvSpPr>
          <p:spPr>
            <a:xfrm>
              <a:off x="1597797" y="4925793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21" name="二等辺三角形 520">
              <a:extLst>
                <a:ext uri="{FF2B5EF4-FFF2-40B4-BE49-F238E27FC236}">
                  <a16:creationId xmlns:a16="http://schemas.microsoft.com/office/drawing/2014/main" id="{4286B7AC-103E-D980-66B2-ECBAC2C31449}"/>
                </a:ext>
              </a:extLst>
            </p:cNvPr>
            <p:cNvSpPr/>
            <p:nvPr/>
          </p:nvSpPr>
          <p:spPr>
            <a:xfrm rot="10800000">
              <a:off x="1776920" y="4925793"/>
              <a:ext cx="366562" cy="481270"/>
            </a:xfrm>
            <a:prstGeom prst="triangl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2" name="フリーフォーム: 図形 531">
              <a:extLst>
                <a:ext uri="{FF2B5EF4-FFF2-40B4-BE49-F238E27FC236}">
                  <a16:creationId xmlns:a16="http://schemas.microsoft.com/office/drawing/2014/main" id="{9AE56569-7BD3-55AD-03B8-0EF51931B16A}"/>
                </a:ext>
              </a:extLst>
            </p:cNvPr>
            <p:cNvSpPr/>
            <p:nvPr/>
          </p:nvSpPr>
          <p:spPr>
            <a:xfrm>
              <a:off x="1676400" y="4981575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33" name="フリーフォーム: 図形 532">
              <a:extLst>
                <a:ext uri="{FF2B5EF4-FFF2-40B4-BE49-F238E27FC236}">
                  <a16:creationId xmlns:a16="http://schemas.microsoft.com/office/drawing/2014/main" id="{B3C88100-3B64-6DC5-3A1E-993DCC9B56F8}"/>
                </a:ext>
              </a:extLst>
            </p:cNvPr>
            <p:cNvSpPr/>
            <p:nvPr/>
          </p:nvSpPr>
          <p:spPr>
            <a:xfrm flipH="1">
              <a:off x="1979286" y="4981575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48" name="グループ化 547">
              <a:extLst>
                <a:ext uri="{FF2B5EF4-FFF2-40B4-BE49-F238E27FC236}">
                  <a16:creationId xmlns:a16="http://schemas.microsoft.com/office/drawing/2014/main" id="{DBAF16B7-1595-DFD7-864A-248E5A02DBC5}"/>
                </a:ext>
              </a:extLst>
            </p:cNvPr>
            <p:cNvGrpSpPr/>
            <p:nvPr/>
          </p:nvGrpSpPr>
          <p:grpSpPr>
            <a:xfrm rot="3600000">
              <a:off x="2182630" y="5250749"/>
              <a:ext cx="209745" cy="614397"/>
              <a:chOff x="-1019024" y="2575681"/>
              <a:chExt cx="268874" cy="787599"/>
            </a:xfrm>
            <a:solidFill>
              <a:srgbClr val="002060"/>
            </a:solidFill>
          </p:grpSpPr>
          <p:sp>
            <p:nvSpPr>
              <p:cNvPr id="549" name="フリーフォーム: 図形 548">
                <a:extLst>
                  <a:ext uri="{FF2B5EF4-FFF2-40B4-BE49-F238E27FC236}">
                    <a16:creationId xmlns:a16="http://schemas.microsoft.com/office/drawing/2014/main" id="{1CE7513F-BF73-1DF8-436F-961EDDF33747}"/>
                  </a:ext>
                </a:extLst>
              </p:cNvPr>
              <p:cNvSpPr/>
              <p:nvPr/>
            </p:nvSpPr>
            <p:spPr>
              <a:xfrm rot="10800000">
                <a:off x="-884482" y="2945919"/>
                <a:ext cx="133296" cy="417361"/>
              </a:xfrm>
              <a:custGeom>
                <a:avLst/>
                <a:gdLst>
                  <a:gd name="connsiteX0" fmla="*/ 66647 w 133296"/>
                  <a:gd name="connsiteY0" fmla="*/ 463721 h 463721"/>
                  <a:gd name="connsiteX1" fmla="*/ 66648 w 133296"/>
                  <a:gd name="connsiteY1" fmla="*/ 463720 h 463721"/>
                  <a:gd name="connsiteX2" fmla="*/ 0 w 133296"/>
                  <a:gd name="connsiteY2" fmla="*/ 397072 h 463721"/>
                  <a:gd name="connsiteX3" fmla="*/ 0 w 133296"/>
                  <a:gd name="connsiteY3" fmla="*/ 244278 h 463721"/>
                  <a:gd name="connsiteX4" fmla="*/ 3444 w 133296"/>
                  <a:gd name="connsiteY4" fmla="*/ 227219 h 463721"/>
                  <a:gd name="connsiteX5" fmla="*/ 3444 w 133296"/>
                  <a:gd name="connsiteY5" fmla="*/ 111000 h 463721"/>
                  <a:gd name="connsiteX6" fmla="*/ 24153 w 133296"/>
                  <a:gd name="connsiteY6" fmla="*/ 90291 h 463721"/>
                  <a:gd name="connsiteX7" fmla="*/ 27425 w 133296"/>
                  <a:gd name="connsiteY7" fmla="*/ 91646 h 463721"/>
                  <a:gd name="connsiteX8" fmla="*/ 27425 w 133296"/>
                  <a:gd name="connsiteY8" fmla="*/ 49892 h 463721"/>
                  <a:gd name="connsiteX9" fmla="*/ 47658 w 133296"/>
                  <a:gd name="connsiteY9" fmla="*/ 29659 h 463721"/>
                  <a:gd name="connsiteX10" fmla="*/ 59672 w 133296"/>
                  <a:gd name="connsiteY10" fmla="*/ 34635 h 463721"/>
                  <a:gd name="connsiteX11" fmla="*/ 59672 w 133296"/>
                  <a:gd name="connsiteY11" fmla="*/ 20233 h 463721"/>
                  <a:gd name="connsiteX12" fmla="*/ 79905 w 133296"/>
                  <a:gd name="connsiteY12" fmla="*/ 0 h 463721"/>
                  <a:gd name="connsiteX13" fmla="*/ 100138 w 133296"/>
                  <a:gd name="connsiteY13" fmla="*/ 20233 h 463721"/>
                  <a:gd name="connsiteX14" fmla="*/ 100138 w 133296"/>
                  <a:gd name="connsiteY14" fmla="*/ 42608 h 463721"/>
                  <a:gd name="connsiteX15" fmla="*/ 112651 w 133296"/>
                  <a:gd name="connsiteY15" fmla="*/ 37425 h 463721"/>
                  <a:gd name="connsiteX16" fmla="*/ 132884 w 133296"/>
                  <a:gd name="connsiteY16" fmla="*/ 57658 h 463721"/>
                  <a:gd name="connsiteX17" fmla="*/ 132884 w 133296"/>
                  <a:gd name="connsiteY17" fmla="*/ 242237 h 463721"/>
                  <a:gd name="connsiteX18" fmla="*/ 133296 w 133296"/>
                  <a:gd name="connsiteY18" fmla="*/ 244278 h 463721"/>
                  <a:gd name="connsiteX19" fmla="*/ 133295 w 133296"/>
                  <a:gd name="connsiteY19" fmla="*/ 397073 h 463721"/>
                  <a:gd name="connsiteX20" fmla="*/ 66647 w 133296"/>
                  <a:gd name="connsiteY20" fmla="*/ 463721 h 463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33296" h="463721">
                    <a:moveTo>
                      <a:pt x="66647" y="463721"/>
                    </a:moveTo>
                    <a:lnTo>
                      <a:pt x="66648" y="463720"/>
                    </a:lnTo>
                    <a:cubicBezTo>
                      <a:pt x="29839" y="463720"/>
                      <a:pt x="0" y="433881"/>
                      <a:pt x="0" y="397072"/>
                    </a:cubicBezTo>
                    <a:lnTo>
                      <a:pt x="0" y="244278"/>
                    </a:lnTo>
                    <a:lnTo>
                      <a:pt x="3444" y="227219"/>
                    </a:lnTo>
                    <a:lnTo>
                      <a:pt x="3444" y="111000"/>
                    </a:lnTo>
                    <a:cubicBezTo>
                      <a:pt x="3444" y="99563"/>
                      <a:pt x="12716" y="90291"/>
                      <a:pt x="24153" y="90291"/>
                    </a:cubicBezTo>
                    <a:lnTo>
                      <a:pt x="27425" y="91646"/>
                    </a:lnTo>
                    <a:lnTo>
                      <a:pt x="27425" y="49892"/>
                    </a:lnTo>
                    <a:cubicBezTo>
                      <a:pt x="27425" y="38718"/>
                      <a:pt x="36484" y="29659"/>
                      <a:pt x="47658" y="29659"/>
                    </a:cubicBezTo>
                    <a:lnTo>
                      <a:pt x="59672" y="34635"/>
                    </a:lnTo>
                    <a:lnTo>
                      <a:pt x="59672" y="20233"/>
                    </a:lnTo>
                    <a:cubicBezTo>
                      <a:pt x="59672" y="9059"/>
                      <a:pt x="68731" y="0"/>
                      <a:pt x="79905" y="0"/>
                    </a:cubicBezTo>
                    <a:cubicBezTo>
                      <a:pt x="91079" y="0"/>
                      <a:pt x="100138" y="9059"/>
                      <a:pt x="100138" y="20233"/>
                    </a:cubicBezTo>
                    <a:lnTo>
                      <a:pt x="100138" y="42608"/>
                    </a:lnTo>
                    <a:lnTo>
                      <a:pt x="112651" y="37425"/>
                    </a:lnTo>
                    <a:cubicBezTo>
                      <a:pt x="123825" y="37425"/>
                      <a:pt x="132884" y="46484"/>
                      <a:pt x="132884" y="57658"/>
                    </a:cubicBezTo>
                    <a:lnTo>
                      <a:pt x="132884" y="242237"/>
                    </a:lnTo>
                    <a:lnTo>
                      <a:pt x="133296" y="244278"/>
                    </a:lnTo>
                    <a:cubicBezTo>
                      <a:pt x="133296" y="295210"/>
                      <a:pt x="133295" y="346141"/>
                      <a:pt x="133295" y="397073"/>
                    </a:cubicBezTo>
                    <a:cubicBezTo>
                      <a:pt x="133295" y="433882"/>
                      <a:pt x="103456" y="463721"/>
                      <a:pt x="66647" y="463721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0" name="四角形: 上の 2 つの角を丸める 549">
                <a:extLst>
                  <a:ext uri="{FF2B5EF4-FFF2-40B4-BE49-F238E27FC236}">
                    <a16:creationId xmlns:a16="http://schemas.microsoft.com/office/drawing/2014/main" id="{1FF3FCB2-BF67-F005-D0A6-394E6FEFE3A1}"/>
                  </a:ext>
                </a:extLst>
              </p:cNvPr>
              <p:cNvSpPr>
                <a:spLocks/>
              </p:cNvSpPr>
              <p:nvPr/>
            </p:nvSpPr>
            <p:spPr>
              <a:xfrm rot="21040790">
                <a:off x="-1019024" y="2575681"/>
                <a:ext cx="264884" cy="547407"/>
              </a:xfrm>
              <a:custGeom>
                <a:avLst/>
                <a:gdLst>
                  <a:gd name="connsiteX0" fmla="*/ 103316 w 206632"/>
                  <a:gd name="connsiteY0" fmla="*/ 0 h 427026"/>
                  <a:gd name="connsiteX1" fmla="*/ 103316 w 206632"/>
                  <a:gd name="connsiteY1" fmla="*/ 0 h 427026"/>
                  <a:gd name="connsiteX2" fmla="*/ 206632 w 206632"/>
                  <a:gd name="connsiteY2" fmla="*/ 103316 h 427026"/>
                  <a:gd name="connsiteX3" fmla="*/ 206632 w 206632"/>
                  <a:gd name="connsiteY3" fmla="*/ 427026 h 427026"/>
                  <a:gd name="connsiteX4" fmla="*/ 206632 w 206632"/>
                  <a:gd name="connsiteY4" fmla="*/ 427026 h 427026"/>
                  <a:gd name="connsiteX5" fmla="*/ 0 w 206632"/>
                  <a:gd name="connsiteY5" fmla="*/ 427026 h 427026"/>
                  <a:gd name="connsiteX6" fmla="*/ 0 w 206632"/>
                  <a:gd name="connsiteY6" fmla="*/ 427026 h 427026"/>
                  <a:gd name="connsiteX7" fmla="*/ 0 w 206632"/>
                  <a:gd name="connsiteY7" fmla="*/ 103316 h 427026"/>
                  <a:gd name="connsiteX8" fmla="*/ 103316 w 206632"/>
                  <a:gd name="connsiteY8" fmla="*/ 0 h 427026"/>
                  <a:gd name="connsiteX0" fmla="*/ 116215 w 219531"/>
                  <a:gd name="connsiteY0" fmla="*/ 16402 h 443428"/>
                  <a:gd name="connsiteX1" fmla="*/ 116215 w 219531"/>
                  <a:gd name="connsiteY1" fmla="*/ 16402 h 443428"/>
                  <a:gd name="connsiteX2" fmla="*/ 219531 w 219531"/>
                  <a:gd name="connsiteY2" fmla="*/ 119718 h 443428"/>
                  <a:gd name="connsiteX3" fmla="*/ 219531 w 219531"/>
                  <a:gd name="connsiteY3" fmla="*/ 443428 h 443428"/>
                  <a:gd name="connsiteX4" fmla="*/ 219531 w 219531"/>
                  <a:gd name="connsiteY4" fmla="*/ 443428 h 443428"/>
                  <a:gd name="connsiteX5" fmla="*/ 12899 w 219531"/>
                  <a:gd name="connsiteY5" fmla="*/ 443428 h 443428"/>
                  <a:gd name="connsiteX6" fmla="*/ 12899 w 219531"/>
                  <a:gd name="connsiteY6" fmla="*/ 443428 h 443428"/>
                  <a:gd name="connsiteX7" fmla="*/ 12899 w 219531"/>
                  <a:gd name="connsiteY7" fmla="*/ 119718 h 443428"/>
                  <a:gd name="connsiteX8" fmla="*/ 5542 w 219531"/>
                  <a:gd name="connsiteY8" fmla="*/ 4990 h 443428"/>
                  <a:gd name="connsiteX9" fmla="*/ 116215 w 219531"/>
                  <a:gd name="connsiteY9" fmla="*/ 16402 h 443428"/>
                  <a:gd name="connsiteX0" fmla="*/ 0 w 213989"/>
                  <a:gd name="connsiteY0" fmla="*/ 4990 h 443428"/>
                  <a:gd name="connsiteX1" fmla="*/ 110673 w 213989"/>
                  <a:gd name="connsiteY1" fmla="*/ 16402 h 443428"/>
                  <a:gd name="connsiteX2" fmla="*/ 110673 w 213989"/>
                  <a:gd name="connsiteY2" fmla="*/ 16402 h 443428"/>
                  <a:gd name="connsiteX3" fmla="*/ 213989 w 213989"/>
                  <a:gd name="connsiteY3" fmla="*/ 119718 h 443428"/>
                  <a:gd name="connsiteX4" fmla="*/ 213989 w 213989"/>
                  <a:gd name="connsiteY4" fmla="*/ 443428 h 443428"/>
                  <a:gd name="connsiteX5" fmla="*/ 213989 w 213989"/>
                  <a:gd name="connsiteY5" fmla="*/ 443428 h 443428"/>
                  <a:gd name="connsiteX6" fmla="*/ 7357 w 213989"/>
                  <a:gd name="connsiteY6" fmla="*/ 443428 h 443428"/>
                  <a:gd name="connsiteX7" fmla="*/ 7357 w 213989"/>
                  <a:gd name="connsiteY7" fmla="*/ 443428 h 443428"/>
                  <a:gd name="connsiteX8" fmla="*/ 7357 w 213989"/>
                  <a:gd name="connsiteY8" fmla="*/ 119718 h 443428"/>
                  <a:gd name="connsiteX9" fmla="*/ 91440 w 213989"/>
                  <a:gd name="connsiteY9" fmla="*/ 96430 h 443428"/>
                  <a:gd name="connsiteX0" fmla="*/ 0 w 213989"/>
                  <a:gd name="connsiteY0" fmla="*/ 4990 h 443428"/>
                  <a:gd name="connsiteX1" fmla="*/ 110673 w 213989"/>
                  <a:gd name="connsiteY1" fmla="*/ 16402 h 443428"/>
                  <a:gd name="connsiteX2" fmla="*/ 110673 w 213989"/>
                  <a:gd name="connsiteY2" fmla="*/ 16402 h 443428"/>
                  <a:gd name="connsiteX3" fmla="*/ 213989 w 213989"/>
                  <a:gd name="connsiteY3" fmla="*/ 119718 h 443428"/>
                  <a:gd name="connsiteX4" fmla="*/ 213989 w 213989"/>
                  <a:gd name="connsiteY4" fmla="*/ 443428 h 443428"/>
                  <a:gd name="connsiteX5" fmla="*/ 213989 w 213989"/>
                  <a:gd name="connsiteY5" fmla="*/ 443428 h 443428"/>
                  <a:gd name="connsiteX6" fmla="*/ 7357 w 213989"/>
                  <a:gd name="connsiteY6" fmla="*/ 443428 h 443428"/>
                  <a:gd name="connsiteX7" fmla="*/ 7357 w 213989"/>
                  <a:gd name="connsiteY7" fmla="*/ 443428 h 443428"/>
                  <a:gd name="connsiteX8" fmla="*/ 7357 w 213989"/>
                  <a:gd name="connsiteY8" fmla="*/ 119718 h 443428"/>
                  <a:gd name="connsiteX0" fmla="*/ 103316 w 206632"/>
                  <a:gd name="connsiteY0" fmla="*/ 0 h 427026"/>
                  <a:gd name="connsiteX1" fmla="*/ 103316 w 206632"/>
                  <a:gd name="connsiteY1" fmla="*/ 0 h 427026"/>
                  <a:gd name="connsiteX2" fmla="*/ 206632 w 206632"/>
                  <a:gd name="connsiteY2" fmla="*/ 103316 h 427026"/>
                  <a:gd name="connsiteX3" fmla="*/ 206632 w 206632"/>
                  <a:gd name="connsiteY3" fmla="*/ 427026 h 427026"/>
                  <a:gd name="connsiteX4" fmla="*/ 206632 w 206632"/>
                  <a:gd name="connsiteY4" fmla="*/ 427026 h 427026"/>
                  <a:gd name="connsiteX5" fmla="*/ 0 w 206632"/>
                  <a:gd name="connsiteY5" fmla="*/ 427026 h 427026"/>
                  <a:gd name="connsiteX6" fmla="*/ 0 w 206632"/>
                  <a:gd name="connsiteY6" fmla="*/ 427026 h 427026"/>
                  <a:gd name="connsiteX7" fmla="*/ 0 w 206632"/>
                  <a:gd name="connsiteY7" fmla="*/ 103316 h 4270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06632" h="427026">
                    <a:moveTo>
                      <a:pt x="103316" y="0"/>
                    </a:moveTo>
                    <a:lnTo>
                      <a:pt x="103316" y="0"/>
                    </a:lnTo>
                    <a:cubicBezTo>
                      <a:pt x="160376" y="0"/>
                      <a:pt x="206632" y="46256"/>
                      <a:pt x="206632" y="103316"/>
                    </a:cubicBezTo>
                    <a:lnTo>
                      <a:pt x="206632" y="427026"/>
                    </a:lnTo>
                    <a:lnTo>
                      <a:pt x="206632" y="427026"/>
                    </a:lnTo>
                    <a:lnTo>
                      <a:pt x="0" y="427026"/>
                    </a:lnTo>
                    <a:lnTo>
                      <a:pt x="0" y="427026"/>
                    </a:lnTo>
                    <a:lnTo>
                      <a:pt x="0" y="103316"/>
                    </a:lnTo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1" name="四角形: 上の 2 つの角を丸める 55">
                <a:extLst>
                  <a:ext uri="{FF2B5EF4-FFF2-40B4-BE49-F238E27FC236}">
                    <a16:creationId xmlns:a16="http://schemas.microsoft.com/office/drawing/2014/main" id="{030861D0-BB52-6174-46EC-2A83EE6790A7}"/>
                  </a:ext>
                </a:extLst>
              </p:cNvPr>
              <p:cNvSpPr/>
              <p:nvPr/>
            </p:nvSpPr>
            <p:spPr>
              <a:xfrm rot="10800000">
                <a:off x="-809682" y="3140922"/>
                <a:ext cx="59532" cy="121781"/>
              </a:xfrm>
              <a:custGeom>
                <a:avLst/>
                <a:gdLst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49032 w 140472"/>
                  <a:gd name="connsiteY0" fmla="*/ 132281 h 223721"/>
                  <a:gd name="connsiteX1" fmla="*/ 10500 w 140472"/>
                  <a:gd name="connsiteY1" fmla="*/ 132281 h 223721"/>
                  <a:gd name="connsiteX2" fmla="*/ 0 w 140472"/>
                  <a:gd name="connsiteY2" fmla="*/ 121781 h 223721"/>
                  <a:gd name="connsiteX3" fmla="*/ 0 w 140472"/>
                  <a:gd name="connsiteY3" fmla="*/ 29766 h 223721"/>
                  <a:gd name="connsiteX4" fmla="*/ 29766 w 140472"/>
                  <a:gd name="connsiteY4" fmla="*/ 0 h 223721"/>
                  <a:gd name="connsiteX5" fmla="*/ 29766 w 140472"/>
                  <a:gd name="connsiteY5" fmla="*/ 0 h 223721"/>
                  <a:gd name="connsiteX6" fmla="*/ 59532 w 140472"/>
                  <a:gd name="connsiteY6" fmla="*/ 29766 h 223721"/>
                  <a:gd name="connsiteX7" fmla="*/ 59532 w 140472"/>
                  <a:gd name="connsiteY7" fmla="*/ 121781 h 223721"/>
                  <a:gd name="connsiteX8" fmla="*/ 140472 w 140472"/>
                  <a:gd name="connsiteY8" fmla="*/ 223721 h 223721"/>
                  <a:gd name="connsiteX0" fmla="*/ 49032 w 59532"/>
                  <a:gd name="connsiteY0" fmla="*/ 132281 h 132281"/>
                  <a:gd name="connsiteX1" fmla="*/ 10500 w 59532"/>
                  <a:gd name="connsiteY1" fmla="*/ 132281 h 132281"/>
                  <a:gd name="connsiteX2" fmla="*/ 0 w 59532"/>
                  <a:gd name="connsiteY2" fmla="*/ 121781 h 132281"/>
                  <a:gd name="connsiteX3" fmla="*/ 0 w 59532"/>
                  <a:gd name="connsiteY3" fmla="*/ 29766 h 132281"/>
                  <a:gd name="connsiteX4" fmla="*/ 29766 w 59532"/>
                  <a:gd name="connsiteY4" fmla="*/ 0 h 132281"/>
                  <a:gd name="connsiteX5" fmla="*/ 29766 w 59532"/>
                  <a:gd name="connsiteY5" fmla="*/ 0 h 132281"/>
                  <a:gd name="connsiteX6" fmla="*/ 59532 w 59532"/>
                  <a:gd name="connsiteY6" fmla="*/ 29766 h 132281"/>
                  <a:gd name="connsiteX7" fmla="*/ 59532 w 59532"/>
                  <a:gd name="connsiteY7" fmla="*/ 121781 h 132281"/>
                  <a:gd name="connsiteX0" fmla="*/ 10500 w 59532"/>
                  <a:gd name="connsiteY0" fmla="*/ 132281 h 132281"/>
                  <a:gd name="connsiteX1" fmla="*/ 0 w 59532"/>
                  <a:gd name="connsiteY1" fmla="*/ 121781 h 132281"/>
                  <a:gd name="connsiteX2" fmla="*/ 0 w 59532"/>
                  <a:gd name="connsiteY2" fmla="*/ 29766 h 132281"/>
                  <a:gd name="connsiteX3" fmla="*/ 29766 w 59532"/>
                  <a:gd name="connsiteY3" fmla="*/ 0 h 132281"/>
                  <a:gd name="connsiteX4" fmla="*/ 29766 w 59532"/>
                  <a:gd name="connsiteY4" fmla="*/ 0 h 132281"/>
                  <a:gd name="connsiteX5" fmla="*/ 59532 w 59532"/>
                  <a:gd name="connsiteY5" fmla="*/ 29766 h 132281"/>
                  <a:gd name="connsiteX6" fmla="*/ 59532 w 59532"/>
                  <a:gd name="connsiteY6" fmla="*/ 121781 h 132281"/>
                  <a:gd name="connsiteX0" fmla="*/ 0 w 59532"/>
                  <a:gd name="connsiteY0" fmla="*/ 121781 h 121781"/>
                  <a:gd name="connsiteX1" fmla="*/ 0 w 59532"/>
                  <a:gd name="connsiteY1" fmla="*/ 29766 h 121781"/>
                  <a:gd name="connsiteX2" fmla="*/ 29766 w 59532"/>
                  <a:gd name="connsiteY2" fmla="*/ 0 h 121781"/>
                  <a:gd name="connsiteX3" fmla="*/ 29766 w 59532"/>
                  <a:gd name="connsiteY3" fmla="*/ 0 h 121781"/>
                  <a:gd name="connsiteX4" fmla="*/ 59532 w 59532"/>
                  <a:gd name="connsiteY4" fmla="*/ 29766 h 121781"/>
                  <a:gd name="connsiteX5" fmla="*/ 59532 w 59532"/>
                  <a:gd name="connsiteY5" fmla="*/ 121781 h 1217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9532" h="121781">
                    <a:moveTo>
                      <a:pt x="0" y="121781"/>
                    </a:moveTo>
                    <a:lnTo>
                      <a:pt x="0" y="29766"/>
                    </a:lnTo>
                    <a:cubicBezTo>
                      <a:pt x="0" y="13327"/>
                      <a:pt x="13327" y="0"/>
                      <a:pt x="29766" y="0"/>
                    </a:cubicBezTo>
                    <a:lnTo>
                      <a:pt x="29766" y="0"/>
                    </a:lnTo>
                    <a:cubicBezTo>
                      <a:pt x="46205" y="0"/>
                      <a:pt x="59532" y="13327"/>
                      <a:pt x="59532" y="29766"/>
                    </a:cubicBezTo>
                    <a:lnTo>
                      <a:pt x="59532" y="121781"/>
                    </a:lnTo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9" name="グループ化 558">
              <a:extLst>
                <a:ext uri="{FF2B5EF4-FFF2-40B4-BE49-F238E27FC236}">
                  <a16:creationId xmlns:a16="http://schemas.microsoft.com/office/drawing/2014/main" id="{B5E458B8-C745-9036-14DC-BC98FE705E03}"/>
                </a:ext>
              </a:extLst>
            </p:cNvPr>
            <p:cNvGrpSpPr/>
            <p:nvPr/>
          </p:nvGrpSpPr>
          <p:grpSpPr>
            <a:xfrm rot="18000000" flipH="1">
              <a:off x="1542317" y="5250750"/>
              <a:ext cx="209745" cy="614397"/>
              <a:chOff x="-1019024" y="2575681"/>
              <a:chExt cx="268874" cy="787599"/>
            </a:xfrm>
            <a:solidFill>
              <a:srgbClr val="002060"/>
            </a:solidFill>
          </p:grpSpPr>
          <p:sp>
            <p:nvSpPr>
              <p:cNvPr id="560" name="フリーフォーム: 図形 559">
                <a:extLst>
                  <a:ext uri="{FF2B5EF4-FFF2-40B4-BE49-F238E27FC236}">
                    <a16:creationId xmlns:a16="http://schemas.microsoft.com/office/drawing/2014/main" id="{B6799B13-907F-184B-4E62-23E837F65C42}"/>
                  </a:ext>
                </a:extLst>
              </p:cNvPr>
              <p:cNvSpPr/>
              <p:nvPr/>
            </p:nvSpPr>
            <p:spPr>
              <a:xfrm rot="10800000">
                <a:off x="-884482" y="2945919"/>
                <a:ext cx="133296" cy="417361"/>
              </a:xfrm>
              <a:custGeom>
                <a:avLst/>
                <a:gdLst>
                  <a:gd name="connsiteX0" fmla="*/ 66647 w 133296"/>
                  <a:gd name="connsiteY0" fmla="*/ 463721 h 463721"/>
                  <a:gd name="connsiteX1" fmla="*/ 66648 w 133296"/>
                  <a:gd name="connsiteY1" fmla="*/ 463720 h 463721"/>
                  <a:gd name="connsiteX2" fmla="*/ 0 w 133296"/>
                  <a:gd name="connsiteY2" fmla="*/ 397072 h 463721"/>
                  <a:gd name="connsiteX3" fmla="*/ 0 w 133296"/>
                  <a:gd name="connsiteY3" fmla="*/ 244278 h 463721"/>
                  <a:gd name="connsiteX4" fmla="*/ 3444 w 133296"/>
                  <a:gd name="connsiteY4" fmla="*/ 227219 h 463721"/>
                  <a:gd name="connsiteX5" fmla="*/ 3444 w 133296"/>
                  <a:gd name="connsiteY5" fmla="*/ 111000 h 463721"/>
                  <a:gd name="connsiteX6" fmla="*/ 24153 w 133296"/>
                  <a:gd name="connsiteY6" fmla="*/ 90291 h 463721"/>
                  <a:gd name="connsiteX7" fmla="*/ 27425 w 133296"/>
                  <a:gd name="connsiteY7" fmla="*/ 91646 h 463721"/>
                  <a:gd name="connsiteX8" fmla="*/ 27425 w 133296"/>
                  <a:gd name="connsiteY8" fmla="*/ 49892 h 463721"/>
                  <a:gd name="connsiteX9" fmla="*/ 47658 w 133296"/>
                  <a:gd name="connsiteY9" fmla="*/ 29659 h 463721"/>
                  <a:gd name="connsiteX10" fmla="*/ 59672 w 133296"/>
                  <a:gd name="connsiteY10" fmla="*/ 34635 h 463721"/>
                  <a:gd name="connsiteX11" fmla="*/ 59672 w 133296"/>
                  <a:gd name="connsiteY11" fmla="*/ 20233 h 463721"/>
                  <a:gd name="connsiteX12" fmla="*/ 79905 w 133296"/>
                  <a:gd name="connsiteY12" fmla="*/ 0 h 463721"/>
                  <a:gd name="connsiteX13" fmla="*/ 100138 w 133296"/>
                  <a:gd name="connsiteY13" fmla="*/ 20233 h 463721"/>
                  <a:gd name="connsiteX14" fmla="*/ 100138 w 133296"/>
                  <a:gd name="connsiteY14" fmla="*/ 42608 h 463721"/>
                  <a:gd name="connsiteX15" fmla="*/ 112651 w 133296"/>
                  <a:gd name="connsiteY15" fmla="*/ 37425 h 463721"/>
                  <a:gd name="connsiteX16" fmla="*/ 132884 w 133296"/>
                  <a:gd name="connsiteY16" fmla="*/ 57658 h 463721"/>
                  <a:gd name="connsiteX17" fmla="*/ 132884 w 133296"/>
                  <a:gd name="connsiteY17" fmla="*/ 242237 h 463721"/>
                  <a:gd name="connsiteX18" fmla="*/ 133296 w 133296"/>
                  <a:gd name="connsiteY18" fmla="*/ 244278 h 463721"/>
                  <a:gd name="connsiteX19" fmla="*/ 133295 w 133296"/>
                  <a:gd name="connsiteY19" fmla="*/ 397073 h 463721"/>
                  <a:gd name="connsiteX20" fmla="*/ 66647 w 133296"/>
                  <a:gd name="connsiteY20" fmla="*/ 463721 h 463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33296" h="463721">
                    <a:moveTo>
                      <a:pt x="66647" y="463721"/>
                    </a:moveTo>
                    <a:lnTo>
                      <a:pt x="66648" y="463720"/>
                    </a:lnTo>
                    <a:cubicBezTo>
                      <a:pt x="29839" y="463720"/>
                      <a:pt x="0" y="433881"/>
                      <a:pt x="0" y="397072"/>
                    </a:cubicBezTo>
                    <a:lnTo>
                      <a:pt x="0" y="244278"/>
                    </a:lnTo>
                    <a:lnTo>
                      <a:pt x="3444" y="227219"/>
                    </a:lnTo>
                    <a:lnTo>
                      <a:pt x="3444" y="111000"/>
                    </a:lnTo>
                    <a:cubicBezTo>
                      <a:pt x="3444" y="99563"/>
                      <a:pt x="12716" y="90291"/>
                      <a:pt x="24153" y="90291"/>
                    </a:cubicBezTo>
                    <a:lnTo>
                      <a:pt x="27425" y="91646"/>
                    </a:lnTo>
                    <a:lnTo>
                      <a:pt x="27425" y="49892"/>
                    </a:lnTo>
                    <a:cubicBezTo>
                      <a:pt x="27425" y="38718"/>
                      <a:pt x="36484" y="29659"/>
                      <a:pt x="47658" y="29659"/>
                    </a:cubicBezTo>
                    <a:lnTo>
                      <a:pt x="59672" y="34635"/>
                    </a:lnTo>
                    <a:lnTo>
                      <a:pt x="59672" y="20233"/>
                    </a:lnTo>
                    <a:cubicBezTo>
                      <a:pt x="59672" y="9059"/>
                      <a:pt x="68731" y="0"/>
                      <a:pt x="79905" y="0"/>
                    </a:cubicBezTo>
                    <a:cubicBezTo>
                      <a:pt x="91079" y="0"/>
                      <a:pt x="100138" y="9059"/>
                      <a:pt x="100138" y="20233"/>
                    </a:cubicBezTo>
                    <a:lnTo>
                      <a:pt x="100138" y="42608"/>
                    </a:lnTo>
                    <a:lnTo>
                      <a:pt x="112651" y="37425"/>
                    </a:lnTo>
                    <a:cubicBezTo>
                      <a:pt x="123825" y="37425"/>
                      <a:pt x="132884" y="46484"/>
                      <a:pt x="132884" y="57658"/>
                    </a:cubicBezTo>
                    <a:lnTo>
                      <a:pt x="132884" y="242237"/>
                    </a:lnTo>
                    <a:lnTo>
                      <a:pt x="133296" y="244278"/>
                    </a:lnTo>
                    <a:cubicBezTo>
                      <a:pt x="133296" y="295210"/>
                      <a:pt x="133295" y="346141"/>
                      <a:pt x="133295" y="397073"/>
                    </a:cubicBezTo>
                    <a:cubicBezTo>
                      <a:pt x="133295" y="433882"/>
                      <a:pt x="103456" y="463721"/>
                      <a:pt x="66647" y="463721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1" name="四角形: 上の 2 つの角を丸める 549">
                <a:extLst>
                  <a:ext uri="{FF2B5EF4-FFF2-40B4-BE49-F238E27FC236}">
                    <a16:creationId xmlns:a16="http://schemas.microsoft.com/office/drawing/2014/main" id="{B77F26C3-10D0-48B9-145A-5CC9C2F235F9}"/>
                  </a:ext>
                </a:extLst>
              </p:cNvPr>
              <p:cNvSpPr>
                <a:spLocks/>
              </p:cNvSpPr>
              <p:nvPr/>
            </p:nvSpPr>
            <p:spPr>
              <a:xfrm rot="21040790">
                <a:off x="-1019024" y="2575681"/>
                <a:ext cx="264884" cy="547407"/>
              </a:xfrm>
              <a:custGeom>
                <a:avLst/>
                <a:gdLst>
                  <a:gd name="connsiteX0" fmla="*/ 103316 w 206632"/>
                  <a:gd name="connsiteY0" fmla="*/ 0 h 427026"/>
                  <a:gd name="connsiteX1" fmla="*/ 103316 w 206632"/>
                  <a:gd name="connsiteY1" fmla="*/ 0 h 427026"/>
                  <a:gd name="connsiteX2" fmla="*/ 206632 w 206632"/>
                  <a:gd name="connsiteY2" fmla="*/ 103316 h 427026"/>
                  <a:gd name="connsiteX3" fmla="*/ 206632 w 206632"/>
                  <a:gd name="connsiteY3" fmla="*/ 427026 h 427026"/>
                  <a:gd name="connsiteX4" fmla="*/ 206632 w 206632"/>
                  <a:gd name="connsiteY4" fmla="*/ 427026 h 427026"/>
                  <a:gd name="connsiteX5" fmla="*/ 0 w 206632"/>
                  <a:gd name="connsiteY5" fmla="*/ 427026 h 427026"/>
                  <a:gd name="connsiteX6" fmla="*/ 0 w 206632"/>
                  <a:gd name="connsiteY6" fmla="*/ 427026 h 427026"/>
                  <a:gd name="connsiteX7" fmla="*/ 0 w 206632"/>
                  <a:gd name="connsiteY7" fmla="*/ 103316 h 427026"/>
                  <a:gd name="connsiteX8" fmla="*/ 103316 w 206632"/>
                  <a:gd name="connsiteY8" fmla="*/ 0 h 427026"/>
                  <a:gd name="connsiteX0" fmla="*/ 116215 w 219531"/>
                  <a:gd name="connsiteY0" fmla="*/ 16402 h 443428"/>
                  <a:gd name="connsiteX1" fmla="*/ 116215 w 219531"/>
                  <a:gd name="connsiteY1" fmla="*/ 16402 h 443428"/>
                  <a:gd name="connsiteX2" fmla="*/ 219531 w 219531"/>
                  <a:gd name="connsiteY2" fmla="*/ 119718 h 443428"/>
                  <a:gd name="connsiteX3" fmla="*/ 219531 w 219531"/>
                  <a:gd name="connsiteY3" fmla="*/ 443428 h 443428"/>
                  <a:gd name="connsiteX4" fmla="*/ 219531 w 219531"/>
                  <a:gd name="connsiteY4" fmla="*/ 443428 h 443428"/>
                  <a:gd name="connsiteX5" fmla="*/ 12899 w 219531"/>
                  <a:gd name="connsiteY5" fmla="*/ 443428 h 443428"/>
                  <a:gd name="connsiteX6" fmla="*/ 12899 w 219531"/>
                  <a:gd name="connsiteY6" fmla="*/ 443428 h 443428"/>
                  <a:gd name="connsiteX7" fmla="*/ 12899 w 219531"/>
                  <a:gd name="connsiteY7" fmla="*/ 119718 h 443428"/>
                  <a:gd name="connsiteX8" fmla="*/ 5542 w 219531"/>
                  <a:gd name="connsiteY8" fmla="*/ 4990 h 443428"/>
                  <a:gd name="connsiteX9" fmla="*/ 116215 w 219531"/>
                  <a:gd name="connsiteY9" fmla="*/ 16402 h 443428"/>
                  <a:gd name="connsiteX0" fmla="*/ 0 w 213989"/>
                  <a:gd name="connsiteY0" fmla="*/ 4990 h 443428"/>
                  <a:gd name="connsiteX1" fmla="*/ 110673 w 213989"/>
                  <a:gd name="connsiteY1" fmla="*/ 16402 h 443428"/>
                  <a:gd name="connsiteX2" fmla="*/ 110673 w 213989"/>
                  <a:gd name="connsiteY2" fmla="*/ 16402 h 443428"/>
                  <a:gd name="connsiteX3" fmla="*/ 213989 w 213989"/>
                  <a:gd name="connsiteY3" fmla="*/ 119718 h 443428"/>
                  <a:gd name="connsiteX4" fmla="*/ 213989 w 213989"/>
                  <a:gd name="connsiteY4" fmla="*/ 443428 h 443428"/>
                  <a:gd name="connsiteX5" fmla="*/ 213989 w 213989"/>
                  <a:gd name="connsiteY5" fmla="*/ 443428 h 443428"/>
                  <a:gd name="connsiteX6" fmla="*/ 7357 w 213989"/>
                  <a:gd name="connsiteY6" fmla="*/ 443428 h 443428"/>
                  <a:gd name="connsiteX7" fmla="*/ 7357 w 213989"/>
                  <a:gd name="connsiteY7" fmla="*/ 443428 h 443428"/>
                  <a:gd name="connsiteX8" fmla="*/ 7357 w 213989"/>
                  <a:gd name="connsiteY8" fmla="*/ 119718 h 443428"/>
                  <a:gd name="connsiteX9" fmla="*/ 91440 w 213989"/>
                  <a:gd name="connsiteY9" fmla="*/ 96430 h 443428"/>
                  <a:gd name="connsiteX0" fmla="*/ 0 w 213989"/>
                  <a:gd name="connsiteY0" fmla="*/ 4990 h 443428"/>
                  <a:gd name="connsiteX1" fmla="*/ 110673 w 213989"/>
                  <a:gd name="connsiteY1" fmla="*/ 16402 h 443428"/>
                  <a:gd name="connsiteX2" fmla="*/ 110673 w 213989"/>
                  <a:gd name="connsiteY2" fmla="*/ 16402 h 443428"/>
                  <a:gd name="connsiteX3" fmla="*/ 213989 w 213989"/>
                  <a:gd name="connsiteY3" fmla="*/ 119718 h 443428"/>
                  <a:gd name="connsiteX4" fmla="*/ 213989 w 213989"/>
                  <a:gd name="connsiteY4" fmla="*/ 443428 h 443428"/>
                  <a:gd name="connsiteX5" fmla="*/ 213989 w 213989"/>
                  <a:gd name="connsiteY5" fmla="*/ 443428 h 443428"/>
                  <a:gd name="connsiteX6" fmla="*/ 7357 w 213989"/>
                  <a:gd name="connsiteY6" fmla="*/ 443428 h 443428"/>
                  <a:gd name="connsiteX7" fmla="*/ 7357 w 213989"/>
                  <a:gd name="connsiteY7" fmla="*/ 443428 h 443428"/>
                  <a:gd name="connsiteX8" fmla="*/ 7357 w 213989"/>
                  <a:gd name="connsiteY8" fmla="*/ 119718 h 443428"/>
                  <a:gd name="connsiteX0" fmla="*/ 103316 w 206632"/>
                  <a:gd name="connsiteY0" fmla="*/ 0 h 427026"/>
                  <a:gd name="connsiteX1" fmla="*/ 103316 w 206632"/>
                  <a:gd name="connsiteY1" fmla="*/ 0 h 427026"/>
                  <a:gd name="connsiteX2" fmla="*/ 206632 w 206632"/>
                  <a:gd name="connsiteY2" fmla="*/ 103316 h 427026"/>
                  <a:gd name="connsiteX3" fmla="*/ 206632 w 206632"/>
                  <a:gd name="connsiteY3" fmla="*/ 427026 h 427026"/>
                  <a:gd name="connsiteX4" fmla="*/ 206632 w 206632"/>
                  <a:gd name="connsiteY4" fmla="*/ 427026 h 427026"/>
                  <a:gd name="connsiteX5" fmla="*/ 0 w 206632"/>
                  <a:gd name="connsiteY5" fmla="*/ 427026 h 427026"/>
                  <a:gd name="connsiteX6" fmla="*/ 0 w 206632"/>
                  <a:gd name="connsiteY6" fmla="*/ 427026 h 427026"/>
                  <a:gd name="connsiteX7" fmla="*/ 0 w 206632"/>
                  <a:gd name="connsiteY7" fmla="*/ 103316 h 4270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06632" h="427026">
                    <a:moveTo>
                      <a:pt x="103316" y="0"/>
                    </a:moveTo>
                    <a:lnTo>
                      <a:pt x="103316" y="0"/>
                    </a:lnTo>
                    <a:cubicBezTo>
                      <a:pt x="160376" y="0"/>
                      <a:pt x="206632" y="46256"/>
                      <a:pt x="206632" y="103316"/>
                    </a:cubicBezTo>
                    <a:lnTo>
                      <a:pt x="206632" y="427026"/>
                    </a:lnTo>
                    <a:lnTo>
                      <a:pt x="206632" y="427026"/>
                    </a:lnTo>
                    <a:lnTo>
                      <a:pt x="0" y="427026"/>
                    </a:lnTo>
                    <a:lnTo>
                      <a:pt x="0" y="427026"/>
                    </a:lnTo>
                    <a:lnTo>
                      <a:pt x="0" y="103316"/>
                    </a:lnTo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2" name="四角形: 上の 2 つの角を丸める 55">
                <a:extLst>
                  <a:ext uri="{FF2B5EF4-FFF2-40B4-BE49-F238E27FC236}">
                    <a16:creationId xmlns:a16="http://schemas.microsoft.com/office/drawing/2014/main" id="{3CA03E18-101E-C3F0-5F4D-9909CB3EBD22}"/>
                  </a:ext>
                </a:extLst>
              </p:cNvPr>
              <p:cNvSpPr/>
              <p:nvPr/>
            </p:nvSpPr>
            <p:spPr>
              <a:xfrm rot="10800000">
                <a:off x="-809682" y="3140922"/>
                <a:ext cx="59532" cy="121781"/>
              </a:xfrm>
              <a:custGeom>
                <a:avLst/>
                <a:gdLst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49032 w 140472"/>
                  <a:gd name="connsiteY0" fmla="*/ 132281 h 223721"/>
                  <a:gd name="connsiteX1" fmla="*/ 10500 w 140472"/>
                  <a:gd name="connsiteY1" fmla="*/ 132281 h 223721"/>
                  <a:gd name="connsiteX2" fmla="*/ 0 w 140472"/>
                  <a:gd name="connsiteY2" fmla="*/ 121781 h 223721"/>
                  <a:gd name="connsiteX3" fmla="*/ 0 w 140472"/>
                  <a:gd name="connsiteY3" fmla="*/ 29766 h 223721"/>
                  <a:gd name="connsiteX4" fmla="*/ 29766 w 140472"/>
                  <a:gd name="connsiteY4" fmla="*/ 0 h 223721"/>
                  <a:gd name="connsiteX5" fmla="*/ 29766 w 140472"/>
                  <a:gd name="connsiteY5" fmla="*/ 0 h 223721"/>
                  <a:gd name="connsiteX6" fmla="*/ 59532 w 140472"/>
                  <a:gd name="connsiteY6" fmla="*/ 29766 h 223721"/>
                  <a:gd name="connsiteX7" fmla="*/ 59532 w 140472"/>
                  <a:gd name="connsiteY7" fmla="*/ 121781 h 223721"/>
                  <a:gd name="connsiteX8" fmla="*/ 140472 w 140472"/>
                  <a:gd name="connsiteY8" fmla="*/ 223721 h 223721"/>
                  <a:gd name="connsiteX0" fmla="*/ 49032 w 59532"/>
                  <a:gd name="connsiteY0" fmla="*/ 132281 h 132281"/>
                  <a:gd name="connsiteX1" fmla="*/ 10500 w 59532"/>
                  <a:gd name="connsiteY1" fmla="*/ 132281 h 132281"/>
                  <a:gd name="connsiteX2" fmla="*/ 0 w 59532"/>
                  <a:gd name="connsiteY2" fmla="*/ 121781 h 132281"/>
                  <a:gd name="connsiteX3" fmla="*/ 0 w 59532"/>
                  <a:gd name="connsiteY3" fmla="*/ 29766 h 132281"/>
                  <a:gd name="connsiteX4" fmla="*/ 29766 w 59532"/>
                  <a:gd name="connsiteY4" fmla="*/ 0 h 132281"/>
                  <a:gd name="connsiteX5" fmla="*/ 29766 w 59532"/>
                  <a:gd name="connsiteY5" fmla="*/ 0 h 132281"/>
                  <a:gd name="connsiteX6" fmla="*/ 59532 w 59532"/>
                  <a:gd name="connsiteY6" fmla="*/ 29766 h 132281"/>
                  <a:gd name="connsiteX7" fmla="*/ 59532 w 59532"/>
                  <a:gd name="connsiteY7" fmla="*/ 121781 h 132281"/>
                  <a:gd name="connsiteX0" fmla="*/ 10500 w 59532"/>
                  <a:gd name="connsiteY0" fmla="*/ 132281 h 132281"/>
                  <a:gd name="connsiteX1" fmla="*/ 0 w 59532"/>
                  <a:gd name="connsiteY1" fmla="*/ 121781 h 132281"/>
                  <a:gd name="connsiteX2" fmla="*/ 0 w 59532"/>
                  <a:gd name="connsiteY2" fmla="*/ 29766 h 132281"/>
                  <a:gd name="connsiteX3" fmla="*/ 29766 w 59532"/>
                  <a:gd name="connsiteY3" fmla="*/ 0 h 132281"/>
                  <a:gd name="connsiteX4" fmla="*/ 29766 w 59532"/>
                  <a:gd name="connsiteY4" fmla="*/ 0 h 132281"/>
                  <a:gd name="connsiteX5" fmla="*/ 59532 w 59532"/>
                  <a:gd name="connsiteY5" fmla="*/ 29766 h 132281"/>
                  <a:gd name="connsiteX6" fmla="*/ 59532 w 59532"/>
                  <a:gd name="connsiteY6" fmla="*/ 121781 h 132281"/>
                  <a:gd name="connsiteX0" fmla="*/ 0 w 59532"/>
                  <a:gd name="connsiteY0" fmla="*/ 121781 h 121781"/>
                  <a:gd name="connsiteX1" fmla="*/ 0 w 59532"/>
                  <a:gd name="connsiteY1" fmla="*/ 29766 h 121781"/>
                  <a:gd name="connsiteX2" fmla="*/ 29766 w 59532"/>
                  <a:gd name="connsiteY2" fmla="*/ 0 h 121781"/>
                  <a:gd name="connsiteX3" fmla="*/ 29766 w 59532"/>
                  <a:gd name="connsiteY3" fmla="*/ 0 h 121781"/>
                  <a:gd name="connsiteX4" fmla="*/ 59532 w 59532"/>
                  <a:gd name="connsiteY4" fmla="*/ 29766 h 121781"/>
                  <a:gd name="connsiteX5" fmla="*/ 59532 w 59532"/>
                  <a:gd name="connsiteY5" fmla="*/ 121781 h 1217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9532" h="121781">
                    <a:moveTo>
                      <a:pt x="0" y="121781"/>
                    </a:moveTo>
                    <a:lnTo>
                      <a:pt x="0" y="29766"/>
                    </a:lnTo>
                    <a:cubicBezTo>
                      <a:pt x="0" y="13327"/>
                      <a:pt x="13327" y="0"/>
                      <a:pt x="29766" y="0"/>
                    </a:cubicBezTo>
                    <a:lnTo>
                      <a:pt x="29766" y="0"/>
                    </a:lnTo>
                    <a:cubicBezTo>
                      <a:pt x="46205" y="0"/>
                      <a:pt x="59532" y="13327"/>
                      <a:pt x="59532" y="29766"/>
                    </a:cubicBezTo>
                    <a:lnTo>
                      <a:pt x="59532" y="121781"/>
                    </a:lnTo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63" name="グループ化 562">
              <a:extLst>
                <a:ext uri="{FF2B5EF4-FFF2-40B4-BE49-F238E27FC236}">
                  <a16:creationId xmlns:a16="http://schemas.microsoft.com/office/drawing/2014/main" id="{37984004-AA3C-EBA1-316C-0BA6F6748024}"/>
                </a:ext>
              </a:extLst>
            </p:cNvPr>
            <p:cNvGrpSpPr/>
            <p:nvPr/>
          </p:nvGrpSpPr>
          <p:grpSpPr>
            <a:xfrm>
              <a:off x="1709639" y="5099854"/>
              <a:ext cx="504924" cy="563947"/>
              <a:chOff x="6150926" y="2059735"/>
              <a:chExt cx="571402" cy="563947"/>
            </a:xfrm>
          </p:grpSpPr>
          <p:sp>
            <p:nvSpPr>
              <p:cNvPr id="564" name="台形 563">
                <a:extLst>
                  <a:ext uri="{FF2B5EF4-FFF2-40B4-BE49-F238E27FC236}">
                    <a16:creationId xmlns:a16="http://schemas.microsoft.com/office/drawing/2014/main" id="{7A16C035-2241-51B8-7791-5F7DE0DB1146}"/>
                  </a:ext>
                </a:extLst>
              </p:cNvPr>
              <p:cNvSpPr/>
              <p:nvPr/>
            </p:nvSpPr>
            <p:spPr>
              <a:xfrm>
                <a:off x="6221615" y="2105566"/>
                <a:ext cx="425296" cy="352697"/>
              </a:xfrm>
              <a:prstGeom prst="trapezoid">
                <a:avLst>
                  <a:gd name="adj" fmla="val 10055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65" name="グループ化 564">
                <a:extLst>
                  <a:ext uri="{FF2B5EF4-FFF2-40B4-BE49-F238E27FC236}">
                    <a16:creationId xmlns:a16="http://schemas.microsoft.com/office/drawing/2014/main" id="{507E0EDA-82E2-A2F9-36BB-72EA4DBEE492}"/>
                  </a:ext>
                </a:extLst>
              </p:cNvPr>
              <p:cNvGrpSpPr/>
              <p:nvPr/>
            </p:nvGrpSpPr>
            <p:grpSpPr>
              <a:xfrm>
                <a:off x="6150926" y="2371221"/>
                <a:ext cx="571402" cy="252461"/>
                <a:chOff x="3210023" y="2566939"/>
                <a:chExt cx="739723" cy="348978"/>
              </a:xfrm>
              <a:solidFill>
                <a:schemeClr val="accent1">
                  <a:lumMod val="40000"/>
                  <a:lumOff val="60000"/>
                </a:schemeClr>
              </a:solidFill>
            </p:grpSpPr>
            <p:sp>
              <p:nvSpPr>
                <p:cNvPr id="568" name="四角形: 上の 2 つの角を丸める 567">
                  <a:extLst>
                    <a:ext uri="{FF2B5EF4-FFF2-40B4-BE49-F238E27FC236}">
                      <a16:creationId xmlns:a16="http://schemas.microsoft.com/office/drawing/2014/main" id="{85B0FE00-F6D1-79FD-5F5D-C3518F6BD2FD}"/>
                    </a:ext>
                  </a:extLst>
                </p:cNvPr>
                <p:cNvSpPr/>
                <p:nvPr/>
              </p:nvSpPr>
              <p:spPr>
                <a:xfrm>
                  <a:off x="3243512" y="2613327"/>
                  <a:ext cx="672744" cy="302590"/>
                </a:xfrm>
                <a:prstGeom prst="round2SameRect">
                  <a:avLst>
                    <a:gd name="adj1" fmla="val 0"/>
                    <a:gd name="adj2" fmla="val 21699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9" name="四角形: 角を丸くする 568">
                  <a:extLst>
                    <a:ext uri="{FF2B5EF4-FFF2-40B4-BE49-F238E27FC236}">
                      <a16:creationId xmlns:a16="http://schemas.microsoft.com/office/drawing/2014/main" id="{82219785-D072-ADBE-7485-F67B163B97C9}"/>
                    </a:ext>
                  </a:extLst>
                </p:cNvPr>
                <p:cNvSpPr/>
                <p:nvPr/>
              </p:nvSpPr>
              <p:spPr>
                <a:xfrm>
                  <a:off x="3210023" y="2566939"/>
                  <a:ext cx="739723" cy="72008"/>
                </a:xfrm>
                <a:prstGeom prst="roundRect">
                  <a:avLst/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66" name="台形 565">
                <a:extLst>
                  <a:ext uri="{FF2B5EF4-FFF2-40B4-BE49-F238E27FC236}">
                    <a16:creationId xmlns:a16="http://schemas.microsoft.com/office/drawing/2014/main" id="{10473EF0-2CED-129A-ECB1-63923A1E2212}"/>
                  </a:ext>
                </a:extLst>
              </p:cNvPr>
              <p:cNvSpPr/>
              <p:nvPr/>
            </p:nvSpPr>
            <p:spPr>
              <a:xfrm>
                <a:off x="6223155" y="2059735"/>
                <a:ext cx="425296" cy="63990"/>
              </a:xfrm>
              <a:prstGeom prst="trapezoid">
                <a:avLst>
                  <a:gd name="adj" fmla="val 10055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67" name="フリーフォーム: 図形 566">
                <a:extLst>
                  <a:ext uri="{FF2B5EF4-FFF2-40B4-BE49-F238E27FC236}">
                    <a16:creationId xmlns:a16="http://schemas.microsoft.com/office/drawing/2014/main" id="{CDF5F83F-9862-0F7A-63F7-81460D923F13}"/>
                  </a:ext>
                </a:extLst>
              </p:cNvPr>
              <p:cNvSpPr/>
              <p:nvPr/>
            </p:nvSpPr>
            <p:spPr>
              <a:xfrm>
                <a:off x="6309252" y="2157412"/>
                <a:ext cx="243948" cy="182401"/>
              </a:xfrm>
              <a:custGeom>
                <a:avLst/>
                <a:gdLst>
                  <a:gd name="connsiteX0" fmla="*/ 267729 w 578424"/>
                  <a:gd name="connsiteY0" fmla="*/ 326633 h 503605"/>
                  <a:gd name="connsiteX1" fmla="*/ 313448 w 578424"/>
                  <a:gd name="connsiteY1" fmla="*/ 326633 h 503605"/>
                  <a:gd name="connsiteX2" fmla="*/ 313448 w 578424"/>
                  <a:gd name="connsiteY2" fmla="*/ 341849 h 503605"/>
                  <a:gd name="connsiteX3" fmla="*/ 321456 w 578424"/>
                  <a:gd name="connsiteY3" fmla="*/ 341849 h 503605"/>
                  <a:gd name="connsiteX4" fmla="*/ 321652 w 578424"/>
                  <a:gd name="connsiteY4" fmla="*/ 341510 h 503605"/>
                  <a:gd name="connsiteX5" fmla="*/ 322240 w 578424"/>
                  <a:gd name="connsiteY5" fmla="*/ 341849 h 503605"/>
                  <a:gd name="connsiteX6" fmla="*/ 506612 w 578424"/>
                  <a:gd name="connsiteY6" fmla="*/ 341849 h 503605"/>
                  <a:gd name="connsiteX7" fmla="*/ 506612 w 578424"/>
                  <a:gd name="connsiteY7" fmla="*/ 387568 h 503605"/>
                  <a:gd name="connsiteX8" fmla="*/ 401427 w 578424"/>
                  <a:gd name="connsiteY8" fmla="*/ 387568 h 503605"/>
                  <a:gd name="connsiteX9" fmla="*/ 533831 w 578424"/>
                  <a:gd name="connsiteY9" fmla="*/ 464011 h 503605"/>
                  <a:gd name="connsiteX10" fmla="*/ 510971 w 578424"/>
                  <a:gd name="connsiteY10" fmla="*/ 503605 h 503605"/>
                  <a:gd name="connsiteX11" fmla="*/ 313448 w 578424"/>
                  <a:gd name="connsiteY11" fmla="*/ 389565 h 503605"/>
                  <a:gd name="connsiteX12" fmla="*/ 313448 w 578424"/>
                  <a:gd name="connsiteY12" fmla="*/ 493122 h 503605"/>
                  <a:gd name="connsiteX13" fmla="*/ 267729 w 578424"/>
                  <a:gd name="connsiteY13" fmla="*/ 493122 h 503605"/>
                  <a:gd name="connsiteX14" fmla="*/ 267729 w 578424"/>
                  <a:gd name="connsiteY14" fmla="*/ 393131 h 503605"/>
                  <a:gd name="connsiteX15" fmla="*/ 76383 w 578424"/>
                  <a:gd name="connsiteY15" fmla="*/ 503604 h 503605"/>
                  <a:gd name="connsiteX16" fmla="*/ 53523 w 578424"/>
                  <a:gd name="connsiteY16" fmla="*/ 464010 h 503605"/>
                  <a:gd name="connsiteX17" fmla="*/ 185925 w 578424"/>
                  <a:gd name="connsiteY17" fmla="*/ 387568 h 503605"/>
                  <a:gd name="connsiteX18" fmla="*/ 74564 w 578424"/>
                  <a:gd name="connsiteY18" fmla="*/ 387568 h 503605"/>
                  <a:gd name="connsiteX19" fmla="*/ 74564 w 578424"/>
                  <a:gd name="connsiteY19" fmla="*/ 341849 h 503605"/>
                  <a:gd name="connsiteX20" fmla="*/ 265113 w 578424"/>
                  <a:gd name="connsiteY20" fmla="*/ 341849 h 503605"/>
                  <a:gd name="connsiteX21" fmla="*/ 265702 w 578424"/>
                  <a:gd name="connsiteY21" fmla="*/ 341509 h 503605"/>
                  <a:gd name="connsiteX22" fmla="*/ 265899 w 578424"/>
                  <a:gd name="connsiteY22" fmla="*/ 341849 h 503605"/>
                  <a:gd name="connsiteX23" fmla="*/ 267729 w 578424"/>
                  <a:gd name="connsiteY23" fmla="*/ 341849 h 503605"/>
                  <a:gd name="connsiteX24" fmla="*/ 199434 w 578424"/>
                  <a:gd name="connsiteY24" fmla="*/ 241954 h 503605"/>
                  <a:gd name="connsiteX25" fmla="*/ 199434 w 578424"/>
                  <a:gd name="connsiteY25" fmla="*/ 274786 h 503605"/>
                  <a:gd name="connsiteX26" fmla="*/ 375172 w 578424"/>
                  <a:gd name="connsiteY26" fmla="*/ 274786 h 503605"/>
                  <a:gd name="connsiteX27" fmla="*/ 375172 w 578424"/>
                  <a:gd name="connsiteY27" fmla="*/ 241954 h 503605"/>
                  <a:gd name="connsiteX28" fmla="*/ 109775 w 578424"/>
                  <a:gd name="connsiteY28" fmla="*/ 234384 h 503605"/>
                  <a:gd name="connsiteX29" fmla="*/ 121607 w 578424"/>
                  <a:gd name="connsiteY29" fmla="*/ 278545 h 503605"/>
                  <a:gd name="connsiteX30" fmla="*/ 11833 w 578424"/>
                  <a:gd name="connsiteY30" fmla="*/ 307959 h 503605"/>
                  <a:gd name="connsiteX31" fmla="*/ 0 w 578424"/>
                  <a:gd name="connsiteY31" fmla="*/ 263798 h 503605"/>
                  <a:gd name="connsiteX32" fmla="*/ 468650 w 578424"/>
                  <a:gd name="connsiteY32" fmla="*/ 234383 h 503605"/>
                  <a:gd name="connsiteX33" fmla="*/ 578424 w 578424"/>
                  <a:gd name="connsiteY33" fmla="*/ 263797 h 503605"/>
                  <a:gd name="connsiteX34" fmla="*/ 566591 w 578424"/>
                  <a:gd name="connsiteY34" fmla="*/ 307958 h 503605"/>
                  <a:gd name="connsiteX35" fmla="*/ 456817 w 578424"/>
                  <a:gd name="connsiteY35" fmla="*/ 278544 h 503605"/>
                  <a:gd name="connsiteX36" fmla="*/ 199434 w 578424"/>
                  <a:gd name="connsiteY36" fmla="*/ 171731 h 503605"/>
                  <a:gd name="connsiteX37" fmla="*/ 199434 w 578424"/>
                  <a:gd name="connsiteY37" fmla="*/ 208426 h 503605"/>
                  <a:gd name="connsiteX38" fmla="*/ 375172 w 578424"/>
                  <a:gd name="connsiteY38" fmla="*/ 208426 h 503605"/>
                  <a:gd name="connsiteX39" fmla="*/ 375172 w 578424"/>
                  <a:gd name="connsiteY39" fmla="*/ 171731 h 503605"/>
                  <a:gd name="connsiteX40" fmla="*/ 153715 w 578424"/>
                  <a:gd name="connsiteY40" fmla="*/ 138203 h 503605"/>
                  <a:gd name="connsiteX41" fmla="*/ 418431 w 578424"/>
                  <a:gd name="connsiteY41" fmla="*/ 138203 h 503605"/>
                  <a:gd name="connsiteX42" fmla="*/ 418431 w 578424"/>
                  <a:gd name="connsiteY42" fmla="*/ 148681 h 503605"/>
                  <a:gd name="connsiteX43" fmla="*/ 420891 w 578424"/>
                  <a:gd name="connsiteY43" fmla="*/ 148681 h 503605"/>
                  <a:gd name="connsiteX44" fmla="*/ 420891 w 578424"/>
                  <a:gd name="connsiteY44" fmla="*/ 296625 h 503605"/>
                  <a:gd name="connsiteX45" fmla="*/ 418431 w 578424"/>
                  <a:gd name="connsiteY45" fmla="*/ 296625 h 503605"/>
                  <a:gd name="connsiteX46" fmla="*/ 418431 w 578424"/>
                  <a:gd name="connsiteY46" fmla="*/ 308314 h 503605"/>
                  <a:gd name="connsiteX47" fmla="*/ 153715 w 578424"/>
                  <a:gd name="connsiteY47" fmla="*/ 308314 h 503605"/>
                  <a:gd name="connsiteX48" fmla="*/ 153715 w 578424"/>
                  <a:gd name="connsiteY48" fmla="*/ 296625 h 503605"/>
                  <a:gd name="connsiteX49" fmla="*/ 153715 w 578424"/>
                  <a:gd name="connsiteY49" fmla="*/ 274786 h 503605"/>
                  <a:gd name="connsiteX50" fmla="*/ 153715 w 578424"/>
                  <a:gd name="connsiteY50" fmla="*/ 241954 h 503605"/>
                  <a:gd name="connsiteX51" fmla="*/ 153715 w 578424"/>
                  <a:gd name="connsiteY51" fmla="*/ 208426 h 503605"/>
                  <a:gd name="connsiteX52" fmla="*/ 153715 w 578424"/>
                  <a:gd name="connsiteY52" fmla="*/ 171731 h 503605"/>
                  <a:gd name="connsiteX53" fmla="*/ 153715 w 578424"/>
                  <a:gd name="connsiteY53" fmla="*/ 148681 h 503605"/>
                  <a:gd name="connsiteX54" fmla="*/ 34151 w 578424"/>
                  <a:gd name="connsiteY54" fmla="*/ 101493 h 503605"/>
                  <a:gd name="connsiteX55" fmla="*/ 132572 w 578424"/>
                  <a:gd name="connsiteY55" fmla="*/ 158316 h 503605"/>
                  <a:gd name="connsiteX56" fmla="*/ 109712 w 578424"/>
                  <a:gd name="connsiteY56" fmla="*/ 197911 h 503605"/>
                  <a:gd name="connsiteX57" fmla="*/ 11291 w 578424"/>
                  <a:gd name="connsiteY57" fmla="*/ 141088 h 503605"/>
                  <a:gd name="connsiteX58" fmla="*/ 544273 w 578424"/>
                  <a:gd name="connsiteY58" fmla="*/ 101492 h 503605"/>
                  <a:gd name="connsiteX59" fmla="*/ 567133 w 578424"/>
                  <a:gd name="connsiteY59" fmla="*/ 141087 h 503605"/>
                  <a:gd name="connsiteX60" fmla="*/ 468712 w 578424"/>
                  <a:gd name="connsiteY60" fmla="*/ 197910 h 503605"/>
                  <a:gd name="connsiteX61" fmla="*/ 445852 w 578424"/>
                  <a:gd name="connsiteY61" fmla="*/ 158315 h 503605"/>
                  <a:gd name="connsiteX62" fmla="*/ 172766 w 578424"/>
                  <a:gd name="connsiteY62" fmla="*/ 0 h 503605"/>
                  <a:gd name="connsiteX63" fmla="*/ 219151 w 578424"/>
                  <a:gd name="connsiteY63" fmla="*/ 0 h 503605"/>
                  <a:gd name="connsiteX64" fmla="*/ 219151 w 578424"/>
                  <a:gd name="connsiteY64" fmla="*/ 41213 h 503605"/>
                  <a:gd name="connsiteX65" fmla="*/ 356122 w 578424"/>
                  <a:gd name="connsiteY65" fmla="*/ 41213 h 503605"/>
                  <a:gd name="connsiteX66" fmla="*/ 356122 w 578424"/>
                  <a:gd name="connsiteY66" fmla="*/ 0 h 503605"/>
                  <a:gd name="connsiteX67" fmla="*/ 402507 w 578424"/>
                  <a:gd name="connsiteY67" fmla="*/ 0 h 503605"/>
                  <a:gd name="connsiteX68" fmla="*/ 402507 w 578424"/>
                  <a:gd name="connsiteY68" fmla="*/ 41213 h 503605"/>
                  <a:gd name="connsiteX69" fmla="*/ 506612 w 578424"/>
                  <a:gd name="connsiteY69" fmla="*/ 41213 h 503605"/>
                  <a:gd name="connsiteX70" fmla="*/ 506612 w 578424"/>
                  <a:gd name="connsiteY70" fmla="*/ 86932 h 503605"/>
                  <a:gd name="connsiteX71" fmla="*/ 402507 w 578424"/>
                  <a:gd name="connsiteY71" fmla="*/ 86932 h 503605"/>
                  <a:gd name="connsiteX72" fmla="*/ 402507 w 578424"/>
                  <a:gd name="connsiteY72" fmla="*/ 114390 h 503605"/>
                  <a:gd name="connsiteX73" fmla="*/ 356122 w 578424"/>
                  <a:gd name="connsiteY73" fmla="*/ 114390 h 503605"/>
                  <a:gd name="connsiteX74" fmla="*/ 356122 w 578424"/>
                  <a:gd name="connsiteY74" fmla="*/ 86932 h 503605"/>
                  <a:gd name="connsiteX75" fmla="*/ 219151 w 578424"/>
                  <a:gd name="connsiteY75" fmla="*/ 86932 h 503605"/>
                  <a:gd name="connsiteX76" fmla="*/ 219151 w 578424"/>
                  <a:gd name="connsiteY76" fmla="*/ 114390 h 503605"/>
                  <a:gd name="connsiteX77" fmla="*/ 172766 w 578424"/>
                  <a:gd name="connsiteY77" fmla="*/ 114390 h 503605"/>
                  <a:gd name="connsiteX78" fmla="*/ 172766 w 578424"/>
                  <a:gd name="connsiteY78" fmla="*/ 86932 h 503605"/>
                  <a:gd name="connsiteX79" fmla="*/ 74564 w 578424"/>
                  <a:gd name="connsiteY79" fmla="*/ 86932 h 503605"/>
                  <a:gd name="connsiteX80" fmla="*/ 74564 w 578424"/>
                  <a:gd name="connsiteY80" fmla="*/ 41213 h 503605"/>
                  <a:gd name="connsiteX81" fmla="*/ 172766 w 578424"/>
                  <a:gd name="connsiteY81" fmla="*/ 41213 h 5036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</a:cxnLst>
                <a:rect l="l" t="t" r="r" b="b"/>
                <a:pathLst>
                  <a:path w="578424" h="503605">
                    <a:moveTo>
                      <a:pt x="267729" y="326633"/>
                    </a:moveTo>
                    <a:lnTo>
                      <a:pt x="313448" y="326633"/>
                    </a:lnTo>
                    <a:lnTo>
                      <a:pt x="313448" y="341849"/>
                    </a:lnTo>
                    <a:lnTo>
                      <a:pt x="321456" y="341849"/>
                    </a:lnTo>
                    <a:lnTo>
                      <a:pt x="321652" y="341510"/>
                    </a:lnTo>
                    <a:lnTo>
                      <a:pt x="322240" y="341849"/>
                    </a:lnTo>
                    <a:lnTo>
                      <a:pt x="506612" y="341849"/>
                    </a:lnTo>
                    <a:lnTo>
                      <a:pt x="506612" y="387568"/>
                    </a:lnTo>
                    <a:lnTo>
                      <a:pt x="401427" y="387568"/>
                    </a:lnTo>
                    <a:lnTo>
                      <a:pt x="533831" y="464011"/>
                    </a:lnTo>
                    <a:lnTo>
                      <a:pt x="510971" y="503605"/>
                    </a:lnTo>
                    <a:lnTo>
                      <a:pt x="313448" y="389565"/>
                    </a:lnTo>
                    <a:lnTo>
                      <a:pt x="313448" y="493122"/>
                    </a:lnTo>
                    <a:lnTo>
                      <a:pt x="267729" y="493122"/>
                    </a:lnTo>
                    <a:lnTo>
                      <a:pt x="267729" y="393131"/>
                    </a:lnTo>
                    <a:lnTo>
                      <a:pt x="76383" y="503604"/>
                    </a:lnTo>
                    <a:lnTo>
                      <a:pt x="53523" y="464010"/>
                    </a:lnTo>
                    <a:lnTo>
                      <a:pt x="185925" y="387568"/>
                    </a:lnTo>
                    <a:lnTo>
                      <a:pt x="74564" y="387568"/>
                    </a:lnTo>
                    <a:lnTo>
                      <a:pt x="74564" y="341849"/>
                    </a:lnTo>
                    <a:lnTo>
                      <a:pt x="265113" y="341849"/>
                    </a:lnTo>
                    <a:lnTo>
                      <a:pt x="265702" y="341509"/>
                    </a:lnTo>
                    <a:lnTo>
                      <a:pt x="265899" y="341849"/>
                    </a:lnTo>
                    <a:lnTo>
                      <a:pt x="267729" y="341849"/>
                    </a:lnTo>
                    <a:close/>
                    <a:moveTo>
                      <a:pt x="199434" y="241954"/>
                    </a:moveTo>
                    <a:lnTo>
                      <a:pt x="199434" y="274786"/>
                    </a:lnTo>
                    <a:lnTo>
                      <a:pt x="375172" y="274786"/>
                    </a:lnTo>
                    <a:lnTo>
                      <a:pt x="375172" y="241954"/>
                    </a:lnTo>
                    <a:close/>
                    <a:moveTo>
                      <a:pt x="109775" y="234384"/>
                    </a:moveTo>
                    <a:lnTo>
                      <a:pt x="121607" y="278545"/>
                    </a:lnTo>
                    <a:lnTo>
                      <a:pt x="11833" y="307959"/>
                    </a:lnTo>
                    <a:lnTo>
                      <a:pt x="0" y="263798"/>
                    </a:lnTo>
                    <a:close/>
                    <a:moveTo>
                      <a:pt x="468650" y="234383"/>
                    </a:moveTo>
                    <a:lnTo>
                      <a:pt x="578424" y="263797"/>
                    </a:lnTo>
                    <a:lnTo>
                      <a:pt x="566591" y="307958"/>
                    </a:lnTo>
                    <a:lnTo>
                      <a:pt x="456817" y="278544"/>
                    </a:lnTo>
                    <a:close/>
                    <a:moveTo>
                      <a:pt x="199434" y="171731"/>
                    </a:moveTo>
                    <a:lnTo>
                      <a:pt x="199434" y="208426"/>
                    </a:lnTo>
                    <a:lnTo>
                      <a:pt x="375172" y="208426"/>
                    </a:lnTo>
                    <a:lnTo>
                      <a:pt x="375172" y="171731"/>
                    </a:lnTo>
                    <a:close/>
                    <a:moveTo>
                      <a:pt x="153715" y="138203"/>
                    </a:moveTo>
                    <a:lnTo>
                      <a:pt x="418431" y="138203"/>
                    </a:lnTo>
                    <a:lnTo>
                      <a:pt x="418431" y="148681"/>
                    </a:lnTo>
                    <a:lnTo>
                      <a:pt x="420891" y="148681"/>
                    </a:lnTo>
                    <a:lnTo>
                      <a:pt x="420891" y="296625"/>
                    </a:lnTo>
                    <a:lnTo>
                      <a:pt x="418431" y="296625"/>
                    </a:lnTo>
                    <a:lnTo>
                      <a:pt x="418431" y="308314"/>
                    </a:lnTo>
                    <a:lnTo>
                      <a:pt x="153715" y="308314"/>
                    </a:lnTo>
                    <a:lnTo>
                      <a:pt x="153715" y="296625"/>
                    </a:lnTo>
                    <a:lnTo>
                      <a:pt x="153715" y="274786"/>
                    </a:lnTo>
                    <a:lnTo>
                      <a:pt x="153715" y="241954"/>
                    </a:lnTo>
                    <a:lnTo>
                      <a:pt x="153715" y="208426"/>
                    </a:lnTo>
                    <a:lnTo>
                      <a:pt x="153715" y="171731"/>
                    </a:lnTo>
                    <a:lnTo>
                      <a:pt x="153715" y="148681"/>
                    </a:lnTo>
                    <a:close/>
                    <a:moveTo>
                      <a:pt x="34151" y="101493"/>
                    </a:moveTo>
                    <a:lnTo>
                      <a:pt x="132572" y="158316"/>
                    </a:lnTo>
                    <a:lnTo>
                      <a:pt x="109712" y="197911"/>
                    </a:lnTo>
                    <a:lnTo>
                      <a:pt x="11291" y="141088"/>
                    </a:lnTo>
                    <a:close/>
                    <a:moveTo>
                      <a:pt x="544273" y="101492"/>
                    </a:moveTo>
                    <a:lnTo>
                      <a:pt x="567133" y="141087"/>
                    </a:lnTo>
                    <a:lnTo>
                      <a:pt x="468712" y="197910"/>
                    </a:lnTo>
                    <a:lnTo>
                      <a:pt x="445852" y="158315"/>
                    </a:lnTo>
                    <a:close/>
                    <a:moveTo>
                      <a:pt x="172766" y="0"/>
                    </a:moveTo>
                    <a:lnTo>
                      <a:pt x="219151" y="0"/>
                    </a:lnTo>
                    <a:lnTo>
                      <a:pt x="219151" y="41213"/>
                    </a:lnTo>
                    <a:lnTo>
                      <a:pt x="356122" y="41213"/>
                    </a:lnTo>
                    <a:lnTo>
                      <a:pt x="356122" y="0"/>
                    </a:lnTo>
                    <a:lnTo>
                      <a:pt x="402507" y="0"/>
                    </a:lnTo>
                    <a:lnTo>
                      <a:pt x="402507" y="41213"/>
                    </a:lnTo>
                    <a:lnTo>
                      <a:pt x="506612" y="41213"/>
                    </a:lnTo>
                    <a:lnTo>
                      <a:pt x="506612" y="86932"/>
                    </a:lnTo>
                    <a:lnTo>
                      <a:pt x="402507" y="86932"/>
                    </a:lnTo>
                    <a:lnTo>
                      <a:pt x="402507" y="114390"/>
                    </a:lnTo>
                    <a:lnTo>
                      <a:pt x="356122" y="114390"/>
                    </a:lnTo>
                    <a:lnTo>
                      <a:pt x="356122" y="86932"/>
                    </a:lnTo>
                    <a:lnTo>
                      <a:pt x="219151" y="86932"/>
                    </a:lnTo>
                    <a:lnTo>
                      <a:pt x="219151" y="114390"/>
                    </a:lnTo>
                    <a:lnTo>
                      <a:pt x="172766" y="114390"/>
                    </a:lnTo>
                    <a:lnTo>
                      <a:pt x="172766" y="86932"/>
                    </a:lnTo>
                    <a:lnTo>
                      <a:pt x="74564" y="86932"/>
                    </a:lnTo>
                    <a:lnTo>
                      <a:pt x="74564" y="41213"/>
                    </a:lnTo>
                    <a:lnTo>
                      <a:pt x="172766" y="41213"/>
                    </a:ln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6091BF7D-179B-259D-72C8-128AFA5FFDA2}"/>
                </a:ext>
              </a:extLst>
            </p:cNvPr>
            <p:cNvSpPr/>
            <p:nvPr/>
          </p:nvSpPr>
          <p:spPr>
            <a:xfrm rot="10800000">
              <a:off x="1776920" y="4925793"/>
              <a:ext cx="366562" cy="99060"/>
            </a:xfrm>
            <a:custGeom>
              <a:avLst/>
              <a:gdLst>
                <a:gd name="connsiteX0" fmla="*/ 366562 w 366562"/>
                <a:gd name="connsiteY0" fmla="*/ 99060 h 99060"/>
                <a:gd name="connsiteX1" fmla="*/ 0 w 366562"/>
                <a:gd name="connsiteY1" fmla="*/ 99060 h 99060"/>
                <a:gd name="connsiteX2" fmla="*/ 37725 w 366562"/>
                <a:gd name="connsiteY2" fmla="*/ 0 h 99060"/>
                <a:gd name="connsiteX3" fmla="*/ 328837 w 366562"/>
                <a:gd name="connsiteY3" fmla="*/ 0 h 99060"/>
                <a:gd name="connsiteX4" fmla="*/ 366562 w 366562"/>
                <a:gd name="connsiteY4" fmla="*/ 99060 h 99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562" h="99060">
                  <a:moveTo>
                    <a:pt x="366562" y="99060"/>
                  </a:moveTo>
                  <a:lnTo>
                    <a:pt x="0" y="99060"/>
                  </a:lnTo>
                  <a:lnTo>
                    <a:pt x="37725" y="0"/>
                  </a:lnTo>
                  <a:lnTo>
                    <a:pt x="328837" y="0"/>
                  </a:lnTo>
                  <a:lnTo>
                    <a:pt x="366562" y="99060"/>
                  </a:ln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7" name="楕円 106">
              <a:extLst>
                <a:ext uri="{FF2B5EF4-FFF2-40B4-BE49-F238E27FC236}">
                  <a16:creationId xmlns:a16="http://schemas.microsoft.com/office/drawing/2014/main" id="{4492FC89-BB35-45F9-2B85-F49C3A4C24CB}"/>
                </a:ext>
              </a:extLst>
            </p:cNvPr>
            <p:cNvSpPr/>
            <p:nvPr/>
          </p:nvSpPr>
          <p:spPr>
            <a:xfrm>
              <a:off x="1323381" y="43435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楕円 107">
              <a:extLst>
                <a:ext uri="{FF2B5EF4-FFF2-40B4-BE49-F238E27FC236}">
                  <a16:creationId xmlns:a16="http://schemas.microsoft.com/office/drawing/2014/main" id="{19522091-4FD3-475C-C337-12F5C01C0A18}"/>
                </a:ext>
              </a:extLst>
            </p:cNvPr>
            <p:cNvSpPr/>
            <p:nvPr/>
          </p:nvSpPr>
          <p:spPr>
            <a:xfrm>
              <a:off x="2389363" y="43435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楕円 108">
              <a:extLst>
                <a:ext uri="{FF2B5EF4-FFF2-40B4-BE49-F238E27FC236}">
                  <a16:creationId xmlns:a16="http://schemas.microsoft.com/office/drawing/2014/main" id="{5E94043F-663E-ACF0-5EDE-A9053DF5B8E9}"/>
                </a:ext>
              </a:extLst>
            </p:cNvPr>
            <p:cNvSpPr/>
            <p:nvPr/>
          </p:nvSpPr>
          <p:spPr>
            <a:xfrm>
              <a:off x="1404668" y="3865739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フリーフォーム: 図形 109">
              <a:extLst>
                <a:ext uri="{FF2B5EF4-FFF2-40B4-BE49-F238E27FC236}">
                  <a16:creationId xmlns:a16="http://schemas.microsoft.com/office/drawing/2014/main" id="{23B01E6F-DCF2-65A5-5030-0D01EB5AB05E}"/>
                </a:ext>
              </a:extLst>
            </p:cNvPr>
            <p:cNvSpPr/>
            <p:nvPr/>
          </p:nvSpPr>
          <p:spPr>
            <a:xfrm>
              <a:off x="1542598" y="4329737"/>
              <a:ext cx="177567" cy="202925"/>
            </a:xfrm>
            <a:custGeom>
              <a:avLst/>
              <a:gdLst>
                <a:gd name="connsiteX0" fmla="*/ 0 w 229269"/>
                <a:gd name="connsiteY0" fmla="*/ 0 h 262011"/>
                <a:gd name="connsiteX1" fmla="*/ 126400 w 229269"/>
                <a:gd name="connsiteY1" fmla="*/ 36157 h 262011"/>
                <a:gd name="connsiteX2" fmla="*/ 136447 w 229269"/>
                <a:gd name="connsiteY2" fmla="*/ 23577 h 262011"/>
                <a:gd name="connsiteX3" fmla="*/ 162454 w 229269"/>
                <a:gd name="connsiteY3" fmla="*/ 13825 h 262011"/>
                <a:gd name="connsiteX4" fmla="*/ 229269 w 229269"/>
                <a:gd name="connsiteY4" fmla="*/ 137918 h 262011"/>
                <a:gd name="connsiteX5" fmla="*/ 162454 w 229269"/>
                <a:gd name="connsiteY5" fmla="*/ 262011 h 262011"/>
                <a:gd name="connsiteX6" fmla="*/ 95639 w 229269"/>
                <a:gd name="connsiteY6" fmla="*/ 137918 h 262011"/>
                <a:gd name="connsiteX7" fmla="*/ 100109 w 229269"/>
                <a:gd name="connsiteY7" fmla="*/ 96796 h 262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29269" h="262011">
                  <a:moveTo>
                    <a:pt x="0" y="0"/>
                  </a:moveTo>
                  <a:lnTo>
                    <a:pt x="126400" y="36157"/>
                  </a:lnTo>
                  <a:lnTo>
                    <a:pt x="136447" y="23577"/>
                  </a:lnTo>
                  <a:cubicBezTo>
                    <a:pt x="144440" y="17297"/>
                    <a:pt x="153229" y="13825"/>
                    <a:pt x="162454" y="13825"/>
                  </a:cubicBezTo>
                  <a:cubicBezTo>
                    <a:pt x="199355" y="13825"/>
                    <a:pt x="229269" y="69383"/>
                    <a:pt x="229269" y="137918"/>
                  </a:cubicBezTo>
                  <a:cubicBezTo>
                    <a:pt x="229269" y="206453"/>
                    <a:pt x="199355" y="262011"/>
                    <a:pt x="162454" y="262011"/>
                  </a:cubicBezTo>
                  <a:cubicBezTo>
                    <a:pt x="125553" y="262011"/>
                    <a:pt x="95639" y="206453"/>
                    <a:pt x="95639" y="137918"/>
                  </a:cubicBezTo>
                  <a:lnTo>
                    <a:pt x="100109" y="96796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93743FFD-5425-825F-7A33-C8B4364FA4F7}"/>
                </a:ext>
              </a:extLst>
            </p:cNvPr>
            <p:cNvSpPr/>
            <p:nvPr/>
          </p:nvSpPr>
          <p:spPr>
            <a:xfrm>
              <a:off x="2162268" y="4329737"/>
              <a:ext cx="168949" cy="202925"/>
            </a:xfrm>
            <a:custGeom>
              <a:avLst/>
              <a:gdLst>
                <a:gd name="connsiteX0" fmla="*/ 0 w 218141"/>
                <a:gd name="connsiteY0" fmla="*/ 0 h 262011"/>
                <a:gd name="connsiteX1" fmla="*/ 117341 w 218141"/>
                <a:gd name="connsiteY1" fmla="*/ 33566 h 262011"/>
                <a:gd name="connsiteX2" fmla="*/ 125319 w 218141"/>
                <a:gd name="connsiteY2" fmla="*/ 23577 h 262011"/>
                <a:gd name="connsiteX3" fmla="*/ 151326 w 218141"/>
                <a:gd name="connsiteY3" fmla="*/ 13825 h 262011"/>
                <a:gd name="connsiteX4" fmla="*/ 218141 w 218141"/>
                <a:gd name="connsiteY4" fmla="*/ 137918 h 262011"/>
                <a:gd name="connsiteX5" fmla="*/ 151326 w 218141"/>
                <a:gd name="connsiteY5" fmla="*/ 262011 h 262011"/>
                <a:gd name="connsiteX6" fmla="*/ 84511 w 218141"/>
                <a:gd name="connsiteY6" fmla="*/ 137918 h 262011"/>
                <a:gd name="connsiteX7" fmla="*/ 89762 w 218141"/>
                <a:gd name="connsiteY7" fmla="*/ 89615 h 262011"/>
                <a:gd name="connsiteX8" fmla="*/ 90521 w 218141"/>
                <a:gd name="connsiteY8" fmla="*/ 87525 h 262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8141" h="262011">
                  <a:moveTo>
                    <a:pt x="0" y="0"/>
                  </a:moveTo>
                  <a:lnTo>
                    <a:pt x="117341" y="33566"/>
                  </a:lnTo>
                  <a:lnTo>
                    <a:pt x="125319" y="23577"/>
                  </a:lnTo>
                  <a:cubicBezTo>
                    <a:pt x="133312" y="17297"/>
                    <a:pt x="142101" y="13825"/>
                    <a:pt x="151326" y="13825"/>
                  </a:cubicBezTo>
                  <a:cubicBezTo>
                    <a:pt x="188227" y="13825"/>
                    <a:pt x="218141" y="69383"/>
                    <a:pt x="218141" y="137918"/>
                  </a:cubicBezTo>
                  <a:cubicBezTo>
                    <a:pt x="218141" y="206453"/>
                    <a:pt x="188227" y="262011"/>
                    <a:pt x="151326" y="262011"/>
                  </a:cubicBezTo>
                  <a:cubicBezTo>
                    <a:pt x="114425" y="262011"/>
                    <a:pt x="84511" y="206453"/>
                    <a:pt x="84511" y="137918"/>
                  </a:cubicBezTo>
                  <a:cubicBezTo>
                    <a:pt x="84511" y="120784"/>
                    <a:pt x="86381" y="104462"/>
                    <a:pt x="89762" y="89615"/>
                  </a:cubicBezTo>
                  <a:lnTo>
                    <a:pt x="90521" y="87525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2" name="アーチ 111">
              <a:extLst>
                <a:ext uri="{FF2B5EF4-FFF2-40B4-BE49-F238E27FC236}">
                  <a16:creationId xmlns:a16="http://schemas.microsoft.com/office/drawing/2014/main" id="{3302C926-4E17-4465-9121-71F86AE6BAF9}"/>
                </a:ext>
              </a:extLst>
            </p:cNvPr>
            <p:cNvSpPr/>
            <p:nvPr/>
          </p:nvSpPr>
          <p:spPr>
            <a:xfrm rot="10800000">
              <a:off x="1813106" y="4555270"/>
              <a:ext cx="295176" cy="295176"/>
            </a:xfrm>
            <a:prstGeom prst="blockArc">
              <a:avLst>
                <a:gd name="adj1" fmla="val 12426846"/>
                <a:gd name="adj2" fmla="val 19680107"/>
                <a:gd name="adj3" fmla="val 14627"/>
              </a:avLst>
            </a:pr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677266CF-E6B6-AE83-B38D-FA3C45337E2D}"/>
                </a:ext>
              </a:extLst>
            </p:cNvPr>
            <p:cNvSpPr/>
            <p:nvPr/>
          </p:nvSpPr>
          <p:spPr>
            <a:xfrm>
              <a:off x="1436833" y="3855283"/>
              <a:ext cx="1049640" cy="393267"/>
            </a:xfrm>
            <a:custGeom>
              <a:avLst/>
              <a:gdLst>
                <a:gd name="connsiteX0" fmla="*/ 678549 w 1355262"/>
                <a:gd name="connsiteY0" fmla="*/ 0 h 507774"/>
                <a:gd name="connsiteX1" fmla="*/ 1342042 w 1355262"/>
                <a:gd name="connsiteY1" fmla="*/ 439793 h 507774"/>
                <a:gd name="connsiteX2" fmla="*/ 1355262 w 1355262"/>
                <a:gd name="connsiteY2" fmla="*/ 482380 h 507774"/>
                <a:gd name="connsiteX3" fmla="*/ 1320584 w 1355262"/>
                <a:gd name="connsiteY3" fmla="*/ 493145 h 507774"/>
                <a:gd name="connsiteX4" fmla="*/ 1175463 w 1355262"/>
                <a:gd name="connsiteY4" fmla="*/ 507774 h 507774"/>
                <a:gd name="connsiteX5" fmla="*/ 772860 w 1355262"/>
                <a:gd name="connsiteY5" fmla="*/ 384796 h 507774"/>
                <a:gd name="connsiteX6" fmla="*/ 668100 w 1355262"/>
                <a:gd name="connsiteY6" fmla="*/ 298361 h 507774"/>
                <a:gd name="connsiteX7" fmla="*/ 563340 w 1355262"/>
                <a:gd name="connsiteY7" fmla="*/ 384796 h 507774"/>
                <a:gd name="connsiteX8" fmla="*/ 160736 w 1355262"/>
                <a:gd name="connsiteY8" fmla="*/ 507774 h 507774"/>
                <a:gd name="connsiteX9" fmla="*/ 15615 w 1355262"/>
                <a:gd name="connsiteY9" fmla="*/ 493145 h 507774"/>
                <a:gd name="connsiteX10" fmla="*/ 0 w 1355262"/>
                <a:gd name="connsiteY10" fmla="*/ 488297 h 507774"/>
                <a:gd name="connsiteX11" fmla="*/ 15057 w 1355262"/>
                <a:gd name="connsiteY11" fmla="*/ 439793 h 507774"/>
                <a:gd name="connsiteX12" fmla="*/ 678549 w 1355262"/>
                <a:gd name="connsiteY12" fmla="*/ 0 h 5077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355262" h="507774">
                  <a:moveTo>
                    <a:pt x="678549" y="0"/>
                  </a:moveTo>
                  <a:cubicBezTo>
                    <a:pt x="976816" y="0"/>
                    <a:pt x="1232728" y="181345"/>
                    <a:pt x="1342042" y="439793"/>
                  </a:cubicBezTo>
                  <a:lnTo>
                    <a:pt x="1355262" y="482380"/>
                  </a:lnTo>
                  <a:lnTo>
                    <a:pt x="1320584" y="493145"/>
                  </a:lnTo>
                  <a:cubicBezTo>
                    <a:pt x="1273709" y="502737"/>
                    <a:pt x="1225174" y="507774"/>
                    <a:pt x="1175463" y="507774"/>
                  </a:cubicBezTo>
                  <a:cubicBezTo>
                    <a:pt x="1026330" y="507774"/>
                    <a:pt x="887785" y="462438"/>
                    <a:pt x="772860" y="384796"/>
                  </a:cubicBezTo>
                  <a:lnTo>
                    <a:pt x="668100" y="298361"/>
                  </a:lnTo>
                  <a:lnTo>
                    <a:pt x="563340" y="384796"/>
                  </a:lnTo>
                  <a:cubicBezTo>
                    <a:pt x="448414" y="462438"/>
                    <a:pt x="309869" y="507774"/>
                    <a:pt x="160736" y="507774"/>
                  </a:cubicBezTo>
                  <a:cubicBezTo>
                    <a:pt x="111025" y="507774"/>
                    <a:pt x="62491" y="502737"/>
                    <a:pt x="15615" y="493145"/>
                  </a:cubicBezTo>
                  <a:lnTo>
                    <a:pt x="0" y="488297"/>
                  </a:lnTo>
                  <a:lnTo>
                    <a:pt x="15057" y="439793"/>
                  </a:lnTo>
                  <a:cubicBezTo>
                    <a:pt x="124371" y="181345"/>
                    <a:pt x="380283" y="0"/>
                    <a:pt x="67854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0" name="グループ化 149">
            <a:extLst>
              <a:ext uri="{FF2B5EF4-FFF2-40B4-BE49-F238E27FC236}">
                <a16:creationId xmlns:a16="http://schemas.microsoft.com/office/drawing/2014/main" id="{4AD93166-82F3-F8C6-9879-364B50C4E07C}"/>
              </a:ext>
            </a:extLst>
          </p:cNvPr>
          <p:cNvGrpSpPr/>
          <p:nvPr/>
        </p:nvGrpSpPr>
        <p:grpSpPr>
          <a:xfrm>
            <a:off x="4532793" y="3809603"/>
            <a:ext cx="1278092" cy="2597093"/>
            <a:chOff x="4532793" y="3809603"/>
            <a:chExt cx="1278092" cy="2597093"/>
          </a:xfrm>
        </p:grpSpPr>
        <p:sp>
          <p:nvSpPr>
            <p:cNvPr id="106" name="楕円 105">
              <a:extLst>
                <a:ext uri="{FF2B5EF4-FFF2-40B4-BE49-F238E27FC236}">
                  <a16:creationId xmlns:a16="http://schemas.microsoft.com/office/drawing/2014/main" id="{8CEE243D-3395-7B2B-7A73-F69753B34F5E}"/>
                </a:ext>
              </a:extLst>
            </p:cNvPr>
            <p:cNvSpPr/>
            <p:nvPr/>
          </p:nvSpPr>
          <p:spPr>
            <a:xfrm>
              <a:off x="4542024" y="3809603"/>
              <a:ext cx="1259505" cy="1363533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1" name="台形 340">
              <a:extLst>
                <a:ext uri="{FF2B5EF4-FFF2-40B4-BE49-F238E27FC236}">
                  <a16:creationId xmlns:a16="http://schemas.microsoft.com/office/drawing/2014/main" id="{585392F4-59B9-AF4F-36CC-02E198355CC0}"/>
                </a:ext>
              </a:extLst>
            </p:cNvPr>
            <p:cNvSpPr/>
            <p:nvPr/>
          </p:nvSpPr>
          <p:spPr>
            <a:xfrm rot="10800000">
              <a:off x="4975822" y="5922050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2" name="台形 341">
              <a:extLst>
                <a:ext uri="{FF2B5EF4-FFF2-40B4-BE49-F238E27FC236}">
                  <a16:creationId xmlns:a16="http://schemas.microsoft.com/office/drawing/2014/main" id="{E3E598B7-A297-3193-3AD6-9781E39DC0BA}"/>
                </a:ext>
              </a:extLst>
            </p:cNvPr>
            <p:cNvSpPr/>
            <p:nvPr/>
          </p:nvSpPr>
          <p:spPr>
            <a:xfrm rot="10800000">
              <a:off x="5161048" y="5922050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3" name="フリーフォーム: 図形 342">
              <a:extLst>
                <a:ext uri="{FF2B5EF4-FFF2-40B4-BE49-F238E27FC236}">
                  <a16:creationId xmlns:a16="http://schemas.microsoft.com/office/drawing/2014/main" id="{41E52E94-DBB9-A74E-7AA2-6AE9928D0233}"/>
                </a:ext>
              </a:extLst>
            </p:cNvPr>
            <p:cNvSpPr/>
            <p:nvPr/>
          </p:nvSpPr>
          <p:spPr>
            <a:xfrm>
              <a:off x="4805207" y="6262019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44" name="フリーフォーム: 図形 343">
              <a:extLst>
                <a:ext uri="{FF2B5EF4-FFF2-40B4-BE49-F238E27FC236}">
                  <a16:creationId xmlns:a16="http://schemas.microsoft.com/office/drawing/2014/main" id="{53B20B68-8D54-96DA-596F-33346C31DFBC}"/>
                </a:ext>
              </a:extLst>
            </p:cNvPr>
            <p:cNvSpPr/>
            <p:nvPr/>
          </p:nvSpPr>
          <p:spPr>
            <a:xfrm flipH="1">
              <a:off x="5168789" y="6262019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48" name="台形 347">
              <a:extLst>
                <a:ext uri="{FF2B5EF4-FFF2-40B4-BE49-F238E27FC236}">
                  <a16:creationId xmlns:a16="http://schemas.microsoft.com/office/drawing/2014/main" id="{24360BAD-0EF1-26A1-BDAF-022015F3D53A}"/>
                </a:ext>
              </a:extLst>
            </p:cNvPr>
            <p:cNvSpPr/>
            <p:nvPr/>
          </p:nvSpPr>
          <p:spPr>
            <a:xfrm rot="10800000" flipV="1">
              <a:off x="4851400" y="5762573"/>
              <a:ext cx="631578" cy="345409"/>
            </a:xfrm>
            <a:prstGeom prst="trapezoid">
              <a:avLst>
                <a:gd name="adj" fmla="val 11777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731B266D-B97A-B282-3729-7C39DC0FBB7C}"/>
                </a:ext>
              </a:extLst>
            </p:cNvPr>
            <p:cNvSpPr>
              <a:spLocks/>
            </p:cNvSpPr>
            <p:nvPr/>
          </p:nvSpPr>
          <p:spPr>
            <a:xfrm rot="19800000" flipH="1">
              <a:off x="5446437" y="493393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" name="四角形: 上の 2 つの角を丸める 93">
              <a:extLst>
                <a:ext uri="{FF2B5EF4-FFF2-40B4-BE49-F238E27FC236}">
                  <a16:creationId xmlns:a16="http://schemas.microsoft.com/office/drawing/2014/main" id="{B6C2D845-412F-EC24-CB7F-5446A3E40C61}"/>
                </a:ext>
              </a:extLst>
            </p:cNvPr>
            <p:cNvSpPr>
              <a:spLocks/>
            </p:cNvSpPr>
            <p:nvPr/>
          </p:nvSpPr>
          <p:spPr>
            <a:xfrm rot="1800000">
              <a:off x="4700797" y="493393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8" name="フリーフォーム: 図形 387">
              <a:extLst>
                <a:ext uri="{FF2B5EF4-FFF2-40B4-BE49-F238E27FC236}">
                  <a16:creationId xmlns:a16="http://schemas.microsoft.com/office/drawing/2014/main" id="{C0B48414-2B8A-BFBD-22F6-63ADF63648DD}"/>
                </a:ext>
              </a:extLst>
            </p:cNvPr>
            <p:cNvSpPr/>
            <p:nvPr/>
          </p:nvSpPr>
          <p:spPr>
            <a:xfrm>
              <a:off x="4809979" y="4922862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89" name="二等辺三角形 388">
              <a:extLst>
                <a:ext uri="{FF2B5EF4-FFF2-40B4-BE49-F238E27FC236}">
                  <a16:creationId xmlns:a16="http://schemas.microsoft.com/office/drawing/2014/main" id="{3C5836EE-1D04-8516-27B1-ADBD7D204237}"/>
                </a:ext>
              </a:extLst>
            </p:cNvPr>
            <p:cNvSpPr/>
            <p:nvPr/>
          </p:nvSpPr>
          <p:spPr>
            <a:xfrm rot="10800000">
              <a:off x="4989102" y="4922862"/>
              <a:ext cx="366562" cy="481270"/>
            </a:xfrm>
            <a:prstGeom prst="triangl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4" name="フリーフォーム: 図形 393">
              <a:extLst>
                <a:ext uri="{FF2B5EF4-FFF2-40B4-BE49-F238E27FC236}">
                  <a16:creationId xmlns:a16="http://schemas.microsoft.com/office/drawing/2014/main" id="{EFCE84BB-D1BF-249F-A564-690A65DC7411}"/>
                </a:ext>
              </a:extLst>
            </p:cNvPr>
            <p:cNvSpPr/>
            <p:nvPr/>
          </p:nvSpPr>
          <p:spPr>
            <a:xfrm>
              <a:off x="4888582" y="4978644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5" name="フリーフォーム: 図形 394">
              <a:extLst>
                <a:ext uri="{FF2B5EF4-FFF2-40B4-BE49-F238E27FC236}">
                  <a16:creationId xmlns:a16="http://schemas.microsoft.com/office/drawing/2014/main" id="{6DB6410A-2064-CF25-8D91-E00407E8EE5A}"/>
                </a:ext>
              </a:extLst>
            </p:cNvPr>
            <p:cNvSpPr/>
            <p:nvPr/>
          </p:nvSpPr>
          <p:spPr>
            <a:xfrm flipH="1">
              <a:off x="5191468" y="4978644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02" name="グループ化 201">
              <a:extLst>
                <a:ext uri="{FF2B5EF4-FFF2-40B4-BE49-F238E27FC236}">
                  <a16:creationId xmlns:a16="http://schemas.microsoft.com/office/drawing/2014/main" id="{823299F6-410C-EB69-8B6B-C591863681F5}"/>
                </a:ext>
              </a:extLst>
            </p:cNvPr>
            <p:cNvGrpSpPr/>
            <p:nvPr/>
          </p:nvGrpSpPr>
          <p:grpSpPr>
            <a:xfrm rot="900000">
              <a:off x="4991324" y="5057358"/>
              <a:ext cx="433437" cy="606425"/>
              <a:chOff x="3944887" y="2054225"/>
              <a:chExt cx="433437" cy="606425"/>
            </a:xfrm>
          </p:grpSpPr>
          <p:sp>
            <p:nvSpPr>
              <p:cNvPr id="203" name="四角形: 角を丸くする 202">
                <a:extLst>
                  <a:ext uri="{FF2B5EF4-FFF2-40B4-BE49-F238E27FC236}">
                    <a16:creationId xmlns:a16="http://schemas.microsoft.com/office/drawing/2014/main" id="{564E3128-B786-0E78-6B55-973C44D7F806}"/>
                  </a:ext>
                </a:extLst>
              </p:cNvPr>
              <p:cNvSpPr/>
              <p:nvPr/>
            </p:nvSpPr>
            <p:spPr>
              <a:xfrm>
                <a:off x="3944887" y="2095500"/>
                <a:ext cx="433437" cy="565150"/>
              </a:xfrm>
              <a:prstGeom prst="roundRect">
                <a:avLst>
                  <a:gd name="adj" fmla="val 8897"/>
                </a:avLst>
              </a:pr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4" name="四角形: 角を丸くする 203">
                <a:extLst>
                  <a:ext uri="{FF2B5EF4-FFF2-40B4-BE49-F238E27FC236}">
                    <a16:creationId xmlns:a16="http://schemas.microsoft.com/office/drawing/2014/main" id="{F5822259-230C-83FC-AED8-D4A97C5F0E42}"/>
                  </a:ext>
                </a:extLst>
              </p:cNvPr>
              <p:cNvSpPr/>
              <p:nvPr/>
            </p:nvSpPr>
            <p:spPr>
              <a:xfrm>
                <a:off x="4010656" y="2155825"/>
                <a:ext cx="300993" cy="444500"/>
              </a:xfrm>
              <a:prstGeom prst="roundRect">
                <a:avLst>
                  <a:gd name="adj" fmla="val 0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5" name="四角形: 角を丸くする 204">
                <a:extLst>
                  <a:ext uri="{FF2B5EF4-FFF2-40B4-BE49-F238E27FC236}">
                    <a16:creationId xmlns:a16="http://schemas.microsoft.com/office/drawing/2014/main" id="{BB8B3AA1-5680-3543-AA62-1D883CD2024A}"/>
                  </a:ext>
                </a:extLst>
              </p:cNvPr>
              <p:cNvSpPr/>
              <p:nvPr/>
            </p:nvSpPr>
            <p:spPr>
              <a:xfrm>
                <a:off x="4064630" y="2054225"/>
                <a:ext cx="193046" cy="155575"/>
              </a:xfrm>
              <a:prstGeom prst="roundRect">
                <a:avLst>
                  <a:gd name="adj" fmla="val 28481"/>
                </a:avLst>
              </a:pr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cxnSp>
            <p:nvCxnSpPr>
              <p:cNvPr id="206" name="直線コネクタ 205">
                <a:extLst>
                  <a:ext uri="{FF2B5EF4-FFF2-40B4-BE49-F238E27FC236}">
                    <a16:creationId xmlns:a16="http://schemas.microsoft.com/office/drawing/2014/main" id="{3E46024F-A238-C08A-AE6B-7F33575853A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282863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7" name="直線コネクタ 206">
                <a:extLst>
                  <a:ext uri="{FF2B5EF4-FFF2-40B4-BE49-F238E27FC236}">
                    <a16:creationId xmlns:a16="http://schemas.microsoft.com/office/drawing/2014/main" id="{BEB93A7C-8068-2C8A-20CA-7EE53EE5F6B0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330964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8" name="直線コネクタ 207">
                <a:extLst>
                  <a:ext uri="{FF2B5EF4-FFF2-40B4-BE49-F238E27FC236}">
                    <a16:creationId xmlns:a16="http://schemas.microsoft.com/office/drawing/2014/main" id="{0B30E13C-5120-7758-65CA-6C131A8977C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379065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9" name="直線コネクタ 208">
                <a:extLst>
                  <a:ext uri="{FF2B5EF4-FFF2-40B4-BE49-F238E27FC236}">
                    <a16:creationId xmlns:a16="http://schemas.microsoft.com/office/drawing/2014/main" id="{F5E6B867-DFE2-EDBA-AC3D-65EDE2E4676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427166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0" name="直線コネクタ 209">
                <a:extLst>
                  <a:ext uri="{FF2B5EF4-FFF2-40B4-BE49-F238E27FC236}">
                    <a16:creationId xmlns:a16="http://schemas.microsoft.com/office/drawing/2014/main" id="{A59FE04D-8E34-545F-E4D6-2ACF77211EE0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475267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1" name="直線コネクタ 210">
                <a:extLst>
                  <a:ext uri="{FF2B5EF4-FFF2-40B4-BE49-F238E27FC236}">
                    <a16:creationId xmlns:a16="http://schemas.microsoft.com/office/drawing/2014/main" id="{E655969E-3519-1308-FB4F-E7CA443488A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523369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82" name="グループ化 481">
              <a:extLst>
                <a:ext uri="{FF2B5EF4-FFF2-40B4-BE49-F238E27FC236}">
                  <a16:creationId xmlns:a16="http://schemas.microsoft.com/office/drawing/2014/main" id="{1D4A935F-7582-FDC5-6B25-7C671ADB14E5}"/>
                </a:ext>
              </a:extLst>
            </p:cNvPr>
            <p:cNvGrpSpPr/>
            <p:nvPr/>
          </p:nvGrpSpPr>
          <p:grpSpPr>
            <a:xfrm rot="900000">
              <a:off x="4595550" y="5337278"/>
              <a:ext cx="714899" cy="243787"/>
              <a:chOff x="4584939" y="5289200"/>
              <a:chExt cx="714899" cy="243787"/>
            </a:xfrm>
          </p:grpSpPr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2392B1D7-E7FD-933F-B510-0057EE35D650}"/>
                  </a:ext>
                </a:extLst>
              </p:cNvPr>
              <p:cNvSpPr/>
              <p:nvPr/>
            </p:nvSpPr>
            <p:spPr>
              <a:xfrm rot="16200000" flipH="1">
                <a:off x="5046594" y="5259940"/>
                <a:ext cx="223984" cy="282504"/>
              </a:xfrm>
              <a:custGeom>
                <a:avLst/>
                <a:gdLst>
                  <a:gd name="connsiteX0" fmla="*/ 223387 w 439719"/>
                  <a:gd name="connsiteY0" fmla="*/ 0 h 554606"/>
                  <a:gd name="connsiteX1" fmla="*/ 319400 w 439719"/>
                  <a:gd name="connsiteY1" fmla="*/ 0 h 554606"/>
                  <a:gd name="connsiteX2" fmla="*/ 439719 w 439719"/>
                  <a:gd name="connsiteY2" fmla="*/ 120319 h 554606"/>
                  <a:gd name="connsiteX3" fmla="*/ 439719 w 439719"/>
                  <a:gd name="connsiteY3" fmla="*/ 167536 h 554606"/>
                  <a:gd name="connsiteX4" fmla="*/ 439719 w 439719"/>
                  <a:gd name="connsiteY4" fmla="*/ 257175 h 554606"/>
                  <a:gd name="connsiteX5" fmla="*/ 439719 w 439719"/>
                  <a:gd name="connsiteY5" fmla="*/ 438415 h 554606"/>
                  <a:gd name="connsiteX6" fmla="*/ 405934 w 439719"/>
                  <a:gd name="connsiteY6" fmla="*/ 472200 h 554606"/>
                  <a:gd name="connsiteX7" fmla="*/ 405935 w 439719"/>
                  <a:gd name="connsiteY7" fmla="*/ 472199 h 554606"/>
                  <a:gd name="connsiteX8" fmla="*/ 382045 w 439719"/>
                  <a:gd name="connsiteY8" fmla="*/ 462304 h 554606"/>
                  <a:gd name="connsiteX9" fmla="*/ 373044 w 439719"/>
                  <a:gd name="connsiteY9" fmla="*/ 440572 h 554606"/>
                  <a:gd name="connsiteX10" fmla="*/ 373044 w 439719"/>
                  <a:gd name="connsiteY10" fmla="*/ 493029 h 554606"/>
                  <a:gd name="connsiteX11" fmla="*/ 333306 w 439719"/>
                  <a:gd name="connsiteY11" fmla="*/ 532767 h 554606"/>
                  <a:gd name="connsiteX12" fmla="*/ 333307 w 439719"/>
                  <a:gd name="connsiteY12" fmla="*/ 532766 h 554606"/>
                  <a:gd name="connsiteX13" fmla="*/ 305208 w 439719"/>
                  <a:gd name="connsiteY13" fmla="*/ 521127 h 554606"/>
                  <a:gd name="connsiteX14" fmla="*/ 301741 w 439719"/>
                  <a:gd name="connsiteY14" fmla="*/ 512757 h 554606"/>
                  <a:gd name="connsiteX15" fmla="*/ 301741 w 439719"/>
                  <a:gd name="connsiteY15" fmla="*/ 514868 h 554606"/>
                  <a:gd name="connsiteX16" fmla="*/ 262003 w 439719"/>
                  <a:gd name="connsiteY16" fmla="*/ 554606 h 554606"/>
                  <a:gd name="connsiteX17" fmla="*/ 262004 w 439719"/>
                  <a:gd name="connsiteY17" fmla="*/ 554605 h 554606"/>
                  <a:gd name="connsiteX18" fmla="*/ 222266 w 439719"/>
                  <a:gd name="connsiteY18" fmla="*/ 514867 h 554606"/>
                  <a:gd name="connsiteX19" fmla="*/ 222266 w 439719"/>
                  <a:gd name="connsiteY19" fmla="*/ 491087 h 554606"/>
                  <a:gd name="connsiteX20" fmla="*/ 213768 w 439719"/>
                  <a:gd name="connsiteY20" fmla="*/ 511603 h 554606"/>
                  <a:gd name="connsiteX21" fmla="*/ 185669 w 439719"/>
                  <a:gd name="connsiteY21" fmla="*/ 523242 h 554606"/>
                  <a:gd name="connsiteX22" fmla="*/ 185670 w 439719"/>
                  <a:gd name="connsiteY22" fmla="*/ 523241 h 554606"/>
                  <a:gd name="connsiteX23" fmla="*/ 145932 w 439719"/>
                  <a:gd name="connsiteY23" fmla="*/ 483503 h 554606"/>
                  <a:gd name="connsiteX24" fmla="*/ 145932 w 439719"/>
                  <a:gd name="connsiteY24" fmla="*/ 257175 h 554606"/>
                  <a:gd name="connsiteX25" fmla="*/ 138160 w 439719"/>
                  <a:gd name="connsiteY25" fmla="*/ 257175 h 554606"/>
                  <a:gd name="connsiteX26" fmla="*/ 81058 w 439719"/>
                  <a:gd name="connsiteY26" fmla="*/ 326983 h 554606"/>
                  <a:gd name="connsiteX27" fmla="*/ 16763 w 439719"/>
                  <a:gd name="connsiteY27" fmla="*/ 333421 h 554606"/>
                  <a:gd name="connsiteX28" fmla="*/ 10325 w 439719"/>
                  <a:gd name="connsiteY28" fmla="*/ 269125 h 554606"/>
                  <a:gd name="connsiteX29" fmla="*/ 103068 w 439719"/>
                  <a:gd name="connsiteY29" fmla="*/ 155745 h 554606"/>
                  <a:gd name="connsiteX30" fmla="*/ 103068 w 439719"/>
                  <a:gd name="connsiteY30" fmla="*/ 120319 h 554606"/>
                  <a:gd name="connsiteX31" fmla="*/ 223387 w 439719"/>
                  <a:gd name="connsiteY31" fmla="*/ 0 h 554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439719" h="554606">
                    <a:moveTo>
                      <a:pt x="223387" y="0"/>
                    </a:moveTo>
                    <a:lnTo>
                      <a:pt x="319400" y="0"/>
                    </a:lnTo>
                    <a:cubicBezTo>
                      <a:pt x="385850" y="0"/>
                      <a:pt x="439719" y="53869"/>
                      <a:pt x="439719" y="120319"/>
                    </a:cubicBezTo>
                    <a:lnTo>
                      <a:pt x="439719" y="167536"/>
                    </a:lnTo>
                    <a:lnTo>
                      <a:pt x="439719" y="257175"/>
                    </a:lnTo>
                    <a:lnTo>
                      <a:pt x="439719" y="438415"/>
                    </a:lnTo>
                    <a:cubicBezTo>
                      <a:pt x="439719" y="457074"/>
                      <a:pt x="424593" y="472200"/>
                      <a:pt x="405934" y="472200"/>
                    </a:cubicBezTo>
                    <a:lnTo>
                      <a:pt x="405935" y="472199"/>
                    </a:lnTo>
                    <a:cubicBezTo>
                      <a:pt x="396605" y="472199"/>
                      <a:pt x="388159" y="468418"/>
                      <a:pt x="382045" y="462304"/>
                    </a:cubicBezTo>
                    <a:lnTo>
                      <a:pt x="373044" y="440572"/>
                    </a:lnTo>
                    <a:lnTo>
                      <a:pt x="373044" y="493029"/>
                    </a:lnTo>
                    <a:cubicBezTo>
                      <a:pt x="373044" y="514976"/>
                      <a:pt x="355253" y="532767"/>
                      <a:pt x="333306" y="532767"/>
                    </a:cubicBezTo>
                    <a:lnTo>
                      <a:pt x="333307" y="532766"/>
                    </a:lnTo>
                    <a:cubicBezTo>
                      <a:pt x="322334" y="532766"/>
                      <a:pt x="312399" y="528318"/>
                      <a:pt x="305208" y="521127"/>
                    </a:cubicBezTo>
                    <a:lnTo>
                      <a:pt x="301741" y="512757"/>
                    </a:lnTo>
                    <a:lnTo>
                      <a:pt x="301741" y="514868"/>
                    </a:lnTo>
                    <a:cubicBezTo>
                      <a:pt x="301741" y="536815"/>
                      <a:pt x="283950" y="554606"/>
                      <a:pt x="262003" y="554606"/>
                    </a:cubicBezTo>
                    <a:lnTo>
                      <a:pt x="262004" y="554605"/>
                    </a:lnTo>
                    <a:cubicBezTo>
                      <a:pt x="240057" y="554605"/>
                      <a:pt x="222266" y="536814"/>
                      <a:pt x="222266" y="514867"/>
                    </a:cubicBezTo>
                    <a:lnTo>
                      <a:pt x="222266" y="491087"/>
                    </a:lnTo>
                    <a:lnTo>
                      <a:pt x="213768" y="511603"/>
                    </a:lnTo>
                    <a:cubicBezTo>
                      <a:pt x="206577" y="518794"/>
                      <a:pt x="196643" y="523242"/>
                      <a:pt x="185669" y="523242"/>
                    </a:cubicBezTo>
                    <a:lnTo>
                      <a:pt x="185670" y="523241"/>
                    </a:lnTo>
                    <a:cubicBezTo>
                      <a:pt x="163723" y="523241"/>
                      <a:pt x="145932" y="505450"/>
                      <a:pt x="145932" y="483503"/>
                    </a:cubicBezTo>
                    <a:lnTo>
                      <a:pt x="145932" y="257175"/>
                    </a:lnTo>
                    <a:lnTo>
                      <a:pt x="138160" y="257175"/>
                    </a:lnTo>
                    <a:lnTo>
                      <a:pt x="81058" y="326983"/>
                    </a:lnTo>
                    <a:cubicBezTo>
                      <a:pt x="65081" y="346515"/>
                      <a:pt x="36295" y="349397"/>
                      <a:pt x="16763" y="333421"/>
                    </a:cubicBezTo>
                    <a:cubicBezTo>
                      <a:pt x="-2769" y="317444"/>
                      <a:pt x="-5651" y="288657"/>
                      <a:pt x="10325" y="269125"/>
                    </a:cubicBezTo>
                    <a:lnTo>
                      <a:pt x="103068" y="155745"/>
                    </a:lnTo>
                    <a:lnTo>
                      <a:pt x="103068" y="120319"/>
                    </a:lnTo>
                    <a:cubicBezTo>
                      <a:pt x="103068" y="53869"/>
                      <a:pt x="156937" y="0"/>
                      <a:pt x="223387" y="0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3" name="四角形: 上の 2 つの角を丸める 212">
                <a:extLst>
                  <a:ext uri="{FF2B5EF4-FFF2-40B4-BE49-F238E27FC236}">
                    <a16:creationId xmlns:a16="http://schemas.microsoft.com/office/drawing/2014/main" id="{44C0280F-25E7-63E9-6CB9-E6237E6461D1}"/>
                  </a:ext>
                </a:extLst>
              </p:cNvPr>
              <p:cNvSpPr>
                <a:spLocks/>
              </p:cNvSpPr>
              <p:nvPr/>
            </p:nvSpPr>
            <p:spPr>
              <a:xfrm rot="5400000">
                <a:off x="4714468" y="5196825"/>
                <a:ext cx="206633" cy="465692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1" name="グループ化 480">
              <a:extLst>
                <a:ext uri="{FF2B5EF4-FFF2-40B4-BE49-F238E27FC236}">
                  <a16:creationId xmlns:a16="http://schemas.microsoft.com/office/drawing/2014/main" id="{E69E7A4C-B76D-0A12-A8E3-C1DCE06DE90B}"/>
                </a:ext>
              </a:extLst>
            </p:cNvPr>
            <p:cNvGrpSpPr/>
            <p:nvPr/>
          </p:nvGrpSpPr>
          <p:grpSpPr>
            <a:xfrm rot="900000" flipH="1">
              <a:off x="5050985" y="5228537"/>
              <a:ext cx="714899" cy="243787"/>
              <a:chOff x="4975464" y="5289201"/>
              <a:chExt cx="714899" cy="243787"/>
            </a:xfrm>
          </p:grpSpPr>
          <p:sp>
            <p:nvSpPr>
              <p:cNvPr id="219" name="フリーフォーム: 図形 218">
                <a:extLst>
                  <a:ext uri="{FF2B5EF4-FFF2-40B4-BE49-F238E27FC236}">
                    <a16:creationId xmlns:a16="http://schemas.microsoft.com/office/drawing/2014/main" id="{BBF72BF9-1CA6-1603-6D13-DF2063492D75}"/>
                  </a:ext>
                </a:extLst>
              </p:cNvPr>
              <p:cNvSpPr/>
              <p:nvPr/>
            </p:nvSpPr>
            <p:spPr>
              <a:xfrm rot="16200000" flipH="1">
                <a:off x="5437119" y="5259941"/>
                <a:ext cx="223984" cy="282504"/>
              </a:xfrm>
              <a:custGeom>
                <a:avLst/>
                <a:gdLst>
                  <a:gd name="connsiteX0" fmla="*/ 223387 w 439719"/>
                  <a:gd name="connsiteY0" fmla="*/ 0 h 554606"/>
                  <a:gd name="connsiteX1" fmla="*/ 319400 w 439719"/>
                  <a:gd name="connsiteY1" fmla="*/ 0 h 554606"/>
                  <a:gd name="connsiteX2" fmla="*/ 439719 w 439719"/>
                  <a:gd name="connsiteY2" fmla="*/ 120319 h 554606"/>
                  <a:gd name="connsiteX3" fmla="*/ 439719 w 439719"/>
                  <a:gd name="connsiteY3" fmla="*/ 167536 h 554606"/>
                  <a:gd name="connsiteX4" fmla="*/ 439719 w 439719"/>
                  <a:gd name="connsiteY4" fmla="*/ 257175 h 554606"/>
                  <a:gd name="connsiteX5" fmla="*/ 439719 w 439719"/>
                  <a:gd name="connsiteY5" fmla="*/ 438415 h 554606"/>
                  <a:gd name="connsiteX6" fmla="*/ 405934 w 439719"/>
                  <a:gd name="connsiteY6" fmla="*/ 472200 h 554606"/>
                  <a:gd name="connsiteX7" fmla="*/ 405935 w 439719"/>
                  <a:gd name="connsiteY7" fmla="*/ 472199 h 554606"/>
                  <a:gd name="connsiteX8" fmla="*/ 382045 w 439719"/>
                  <a:gd name="connsiteY8" fmla="*/ 462304 h 554606"/>
                  <a:gd name="connsiteX9" fmla="*/ 373044 w 439719"/>
                  <a:gd name="connsiteY9" fmla="*/ 440572 h 554606"/>
                  <a:gd name="connsiteX10" fmla="*/ 373044 w 439719"/>
                  <a:gd name="connsiteY10" fmla="*/ 493029 h 554606"/>
                  <a:gd name="connsiteX11" fmla="*/ 333306 w 439719"/>
                  <a:gd name="connsiteY11" fmla="*/ 532767 h 554606"/>
                  <a:gd name="connsiteX12" fmla="*/ 333307 w 439719"/>
                  <a:gd name="connsiteY12" fmla="*/ 532766 h 554606"/>
                  <a:gd name="connsiteX13" fmla="*/ 305208 w 439719"/>
                  <a:gd name="connsiteY13" fmla="*/ 521127 h 554606"/>
                  <a:gd name="connsiteX14" fmla="*/ 301741 w 439719"/>
                  <a:gd name="connsiteY14" fmla="*/ 512757 h 554606"/>
                  <a:gd name="connsiteX15" fmla="*/ 301741 w 439719"/>
                  <a:gd name="connsiteY15" fmla="*/ 514868 h 554606"/>
                  <a:gd name="connsiteX16" fmla="*/ 262003 w 439719"/>
                  <a:gd name="connsiteY16" fmla="*/ 554606 h 554606"/>
                  <a:gd name="connsiteX17" fmla="*/ 262004 w 439719"/>
                  <a:gd name="connsiteY17" fmla="*/ 554605 h 554606"/>
                  <a:gd name="connsiteX18" fmla="*/ 222266 w 439719"/>
                  <a:gd name="connsiteY18" fmla="*/ 514867 h 554606"/>
                  <a:gd name="connsiteX19" fmla="*/ 222266 w 439719"/>
                  <a:gd name="connsiteY19" fmla="*/ 491087 h 554606"/>
                  <a:gd name="connsiteX20" fmla="*/ 213768 w 439719"/>
                  <a:gd name="connsiteY20" fmla="*/ 511603 h 554606"/>
                  <a:gd name="connsiteX21" fmla="*/ 185669 w 439719"/>
                  <a:gd name="connsiteY21" fmla="*/ 523242 h 554606"/>
                  <a:gd name="connsiteX22" fmla="*/ 185670 w 439719"/>
                  <a:gd name="connsiteY22" fmla="*/ 523241 h 554606"/>
                  <a:gd name="connsiteX23" fmla="*/ 145932 w 439719"/>
                  <a:gd name="connsiteY23" fmla="*/ 483503 h 554606"/>
                  <a:gd name="connsiteX24" fmla="*/ 145932 w 439719"/>
                  <a:gd name="connsiteY24" fmla="*/ 257175 h 554606"/>
                  <a:gd name="connsiteX25" fmla="*/ 138160 w 439719"/>
                  <a:gd name="connsiteY25" fmla="*/ 257175 h 554606"/>
                  <a:gd name="connsiteX26" fmla="*/ 81058 w 439719"/>
                  <a:gd name="connsiteY26" fmla="*/ 326983 h 554606"/>
                  <a:gd name="connsiteX27" fmla="*/ 16763 w 439719"/>
                  <a:gd name="connsiteY27" fmla="*/ 333421 h 554606"/>
                  <a:gd name="connsiteX28" fmla="*/ 10325 w 439719"/>
                  <a:gd name="connsiteY28" fmla="*/ 269125 h 554606"/>
                  <a:gd name="connsiteX29" fmla="*/ 103068 w 439719"/>
                  <a:gd name="connsiteY29" fmla="*/ 155745 h 554606"/>
                  <a:gd name="connsiteX30" fmla="*/ 103068 w 439719"/>
                  <a:gd name="connsiteY30" fmla="*/ 120319 h 554606"/>
                  <a:gd name="connsiteX31" fmla="*/ 223387 w 439719"/>
                  <a:gd name="connsiteY31" fmla="*/ 0 h 554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439719" h="554606">
                    <a:moveTo>
                      <a:pt x="223387" y="0"/>
                    </a:moveTo>
                    <a:lnTo>
                      <a:pt x="319400" y="0"/>
                    </a:lnTo>
                    <a:cubicBezTo>
                      <a:pt x="385850" y="0"/>
                      <a:pt x="439719" y="53869"/>
                      <a:pt x="439719" y="120319"/>
                    </a:cubicBezTo>
                    <a:lnTo>
                      <a:pt x="439719" y="167536"/>
                    </a:lnTo>
                    <a:lnTo>
                      <a:pt x="439719" y="257175"/>
                    </a:lnTo>
                    <a:lnTo>
                      <a:pt x="439719" y="438415"/>
                    </a:lnTo>
                    <a:cubicBezTo>
                      <a:pt x="439719" y="457074"/>
                      <a:pt x="424593" y="472200"/>
                      <a:pt x="405934" y="472200"/>
                    </a:cubicBezTo>
                    <a:lnTo>
                      <a:pt x="405935" y="472199"/>
                    </a:lnTo>
                    <a:cubicBezTo>
                      <a:pt x="396605" y="472199"/>
                      <a:pt x="388159" y="468418"/>
                      <a:pt x="382045" y="462304"/>
                    </a:cubicBezTo>
                    <a:lnTo>
                      <a:pt x="373044" y="440572"/>
                    </a:lnTo>
                    <a:lnTo>
                      <a:pt x="373044" y="493029"/>
                    </a:lnTo>
                    <a:cubicBezTo>
                      <a:pt x="373044" y="514976"/>
                      <a:pt x="355253" y="532767"/>
                      <a:pt x="333306" y="532767"/>
                    </a:cubicBezTo>
                    <a:lnTo>
                      <a:pt x="333307" y="532766"/>
                    </a:lnTo>
                    <a:cubicBezTo>
                      <a:pt x="322334" y="532766"/>
                      <a:pt x="312399" y="528318"/>
                      <a:pt x="305208" y="521127"/>
                    </a:cubicBezTo>
                    <a:lnTo>
                      <a:pt x="301741" y="512757"/>
                    </a:lnTo>
                    <a:lnTo>
                      <a:pt x="301741" y="514868"/>
                    </a:lnTo>
                    <a:cubicBezTo>
                      <a:pt x="301741" y="536815"/>
                      <a:pt x="283950" y="554606"/>
                      <a:pt x="262003" y="554606"/>
                    </a:cubicBezTo>
                    <a:lnTo>
                      <a:pt x="262004" y="554605"/>
                    </a:lnTo>
                    <a:cubicBezTo>
                      <a:pt x="240057" y="554605"/>
                      <a:pt x="222266" y="536814"/>
                      <a:pt x="222266" y="514867"/>
                    </a:cubicBezTo>
                    <a:lnTo>
                      <a:pt x="222266" y="491087"/>
                    </a:lnTo>
                    <a:lnTo>
                      <a:pt x="213768" y="511603"/>
                    </a:lnTo>
                    <a:cubicBezTo>
                      <a:pt x="206577" y="518794"/>
                      <a:pt x="196643" y="523242"/>
                      <a:pt x="185669" y="523242"/>
                    </a:cubicBezTo>
                    <a:lnTo>
                      <a:pt x="185670" y="523241"/>
                    </a:lnTo>
                    <a:cubicBezTo>
                      <a:pt x="163723" y="523241"/>
                      <a:pt x="145932" y="505450"/>
                      <a:pt x="145932" y="483503"/>
                    </a:cubicBezTo>
                    <a:lnTo>
                      <a:pt x="145932" y="257175"/>
                    </a:lnTo>
                    <a:lnTo>
                      <a:pt x="138160" y="257175"/>
                    </a:lnTo>
                    <a:lnTo>
                      <a:pt x="81058" y="326983"/>
                    </a:lnTo>
                    <a:cubicBezTo>
                      <a:pt x="65081" y="346515"/>
                      <a:pt x="36295" y="349397"/>
                      <a:pt x="16763" y="333421"/>
                    </a:cubicBezTo>
                    <a:cubicBezTo>
                      <a:pt x="-2769" y="317444"/>
                      <a:pt x="-5651" y="288657"/>
                      <a:pt x="10325" y="269125"/>
                    </a:cubicBezTo>
                    <a:lnTo>
                      <a:pt x="103068" y="155745"/>
                    </a:lnTo>
                    <a:lnTo>
                      <a:pt x="103068" y="120319"/>
                    </a:lnTo>
                    <a:cubicBezTo>
                      <a:pt x="103068" y="53869"/>
                      <a:pt x="156937" y="0"/>
                      <a:pt x="223387" y="0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0" name="四角形: 上の 2 つの角を丸める 479">
                <a:extLst>
                  <a:ext uri="{FF2B5EF4-FFF2-40B4-BE49-F238E27FC236}">
                    <a16:creationId xmlns:a16="http://schemas.microsoft.com/office/drawing/2014/main" id="{C22C1CCA-B089-BD48-49C2-14CF6B72BD29}"/>
                  </a:ext>
                </a:extLst>
              </p:cNvPr>
              <p:cNvSpPr>
                <a:spLocks/>
              </p:cNvSpPr>
              <p:nvPr/>
            </p:nvSpPr>
            <p:spPr>
              <a:xfrm rot="5400000">
                <a:off x="5104993" y="5196826"/>
                <a:ext cx="206633" cy="465692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7D46A967-B144-2A99-291D-697BE51ADA3C}"/>
                </a:ext>
              </a:extLst>
            </p:cNvPr>
            <p:cNvSpPr/>
            <p:nvPr/>
          </p:nvSpPr>
          <p:spPr>
            <a:xfrm rot="10800000">
              <a:off x="4989102" y="4922862"/>
              <a:ext cx="366562" cy="99060"/>
            </a:xfrm>
            <a:custGeom>
              <a:avLst/>
              <a:gdLst>
                <a:gd name="connsiteX0" fmla="*/ 366562 w 366562"/>
                <a:gd name="connsiteY0" fmla="*/ 99060 h 99060"/>
                <a:gd name="connsiteX1" fmla="*/ 0 w 366562"/>
                <a:gd name="connsiteY1" fmla="*/ 99060 h 99060"/>
                <a:gd name="connsiteX2" fmla="*/ 37725 w 366562"/>
                <a:gd name="connsiteY2" fmla="*/ 0 h 99060"/>
                <a:gd name="connsiteX3" fmla="*/ 328837 w 366562"/>
                <a:gd name="connsiteY3" fmla="*/ 0 h 99060"/>
                <a:gd name="connsiteX4" fmla="*/ 366562 w 366562"/>
                <a:gd name="connsiteY4" fmla="*/ 99060 h 99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562" h="99060">
                  <a:moveTo>
                    <a:pt x="366562" y="99060"/>
                  </a:moveTo>
                  <a:lnTo>
                    <a:pt x="0" y="99060"/>
                  </a:lnTo>
                  <a:lnTo>
                    <a:pt x="37725" y="0"/>
                  </a:lnTo>
                  <a:lnTo>
                    <a:pt x="328837" y="0"/>
                  </a:lnTo>
                  <a:lnTo>
                    <a:pt x="366562" y="9906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4" name="楕円 113">
              <a:extLst>
                <a:ext uri="{FF2B5EF4-FFF2-40B4-BE49-F238E27FC236}">
                  <a16:creationId xmlns:a16="http://schemas.microsoft.com/office/drawing/2014/main" id="{67550349-D658-11B7-04C2-34AD1F3857AC}"/>
                </a:ext>
              </a:extLst>
            </p:cNvPr>
            <p:cNvSpPr/>
            <p:nvPr/>
          </p:nvSpPr>
          <p:spPr>
            <a:xfrm>
              <a:off x="4532793" y="43435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" name="楕円 114">
              <a:extLst>
                <a:ext uri="{FF2B5EF4-FFF2-40B4-BE49-F238E27FC236}">
                  <a16:creationId xmlns:a16="http://schemas.microsoft.com/office/drawing/2014/main" id="{68800B83-480F-77AD-7B23-D929A47A73C7}"/>
                </a:ext>
              </a:extLst>
            </p:cNvPr>
            <p:cNvSpPr/>
            <p:nvPr/>
          </p:nvSpPr>
          <p:spPr>
            <a:xfrm>
              <a:off x="5598775" y="43435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楕円 115">
              <a:extLst>
                <a:ext uri="{FF2B5EF4-FFF2-40B4-BE49-F238E27FC236}">
                  <a16:creationId xmlns:a16="http://schemas.microsoft.com/office/drawing/2014/main" id="{1020F11E-8E0E-FA32-3948-3622565A21A4}"/>
                </a:ext>
              </a:extLst>
            </p:cNvPr>
            <p:cNvSpPr/>
            <p:nvPr/>
          </p:nvSpPr>
          <p:spPr>
            <a:xfrm>
              <a:off x="4614080" y="3865739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アーチ 116">
              <a:extLst>
                <a:ext uri="{FF2B5EF4-FFF2-40B4-BE49-F238E27FC236}">
                  <a16:creationId xmlns:a16="http://schemas.microsoft.com/office/drawing/2014/main" id="{E5C407FD-D197-2463-32DB-25315B016BAD}"/>
                </a:ext>
              </a:extLst>
            </p:cNvPr>
            <p:cNvSpPr/>
            <p:nvPr/>
          </p:nvSpPr>
          <p:spPr>
            <a:xfrm rot="10800000">
              <a:off x="5022518" y="4555270"/>
              <a:ext cx="295176" cy="295176"/>
            </a:xfrm>
            <a:prstGeom prst="blockArc">
              <a:avLst>
                <a:gd name="adj1" fmla="val 12426846"/>
                <a:gd name="adj2" fmla="val 19680107"/>
                <a:gd name="adj3" fmla="val 14627"/>
              </a:avLst>
            </a:pr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9DACC8EE-F80D-EAF8-ED71-498C7C6800D1}"/>
                </a:ext>
              </a:extLst>
            </p:cNvPr>
            <p:cNvSpPr/>
            <p:nvPr/>
          </p:nvSpPr>
          <p:spPr>
            <a:xfrm>
              <a:off x="4646246" y="3855283"/>
              <a:ext cx="1049640" cy="393267"/>
            </a:xfrm>
            <a:custGeom>
              <a:avLst/>
              <a:gdLst>
                <a:gd name="connsiteX0" fmla="*/ 678549 w 1355262"/>
                <a:gd name="connsiteY0" fmla="*/ 0 h 507774"/>
                <a:gd name="connsiteX1" fmla="*/ 1342042 w 1355262"/>
                <a:gd name="connsiteY1" fmla="*/ 439793 h 507774"/>
                <a:gd name="connsiteX2" fmla="*/ 1355262 w 1355262"/>
                <a:gd name="connsiteY2" fmla="*/ 482380 h 507774"/>
                <a:gd name="connsiteX3" fmla="*/ 1320584 w 1355262"/>
                <a:gd name="connsiteY3" fmla="*/ 493145 h 507774"/>
                <a:gd name="connsiteX4" fmla="*/ 1175463 w 1355262"/>
                <a:gd name="connsiteY4" fmla="*/ 507774 h 507774"/>
                <a:gd name="connsiteX5" fmla="*/ 772860 w 1355262"/>
                <a:gd name="connsiteY5" fmla="*/ 384796 h 507774"/>
                <a:gd name="connsiteX6" fmla="*/ 668100 w 1355262"/>
                <a:gd name="connsiteY6" fmla="*/ 298361 h 507774"/>
                <a:gd name="connsiteX7" fmla="*/ 563340 w 1355262"/>
                <a:gd name="connsiteY7" fmla="*/ 384796 h 507774"/>
                <a:gd name="connsiteX8" fmla="*/ 160736 w 1355262"/>
                <a:gd name="connsiteY8" fmla="*/ 507774 h 507774"/>
                <a:gd name="connsiteX9" fmla="*/ 15615 w 1355262"/>
                <a:gd name="connsiteY9" fmla="*/ 493145 h 507774"/>
                <a:gd name="connsiteX10" fmla="*/ 0 w 1355262"/>
                <a:gd name="connsiteY10" fmla="*/ 488297 h 507774"/>
                <a:gd name="connsiteX11" fmla="*/ 15057 w 1355262"/>
                <a:gd name="connsiteY11" fmla="*/ 439793 h 507774"/>
                <a:gd name="connsiteX12" fmla="*/ 678549 w 1355262"/>
                <a:gd name="connsiteY12" fmla="*/ 0 h 5077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355262" h="507774">
                  <a:moveTo>
                    <a:pt x="678549" y="0"/>
                  </a:moveTo>
                  <a:cubicBezTo>
                    <a:pt x="976816" y="0"/>
                    <a:pt x="1232728" y="181345"/>
                    <a:pt x="1342042" y="439793"/>
                  </a:cubicBezTo>
                  <a:lnTo>
                    <a:pt x="1355262" y="482380"/>
                  </a:lnTo>
                  <a:lnTo>
                    <a:pt x="1320584" y="493145"/>
                  </a:lnTo>
                  <a:cubicBezTo>
                    <a:pt x="1273709" y="502737"/>
                    <a:pt x="1225174" y="507774"/>
                    <a:pt x="1175463" y="507774"/>
                  </a:cubicBezTo>
                  <a:cubicBezTo>
                    <a:pt x="1026330" y="507774"/>
                    <a:pt x="887785" y="462438"/>
                    <a:pt x="772860" y="384796"/>
                  </a:cubicBezTo>
                  <a:lnTo>
                    <a:pt x="668100" y="298361"/>
                  </a:lnTo>
                  <a:lnTo>
                    <a:pt x="563340" y="384796"/>
                  </a:lnTo>
                  <a:cubicBezTo>
                    <a:pt x="448414" y="462438"/>
                    <a:pt x="309869" y="507774"/>
                    <a:pt x="160736" y="507774"/>
                  </a:cubicBezTo>
                  <a:cubicBezTo>
                    <a:pt x="111025" y="507774"/>
                    <a:pt x="62491" y="502737"/>
                    <a:pt x="15615" y="493145"/>
                  </a:cubicBezTo>
                  <a:lnTo>
                    <a:pt x="0" y="488297"/>
                  </a:lnTo>
                  <a:lnTo>
                    <a:pt x="15057" y="439793"/>
                  </a:lnTo>
                  <a:cubicBezTo>
                    <a:pt x="124371" y="181345"/>
                    <a:pt x="380283" y="0"/>
                    <a:pt x="678549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9" name="フリーフォーム: 図形 118">
              <a:extLst>
                <a:ext uri="{FF2B5EF4-FFF2-40B4-BE49-F238E27FC236}">
                  <a16:creationId xmlns:a16="http://schemas.microsoft.com/office/drawing/2014/main" id="{67216827-E39B-3A4D-0C4F-E73D88A316D1}"/>
                </a:ext>
              </a:extLst>
            </p:cNvPr>
            <p:cNvSpPr/>
            <p:nvPr/>
          </p:nvSpPr>
          <p:spPr>
            <a:xfrm>
              <a:off x="4763710" y="4318107"/>
              <a:ext cx="271665" cy="137883"/>
            </a:xfrm>
            <a:custGeom>
              <a:avLst/>
              <a:gdLst>
                <a:gd name="connsiteX0" fmla="*/ 0 w 350765"/>
                <a:gd name="connsiteY0" fmla="*/ 0 h 178030"/>
                <a:gd name="connsiteX1" fmla="*/ 80871 w 350765"/>
                <a:gd name="connsiteY1" fmla="*/ 83638 h 178030"/>
                <a:gd name="connsiteX2" fmla="*/ 86309 w 350765"/>
                <a:gd name="connsiteY2" fmla="*/ 79050 h 178030"/>
                <a:gd name="connsiteX3" fmla="*/ 181037 w 350765"/>
                <a:gd name="connsiteY3" fmla="*/ 49086 h 178030"/>
                <a:gd name="connsiteX4" fmla="*/ 350765 w 350765"/>
                <a:gd name="connsiteY4" fmla="*/ 138497 h 178030"/>
                <a:gd name="connsiteX5" fmla="*/ 303487 w 350765"/>
                <a:gd name="connsiteY5" fmla="*/ 168037 h 178030"/>
                <a:gd name="connsiteX6" fmla="*/ 183412 w 350765"/>
                <a:gd name="connsiteY6" fmla="*/ 104782 h 178030"/>
                <a:gd name="connsiteX7" fmla="*/ 69158 w 350765"/>
                <a:gd name="connsiteY7" fmla="*/ 178030 h 178030"/>
                <a:gd name="connsiteX8" fmla="*/ 19538 w 350765"/>
                <a:gd name="connsiteY8" fmla="*/ 152623 h 178030"/>
                <a:gd name="connsiteX9" fmla="*/ 36613 w 350765"/>
                <a:gd name="connsiteY9" fmla="*/ 127989 h 1780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50765" h="178030">
                  <a:moveTo>
                    <a:pt x="0" y="0"/>
                  </a:moveTo>
                  <a:lnTo>
                    <a:pt x="80871" y="83638"/>
                  </a:lnTo>
                  <a:lnTo>
                    <a:pt x="86309" y="79050"/>
                  </a:lnTo>
                  <a:cubicBezTo>
                    <a:pt x="114207" y="61165"/>
                    <a:pt x="146764" y="50548"/>
                    <a:pt x="181037" y="49086"/>
                  </a:cubicBezTo>
                  <a:cubicBezTo>
                    <a:pt x="249583" y="46163"/>
                    <a:pt x="314409" y="80313"/>
                    <a:pt x="350765" y="138497"/>
                  </a:cubicBezTo>
                  <a:lnTo>
                    <a:pt x="303487" y="168037"/>
                  </a:lnTo>
                  <a:cubicBezTo>
                    <a:pt x="277767" y="126874"/>
                    <a:pt x="231905" y="102714"/>
                    <a:pt x="183412" y="104782"/>
                  </a:cubicBezTo>
                  <a:cubicBezTo>
                    <a:pt x="134918" y="106850"/>
                    <a:pt x="91280" y="134827"/>
                    <a:pt x="69158" y="178030"/>
                  </a:cubicBezTo>
                  <a:lnTo>
                    <a:pt x="19538" y="152623"/>
                  </a:lnTo>
                  <a:lnTo>
                    <a:pt x="36613" y="127989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20" name="フリーフォーム: 図形 119">
              <a:extLst>
                <a:ext uri="{FF2B5EF4-FFF2-40B4-BE49-F238E27FC236}">
                  <a16:creationId xmlns:a16="http://schemas.microsoft.com/office/drawing/2014/main" id="{2C04C8AA-14F8-4A41-191C-C9F3D6E05B0F}"/>
                </a:ext>
              </a:extLst>
            </p:cNvPr>
            <p:cNvSpPr/>
            <p:nvPr/>
          </p:nvSpPr>
          <p:spPr>
            <a:xfrm>
              <a:off x="5295883" y="4318107"/>
              <a:ext cx="271665" cy="137883"/>
            </a:xfrm>
            <a:custGeom>
              <a:avLst/>
              <a:gdLst>
                <a:gd name="connsiteX0" fmla="*/ 0 w 350765"/>
                <a:gd name="connsiteY0" fmla="*/ 0 h 178030"/>
                <a:gd name="connsiteX1" fmla="*/ 80870 w 350765"/>
                <a:gd name="connsiteY1" fmla="*/ 83638 h 178030"/>
                <a:gd name="connsiteX2" fmla="*/ 86309 w 350765"/>
                <a:gd name="connsiteY2" fmla="*/ 79050 h 178030"/>
                <a:gd name="connsiteX3" fmla="*/ 181037 w 350765"/>
                <a:gd name="connsiteY3" fmla="*/ 49086 h 178030"/>
                <a:gd name="connsiteX4" fmla="*/ 350765 w 350765"/>
                <a:gd name="connsiteY4" fmla="*/ 138497 h 178030"/>
                <a:gd name="connsiteX5" fmla="*/ 303487 w 350765"/>
                <a:gd name="connsiteY5" fmla="*/ 168037 h 178030"/>
                <a:gd name="connsiteX6" fmla="*/ 183412 w 350765"/>
                <a:gd name="connsiteY6" fmla="*/ 104782 h 178030"/>
                <a:gd name="connsiteX7" fmla="*/ 69158 w 350765"/>
                <a:gd name="connsiteY7" fmla="*/ 178030 h 178030"/>
                <a:gd name="connsiteX8" fmla="*/ 19538 w 350765"/>
                <a:gd name="connsiteY8" fmla="*/ 152623 h 178030"/>
                <a:gd name="connsiteX9" fmla="*/ 36612 w 350765"/>
                <a:gd name="connsiteY9" fmla="*/ 127990 h 1780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50765" h="178030">
                  <a:moveTo>
                    <a:pt x="0" y="0"/>
                  </a:moveTo>
                  <a:lnTo>
                    <a:pt x="80870" y="83638"/>
                  </a:lnTo>
                  <a:lnTo>
                    <a:pt x="86309" y="79050"/>
                  </a:lnTo>
                  <a:cubicBezTo>
                    <a:pt x="114207" y="61165"/>
                    <a:pt x="146764" y="50548"/>
                    <a:pt x="181037" y="49086"/>
                  </a:cubicBezTo>
                  <a:cubicBezTo>
                    <a:pt x="249583" y="46163"/>
                    <a:pt x="314409" y="80313"/>
                    <a:pt x="350765" y="138497"/>
                  </a:cubicBezTo>
                  <a:lnTo>
                    <a:pt x="303487" y="168037"/>
                  </a:lnTo>
                  <a:cubicBezTo>
                    <a:pt x="277767" y="126874"/>
                    <a:pt x="231905" y="102714"/>
                    <a:pt x="183412" y="104782"/>
                  </a:cubicBezTo>
                  <a:cubicBezTo>
                    <a:pt x="134918" y="106850"/>
                    <a:pt x="91280" y="134827"/>
                    <a:pt x="69158" y="178030"/>
                  </a:cubicBezTo>
                  <a:lnTo>
                    <a:pt x="19538" y="152623"/>
                  </a:lnTo>
                  <a:lnTo>
                    <a:pt x="36612" y="127990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E8A8ABF7-0815-C859-3E3F-3E32977A4AB4}"/>
              </a:ext>
            </a:extLst>
          </p:cNvPr>
          <p:cNvGrpSpPr/>
          <p:nvPr/>
        </p:nvGrpSpPr>
        <p:grpSpPr>
          <a:xfrm>
            <a:off x="7537994" y="3747815"/>
            <a:ext cx="1278388" cy="2658882"/>
            <a:chOff x="7537994" y="3747815"/>
            <a:chExt cx="1278388" cy="2658882"/>
          </a:xfrm>
        </p:grpSpPr>
        <p:sp>
          <p:nvSpPr>
            <p:cNvPr id="133" name="楕円 132">
              <a:extLst>
                <a:ext uri="{FF2B5EF4-FFF2-40B4-BE49-F238E27FC236}">
                  <a16:creationId xmlns:a16="http://schemas.microsoft.com/office/drawing/2014/main" id="{A7DB3D18-3B09-2A8A-44B2-8D82854BEF3D}"/>
                </a:ext>
              </a:extLst>
            </p:cNvPr>
            <p:cNvSpPr/>
            <p:nvPr/>
          </p:nvSpPr>
          <p:spPr>
            <a:xfrm>
              <a:off x="7537994" y="3747815"/>
              <a:ext cx="1259506" cy="1363533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0" name="台形 369">
              <a:extLst>
                <a:ext uri="{FF2B5EF4-FFF2-40B4-BE49-F238E27FC236}">
                  <a16:creationId xmlns:a16="http://schemas.microsoft.com/office/drawing/2014/main" id="{A451C981-7DEC-8579-37AE-3EC009EB7894}"/>
                </a:ext>
              </a:extLst>
            </p:cNvPr>
            <p:cNvSpPr/>
            <p:nvPr/>
          </p:nvSpPr>
          <p:spPr>
            <a:xfrm rot="10800000">
              <a:off x="7952158" y="5922051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1" name="台形 370">
              <a:extLst>
                <a:ext uri="{FF2B5EF4-FFF2-40B4-BE49-F238E27FC236}">
                  <a16:creationId xmlns:a16="http://schemas.microsoft.com/office/drawing/2014/main" id="{DAC5FFAB-5EBC-1444-A85C-746C70E00555}"/>
                </a:ext>
              </a:extLst>
            </p:cNvPr>
            <p:cNvSpPr/>
            <p:nvPr/>
          </p:nvSpPr>
          <p:spPr>
            <a:xfrm rot="10800000">
              <a:off x="8137383" y="5922051"/>
              <a:ext cx="202862" cy="375056"/>
            </a:xfrm>
            <a:prstGeom prst="trapezoid">
              <a:avLst>
                <a:gd name="adj" fmla="val 20124"/>
              </a:avLst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2" name="フリーフォーム: 図形 371">
              <a:extLst>
                <a:ext uri="{FF2B5EF4-FFF2-40B4-BE49-F238E27FC236}">
                  <a16:creationId xmlns:a16="http://schemas.microsoft.com/office/drawing/2014/main" id="{D42B2E8E-5380-815C-7A61-F4B95B0E5AEF}"/>
                </a:ext>
              </a:extLst>
            </p:cNvPr>
            <p:cNvSpPr/>
            <p:nvPr/>
          </p:nvSpPr>
          <p:spPr>
            <a:xfrm>
              <a:off x="7781543" y="6262020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73" name="フリーフォーム: 図形 372">
              <a:extLst>
                <a:ext uri="{FF2B5EF4-FFF2-40B4-BE49-F238E27FC236}">
                  <a16:creationId xmlns:a16="http://schemas.microsoft.com/office/drawing/2014/main" id="{0D9187D2-AC11-D4B9-BA79-DD6D33634314}"/>
                </a:ext>
              </a:extLst>
            </p:cNvPr>
            <p:cNvSpPr/>
            <p:nvPr/>
          </p:nvSpPr>
          <p:spPr>
            <a:xfrm flipH="1">
              <a:off x="8145124" y="6262020"/>
              <a:ext cx="363932" cy="144677"/>
            </a:xfrm>
            <a:custGeom>
              <a:avLst/>
              <a:gdLst>
                <a:gd name="connsiteX0" fmla="*/ 88791 w 469898"/>
                <a:gd name="connsiteY0" fmla="*/ 0 h 186803"/>
                <a:gd name="connsiteX1" fmla="*/ 381107 w 469898"/>
                <a:gd name="connsiteY1" fmla="*/ 0 h 186803"/>
                <a:gd name="connsiteX2" fmla="*/ 469898 w 469898"/>
                <a:gd name="connsiteY2" fmla="*/ 88791 h 186803"/>
                <a:gd name="connsiteX3" fmla="*/ 469898 w 469898"/>
                <a:gd name="connsiteY3" fmla="*/ 153857 h 186803"/>
                <a:gd name="connsiteX4" fmla="*/ 436952 w 469898"/>
                <a:gd name="connsiteY4" fmla="*/ 186803 h 186803"/>
                <a:gd name="connsiteX5" fmla="*/ 382109 w 469898"/>
                <a:gd name="connsiteY5" fmla="*/ 186803 h 186803"/>
                <a:gd name="connsiteX6" fmla="*/ 382109 w 469898"/>
                <a:gd name="connsiteY6" fmla="*/ 96627 h 186803"/>
                <a:gd name="connsiteX7" fmla="*/ 241273 w 469898"/>
                <a:gd name="connsiteY7" fmla="*/ 186803 h 186803"/>
                <a:gd name="connsiteX8" fmla="*/ 32946 w 469898"/>
                <a:gd name="connsiteY8" fmla="*/ 186803 h 186803"/>
                <a:gd name="connsiteX9" fmla="*/ 0 w 469898"/>
                <a:gd name="connsiteY9" fmla="*/ 153857 h 186803"/>
                <a:gd name="connsiteX10" fmla="*/ 0 w 469898"/>
                <a:gd name="connsiteY10" fmla="*/ 88791 h 186803"/>
                <a:gd name="connsiteX11" fmla="*/ 88791 w 469898"/>
                <a:gd name="connsiteY11" fmla="*/ 0 h 1868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9898" h="186803">
                  <a:moveTo>
                    <a:pt x="88791" y="0"/>
                  </a:moveTo>
                  <a:lnTo>
                    <a:pt x="381107" y="0"/>
                  </a:lnTo>
                  <a:cubicBezTo>
                    <a:pt x="430145" y="0"/>
                    <a:pt x="469898" y="39753"/>
                    <a:pt x="469898" y="88791"/>
                  </a:cubicBezTo>
                  <a:lnTo>
                    <a:pt x="469898" y="153857"/>
                  </a:lnTo>
                  <a:cubicBezTo>
                    <a:pt x="469898" y="172053"/>
                    <a:pt x="455148" y="186803"/>
                    <a:pt x="436952" y="186803"/>
                  </a:cubicBezTo>
                  <a:lnTo>
                    <a:pt x="382109" y="186803"/>
                  </a:lnTo>
                  <a:lnTo>
                    <a:pt x="382109" y="96627"/>
                  </a:lnTo>
                  <a:lnTo>
                    <a:pt x="241273" y="186803"/>
                  </a:lnTo>
                  <a:lnTo>
                    <a:pt x="32946" y="186803"/>
                  </a:lnTo>
                  <a:cubicBezTo>
                    <a:pt x="14750" y="186803"/>
                    <a:pt x="0" y="172053"/>
                    <a:pt x="0" y="153857"/>
                  </a:cubicBezTo>
                  <a:lnTo>
                    <a:pt x="0" y="88791"/>
                  </a:lnTo>
                  <a:cubicBezTo>
                    <a:pt x="0" y="39753"/>
                    <a:pt x="39753" y="0"/>
                    <a:pt x="88791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75" name="台形 374">
              <a:extLst>
                <a:ext uri="{FF2B5EF4-FFF2-40B4-BE49-F238E27FC236}">
                  <a16:creationId xmlns:a16="http://schemas.microsoft.com/office/drawing/2014/main" id="{678D3C50-9878-56AC-7140-03E2A381FD84}"/>
                </a:ext>
              </a:extLst>
            </p:cNvPr>
            <p:cNvSpPr/>
            <p:nvPr/>
          </p:nvSpPr>
          <p:spPr>
            <a:xfrm rot="10800000" flipV="1">
              <a:off x="7827735" y="5762574"/>
              <a:ext cx="631578" cy="345409"/>
            </a:xfrm>
            <a:prstGeom prst="trapezoid">
              <a:avLst>
                <a:gd name="adj" fmla="val 11777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3" name="四角形: 上の 2 つの角を丸める 582">
              <a:extLst>
                <a:ext uri="{FF2B5EF4-FFF2-40B4-BE49-F238E27FC236}">
                  <a16:creationId xmlns:a16="http://schemas.microsoft.com/office/drawing/2014/main" id="{9CC60F92-AEE6-91B3-5E15-8CC63FA08D75}"/>
                </a:ext>
              </a:extLst>
            </p:cNvPr>
            <p:cNvSpPr>
              <a:spLocks/>
            </p:cNvSpPr>
            <p:nvPr/>
          </p:nvSpPr>
          <p:spPr>
            <a:xfrm rot="20700000" flipH="1">
              <a:off x="8365851" y="4914883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4" name="四角形: 上の 2 つの角を丸める 583">
              <a:extLst>
                <a:ext uri="{FF2B5EF4-FFF2-40B4-BE49-F238E27FC236}">
                  <a16:creationId xmlns:a16="http://schemas.microsoft.com/office/drawing/2014/main" id="{497BAEA5-052A-8511-6147-462633F5D8AC}"/>
                </a:ext>
              </a:extLst>
            </p:cNvPr>
            <p:cNvSpPr>
              <a:spLocks/>
            </p:cNvSpPr>
            <p:nvPr/>
          </p:nvSpPr>
          <p:spPr>
            <a:xfrm rot="900000">
              <a:off x="7715461" y="490059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9" name="フリーフォーム: 図形 318">
              <a:extLst>
                <a:ext uri="{FF2B5EF4-FFF2-40B4-BE49-F238E27FC236}">
                  <a16:creationId xmlns:a16="http://schemas.microsoft.com/office/drawing/2014/main" id="{4AC8BFD4-90B6-32B2-A5B4-5AB654762738}"/>
                </a:ext>
              </a:extLst>
            </p:cNvPr>
            <p:cNvSpPr/>
            <p:nvPr/>
          </p:nvSpPr>
          <p:spPr>
            <a:xfrm>
              <a:off x="7778790" y="4869160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4" name="二等辺三角形 63">
              <a:extLst>
                <a:ext uri="{FF2B5EF4-FFF2-40B4-BE49-F238E27FC236}">
                  <a16:creationId xmlns:a16="http://schemas.microsoft.com/office/drawing/2014/main" id="{BB9290A0-5B4D-FFC2-615F-1D4478C296B3}"/>
                </a:ext>
              </a:extLst>
            </p:cNvPr>
            <p:cNvSpPr/>
            <p:nvPr/>
          </p:nvSpPr>
          <p:spPr>
            <a:xfrm rot="10800000">
              <a:off x="7957913" y="4869160"/>
              <a:ext cx="366562" cy="481270"/>
            </a:xfrm>
            <a:prstGeom prst="triangl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3C3328AF-F32A-33BA-850F-924D434E4F43}"/>
                </a:ext>
              </a:extLst>
            </p:cNvPr>
            <p:cNvSpPr/>
            <p:nvPr/>
          </p:nvSpPr>
          <p:spPr>
            <a:xfrm>
              <a:off x="7857393" y="4924942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97D65B07-6E96-AB5E-75BE-60E7E71BA783}"/>
                </a:ext>
              </a:extLst>
            </p:cNvPr>
            <p:cNvSpPr/>
            <p:nvPr/>
          </p:nvSpPr>
          <p:spPr>
            <a:xfrm flipH="1">
              <a:off x="8160279" y="4924942"/>
              <a:ext cx="259556" cy="476250"/>
            </a:xfrm>
            <a:custGeom>
              <a:avLst/>
              <a:gdLst>
                <a:gd name="connsiteX0" fmla="*/ 28575 w 259556"/>
                <a:gd name="connsiteY0" fmla="*/ 0 h 476250"/>
                <a:gd name="connsiteX1" fmla="*/ 0 w 259556"/>
                <a:gd name="connsiteY1" fmla="*/ 138113 h 476250"/>
                <a:gd name="connsiteX2" fmla="*/ 83344 w 259556"/>
                <a:gd name="connsiteY2" fmla="*/ 135731 h 476250"/>
                <a:gd name="connsiteX3" fmla="*/ 4763 w 259556"/>
                <a:gd name="connsiteY3" fmla="*/ 192881 h 476250"/>
                <a:gd name="connsiteX4" fmla="*/ 259556 w 259556"/>
                <a:gd name="connsiteY4" fmla="*/ 476250 h 476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556" h="476250">
                  <a:moveTo>
                    <a:pt x="28575" y="0"/>
                  </a:moveTo>
                  <a:lnTo>
                    <a:pt x="0" y="138113"/>
                  </a:lnTo>
                  <a:lnTo>
                    <a:pt x="83344" y="135731"/>
                  </a:lnTo>
                  <a:lnTo>
                    <a:pt x="4763" y="192881"/>
                  </a:lnTo>
                  <a:lnTo>
                    <a:pt x="259556" y="476250"/>
                  </a:lnTo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87" name="四角形: 上の 2 つの角を丸める 586">
              <a:extLst>
                <a:ext uri="{FF2B5EF4-FFF2-40B4-BE49-F238E27FC236}">
                  <a16:creationId xmlns:a16="http://schemas.microsoft.com/office/drawing/2014/main" id="{4DE7EE08-5C69-C48B-9CB5-A13B0BBBDFB8}"/>
                </a:ext>
              </a:extLst>
            </p:cNvPr>
            <p:cNvSpPr>
              <a:spLocks/>
            </p:cNvSpPr>
            <p:nvPr/>
          </p:nvSpPr>
          <p:spPr>
            <a:xfrm rot="4500000">
              <a:off x="7864337" y="5041348"/>
              <a:ext cx="206633" cy="617255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0" name="楕円 589">
              <a:extLst>
                <a:ext uri="{FF2B5EF4-FFF2-40B4-BE49-F238E27FC236}">
                  <a16:creationId xmlns:a16="http://schemas.microsoft.com/office/drawing/2014/main" id="{E764348A-D3B3-8B3C-39C8-460E7104B263}"/>
                </a:ext>
              </a:extLst>
            </p:cNvPr>
            <p:cNvSpPr/>
            <p:nvPr/>
          </p:nvSpPr>
          <p:spPr>
            <a:xfrm>
              <a:off x="7901111" y="5102054"/>
              <a:ext cx="301137" cy="157996"/>
            </a:xfrm>
            <a:custGeom>
              <a:avLst/>
              <a:gdLst>
                <a:gd name="connsiteX0" fmla="*/ 0 w 296356"/>
                <a:gd name="connsiteY0" fmla="*/ 85348 h 170695"/>
                <a:gd name="connsiteX1" fmla="*/ 148178 w 296356"/>
                <a:gd name="connsiteY1" fmla="*/ 0 h 170695"/>
                <a:gd name="connsiteX2" fmla="*/ 296356 w 296356"/>
                <a:gd name="connsiteY2" fmla="*/ 85348 h 170695"/>
                <a:gd name="connsiteX3" fmla="*/ 148178 w 296356"/>
                <a:gd name="connsiteY3" fmla="*/ 170696 h 170695"/>
                <a:gd name="connsiteX4" fmla="*/ 0 w 296356"/>
                <a:gd name="connsiteY4" fmla="*/ 85348 h 170695"/>
                <a:gd name="connsiteX0" fmla="*/ 0 w 301118"/>
                <a:gd name="connsiteY0" fmla="*/ 131411 h 175109"/>
                <a:gd name="connsiteX1" fmla="*/ 152940 w 301118"/>
                <a:gd name="connsiteY1" fmla="*/ 819 h 175109"/>
                <a:gd name="connsiteX2" fmla="*/ 301118 w 301118"/>
                <a:gd name="connsiteY2" fmla="*/ 86167 h 175109"/>
                <a:gd name="connsiteX3" fmla="*/ 152940 w 301118"/>
                <a:gd name="connsiteY3" fmla="*/ 171515 h 175109"/>
                <a:gd name="connsiteX4" fmla="*/ 0 w 301118"/>
                <a:gd name="connsiteY4" fmla="*/ 131411 h 175109"/>
                <a:gd name="connsiteX0" fmla="*/ 19 w 301137"/>
                <a:gd name="connsiteY0" fmla="*/ 131411 h 157996"/>
                <a:gd name="connsiteX1" fmla="*/ 152959 w 301137"/>
                <a:gd name="connsiteY1" fmla="*/ 819 h 157996"/>
                <a:gd name="connsiteX2" fmla="*/ 301137 w 301137"/>
                <a:gd name="connsiteY2" fmla="*/ 86167 h 157996"/>
                <a:gd name="connsiteX3" fmla="*/ 143434 w 301137"/>
                <a:gd name="connsiteY3" fmla="*/ 154846 h 157996"/>
                <a:gd name="connsiteX4" fmla="*/ 19 w 301137"/>
                <a:gd name="connsiteY4" fmla="*/ 131411 h 157996"/>
                <a:gd name="connsiteX0" fmla="*/ 19 w 301137"/>
                <a:gd name="connsiteY0" fmla="*/ 131411 h 157996"/>
                <a:gd name="connsiteX1" fmla="*/ 152959 w 301137"/>
                <a:gd name="connsiteY1" fmla="*/ 819 h 157996"/>
                <a:gd name="connsiteX2" fmla="*/ 301137 w 301137"/>
                <a:gd name="connsiteY2" fmla="*/ 86167 h 157996"/>
                <a:gd name="connsiteX3" fmla="*/ 143434 w 301137"/>
                <a:gd name="connsiteY3" fmla="*/ 154846 h 157996"/>
                <a:gd name="connsiteX4" fmla="*/ 19 w 301137"/>
                <a:gd name="connsiteY4" fmla="*/ 131411 h 1579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01137" h="157996">
                  <a:moveTo>
                    <a:pt x="19" y="131411"/>
                  </a:moveTo>
                  <a:cubicBezTo>
                    <a:pt x="1607" y="105740"/>
                    <a:pt x="74198" y="8360"/>
                    <a:pt x="152959" y="819"/>
                  </a:cubicBezTo>
                  <a:cubicBezTo>
                    <a:pt x="231720" y="-6722"/>
                    <a:pt x="301137" y="39031"/>
                    <a:pt x="301137" y="86167"/>
                  </a:cubicBezTo>
                  <a:cubicBezTo>
                    <a:pt x="301137" y="133303"/>
                    <a:pt x="193620" y="147305"/>
                    <a:pt x="143434" y="154846"/>
                  </a:cubicBezTo>
                  <a:cubicBezTo>
                    <a:pt x="93248" y="162387"/>
                    <a:pt x="-1569" y="157082"/>
                    <a:pt x="19" y="131411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01" name="フリーフォーム: 図形 600">
              <a:extLst>
                <a:ext uri="{FF2B5EF4-FFF2-40B4-BE49-F238E27FC236}">
                  <a16:creationId xmlns:a16="http://schemas.microsoft.com/office/drawing/2014/main" id="{F71A953B-A750-70E0-FF5B-794B6EFF8A3E}"/>
                </a:ext>
              </a:extLst>
            </p:cNvPr>
            <p:cNvSpPr/>
            <p:nvPr/>
          </p:nvSpPr>
          <p:spPr>
            <a:xfrm rot="15234965" flipH="1">
              <a:off x="8265658" y="5067950"/>
              <a:ext cx="223984" cy="282504"/>
            </a:xfrm>
            <a:custGeom>
              <a:avLst/>
              <a:gdLst>
                <a:gd name="connsiteX0" fmla="*/ 223387 w 439719"/>
                <a:gd name="connsiteY0" fmla="*/ 0 h 554606"/>
                <a:gd name="connsiteX1" fmla="*/ 319400 w 439719"/>
                <a:gd name="connsiteY1" fmla="*/ 0 h 554606"/>
                <a:gd name="connsiteX2" fmla="*/ 439719 w 439719"/>
                <a:gd name="connsiteY2" fmla="*/ 120319 h 554606"/>
                <a:gd name="connsiteX3" fmla="*/ 439719 w 439719"/>
                <a:gd name="connsiteY3" fmla="*/ 167536 h 554606"/>
                <a:gd name="connsiteX4" fmla="*/ 439719 w 439719"/>
                <a:gd name="connsiteY4" fmla="*/ 257175 h 554606"/>
                <a:gd name="connsiteX5" fmla="*/ 439719 w 439719"/>
                <a:gd name="connsiteY5" fmla="*/ 438415 h 554606"/>
                <a:gd name="connsiteX6" fmla="*/ 405934 w 439719"/>
                <a:gd name="connsiteY6" fmla="*/ 472200 h 554606"/>
                <a:gd name="connsiteX7" fmla="*/ 405935 w 439719"/>
                <a:gd name="connsiteY7" fmla="*/ 472199 h 554606"/>
                <a:gd name="connsiteX8" fmla="*/ 382045 w 439719"/>
                <a:gd name="connsiteY8" fmla="*/ 462304 h 554606"/>
                <a:gd name="connsiteX9" fmla="*/ 373044 w 439719"/>
                <a:gd name="connsiteY9" fmla="*/ 440572 h 554606"/>
                <a:gd name="connsiteX10" fmla="*/ 373044 w 439719"/>
                <a:gd name="connsiteY10" fmla="*/ 493029 h 554606"/>
                <a:gd name="connsiteX11" fmla="*/ 333306 w 439719"/>
                <a:gd name="connsiteY11" fmla="*/ 532767 h 554606"/>
                <a:gd name="connsiteX12" fmla="*/ 333307 w 439719"/>
                <a:gd name="connsiteY12" fmla="*/ 532766 h 554606"/>
                <a:gd name="connsiteX13" fmla="*/ 305208 w 439719"/>
                <a:gd name="connsiteY13" fmla="*/ 521127 h 554606"/>
                <a:gd name="connsiteX14" fmla="*/ 301741 w 439719"/>
                <a:gd name="connsiteY14" fmla="*/ 512757 h 554606"/>
                <a:gd name="connsiteX15" fmla="*/ 301741 w 439719"/>
                <a:gd name="connsiteY15" fmla="*/ 514868 h 554606"/>
                <a:gd name="connsiteX16" fmla="*/ 262003 w 439719"/>
                <a:gd name="connsiteY16" fmla="*/ 554606 h 554606"/>
                <a:gd name="connsiteX17" fmla="*/ 262004 w 439719"/>
                <a:gd name="connsiteY17" fmla="*/ 554605 h 554606"/>
                <a:gd name="connsiteX18" fmla="*/ 222266 w 439719"/>
                <a:gd name="connsiteY18" fmla="*/ 514867 h 554606"/>
                <a:gd name="connsiteX19" fmla="*/ 222266 w 439719"/>
                <a:gd name="connsiteY19" fmla="*/ 491087 h 554606"/>
                <a:gd name="connsiteX20" fmla="*/ 213768 w 439719"/>
                <a:gd name="connsiteY20" fmla="*/ 511603 h 554606"/>
                <a:gd name="connsiteX21" fmla="*/ 185669 w 439719"/>
                <a:gd name="connsiteY21" fmla="*/ 523242 h 554606"/>
                <a:gd name="connsiteX22" fmla="*/ 185670 w 439719"/>
                <a:gd name="connsiteY22" fmla="*/ 523241 h 554606"/>
                <a:gd name="connsiteX23" fmla="*/ 145932 w 439719"/>
                <a:gd name="connsiteY23" fmla="*/ 483503 h 554606"/>
                <a:gd name="connsiteX24" fmla="*/ 145932 w 439719"/>
                <a:gd name="connsiteY24" fmla="*/ 257175 h 554606"/>
                <a:gd name="connsiteX25" fmla="*/ 138160 w 439719"/>
                <a:gd name="connsiteY25" fmla="*/ 257175 h 554606"/>
                <a:gd name="connsiteX26" fmla="*/ 81058 w 439719"/>
                <a:gd name="connsiteY26" fmla="*/ 326983 h 554606"/>
                <a:gd name="connsiteX27" fmla="*/ 16763 w 439719"/>
                <a:gd name="connsiteY27" fmla="*/ 333421 h 554606"/>
                <a:gd name="connsiteX28" fmla="*/ 10325 w 439719"/>
                <a:gd name="connsiteY28" fmla="*/ 269125 h 554606"/>
                <a:gd name="connsiteX29" fmla="*/ 103068 w 439719"/>
                <a:gd name="connsiteY29" fmla="*/ 155745 h 554606"/>
                <a:gd name="connsiteX30" fmla="*/ 103068 w 439719"/>
                <a:gd name="connsiteY30" fmla="*/ 120319 h 554606"/>
                <a:gd name="connsiteX31" fmla="*/ 223387 w 439719"/>
                <a:gd name="connsiteY31" fmla="*/ 0 h 554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439719" h="554606">
                  <a:moveTo>
                    <a:pt x="223387" y="0"/>
                  </a:moveTo>
                  <a:lnTo>
                    <a:pt x="319400" y="0"/>
                  </a:lnTo>
                  <a:cubicBezTo>
                    <a:pt x="385850" y="0"/>
                    <a:pt x="439719" y="53869"/>
                    <a:pt x="439719" y="120319"/>
                  </a:cubicBezTo>
                  <a:lnTo>
                    <a:pt x="439719" y="167536"/>
                  </a:lnTo>
                  <a:lnTo>
                    <a:pt x="439719" y="257175"/>
                  </a:lnTo>
                  <a:lnTo>
                    <a:pt x="439719" y="438415"/>
                  </a:lnTo>
                  <a:cubicBezTo>
                    <a:pt x="439719" y="457074"/>
                    <a:pt x="424593" y="472200"/>
                    <a:pt x="405934" y="472200"/>
                  </a:cubicBezTo>
                  <a:lnTo>
                    <a:pt x="405935" y="472199"/>
                  </a:lnTo>
                  <a:cubicBezTo>
                    <a:pt x="396605" y="472199"/>
                    <a:pt x="388159" y="468418"/>
                    <a:pt x="382045" y="462304"/>
                  </a:cubicBezTo>
                  <a:lnTo>
                    <a:pt x="373044" y="440572"/>
                  </a:lnTo>
                  <a:lnTo>
                    <a:pt x="373044" y="493029"/>
                  </a:lnTo>
                  <a:cubicBezTo>
                    <a:pt x="373044" y="514976"/>
                    <a:pt x="355253" y="532767"/>
                    <a:pt x="333306" y="532767"/>
                  </a:cubicBezTo>
                  <a:lnTo>
                    <a:pt x="333307" y="532766"/>
                  </a:lnTo>
                  <a:cubicBezTo>
                    <a:pt x="322334" y="532766"/>
                    <a:pt x="312399" y="528318"/>
                    <a:pt x="305208" y="521127"/>
                  </a:cubicBezTo>
                  <a:lnTo>
                    <a:pt x="301741" y="512757"/>
                  </a:lnTo>
                  <a:lnTo>
                    <a:pt x="301741" y="514868"/>
                  </a:lnTo>
                  <a:cubicBezTo>
                    <a:pt x="301741" y="536815"/>
                    <a:pt x="283950" y="554606"/>
                    <a:pt x="262003" y="554606"/>
                  </a:cubicBezTo>
                  <a:lnTo>
                    <a:pt x="262004" y="554605"/>
                  </a:lnTo>
                  <a:cubicBezTo>
                    <a:pt x="240057" y="554605"/>
                    <a:pt x="222266" y="536814"/>
                    <a:pt x="222266" y="514867"/>
                  </a:cubicBezTo>
                  <a:lnTo>
                    <a:pt x="222266" y="491087"/>
                  </a:lnTo>
                  <a:lnTo>
                    <a:pt x="213768" y="511603"/>
                  </a:lnTo>
                  <a:cubicBezTo>
                    <a:pt x="206577" y="518794"/>
                    <a:pt x="196643" y="523242"/>
                    <a:pt x="185669" y="523242"/>
                  </a:cubicBezTo>
                  <a:lnTo>
                    <a:pt x="185670" y="523241"/>
                  </a:lnTo>
                  <a:cubicBezTo>
                    <a:pt x="163723" y="523241"/>
                    <a:pt x="145932" y="505450"/>
                    <a:pt x="145932" y="483503"/>
                  </a:cubicBezTo>
                  <a:lnTo>
                    <a:pt x="145932" y="257175"/>
                  </a:lnTo>
                  <a:lnTo>
                    <a:pt x="138160" y="257175"/>
                  </a:lnTo>
                  <a:lnTo>
                    <a:pt x="81058" y="326983"/>
                  </a:lnTo>
                  <a:cubicBezTo>
                    <a:pt x="65081" y="346515"/>
                    <a:pt x="36295" y="349397"/>
                    <a:pt x="16763" y="333421"/>
                  </a:cubicBezTo>
                  <a:cubicBezTo>
                    <a:pt x="-2769" y="317444"/>
                    <a:pt x="-5651" y="288657"/>
                    <a:pt x="10325" y="269125"/>
                  </a:cubicBezTo>
                  <a:lnTo>
                    <a:pt x="103068" y="155745"/>
                  </a:lnTo>
                  <a:lnTo>
                    <a:pt x="103068" y="120319"/>
                  </a:lnTo>
                  <a:cubicBezTo>
                    <a:pt x="103068" y="53869"/>
                    <a:pt x="156937" y="0"/>
                    <a:pt x="223387" y="0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02" name="四角形: 上の 2 つの角を丸める 601">
              <a:extLst>
                <a:ext uri="{FF2B5EF4-FFF2-40B4-BE49-F238E27FC236}">
                  <a16:creationId xmlns:a16="http://schemas.microsoft.com/office/drawing/2014/main" id="{8D4E4E0B-A7AD-C9AC-6254-081CD22B9B2D}"/>
                </a:ext>
              </a:extLst>
            </p:cNvPr>
            <p:cNvSpPr>
              <a:spLocks/>
            </p:cNvSpPr>
            <p:nvPr/>
          </p:nvSpPr>
          <p:spPr>
            <a:xfrm rot="18000000">
              <a:off x="8243948" y="5012553"/>
              <a:ext cx="206633" cy="605049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040A1DD1-B76D-FF84-504F-7A0A2AFEC240}"/>
                </a:ext>
              </a:extLst>
            </p:cNvPr>
            <p:cNvSpPr/>
            <p:nvPr/>
          </p:nvSpPr>
          <p:spPr>
            <a:xfrm rot="10800000">
              <a:off x="7957913" y="4869160"/>
              <a:ext cx="366562" cy="99060"/>
            </a:xfrm>
            <a:custGeom>
              <a:avLst/>
              <a:gdLst>
                <a:gd name="connsiteX0" fmla="*/ 366562 w 366562"/>
                <a:gd name="connsiteY0" fmla="*/ 99060 h 99060"/>
                <a:gd name="connsiteX1" fmla="*/ 0 w 366562"/>
                <a:gd name="connsiteY1" fmla="*/ 99060 h 99060"/>
                <a:gd name="connsiteX2" fmla="*/ 37725 w 366562"/>
                <a:gd name="connsiteY2" fmla="*/ 0 h 99060"/>
                <a:gd name="connsiteX3" fmla="*/ 328837 w 366562"/>
                <a:gd name="connsiteY3" fmla="*/ 0 h 99060"/>
                <a:gd name="connsiteX4" fmla="*/ 366562 w 366562"/>
                <a:gd name="connsiteY4" fmla="*/ 99060 h 99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562" h="99060">
                  <a:moveTo>
                    <a:pt x="366562" y="99060"/>
                  </a:moveTo>
                  <a:lnTo>
                    <a:pt x="0" y="99060"/>
                  </a:lnTo>
                  <a:lnTo>
                    <a:pt x="37725" y="0"/>
                  </a:lnTo>
                  <a:lnTo>
                    <a:pt x="328837" y="0"/>
                  </a:lnTo>
                  <a:lnTo>
                    <a:pt x="366562" y="99060"/>
                  </a:ln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41" name="グループ化 140">
              <a:extLst>
                <a:ext uri="{FF2B5EF4-FFF2-40B4-BE49-F238E27FC236}">
                  <a16:creationId xmlns:a16="http://schemas.microsoft.com/office/drawing/2014/main" id="{8225EB44-C186-7F89-60D5-4CCEEC1DF3C1}"/>
                </a:ext>
              </a:extLst>
            </p:cNvPr>
            <p:cNvGrpSpPr/>
            <p:nvPr/>
          </p:nvGrpSpPr>
          <p:grpSpPr>
            <a:xfrm rot="900000">
              <a:off x="7538290" y="3793495"/>
              <a:ext cx="1278092" cy="1125848"/>
              <a:chOff x="7500189" y="3749045"/>
              <a:chExt cx="1278092" cy="1125848"/>
            </a:xfrm>
          </p:grpSpPr>
          <p:sp>
            <p:nvSpPr>
              <p:cNvPr id="134" name="楕円 133">
                <a:extLst>
                  <a:ext uri="{FF2B5EF4-FFF2-40B4-BE49-F238E27FC236}">
                    <a16:creationId xmlns:a16="http://schemas.microsoft.com/office/drawing/2014/main" id="{56F86F99-AA47-D35F-4DB8-877CE679316E}"/>
                  </a:ext>
                </a:extLst>
              </p:cNvPr>
              <p:cNvSpPr/>
              <p:nvPr/>
            </p:nvSpPr>
            <p:spPr>
              <a:xfrm>
                <a:off x="7500189" y="4237347"/>
                <a:ext cx="212110" cy="261885"/>
              </a:xfrm>
              <a:prstGeom prst="ellipse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5" name="楕円 134">
                <a:extLst>
                  <a:ext uri="{FF2B5EF4-FFF2-40B4-BE49-F238E27FC236}">
                    <a16:creationId xmlns:a16="http://schemas.microsoft.com/office/drawing/2014/main" id="{2DA543C2-BEBC-B58D-2A19-7403A489F2DE}"/>
                  </a:ext>
                </a:extLst>
              </p:cNvPr>
              <p:cNvSpPr/>
              <p:nvPr/>
            </p:nvSpPr>
            <p:spPr>
              <a:xfrm>
                <a:off x="8566171" y="4237347"/>
                <a:ext cx="212110" cy="261885"/>
              </a:xfrm>
              <a:prstGeom prst="ellipse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6" name="楕円 135">
                <a:extLst>
                  <a:ext uri="{FF2B5EF4-FFF2-40B4-BE49-F238E27FC236}">
                    <a16:creationId xmlns:a16="http://schemas.microsoft.com/office/drawing/2014/main" id="{B416DF39-8C5C-3DD5-1067-7F1C19F80770}"/>
                  </a:ext>
                </a:extLst>
              </p:cNvPr>
              <p:cNvSpPr/>
              <p:nvPr/>
            </p:nvSpPr>
            <p:spPr>
              <a:xfrm>
                <a:off x="7581476" y="3759501"/>
                <a:ext cx="1115393" cy="1115392"/>
              </a:xfrm>
              <a:prstGeom prst="ellipse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7" name="フリーフォーム: 図形 136">
                <a:extLst>
                  <a:ext uri="{FF2B5EF4-FFF2-40B4-BE49-F238E27FC236}">
                    <a16:creationId xmlns:a16="http://schemas.microsoft.com/office/drawing/2014/main" id="{14964EA9-34B1-A2F0-A290-45090E8BE02D}"/>
                  </a:ext>
                </a:extLst>
              </p:cNvPr>
              <p:cNvSpPr/>
              <p:nvPr/>
            </p:nvSpPr>
            <p:spPr>
              <a:xfrm>
                <a:off x="7719406" y="4223498"/>
                <a:ext cx="204991" cy="133533"/>
              </a:xfrm>
              <a:custGeom>
                <a:avLst/>
                <a:gdLst>
                  <a:gd name="connsiteX0" fmla="*/ 0 w 229269"/>
                  <a:gd name="connsiteY0" fmla="*/ 0 h 262011"/>
                  <a:gd name="connsiteX1" fmla="*/ 126400 w 229269"/>
                  <a:gd name="connsiteY1" fmla="*/ 36157 h 262011"/>
                  <a:gd name="connsiteX2" fmla="*/ 136447 w 229269"/>
                  <a:gd name="connsiteY2" fmla="*/ 23577 h 262011"/>
                  <a:gd name="connsiteX3" fmla="*/ 162454 w 229269"/>
                  <a:gd name="connsiteY3" fmla="*/ 13825 h 262011"/>
                  <a:gd name="connsiteX4" fmla="*/ 229269 w 229269"/>
                  <a:gd name="connsiteY4" fmla="*/ 137918 h 262011"/>
                  <a:gd name="connsiteX5" fmla="*/ 162454 w 229269"/>
                  <a:gd name="connsiteY5" fmla="*/ 262011 h 262011"/>
                  <a:gd name="connsiteX6" fmla="*/ 95639 w 229269"/>
                  <a:gd name="connsiteY6" fmla="*/ 137918 h 262011"/>
                  <a:gd name="connsiteX7" fmla="*/ 100109 w 229269"/>
                  <a:gd name="connsiteY7" fmla="*/ 96796 h 2620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9269" h="262011">
                    <a:moveTo>
                      <a:pt x="0" y="0"/>
                    </a:moveTo>
                    <a:lnTo>
                      <a:pt x="126400" y="36157"/>
                    </a:lnTo>
                    <a:lnTo>
                      <a:pt x="136447" y="23577"/>
                    </a:lnTo>
                    <a:cubicBezTo>
                      <a:pt x="144440" y="17297"/>
                      <a:pt x="153229" y="13825"/>
                      <a:pt x="162454" y="13825"/>
                    </a:cubicBezTo>
                    <a:cubicBezTo>
                      <a:pt x="199355" y="13825"/>
                      <a:pt x="229269" y="69383"/>
                      <a:pt x="229269" y="137918"/>
                    </a:cubicBezTo>
                    <a:cubicBezTo>
                      <a:pt x="229269" y="206453"/>
                      <a:pt x="199355" y="262011"/>
                      <a:pt x="162454" y="262011"/>
                    </a:cubicBezTo>
                    <a:cubicBezTo>
                      <a:pt x="125553" y="262011"/>
                      <a:pt x="95639" y="206453"/>
                      <a:pt x="95639" y="137918"/>
                    </a:cubicBezTo>
                    <a:lnTo>
                      <a:pt x="100109" y="96796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3CB73124-0EDC-7A80-3782-E25D440FF3F4}"/>
                  </a:ext>
                </a:extLst>
              </p:cNvPr>
              <p:cNvSpPr/>
              <p:nvPr/>
            </p:nvSpPr>
            <p:spPr>
              <a:xfrm>
                <a:off x="8339076" y="4223499"/>
                <a:ext cx="195042" cy="133533"/>
              </a:xfrm>
              <a:custGeom>
                <a:avLst/>
                <a:gdLst>
                  <a:gd name="connsiteX0" fmla="*/ 0 w 218141"/>
                  <a:gd name="connsiteY0" fmla="*/ 0 h 262011"/>
                  <a:gd name="connsiteX1" fmla="*/ 117341 w 218141"/>
                  <a:gd name="connsiteY1" fmla="*/ 33566 h 262011"/>
                  <a:gd name="connsiteX2" fmla="*/ 125319 w 218141"/>
                  <a:gd name="connsiteY2" fmla="*/ 23577 h 262011"/>
                  <a:gd name="connsiteX3" fmla="*/ 151326 w 218141"/>
                  <a:gd name="connsiteY3" fmla="*/ 13825 h 262011"/>
                  <a:gd name="connsiteX4" fmla="*/ 218141 w 218141"/>
                  <a:gd name="connsiteY4" fmla="*/ 137918 h 262011"/>
                  <a:gd name="connsiteX5" fmla="*/ 151326 w 218141"/>
                  <a:gd name="connsiteY5" fmla="*/ 262011 h 262011"/>
                  <a:gd name="connsiteX6" fmla="*/ 84511 w 218141"/>
                  <a:gd name="connsiteY6" fmla="*/ 137918 h 262011"/>
                  <a:gd name="connsiteX7" fmla="*/ 89762 w 218141"/>
                  <a:gd name="connsiteY7" fmla="*/ 89615 h 262011"/>
                  <a:gd name="connsiteX8" fmla="*/ 90521 w 218141"/>
                  <a:gd name="connsiteY8" fmla="*/ 87525 h 2620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18141" h="262011">
                    <a:moveTo>
                      <a:pt x="0" y="0"/>
                    </a:moveTo>
                    <a:lnTo>
                      <a:pt x="117341" y="33566"/>
                    </a:lnTo>
                    <a:lnTo>
                      <a:pt x="125319" y="23577"/>
                    </a:lnTo>
                    <a:cubicBezTo>
                      <a:pt x="133312" y="17297"/>
                      <a:pt x="142101" y="13825"/>
                      <a:pt x="151326" y="13825"/>
                    </a:cubicBezTo>
                    <a:cubicBezTo>
                      <a:pt x="188227" y="13825"/>
                      <a:pt x="218141" y="69383"/>
                      <a:pt x="218141" y="137918"/>
                    </a:cubicBezTo>
                    <a:cubicBezTo>
                      <a:pt x="218141" y="206453"/>
                      <a:pt x="188227" y="262011"/>
                      <a:pt x="151326" y="262011"/>
                    </a:cubicBezTo>
                    <a:cubicBezTo>
                      <a:pt x="114425" y="262011"/>
                      <a:pt x="84511" y="206453"/>
                      <a:pt x="84511" y="137918"/>
                    </a:cubicBezTo>
                    <a:cubicBezTo>
                      <a:pt x="84511" y="120784"/>
                      <a:pt x="86381" y="104462"/>
                      <a:pt x="89762" y="89615"/>
                    </a:cubicBezTo>
                    <a:lnTo>
                      <a:pt x="90521" y="87525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F1D6D71D-FF62-4AEA-A068-FCD5F5C9D68F}"/>
                  </a:ext>
                </a:extLst>
              </p:cNvPr>
              <p:cNvSpPr/>
              <p:nvPr/>
            </p:nvSpPr>
            <p:spPr>
              <a:xfrm>
                <a:off x="7613641" y="3749045"/>
                <a:ext cx="1049640" cy="393267"/>
              </a:xfrm>
              <a:custGeom>
                <a:avLst/>
                <a:gdLst>
                  <a:gd name="connsiteX0" fmla="*/ 678549 w 1355262"/>
                  <a:gd name="connsiteY0" fmla="*/ 0 h 507774"/>
                  <a:gd name="connsiteX1" fmla="*/ 1342042 w 1355262"/>
                  <a:gd name="connsiteY1" fmla="*/ 439793 h 507774"/>
                  <a:gd name="connsiteX2" fmla="*/ 1355262 w 1355262"/>
                  <a:gd name="connsiteY2" fmla="*/ 482380 h 507774"/>
                  <a:gd name="connsiteX3" fmla="*/ 1320584 w 1355262"/>
                  <a:gd name="connsiteY3" fmla="*/ 493145 h 507774"/>
                  <a:gd name="connsiteX4" fmla="*/ 1175463 w 1355262"/>
                  <a:gd name="connsiteY4" fmla="*/ 507774 h 507774"/>
                  <a:gd name="connsiteX5" fmla="*/ 772860 w 1355262"/>
                  <a:gd name="connsiteY5" fmla="*/ 384796 h 507774"/>
                  <a:gd name="connsiteX6" fmla="*/ 668100 w 1355262"/>
                  <a:gd name="connsiteY6" fmla="*/ 298361 h 507774"/>
                  <a:gd name="connsiteX7" fmla="*/ 563340 w 1355262"/>
                  <a:gd name="connsiteY7" fmla="*/ 384796 h 507774"/>
                  <a:gd name="connsiteX8" fmla="*/ 160736 w 1355262"/>
                  <a:gd name="connsiteY8" fmla="*/ 507774 h 507774"/>
                  <a:gd name="connsiteX9" fmla="*/ 15615 w 1355262"/>
                  <a:gd name="connsiteY9" fmla="*/ 493145 h 507774"/>
                  <a:gd name="connsiteX10" fmla="*/ 0 w 1355262"/>
                  <a:gd name="connsiteY10" fmla="*/ 488297 h 507774"/>
                  <a:gd name="connsiteX11" fmla="*/ 15057 w 1355262"/>
                  <a:gd name="connsiteY11" fmla="*/ 439793 h 507774"/>
                  <a:gd name="connsiteX12" fmla="*/ 678549 w 1355262"/>
                  <a:gd name="connsiteY12" fmla="*/ 0 h 5077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355262" h="507774">
                    <a:moveTo>
                      <a:pt x="678549" y="0"/>
                    </a:moveTo>
                    <a:cubicBezTo>
                      <a:pt x="976816" y="0"/>
                      <a:pt x="1232728" y="181345"/>
                      <a:pt x="1342042" y="439793"/>
                    </a:cubicBezTo>
                    <a:lnTo>
                      <a:pt x="1355262" y="482380"/>
                    </a:lnTo>
                    <a:lnTo>
                      <a:pt x="1320584" y="493145"/>
                    </a:lnTo>
                    <a:cubicBezTo>
                      <a:pt x="1273709" y="502737"/>
                      <a:pt x="1225174" y="507774"/>
                      <a:pt x="1175463" y="507774"/>
                    </a:cubicBezTo>
                    <a:cubicBezTo>
                      <a:pt x="1026330" y="507774"/>
                      <a:pt x="887785" y="462438"/>
                      <a:pt x="772860" y="384796"/>
                    </a:cubicBezTo>
                    <a:lnTo>
                      <a:pt x="668100" y="298361"/>
                    </a:lnTo>
                    <a:lnTo>
                      <a:pt x="563340" y="384796"/>
                    </a:lnTo>
                    <a:cubicBezTo>
                      <a:pt x="448414" y="462438"/>
                      <a:pt x="309869" y="507774"/>
                      <a:pt x="160736" y="507774"/>
                    </a:cubicBezTo>
                    <a:cubicBezTo>
                      <a:pt x="111025" y="507774"/>
                      <a:pt x="62491" y="502737"/>
                      <a:pt x="15615" y="493145"/>
                    </a:cubicBezTo>
                    <a:lnTo>
                      <a:pt x="0" y="488297"/>
                    </a:lnTo>
                    <a:lnTo>
                      <a:pt x="15057" y="439793"/>
                    </a:lnTo>
                    <a:cubicBezTo>
                      <a:pt x="124371" y="181345"/>
                      <a:pt x="380283" y="0"/>
                      <a:pt x="678549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44" name="フリーフォーム: 図形 143">
              <a:extLst>
                <a:ext uri="{FF2B5EF4-FFF2-40B4-BE49-F238E27FC236}">
                  <a16:creationId xmlns:a16="http://schemas.microsoft.com/office/drawing/2014/main" id="{9F4F1E9A-0BAE-DB0A-2B89-C2C3EC54B3B2}"/>
                </a:ext>
              </a:extLst>
            </p:cNvPr>
            <p:cNvSpPr/>
            <p:nvPr/>
          </p:nvSpPr>
          <p:spPr>
            <a:xfrm rot="900000">
              <a:off x="7951461" y="4675986"/>
              <a:ext cx="256534" cy="100002"/>
            </a:xfrm>
            <a:custGeom>
              <a:avLst/>
              <a:gdLst>
                <a:gd name="connsiteX0" fmla="*/ 219917 w 256534"/>
                <a:gd name="connsiteY0" fmla="*/ 92261 h 100002"/>
                <a:gd name="connsiteX1" fmla="*/ 126920 w 256534"/>
                <a:gd name="connsiteY1" fmla="*/ 43272 h 100002"/>
                <a:gd name="connsiteX2" fmla="*/ 38431 w 256534"/>
                <a:gd name="connsiteY2" fmla="*/ 100002 h 100002"/>
                <a:gd name="connsiteX3" fmla="*/ 0 w 256534"/>
                <a:gd name="connsiteY3" fmla="*/ 80323 h 100002"/>
                <a:gd name="connsiteX4" fmla="*/ 125081 w 256534"/>
                <a:gd name="connsiteY4" fmla="*/ 135 h 100002"/>
                <a:gd name="connsiteX5" fmla="*/ 256534 w 256534"/>
                <a:gd name="connsiteY5" fmla="*/ 69383 h 100002"/>
                <a:gd name="connsiteX6" fmla="*/ 219917 w 256534"/>
                <a:gd name="connsiteY6" fmla="*/ 92261 h 100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56534" h="100002">
                  <a:moveTo>
                    <a:pt x="219917" y="92261"/>
                  </a:moveTo>
                  <a:cubicBezTo>
                    <a:pt x="199997" y="60381"/>
                    <a:pt x="164477" y="41669"/>
                    <a:pt x="126920" y="43272"/>
                  </a:cubicBezTo>
                  <a:cubicBezTo>
                    <a:pt x="89362" y="44873"/>
                    <a:pt x="55564" y="66542"/>
                    <a:pt x="38431" y="100002"/>
                  </a:cubicBezTo>
                  <a:lnTo>
                    <a:pt x="0" y="80323"/>
                  </a:lnTo>
                  <a:cubicBezTo>
                    <a:pt x="24219" y="33026"/>
                    <a:pt x="71992" y="2398"/>
                    <a:pt x="125081" y="135"/>
                  </a:cubicBezTo>
                  <a:cubicBezTo>
                    <a:pt x="178170" y="-2130"/>
                    <a:pt x="228377" y="24320"/>
                    <a:pt x="256534" y="69383"/>
                  </a:cubicBezTo>
                  <a:lnTo>
                    <a:pt x="219917" y="92261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A78F8B0-95E4-DABA-7CF7-5E7CF28D1B88}"/>
              </a:ext>
            </a:extLst>
          </p:cNvPr>
          <p:cNvSpPr txBox="1"/>
          <p:nvPr/>
        </p:nvSpPr>
        <p:spPr>
          <a:xfrm>
            <a:off x="3360273" y="211844"/>
            <a:ext cx="31854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女性の薬剤師さんのイラスト</a:t>
            </a:r>
          </a:p>
        </p:txBody>
      </p:sp>
    </p:spTree>
    <p:extLst>
      <p:ext uri="{BB962C8B-B14F-4D97-AF65-F5344CB8AC3E}">
        <p14:creationId xmlns:p14="http://schemas.microsoft.com/office/powerpoint/2010/main" val="34969668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CF30385-CB03-1A40-F132-4EB3A9D48B1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2" name="グループ化 231">
            <a:extLst>
              <a:ext uri="{FF2B5EF4-FFF2-40B4-BE49-F238E27FC236}">
                <a16:creationId xmlns:a16="http://schemas.microsoft.com/office/drawing/2014/main" id="{037F6D27-D45B-00AF-10D9-144A1DC370A7}"/>
              </a:ext>
            </a:extLst>
          </p:cNvPr>
          <p:cNvGrpSpPr/>
          <p:nvPr/>
        </p:nvGrpSpPr>
        <p:grpSpPr>
          <a:xfrm>
            <a:off x="1331001" y="548681"/>
            <a:ext cx="1278092" cy="2758126"/>
            <a:chOff x="1331001" y="548681"/>
            <a:chExt cx="1278092" cy="2758126"/>
          </a:xfrm>
        </p:grpSpPr>
        <p:grpSp>
          <p:nvGrpSpPr>
            <p:cNvPr id="263" name="グループ化 262">
              <a:extLst>
                <a:ext uri="{FF2B5EF4-FFF2-40B4-BE49-F238E27FC236}">
                  <a16:creationId xmlns:a16="http://schemas.microsoft.com/office/drawing/2014/main" id="{3D69CA77-7D41-1D96-DE0B-AF47E7D7D550}"/>
                </a:ext>
              </a:extLst>
            </p:cNvPr>
            <p:cNvGrpSpPr/>
            <p:nvPr/>
          </p:nvGrpSpPr>
          <p:grpSpPr>
            <a:xfrm flipH="1">
              <a:off x="1506695" y="1834299"/>
              <a:ext cx="241423" cy="1003017"/>
              <a:chOff x="-1059632" y="2077505"/>
              <a:chExt cx="309482" cy="1285775"/>
            </a:xfrm>
            <a:solidFill>
              <a:srgbClr val="002060"/>
            </a:solidFill>
          </p:grpSpPr>
          <p:sp>
            <p:nvSpPr>
              <p:cNvPr id="260" name="フリーフォーム: 図形 259">
                <a:extLst>
                  <a:ext uri="{FF2B5EF4-FFF2-40B4-BE49-F238E27FC236}">
                    <a16:creationId xmlns:a16="http://schemas.microsoft.com/office/drawing/2014/main" id="{D21E69AA-B893-385D-5D7A-D4004A9FF4A0}"/>
                  </a:ext>
                </a:extLst>
              </p:cNvPr>
              <p:cNvSpPr/>
              <p:nvPr/>
            </p:nvSpPr>
            <p:spPr>
              <a:xfrm rot="10800000">
                <a:off x="-884482" y="2945919"/>
                <a:ext cx="133296" cy="417361"/>
              </a:xfrm>
              <a:custGeom>
                <a:avLst/>
                <a:gdLst>
                  <a:gd name="connsiteX0" fmla="*/ 66647 w 133296"/>
                  <a:gd name="connsiteY0" fmla="*/ 463721 h 463721"/>
                  <a:gd name="connsiteX1" fmla="*/ 66648 w 133296"/>
                  <a:gd name="connsiteY1" fmla="*/ 463720 h 463721"/>
                  <a:gd name="connsiteX2" fmla="*/ 0 w 133296"/>
                  <a:gd name="connsiteY2" fmla="*/ 397072 h 463721"/>
                  <a:gd name="connsiteX3" fmla="*/ 0 w 133296"/>
                  <a:gd name="connsiteY3" fmla="*/ 244278 h 463721"/>
                  <a:gd name="connsiteX4" fmla="*/ 3444 w 133296"/>
                  <a:gd name="connsiteY4" fmla="*/ 227219 h 463721"/>
                  <a:gd name="connsiteX5" fmla="*/ 3444 w 133296"/>
                  <a:gd name="connsiteY5" fmla="*/ 111000 h 463721"/>
                  <a:gd name="connsiteX6" fmla="*/ 24153 w 133296"/>
                  <a:gd name="connsiteY6" fmla="*/ 90291 h 463721"/>
                  <a:gd name="connsiteX7" fmla="*/ 27425 w 133296"/>
                  <a:gd name="connsiteY7" fmla="*/ 91646 h 463721"/>
                  <a:gd name="connsiteX8" fmla="*/ 27425 w 133296"/>
                  <a:gd name="connsiteY8" fmla="*/ 49892 h 463721"/>
                  <a:gd name="connsiteX9" fmla="*/ 47658 w 133296"/>
                  <a:gd name="connsiteY9" fmla="*/ 29659 h 463721"/>
                  <a:gd name="connsiteX10" fmla="*/ 59672 w 133296"/>
                  <a:gd name="connsiteY10" fmla="*/ 34635 h 463721"/>
                  <a:gd name="connsiteX11" fmla="*/ 59672 w 133296"/>
                  <a:gd name="connsiteY11" fmla="*/ 20233 h 463721"/>
                  <a:gd name="connsiteX12" fmla="*/ 79905 w 133296"/>
                  <a:gd name="connsiteY12" fmla="*/ 0 h 463721"/>
                  <a:gd name="connsiteX13" fmla="*/ 100138 w 133296"/>
                  <a:gd name="connsiteY13" fmla="*/ 20233 h 463721"/>
                  <a:gd name="connsiteX14" fmla="*/ 100138 w 133296"/>
                  <a:gd name="connsiteY14" fmla="*/ 42608 h 463721"/>
                  <a:gd name="connsiteX15" fmla="*/ 112651 w 133296"/>
                  <a:gd name="connsiteY15" fmla="*/ 37425 h 463721"/>
                  <a:gd name="connsiteX16" fmla="*/ 132884 w 133296"/>
                  <a:gd name="connsiteY16" fmla="*/ 57658 h 463721"/>
                  <a:gd name="connsiteX17" fmla="*/ 132884 w 133296"/>
                  <a:gd name="connsiteY17" fmla="*/ 242237 h 463721"/>
                  <a:gd name="connsiteX18" fmla="*/ 133296 w 133296"/>
                  <a:gd name="connsiteY18" fmla="*/ 244278 h 463721"/>
                  <a:gd name="connsiteX19" fmla="*/ 133295 w 133296"/>
                  <a:gd name="connsiteY19" fmla="*/ 397073 h 463721"/>
                  <a:gd name="connsiteX20" fmla="*/ 66647 w 133296"/>
                  <a:gd name="connsiteY20" fmla="*/ 463721 h 463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33296" h="463721">
                    <a:moveTo>
                      <a:pt x="66647" y="463721"/>
                    </a:moveTo>
                    <a:lnTo>
                      <a:pt x="66648" y="463720"/>
                    </a:lnTo>
                    <a:cubicBezTo>
                      <a:pt x="29839" y="463720"/>
                      <a:pt x="0" y="433881"/>
                      <a:pt x="0" y="397072"/>
                    </a:cubicBezTo>
                    <a:lnTo>
                      <a:pt x="0" y="244278"/>
                    </a:lnTo>
                    <a:lnTo>
                      <a:pt x="3444" y="227219"/>
                    </a:lnTo>
                    <a:lnTo>
                      <a:pt x="3444" y="111000"/>
                    </a:lnTo>
                    <a:cubicBezTo>
                      <a:pt x="3444" y="99563"/>
                      <a:pt x="12716" y="90291"/>
                      <a:pt x="24153" y="90291"/>
                    </a:cubicBezTo>
                    <a:lnTo>
                      <a:pt x="27425" y="91646"/>
                    </a:lnTo>
                    <a:lnTo>
                      <a:pt x="27425" y="49892"/>
                    </a:lnTo>
                    <a:cubicBezTo>
                      <a:pt x="27425" y="38718"/>
                      <a:pt x="36484" y="29659"/>
                      <a:pt x="47658" y="29659"/>
                    </a:cubicBezTo>
                    <a:lnTo>
                      <a:pt x="59672" y="34635"/>
                    </a:lnTo>
                    <a:lnTo>
                      <a:pt x="59672" y="20233"/>
                    </a:lnTo>
                    <a:cubicBezTo>
                      <a:pt x="59672" y="9059"/>
                      <a:pt x="68731" y="0"/>
                      <a:pt x="79905" y="0"/>
                    </a:cubicBezTo>
                    <a:cubicBezTo>
                      <a:pt x="91079" y="0"/>
                      <a:pt x="100138" y="9059"/>
                      <a:pt x="100138" y="20233"/>
                    </a:cubicBezTo>
                    <a:lnTo>
                      <a:pt x="100138" y="42608"/>
                    </a:lnTo>
                    <a:lnTo>
                      <a:pt x="112651" y="37425"/>
                    </a:lnTo>
                    <a:cubicBezTo>
                      <a:pt x="123825" y="37425"/>
                      <a:pt x="132884" y="46484"/>
                      <a:pt x="132884" y="57658"/>
                    </a:cubicBezTo>
                    <a:lnTo>
                      <a:pt x="132884" y="242237"/>
                    </a:lnTo>
                    <a:lnTo>
                      <a:pt x="133296" y="244278"/>
                    </a:lnTo>
                    <a:cubicBezTo>
                      <a:pt x="133296" y="295210"/>
                      <a:pt x="133295" y="346141"/>
                      <a:pt x="133295" y="397073"/>
                    </a:cubicBezTo>
                    <a:cubicBezTo>
                      <a:pt x="133295" y="433882"/>
                      <a:pt x="103456" y="463721"/>
                      <a:pt x="66647" y="463721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1" name="四角形: 上の 2 つの角を丸める 260">
                <a:extLst>
                  <a:ext uri="{FF2B5EF4-FFF2-40B4-BE49-F238E27FC236}">
                    <a16:creationId xmlns:a16="http://schemas.microsoft.com/office/drawing/2014/main" id="{ABA7E92F-AF8F-122D-454C-EAA2D7E9D8D3}"/>
                  </a:ext>
                </a:extLst>
              </p:cNvPr>
              <p:cNvSpPr>
                <a:spLocks/>
              </p:cNvSpPr>
              <p:nvPr/>
            </p:nvSpPr>
            <p:spPr>
              <a:xfrm rot="21040790">
                <a:off x="-1059632" y="2077505"/>
                <a:ext cx="264884" cy="1048891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0066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2" name="四角形: 上の 2 つの角を丸める 55">
                <a:extLst>
                  <a:ext uri="{FF2B5EF4-FFF2-40B4-BE49-F238E27FC236}">
                    <a16:creationId xmlns:a16="http://schemas.microsoft.com/office/drawing/2014/main" id="{78A327E4-586B-7384-AE3B-B2062B816787}"/>
                  </a:ext>
                </a:extLst>
              </p:cNvPr>
              <p:cNvSpPr/>
              <p:nvPr/>
            </p:nvSpPr>
            <p:spPr>
              <a:xfrm rot="10800000">
                <a:off x="-809682" y="3140922"/>
                <a:ext cx="59532" cy="121781"/>
              </a:xfrm>
              <a:custGeom>
                <a:avLst/>
                <a:gdLst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49032 w 140472"/>
                  <a:gd name="connsiteY0" fmla="*/ 132281 h 223721"/>
                  <a:gd name="connsiteX1" fmla="*/ 10500 w 140472"/>
                  <a:gd name="connsiteY1" fmla="*/ 132281 h 223721"/>
                  <a:gd name="connsiteX2" fmla="*/ 0 w 140472"/>
                  <a:gd name="connsiteY2" fmla="*/ 121781 h 223721"/>
                  <a:gd name="connsiteX3" fmla="*/ 0 w 140472"/>
                  <a:gd name="connsiteY3" fmla="*/ 29766 h 223721"/>
                  <a:gd name="connsiteX4" fmla="*/ 29766 w 140472"/>
                  <a:gd name="connsiteY4" fmla="*/ 0 h 223721"/>
                  <a:gd name="connsiteX5" fmla="*/ 29766 w 140472"/>
                  <a:gd name="connsiteY5" fmla="*/ 0 h 223721"/>
                  <a:gd name="connsiteX6" fmla="*/ 59532 w 140472"/>
                  <a:gd name="connsiteY6" fmla="*/ 29766 h 223721"/>
                  <a:gd name="connsiteX7" fmla="*/ 59532 w 140472"/>
                  <a:gd name="connsiteY7" fmla="*/ 121781 h 223721"/>
                  <a:gd name="connsiteX8" fmla="*/ 140472 w 140472"/>
                  <a:gd name="connsiteY8" fmla="*/ 223721 h 223721"/>
                  <a:gd name="connsiteX0" fmla="*/ 49032 w 59532"/>
                  <a:gd name="connsiteY0" fmla="*/ 132281 h 132281"/>
                  <a:gd name="connsiteX1" fmla="*/ 10500 w 59532"/>
                  <a:gd name="connsiteY1" fmla="*/ 132281 h 132281"/>
                  <a:gd name="connsiteX2" fmla="*/ 0 w 59532"/>
                  <a:gd name="connsiteY2" fmla="*/ 121781 h 132281"/>
                  <a:gd name="connsiteX3" fmla="*/ 0 w 59532"/>
                  <a:gd name="connsiteY3" fmla="*/ 29766 h 132281"/>
                  <a:gd name="connsiteX4" fmla="*/ 29766 w 59532"/>
                  <a:gd name="connsiteY4" fmla="*/ 0 h 132281"/>
                  <a:gd name="connsiteX5" fmla="*/ 29766 w 59532"/>
                  <a:gd name="connsiteY5" fmla="*/ 0 h 132281"/>
                  <a:gd name="connsiteX6" fmla="*/ 59532 w 59532"/>
                  <a:gd name="connsiteY6" fmla="*/ 29766 h 132281"/>
                  <a:gd name="connsiteX7" fmla="*/ 59532 w 59532"/>
                  <a:gd name="connsiteY7" fmla="*/ 121781 h 132281"/>
                  <a:gd name="connsiteX0" fmla="*/ 10500 w 59532"/>
                  <a:gd name="connsiteY0" fmla="*/ 132281 h 132281"/>
                  <a:gd name="connsiteX1" fmla="*/ 0 w 59532"/>
                  <a:gd name="connsiteY1" fmla="*/ 121781 h 132281"/>
                  <a:gd name="connsiteX2" fmla="*/ 0 w 59532"/>
                  <a:gd name="connsiteY2" fmla="*/ 29766 h 132281"/>
                  <a:gd name="connsiteX3" fmla="*/ 29766 w 59532"/>
                  <a:gd name="connsiteY3" fmla="*/ 0 h 132281"/>
                  <a:gd name="connsiteX4" fmla="*/ 29766 w 59532"/>
                  <a:gd name="connsiteY4" fmla="*/ 0 h 132281"/>
                  <a:gd name="connsiteX5" fmla="*/ 59532 w 59532"/>
                  <a:gd name="connsiteY5" fmla="*/ 29766 h 132281"/>
                  <a:gd name="connsiteX6" fmla="*/ 59532 w 59532"/>
                  <a:gd name="connsiteY6" fmla="*/ 121781 h 132281"/>
                  <a:gd name="connsiteX0" fmla="*/ 0 w 59532"/>
                  <a:gd name="connsiteY0" fmla="*/ 121781 h 121781"/>
                  <a:gd name="connsiteX1" fmla="*/ 0 w 59532"/>
                  <a:gd name="connsiteY1" fmla="*/ 29766 h 121781"/>
                  <a:gd name="connsiteX2" fmla="*/ 29766 w 59532"/>
                  <a:gd name="connsiteY2" fmla="*/ 0 h 121781"/>
                  <a:gd name="connsiteX3" fmla="*/ 29766 w 59532"/>
                  <a:gd name="connsiteY3" fmla="*/ 0 h 121781"/>
                  <a:gd name="connsiteX4" fmla="*/ 59532 w 59532"/>
                  <a:gd name="connsiteY4" fmla="*/ 29766 h 121781"/>
                  <a:gd name="connsiteX5" fmla="*/ 59532 w 59532"/>
                  <a:gd name="connsiteY5" fmla="*/ 121781 h 1217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9532" h="121781">
                    <a:moveTo>
                      <a:pt x="0" y="121781"/>
                    </a:moveTo>
                    <a:lnTo>
                      <a:pt x="0" y="29766"/>
                    </a:lnTo>
                    <a:cubicBezTo>
                      <a:pt x="0" y="13327"/>
                      <a:pt x="13327" y="0"/>
                      <a:pt x="29766" y="0"/>
                    </a:cubicBezTo>
                    <a:lnTo>
                      <a:pt x="29766" y="0"/>
                    </a:lnTo>
                    <a:cubicBezTo>
                      <a:pt x="46205" y="0"/>
                      <a:pt x="59532" y="13327"/>
                      <a:pt x="59532" y="29766"/>
                    </a:cubicBezTo>
                    <a:lnTo>
                      <a:pt x="59532" y="121781"/>
                    </a:lnTo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8" name="フリーフォーム: 図形 217">
              <a:extLst>
                <a:ext uri="{FF2B5EF4-FFF2-40B4-BE49-F238E27FC236}">
                  <a16:creationId xmlns:a16="http://schemas.microsoft.com/office/drawing/2014/main" id="{2F771621-5BBB-9790-D53F-723DDFEDBACE}"/>
                </a:ext>
              </a:extLst>
            </p:cNvPr>
            <p:cNvSpPr/>
            <p:nvPr/>
          </p:nvSpPr>
          <p:spPr>
            <a:xfrm rot="10800000">
              <a:off x="2314596" y="2511739"/>
              <a:ext cx="103983" cy="325578"/>
            </a:xfrm>
            <a:custGeom>
              <a:avLst/>
              <a:gdLst>
                <a:gd name="connsiteX0" fmla="*/ 66647 w 133296"/>
                <a:gd name="connsiteY0" fmla="*/ 463721 h 463721"/>
                <a:gd name="connsiteX1" fmla="*/ 66648 w 133296"/>
                <a:gd name="connsiteY1" fmla="*/ 463720 h 463721"/>
                <a:gd name="connsiteX2" fmla="*/ 0 w 133296"/>
                <a:gd name="connsiteY2" fmla="*/ 397072 h 463721"/>
                <a:gd name="connsiteX3" fmla="*/ 0 w 133296"/>
                <a:gd name="connsiteY3" fmla="*/ 244278 h 463721"/>
                <a:gd name="connsiteX4" fmla="*/ 3444 w 133296"/>
                <a:gd name="connsiteY4" fmla="*/ 227219 h 463721"/>
                <a:gd name="connsiteX5" fmla="*/ 3444 w 133296"/>
                <a:gd name="connsiteY5" fmla="*/ 111000 h 463721"/>
                <a:gd name="connsiteX6" fmla="*/ 24153 w 133296"/>
                <a:gd name="connsiteY6" fmla="*/ 90291 h 463721"/>
                <a:gd name="connsiteX7" fmla="*/ 27425 w 133296"/>
                <a:gd name="connsiteY7" fmla="*/ 91646 h 463721"/>
                <a:gd name="connsiteX8" fmla="*/ 27425 w 133296"/>
                <a:gd name="connsiteY8" fmla="*/ 49892 h 463721"/>
                <a:gd name="connsiteX9" fmla="*/ 47658 w 133296"/>
                <a:gd name="connsiteY9" fmla="*/ 29659 h 463721"/>
                <a:gd name="connsiteX10" fmla="*/ 59672 w 133296"/>
                <a:gd name="connsiteY10" fmla="*/ 34635 h 463721"/>
                <a:gd name="connsiteX11" fmla="*/ 59672 w 133296"/>
                <a:gd name="connsiteY11" fmla="*/ 20233 h 463721"/>
                <a:gd name="connsiteX12" fmla="*/ 79905 w 133296"/>
                <a:gd name="connsiteY12" fmla="*/ 0 h 463721"/>
                <a:gd name="connsiteX13" fmla="*/ 100138 w 133296"/>
                <a:gd name="connsiteY13" fmla="*/ 20233 h 463721"/>
                <a:gd name="connsiteX14" fmla="*/ 100138 w 133296"/>
                <a:gd name="connsiteY14" fmla="*/ 42608 h 463721"/>
                <a:gd name="connsiteX15" fmla="*/ 112651 w 133296"/>
                <a:gd name="connsiteY15" fmla="*/ 37425 h 463721"/>
                <a:gd name="connsiteX16" fmla="*/ 132884 w 133296"/>
                <a:gd name="connsiteY16" fmla="*/ 57658 h 463721"/>
                <a:gd name="connsiteX17" fmla="*/ 132884 w 133296"/>
                <a:gd name="connsiteY17" fmla="*/ 242237 h 463721"/>
                <a:gd name="connsiteX18" fmla="*/ 133296 w 133296"/>
                <a:gd name="connsiteY18" fmla="*/ 244278 h 463721"/>
                <a:gd name="connsiteX19" fmla="*/ 133295 w 133296"/>
                <a:gd name="connsiteY19" fmla="*/ 397073 h 463721"/>
                <a:gd name="connsiteX20" fmla="*/ 66647 w 133296"/>
                <a:gd name="connsiteY20" fmla="*/ 463721 h 463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33296" h="463721">
                  <a:moveTo>
                    <a:pt x="66647" y="463721"/>
                  </a:moveTo>
                  <a:lnTo>
                    <a:pt x="66648" y="463720"/>
                  </a:lnTo>
                  <a:cubicBezTo>
                    <a:pt x="29839" y="463720"/>
                    <a:pt x="0" y="433881"/>
                    <a:pt x="0" y="397072"/>
                  </a:cubicBezTo>
                  <a:lnTo>
                    <a:pt x="0" y="244278"/>
                  </a:lnTo>
                  <a:lnTo>
                    <a:pt x="3444" y="227219"/>
                  </a:lnTo>
                  <a:lnTo>
                    <a:pt x="3444" y="111000"/>
                  </a:lnTo>
                  <a:cubicBezTo>
                    <a:pt x="3444" y="99563"/>
                    <a:pt x="12716" y="90291"/>
                    <a:pt x="24153" y="90291"/>
                  </a:cubicBezTo>
                  <a:lnTo>
                    <a:pt x="27425" y="91646"/>
                  </a:lnTo>
                  <a:lnTo>
                    <a:pt x="27425" y="49892"/>
                  </a:lnTo>
                  <a:cubicBezTo>
                    <a:pt x="27425" y="38718"/>
                    <a:pt x="36484" y="29659"/>
                    <a:pt x="47658" y="29659"/>
                  </a:cubicBezTo>
                  <a:lnTo>
                    <a:pt x="59672" y="34635"/>
                  </a:lnTo>
                  <a:lnTo>
                    <a:pt x="59672" y="20233"/>
                  </a:lnTo>
                  <a:cubicBezTo>
                    <a:pt x="59672" y="9059"/>
                    <a:pt x="68731" y="0"/>
                    <a:pt x="79905" y="0"/>
                  </a:cubicBezTo>
                  <a:cubicBezTo>
                    <a:pt x="91079" y="0"/>
                    <a:pt x="100138" y="9059"/>
                    <a:pt x="100138" y="20233"/>
                  </a:cubicBezTo>
                  <a:lnTo>
                    <a:pt x="100138" y="42608"/>
                  </a:lnTo>
                  <a:lnTo>
                    <a:pt x="112651" y="37425"/>
                  </a:lnTo>
                  <a:cubicBezTo>
                    <a:pt x="123825" y="37425"/>
                    <a:pt x="132884" y="46484"/>
                    <a:pt x="132884" y="57658"/>
                  </a:cubicBezTo>
                  <a:lnTo>
                    <a:pt x="132884" y="242237"/>
                  </a:lnTo>
                  <a:lnTo>
                    <a:pt x="133296" y="244278"/>
                  </a:lnTo>
                  <a:cubicBezTo>
                    <a:pt x="133296" y="295210"/>
                    <a:pt x="133295" y="346141"/>
                    <a:pt x="133295" y="397073"/>
                  </a:cubicBezTo>
                  <a:cubicBezTo>
                    <a:pt x="133295" y="433882"/>
                    <a:pt x="103456" y="463721"/>
                    <a:pt x="66647" y="463721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8F868D63-1452-8C32-6CDD-29C2D3FC746A}"/>
                </a:ext>
              </a:extLst>
            </p:cNvPr>
            <p:cNvSpPr>
              <a:spLocks/>
            </p:cNvSpPr>
            <p:nvPr/>
          </p:nvSpPr>
          <p:spPr>
            <a:xfrm rot="21040790">
              <a:off x="2177963" y="1834300"/>
              <a:ext cx="206633" cy="81822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1" name="フリーフォーム: 図形 220">
              <a:extLst>
                <a:ext uri="{FF2B5EF4-FFF2-40B4-BE49-F238E27FC236}">
                  <a16:creationId xmlns:a16="http://schemas.microsoft.com/office/drawing/2014/main" id="{A33B4EB5-8C4D-52C2-1A31-C25EE7DE6B2A}"/>
                </a:ext>
              </a:extLst>
            </p:cNvPr>
            <p:cNvSpPr/>
            <p:nvPr/>
          </p:nvSpPr>
          <p:spPr>
            <a:xfrm rot="10800000">
              <a:off x="1629997" y="2517789"/>
              <a:ext cx="663775" cy="678637"/>
            </a:xfrm>
            <a:custGeom>
              <a:avLst/>
              <a:gdLst>
                <a:gd name="connsiteX0" fmla="*/ 850898 w 850898"/>
                <a:gd name="connsiteY0" fmla="*/ 869950 h 869950"/>
                <a:gd name="connsiteX1" fmla="*/ 0 w 850898"/>
                <a:gd name="connsiteY1" fmla="*/ 869950 h 869950"/>
                <a:gd name="connsiteX2" fmla="*/ 111127 w 850898"/>
                <a:gd name="connsiteY2" fmla="*/ 0 h 869950"/>
                <a:gd name="connsiteX3" fmla="*/ 399770 w 850898"/>
                <a:gd name="connsiteY3" fmla="*/ 0 h 869950"/>
                <a:gd name="connsiteX4" fmla="*/ 427607 w 850898"/>
                <a:gd name="connsiteY4" fmla="*/ 481423 h 869950"/>
                <a:gd name="connsiteX5" fmla="*/ 455445 w 850898"/>
                <a:gd name="connsiteY5" fmla="*/ 0 h 869950"/>
                <a:gd name="connsiteX6" fmla="*/ 739771 w 850898"/>
                <a:gd name="connsiteY6" fmla="*/ 0 h 8699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50898" h="869950">
                  <a:moveTo>
                    <a:pt x="850898" y="869950"/>
                  </a:moveTo>
                  <a:lnTo>
                    <a:pt x="0" y="869950"/>
                  </a:lnTo>
                  <a:lnTo>
                    <a:pt x="111127" y="0"/>
                  </a:lnTo>
                  <a:lnTo>
                    <a:pt x="399770" y="0"/>
                  </a:lnTo>
                  <a:lnTo>
                    <a:pt x="427607" y="481423"/>
                  </a:lnTo>
                  <a:lnTo>
                    <a:pt x="455445" y="0"/>
                  </a:lnTo>
                  <a:lnTo>
                    <a:pt x="739771" y="0"/>
                  </a:ln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22" name="グループ化 221">
              <a:extLst>
                <a:ext uri="{FF2B5EF4-FFF2-40B4-BE49-F238E27FC236}">
                  <a16:creationId xmlns:a16="http://schemas.microsoft.com/office/drawing/2014/main" id="{577ECE49-4E6D-469A-48CB-7F8CAC675B86}"/>
                </a:ext>
              </a:extLst>
            </p:cNvPr>
            <p:cNvGrpSpPr/>
            <p:nvPr/>
          </p:nvGrpSpPr>
          <p:grpSpPr>
            <a:xfrm>
              <a:off x="1595322" y="3116927"/>
              <a:ext cx="733123" cy="189880"/>
              <a:chOff x="4483100" y="4603440"/>
              <a:chExt cx="939796" cy="243408"/>
            </a:xfrm>
            <a:solidFill>
              <a:schemeClr val="tx1"/>
            </a:solidFill>
          </p:grpSpPr>
          <p:sp>
            <p:nvSpPr>
              <p:cNvPr id="223" name="四角形: 上の 2 つの角を丸める 222">
                <a:extLst>
                  <a:ext uri="{FF2B5EF4-FFF2-40B4-BE49-F238E27FC236}">
                    <a16:creationId xmlns:a16="http://schemas.microsoft.com/office/drawing/2014/main" id="{5275E27A-4B13-D7F2-66A2-9769123FAFC1}"/>
                  </a:ext>
                </a:extLst>
              </p:cNvPr>
              <p:cNvSpPr/>
              <p:nvPr/>
            </p:nvSpPr>
            <p:spPr>
              <a:xfrm>
                <a:off x="4483100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4" name="四角形: 上の 2 つの角を丸める 223">
                <a:extLst>
                  <a:ext uri="{FF2B5EF4-FFF2-40B4-BE49-F238E27FC236}">
                    <a16:creationId xmlns:a16="http://schemas.microsoft.com/office/drawing/2014/main" id="{8E266848-5669-67F5-13EE-E161E44D8C63}"/>
                  </a:ext>
                </a:extLst>
              </p:cNvPr>
              <p:cNvSpPr/>
              <p:nvPr/>
            </p:nvSpPr>
            <p:spPr>
              <a:xfrm>
                <a:off x="4952998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75" name="フリーフォーム: 図形 474">
              <a:extLst>
                <a:ext uri="{FF2B5EF4-FFF2-40B4-BE49-F238E27FC236}">
                  <a16:creationId xmlns:a16="http://schemas.microsoft.com/office/drawing/2014/main" id="{A04A34C5-F2E5-6019-0CCA-819F9F57C00D}"/>
                </a:ext>
              </a:extLst>
            </p:cNvPr>
            <p:cNvSpPr/>
            <p:nvPr/>
          </p:nvSpPr>
          <p:spPr>
            <a:xfrm>
              <a:off x="1597797" y="1801593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26" name="二等辺三角形 225">
              <a:extLst>
                <a:ext uri="{FF2B5EF4-FFF2-40B4-BE49-F238E27FC236}">
                  <a16:creationId xmlns:a16="http://schemas.microsoft.com/office/drawing/2014/main" id="{348FF8FB-D62B-7E9D-1575-AEC98F32B19E}"/>
                </a:ext>
              </a:extLst>
            </p:cNvPr>
            <p:cNvSpPr/>
            <p:nvPr/>
          </p:nvSpPr>
          <p:spPr>
            <a:xfrm rot="10800000">
              <a:off x="1776920" y="1801593"/>
              <a:ext cx="366562" cy="240567"/>
            </a:xfrm>
            <a:prstGeom prst="triangle">
              <a:avLst/>
            </a:prstGeom>
            <a:solidFill>
              <a:srgbClr val="FAC09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7" name="四角形: 上の 2 つの角を丸める 55">
              <a:extLst>
                <a:ext uri="{FF2B5EF4-FFF2-40B4-BE49-F238E27FC236}">
                  <a16:creationId xmlns:a16="http://schemas.microsoft.com/office/drawing/2014/main" id="{7ADA2326-2A3A-7AE6-29BC-877615B378BF}"/>
                </a:ext>
              </a:extLst>
            </p:cNvPr>
            <p:cNvSpPr/>
            <p:nvPr/>
          </p:nvSpPr>
          <p:spPr>
            <a:xfrm rot="10800000">
              <a:off x="2372946" y="2663859"/>
              <a:ext cx="46440" cy="95000"/>
            </a:xfrm>
            <a:custGeom>
              <a:avLst/>
              <a:gdLst>
                <a:gd name="connsiteX0" fmla="*/ 29766 w 59532"/>
                <a:gd name="connsiteY0" fmla="*/ 0 h 132281"/>
                <a:gd name="connsiteX1" fmla="*/ 29766 w 59532"/>
                <a:gd name="connsiteY1" fmla="*/ 0 h 132281"/>
                <a:gd name="connsiteX2" fmla="*/ 59532 w 59532"/>
                <a:gd name="connsiteY2" fmla="*/ 29766 h 132281"/>
                <a:gd name="connsiteX3" fmla="*/ 59532 w 59532"/>
                <a:gd name="connsiteY3" fmla="*/ 121781 h 132281"/>
                <a:gd name="connsiteX4" fmla="*/ 49032 w 59532"/>
                <a:gd name="connsiteY4" fmla="*/ 132281 h 132281"/>
                <a:gd name="connsiteX5" fmla="*/ 10500 w 59532"/>
                <a:gd name="connsiteY5" fmla="*/ 132281 h 132281"/>
                <a:gd name="connsiteX6" fmla="*/ 0 w 59532"/>
                <a:gd name="connsiteY6" fmla="*/ 121781 h 132281"/>
                <a:gd name="connsiteX7" fmla="*/ 0 w 59532"/>
                <a:gd name="connsiteY7" fmla="*/ 29766 h 132281"/>
                <a:gd name="connsiteX8" fmla="*/ 29766 w 59532"/>
                <a:gd name="connsiteY8" fmla="*/ 0 h 132281"/>
                <a:gd name="connsiteX0" fmla="*/ 29766 w 59532"/>
                <a:gd name="connsiteY0" fmla="*/ 0 h 132281"/>
                <a:gd name="connsiteX1" fmla="*/ 29766 w 59532"/>
                <a:gd name="connsiteY1" fmla="*/ 0 h 132281"/>
                <a:gd name="connsiteX2" fmla="*/ 59532 w 59532"/>
                <a:gd name="connsiteY2" fmla="*/ 29766 h 132281"/>
                <a:gd name="connsiteX3" fmla="*/ 59532 w 59532"/>
                <a:gd name="connsiteY3" fmla="*/ 121781 h 132281"/>
                <a:gd name="connsiteX4" fmla="*/ 49032 w 59532"/>
                <a:gd name="connsiteY4" fmla="*/ 132281 h 132281"/>
                <a:gd name="connsiteX5" fmla="*/ 10500 w 59532"/>
                <a:gd name="connsiteY5" fmla="*/ 132281 h 132281"/>
                <a:gd name="connsiteX6" fmla="*/ 0 w 59532"/>
                <a:gd name="connsiteY6" fmla="*/ 121781 h 132281"/>
                <a:gd name="connsiteX7" fmla="*/ 0 w 59532"/>
                <a:gd name="connsiteY7" fmla="*/ 29766 h 132281"/>
                <a:gd name="connsiteX8" fmla="*/ 29766 w 59532"/>
                <a:gd name="connsiteY8" fmla="*/ 0 h 132281"/>
                <a:gd name="connsiteX0" fmla="*/ 49032 w 140472"/>
                <a:gd name="connsiteY0" fmla="*/ 132281 h 223721"/>
                <a:gd name="connsiteX1" fmla="*/ 10500 w 140472"/>
                <a:gd name="connsiteY1" fmla="*/ 132281 h 223721"/>
                <a:gd name="connsiteX2" fmla="*/ 0 w 140472"/>
                <a:gd name="connsiteY2" fmla="*/ 121781 h 223721"/>
                <a:gd name="connsiteX3" fmla="*/ 0 w 140472"/>
                <a:gd name="connsiteY3" fmla="*/ 29766 h 223721"/>
                <a:gd name="connsiteX4" fmla="*/ 29766 w 140472"/>
                <a:gd name="connsiteY4" fmla="*/ 0 h 223721"/>
                <a:gd name="connsiteX5" fmla="*/ 29766 w 140472"/>
                <a:gd name="connsiteY5" fmla="*/ 0 h 223721"/>
                <a:gd name="connsiteX6" fmla="*/ 59532 w 140472"/>
                <a:gd name="connsiteY6" fmla="*/ 29766 h 223721"/>
                <a:gd name="connsiteX7" fmla="*/ 59532 w 140472"/>
                <a:gd name="connsiteY7" fmla="*/ 121781 h 223721"/>
                <a:gd name="connsiteX8" fmla="*/ 140472 w 140472"/>
                <a:gd name="connsiteY8" fmla="*/ 223721 h 223721"/>
                <a:gd name="connsiteX0" fmla="*/ 49032 w 59532"/>
                <a:gd name="connsiteY0" fmla="*/ 132281 h 132281"/>
                <a:gd name="connsiteX1" fmla="*/ 10500 w 59532"/>
                <a:gd name="connsiteY1" fmla="*/ 132281 h 132281"/>
                <a:gd name="connsiteX2" fmla="*/ 0 w 59532"/>
                <a:gd name="connsiteY2" fmla="*/ 121781 h 132281"/>
                <a:gd name="connsiteX3" fmla="*/ 0 w 59532"/>
                <a:gd name="connsiteY3" fmla="*/ 29766 h 132281"/>
                <a:gd name="connsiteX4" fmla="*/ 29766 w 59532"/>
                <a:gd name="connsiteY4" fmla="*/ 0 h 132281"/>
                <a:gd name="connsiteX5" fmla="*/ 29766 w 59532"/>
                <a:gd name="connsiteY5" fmla="*/ 0 h 132281"/>
                <a:gd name="connsiteX6" fmla="*/ 59532 w 59532"/>
                <a:gd name="connsiteY6" fmla="*/ 29766 h 132281"/>
                <a:gd name="connsiteX7" fmla="*/ 59532 w 59532"/>
                <a:gd name="connsiteY7" fmla="*/ 121781 h 132281"/>
                <a:gd name="connsiteX0" fmla="*/ 10500 w 59532"/>
                <a:gd name="connsiteY0" fmla="*/ 132281 h 132281"/>
                <a:gd name="connsiteX1" fmla="*/ 0 w 59532"/>
                <a:gd name="connsiteY1" fmla="*/ 121781 h 132281"/>
                <a:gd name="connsiteX2" fmla="*/ 0 w 59532"/>
                <a:gd name="connsiteY2" fmla="*/ 29766 h 132281"/>
                <a:gd name="connsiteX3" fmla="*/ 29766 w 59532"/>
                <a:gd name="connsiteY3" fmla="*/ 0 h 132281"/>
                <a:gd name="connsiteX4" fmla="*/ 29766 w 59532"/>
                <a:gd name="connsiteY4" fmla="*/ 0 h 132281"/>
                <a:gd name="connsiteX5" fmla="*/ 59532 w 59532"/>
                <a:gd name="connsiteY5" fmla="*/ 29766 h 132281"/>
                <a:gd name="connsiteX6" fmla="*/ 59532 w 59532"/>
                <a:gd name="connsiteY6" fmla="*/ 121781 h 132281"/>
                <a:gd name="connsiteX0" fmla="*/ 0 w 59532"/>
                <a:gd name="connsiteY0" fmla="*/ 121781 h 121781"/>
                <a:gd name="connsiteX1" fmla="*/ 0 w 59532"/>
                <a:gd name="connsiteY1" fmla="*/ 29766 h 121781"/>
                <a:gd name="connsiteX2" fmla="*/ 29766 w 59532"/>
                <a:gd name="connsiteY2" fmla="*/ 0 h 121781"/>
                <a:gd name="connsiteX3" fmla="*/ 29766 w 59532"/>
                <a:gd name="connsiteY3" fmla="*/ 0 h 121781"/>
                <a:gd name="connsiteX4" fmla="*/ 59532 w 59532"/>
                <a:gd name="connsiteY4" fmla="*/ 29766 h 121781"/>
                <a:gd name="connsiteX5" fmla="*/ 59532 w 59532"/>
                <a:gd name="connsiteY5" fmla="*/ 121781 h 1217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9532" h="121781">
                  <a:moveTo>
                    <a:pt x="0" y="121781"/>
                  </a:moveTo>
                  <a:lnTo>
                    <a:pt x="0" y="29766"/>
                  </a:lnTo>
                  <a:cubicBezTo>
                    <a:pt x="0" y="13327"/>
                    <a:pt x="13327" y="0"/>
                    <a:pt x="29766" y="0"/>
                  </a:cubicBezTo>
                  <a:lnTo>
                    <a:pt x="29766" y="0"/>
                  </a:lnTo>
                  <a:cubicBezTo>
                    <a:pt x="46205" y="0"/>
                    <a:pt x="59532" y="13327"/>
                    <a:pt x="59532" y="29766"/>
                  </a:cubicBezTo>
                  <a:lnTo>
                    <a:pt x="59532" y="121781"/>
                  </a:lnTo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" name="楕円 1">
              <a:extLst>
                <a:ext uri="{FF2B5EF4-FFF2-40B4-BE49-F238E27FC236}">
                  <a16:creationId xmlns:a16="http://schemas.microsoft.com/office/drawing/2014/main" id="{975D417E-EA1E-329E-ACF3-2FD9B2113717}"/>
                </a:ext>
              </a:extLst>
            </p:cNvPr>
            <p:cNvSpPr/>
            <p:nvPr/>
          </p:nvSpPr>
          <p:spPr>
            <a:xfrm>
              <a:off x="1331001" y="118890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E515EF7C-2A6A-2325-1629-269DB0D67628}"/>
                </a:ext>
              </a:extLst>
            </p:cNvPr>
            <p:cNvSpPr/>
            <p:nvPr/>
          </p:nvSpPr>
          <p:spPr>
            <a:xfrm>
              <a:off x="2396983" y="118890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84AF3CB0-2B8E-7D55-EF0A-723A4A4B4BC2}"/>
                </a:ext>
              </a:extLst>
            </p:cNvPr>
            <p:cNvSpPr/>
            <p:nvPr/>
          </p:nvSpPr>
          <p:spPr>
            <a:xfrm>
              <a:off x="1412288" y="711059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A9979D3D-7DC5-6C77-7D6B-B5CAE9372DD0}"/>
                </a:ext>
              </a:extLst>
            </p:cNvPr>
            <p:cNvSpPr/>
            <p:nvPr/>
          </p:nvSpPr>
          <p:spPr>
            <a:xfrm>
              <a:off x="1550218" y="1175057"/>
              <a:ext cx="177567" cy="202925"/>
            </a:xfrm>
            <a:custGeom>
              <a:avLst/>
              <a:gdLst>
                <a:gd name="connsiteX0" fmla="*/ 0 w 229269"/>
                <a:gd name="connsiteY0" fmla="*/ 0 h 262011"/>
                <a:gd name="connsiteX1" fmla="*/ 126400 w 229269"/>
                <a:gd name="connsiteY1" fmla="*/ 36157 h 262011"/>
                <a:gd name="connsiteX2" fmla="*/ 136447 w 229269"/>
                <a:gd name="connsiteY2" fmla="*/ 23577 h 262011"/>
                <a:gd name="connsiteX3" fmla="*/ 162454 w 229269"/>
                <a:gd name="connsiteY3" fmla="*/ 13825 h 262011"/>
                <a:gd name="connsiteX4" fmla="*/ 229269 w 229269"/>
                <a:gd name="connsiteY4" fmla="*/ 137918 h 262011"/>
                <a:gd name="connsiteX5" fmla="*/ 162454 w 229269"/>
                <a:gd name="connsiteY5" fmla="*/ 262011 h 262011"/>
                <a:gd name="connsiteX6" fmla="*/ 95639 w 229269"/>
                <a:gd name="connsiteY6" fmla="*/ 137918 h 262011"/>
                <a:gd name="connsiteX7" fmla="*/ 100109 w 229269"/>
                <a:gd name="connsiteY7" fmla="*/ 96796 h 262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29269" h="262011">
                  <a:moveTo>
                    <a:pt x="0" y="0"/>
                  </a:moveTo>
                  <a:lnTo>
                    <a:pt x="126400" y="36157"/>
                  </a:lnTo>
                  <a:lnTo>
                    <a:pt x="136447" y="23577"/>
                  </a:lnTo>
                  <a:cubicBezTo>
                    <a:pt x="144440" y="17297"/>
                    <a:pt x="153229" y="13825"/>
                    <a:pt x="162454" y="13825"/>
                  </a:cubicBezTo>
                  <a:cubicBezTo>
                    <a:pt x="199355" y="13825"/>
                    <a:pt x="229269" y="69383"/>
                    <a:pt x="229269" y="137918"/>
                  </a:cubicBezTo>
                  <a:cubicBezTo>
                    <a:pt x="229269" y="206453"/>
                    <a:pt x="199355" y="262011"/>
                    <a:pt x="162454" y="262011"/>
                  </a:cubicBezTo>
                  <a:cubicBezTo>
                    <a:pt x="125553" y="262011"/>
                    <a:pt x="95639" y="206453"/>
                    <a:pt x="95639" y="137918"/>
                  </a:cubicBezTo>
                  <a:lnTo>
                    <a:pt x="100109" y="96796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23ECE23A-5B97-0812-9315-998AD326E6B3}"/>
                </a:ext>
              </a:extLst>
            </p:cNvPr>
            <p:cNvSpPr/>
            <p:nvPr/>
          </p:nvSpPr>
          <p:spPr>
            <a:xfrm>
              <a:off x="2169888" y="1175057"/>
              <a:ext cx="168949" cy="202925"/>
            </a:xfrm>
            <a:custGeom>
              <a:avLst/>
              <a:gdLst>
                <a:gd name="connsiteX0" fmla="*/ 0 w 218141"/>
                <a:gd name="connsiteY0" fmla="*/ 0 h 262011"/>
                <a:gd name="connsiteX1" fmla="*/ 117341 w 218141"/>
                <a:gd name="connsiteY1" fmla="*/ 33566 h 262011"/>
                <a:gd name="connsiteX2" fmla="*/ 125319 w 218141"/>
                <a:gd name="connsiteY2" fmla="*/ 23577 h 262011"/>
                <a:gd name="connsiteX3" fmla="*/ 151326 w 218141"/>
                <a:gd name="connsiteY3" fmla="*/ 13825 h 262011"/>
                <a:gd name="connsiteX4" fmla="*/ 218141 w 218141"/>
                <a:gd name="connsiteY4" fmla="*/ 137918 h 262011"/>
                <a:gd name="connsiteX5" fmla="*/ 151326 w 218141"/>
                <a:gd name="connsiteY5" fmla="*/ 262011 h 262011"/>
                <a:gd name="connsiteX6" fmla="*/ 84511 w 218141"/>
                <a:gd name="connsiteY6" fmla="*/ 137918 h 262011"/>
                <a:gd name="connsiteX7" fmla="*/ 89762 w 218141"/>
                <a:gd name="connsiteY7" fmla="*/ 89615 h 262011"/>
                <a:gd name="connsiteX8" fmla="*/ 90521 w 218141"/>
                <a:gd name="connsiteY8" fmla="*/ 87525 h 262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8141" h="262011">
                  <a:moveTo>
                    <a:pt x="0" y="0"/>
                  </a:moveTo>
                  <a:lnTo>
                    <a:pt x="117341" y="33566"/>
                  </a:lnTo>
                  <a:lnTo>
                    <a:pt x="125319" y="23577"/>
                  </a:lnTo>
                  <a:cubicBezTo>
                    <a:pt x="133312" y="17297"/>
                    <a:pt x="142101" y="13825"/>
                    <a:pt x="151326" y="13825"/>
                  </a:cubicBezTo>
                  <a:cubicBezTo>
                    <a:pt x="188227" y="13825"/>
                    <a:pt x="218141" y="69383"/>
                    <a:pt x="218141" y="137918"/>
                  </a:cubicBezTo>
                  <a:cubicBezTo>
                    <a:pt x="218141" y="206453"/>
                    <a:pt x="188227" y="262011"/>
                    <a:pt x="151326" y="262011"/>
                  </a:cubicBezTo>
                  <a:cubicBezTo>
                    <a:pt x="114425" y="262011"/>
                    <a:pt x="84511" y="206453"/>
                    <a:pt x="84511" y="137918"/>
                  </a:cubicBezTo>
                  <a:cubicBezTo>
                    <a:pt x="84511" y="120784"/>
                    <a:pt x="86381" y="104462"/>
                    <a:pt x="89762" y="89615"/>
                  </a:cubicBezTo>
                  <a:lnTo>
                    <a:pt x="90521" y="87525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アーチ 6">
              <a:extLst>
                <a:ext uri="{FF2B5EF4-FFF2-40B4-BE49-F238E27FC236}">
                  <a16:creationId xmlns:a16="http://schemas.microsoft.com/office/drawing/2014/main" id="{E4A18651-3DB7-472A-E799-303BFB5371E7}"/>
                </a:ext>
              </a:extLst>
            </p:cNvPr>
            <p:cNvSpPr/>
            <p:nvPr/>
          </p:nvSpPr>
          <p:spPr>
            <a:xfrm rot="10800000">
              <a:off x="1820726" y="1400590"/>
              <a:ext cx="295176" cy="295176"/>
            </a:xfrm>
            <a:prstGeom prst="blockArc">
              <a:avLst>
                <a:gd name="adj1" fmla="val 12426846"/>
                <a:gd name="adj2" fmla="val 19680107"/>
                <a:gd name="adj3" fmla="val 14627"/>
              </a:avLst>
            </a:pr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BC8DC210-11CA-72F1-8514-699314FE826B}"/>
                </a:ext>
              </a:extLst>
            </p:cNvPr>
            <p:cNvSpPr/>
            <p:nvPr/>
          </p:nvSpPr>
          <p:spPr>
            <a:xfrm>
              <a:off x="1340991" y="548681"/>
              <a:ext cx="1266690" cy="1182488"/>
            </a:xfrm>
            <a:custGeom>
              <a:avLst/>
              <a:gdLst>
                <a:gd name="connsiteX0" fmla="*/ 551541 w 1266690"/>
                <a:gd name="connsiteY0" fmla="*/ 42 h 1124049"/>
                <a:gd name="connsiteX1" fmla="*/ 643511 w 1266690"/>
                <a:gd name="connsiteY1" fmla="*/ 9690 h 1124049"/>
                <a:gd name="connsiteX2" fmla="*/ 655050 w 1266690"/>
                <a:gd name="connsiteY2" fmla="*/ 13185 h 1124049"/>
                <a:gd name="connsiteX3" fmla="*/ 713509 w 1266690"/>
                <a:gd name="connsiteY3" fmla="*/ 6238 h 1124049"/>
                <a:gd name="connsiteX4" fmla="*/ 995576 w 1266690"/>
                <a:gd name="connsiteY4" fmla="*/ 83032 h 1124049"/>
                <a:gd name="connsiteX5" fmla="*/ 1215228 w 1266690"/>
                <a:gd name="connsiteY5" fmla="*/ 713744 h 1124049"/>
                <a:gd name="connsiteX6" fmla="*/ 1175340 w 1266690"/>
                <a:gd name="connsiteY6" fmla="*/ 654263 h 1124049"/>
                <a:gd name="connsiteX7" fmla="*/ 1179532 w 1266690"/>
                <a:gd name="connsiteY7" fmla="*/ 746929 h 1124049"/>
                <a:gd name="connsiteX8" fmla="*/ 1095019 w 1266690"/>
                <a:gd name="connsiteY8" fmla="*/ 1124049 h 1124049"/>
                <a:gd name="connsiteX9" fmla="*/ 1137275 w 1266690"/>
                <a:gd name="connsiteY9" fmla="*/ 746929 h 1124049"/>
                <a:gd name="connsiteX10" fmla="*/ 1134413 w 1266690"/>
                <a:gd name="connsiteY10" fmla="*/ 637927 h 1124049"/>
                <a:gd name="connsiteX11" fmla="*/ 1130765 w 1266690"/>
                <a:gd name="connsiteY11" fmla="*/ 593121 h 1124049"/>
                <a:gd name="connsiteX12" fmla="*/ 1064965 w 1266690"/>
                <a:gd name="connsiteY12" fmla="*/ 517646 h 1124049"/>
                <a:gd name="connsiteX13" fmla="*/ 1007815 w 1266690"/>
                <a:gd name="connsiteY13" fmla="*/ 466289 h 1124049"/>
                <a:gd name="connsiteX14" fmla="*/ 1002652 w 1266690"/>
                <a:gd name="connsiteY14" fmla="*/ 497572 h 1124049"/>
                <a:gd name="connsiteX15" fmla="*/ 979635 w 1266690"/>
                <a:gd name="connsiteY15" fmla="*/ 551717 h 1124049"/>
                <a:gd name="connsiteX16" fmla="*/ 795722 w 1266690"/>
                <a:gd name="connsiteY16" fmla="*/ 350700 h 1124049"/>
                <a:gd name="connsiteX17" fmla="*/ 768475 w 1266690"/>
                <a:gd name="connsiteY17" fmla="*/ 332720 h 1124049"/>
                <a:gd name="connsiteX18" fmla="*/ 774312 w 1266690"/>
                <a:gd name="connsiteY18" fmla="*/ 368489 h 1124049"/>
                <a:gd name="connsiteX19" fmla="*/ 758539 w 1266690"/>
                <a:gd name="connsiteY19" fmla="*/ 422629 h 1124049"/>
                <a:gd name="connsiteX20" fmla="*/ 758538 w 1266690"/>
                <a:gd name="connsiteY20" fmla="*/ 422628 h 1124049"/>
                <a:gd name="connsiteX21" fmla="*/ 703134 w 1266690"/>
                <a:gd name="connsiteY21" fmla="*/ 353799 h 1124049"/>
                <a:gd name="connsiteX22" fmla="*/ 639443 w 1266690"/>
                <a:gd name="connsiteY22" fmla="*/ 306027 h 1124049"/>
                <a:gd name="connsiteX23" fmla="*/ 575750 w 1266690"/>
                <a:gd name="connsiteY23" fmla="*/ 353800 h 1124049"/>
                <a:gd name="connsiteX24" fmla="*/ 520346 w 1266690"/>
                <a:gd name="connsiteY24" fmla="*/ 422629 h 1124049"/>
                <a:gd name="connsiteX25" fmla="*/ 520345 w 1266690"/>
                <a:gd name="connsiteY25" fmla="*/ 422630 h 1124049"/>
                <a:gd name="connsiteX26" fmla="*/ 504572 w 1266690"/>
                <a:gd name="connsiteY26" fmla="*/ 368490 h 1124049"/>
                <a:gd name="connsiteX27" fmla="*/ 510129 w 1266690"/>
                <a:gd name="connsiteY27" fmla="*/ 334439 h 1124049"/>
                <a:gd name="connsiteX28" fmla="*/ 485487 w 1266690"/>
                <a:gd name="connsiteY28" fmla="*/ 350700 h 1124049"/>
                <a:gd name="connsiteX29" fmla="*/ 301573 w 1266690"/>
                <a:gd name="connsiteY29" fmla="*/ 551717 h 1124049"/>
                <a:gd name="connsiteX30" fmla="*/ 278556 w 1266690"/>
                <a:gd name="connsiteY30" fmla="*/ 497572 h 1124049"/>
                <a:gd name="connsiteX31" fmla="*/ 271222 w 1266690"/>
                <a:gd name="connsiteY31" fmla="*/ 453134 h 1124049"/>
                <a:gd name="connsiteX32" fmla="*/ 262796 w 1266690"/>
                <a:gd name="connsiteY32" fmla="*/ 459346 h 1124049"/>
                <a:gd name="connsiteX33" fmla="*/ 147499 w 1266690"/>
                <a:gd name="connsiteY33" fmla="*/ 577494 h 1124049"/>
                <a:gd name="connsiteX34" fmla="*/ 142996 w 1266690"/>
                <a:gd name="connsiteY34" fmla="*/ 584014 h 1124049"/>
                <a:gd name="connsiteX35" fmla="*/ 138606 w 1266690"/>
                <a:gd name="connsiteY35" fmla="*/ 637927 h 1124049"/>
                <a:gd name="connsiteX36" fmla="*/ 135744 w 1266690"/>
                <a:gd name="connsiteY36" fmla="*/ 746929 h 1124049"/>
                <a:gd name="connsiteX37" fmla="*/ 178000 w 1266690"/>
                <a:gd name="connsiteY37" fmla="*/ 1124049 h 1124049"/>
                <a:gd name="connsiteX38" fmla="*/ 93487 w 1266690"/>
                <a:gd name="connsiteY38" fmla="*/ 746929 h 1124049"/>
                <a:gd name="connsiteX39" fmla="*/ 97904 w 1266690"/>
                <a:gd name="connsiteY39" fmla="*/ 649305 h 1124049"/>
                <a:gd name="connsiteX40" fmla="*/ 53400 w 1266690"/>
                <a:gd name="connsiteY40" fmla="*/ 713744 h 1124049"/>
                <a:gd name="connsiteX41" fmla="*/ 53399 w 1266690"/>
                <a:gd name="connsiteY41" fmla="*/ 713744 h 1124049"/>
                <a:gd name="connsiteX42" fmla="*/ 268737 w 1266690"/>
                <a:gd name="connsiteY42" fmla="*/ 75560 h 1124049"/>
                <a:gd name="connsiteX43" fmla="*/ 551541 w 1266690"/>
                <a:gd name="connsiteY43" fmla="*/ 42 h 11240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</a:cxnLst>
              <a:rect l="l" t="t" r="r" b="b"/>
              <a:pathLst>
                <a:path w="1266690" h="1124049">
                  <a:moveTo>
                    <a:pt x="551541" y="42"/>
                  </a:moveTo>
                  <a:cubicBezTo>
                    <a:pt x="582832" y="445"/>
                    <a:pt x="613636" y="3691"/>
                    <a:pt x="643511" y="9690"/>
                  </a:cubicBezTo>
                  <a:lnTo>
                    <a:pt x="655050" y="13185"/>
                  </a:lnTo>
                  <a:lnTo>
                    <a:pt x="713509" y="6238"/>
                  </a:lnTo>
                  <a:cubicBezTo>
                    <a:pt x="806916" y="5834"/>
                    <a:pt x="904895" y="30678"/>
                    <a:pt x="995576" y="83032"/>
                  </a:cubicBezTo>
                  <a:cubicBezTo>
                    <a:pt x="1237391" y="222644"/>
                    <a:pt x="1335733" y="505024"/>
                    <a:pt x="1215228" y="713744"/>
                  </a:cubicBezTo>
                  <a:lnTo>
                    <a:pt x="1175340" y="654263"/>
                  </a:lnTo>
                  <a:lnTo>
                    <a:pt x="1179532" y="746929"/>
                  </a:lnTo>
                  <a:cubicBezTo>
                    <a:pt x="1179532" y="955207"/>
                    <a:pt x="1141694" y="1124049"/>
                    <a:pt x="1095019" y="1124049"/>
                  </a:cubicBezTo>
                  <a:cubicBezTo>
                    <a:pt x="1121620" y="1035023"/>
                    <a:pt x="1137275" y="895306"/>
                    <a:pt x="1137275" y="746929"/>
                  </a:cubicBezTo>
                  <a:cubicBezTo>
                    <a:pt x="1137275" y="709835"/>
                    <a:pt x="1136297" y="673282"/>
                    <a:pt x="1134413" y="637927"/>
                  </a:cubicBezTo>
                  <a:lnTo>
                    <a:pt x="1130765" y="593121"/>
                  </a:lnTo>
                  <a:lnTo>
                    <a:pt x="1064965" y="517646"/>
                  </a:lnTo>
                  <a:lnTo>
                    <a:pt x="1007815" y="466289"/>
                  </a:lnTo>
                  <a:lnTo>
                    <a:pt x="1002652" y="497572"/>
                  </a:lnTo>
                  <a:cubicBezTo>
                    <a:pt x="997274" y="516249"/>
                    <a:pt x="989637" y="534392"/>
                    <a:pt x="979635" y="551717"/>
                  </a:cubicBezTo>
                  <a:cubicBezTo>
                    <a:pt x="932410" y="473873"/>
                    <a:pt x="869150" y="405739"/>
                    <a:pt x="795722" y="350700"/>
                  </a:cubicBezTo>
                  <a:lnTo>
                    <a:pt x="768475" y="332720"/>
                  </a:lnTo>
                  <a:lnTo>
                    <a:pt x="774312" y="368489"/>
                  </a:lnTo>
                  <a:cubicBezTo>
                    <a:pt x="773373" y="387386"/>
                    <a:pt x="768254" y="405803"/>
                    <a:pt x="758539" y="422629"/>
                  </a:cubicBezTo>
                  <a:lnTo>
                    <a:pt x="758538" y="422628"/>
                  </a:lnTo>
                  <a:cubicBezTo>
                    <a:pt x="743250" y="397427"/>
                    <a:pt x="724500" y="374322"/>
                    <a:pt x="703134" y="353799"/>
                  </a:cubicBezTo>
                  <a:lnTo>
                    <a:pt x="639443" y="306027"/>
                  </a:lnTo>
                  <a:lnTo>
                    <a:pt x="575750" y="353800"/>
                  </a:lnTo>
                  <a:cubicBezTo>
                    <a:pt x="554384" y="374323"/>
                    <a:pt x="535634" y="397428"/>
                    <a:pt x="520346" y="422629"/>
                  </a:cubicBezTo>
                  <a:lnTo>
                    <a:pt x="520345" y="422630"/>
                  </a:lnTo>
                  <a:cubicBezTo>
                    <a:pt x="510631" y="405804"/>
                    <a:pt x="505511" y="387387"/>
                    <a:pt x="504572" y="368490"/>
                  </a:cubicBezTo>
                  <a:lnTo>
                    <a:pt x="510129" y="334439"/>
                  </a:lnTo>
                  <a:lnTo>
                    <a:pt x="485487" y="350700"/>
                  </a:lnTo>
                  <a:cubicBezTo>
                    <a:pt x="412058" y="405739"/>
                    <a:pt x="348798" y="473873"/>
                    <a:pt x="301573" y="551717"/>
                  </a:cubicBezTo>
                  <a:cubicBezTo>
                    <a:pt x="291571" y="534392"/>
                    <a:pt x="283934" y="516249"/>
                    <a:pt x="278556" y="497572"/>
                  </a:cubicBezTo>
                  <a:lnTo>
                    <a:pt x="271222" y="453134"/>
                  </a:lnTo>
                  <a:lnTo>
                    <a:pt x="262796" y="459346"/>
                  </a:lnTo>
                  <a:cubicBezTo>
                    <a:pt x="221238" y="495476"/>
                    <a:pt x="182602" y="534976"/>
                    <a:pt x="147499" y="577494"/>
                  </a:cubicBezTo>
                  <a:lnTo>
                    <a:pt x="142996" y="584014"/>
                  </a:lnTo>
                  <a:lnTo>
                    <a:pt x="138606" y="637927"/>
                  </a:lnTo>
                  <a:cubicBezTo>
                    <a:pt x="136722" y="673282"/>
                    <a:pt x="135744" y="709835"/>
                    <a:pt x="135744" y="746929"/>
                  </a:cubicBezTo>
                  <a:cubicBezTo>
                    <a:pt x="135744" y="895306"/>
                    <a:pt x="151399" y="1035023"/>
                    <a:pt x="178000" y="1124049"/>
                  </a:cubicBezTo>
                  <a:cubicBezTo>
                    <a:pt x="131325" y="1124049"/>
                    <a:pt x="93487" y="955207"/>
                    <a:pt x="93487" y="746929"/>
                  </a:cubicBezTo>
                  <a:lnTo>
                    <a:pt x="97904" y="649305"/>
                  </a:lnTo>
                  <a:lnTo>
                    <a:pt x="53400" y="713744"/>
                  </a:lnTo>
                  <a:lnTo>
                    <a:pt x="53399" y="713744"/>
                  </a:lnTo>
                  <a:cubicBezTo>
                    <a:pt x="-69488" y="500897"/>
                    <a:pt x="26922" y="215172"/>
                    <a:pt x="268737" y="75560"/>
                  </a:cubicBezTo>
                  <a:cubicBezTo>
                    <a:pt x="359418" y="23206"/>
                    <a:pt x="457669" y="-1167"/>
                    <a:pt x="551541" y="42"/>
                  </a:cubicBez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33" name="グループ化 232">
            <a:extLst>
              <a:ext uri="{FF2B5EF4-FFF2-40B4-BE49-F238E27FC236}">
                <a16:creationId xmlns:a16="http://schemas.microsoft.com/office/drawing/2014/main" id="{1B244C74-3BCF-CA1B-2017-6F55EB6DCAEA}"/>
              </a:ext>
            </a:extLst>
          </p:cNvPr>
          <p:cNvGrpSpPr/>
          <p:nvPr/>
        </p:nvGrpSpPr>
        <p:grpSpPr>
          <a:xfrm>
            <a:off x="4309551" y="548681"/>
            <a:ext cx="1516574" cy="2758126"/>
            <a:chOff x="4309551" y="548681"/>
            <a:chExt cx="1516574" cy="2758126"/>
          </a:xfrm>
        </p:grpSpPr>
        <p:sp>
          <p:nvSpPr>
            <p:cNvPr id="236" name="フリーフォーム: 図形 235">
              <a:extLst>
                <a:ext uri="{FF2B5EF4-FFF2-40B4-BE49-F238E27FC236}">
                  <a16:creationId xmlns:a16="http://schemas.microsoft.com/office/drawing/2014/main" id="{653A863C-1FE1-2611-D5D4-85263409E6DF}"/>
                </a:ext>
              </a:extLst>
            </p:cNvPr>
            <p:cNvSpPr/>
            <p:nvPr/>
          </p:nvSpPr>
          <p:spPr>
            <a:xfrm rot="10800000">
              <a:off x="5526778" y="2511739"/>
              <a:ext cx="103983" cy="325578"/>
            </a:xfrm>
            <a:custGeom>
              <a:avLst/>
              <a:gdLst>
                <a:gd name="connsiteX0" fmla="*/ 66647 w 133296"/>
                <a:gd name="connsiteY0" fmla="*/ 463721 h 463721"/>
                <a:gd name="connsiteX1" fmla="*/ 66648 w 133296"/>
                <a:gd name="connsiteY1" fmla="*/ 463720 h 463721"/>
                <a:gd name="connsiteX2" fmla="*/ 0 w 133296"/>
                <a:gd name="connsiteY2" fmla="*/ 397072 h 463721"/>
                <a:gd name="connsiteX3" fmla="*/ 0 w 133296"/>
                <a:gd name="connsiteY3" fmla="*/ 244278 h 463721"/>
                <a:gd name="connsiteX4" fmla="*/ 3444 w 133296"/>
                <a:gd name="connsiteY4" fmla="*/ 227219 h 463721"/>
                <a:gd name="connsiteX5" fmla="*/ 3444 w 133296"/>
                <a:gd name="connsiteY5" fmla="*/ 111000 h 463721"/>
                <a:gd name="connsiteX6" fmla="*/ 24153 w 133296"/>
                <a:gd name="connsiteY6" fmla="*/ 90291 h 463721"/>
                <a:gd name="connsiteX7" fmla="*/ 27425 w 133296"/>
                <a:gd name="connsiteY7" fmla="*/ 91646 h 463721"/>
                <a:gd name="connsiteX8" fmla="*/ 27425 w 133296"/>
                <a:gd name="connsiteY8" fmla="*/ 49892 h 463721"/>
                <a:gd name="connsiteX9" fmla="*/ 47658 w 133296"/>
                <a:gd name="connsiteY9" fmla="*/ 29659 h 463721"/>
                <a:gd name="connsiteX10" fmla="*/ 59672 w 133296"/>
                <a:gd name="connsiteY10" fmla="*/ 34635 h 463721"/>
                <a:gd name="connsiteX11" fmla="*/ 59672 w 133296"/>
                <a:gd name="connsiteY11" fmla="*/ 20233 h 463721"/>
                <a:gd name="connsiteX12" fmla="*/ 79905 w 133296"/>
                <a:gd name="connsiteY12" fmla="*/ 0 h 463721"/>
                <a:gd name="connsiteX13" fmla="*/ 100138 w 133296"/>
                <a:gd name="connsiteY13" fmla="*/ 20233 h 463721"/>
                <a:gd name="connsiteX14" fmla="*/ 100138 w 133296"/>
                <a:gd name="connsiteY14" fmla="*/ 42608 h 463721"/>
                <a:gd name="connsiteX15" fmla="*/ 112651 w 133296"/>
                <a:gd name="connsiteY15" fmla="*/ 37425 h 463721"/>
                <a:gd name="connsiteX16" fmla="*/ 132884 w 133296"/>
                <a:gd name="connsiteY16" fmla="*/ 57658 h 463721"/>
                <a:gd name="connsiteX17" fmla="*/ 132884 w 133296"/>
                <a:gd name="connsiteY17" fmla="*/ 242237 h 463721"/>
                <a:gd name="connsiteX18" fmla="*/ 133296 w 133296"/>
                <a:gd name="connsiteY18" fmla="*/ 244278 h 463721"/>
                <a:gd name="connsiteX19" fmla="*/ 133295 w 133296"/>
                <a:gd name="connsiteY19" fmla="*/ 397073 h 463721"/>
                <a:gd name="connsiteX20" fmla="*/ 66647 w 133296"/>
                <a:gd name="connsiteY20" fmla="*/ 463721 h 463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33296" h="463721">
                  <a:moveTo>
                    <a:pt x="66647" y="463721"/>
                  </a:moveTo>
                  <a:lnTo>
                    <a:pt x="66648" y="463720"/>
                  </a:lnTo>
                  <a:cubicBezTo>
                    <a:pt x="29839" y="463720"/>
                    <a:pt x="0" y="433881"/>
                    <a:pt x="0" y="397072"/>
                  </a:cubicBezTo>
                  <a:lnTo>
                    <a:pt x="0" y="244278"/>
                  </a:lnTo>
                  <a:lnTo>
                    <a:pt x="3444" y="227219"/>
                  </a:lnTo>
                  <a:lnTo>
                    <a:pt x="3444" y="111000"/>
                  </a:lnTo>
                  <a:cubicBezTo>
                    <a:pt x="3444" y="99563"/>
                    <a:pt x="12716" y="90291"/>
                    <a:pt x="24153" y="90291"/>
                  </a:cubicBezTo>
                  <a:lnTo>
                    <a:pt x="27425" y="91646"/>
                  </a:lnTo>
                  <a:lnTo>
                    <a:pt x="27425" y="49892"/>
                  </a:lnTo>
                  <a:cubicBezTo>
                    <a:pt x="27425" y="38718"/>
                    <a:pt x="36484" y="29659"/>
                    <a:pt x="47658" y="29659"/>
                  </a:cubicBezTo>
                  <a:lnTo>
                    <a:pt x="59672" y="34635"/>
                  </a:lnTo>
                  <a:lnTo>
                    <a:pt x="59672" y="20233"/>
                  </a:lnTo>
                  <a:cubicBezTo>
                    <a:pt x="59672" y="9059"/>
                    <a:pt x="68731" y="0"/>
                    <a:pt x="79905" y="0"/>
                  </a:cubicBezTo>
                  <a:cubicBezTo>
                    <a:pt x="91079" y="0"/>
                    <a:pt x="100138" y="9059"/>
                    <a:pt x="100138" y="20233"/>
                  </a:cubicBezTo>
                  <a:lnTo>
                    <a:pt x="100138" y="42608"/>
                  </a:lnTo>
                  <a:lnTo>
                    <a:pt x="112651" y="37425"/>
                  </a:lnTo>
                  <a:cubicBezTo>
                    <a:pt x="123825" y="37425"/>
                    <a:pt x="132884" y="46484"/>
                    <a:pt x="132884" y="57658"/>
                  </a:cubicBezTo>
                  <a:lnTo>
                    <a:pt x="132884" y="242237"/>
                  </a:lnTo>
                  <a:lnTo>
                    <a:pt x="133296" y="244278"/>
                  </a:lnTo>
                  <a:cubicBezTo>
                    <a:pt x="133296" y="295210"/>
                    <a:pt x="133295" y="346141"/>
                    <a:pt x="133295" y="397073"/>
                  </a:cubicBezTo>
                  <a:cubicBezTo>
                    <a:pt x="133295" y="433882"/>
                    <a:pt x="103456" y="463721"/>
                    <a:pt x="66647" y="463721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CED0BDED-FCD2-AF12-1145-D4DE404F4811}"/>
                </a:ext>
              </a:extLst>
            </p:cNvPr>
            <p:cNvSpPr>
              <a:spLocks/>
            </p:cNvSpPr>
            <p:nvPr/>
          </p:nvSpPr>
          <p:spPr>
            <a:xfrm rot="21040790">
              <a:off x="5389131" y="1834300"/>
              <a:ext cx="206633" cy="81822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76" name="フリーフォーム: 図形 475">
              <a:extLst>
                <a:ext uri="{FF2B5EF4-FFF2-40B4-BE49-F238E27FC236}">
                  <a16:creationId xmlns:a16="http://schemas.microsoft.com/office/drawing/2014/main" id="{5F668A4A-4D7B-29FA-8A30-40DF00A35626}"/>
                </a:ext>
              </a:extLst>
            </p:cNvPr>
            <p:cNvSpPr/>
            <p:nvPr/>
          </p:nvSpPr>
          <p:spPr>
            <a:xfrm rot="17100000">
              <a:off x="4370089" y="1632153"/>
              <a:ext cx="240667" cy="361743"/>
            </a:xfrm>
            <a:custGeom>
              <a:avLst/>
              <a:gdLst>
                <a:gd name="connsiteX0" fmla="*/ 303190 w 308513"/>
                <a:gd name="connsiteY0" fmla="*/ 284005 h 463721"/>
                <a:gd name="connsiteX1" fmla="*/ 288663 w 308513"/>
                <a:gd name="connsiteY1" fmla="*/ 338220 h 463721"/>
                <a:gd name="connsiteX2" fmla="*/ 185315 w 308513"/>
                <a:gd name="connsiteY2" fmla="*/ 397886 h 463721"/>
                <a:gd name="connsiteX3" fmla="*/ 183821 w 308513"/>
                <a:gd name="connsiteY3" fmla="*/ 405290 h 463721"/>
                <a:gd name="connsiteX4" fmla="*/ 95669 w 308513"/>
                <a:gd name="connsiteY4" fmla="*/ 463721 h 463721"/>
                <a:gd name="connsiteX5" fmla="*/ 95670 w 308513"/>
                <a:gd name="connsiteY5" fmla="*/ 463720 h 463721"/>
                <a:gd name="connsiteX6" fmla="*/ 0 w 308513"/>
                <a:gd name="connsiteY6" fmla="*/ 368050 h 463721"/>
                <a:gd name="connsiteX7" fmla="*/ 0 w 308513"/>
                <a:gd name="connsiteY7" fmla="*/ 273300 h 463721"/>
                <a:gd name="connsiteX8" fmla="*/ 4301 w 308513"/>
                <a:gd name="connsiteY8" fmla="*/ 244851 h 463721"/>
                <a:gd name="connsiteX9" fmla="*/ 4943 w 308513"/>
                <a:gd name="connsiteY9" fmla="*/ 243516 h 463721"/>
                <a:gd name="connsiteX10" fmla="*/ 4943 w 308513"/>
                <a:gd name="connsiteY10" fmla="*/ 120017 h 463721"/>
                <a:gd name="connsiteX11" fmla="*/ 34670 w 308513"/>
                <a:gd name="connsiteY11" fmla="*/ 90290 h 463721"/>
                <a:gd name="connsiteX12" fmla="*/ 39368 w 308513"/>
                <a:gd name="connsiteY12" fmla="*/ 92236 h 463721"/>
                <a:gd name="connsiteX13" fmla="*/ 39368 w 308513"/>
                <a:gd name="connsiteY13" fmla="*/ 58703 h 463721"/>
                <a:gd name="connsiteX14" fmla="*/ 68412 w 308513"/>
                <a:gd name="connsiteY14" fmla="*/ 29659 h 463721"/>
                <a:gd name="connsiteX15" fmla="*/ 85656 w 308513"/>
                <a:gd name="connsiteY15" fmla="*/ 36801 h 463721"/>
                <a:gd name="connsiteX16" fmla="*/ 85656 w 308513"/>
                <a:gd name="connsiteY16" fmla="*/ 29044 h 463721"/>
                <a:gd name="connsiteX17" fmla="*/ 114700 w 308513"/>
                <a:gd name="connsiteY17" fmla="*/ 0 h 463721"/>
                <a:gd name="connsiteX18" fmla="*/ 143744 w 308513"/>
                <a:gd name="connsiteY18" fmla="*/ 29044 h 463721"/>
                <a:gd name="connsiteX19" fmla="*/ 143744 w 308513"/>
                <a:gd name="connsiteY19" fmla="*/ 44864 h 463721"/>
                <a:gd name="connsiteX20" fmla="*/ 161706 w 308513"/>
                <a:gd name="connsiteY20" fmla="*/ 37424 h 463721"/>
                <a:gd name="connsiteX21" fmla="*/ 190750 w 308513"/>
                <a:gd name="connsiteY21" fmla="*/ 66468 h 463721"/>
                <a:gd name="connsiteX22" fmla="*/ 190749 w 308513"/>
                <a:gd name="connsiteY22" fmla="*/ 270374 h 463721"/>
                <a:gd name="connsiteX23" fmla="*/ 191340 w 308513"/>
                <a:gd name="connsiteY23" fmla="*/ 273300 h 463721"/>
                <a:gd name="connsiteX24" fmla="*/ 191340 w 308513"/>
                <a:gd name="connsiteY24" fmla="*/ 302754 h 463721"/>
                <a:gd name="connsiteX25" fmla="*/ 248975 w 308513"/>
                <a:gd name="connsiteY25" fmla="*/ 269478 h 463721"/>
                <a:gd name="connsiteX26" fmla="*/ 303190 w 308513"/>
                <a:gd name="connsiteY26" fmla="*/ 284005 h 463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308513" h="463721">
                  <a:moveTo>
                    <a:pt x="303190" y="284005"/>
                  </a:moveTo>
                  <a:cubicBezTo>
                    <a:pt x="314149" y="302987"/>
                    <a:pt x="307645" y="327260"/>
                    <a:pt x="288663" y="338220"/>
                  </a:cubicBezTo>
                  <a:lnTo>
                    <a:pt x="185315" y="397886"/>
                  </a:lnTo>
                  <a:lnTo>
                    <a:pt x="183821" y="405290"/>
                  </a:lnTo>
                  <a:cubicBezTo>
                    <a:pt x="169297" y="439627"/>
                    <a:pt x="135297" y="463721"/>
                    <a:pt x="95669" y="463721"/>
                  </a:cubicBezTo>
                  <a:lnTo>
                    <a:pt x="95670" y="463720"/>
                  </a:lnTo>
                  <a:cubicBezTo>
                    <a:pt x="42833" y="463720"/>
                    <a:pt x="0" y="420887"/>
                    <a:pt x="0" y="368050"/>
                  </a:cubicBezTo>
                  <a:lnTo>
                    <a:pt x="0" y="273300"/>
                  </a:lnTo>
                  <a:cubicBezTo>
                    <a:pt x="0" y="263393"/>
                    <a:pt x="1506" y="253838"/>
                    <a:pt x="4301" y="244851"/>
                  </a:cubicBezTo>
                  <a:lnTo>
                    <a:pt x="4943" y="243516"/>
                  </a:lnTo>
                  <a:lnTo>
                    <a:pt x="4943" y="120017"/>
                  </a:lnTo>
                  <a:cubicBezTo>
                    <a:pt x="4943" y="103599"/>
                    <a:pt x="18252" y="90290"/>
                    <a:pt x="34670" y="90290"/>
                  </a:cubicBezTo>
                  <a:lnTo>
                    <a:pt x="39368" y="92236"/>
                  </a:lnTo>
                  <a:lnTo>
                    <a:pt x="39368" y="58703"/>
                  </a:lnTo>
                  <a:cubicBezTo>
                    <a:pt x="39368" y="42662"/>
                    <a:pt x="52371" y="29659"/>
                    <a:pt x="68412" y="29659"/>
                  </a:cubicBezTo>
                  <a:lnTo>
                    <a:pt x="85656" y="36801"/>
                  </a:lnTo>
                  <a:lnTo>
                    <a:pt x="85656" y="29044"/>
                  </a:lnTo>
                  <a:cubicBezTo>
                    <a:pt x="85656" y="13003"/>
                    <a:pt x="98659" y="0"/>
                    <a:pt x="114700" y="0"/>
                  </a:cubicBezTo>
                  <a:cubicBezTo>
                    <a:pt x="130741" y="0"/>
                    <a:pt x="143744" y="13003"/>
                    <a:pt x="143744" y="29044"/>
                  </a:cubicBezTo>
                  <a:lnTo>
                    <a:pt x="143744" y="44864"/>
                  </a:lnTo>
                  <a:lnTo>
                    <a:pt x="161706" y="37424"/>
                  </a:lnTo>
                  <a:cubicBezTo>
                    <a:pt x="177747" y="37424"/>
                    <a:pt x="190750" y="50427"/>
                    <a:pt x="190750" y="66468"/>
                  </a:cubicBezTo>
                  <a:lnTo>
                    <a:pt x="190749" y="270374"/>
                  </a:lnTo>
                  <a:lnTo>
                    <a:pt x="191340" y="273300"/>
                  </a:lnTo>
                  <a:lnTo>
                    <a:pt x="191340" y="302754"/>
                  </a:lnTo>
                  <a:lnTo>
                    <a:pt x="248975" y="269478"/>
                  </a:lnTo>
                  <a:cubicBezTo>
                    <a:pt x="267957" y="258518"/>
                    <a:pt x="292230" y="265022"/>
                    <a:pt x="303190" y="284005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77" name="四角形: 上の 2 つの角を丸める 476">
              <a:extLst>
                <a:ext uri="{FF2B5EF4-FFF2-40B4-BE49-F238E27FC236}">
                  <a16:creationId xmlns:a16="http://schemas.microsoft.com/office/drawing/2014/main" id="{A6DEC20A-B9E6-F2CB-63ED-B36AF21D2AD3}"/>
                </a:ext>
              </a:extLst>
            </p:cNvPr>
            <p:cNvSpPr>
              <a:spLocks/>
            </p:cNvSpPr>
            <p:nvPr/>
          </p:nvSpPr>
          <p:spPr>
            <a:xfrm rot="1800000">
              <a:off x="4700797" y="1812665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8" name="四角形: 上の 2 つの角を丸める 477">
              <a:extLst>
                <a:ext uri="{FF2B5EF4-FFF2-40B4-BE49-F238E27FC236}">
                  <a16:creationId xmlns:a16="http://schemas.microsoft.com/office/drawing/2014/main" id="{5B4B54FE-1339-3687-DFB6-4B619F890BD1}"/>
                </a:ext>
              </a:extLst>
            </p:cNvPr>
            <p:cNvSpPr>
              <a:spLocks/>
            </p:cNvSpPr>
            <p:nvPr/>
          </p:nvSpPr>
          <p:spPr>
            <a:xfrm rot="20700000">
              <a:off x="4538127" y="1892302"/>
              <a:ext cx="206633" cy="526389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フリーフォーム: 図形 240">
              <a:extLst>
                <a:ext uri="{FF2B5EF4-FFF2-40B4-BE49-F238E27FC236}">
                  <a16:creationId xmlns:a16="http://schemas.microsoft.com/office/drawing/2014/main" id="{50ECFA2A-94D6-799E-3B17-52BC3B8524BC}"/>
                </a:ext>
              </a:extLst>
            </p:cNvPr>
            <p:cNvSpPr/>
            <p:nvPr/>
          </p:nvSpPr>
          <p:spPr>
            <a:xfrm rot="10800000">
              <a:off x="4842179" y="2517789"/>
              <a:ext cx="663775" cy="678637"/>
            </a:xfrm>
            <a:custGeom>
              <a:avLst/>
              <a:gdLst>
                <a:gd name="connsiteX0" fmla="*/ 850898 w 850898"/>
                <a:gd name="connsiteY0" fmla="*/ 869950 h 869950"/>
                <a:gd name="connsiteX1" fmla="*/ 0 w 850898"/>
                <a:gd name="connsiteY1" fmla="*/ 869950 h 869950"/>
                <a:gd name="connsiteX2" fmla="*/ 111127 w 850898"/>
                <a:gd name="connsiteY2" fmla="*/ 0 h 869950"/>
                <a:gd name="connsiteX3" fmla="*/ 399770 w 850898"/>
                <a:gd name="connsiteY3" fmla="*/ 0 h 869950"/>
                <a:gd name="connsiteX4" fmla="*/ 427607 w 850898"/>
                <a:gd name="connsiteY4" fmla="*/ 481423 h 869950"/>
                <a:gd name="connsiteX5" fmla="*/ 455445 w 850898"/>
                <a:gd name="connsiteY5" fmla="*/ 0 h 869950"/>
                <a:gd name="connsiteX6" fmla="*/ 739771 w 850898"/>
                <a:gd name="connsiteY6" fmla="*/ 0 h 8699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50898" h="869950">
                  <a:moveTo>
                    <a:pt x="850898" y="869950"/>
                  </a:moveTo>
                  <a:lnTo>
                    <a:pt x="0" y="869950"/>
                  </a:lnTo>
                  <a:lnTo>
                    <a:pt x="111127" y="0"/>
                  </a:lnTo>
                  <a:lnTo>
                    <a:pt x="399770" y="0"/>
                  </a:lnTo>
                  <a:lnTo>
                    <a:pt x="427607" y="481423"/>
                  </a:lnTo>
                  <a:lnTo>
                    <a:pt x="455445" y="0"/>
                  </a:lnTo>
                  <a:lnTo>
                    <a:pt x="739771" y="0"/>
                  </a:ln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49" name="グループ化 248">
              <a:extLst>
                <a:ext uri="{FF2B5EF4-FFF2-40B4-BE49-F238E27FC236}">
                  <a16:creationId xmlns:a16="http://schemas.microsoft.com/office/drawing/2014/main" id="{637FD91C-9FFF-236D-22ED-133CAE65EE0C}"/>
                </a:ext>
              </a:extLst>
            </p:cNvPr>
            <p:cNvGrpSpPr/>
            <p:nvPr/>
          </p:nvGrpSpPr>
          <p:grpSpPr>
            <a:xfrm>
              <a:off x="4807504" y="3116927"/>
              <a:ext cx="733123" cy="189880"/>
              <a:chOff x="4483100" y="4603440"/>
              <a:chExt cx="939796" cy="243408"/>
            </a:xfrm>
            <a:solidFill>
              <a:schemeClr val="tx1"/>
            </a:solidFill>
          </p:grpSpPr>
          <p:sp>
            <p:nvSpPr>
              <p:cNvPr id="253" name="四角形: 上の 2 つの角を丸める 252">
                <a:extLst>
                  <a:ext uri="{FF2B5EF4-FFF2-40B4-BE49-F238E27FC236}">
                    <a16:creationId xmlns:a16="http://schemas.microsoft.com/office/drawing/2014/main" id="{E403D248-ECC2-54E7-E146-1B1BAD549331}"/>
                  </a:ext>
                </a:extLst>
              </p:cNvPr>
              <p:cNvSpPr/>
              <p:nvPr/>
            </p:nvSpPr>
            <p:spPr>
              <a:xfrm>
                <a:off x="4483100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4" name="四角形: 上の 2 つの角を丸める 253">
                <a:extLst>
                  <a:ext uri="{FF2B5EF4-FFF2-40B4-BE49-F238E27FC236}">
                    <a16:creationId xmlns:a16="http://schemas.microsoft.com/office/drawing/2014/main" id="{E2911B17-D374-D972-706B-88070234F0F5}"/>
                  </a:ext>
                </a:extLst>
              </p:cNvPr>
              <p:cNvSpPr/>
              <p:nvPr/>
            </p:nvSpPr>
            <p:spPr>
              <a:xfrm>
                <a:off x="4952998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55" name="フリーフォーム: 図形 254">
              <a:extLst>
                <a:ext uri="{FF2B5EF4-FFF2-40B4-BE49-F238E27FC236}">
                  <a16:creationId xmlns:a16="http://schemas.microsoft.com/office/drawing/2014/main" id="{8DF40207-68F7-F1F6-1D68-5D366CA536BA}"/>
                </a:ext>
              </a:extLst>
            </p:cNvPr>
            <p:cNvSpPr/>
            <p:nvPr/>
          </p:nvSpPr>
          <p:spPr>
            <a:xfrm>
              <a:off x="4809979" y="1801593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2" name="二等辺三角形 31">
              <a:extLst>
                <a:ext uri="{FF2B5EF4-FFF2-40B4-BE49-F238E27FC236}">
                  <a16:creationId xmlns:a16="http://schemas.microsoft.com/office/drawing/2014/main" id="{DD88C088-7DF1-CA66-F751-7914CE283628}"/>
                </a:ext>
              </a:extLst>
            </p:cNvPr>
            <p:cNvSpPr/>
            <p:nvPr/>
          </p:nvSpPr>
          <p:spPr>
            <a:xfrm rot="10800000">
              <a:off x="4989102" y="1801593"/>
              <a:ext cx="366562" cy="240567"/>
            </a:xfrm>
            <a:prstGeom prst="triangle">
              <a:avLst/>
            </a:prstGeom>
            <a:solidFill>
              <a:srgbClr val="FAC09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四角形: 上の 2 つの角を丸める 55">
              <a:extLst>
                <a:ext uri="{FF2B5EF4-FFF2-40B4-BE49-F238E27FC236}">
                  <a16:creationId xmlns:a16="http://schemas.microsoft.com/office/drawing/2014/main" id="{8C672A70-813A-6727-8770-EDC4241B8B43}"/>
                </a:ext>
              </a:extLst>
            </p:cNvPr>
            <p:cNvSpPr/>
            <p:nvPr/>
          </p:nvSpPr>
          <p:spPr>
            <a:xfrm rot="10800000">
              <a:off x="5585128" y="2663859"/>
              <a:ext cx="46440" cy="95000"/>
            </a:xfrm>
            <a:custGeom>
              <a:avLst/>
              <a:gdLst>
                <a:gd name="connsiteX0" fmla="*/ 29766 w 59532"/>
                <a:gd name="connsiteY0" fmla="*/ 0 h 132281"/>
                <a:gd name="connsiteX1" fmla="*/ 29766 w 59532"/>
                <a:gd name="connsiteY1" fmla="*/ 0 h 132281"/>
                <a:gd name="connsiteX2" fmla="*/ 59532 w 59532"/>
                <a:gd name="connsiteY2" fmla="*/ 29766 h 132281"/>
                <a:gd name="connsiteX3" fmla="*/ 59532 w 59532"/>
                <a:gd name="connsiteY3" fmla="*/ 121781 h 132281"/>
                <a:gd name="connsiteX4" fmla="*/ 49032 w 59532"/>
                <a:gd name="connsiteY4" fmla="*/ 132281 h 132281"/>
                <a:gd name="connsiteX5" fmla="*/ 10500 w 59532"/>
                <a:gd name="connsiteY5" fmla="*/ 132281 h 132281"/>
                <a:gd name="connsiteX6" fmla="*/ 0 w 59532"/>
                <a:gd name="connsiteY6" fmla="*/ 121781 h 132281"/>
                <a:gd name="connsiteX7" fmla="*/ 0 w 59532"/>
                <a:gd name="connsiteY7" fmla="*/ 29766 h 132281"/>
                <a:gd name="connsiteX8" fmla="*/ 29766 w 59532"/>
                <a:gd name="connsiteY8" fmla="*/ 0 h 132281"/>
                <a:gd name="connsiteX0" fmla="*/ 29766 w 59532"/>
                <a:gd name="connsiteY0" fmla="*/ 0 h 132281"/>
                <a:gd name="connsiteX1" fmla="*/ 29766 w 59532"/>
                <a:gd name="connsiteY1" fmla="*/ 0 h 132281"/>
                <a:gd name="connsiteX2" fmla="*/ 59532 w 59532"/>
                <a:gd name="connsiteY2" fmla="*/ 29766 h 132281"/>
                <a:gd name="connsiteX3" fmla="*/ 59532 w 59532"/>
                <a:gd name="connsiteY3" fmla="*/ 121781 h 132281"/>
                <a:gd name="connsiteX4" fmla="*/ 49032 w 59532"/>
                <a:gd name="connsiteY4" fmla="*/ 132281 h 132281"/>
                <a:gd name="connsiteX5" fmla="*/ 10500 w 59532"/>
                <a:gd name="connsiteY5" fmla="*/ 132281 h 132281"/>
                <a:gd name="connsiteX6" fmla="*/ 0 w 59532"/>
                <a:gd name="connsiteY6" fmla="*/ 121781 h 132281"/>
                <a:gd name="connsiteX7" fmla="*/ 0 w 59532"/>
                <a:gd name="connsiteY7" fmla="*/ 29766 h 132281"/>
                <a:gd name="connsiteX8" fmla="*/ 29766 w 59532"/>
                <a:gd name="connsiteY8" fmla="*/ 0 h 132281"/>
                <a:gd name="connsiteX0" fmla="*/ 49032 w 140472"/>
                <a:gd name="connsiteY0" fmla="*/ 132281 h 223721"/>
                <a:gd name="connsiteX1" fmla="*/ 10500 w 140472"/>
                <a:gd name="connsiteY1" fmla="*/ 132281 h 223721"/>
                <a:gd name="connsiteX2" fmla="*/ 0 w 140472"/>
                <a:gd name="connsiteY2" fmla="*/ 121781 h 223721"/>
                <a:gd name="connsiteX3" fmla="*/ 0 w 140472"/>
                <a:gd name="connsiteY3" fmla="*/ 29766 h 223721"/>
                <a:gd name="connsiteX4" fmla="*/ 29766 w 140472"/>
                <a:gd name="connsiteY4" fmla="*/ 0 h 223721"/>
                <a:gd name="connsiteX5" fmla="*/ 29766 w 140472"/>
                <a:gd name="connsiteY5" fmla="*/ 0 h 223721"/>
                <a:gd name="connsiteX6" fmla="*/ 59532 w 140472"/>
                <a:gd name="connsiteY6" fmla="*/ 29766 h 223721"/>
                <a:gd name="connsiteX7" fmla="*/ 59532 w 140472"/>
                <a:gd name="connsiteY7" fmla="*/ 121781 h 223721"/>
                <a:gd name="connsiteX8" fmla="*/ 140472 w 140472"/>
                <a:gd name="connsiteY8" fmla="*/ 223721 h 223721"/>
                <a:gd name="connsiteX0" fmla="*/ 49032 w 59532"/>
                <a:gd name="connsiteY0" fmla="*/ 132281 h 132281"/>
                <a:gd name="connsiteX1" fmla="*/ 10500 w 59532"/>
                <a:gd name="connsiteY1" fmla="*/ 132281 h 132281"/>
                <a:gd name="connsiteX2" fmla="*/ 0 w 59532"/>
                <a:gd name="connsiteY2" fmla="*/ 121781 h 132281"/>
                <a:gd name="connsiteX3" fmla="*/ 0 w 59532"/>
                <a:gd name="connsiteY3" fmla="*/ 29766 h 132281"/>
                <a:gd name="connsiteX4" fmla="*/ 29766 w 59532"/>
                <a:gd name="connsiteY4" fmla="*/ 0 h 132281"/>
                <a:gd name="connsiteX5" fmla="*/ 29766 w 59532"/>
                <a:gd name="connsiteY5" fmla="*/ 0 h 132281"/>
                <a:gd name="connsiteX6" fmla="*/ 59532 w 59532"/>
                <a:gd name="connsiteY6" fmla="*/ 29766 h 132281"/>
                <a:gd name="connsiteX7" fmla="*/ 59532 w 59532"/>
                <a:gd name="connsiteY7" fmla="*/ 121781 h 132281"/>
                <a:gd name="connsiteX0" fmla="*/ 10500 w 59532"/>
                <a:gd name="connsiteY0" fmla="*/ 132281 h 132281"/>
                <a:gd name="connsiteX1" fmla="*/ 0 w 59532"/>
                <a:gd name="connsiteY1" fmla="*/ 121781 h 132281"/>
                <a:gd name="connsiteX2" fmla="*/ 0 w 59532"/>
                <a:gd name="connsiteY2" fmla="*/ 29766 h 132281"/>
                <a:gd name="connsiteX3" fmla="*/ 29766 w 59532"/>
                <a:gd name="connsiteY3" fmla="*/ 0 h 132281"/>
                <a:gd name="connsiteX4" fmla="*/ 29766 w 59532"/>
                <a:gd name="connsiteY4" fmla="*/ 0 h 132281"/>
                <a:gd name="connsiteX5" fmla="*/ 59532 w 59532"/>
                <a:gd name="connsiteY5" fmla="*/ 29766 h 132281"/>
                <a:gd name="connsiteX6" fmla="*/ 59532 w 59532"/>
                <a:gd name="connsiteY6" fmla="*/ 121781 h 132281"/>
                <a:gd name="connsiteX0" fmla="*/ 0 w 59532"/>
                <a:gd name="connsiteY0" fmla="*/ 121781 h 121781"/>
                <a:gd name="connsiteX1" fmla="*/ 0 w 59532"/>
                <a:gd name="connsiteY1" fmla="*/ 29766 h 121781"/>
                <a:gd name="connsiteX2" fmla="*/ 29766 w 59532"/>
                <a:gd name="connsiteY2" fmla="*/ 0 h 121781"/>
                <a:gd name="connsiteX3" fmla="*/ 29766 w 59532"/>
                <a:gd name="connsiteY3" fmla="*/ 0 h 121781"/>
                <a:gd name="connsiteX4" fmla="*/ 59532 w 59532"/>
                <a:gd name="connsiteY4" fmla="*/ 29766 h 121781"/>
                <a:gd name="connsiteX5" fmla="*/ 59532 w 59532"/>
                <a:gd name="connsiteY5" fmla="*/ 121781 h 1217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9532" h="121781">
                  <a:moveTo>
                    <a:pt x="0" y="121781"/>
                  </a:moveTo>
                  <a:lnTo>
                    <a:pt x="0" y="29766"/>
                  </a:lnTo>
                  <a:cubicBezTo>
                    <a:pt x="0" y="13327"/>
                    <a:pt x="13327" y="0"/>
                    <a:pt x="29766" y="0"/>
                  </a:cubicBezTo>
                  <a:lnTo>
                    <a:pt x="29766" y="0"/>
                  </a:lnTo>
                  <a:cubicBezTo>
                    <a:pt x="46205" y="0"/>
                    <a:pt x="59532" y="13327"/>
                    <a:pt x="59532" y="29766"/>
                  </a:cubicBezTo>
                  <a:lnTo>
                    <a:pt x="59532" y="121781"/>
                  </a:lnTo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057DF55C-CDB7-1F33-14E6-2DDD75421FE7}"/>
                </a:ext>
              </a:extLst>
            </p:cNvPr>
            <p:cNvSpPr/>
            <p:nvPr/>
          </p:nvSpPr>
          <p:spPr>
            <a:xfrm>
              <a:off x="4548033" y="11812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E959FEDE-668B-24B3-91FF-BDE559EEC65F}"/>
                </a:ext>
              </a:extLst>
            </p:cNvPr>
            <p:cNvSpPr/>
            <p:nvPr/>
          </p:nvSpPr>
          <p:spPr>
            <a:xfrm>
              <a:off x="5614015" y="11812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楕円 10">
              <a:extLst>
                <a:ext uri="{FF2B5EF4-FFF2-40B4-BE49-F238E27FC236}">
                  <a16:creationId xmlns:a16="http://schemas.microsoft.com/office/drawing/2014/main" id="{B8890AA0-B716-270F-3C8C-9AA2C5525EA7}"/>
                </a:ext>
              </a:extLst>
            </p:cNvPr>
            <p:cNvSpPr/>
            <p:nvPr/>
          </p:nvSpPr>
          <p:spPr>
            <a:xfrm>
              <a:off x="4629320" y="703439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アーチ 11">
              <a:extLst>
                <a:ext uri="{FF2B5EF4-FFF2-40B4-BE49-F238E27FC236}">
                  <a16:creationId xmlns:a16="http://schemas.microsoft.com/office/drawing/2014/main" id="{AF71AB8C-4CA1-3FF2-EFB5-866E0B87417F}"/>
                </a:ext>
              </a:extLst>
            </p:cNvPr>
            <p:cNvSpPr/>
            <p:nvPr/>
          </p:nvSpPr>
          <p:spPr>
            <a:xfrm rot="10800000">
              <a:off x="5037758" y="1392970"/>
              <a:ext cx="295176" cy="295176"/>
            </a:xfrm>
            <a:prstGeom prst="blockArc">
              <a:avLst>
                <a:gd name="adj1" fmla="val 12426846"/>
                <a:gd name="adj2" fmla="val 19680107"/>
                <a:gd name="adj3" fmla="val 14627"/>
              </a:avLst>
            </a:pr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595ACAE3-777A-A168-6998-4351AB7EA27F}"/>
                </a:ext>
              </a:extLst>
            </p:cNvPr>
            <p:cNvSpPr/>
            <p:nvPr/>
          </p:nvSpPr>
          <p:spPr>
            <a:xfrm>
              <a:off x="4778950" y="1155807"/>
              <a:ext cx="271665" cy="137883"/>
            </a:xfrm>
            <a:custGeom>
              <a:avLst/>
              <a:gdLst>
                <a:gd name="connsiteX0" fmla="*/ 0 w 350765"/>
                <a:gd name="connsiteY0" fmla="*/ 0 h 178030"/>
                <a:gd name="connsiteX1" fmla="*/ 80871 w 350765"/>
                <a:gd name="connsiteY1" fmla="*/ 83638 h 178030"/>
                <a:gd name="connsiteX2" fmla="*/ 86309 w 350765"/>
                <a:gd name="connsiteY2" fmla="*/ 79050 h 178030"/>
                <a:gd name="connsiteX3" fmla="*/ 181037 w 350765"/>
                <a:gd name="connsiteY3" fmla="*/ 49086 h 178030"/>
                <a:gd name="connsiteX4" fmla="*/ 350765 w 350765"/>
                <a:gd name="connsiteY4" fmla="*/ 138497 h 178030"/>
                <a:gd name="connsiteX5" fmla="*/ 303487 w 350765"/>
                <a:gd name="connsiteY5" fmla="*/ 168037 h 178030"/>
                <a:gd name="connsiteX6" fmla="*/ 183412 w 350765"/>
                <a:gd name="connsiteY6" fmla="*/ 104782 h 178030"/>
                <a:gd name="connsiteX7" fmla="*/ 69158 w 350765"/>
                <a:gd name="connsiteY7" fmla="*/ 178030 h 178030"/>
                <a:gd name="connsiteX8" fmla="*/ 19538 w 350765"/>
                <a:gd name="connsiteY8" fmla="*/ 152623 h 178030"/>
                <a:gd name="connsiteX9" fmla="*/ 36613 w 350765"/>
                <a:gd name="connsiteY9" fmla="*/ 127989 h 1780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50765" h="178030">
                  <a:moveTo>
                    <a:pt x="0" y="0"/>
                  </a:moveTo>
                  <a:lnTo>
                    <a:pt x="80871" y="83638"/>
                  </a:lnTo>
                  <a:lnTo>
                    <a:pt x="86309" y="79050"/>
                  </a:lnTo>
                  <a:cubicBezTo>
                    <a:pt x="114207" y="61165"/>
                    <a:pt x="146764" y="50548"/>
                    <a:pt x="181037" y="49086"/>
                  </a:cubicBezTo>
                  <a:cubicBezTo>
                    <a:pt x="249583" y="46163"/>
                    <a:pt x="314409" y="80313"/>
                    <a:pt x="350765" y="138497"/>
                  </a:cubicBezTo>
                  <a:lnTo>
                    <a:pt x="303487" y="168037"/>
                  </a:lnTo>
                  <a:cubicBezTo>
                    <a:pt x="277767" y="126874"/>
                    <a:pt x="231905" y="102714"/>
                    <a:pt x="183412" y="104782"/>
                  </a:cubicBezTo>
                  <a:cubicBezTo>
                    <a:pt x="134918" y="106850"/>
                    <a:pt x="91280" y="134827"/>
                    <a:pt x="69158" y="178030"/>
                  </a:cubicBezTo>
                  <a:lnTo>
                    <a:pt x="19538" y="152623"/>
                  </a:lnTo>
                  <a:lnTo>
                    <a:pt x="36613" y="127989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3D4538A5-8409-3A12-B959-D80DC2FE92C1}"/>
                </a:ext>
              </a:extLst>
            </p:cNvPr>
            <p:cNvSpPr/>
            <p:nvPr/>
          </p:nvSpPr>
          <p:spPr>
            <a:xfrm>
              <a:off x="5311123" y="1155807"/>
              <a:ext cx="271665" cy="137883"/>
            </a:xfrm>
            <a:custGeom>
              <a:avLst/>
              <a:gdLst>
                <a:gd name="connsiteX0" fmla="*/ 0 w 350765"/>
                <a:gd name="connsiteY0" fmla="*/ 0 h 178030"/>
                <a:gd name="connsiteX1" fmla="*/ 80870 w 350765"/>
                <a:gd name="connsiteY1" fmla="*/ 83638 h 178030"/>
                <a:gd name="connsiteX2" fmla="*/ 86309 w 350765"/>
                <a:gd name="connsiteY2" fmla="*/ 79050 h 178030"/>
                <a:gd name="connsiteX3" fmla="*/ 181037 w 350765"/>
                <a:gd name="connsiteY3" fmla="*/ 49086 h 178030"/>
                <a:gd name="connsiteX4" fmla="*/ 350765 w 350765"/>
                <a:gd name="connsiteY4" fmla="*/ 138497 h 178030"/>
                <a:gd name="connsiteX5" fmla="*/ 303487 w 350765"/>
                <a:gd name="connsiteY5" fmla="*/ 168037 h 178030"/>
                <a:gd name="connsiteX6" fmla="*/ 183412 w 350765"/>
                <a:gd name="connsiteY6" fmla="*/ 104782 h 178030"/>
                <a:gd name="connsiteX7" fmla="*/ 69158 w 350765"/>
                <a:gd name="connsiteY7" fmla="*/ 178030 h 178030"/>
                <a:gd name="connsiteX8" fmla="*/ 19538 w 350765"/>
                <a:gd name="connsiteY8" fmla="*/ 152623 h 178030"/>
                <a:gd name="connsiteX9" fmla="*/ 36612 w 350765"/>
                <a:gd name="connsiteY9" fmla="*/ 127990 h 1780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50765" h="178030">
                  <a:moveTo>
                    <a:pt x="0" y="0"/>
                  </a:moveTo>
                  <a:lnTo>
                    <a:pt x="80870" y="83638"/>
                  </a:lnTo>
                  <a:lnTo>
                    <a:pt x="86309" y="79050"/>
                  </a:lnTo>
                  <a:cubicBezTo>
                    <a:pt x="114207" y="61165"/>
                    <a:pt x="146764" y="50548"/>
                    <a:pt x="181037" y="49086"/>
                  </a:cubicBezTo>
                  <a:cubicBezTo>
                    <a:pt x="249583" y="46163"/>
                    <a:pt x="314409" y="80313"/>
                    <a:pt x="350765" y="138497"/>
                  </a:cubicBezTo>
                  <a:lnTo>
                    <a:pt x="303487" y="168037"/>
                  </a:lnTo>
                  <a:cubicBezTo>
                    <a:pt x="277767" y="126874"/>
                    <a:pt x="231905" y="102714"/>
                    <a:pt x="183412" y="104782"/>
                  </a:cubicBezTo>
                  <a:cubicBezTo>
                    <a:pt x="134918" y="106850"/>
                    <a:pt x="91280" y="134827"/>
                    <a:pt x="69158" y="178030"/>
                  </a:cubicBezTo>
                  <a:lnTo>
                    <a:pt x="19538" y="152623"/>
                  </a:lnTo>
                  <a:lnTo>
                    <a:pt x="36612" y="127990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A31442A8-AE01-222B-FBB1-9E418DCC9321}"/>
                </a:ext>
              </a:extLst>
            </p:cNvPr>
            <p:cNvSpPr/>
            <p:nvPr/>
          </p:nvSpPr>
          <p:spPr>
            <a:xfrm>
              <a:off x="4556631" y="548681"/>
              <a:ext cx="1266690" cy="1182488"/>
            </a:xfrm>
            <a:custGeom>
              <a:avLst/>
              <a:gdLst>
                <a:gd name="connsiteX0" fmla="*/ 551541 w 1266690"/>
                <a:gd name="connsiteY0" fmla="*/ 42 h 1124049"/>
                <a:gd name="connsiteX1" fmla="*/ 643511 w 1266690"/>
                <a:gd name="connsiteY1" fmla="*/ 9690 h 1124049"/>
                <a:gd name="connsiteX2" fmla="*/ 655050 w 1266690"/>
                <a:gd name="connsiteY2" fmla="*/ 13185 h 1124049"/>
                <a:gd name="connsiteX3" fmla="*/ 713509 w 1266690"/>
                <a:gd name="connsiteY3" fmla="*/ 6238 h 1124049"/>
                <a:gd name="connsiteX4" fmla="*/ 995576 w 1266690"/>
                <a:gd name="connsiteY4" fmla="*/ 83032 h 1124049"/>
                <a:gd name="connsiteX5" fmla="*/ 1215228 w 1266690"/>
                <a:gd name="connsiteY5" fmla="*/ 713744 h 1124049"/>
                <a:gd name="connsiteX6" fmla="*/ 1175340 w 1266690"/>
                <a:gd name="connsiteY6" fmla="*/ 654263 h 1124049"/>
                <a:gd name="connsiteX7" fmla="*/ 1179532 w 1266690"/>
                <a:gd name="connsiteY7" fmla="*/ 746929 h 1124049"/>
                <a:gd name="connsiteX8" fmla="*/ 1095019 w 1266690"/>
                <a:gd name="connsiteY8" fmla="*/ 1124049 h 1124049"/>
                <a:gd name="connsiteX9" fmla="*/ 1137275 w 1266690"/>
                <a:gd name="connsiteY9" fmla="*/ 746929 h 1124049"/>
                <a:gd name="connsiteX10" fmla="*/ 1134413 w 1266690"/>
                <a:gd name="connsiteY10" fmla="*/ 637927 h 1124049"/>
                <a:gd name="connsiteX11" fmla="*/ 1130765 w 1266690"/>
                <a:gd name="connsiteY11" fmla="*/ 593121 h 1124049"/>
                <a:gd name="connsiteX12" fmla="*/ 1064965 w 1266690"/>
                <a:gd name="connsiteY12" fmla="*/ 517646 h 1124049"/>
                <a:gd name="connsiteX13" fmla="*/ 1007815 w 1266690"/>
                <a:gd name="connsiteY13" fmla="*/ 466289 h 1124049"/>
                <a:gd name="connsiteX14" fmla="*/ 1002652 w 1266690"/>
                <a:gd name="connsiteY14" fmla="*/ 497572 h 1124049"/>
                <a:gd name="connsiteX15" fmla="*/ 979635 w 1266690"/>
                <a:gd name="connsiteY15" fmla="*/ 551717 h 1124049"/>
                <a:gd name="connsiteX16" fmla="*/ 795722 w 1266690"/>
                <a:gd name="connsiteY16" fmla="*/ 350700 h 1124049"/>
                <a:gd name="connsiteX17" fmla="*/ 768475 w 1266690"/>
                <a:gd name="connsiteY17" fmla="*/ 332720 h 1124049"/>
                <a:gd name="connsiteX18" fmla="*/ 774312 w 1266690"/>
                <a:gd name="connsiteY18" fmla="*/ 368489 h 1124049"/>
                <a:gd name="connsiteX19" fmla="*/ 758539 w 1266690"/>
                <a:gd name="connsiteY19" fmla="*/ 422629 h 1124049"/>
                <a:gd name="connsiteX20" fmla="*/ 758538 w 1266690"/>
                <a:gd name="connsiteY20" fmla="*/ 422628 h 1124049"/>
                <a:gd name="connsiteX21" fmla="*/ 703134 w 1266690"/>
                <a:gd name="connsiteY21" fmla="*/ 353799 h 1124049"/>
                <a:gd name="connsiteX22" fmla="*/ 639443 w 1266690"/>
                <a:gd name="connsiteY22" fmla="*/ 306027 h 1124049"/>
                <a:gd name="connsiteX23" fmla="*/ 575750 w 1266690"/>
                <a:gd name="connsiteY23" fmla="*/ 353800 h 1124049"/>
                <a:gd name="connsiteX24" fmla="*/ 520346 w 1266690"/>
                <a:gd name="connsiteY24" fmla="*/ 422629 h 1124049"/>
                <a:gd name="connsiteX25" fmla="*/ 520345 w 1266690"/>
                <a:gd name="connsiteY25" fmla="*/ 422630 h 1124049"/>
                <a:gd name="connsiteX26" fmla="*/ 504572 w 1266690"/>
                <a:gd name="connsiteY26" fmla="*/ 368490 h 1124049"/>
                <a:gd name="connsiteX27" fmla="*/ 510129 w 1266690"/>
                <a:gd name="connsiteY27" fmla="*/ 334439 h 1124049"/>
                <a:gd name="connsiteX28" fmla="*/ 485487 w 1266690"/>
                <a:gd name="connsiteY28" fmla="*/ 350700 h 1124049"/>
                <a:gd name="connsiteX29" fmla="*/ 301573 w 1266690"/>
                <a:gd name="connsiteY29" fmla="*/ 551717 h 1124049"/>
                <a:gd name="connsiteX30" fmla="*/ 278556 w 1266690"/>
                <a:gd name="connsiteY30" fmla="*/ 497572 h 1124049"/>
                <a:gd name="connsiteX31" fmla="*/ 271222 w 1266690"/>
                <a:gd name="connsiteY31" fmla="*/ 453134 h 1124049"/>
                <a:gd name="connsiteX32" fmla="*/ 262796 w 1266690"/>
                <a:gd name="connsiteY32" fmla="*/ 459346 h 1124049"/>
                <a:gd name="connsiteX33" fmla="*/ 147499 w 1266690"/>
                <a:gd name="connsiteY33" fmla="*/ 577494 h 1124049"/>
                <a:gd name="connsiteX34" fmla="*/ 142996 w 1266690"/>
                <a:gd name="connsiteY34" fmla="*/ 584014 h 1124049"/>
                <a:gd name="connsiteX35" fmla="*/ 138606 w 1266690"/>
                <a:gd name="connsiteY35" fmla="*/ 637927 h 1124049"/>
                <a:gd name="connsiteX36" fmla="*/ 135744 w 1266690"/>
                <a:gd name="connsiteY36" fmla="*/ 746929 h 1124049"/>
                <a:gd name="connsiteX37" fmla="*/ 178000 w 1266690"/>
                <a:gd name="connsiteY37" fmla="*/ 1124049 h 1124049"/>
                <a:gd name="connsiteX38" fmla="*/ 93487 w 1266690"/>
                <a:gd name="connsiteY38" fmla="*/ 746929 h 1124049"/>
                <a:gd name="connsiteX39" fmla="*/ 97904 w 1266690"/>
                <a:gd name="connsiteY39" fmla="*/ 649305 h 1124049"/>
                <a:gd name="connsiteX40" fmla="*/ 53400 w 1266690"/>
                <a:gd name="connsiteY40" fmla="*/ 713744 h 1124049"/>
                <a:gd name="connsiteX41" fmla="*/ 53399 w 1266690"/>
                <a:gd name="connsiteY41" fmla="*/ 713744 h 1124049"/>
                <a:gd name="connsiteX42" fmla="*/ 268737 w 1266690"/>
                <a:gd name="connsiteY42" fmla="*/ 75560 h 1124049"/>
                <a:gd name="connsiteX43" fmla="*/ 551541 w 1266690"/>
                <a:gd name="connsiteY43" fmla="*/ 42 h 11240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</a:cxnLst>
              <a:rect l="l" t="t" r="r" b="b"/>
              <a:pathLst>
                <a:path w="1266690" h="1124049">
                  <a:moveTo>
                    <a:pt x="551541" y="42"/>
                  </a:moveTo>
                  <a:cubicBezTo>
                    <a:pt x="582832" y="445"/>
                    <a:pt x="613636" y="3691"/>
                    <a:pt x="643511" y="9690"/>
                  </a:cubicBezTo>
                  <a:lnTo>
                    <a:pt x="655050" y="13185"/>
                  </a:lnTo>
                  <a:lnTo>
                    <a:pt x="713509" y="6238"/>
                  </a:lnTo>
                  <a:cubicBezTo>
                    <a:pt x="806916" y="5834"/>
                    <a:pt x="904895" y="30678"/>
                    <a:pt x="995576" y="83032"/>
                  </a:cubicBezTo>
                  <a:cubicBezTo>
                    <a:pt x="1237391" y="222644"/>
                    <a:pt x="1335733" y="505024"/>
                    <a:pt x="1215228" y="713744"/>
                  </a:cubicBezTo>
                  <a:lnTo>
                    <a:pt x="1175340" y="654263"/>
                  </a:lnTo>
                  <a:lnTo>
                    <a:pt x="1179532" y="746929"/>
                  </a:lnTo>
                  <a:cubicBezTo>
                    <a:pt x="1179532" y="955207"/>
                    <a:pt x="1141694" y="1124049"/>
                    <a:pt x="1095019" y="1124049"/>
                  </a:cubicBezTo>
                  <a:cubicBezTo>
                    <a:pt x="1121620" y="1035023"/>
                    <a:pt x="1137275" y="895306"/>
                    <a:pt x="1137275" y="746929"/>
                  </a:cubicBezTo>
                  <a:cubicBezTo>
                    <a:pt x="1137275" y="709835"/>
                    <a:pt x="1136297" y="673282"/>
                    <a:pt x="1134413" y="637927"/>
                  </a:cubicBezTo>
                  <a:lnTo>
                    <a:pt x="1130765" y="593121"/>
                  </a:lnTo>
                  <a:lnTo>
                    <a:pt x="1064965" y="517646"/>
                  </a:lnTo>
                  <a:lnTo>
                    <a:pt x="1007815" y="466289"/>
                  </a:lnTo>
                  <a:lnTo>
                    <a:pt x="1002652" y="497572"/>
                  </a:lnTo>
                  <a:cubicBezTo>
                    <a:pt x="997274" y="516249"/>
                    <a:pt x="989637" y="534392"/>
                    <a:pt x="979635" y="551717"/>
                  </a:cubicBezTo>
                  <a:cubicBezTo>
                    <a:pt x="932410" y="473873"/>
                    <a:pt x="869150" y="405739"/>
                    <a:pt x="795722" y="350700"/>
                  </a:cubicBezTo>
                  <a:lnTo>
                    <a:pt x="768475" y="332720"/>
                  </a:lnTo>
                  <a:lnTo>
                    <a:pt x="774312" y="368489"/>
                  </a:lnTo>
                  <a:cubicBezTo>
                    <a:pt x="773373" y="387386"/>
                    <a:pt x="768254" y="405803"/>
                    <a:pt x="758539" y="422629"/>
                  </a:cubicBezTo>
                  <a:lnTo>
                    <a:pt x="758538" y="422628"/>
                  </a:lnTo>
                  <a:cubicBezTo>
                    <a:pt x="743250" y="397427"/>
                    <a:pt x="724500" y="374322"/>
                    <a:pt x="703134" y="353799"/>
                  </a:cubicBezTo>
                  <a:lnTo>
                    <a:pt x="639443" y="306027"/>
                  </a:lnTo>
                  <a:lnTo>
                    <a:pt x="575750" y="353800"/>
                  </a:lnTo>
                  <a:cubicBezTo>
                    <a:pt x="554384" y="374323"/>
                    <a:pt x="535634" y="397428"/>
                    <a:pt x="520346" y="422629"/>
                  </a:cubicBezTo>
                  <a:lnTo>
                    <a:pt x="520345" y="422630"/>
                  </a:lnTo>
                  <a:cubicBezTo>
                    <a:pt x="510631" y="405804"/>
                    <a:pt x="505511" y="387387"/>
                    <a:pt x="504572" y="368490"/>
                  </a:cubicBezTo>
                  <a:lnTo>
                    <a:pt x="510129" y="334439"/>
                  </a:lnTo>
                  <a:lnTo>
                    <a:pt x="485487" y="350700"/>
                  </a:lnTo>
                  <a:cubicBezTo>
                    <a:pt x="412058" y="405739"/>
                    <a:pt x="348798" y="473873"/>
                    <a:pt x="301573" y="551717"/>
                  </a:cubicBezTo>
                  <a:cubicBezTo>
                    <a:pt x="291571" y="534392"/>
                    <a:pt x="283934" y="516249"/>
                    <a:pt x="278556" y="497572"/>
                  </a:cubicBezTo>
                  <a:lnTo>
                    <a:pt x="271222" y="453134"/>
                  </a:lnTo>
                  <a:lnTo>
                    <a:pt x="262796" y="459346"/>
                  </a:lnTo>
                  <a:cubicBezTo>
                    <a:pt x="221238" y="495476"/>
                    <a:pt x="182602" y="534976"/>
                    <a:pt x="147499" y="577494"/>
                  </a:cubicBezTo>
                  <a:lnTo>
                    <a:pt x="142996" y="584014"/>
                  </a:lnTo>
                  <a:lnTo>
                    <a:pt x="138606" y="637927"/>
                  </a:lnTo>
                  <a:cubicBezTo>
                    <a:pt x="136722" y="673282"/>
                    <a:pt x="135744" y="709835"/>
                    <a:pt x="135744" y="746929"/>
                  </a:cubicBezTo>
                  <a:cubicBezTo>
                    <a:pt x="135744" y="895306"/>
                    <a:pt x="151399" y="1035023"/>
                    <a:pt x="178000" y="1124049"/>
                  </a:cubicBezTo>
                  <a:cubicBezTo>
                    <a:pt x="131325" y="1124049"/>
                    <a:pt x="93487" y="955207"/>
                    <a:pt x="93487" y="746929"/>
                  </a:cubicBezTo>
                  <a:lnTo>
                    <a:pt x="97904" y="649305"/>
                  </a:lnTo>
                  <a:lnTo>
                    <a:pt x="53400" y="713744"/>
                  </a:lnTo>
                  <a:lnTo>
                    <a:pt x="53399" y="713744"/>
                  </a:lnTo>
                  <a:cubicBezTo>
                    <a:pt x="-69488" y="500897"/>
                    <a:pt x="26922" y="215172"/>
                    <a:pt x="268737" y="75560"/>
                  </a:cubicBezTo>
                  <a:cubicBezTo>
                    <a:pt x="359418" y="23206"/>
                    <a:pt x="457669" y="-1167"/>
                    <a:pt x="551541" y="42"/>
                  </a:cubicBez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40" name="グループ化 239">
            <a:extLst>
              <a:ext uri="{FF2B5EF4-FFF2-40B4-BE49-F238E27FC236}">
                <a16:creationId xmlns:a16="http://schemas.microsoft.com/office/drawing/2014/main" id="{A03B0989-0B64-A662-62BE-DEBB6FD6C2A1}"/>
              </a:ext>
            </a:extLst>
          </p:cNvPr>
          <p:cNvGrpSpPr/>
          <p:nvPr/>
        </p:nvGrpSpPr>
        <p:grpSpPr>
          <a:xfrm>
            <a:off x="4532793" y="3650021"/>
            <a:ext cx="1290528" cy="2778055"/>
            <a:chOff x="4532793" y="3650021"/>
            <a:chExt cx="1290528" cy="2778055"/>
          </a:xfrm>
        </p:grpSpPr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455B619B-0011-5195-34A2-09CFD5D6A3CE}"/>
                </a:ext>
              </a:extLst>
            </p:cNvPr>
            <p:cNvSpPr>
              <a:spLocks/>
            </p:cNvSpPr>
            <p:nvPr/>
          </p:nvSpPr>
          <p:spPr>
            <a:xfrm rot="19800000" flipH="1">
              <a:off x="5446437" y="493393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" name="四角形: 上の 2 つの角を丸める 93">
              <a:extLst>
                <a:ext uri="{FF2B5EF4-FFF2-40B4-BE49-F238E27FC236}">
                  <a16:creationId xmlns:a16="http://schemas.microsoft.com/office/drawing/2014/main" id="{5EFAC072-9540-7390-A2C6-51D0287D4EA0}"/>
                </a:ext>
              </a:extLst>
            </p:cNvPr>
            <p:cNvSpPr>
              <a:spLocks/>
            </p:cNvSpPr>
            <p:nvPr/>
          </p:nvSpPr>
          <p:spPr>
            <a:xfrm rot="1800000">
              <a:off x="4700797" y="493393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4" name="フリーフォーム: 図形 383">
              <a:extLst>
                <a:ext uri="{FF2B5EF4-FFF2-40B4-BE49-F238E27FC236}">
                  <a16:creationId xmlns:a16="http://schemas.microsoft.com/office/drawing/2014/main" id="{4900D0E8-0E81-EE36-A918-A2750CEAC1EC}"/>
                </a:ext>
              </a:extLst>
            </p:cNvPr>
            <p:cNvSpPr/>
            <p:nvPr/>
          </p:nvSpPr>
          <p:spPr>
            <a:xfrm rot="10800000">
              <a:off x="4842179" y="5639058"/>
              <a:ext cx="663775" cy="678637"/>
            </a:xfrm>
            <a:custGeom>
              <a:avLst/>
              <a:gdLst>
                <a:gd name="connsiteX0" fmla="*/ 850898 w 850898"/>
                <a:gd name="connsiteY0" fmla="*/ 869950 h 869950"/>
                <a:gd name="connsiteX1" fmla="*/ 0 w 850898"/>
                <a:gd name="connsiteY1" fmla="*/ 869950 h 869950"/>
                <a:gd name="connsiteX2" fmla="*/ 111127 w 850898"/>
                <a:gd name="connsiteY2" fmla="*/ 0 h 869950"/>
                <a:gd name="connsiteX3" fmla="*/ 399770 w 850898"/>
                <a:gd name="connsiteY3" fmla="*/ 0 h 869950"/>
                <a:gd name="connsiteX4" fmla="*/ 427607 w 850898"/>
                <a:gd name="connsiteY4" fmla="*/ 481423 h 869950"/>
                <a:gd name="connsiteX5" fmla="*/ 455445 w 850898"/>
                <a:gd name="connsiteY5" fmla="*/ 0 h 869950"/>
                <a:gd name="connsiteX6" fmla="*/ 739771 w 850898"/>
                <a:gd name="connsiteY6" fmla="*/ 0 h 8699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50898" h="869950">
                  <a:moveTo>
                    <a:pt x="850898" y="869950"/>
                  </a:moveTo>
                  <a:lnTo>
                    <a:pt x="0" y="869950"/>
                  </a:lnTo>
                  <a:lnTo>
                    <a:pt x="111127" y="0"/>
                  </a:lnTo>
                  <a:lnTo>
                    <a:pt x="399770" y="0"/>
                  </a:lnTo>
                  <a:lnTo>
                    <a:pt x="427607" y="481423"/>
                  </a:lnTo>
                  <a:lnTo>
                    <a:pt x="455445" y="0"/>
                  </a:lnTo>
                  <a:lnTo>
                    <a:pt x="739771" y="0"/>
                  </a:ln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385" name="グループ化 384">
              <a:extLst>
                <a:ext uri="{FF2B5EF4-FFF2-40B4-BE49-F238E27FC236}">
                  <a16:creationId xmlns:a16="http://schemas.microsoft.com/office/drawing/2014/main" id="{D1FA89B4-1BE4-795E-59F8-91A73768EA8B}"/>
                </a:ext>
              </a:extLst>
            </p:cNvPr>
            <p:cNvGrpSpPr/>
            <p:nvPr/>
          </p:nvGrpSpPr>
          <p:grpSpPr>
            <a:xfrm>
              <a:off x="4807504" y="6238196"/>
              <a:ext cx="733123" cy="189880"/>
              <a:chOff x="4483100" y="4603440"/>
              <a:chExt cx="939796" cy="243408"/>
            </a:xfrm>
            <a:solidFill>
              <a:schemeClr val="bg1">
                <a:lumMod val="95000"/>
              </a:schemeClr>
            </a:solidFill>
          </p:grpSpPr>
          <p:sp>
            <p:nvSpPr>
              <p:cNvPr id="386" name="四角形: 上の 2 つの角を丸める 385">
                <a:extLst>
                  <a:ext uri="{FF2B5EF4-FFF2-40B4-BE49-F238E27FC236}">
                    <a16:creationId xmlns:a16="http://schemas.microsoft.com/office/drawing/2014/main" id="{64798F3B-0A9D-53DE-8322-C0C78F994F14}"/>
                  </a:ext>
                </a:extLst>
              </p:cNvPr>
              <p:cNvSpPr/>
              <p:nvPr/>
            </p:nvSpPr>
            <p:spPr>
              <a:xfrm>
                <a:off x="4483100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grp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7" name="四角形: 上の 2 つの角を丸める 386">
                <a:extLst>
                  <a:ext uri="{FF2B5EF4-FFF2-40B4-BE49-F238E27FC236}">
                    <a16:creationId xmlns:a16="http://schemas.microsoft.com/office/drawing/2014/main" id="{814058B4-B08A-30B7-32BB-D34ECE61B930}"/>
                  </a:ext>
                </a:extLst>
              </p:cNvPr>
              <p:cNvSpPr/>
              <p:nvPr/>
            </p:nvSpPr>
            <p:spPr>
              <a:xfrm>
                <a:off x="4952998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grp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88" name="フリーフォーム: 図形 387">
              <a:extLst>
                <a:ext uri="{FF2B5EF4-FFF2-40B4-BE49-F238E27FC236}">
                  <a16:creationId xmlns:a16="http://schemas.microsoft.com/office/drawing/2014/main" id="{14F9295C-EF10-F83E-F314-3CC3276149E1}"/>
                </a:ext>
              </a:extLst>
            </p:cNvPr>
            <p:cNvSpPr/>
            <p:nvPr/>
          </p:nvSpPr>
          <p:spPr>
            <a:xfrm>
              <a:off x="4809979" y="4922862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89" name="二等辺三角形 388">
              <a:extLst>
                <a:ext uri="{FF2B5EF4-FFF2-40B4-BE49-F238E27FC236}">
                  <a16:creationId xmlns:a16="http://schemas.microsoft.com/office/drawing/2014/main" id="{43761CBF-1AA2-9A0F-D317-FFDC5BB9CD69}"/>
                </a:ext>
              </a:extLst>
            </p:cNvPr>
            <p:cNvSpPr/>
            <p:nvPr/>
          </p:nvSpPr>
          <p:spPr>
            <a:xfrm rot="10800000">
              <a:off x="4989102" y="4922862"/>
              <a:ext cx="366562" cy="240567"/>
            </a:xfrm>
            <a:prstGeom prst="triangle">
              <a:avLst/>
            </a:prstGeom>
            <a:solidFill>
              <a:srgbClr val="FAC09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02" name="グループ化 201">
              <a:extLst>
                <a:ext uri="{FF2B5EF4-FFF2-40B4-BE49-F238E27FC236}">
                  <a16:creationId xmlns:a16="http://schemas.microsoft.com/office/drawing/2014/main" id="{7804504D-DF50-CDD3-8F43-3851668193CD}"/>
                </a:ext>
              </a:extLst>
            </p:cNvPr>
            <p:cNvGrpSpPr/>
            <p:nvPr/>
          </p:nvGrpSpPr>
          <p:grpSpPr>
            <a:xfrm rot="900000">
              <a:off x="4991323" y="4994724"/>
              <a:ext cx="433437" cy="606425"/>
              <a:chOff x="3944887" y="2054225"/>
              <a:chExt cx="433437" cy="606425"/>
            </a:xfrm>
          </p:grpSpPr>
          <p:sp>
            <p:nvSpPr>
              <p:cNvPr id="203" name="四角形: 角を丸くする 202">
                <a:extLst>
                  <a:ext uri="{FF2B5EF4-FFF2-40B4-BE49-F238E27FC236}">
                    <a16:creationId xmlns:a16="http://schemas.microsoft.com/office/drawing/2014/main" id="{97EBF9B7-173C-B2A0-52A2-76E5E46C4434}"/>
                  </a:ext>
                </a:extLst>
              </p:cNvPr>
              <p:cNvSpPr/>
              <p:nvPr/>
            </p:nvSpPr>
            <p:spPr>
              <a:xfrm>
                <a:off x="3944887" y="2095500"/>
                <a:ext cx="433437" cy="565150"/>
              </a:xfrm>
              <a:prstGeom prst="roundRect">
                <a:avLst>
                  <a:gd name="adj" fmla="val 8897"/>
                </a:avLst>
              </a:pr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4" name="四角形: 角を丸くする 203">
                <a:extLst>
                  <a:ext uri="{FF2B5EF4-FFF2-40B4-BE49-F238E27FC236}">
                    <a16:creationId xmlns:a16="http://schemas.microsoft.com/office/drawing/2014/main" id="{154A1C70-582C-8113-FC6F-ABFD19629810}"/>
                  </a:ext>
                </a:extLst>
              </p:cNvPr>
              <p:cNvSpPr/>
              <p:nvPr/>
            </p:nvSpPr>
            <p:spPr>
              <a:xfrm>
                <a:off x="4010656" y="2155825"/>
                <a:ext cx="300993" cy="444500"/>
              </a:xfrm>
              <a:prstGeom prst="roundRect">
                <a:avLst>
                  <a:gd name="adj" fmla="val 0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5" name="四角形: 角を丸くする 204">
                <a:extLst>
                  <a:ext uri="{FF2B5EF4-FFF2-40B4-BE49-F238E27FC236}">
                    <a16:creationId xmlns:a16="http://schemas.microsoft.com/office/drawing/2014/main" id="{5E66425A-710E-C582-1C3A-1D261F8DF2E5}"/>
                  </a:ext>
                </a:extLst>
              </p:cNvPr>
              <p:cNvSpPr/>
              <p:nvPr/>
            </p:nvSpPr>
            <p:spPr>
              <a:xfrm>
                <a:off x="4064630" y="2054225"/>
                <a:ext cx="193046" cy="155575"/>
              </a:xfrm>
              <a:prstGeom prst="roundRect">
                <a:avLst>
                  <a:gd name="adj" fmla="val 28481"/>
                </a:avLst>
              </a:pr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cxnSp>
            <p:nvCxnSpPr>
              <p:cNvPr id="206" name="直線コネクタ 205">
                <a:extLst>
                  <a:ext uri="{FF2B5EF4-FFF2-40B4-BE49-F238E27FC236}">
                    <a16:creationId xmlns:a16="http://schemas.microsoft.com/office/drawing/2014/main" id="{8B2A3DDA-A7FB-433B-EBF1-62259996505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282863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7" name="直線コネクタ 206">
                <a:extLst>
                  <a:ext uri="{FF2B5EF4-FFF2-40B4-BE49-F238E27FC236}">
                    <a16:creationId xmlns:a16="http://schemas.microsoft.com/office/drawing/2014/main" id="{9075CCCB-8D38-DDB4-0A40-91EA925CA92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330964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8" name="直線コネクタ 207">
                <a:extLst>
                  <a:ext uri="{FF2B5EF4-FFF2-40B4-BE49-F238E27FC236}">
                    <a16:creationId xmlns:a16="http://schemas.microsoft.com/office/drawing/2014/main" id="{EF3DE105-0BD0-FB2F-A0AB-B2D343DB278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379065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9" name="直線コネクタ 208">
                <a:extLst>
                  <a:ext uri="{FF2B5EF4-FFF2-40B4-BE49-F238E27FC236}">
                    <a16:creationId xmlns:a16="http://schemas.microsoft.com/office/drawing/2014/main" id="{E0AD6091-EA03-EEE4-985D-FEC2F97925B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427166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0" name="直線コネクタ 209">
                <a:extLst>
                  <a:ext uri="{FF2B5EF4-FFF2-40B4-BE49-F238E27FC236}">
                    <a16:creationId xmlns:a16="http://schemas.microsoft.com/office/drawing/2014/main" id="{A49820A0-213C-A050-482E-118AF4C7AE5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475267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1" name="直線コネクタ 210">
                <a:extLst>
                  <a:ext uri="{FF2B5EF4-FFF2-40B4-BE49-F238E27FC236}">
                    <a16:creationId xmlns:a16="http://schemas.microsoft.com/office/drawing/2014/main" id="{33F25A73-E738-F42D-1740-6C6CDA514C5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64630" y="2523369"/>
                <a:ext cx="197808" cy="0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82" name="グループ化 481">
              <a:extLst>
                <a:ext uri="{FF2B5EF4-FFF2-40B4-BE49-F238E27FC236}">
                  <a16:creationId xmlns:a16="http://schemas.microsoft.com/office/drawing/2014/main" id="{6BB803B7-D56C-5133-95DD-3A1DAA0E14CE}"/>
                </a:ext>
              </a:extLst>
            </p:cNvPr>
            <p:cNvGrpSpPr/>
            <p:nvPr/>
          </p:nvGrpSpPr>
          <p:grpSpPr>
            <a:xfrm rot="900000">
              <a:off x="4595550" y="5337278"/>
              <a:ext cx="714899" cy="243787"/>
              <a:chOff x="4584939" y="5289200"/>
              <a:chExt cx="714899" cy="243787"/>
            </a:xfrm>
          </p:grpSpPr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81A0BE25-13D8-A960-B5A4-10F8FCADCA44}"/>
                  </a:ext>
                </a:extLst>
              </p:cNvPr>
              <p:cNvSpPr/>
              <p:nvPr/>
            </p:nvSpPr>
            <p:spPr>
              <a:xfrm rot="16200000" flipH="1">
                <a:off x="5046594" y="5259940"/>
                <a:ext cx="223984" cy="282504"/>
              </a:xfrm>
              <a:custGeom>
                <a:avLst/>
                <a:gdLst>
                  <a:gd name="connsiteX0" fmla="*/ 223387 w 439719"/>
                  <a:gd name="connsiteY0" fmla="*/ 0 h 554606"/>
                  <a:gd name="connsiteX1" fmla="*/ 319400 w 439719"/>
                  <a:gd name="connsiteY1" fmla="*/ 0 h 554606"/>
                  <a:gd name="connsiteX2" fmla="*/ 439719 w 439719"/>
                  <a:gd name="connsiteY2" fmla="*/ 120319 h 554606"/>
                  <a:gd name="connsiteX3" fmla="*/ 439719 w 439719"/>
                  <a:gd name="connsiteY3" fmla="*/ 167536 h 554606"/>
                  <a:gd name="connsiteX4" fmla="*/ 439719 w 439719"/>
                  <a:gd name="connsiteY4" fmla="*/ 257175 h 554606"/>
                  <a:gd name="connsiteX5" fmla="*/ 439719 w 439719"/>
                  <a:gd name="connsiteY5" fmla="*/ 438415 h 554606"/>
                  <a:gd name="connsiteX6" fmla="*/ 405934 w 439719"/>
                  <a:gd name="connsiteY6" fmla="*/ 472200 h 554606"/>
                  <a:gd name="connsiteX7" fmla="*/ 405935 w 439719"/>
                  <a:gd name="connsiteY7" fmla="*/ 472199 h 554606"/>
                  <a:gd name="connsiteX8" fmla="*/ 382045 w 439719"/>
                  <a:gd name="connsiteY8" fmla="*/ 462304 h 554606"/>
                  <a:gd name="connsiteX9" fmla="*/ 373044 w 439719"/>
                  <a:gd name="connsiteY9" fmla="*/ 440572 h 554606"/>
                  <a:gd name="connsiteX10" fmla="*/ 373044 w 439719"/>
                  <a:gd name="connsiteY10" fmla="*/ 493029 h 554606"/>
                  <a:gd name="connsiteX11" fmla="*/ 333306 w 439719"/>
                  <a:gd name="connsiteY11" fmla="*/ 532767 h 554606"/>
                  <a:gd name="connsiteX12" fmla="*/ 333307 w 439719"/>
                  <a:gd name="connsiteY12" fmla="*/ 532766 h 554606"/>
                  <a:gd name="connsiteX13" fmla="*/ 305208 w 439719"/>
                  <a:gd name="connsiteY13" fmla="*/ 521127 h 554606"/>
                  <a:gd name="connsiteX14" fmla="*/ 301741 w 439719"/>
                  <a:gd name="connsiteY14" fmla="*/ 512757 h 554606"/>
                  <a:gd name="connsiteX15" fmla="*/ 301741 w 439719"/>
                  <a:gd name="connsiteY15" fmla="*/ 514868 h 554606"/>
                  <a:gd name="connsiteX16" fmla="*/ 262003 w 439719"/>
                  <a:gd name="connsiteY16" fmla="*/ 554606 h 554606"/>
                  <a:gd name="connsiteX17" fmla="*/ 262004 w 439719"/>
                  <a:gd name="connsiteY17" fmla="*/ 554605 h 554606"/>
                  <a:gd name="connsiteX18" fmla="*/ 222266 w 439719"/>
                  <a:gd name="connsiteY18" fmla="*/ 514867 h 554606"/>
                  <a:gd name="connsiteX19" fmla="*/ 222266 w 439719"/>
                  <a:gd name="connsiteY19" fmla="*/ 491087 h 554606"/>
                  <a:gd name="connsiteX20" fmla="*/ 213768 w 439719"/>
                  <a:gd name="connsiteY20" fmla="*/ 511603 h 554606"/>
                  <a:gd name="connsiteX21" fmla="*/ 185669 w 439719"/>
                  <a:gd name="connsiteY21" fmla="*/ 523242 h 554606"/>
                  <a:gd name="connsiteX22" fmla="*/ 185670 w 439719"/>
                  <a:gd name="connsiteY22" fmla="*/ 523241 h 554606"/>
                  <a:gd name="connsiteX23" fmla="*/ 145932 w 439719"/>
                  <a:gd name="connsiteY23" fmla="*/ 483503 h 554606"/>
                  <a:gd name="connsiteX24" fmla="*/ 145932 w 439719"/>
                  <a:gd name="connsiteY24" fmla="*/ 257175 h 554606"/>
                  <a:gd name="connsiteX25" fmla="*/ 138160 w 439719"/>
                  <a:gd name="connsiteY25" fmla="*/ 257175 h 554606"/>
                  <a:gd name="connsiteX26" fmla="*/ 81058 w 439719"/>
                  <a:gd name="connsiteY26" fmla="*/ 326983 h 554606"/>
                  <a:gd name="connsiteX27" fmla="*/ 16763 w 439719"/>
                  <a:gd name="connsiteY27" fmla="*/ 333421 h 554606"/>
                  <a:gd name="connsiteX28" fmla="*/ 10325 w 439719"/>
                  <a:gd name="connsiteY28" fmla="*/ 269125 h 554606"/>
                  <a:gd name="connsiteX29" fmla="*/ 103068 w 439719"/>
                  <a:gd name="connsiteY29" fmla="*/ 155745 h 554606"/>
                  <a:gd name="connsiteX30" fmla="*/ 103068 w 439719"/>
                  <a:gd name="connsiteY30" fmla="*/ 120319 h 554606"/>
                  <a:gd name="connsiteX31" fmla="*/ 223387 w 439719"/>
                  <a:gd name="connsiteY31" fmla="*/ 0 h 554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439719" h="554606">
                    <a:moveTo>
                      <a:pt x="223387" y="0"/>
                    </a:moveTo>
                    <a:lnTo>
                      <a:pt x="319400" y="0"/>
                    </a:lnTo>
                    <a:cubicBezTo>
                      <a:pt x="385850" y="0"/>
                      <a:pt x="439719" y="53869"/>
                      <a:pt x="439719" y="120319"/>
                    </a:cubicBezTo>
                    <a:lnTo>
                      <a:pt x="439719" y="167536"/>
                    </a:lnTo>
                    <a:lnTo>
                      <a:pt x="439719" y="257175"/>
                    </a:lnTo>
                    <a:lnTo>
                      <a:pt x="439719" y="438415"/>
                    </a:lnTo>
                    <a:cubicBezTo>
                      <a:pt x="439719" y="457074"/>
                      <a:pt x="424593" y="472200"/>
                      <a:pt x="405934" y="472200"/>
                    </a:cubicBezTo>
                    <a:lnTo>
                      <a:pt x="405935" y="472199"/>
                    </a:lnTo>
                    <a:cubicBezTo>
                      <a:pt x="396605" y="472199"/>
                      <a:pt x="388159" y="468418"/>
                      <a:pt x="382045" y="462304"/>
                    </a:cubicBezTo>
                    <a:lnTo>
                      <a:pt x="373044" y="440572"/>
                    </a:lnTo>
                    <a:lnTo>
                      <a:pt x="373044" y="493029"/>
                    </a:lnTo>
                    <a:cubicBezTo>
                      <a:pt x="373044" y="514976"/>
                      <a:pt x="355253" y="532767"/>
                      <a:pt x="333306" y="532767"/>
                    </a:cubicBezTo>
                    <a:lnTo>
                      <a:pt x="333307" y="532766"/>
                    </a:lnTo>
                    <a:cubicBezTo>
                      <a:pt x="322334" y="532766"/>
                      <a:pt x="312399" y="528318"/>
                      <a:pt x="305208" y="521127"/>
                    </a:cubicBezTo>
                    <a:lnTo>
                      <a:pt x="301741" y="512757"/>
                    </a:lnTo>
                    <a:lnTo>
                      <a:pt x="301741" y="514868"/>
                    </a:lnTo>
                    <a:cubicBezTo>
                      <a:pt x="301741" y="536815"/>
                      <a:pt x="283950" y="554606"/>
                      <a:pt x="262003" y="554606"/>
                    </a:cubicBezTo>
                    <a:lnTo>
                      <a:pt x="262004" y="554605"/>
                    </a:lnTo>
                    <a:cubicBezTo>
                      <a:pt x="240057" y="554605"/>
                      <a:pt x="222266" y="536814"/>
                      <a:pt x="222266" y="514867"/>
                    </a:cubicBezTo>
                    <a:lnTo>
                      <a:pt x="222266" y="491087"/>
                    </a:lnTo>
                    <a:lnTo>
                      <a:pt x="213768" y="511603"/>
                    </a:lnTo>
                    <a:cubicBezTo>
                      <a:pt x="206577" y="518794"/>
                      <a:pt x="196643" y="523242"/>
                      <a:pt x="185669" y="523242"/>
                    </a:cubicBezTo>
                    <a:lnTo>
                      <a:pt x="185670" y="523241"/>
                    </a:lnTo>
                    <a:cubicBezTo>
                      <a:pt x="163723" y="523241"/>
                      <a:pt x="145932" y="505450"/>
                      <a:pt x="145932" y="483503"/>
                    </a:cubicBezTo>
                    <a:lnTo>
                      <a:pt x="145932" y="257175"/>
                    </a:lnTo>
                    <a:lnTo>
                      <a:pt x="138160" y="257175"/>
                    </a:lnTo>
                    <a:lnTo>
                      <a:pt x="81058" y="326983"/>
                    </a:lnTo>
                    <a:cubicBezTo>
                      <a:pt x="65081" y="346515"/>
                      <a:pt x="36295" y="349397"/>
                      <a:pt x="16763" y="333421"/>
                    </a:cubicBezTo>
                    <a:cubicBezTo>
                      <a:pt x="-2769" y="317444"/>
                      <a:pt x="-5651" y="288657"/>
                      <a:pt x="10325" y="269125"/>
                    </a:cubicBezTo>
                    <a:lnTo>
                      <a:pt x="103068" y="155745"/>
                    </a:lnTo>
                    <a:lnTo>
                      <a:pt x="103068" y="120319"/>
                    </a:lnTo>
                    <a:cubicBezTo>
                      <a:pt x="103068" y="53869"/>
                      <a:pt x="156937" y="0"/>
                      <a:pt x="223387" y="0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3" name="四角形: 上の 2 つの角を丸める 212">
                <a:extLst>
                  <a:ext uri="{FF2B5EF4-FFF2-40B4-BE49-F238E27FC236}">
                    <a16:creationId xmlns:a16="http://schemas.microsoft.com/office/drawing/2014/main" id="{B33C8611-5C63-5554-B483-64BF040AD222}"/>
                  </a:ext>
                </a:extLst>
              </p:cNvPr>
              <p:cNvSpPr>
                <a:spLocks/>
              </p:cNvSpPr>
              <p:nvPr/>
            </p:nvSpPr>
            <p:spPr>
              <a:xfrm rot="5400000">
                <a:off x="4714468" y="5196825"/>
                <a:ext cx="206633" cy="465692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CC0066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1" name="グループ化 480">
              <a:extLst>
                <a:ext uri="{FF2B5EF4-FFF2-40B4-BE49-F238E27FC236}">
                  <a16:creationId xmlns:a16="http://schemas.microsoft.com/office/drawing/2014/main" id="{52FAA245-5D87-0D06-465D-2CAA11D5AA10}"/>
                </a:ext>
              </a:extLst>
            </p:cNvPr>
            <p:cNvGrpSpPr/>
            <p:nvPr/>
          </p:nvGrpSpPr>
          <p:grpSpPr>
            <a:xfrm rot="900000" flipH="1">
              <a:off x="5050985" y="5228537"/>
              <a:ext cx="714899" cy="243787"/>
              <a:chOff x="4975464" y="5289201"/>
              <a:chExt cx="714899" cy="243787"/>
            </a:xfrm>
          </p:grpSpPr>
          <p:sp>
            <p:nvSpPr>
              <p:cNvPr id="219" name="フリーフォーム: 図形 218">
                <a:extLst>
                  <a:ext uri="{FF2B5EF4-FFF2-40B4-BE49-F238E27FC236}">
                    <a16:creationId xmlns:a16="http://schemas.microsoft.com/office/drawing/2014/main" id="{09237EF9-4B5C-F607-2B42-12475195BB18}"/>
                  </a:ext>
                </a:extLst>
              </p:cNvPr>
              <p:cNvSpPr/>
              <p:nvPr/>
            </p:nvSpPr>
            <p:spPr>
              <a:xfrm rot="16200000" flipH="1">
                <a:off x="5437119" y="5259941"/>
                <a:ext cx="223984" cy="282504"/>
              </a:xfrm>
              <a:custGeom>
                <a:avLst/>
                <a:gdLst>
                  <a:gd name="connsiteX0" fmla="*/ 223387 w 439719"/>
                  <a:gd name="connsiteY0" fmla="*/ 0 h 554606"/>
                  <a:gd name="connsiteX1" fmla="*/ 319400 w 439719"/>
                  <a:gd name="connsiteY1" fmla="*/ 0 h 554606"/>
                  <a:gd name="connsiteX2" fmla="*/ 439719 w 439719"/>
                  <a:gd name="connsiteY2" fmla="*/ 120319 h 554606"/>
                  <a:gd name="connsiteX3" fmla="*/ 439719 w 439719"/>
                  <a:gd name="connsiteY3" fmla="*/ 167536 h 554606"/>
                  <a:gd name="connsiteX4" fmla="*/ 439719 w 439719"/>
                  <a:gd name="connsiteY4" fmla="*/ 257175 h 554606"/>
                  <a:gd name="connsiteX5" fmla="*/ 439719 w 439719"/>
                  <a:gd name="connsiteY5" fmla="*/ 438415 h 554606"/>
                  <a:gd name="connsiteX6" fmla="*/ 405934 w 439719"/>
                  <a:gd name="connsiteY6" fmla="*/ 472200 h 554606"/>
                  <a:gd name="connsiteX7" fmla="*/ 405935 w 439719"/>
                  <a:gd name="connsiteY7" fmla="*/ 472199 h 554606"/>
                  <a:gd name="connsiteX8" fmla="*/ 382045 w 439719"/>
                  <a:gd name="connsiteY8" fmla="*/ 462304 h 554606"/>
                  <a:gd name="connsiteX9" fmla="*/ 373044 w 439719"/>
                  <a:gd name="connsiteY9" fmla="*/ 440572 h 554606"/>
                  <a:gd name="connsiteX10" fmla="*/ 373044 w 439719"/>
                  <a:gd name="connsiteY10" fmla="*/ 493029 h 554606"/>
                  <a:gd name="connsiteX11" fmla="*/ 333306 w 439719"/>
                  <a:gd name="connsiteY11" fmla="*/ 532767 h 554606"/>
                  <a:gd name="connsiteX12" fmla="*/ 333307 w 439719"/>
                  <a:gd name="connsiteY12" fmla="*/ 532766 h 554606"/>
                  <a:gd name="connsiteX13" fmla="*/ 305208 w 439719"/>
                  <a:gd name="connsiteY13" fmla="*/ 521127 h 554606"/>
                  <a:gd name="connsiteX14" fmla="*/ 301741 w 439719"/>
                  <a:gd name="connsiteY14" fmla="*/ 512757 h 554606"/>
                  <a:gd name="connsiteX15" fmla="*/ 301741 w 439719"/>
                  <a:gd name="connsiteY15" fmla="*/ 514868 h 554606"/>
                  <a:gd name="connsiteX16" fmla="*/ 262003 w 439719"/>
                  <a:gd name="connsiteY16" fmla="*/ 554606 h 554606"/>
                  <a:gd name="connsiteX17" fmla="*/ 262004 w 439719"/>
                  <a:gd name="connsiteY17" fmla="*/ 554605 h 554606"/>
                  <a:gd name="connsiteX18" fmla="*/ 222266 w 439719"/>
                  <a:gd name="connsiteY18" fmla="*/ 514867 h 554606"/>
                  <a:gd name="connsiteX19" fmla="*/ 222266 w 439719"/>
                  <a:gd name="connsiteY19" fmla="*/ 491087 h 554606"/>
                  <a:gd name="connsiteX20" fmla="*/ 213768 w 439719"/>
                  <a:gd name="connsiteY20" fmla="*/ 511603 h 554606"/>
                  <a:gd name="connsiteX21" fmla="*/ 185669 w 439719"/>
                  <a:gd name="connsiteY21" fmla="*/ 523242 h 554606"/>
                  <a:gd name="connsiteX22" fmla="*/ 185670 w 439719"/>
                  <a:gd name="connsiteY22" fmla="*/ 523241 h 554606"/>
                  <a:gd name="connsiteX23" fmla="*/ 145932 w 439719"/>
                  <a:gd name="connsiteY23" fmla="*/ 483503 h 554606"/>
                  <a:gd name="connsiteX24" fmla="*/ 145932 w 439719"/>
                  <a:gd name="connsiteY24" fmla="*/ 257175 h 554606"/>
                  <a:gd name="connsiteX25" fmla="*/ 138160 w 439719"/>
                  <a:gd name="connsiteY25" fmla="*/ 257175 h 554606"/>
                  <a:gd name="connsiteX26" fmla="*/ 81058 w 439719"/>
                  <a:gd name="connsiteY26" fmla="*/ 326983 h 554606"/>
                  <a:gd name="connsiteX27" fmla="*/ 16763 w 439719"/>
                  <a:gd name="connsiteY27" fmla="*/ 333421 h 554606"/>
                  <a:gd name="connsiteX28" fmla="*/ 10325 w 439719"/>
                  <a:gd name="connsiteY28" fmla="*/ 269125 h 554606"/>
                  <a:gd name="connsiteX29" fmla="*/ 103068 w 439719"/>
                  <a:gd name="connsiteY29" fmla="*/ 155745 h 554606"/>
                  <a:gd name="connsiteX30" fmla="*/ 103068 w 439719"/>
                  <a:gd name="connsiteY30" fmla="*/ 120319 h 554606"/>
                  <a:gd name="connsiteX31" fmla="*/ 223387 w 439719"/>
                  <a:gd name="connsiteY31" fmla="*/ 0 h 554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439719" h="554606">
                    <a:moveTo>
                      <a:pt x="223387" y="0"/>
                    </a:moveTo>
                    <a:lnTo>
                      <a:pt x="319400" y="0"/>
                    </a:lnTo>
                    <a:cubicBezTo>
                      <a:pt x="385850" y="0"/>
                      <a:pt x="439719" y="53869"/>
                      <a:pt x="439719" y="120319"/>
                    </a:cubicBezTo>
                    <a:lnTo>
                      <a:pt x="439719" y="167536"/>
                    </a:lnTo>
                    <a:lnTo>
                      <a:pt x="439719" y="257175"/>
                    </a:lnTo>
                    <a:lnTo>
                      <a:pt x="439719" y="438415"/>
                    </a:lnTo>
                    <a:cubicBezTo>
                      <a:pt x="439719" y="457074"/>
                      <a:pt x="424593" y="472200"/>
                      <a:pt x="405934" y="472200"/>
                    </a:cubicBezTo>
                    <a:lnTo>
                      <a:pt x="405935" y="472199"/>
                    </a:lnTo>
                    <a:cubicBezTo>
                      <a:pt x="396605" y="472199"/>
                      <a:pt x="388159" y="468418"/>
                      <a:pt x="382045" y="462304"/>
                    </a:cubicBezTo>
                    <a:lnTo>
                      <a:pt x="373044" y="440572"/>
                    </a:lnTo>
                    <a:lnTo>
                      <a:pt x="373044" y="493029"/>
                    </a:lnTo>
                    <a:cubicBezTo>
                      <a:pt x="373044" y="514976"/>
                      <a:pt x="355253" y="532767"/>
                      <a:pt x="333306" y="532767"/>
                    </a:cubicBezTo>
                    <a:lnTo>
                      <a:pt x="333307" y="532766"/>
                    </a:lnTo>
                    <a:cubicBezTo>
                      <a:pt x="322334" y="532766"/>
                      <a:pt x="312399" y="528318"/>
                      <a:pt x="305208" y="521127"/>
                    </a:cubicBezTo>
                    <a:lnTo>
                      <a:pt x="301741" y="512757"/>
                    </a:lnTo>
                    <a:lnTo>
                      <a:pt x="301741" y="514868"/>
                    </a:lnTo>
                    <a:cubicBezTo>
                      <a:pt x="301741" y="536815"/>
                      <a:pt x="283950" y="554606"/>
                      <a:pt x="262003" y="554606"/>
                    </a:cubicBezTo>
                    <a:lnTo>
                      <a:pt x="262004" y="554605"/>
                    </a:lnTo>
                    <a:cubicBezTo>
                      <a:pt x="240057" y="554605"/>
                      <a:pt x="222266" y="536814"/>
                      <a:pt x="222266" y="514867"/>
                    </a:cubicBezTo>
                    <a:lnTo>
                      <a:pt x="222266" y="491087"/>
                    </a:lnTo>
                    <a:lnTo>
                      <a:pt x="213768" y="511603"/>
                    </a:lnTo>
                    <a:cubicBezTo>
                      <a:pt x="206577" y="518794"/>
                      <a:pt x="196643" y="523242"/>
                      <a:pt x="185669" y="523242"/>
                    </a:cubicBezTo>
                    <a:lnTo>
                      <a:pt x="185670" y="523241"/>
                    </a:lnTo>
                    <a:cubicBezTo>
                      <a:pt x="163723" y="523241"/>
                      <a:pt x="145932" y="505450"/>
                      <a:pt x="145932" y="483503"/>
                    </a:cubicBezTo>
                    <a:lnTo>
                      <a:pt x="145932" y="257175"/>
                    </a:lnTo>
                    <a:lnTo>
                      <a:pt x="138160" y="257175"/>
                    </a:lnTo>
                    <a:lnTo>
                      <a:pt x="81058" y="326983"/>
                    </a:lnTo>
                    <a:cubicBezTo>
                      <a:pt x="65081" y="346515"/>
                      <a:pt x="36295" y="349397"/>
                      <a:pt x="16763" y="333421"/>
                    </a:cubicBezTo>
                    <a:cubicBezTo>
                      <a:pt x="-2769" y="317444"/>
                      <a:pt x="-5651" y="288657"/>
                      <a:pt x="10325" y="269125"/>
                    </a:cubicBezTo>
                    <a:lnTo>
                      <a:pt x="103068" y="155745"/>
                    </a:lnTo>
                    <a:lnTo>
                      <a:pt x="103068" y="120319"/>
                    </a:lnTo>
                    <a:cubicBezTo>
                      <a:pt x="103068" y="53869"/>
                      <a:pt x="156937" y="0"/>
                      <a:pt x="223387" y="0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0" name="四角形: 上の 2 つの角を丸める 479">
                <a:extLst>
                  <a:ext uri="{FF2B5EF4-FFF2-40B4-BE49-F238E27FC236}">
                    <a16:creationId xmlns:a16="http://schemas.microsoft.com/office/drawing/2014/main" id="{1C95FAFA-413F-1BC5-2BD2-1D83C0B41B1F}"/>
                  </a:ext>
                </a:extLst>
              </p:cNvPr>
              <p:cNvSpPr>
                <a:spLocks/>
              </p:cNvSpPr>
              <p:nvPr/>
            </p:nvSpPr>
            <p:spPr>
              <a:xfrm rot="5400000">
                <a:off x="5104993" y="5196826"/>
                <a:ext cx="206633" cy="465692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CC0066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C6641632-9C3B-2897-BDBC-DFF1C57AA6D9}"/>
                </a:ext>
              </a:extLst>
            </p:cNvPr>
            <p:cNvSpPr/>
            <p:nvPr/>
          </p:nvSpPr>
          <p:spPr>
            <a:xfrm>
              <a:off x="4532793" y="43435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804DCAAD-950C-9835-113E-17E4632DFE25}"/>
                </a:ext>
              </a:extLst>
            </p:cNvPr>
            <p:cNvSpPr/>
            <p:nvPr/>
          </p:nvSpPr>
          <p:spPr>
            <a:xfrm>
              <a:off x="5598775" y="43435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楕円 40">
              <a:extLst>
                <a:ext uri="{FF2B5EF4-FFF2-40B4-BE49-F238E27FC236}">
                  <a16:creationId xmlns:a16="http://schemas.microsoft.com/office/drawing/2014/main" id="{28BB133D-1D6F-F934-6F47-4C243728934E}"/>
                </a:ext>
              </a:extLst>
            </p:cNvPr>
            <p:cNvSpPr/>
            <p:nvPr/>
          </p:nvSpPr>
          <p:spPr>
            <a:xfrm>
              <a:off x="4614080" y="3865739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アーチ 41">
              <a:extLst>
                <a:ext uri="{FF2B5EF4-FFF2-40B4-BE49-F238E27FC236}">
                  <a16:creationId xmlns:a16="http://schemas.microsoft.com/office/drawing/2014/main" id="{35ABE372-9317-1097-FCE1-F90B9F81247E}"/>
                </a:ext>
              </a:extLst>
            </p:cNvPr>
            <p:cNvSpPr/>
            <p:nvPr/>
          </p:nvSpPr>
          <p:spPr>
            <a:xfrm rot="10800000">
              <a:off x="5029062" y="4555270"/>
              <a:ext cx="295176" cy="295176"/>
            </a:xfrm>
            <a:prstGeom prst="blockArc">
              <a:avLst>
                <a:gd name="adj1" fmla="val 12426846"/>
                <a:gd name="adj2" fmla="val 19680107"/>
                <a:gd name="adj3" fmla="val 14627"/>
              </a:avLst>
            </a:pr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3D1461CA-B9C6-1A06-1B2A-C778FF5265B2}"/>
                </a:ext>
              </a:extLst>
            </p:cNvPr>
            <p:cNvSpPr/>
            <p:nvPr/>
          </p:nvSpPr>
          <p:spPr>
            <a:xfrm>
              <a:off x="4794666" y="4318107"/>
              <a:ext cx="271665" cy="137883"/>
            </a:xfrm>
            <a:custGeom>
              <a:avLst/>
              <a:gdLst>
                <a:gd name="connsiteX0" fmla="*/ 0 w 350765"/>
                <a:gd name="connsiteY0" fmla="*/ 0 h 178030"/>
                <a:gd name="connsiteX1" fmla="*/ 80871 w 350765"/>
                <a:gd name="connsiteY1" fmla="*/ 83638 h 178030"/>
                <a:gd name="connsiteX2" fmla="*/ 86309 w 350765"/>
                <a:gd name="connsiteY2" fmla="*/ 79050 h 178030"/>
                <a:gd name="connsiteX3" fmla="*/ 181037 w 350765"/>
                <a:gd name="connsiteY3" fmla="*/ 49086 h 178030"/>
                <a:gd name="connsiteX4" fmla="*/ 350765 w 350765"/>
                <a:gd name="connsiteY4" fmla="*/ 138497 h 178030"/>
                <a:gd name="connsiteX5" fmla="*/ 303487 w 350765"/>
                <a:gd name="connsiteY5" fmla="*/ 168037 h 178030"/>
                <a:gd name="connsiteX6" fmla="*/ 183412 w 350765"/>
                <a:gd name="connsiteY6" fmla="*/ 104782 h 178030"/>
                <a:gd name="connsiteX7" fmla="*/ 69158 w 350765"/>
                <a:gd name="connsiteY7" fmla="*/ 178030 h 178030"/>
                <a:gd name="connsiteX8" fmla="*/ 19538 w 350765"/>
                <a:gd name="connsiteY8" fmla="*/ 152623 h 178030"/>
                <a:gd name="connsiteX9" fmla="*/ 36613 w 350765"/>
                <a:gd name="connsiteY9" fmla="*/ 127989 h 1780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50765" h="178030">
                  <a:moveTo>
                    <a:pt x="0" y="0"/>
                  </a:moveTo>
                  <a:lnTo>
                    <a:pt x="80871" y="83638"/>
                  </a:lnTo>
                  <a:lnTo>
                    <a:pt x="86309" y="79050"/>
                  </a:lnTo>
                  <a:cubicBezTo>
                    <a:pt x="114207" y="61165"/>
                    <a:pt x="146764" y="50548"/>
                    <a:pt x="181037" y="49086"/>
                  </a:cubicBezTo>
                  <a:cubicBezTo>
                    <a:pt x="249583" y="46163"/>
                    <a:pt x="314409" y="80313"/>
                    <a:pt x="350765" y="138497"/>
                  </a:cubicBezTo>
                  <a:lnTo>
                    <a:pt x="303487" y="168037"/>
                  </a:lnTo>
                  <a:cubicBezTo>
                    <a:pt x="277767" y="126874"/>
                    <a:pt x="231905" y="102714"/>
                    <a:pt x="183412" y="104782"/>
                  </a:cubicBezTo>
                  <a:cubicBezTo>
                    <a:pt x="134918" y="106850"/>
                    <a:pt x="91280" y="134827"/>
                    <a:pt x="69158" y="178030"/>
                  </a:cubicBezTo>
                  <a:lnTo>
                    <a:pt x="19538" y="152623"/>
                  </a:lnTo>
                  <a:lnTo>
                    <a:pt x="36613" y="127989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D0A320D4-441E-371A-ADD3-0E47E20D35CF}"/>
                </a:ext>
              </a:extLst>
            </p:cNvPr>
            <p:cNvSpPr/>
            <p:nvPr/>
          </p:nvSpPr>
          <p:spPr>
            <a:xfrm>
              <a:off x="5326839" y="4318107"/>
              <a:ext cx="271665" cy="137883"/>
            </a:xfrm>
            <a:custGeom>
              <a:avLst/>
              <a:gdLst>
                <a:gd name="connsiteX0" fmla="*/ 0 w 350765"/>
                <a:gd name="connsiteY0" fmla="*/ 0 h 178030"/>
                <a:gd name="connsiteX1" fmla="*/ 80870 w 350765"/>
                <a:gd name="connsiteY1" fmla="*/ 83638 h 178030"/>
                <a:gd name="connsiteX2" fmla="*/ 86309 w 350765"/>
                <a:gd name="connsiteY2" fmla="*/ 79050 h 178030"/>
                <a:gd name="connsiteX3" fmla="*/ 181037 w 350765"/>
                <a:gd name="connsiteY3" fmla="*/ 49086 h 178030"/>
                <a:gd name="connsiteX4" fmla="*/ 350765 w 350765"/>
                <a:gd name="connsiteY4" fmla="*/ 138497 h 178030"/>
                <a:gd name="connsiteX5" fmla="*/ 303487 w 350765"/>
                <a:gd name="connsiteY5" fmla="*/ 168037 h 178030"/>
                <a:gd name="connsiteX6" fmla="*/ 183412 w 350765"/>
                <a:gd name="connsiteY6" fmla="*/ 104782 h 178030"/>
                <a:gd name="connsiteX7" fmla="*/ 69158 w 350765"/>
                <a:gd name="connsiteY7" fmla="*/ 178030 h 178030"/>
                <a:gd name="connsiteX8" fmla="*/ 19538 w 350765"/>
                <a:gd name="connsiteY8" fmla="*/ 152623 h 178030"/>
                <a:gd name="connsiteX9" fmla="*/ 36612 w 350765"/>
                <a:gd name="connsiteY9" fmla="*/ 127990 h 1780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50765" h="178030">
                  <a:moveTo>
                    <a:pt x="0" y="0"/>
                  </a:moveTo>
                  <a:lnTo>
                    <a:pt x="80870" y="83638"/>
                  </a:lnTo>
                  <a:lnTo>
                    <a:pt x="86309" y="79050"/>
                  </a:lnTo>
                  <a:cubicBezTo>
                    <a:pt x="114207" y="61165"/>
                    <a:pt x="146764" y="50548"/>
                    <a:pt x="181037" y="49086"/>
                  </a:cubicBezTo>
                  <a:cubicBezTo>
                    <a:pt x="249583" y="46163"/>
                    <a:pt x="314409" y="80313"/>
                    <a:pt x="350765" y="138497"/>
                  </a:cubicBezTo>
                  <a:lnTo>
                    <a:pt x="303487" y="168037"/>
                  </a:lnTo>
                  <a:cubicBezTo>
                    <a:pt x="277767" y="126874"/>
                    <a:pt x="231905" y="102714"/>
                    <a:pt x="183412" y="104782"/>
                  </a:cubicBezTo>
                  <a:cubicBezTo>
                    <a:pt x="134918" y="106850"/>
                    <a:pt x="91280" y="134827"/>
                    <a:pt x="69158" y="178030"/>
                  </a:cubicBezTo>
                  <a:lnTo>
                    <a:pt x="19538" y="152623"/>
                  </a:lnTo>
                  <a:lnTo>
                    <a:pt x="36612" y="127990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5" name="フリーフォーム: 図形 74">
              <a:extLst>
                <a:ext uri="{FF2B5EF4-FFF2-40B4-BE49-F238E27FC236}">
                  <a16:creationId xmlns:a16="http://schemas.microsoft.com/office/drawing/2014/main" id="{BC0DDD2D-1DAB-D60D-6972-D975BD63AB4D}"/>
                </a:ext>
              </a:extLst>
            </p:cNvPr>
            <p:cNvSpPr/>
            <p:nvPr/>
          </p:nvSpPr>
          <p:spPr>
            <a:xfrm>
              <a:off x="4556631" y="3650021"/>
              <a:ext cx="1266690" cy="1182488"/>
            </a:xfrm>
            <a:custGeom>
              <a:avLst/>
              <a:gdLst>
                <a:gd name="connsiteX0" fmla="*/ 551541 w 1266690"/>
                <a:gd name="connsiteY0" fmla="*/ 42 h 1124049"/>
                <a:gd name="connsiteX1" fmla="*/ 643511 w 1266690"/>
                <a:gd name="connsiteY1" fmla="*/ 9690 h 1124049"/>
                <a:gd name="connsiteX2" fmla="*/ 655050 w 1266690"/>
                <a:gd name="connsiteY2" fmla="*/ 13185 h 1124049"/>
                <a:gd name="connsiteX3" fmla="*/ 713509 w 1266690"/>
                <a:gd name="connsiteY3" fmla="*/ 6238 h 1124049"/>
                <a:gd name="connsiteX4" fmla="*/ 995576 w 1266690"/>
                <a:gd name="connsiteY4" fmla="*/ 83032 h 1124049"/>
                <a:gd name="connsiteX5" fmla="*/ 1215228 w 1266690"/>
                <a:gd name="connsiteY5" fmla="*/ 713744 h 1124049"/>
                <a:gd name="connsiteX6" fmla="*/ 1175340 w 1266690"/>
                <a:gd name="connsiteY6" fmla="*/ 654263 h 1124049"/>
                <a:gd name="connsiteX7" fmla="*/ 1179532 w 1266690"/>
                <a:gd name="connsiteY7" fmla="*/ 746929 h 1124049"/>
                <a:gd name="connsiteX8" fmla="*/ 1095019 w 1266690"/>
                <a:gd name="connsiteY8" fmla="*/ 1124049 h 1124049"/>
                <a:gd name="connsiteX9" fmla="*/ 1137275 w 1266690"/>
                <a:gd name="connsiteY9" fmla="*/ 746929 h 1124049"/>
                <a:gd name="connsiteX10" fmla="*/ 1134413 w 1266690"/>
                <a:gd name="connsiteY10" fmla="*/ 637927 h 1124049"/>
                <a:gd name="connsiteX11" fmla="*/ 1130765 w 1266690"/>
                <a:gd name="connsiteY11" fmla="*/ 593121 h 1124049"/>
                <a:gd name="connsiteX12" fmla="*/ 1064965 w 1266690"/>
                <a:gd name="connsiteY12" fmla="*/ 517646 h 1124049"/>
                <a:gd name="connsiteX13" fmla="*/ 1007815 w 1266690"/>
                <a:gd name="connsiteY13" fmla="*/ 466289 h 1124049"/>
                <a:gd name="connsiteX14" fmla="*/ 1002652 w 1266690"/>
                <a:gd name="connsiteY14" fmla="*/ 497572 h 1124049"/>
                <a:gd name="connsiteX15" fmla="*/ 979635 w 1266690"/>
                <a:gd name="connsiteY15" fmla="*/ 551717 h 1124049"/>
                <a:gd name="connsiteX16" fmla="*/ 795722 w 1266690"/>
                <a:gd name="connsiteY16" fmla="*/ 350700 h 1124049"/>
                <a:gd name="connsiteX17" fmla="*/ 768475 w 1266690"/>
                <a:gd name="connsiteY17" fmla="*/ 332720 h 1124049"/>
                <a:gd name="connsiteX18" fmla="*/ 774312 w 1266690"/>
                <a:gd name="connsiteY18" fmla="*/ 368489 h 1124049"/>
                <a:gd name="connsiteX19" fmla="*/ 758539 w 1266690"/>
                <a:gd name="connsiteY19" fmla="*/ 422629 h 1124049"/>
                <a:gd name="connsiteX20" fmla="*/ 758538 w 1266690"/>
                <a:gd name="connsiteY20" fmla="*/ 422628 h 1124049"/>
                <a:gd name="connsiteX21" fmla="*/ 703134 w 1266690"/>
                <a:gd name="connsiteY21" fmla="*/ 353799 h 1124049"/>
                <a:gd name="connsiteX22" fmla="*/ 639443 w 1266690"/>
                <a:gd name="connsiteY22" fmla="*/ 306027 h 1124049"/>
                <a:gd name="connsiteX23" fmla="*/ 575750 w 1266690"/>
                <a:gd name="connsiteY23" fmla="*/ 353800 h 1124049"/>
                <a:gd name="connsiteX24" fmla="*/ 520346 w 1266690"/>
                <a:gd name="connsiteY24" fmla="*/ 422629 h 1124049"/>
                <a:gd name="connsiteX25" fmla="*/ 520345 w 1266690"/>
                <a:gd name="connsiteY25" fmla="*/ 422630 h 1124049"/>
                <a:gd name="connsiteX26" fmla="*/ 504572 w 1266690"/>
                <a:gd name="connsiteY26" fmla="*/ 368490 h 1124049"/>
                <a:gd name="connsiteX27" fmla="*/ 510129 w 1266690"/>
                <a:gd name="connsiteY27" fmla="*/ 334439 h 1124049"/>
                <a:gd name="connsiteX28" fmla="*/ 485487 w 1266690"/>
                <a:gd name="connsiteY28" fmla="*/ 350700 h 1124049"/>
                <a:gd name="connsiteX29" fmla="*/ 301573 w 1266690"/>
                <a:gd name="connsiteY29" fmla="*/ 551717 h 1124049"/>
                <a:gd name="connsiteX30" fmla="*/ 278556 w 1266690"/>
                <a:gd name="connsiteY30" fmla="*/ 497572 h 1124049"/>
                <a:gd name="connsiteX31" fmla="*/ 271222 w 1266690"/>
                <a:gd name="connsiteY31" fmla="*/ 453134 h 1124049"/>
                <a:gd name="connsiteX32" fmla="*/ 262796 w 1266690"/>
                <a:gd name="connsiteY32" fmla="*/ 459346 h 1124049"/>
                <a:gd name="connsiteX33" fmla="*/ 147499 w 1266690"/>
                <a:gd name="connsiteY33" fmla="*/ 577494 h 1124049"/>
                <a:gd name="connsiteX34" fmla="*/ 142996 w 1266690"/>
                <a:gd name="connsiteY34" fmla="*/ 584014 h 1124049"/>
                <a:gd name="connsiteX35" fmla="*/ 138606 w 1266690"/>
                <a:gd name="connsiteY35" fmla="*/ 637927 h 1124049"/>
                <a:gd name="connsiteX36" fmla="*/ 135744 w 1266690"/>
                <a:gd name="connsiteY36" fmla="*/ 746929 h 1124049"/>
                <a:gd name="connsiteX37" fmla="*/ 178000 w 1266690"/>
                <a:gd name="connsiteY37" fmla="*/ 1124049 h 1124049"/>
                <a:gd name="connsiteX38" fmla="*/ 93487 w 1266690"/>
                <a:gd name="connsiteY38" fmla="*/ 746929 h 1124049"/>
                <a:gd name="connsiteX39" fmla="*/ 97904 w 1266690"/>
                <a:gd name="connsiteY39" fmla="*/ 649305 h 1124049"/>
                <a:gd name="connsiteX40" fmla="*/ 53400 w 1266690"/>
                <a:gd name="connsiteY40" fmla="*/ 713744 h 1124049"/>
                <a:gd name="connsiteX41" fmla="*/ 53399 w 1266690"/>
                <a:gd name="connsiteY41" fmla="*/ 713744 h 1124049"/>
                <a:gd name="connsiteX42" fmla="*/ 268737 w 1266690"/>
                <a:gd name="connsiteY42" fmla="*/ 75560 h 1124049"/>
                <a:gd name="connsiteX43" fmla="*/ 551541 w 1266690"/>
                <a:gd name="connsiteY43" fmla="*/ 42 h 11240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</a:cxnLst>
              <a:rect l="l" t="t" r="r" b="b"/>
              <a:pathLst>
                <a:path w="1266690" h="1124049">
                  <a:moveTo>
                    <a:pt x="551541" y="42"/>
                  </a:moveTo>
                  <a:cubicBezTo>
                    <a:pt x="582832" y="445"/>
                    <a:pt x="613636" y="3691"/>
                    <a:pt x="643511" y="9690"/>
                  </a:cubicBezTo>
                  <a:lnTo>
                    <a:pt x="655050" y="13185"/>
                  </a:lnTo>
                  <a:lnTo>
                    <a:pt x="713509" y="6238"/>
                  </a:lnTo>
                  <a:cubicBezTo>
                    <a:pt x="806916" y="5834"/>
                    <a:pt x="904895" y="30678"/>
                    <a:pt x="995576" y="83032"/>
                  </a:cubicBezTo>
                  <a:cubicBezTo>
                    <a:pt x="1237391" y="222644"/>
                    <a:pt x="1335733" y="505024"/>
                    <a:pt x="1215228" y="713744"/>
                  </a:cubicBezTo>
                  <a:lnTo>
                    <a:pt x="1175340" y="654263"/>
                  </a:lnTo>
                  <a:lnTo>
                    <a:pt x="1179532" y="746929"/>
                  </a:lnTo>
                  <a:cubicBezTo>
                    <a:pt x="1179532" y="955207"/>
                    <a:pt x="1141694" y="1124049"/>
                    <a:pt x="1095019" y="1124049"/>
                  </a:cubicBezTo>
                  <a:cubicBezTo>
                    <a:pt x="1121620" y="1035023"/>
                    <a:pt x="1137275" y="895306"/>
                    <a:pt x="1137275" y="746929"/>
                  </a:cubicBezTo>
                  <a:cubicBezTo>
                    <a:pt x="1137275" y="709835"/>
                    <a:pt x="1136297" y="673282"/>
                    <a:pt x="1134413" y="637927"/>
                  </a:cubicBezTo>
                  <a:lnTo>
                    <a:pt x="1130765" y="593121"/>
                  </a:lnTo>
                  <a:lnTo>
                    <a:pt x="1064965" y="517646"/>
                  </a:lnTo>
                  <a:lnTo>
                    <a:pt x="1007815" y="466289"/>
                  </a:lnTo>
                  <a:lnTo>
                    <a:pt x="1002652" y="497572"/>
                  </a:lnTo>
                  <a:cubicBezTo>
                    <a:pt x="997274" y="516249"/>
                    <a:pt x="989637" y="534392"/>
                    <a:pt x="979635" y="551717"/>
                  </a:cubicBezTo>
                  <a:cubicBezTo>
                    <a:pt x="932410" y="473873"/>
                    <a:pt x="869150" y="405739"/>
                    <a:pt x="795722" y="350700"/>
                  </a:cubicBezTo>
                  <a:lnTo>
                    <a:pt x="768475" y="332720"/>
                  </a:lnTo>
                  <a:lnTo>
                    <a:pt x="774312" y="368489"/>
                  </a:lnTo>
                  <a:cubicBezTo>
                    <a:pt x="773373" y="387386"/>
                    <a:pt x="768254" y="405803"/>
                    <a:pt x="758539" y="422629"/>
                  </a:cubicBezTo>
                  <a:lnTo>
                    <a:pt x="758538" y="422628"/>
                  </a:lnTo>
                  <a:cubicBezTo>
                    <a:pt x="743250" y="397427"/>
                    <a:pt x="724500" y="374322"/>
                    <a:pt x="703134" y="353799"/>
                  </a:cubicBezTo>
                  <a:lnTo>
                    <a:pt x="639443" y="306027"/>
                  </a:lnTo>
                  <a:lnTo>
                    <a:pt x="575750" y="353800"/>
                  </a:lnTo>
                  <a:cubicBezTo>
                    <a:pt x="554384" y="374323"/>
                    <a:pt x="535634" y="397428"/>
                    <a:pt x="520346" y="422629"/>
                  </a:cubicBezTo>
                  <a:lnTo>
                    <a:pt x="520345" y="422630"/>
                  </a:lnTo>
                  <a:cubicBezTo>
                    <a:pt x="510631" y="405804"/>
                    <a:pt x="505511" y="387387"/>
                    <a:pt x="504572" y="368490"/>
                  </a:cubicBezTo>
                  <a:lnTo>
                    <a:pt x="510129" y="334439"/>
                  </a:lnTo>
                  <a:lnTo>
                    <a:pt x="485487" y="350700"/>
                  </a:lnTo>
                  <a:cubicBezTo>
                    <a:pt x="412058" y="405739"/>
                    <a:pt x="348798" y="473873"/>
                    <a:pt x="301573" y="551717"/>
                  </a:cubicBezTo>
                  <a:cubicBezTo>
                    <a:pt x="291571" y="534392"/>
                    <a:pt x="283934" y="516249"/>
                    <a:pt x="278556" y="497572"/>
                  </a:cubicBezTo>
                  <a:lnTo>
                    <a:pt x="271222" y="453134"/>
                  </a:lnTo>
                  <a:lnTo>
                    <a:pt x="262796" y="459346"/>
                  </a:lnTo>
                  <a:cubicBezTo>
                    <a:pt x="221238" y="495476"/>
                    <a:pt x="182602" y="534976"/>
                    <a:pt x="147499" y="577494"/>
                  </a:cubicBezTo>
                  <a:lnTo>
                    <a:pt x="142996" y="584014"/>
                  </a:lnTo>
                  <a:lnTo>
                    <a:pt x="138606" y="637927"/>
                  </a:lnTo>
                  <a:cubicBezTo>
                    <a:pt x="136722" y="673282"/>
                    <a:pt x="135744" y="709835"/>
                    <a:pt x="135744" y="746929"/>
                  </a:cubicBezTo>
                  <a:cubicBezTo>
                    <a:pt x="135744" y="895306"/>
                    <a:pt x="151399" y="1035023"/>
                    <a:pt x="178000" y="1124049"/>
                  </a:cubicBezTo>
                  <a:cubicBezTo>
                    <a:pt x="131325" y="1124049"/>
                    <a:pt x="93487" y="955207"/>
                    <a:pt x="93487" y="746929"/>
                  </a:cubicBezTo>
                  <a:lnTo>
                    <a:pt x="97904" y="649305"/>
                  </a:lnTo>
                  <a:lnTo>
                    <a:pt x="53400" y="713744"/>
                  </a:lnTo>
                  <a:lnTo>
                    <a:pt x="53399" y="713744"/>
                  </a:lnTo>
                  <a:cubicBezTo>
                    <a:pt x="-69488" y="500897"/>
                    <a:pt x="26922" y="215172"/>
                    <a:pt x="268737" y="75560"/>
                  </a:cubicBezTo>
                  <a:cubicBezTo>
                    <a:pt x="359418" y="23206"/>
                    <a:pt x="457669" y="-1167"/>
                    <a:pt x="551541" y="42"/>
                  </a:cubicBez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43" name="グループ化 242">
            <a:extLst>
              <a:ext uri="{FF2B5EF4-FFF2-40B4-BE49-F238E27FC236}">
                <a16:creationId xmlns:a16="http://schemas.microsoft.com/office/drawing/2014/main" id="{BC3D2A74-D3D2-BBE8-5077-5090E3457951}"/>
              </a:ext>
            </a:extLst>
          </p:cNvPr>
          <p:cNvGrpSpPr/>
          <p:nvPr/>
        </p:nvGrpSpPr>
        <p:grpSpPr>
          <a:xfrm>
            <a:off x="1323381" y="3650021"/>
            <a:ext cx="1278092" cy="2780986"/>
            <a:chOff x="1323381" y="3650021"/>
            <a:chExt cx="1278092" cy="2780986"/>
          </a:xfrm>
        </p:grpSpPr>
        <p:sp>
          <p:nvSpPr>
            <p:cNvPr id="535" name="四角形: 上の 2 つの角を丸める 534">
              <a:extLst>
                <a:ext uri="{FF2B5EF4-FFF2-40B4-BE49-F238E27FC236}">
                  <a16:creationId xmlns:a16="http://schemas.microsoft.com/office/drawing/2014/main" id="{269166FD-51D2-2D40-3162-341C9213233A}"/>
                </a:ext>
              </a:extLst>
            </p:cNvPr>
            <p:cNvSpPr>
              <a:spLocks/>
            </p:cNvSpPr>
            <p:nvPr/>
          </p:nvSpPr>
          <p:spPr>
            <a:xfrm rot="1800000">
              <a:off x="1492777" y="493393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6" name="四角形: 上の 2 つの角を丸める 535">
              <a:extLst>
                <a:ext uri="{FF2B5EF4-FFF2-40B4-BE49-F238E27FC236}">
                  <a16:creationId xmlns:a16="http://schemas.microsoft.com/office/drawing/2014/main" id="{9570CBF8-C064-554C-F12F-3F953C3AF4C0}"/>
                </a:ext>
              </a:extLst>
            </p:cNvPr>
            <p:cNvSpPr>
              <a:spLocks/>
            </p:cNvSpPr>
            <p:nvPr/>
          </p:nvSpPr>
          <p:spPr>
            <a:xfrm rot="19800000" flipH="1">
              <a:off x="2235170" y="493393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6" name="フリーフォーム: 図形 515">
              <a:extLst>
                <a:ext uri="{FF2B5EF4-FFF2-40B4-BE49-F238E27FC236}">
                  <a16:creationId xmlns:a16="http://schemas.microsoft.com/office/drawing/2014/main" id="{DCAC2E96-80F4-993A-6DCD-E96085166D3E}"/>
                </a:ext>
              </a:extLst>
            </p:cNvPr>
            <p:cNvSpPr/>
            <p:nvPr/>
          </p:nvSpPr>
          <p:spPr>
            <a:xfrm rot="10800000">
              <a:off x="1629997" y="5641989"/>
              <a:ext cx="663775" cy="678637"/>
            </a:xfrm>
            <a:custGeom>
              <a:avLst/>
              <a:gdLst>
                <a:gd name="connsiteX0" fmla="*/ 850898 w 850898"/>
                <a:gd name="connsiteY0" fmla="*/ 869950 h 869950"/>
                <a:gd name="connsiteX1" fmla="*/ 0 w 850898"/>
                <a:gd name="connsiteY1" fmla="*/ 869950 h 869950"/>
                <a:gd name="connsiteX2" fmla="*/ 111127 w 850898"/>
                <a:gd name="connsiteY2" fmla="*/ 0 h 869950"/>
                <a:gd name="connsiteX3" fmla="*/ 399770 w 850898"/>
                <a:gd name="connsiteY3" fmla="*/ 0 h 869950"/>
                <a:gd name="connsiteX4" fmla="*/ 427607 w 850898"/>
                <a:gd name="connsiteY4" fmla="*/ 481423 h 869950"/>
                <a:gd name="connsiteX5" fmla="*/ 455445 w 850898"/>
                <a:gd name="connsiteY5" fmla="*/ 0 h 869950"/>
                <a:gd name="connsiteX6" fmla="*/ 739771 w 850898"/>
                <a:gd name="connsiteY6" fmla="*/ 0 h 8699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50898" h="869950">
                  <a:moveTo>
                    <a:pt x="850898" y="869950"/>
                  </a:moveTo>
                  <a:lnTo>
                    <a:pt x="0" y="869950"/>
                  </a:lnTo>
                  <a:lnTo>
                    <a:pt x="111127" y="0"/>
                  </a:lnTo>
                  <a:lnTo>
                    <a:pt x="399770" y="0"/>
                  </a:lnTo>
                  <a:lnTo>
                    <a:pt x="427607" y="481423"/>
                  </a:lnTo>
                  <a:lnTo>
                    <a:pt x="455445" y="0"/>
                  </a:lnTo>
                  <a:lnTo>
                    <a:pt x="739771" y="0"/>
                  </a:ln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17" name="グループ化 516">
              <a:extLst>
                <a:ext uri="{FF2B5EF4-FFF2-40B4-BE49-F238E27FC236}">
                  <a16:creationId xmlns:a16="http://schemas.microsoft.com/office/drawing/2014/main" id="{C63A62E9-B65C-2E1D-59E7-CFF73910A76E}"/>
                </a:ext>
              </a:extLst>
            </p:cNvPr>
            <p:cNvGrpSpPr/>
            <p:nvPr/>
          </p:nvGrpSpPr>
          <p:grpSpPr>
            <a:xfrm>
              <a:off x="1595322" y="6241127"/>
              <a:ext cx="733123" cy="189880"/>
              <a:chOff x="4483100" y="4603440"/>
              <a:chExt cx="939796" cy="243408"/>
            </a:xfrm>
            <a:solidFill>
              <a:schemeClr val="bg1">
                <a:lumMod val="95000"/>
              </a:schemeClr>
            </a:solidFill>
          </p:grpSpPr>
          <p:sp>
            <p:nvSpPr>
              <p:cNvPr id="518" name="四角形: 上の 2 つの角を丸める 517">
                <a:extLst>
                  <a:ext uri="{FF2B5EF4-FFF2-40B4-BE49-F238E27FC236}">
                    <a16:creationId xmlns:a16="http://schemas.microsoft.com/office/drawing/2014/main" id="{08E72480-B003-79D0-2CC2-9336DDD7B98D}"/>
                  </a:ext>
                </a:extLst>
              </p:cNvPr>
              <p:cNvSpPr/>
              <p:nvPr/>
            </p:nvSpPr>
            <p:spPr>
              <a:xfrm>
                <a:off x="4483100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grp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9" name="四角形: 上の 2 つの角を丸める 518">
                <a:extLst>
                  <a:ext uri="{FF2B5EF4-FFF2-40B4-BE49-F238E27FC236}">
                    <a16:creationId xmlns:a16="http://schemas.microsoft.com/office/drawing/2014/main" id="{DE7D24A9-B937-0C04-4769-422087CFF3CF}"/>
                  </a:ext>
                </a:extLst>
              </p:cNvPr>
              <p:cNvSpPr/>
              <p:nvPr/>
            </p:nvSpPr>
            <p:spPr>
              <a:xfrm>
                <a:off x="4952998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grp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20" name="フリーフォーム: 図形 519">
              <a:extLst>
                <a:ext uri="{FF2B5EF4-FFF2-40B4-BE49-F238E27FC236}">
                  <a16:creationId xmlns:a16="http://schemas.microsoft.com/office/drawing/2014/main" id="{59D89DF1-0221-F5F7-05CB-4057A0E4853D}"/>
                </a:ext>
              </a:extLst>
            </p:cNvPr>
            <p:cNvSpPr/>
            <p:nvPr/>
          </p:nvSpPr>
          <p:spPr>
            <a:xfrm>
              <a:off x="1597797" y="4925793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21" name="二等辺三角形 520">
              <a:extLst>
                <a:ext uri="{FF2B5EF4-FFF2-40B4-BE49-F238E27FC236}">
                  <a16:creationId xmlns:a16="http://schemas.microsoft.com/office/drawing/2014/main" id="{EE93E72F-39E3-385A-BC2C-CD8037C1A6A2}"/>
                </a:ext>
              </a:extLst>
            </p:cNvPr>
            <p:cNvSpPr/>
            <p:nvPr/>
          </p:nvSpPr>
          <p:spPr>
            <a:xfrm rot="10800000">
              <a:off x="1776920" y="4925793"/>
              <a:ext cx="366562" cy="240567"/>
            </a:xfrm>
            <a:prstGeom prst="triangle">
              <a:avLst/>
            </a:prstGeom>
            <a:solidFill>
              <a:srgbClr val="FAC09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8" name="グループ化 547">
              <a:extLst>
                <a:ext uri="{FF2B5EF4-FFF2-40B4-BE49-F238E27FC236}">
                  <a16:creationId xmlns:a16="http://schemas.microsoft.com/office/drawing/2014/main" id="{E10186AE-D833-9D03-DCBB-AFF264AB1387}"/>
                </a:ext>
              </a:extLst>
            </p:cNvPr>
            <p:cNvGrpSpPr/>
            <p:nvPr/>
          </p:nvGrpSpPr>
          <p:grpSpPr>
            <a:xfrm rot="3600000">
              <a:off x="2182630" y="5250749"/>
              <a:ext cx="209745" cy="614397"/>
              <a:chOff x="-1019024" y="2575681"/>
              <a:chExt cx="268874" cy="787599"/>
            </a:xfrm>
            <a:solidFill>
              <a:srgbClr val="002060"/>
            </a:solidFill>
          </p:grpSpPr>
          <p:sp>
            <p:nvSpPr>
              <p:cNvPr id="549" name="フリーフォーム: 図形 548">
                <a:extLst>
                  <a:ext uri="{FF2B5EF4-FFF2-40B4-BE49-F238E27FC236}">
                    <a16:creationId xmlns:a16="http://schemas.microsoft.com/office/drawing/2014/main" id="{CA524F60-DE59-20CD-9F56-37C4B9DF7B31}"/>
                  </a:ext>
                </a:extLst>
              </p:cNvPr>
              <p:cNvSpPr/>
              <p:nvPr/>
            </p:nvSpPr>
            <p:spPr>
              <a:xfrm rot="10800000">
                <a:off x="-884482" y="2945919"/>
                <a:ext cx="133296" cy="417361"/>
              </a:xfrm>
              <a:custGeom>
                <a:avLst/>
                <a:gdLst>
                  <a:gd name="connsiteX0" fmla="*/ 66647 w 133296"/>
                  <a:gd name="connsiteY0" fmla="*/ 463721 h 463721"/>
                  <a:gd name="connsiteX1" fmla="*/ 66648 w 133296"/>
                  <a:gd name="connsiteY1" fmla="*/ 463720 h 463721"/>
                  <a:gd name="connsiteX2" fmla="*/ 0 w 133296"/>
                  <a:gd name="connsiteY2" fmla="*/ 397072 h 463721"/>
                  <a:gd name="connsiteX3" fmla="*/ 0 w 133296"/>
                  <a:gd name="connsiteY3" fmla="*/ 244278 h 463721"/>
                  <a:gd name="connsiteX4" fmla="*/ 3444 w 133296"/>
                  <a:gd name="connsiteY4" fmla="*/ 227219 h 463721"/>
                  <a:gd name="connsiteX5" fmla="*/ 3444 w 133296"/>
                  <a:gd name="connsiteY5" fmla="*/ 111000 h 463721"/>
                  <a:gd name="connsiteX6" fmla="*/ 24153 w 133296"/>
                  <a:gd name="connsiteY6" fmla="*/ 90291 h 463721"/>
                  <a:gd name="connsiteX7" fmla="*/ 27425 w 133296"/>
                  <a:gd name="connsiteY7" fmla="*/ 91646 h 463721"/>
                  <a:gd name="connsiteX8" fmla="*/ 27425 w 133296"/>
                  <a:gd name="connsiteY8" fmla="*/ 49892 h 463721"/>
                  <a:gd name="connsiteX9" fmla="*/ 47658 w 133296"/>
                  <a:gd name="connsiteY9" fmla="*/ 29659 h 463721"/>
                  <a:gd name="connsiteX10" fmla="*/ 59672 w 133296"/>
                  <a:gd name="connsiteY10" fmla="*/ 34635 h 463721"/>
                  <a:gd name="connsiteX11" fmla="*/ 59672 w 133296"/>
                  <a:gd name="connsiteY11" fmla="*/ 20233 h 463721"/>
                  <a:gd name="connsiteX12" fmla="*/ 79905 w 133296"/>
                  <a:gd name="connsiteY12" fmla="*/ 0 h 463721"/>
                  <a:gd name="connsiteX13" fmla="*/ 100138 w 133296"/>
                  <a:gd name="connsiteY13" fmla="*/ 20233 h 463721"/>
                  <a:gd name="connsiteX14" fmla="*/ 100138 w 133296"/>
                  <a:gd name="connsiteY14" fmla="*/ 42608 h 463721"/>
                  <a:gd name="connsiteX15" fmla="*/ 112651 w 133296"/>
                  <a:gd name="connsiteY15" fmla="*/ 37425 h 463721"/>
                  <a:gd name="connsiteX16" fmla="*/ 132884 w 133296"/>
                  <a:gd name="connsiteY16" fmla="*/ 57658 h 463721"/>
                  <a:gd name="connsiteX17" fmla="*/ 132884 w 133296"/>
                  <a:gd name="connsiteY17" fmla="*/ 242237 h 463721"/>
                  <a:gd name="connsiteX18" fmla="*/ 133296 w 133296"/>
                  <a:gd name="connsiteY18" fmla="*/ 244278 h 463721"/>
                  <a:gd name="connsiteX19" fmla="*/ 133295 w 133296"/>
                  <a:gd name="connsiteY19" fmla="*/ 397073 h 463721"/>
                  <a:gd name="connsiteX20" fmla="*/ 66647 w 133296"/>
                  <a:gd name="connsiteY20" fmla="*/ 463721 h 463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33296" h="463721">
                    <a:moveTo>
                      <a:pt x="66647" y="463721"/>
                    </a:moveTo>
                    <a:lnTo>
                      <a:pt x="66648" y="463720"/>
                    </a:lnTo>
                    <a:cubicBezTo>
                      <a:pt x="29839" y="463720"/>
                      <a:pt x="0" y="433881"/>
                      <a:pt x="0" y="397072"/>
                    </a:cubicBezTo>
                    <a:lnTo>
                      <a:pt x="0" y="244278"/>
                    </a:lnTo>
                    <a:lnTo>
                      <a:pt x="3444" y="227219"/>
                    </a:lnTo>
                    <a:lnTo>
                      <a:pt x="3444" y="111000"/>
                    </a:lnTo>
                    <a:cubicBezTo>
                      <a:pt x="3444" y="99563"/>
                      <a:pt x="12716" y="90291"/>
                      <a:pt x="24153" y="90291"/>
                    </a:cubicBezTo>
                    <a:lnTo>
                      <a:pt x="27425" y="91646"/>
                    </a:lnTo>
                    <a:lnTo>
                      <a:pt x="27425" y="49892"/>
                    </a:lnTo>
                    <a:cubicBezTo>
                      <a:pt x="27425" y="38718"/>
                      <a:pt x="36484" y="29659"/>
                      <a:pt x="47658" y="29659"/>
                    </a:cubicBezTo>
                    <a:lnTo>
                      <a:pt x="59672" y="34635"/>
                    </a:lnTo>
                    <a:lnTo>
                      <a:pt x="59672" y="20233"/>
                    </a:lnTo>
                    <a:cubicBezTo>
                      <a:pt x="59672" y="9059"/>
                      <a:pt x="68731" y="0"/>
                      <a:pt x="79905" y="0"/>
                    </a:cubicBezTo>
                    <a:cubicBezTo>
                      <a:pt x="91079" y="0"/>
                      <a:pt x="100138" y="9059"/>
                      <a:pt x="100138" y="20233"/>
                    </a:cubicBezTo>
                    <a:lnTo>
                      <a:pt x="100138" y="42608"/>
                    </a:lnTo>
                    <a:lnTo>
                      <a:pt x="112651" y="37425"/>
                    </a:lnTo>
                    <a:cubicBezTo>
                      <a:pt x="123825" y="37425"/>
                      <a:pt x="132884" y="46484"/>
                      <a:pt x="132884" y="57658"/>
                    </a:cubicBezTo>
                    <a:lnTo>
                      <a:pt x="132884" y="242237"/>
                    </a:lnTo>
                    <a:lnTo>
                      <a:pt x="133296" y="244278"/>
                    </a:lnTo>
                    <a:cubicBezTo>
                      <a:pt x="133296" y="295210"/>
                      <a:pt x="133295" y="346141"/>
                      <a:pt x="133295" y="397073"/>
                    </a:cubicBezTo>
                    <a:cubicBezTo>
                      <a:pt x="133295" y="433882"/>
                      <a:pt x="103456" y="463721"/>
                      <a:pt x="66647" y="463721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0" name="四角形: 上の 2 つの角を丸める 549">
                <a:extLst>
                  <a:ext uri="{FF2B5EF4-FFF2-40B4-BE49-F238E27FC236}">
                    <a16:creationId xmlns:a16="http://schemas.microsoft.com/office/drawing/2014/main" id="{4D7E26C9-DC40-CE91-5304-F37224CA9D98}"/>
                  </a:ext>
                </a:extLst>
              </p:cNvPr>
              <p:cNvSpPr>
                <a:spLocks/>
              </p:cNvSpPr>
              <p:nvPr/>
            </p:nvSpPr>
            <p:spPr>
              <a:xfrm rot="21040790">
                <a:off x="-1019024" y="2575681"/>
                <a:ext cx="264884" cy="547407"/>
              </a:xfrm>
              <a:custGeom>
                <a:avLst/>
                <a:gdLst>
                  <a:gd name="connsiteX0" fmla="*/ 103316 w 206632"/>
                  <a:gd name="connsiteY0" fmla="*/ 0 h 427026"/>
                  <a:gd name="connsiteX1" fmla="*/ 103316 w 206632"/>
                  <a:gd name="connsiteY1" fmla="*/ 0 h 427026"/>
                  <a:gd name="connsiteX2" fmla="*/ 206632 w 206632"/>
                  <a:gd name="connsiteY2" fmla="*/ 103316 h 427026"/>
                  <a:gd name="connsiteX3" fmla="*/ 206632 w 206632"/>
                  <a:gd name="connsiteY3" fmla="*/ 427026 h 427026"/>
                  <a:gd name="connsiteX4" fmla="*/ 206632 w 206632"/>
                  <a:gd name="connsiteY4" fmla="*/ 427026 h 427026"/>
                  <a:gd name="connsiteX5" fmla="*/ 0 w 206632"/>
                  <a:gd name="connsiteY5" fmla="*/ 427026 h 427026"/>
                  <a:gd name="connsiteX6" fmla="*/ 0 w 206632"/>
                  <a:gd name="connsiteY6" fmla="*/ 427026 h 427026"/>
                  <a:gd name="connsiteX7" fmla="*/ 0 w 206632"/>
                  <a:gd name="connsiteY7" fmla="*/ 103316 h 427026"/>
                  <a:gd name="connsiteX8" fmla="*/ 103316 w 206632"/>
                  <a:gd name="connsiteY8" fmla="*/ 0 h 427026"/>
                  <a:gd name="connsiteX0" fmla="*/ 116215 w 219531"/>
                  <a:gd name="connsiteY0" fmla="*/ 16402 h 443428"/>
                  <a:gd name="connsiteX1" fmla="*/ 116215 w 219531"/>
                  <a:gd name="connsiteY1" fmla="*/ 16402 h 443428"/>
                  <a:gd name="connsiteX2" fmla="*/ 219531 w 219531"/>
                  <a:gd name="connsiteY2" fmla="*/ 119718 h 443428"/>
                  <a:gd name="connsiteX3" fmla="*/ 219531 w 219531"/>
                  <a:gd name="connsiteY3" fmla="*/ 443428 h 443428"/>
                  <a:gd name="connsiteX4" fmla="*/ 219531 w 219531"/>
                  <a:gd name="connsiteY4" fmla="*/ 443428 h 443428"/>
                  <a:gd name="connsiteX5" fmla="*/ 12899 w 219531"/>
                  <a:gd name="connsiteY5" fmla="*/ 443428 h 443428"/>
                  <a:gd name="connsiteX6" fmla="*/ 12899 w 219531"/>
                  <a:gd name="connsiteY6" fmla="*/ 443428 h 443428"/>
                  <a:gd name="connsiteX7" fmla="*/ 12899 w 219531"/>
                  <a:gd name="connsiteY7" fmla="*/ 119718 h 443428"/>
                  <a:gd name="connsiteX8" fmla="*/ 5542 w 219531"/>
                  <a:gd name="connsiteY8" fmla="*/ 4990 h 443428"/>
                  <a:gd name="connsiteX9" fmla="*/ 116215 w 219531"/>
                  <a:gd name="connsiteY9" fmla="*/ 16402 h 443428"/>
                  <a:gd name="connsiteX0" fmla="*/ 0 w 213989"/>
                  <a:gd name="connsiteY0" fmla="*/ 4990 h 443428"/>
                  <a:gd name="connsiteX1" fmla="*/ 110673 w 213989"/>
                  <a:gd name="connsiteY1" fmla="*/ 16402 h 443428"/>
                  <a:gd name="connsiteX2" fmla="*/ 110673 w 213989"/>
                  <a:gd name="connsiteY2" fmla="*/ 16402 h 443428"/>
                  <a:gd name="connsiteX3" fmla="*/ 213989 w 213989"/>
                  <a:gd name="connsiteY3" fmla="*/ 119718 h 443428"/>
                  <a:gd name="connsiteX4" fmla="*/ 213989 w 213989"/>
                  <a:gd name="connsiteY4" fmla="*/ 443428 h 443428"/>
                  <a:gd name="connsiteX5" fmla="*/ 213989 w 213989"/>
                  <a:gd name="connsiteY5" fmla="*/ 443428 h 443428"/>
                  <a:gd name="connsiteX6" fmla="*/ 7357 w 213989"/>
                  <a:gd name="connsiteY6" fmla="*/ 443428 h 443428"/>
                  <a:gd name="connsiteX7" fmla="*/ 7357 w 213989"/>
                  <a:gd name="connsiteY7" fmla="*/ 443428 h 443428"/>
                  <a:gd name="connsiteX8" fmla="*/ 7357 w 213989"/>
                  <a:gd name="connsiteY8" fmla="*/ 119718 h 443428"/>
                  <a:gd name="connsiteX9" fmla="*/ 91440 w 213989"/>
                  <a:gd name="connsiteY9" fmla="*/ 96430 h 443428"/>
                  <a:gd name="connsiteX0" fmla="*/ 0 w 213989"/>
                  <a:gd name="connsiteY0" fmla="*/ 4990 h 443428"/>
                  <a:gd name="connsiteX1" fmla="*/ 110673 w 213989"/>
                  <a:gd name="connsiteY1" fmla="*/ 16402 h 443428"/>
                  <a:gd name="connsiteX2" fmla="*/ 110673 w 213989"/>
                  <a:gd name="connsiteY2" fmla="*/ 16402 h 443428"/>
                  <a:gd name="connsiteX3" fmla="*/ 213989 w 213989"/>
                  <a:gd name="connsiteY3" fmla="*/ 119718 h 443428"/>
                  <a:gd name="connsiteX4" fmla="*/ 213989 w 213989"/>
                  <a:gd name="connsiteY4" fmla="*/ 443428 h 443428"/>
                  <a:gd name="connsiteX5" fmla="*/ 213989 w 213989"/>
                  <a:gd name="connsiteY5" fmla="*/ 443428 h 443428"/>
                  <a:gd name="connsiteX6" fmla="*/ 7357 w 213989"/>
                  <a:gd name="connsiteY6" fmla="*/ 443428 h 443428"/>
                  <a:gd name="connsiteX7" fmla="*/ 7357 w 213989"/>
                  <a:gd name="connsiteY7" fmla="*/ 443428 h 443428"/>
                  <a:gd name="connsiteX8" fmla="*/ 7357 w 213989"/>
                  <a:gd name="connsiteY8" fmla="*/ 119718 h 443428"/>
                  <a:gd name="connsiteX0" fmla="*/ 103316 w 206632"/>
                  <a:gd name="connsiteY0" fmla="*/ 0 h 427026"/>
                  <a:gd name="connsiteX1" fmla="*/ 103316 w 206632"/>
                  <a:gd name="connsiteY1" fmla="*/ 0 h 427026"/>
                  <a:gd name="connsiteX2" fmla="*/ 206632 w 206632"/>
                  <a:gd name="connsiteY2" fmla="*/ 103316 h 427026"/>
                  <a:gd name="connsiteX3" fmla="*/ 206632 w 206632"/>
                  <a:gd name="connsiteY3" fmla="*/ 427026 h 427026"/>
                  <a:gd name="connsiteX4" fmla="*/ 206632 w 206632"/>
                  <a:gd name="connsiteY4" fmla="*/ 427026 h 427026"/>
                  <a:gd name="connsiteX5" fmla="*/ 0 w 206632"/>
                  <a:gd name="connsiteY5" fmla="*/ 427026 h 427026"/>
                  <a:gd name="connsiteX6" fmla="*/ 0 w 206632"/>
                  <a:gd name="connsiteY6" fmla="*/ 427026 h 427026"/>
                  <a:gd name="connsiteX7" fmla="*/ 0 w 206632"/>
                  <a:gd name="connsiteY7" fmla="*/ 103316 h 4270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06632" h="427026">
                    <a:moveTo>
                      <a:pt x="103316" y="0"/>
                    </a:moveTo>
                    <a:lnTo>
                      <a:pt x="103316" y="0"/>
                    </a:lnTo>
                    <a:cubicBezTo>
                      <a:pt x="160376" y="0"/>
                      <a:pt x="206632" y="46256"/>
                      <a:pt x="206632" y="103316"/>
                    </a:cubicBezTo>
                    <a:lnTo>
                      <a:pt x="206632" y="427026"/>
                    </a:lnTo>
                    <a:lnTo>
                      <a:pt x="206632" y="427026"/>
                    </a:lnTo>
                    <a:lnTo>
                      <a:pt x="0" y="427026"/>
                    </a:lnTo>
                    <a:lnTo>
                      <a:pt x="0" y="427026"/>
                    </a:lnTo>
                    <a:lnTo>
                      <a:pt x="0" y="103316"/>
                    </a:lnTo>
                  </a:path>
                </a:pathLst>
              </a:custGeom>
              <a:solidFill>
                <a:srgbClr val="CC0066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1" name="四角形: 上の 2 つの角を丸める 55">
                <a:extLst>
                  <a:ext uri="{FF2B5EF4-FFF2-40B4-BE49-F238E27FC236}">
                    <a16:creationId xmlns:a16="http://schemas.microsoft.com/office/drawing/2014/main" id="{716AF06C-D095-941C-E2C4-1F9C453D1E42}"/>
                  </a:ext>
                </a:extLst>
              </p:cNvPr>
              <p:cNvSpPr/>
              <p:nvPr/>
            </p:nvSpPr>
            <p:spPr>
              <a:xfrm rot="10800000">
                <a:off x="-809682" y="3140922"/>
                <a:ext cx="59532" cy="121781"/>
              </a:xfrm>
              <a:custGeom>
                <a:avLst/>
                <a:gdLst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49032 w 140472"/>
                  <a:gd name="connsiteY0" fmla="*/ 132281 h 223721"/>
                  <a:gd name="connsiteX1" fmla="*/ 10500 w 140472"/>
                  <a:gd name="connsiteY1" fmla="*/ 132281 h 223721"/>
                  <a:gd name="connsiteX2" fmla="*/ 0 w 140472"/>
                  <a:gd name="connsiteY2" fmla="*/ 121781 h 223721"/>
                  <a:gd name="connsiteX3" fmla="*/ 0 w 140472"/>
                  <a:gd name="connsiteY3" fmla="*/ 29766 h 223721"/>
                  <a:gd name="connsiteX4" fmla="*/ 29766 w 140472"/>
                  <a:gd name="connsiteY4" fmla="*/ 0 h 223721"/>
                  <a:gd name="connsiteX5" fmla="*/ 29766 w 140472"/>
                  <a:gd name="connsiteY5" fmla="*/ 0 h 223721"/>
                  <a:gd name="connsiteX6" fmla="*/ 59532 w 140472"/>
                  <a:gd name="connsiteY6" fmla="*/ 29766 h 223721"/>
                  <a:gd name="connsiteX7" fmla="*/ 59532 w 140472"/>
                  <a:gd name="connsiteY7" fmla="*/ 121781 h 223721"/>
                  <a:gd name="connsiteX8" fmla="*/ 140472 w 140472"/>
                  <a:gd name="connsiteY8" fmla="*/ 223721 h 223721"/>
                  <a:gd name="connsiteX0" fmla="*/ 49032 w 59532"/>
                  <a:gd name="connsiteY0" fmla="*/ 132281 h 132281"/>
                  <a:gd name="connsiteX1" fmla="*/ 10500 w 59532"/>
                  <a:gd name="connsiteY1" fmla="*/ 132281 h 132281"/>
                  <a:gd name="connsiteX2" fmla="*/ 0 w 59532"/>
                  <a:gd name="connsiteY2" fmla="*/ 121781 h 132281"/>
                  <a:gd name="connsiteX3" fmla="*/ 0 w 59532"/>
                  <a:gd name="connsiteY3" fmla="*/ 29766 h 132281"/>
                  <a:gd name="connsiteX4" fmla="*/ 29766 w 59532"/>
                  <a:gd name="connsiteY4" fmla="*/ 0 h 132281"/>
                  <a:gd name="connsiteX5" fmla="*/ 29766 w 59532"/>
                  <a:gd name="connsiteY5" fmla="*/ 0 h 132281"/>
                  <a:gd name="connsiteX6" fmla="*/ 59532 w 59532"/>
                  <a:gd name="connsiteY6" fmla="*/ 29766 h 132281"/>
                  <a:gd name="connsiteX7" fmla="*/ 59532 w 59532"/>
                  <a:gd name="connsiteY7" fmla="*/ 121781 h 132281"/>
                  <a:gd name="connsiteX0" fmla="*/ 10500 w 59532"/>
                  <a:gd name="connsiteY0" fmla="*/ 132281 h 132281"/>
                  <a:gd name="connsiteX1" fmla="*/ 0 w 59532"/>
                  <a:gd name="connsiteY1" fmla="*/ 121781 h 132281"/>
                  <a:gd name="connsiteX2" fmla="*/ 0 w 59532"/>
                  <a:gd name="connsiteY2" fmla="*/ 29766 h 132281"/>
                  <a:gd name="connsiteX3" fmla="*/ 29766 w 59532"/>
                  <a:gd name="connsiteY3" fmla="*/ 0 h 132281"/>
                  <a:gd name="connsiteX4" fmla="*/ 29766 w 59532"/>
                  <a:gd name="connsiteY4" fmla="*/ 0 h 132281"/>
                  <a:gd name="connsiteX5" fmla="*/ 59532 w 59532"/>
                  <a:gd name="connsiteY5" fmla="*/ 29766 h 132281"/>
                  <a:gd name="connsiteX6" fmla="*/ 59532 w 59532"/>
                  <a:gd name="connsiteY6" fmla="*/ 121781 h 132281"/>
                  <a:gd name="connsiteX0" fmla="*/ 0 w 59532"/>
                  <a:gd name="connsiteY0" fmla="*/ 121781 h 121781"/>
                  <a:gd name="connsiteX1" fmla="*/ 0 w 59532"/>
                  <a:gd name="connsiteY1" fmla="*/ 29766 h 121781"/>
                  <a:gd name="connsiteX2" fmla="*/ 29766 w 59532"/>
                  <a:gd name="connsiteY2" fmla="*/ 0 h 121781"/>
                  <a:gd name="connsiteX3" fmla="*/ 29766 w 59532"/>
                  <a:gd name="connsiteY3" fmla="*/ 0 h 121781"/>
                  <a:gd name="connsiteX4" fmla="*/ 59532 w 59532"/>
                  <a:gd name="connsiteY4" fmla="*/ 29766 h 121781"/>
                  <a:gd name="connsiteX5" fmla="*/ 59532 w 59532"/>
                  <a:gd name="connsiteY5" fmla="*/ 121781 h 1217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9532" h="121781">
                    <a:moveTo>
                      <a:pt x="0" y="121781"/>
                    </a:moveTo>
                    <a:lnTo>
                      <a:pt x="0" y="29766"/>
                    </a:lnTo>
                    <a:cubicBezTo>
                      <a:pt x="0" y="13327"/>
                      <a:pt x="13327" y="0"/>
                      <a:pt x="29766" y="0"/>
                    </a:cubicBezTo>
                    <a:lnTo>
                      <a:pt x="29766" y="0"/>
                    </a:lnTo>
                    <a:cubicBezTo>
                      <a:pt x="46205" y="0"/>
                      <a:pt x="59532" y="13327"/>
                      <a:pt x="59532" y="29766"/>
                    </a:cubicBezTo>
                    <a:lnTo>
                      <a:pt x="59532" y="121781"/>
                    </a:lnTo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9" name="グループ化 558">
              <a:extLst>
                <a:ext uri="{FF2B5EF4-FFF2-40B4-BE49-F238E27FC236}">
                  <a16:creationId xmlns:a16="http://schemas.microsoft.com/office/drawing/2014/main" id="{993778F1-5EE6-8CC3-B444-AAAF8F217723}"/>
                </a:ext>
              </a:extLst>
            </p:cNvPr>
            <p:cNvGrpSpPr/>
            <p:nvPr/>
          </p:nvGrpSpPr>
          <p:grpSpPr>
            <a:xfrm rot="18000000" flipH="1">
              <a:off x="1542317" y="5250750"/>
              <a:ext cx="209745" cy="614397"/>
              <a:chOff x="-1019024" y="2575681"/>
              <a:chExt cx="268874" cy="787599"/>
            </a:xfrm>
            <a:solidFill>
              <a:srgbClr val="002060"/>
            </a:solidFill>
          </p:grpSpPr>
          <p:sp>
            <p:nvSpPr>
              <p:cNvPr id="560" name="フリーフォーム: 図形 559">
                <a:extLst>
                  <a:ext uri="{FF2B5EF4-FFF2-40B4-BE49-F238E27FC236}">
                    <a16:creationId xmlns:a16="http://schemas.microsoft.com/office/drawing/2014/main" id="{EDF6A073-BBA3-EE18-3ACF-7FBC0CCE3E26}"/>
                  </a:ext>
                </a:extLst>
              </p:cNvPr>
              <p:cNvSpPr/>
              <p:nvPr/>
            </p:nvSpPr>
            <p:spPr>
              <a:xfrm rot="10800000">
                <a:off x="-884482" y="2945919"/>
                <a:ext cx="133296" cy="417361"/>
              </a:xfrm>
              <a:custGeom>
                <a:avLst/>
                <a:gdLst>
                  <a:gd name="connsiteX0" fmla="*/ 66647 w 133296"/>
                  <a:gd name="connsiteY0" fmla="*/ 463721 h 463721"/>
                  <a:gd name="connsiteX1" fmla="*/ 66648 w 133296"/>
                  <a:gd name="connsiteY1" fmla="*/ 463720 h 463721"/>
                  <a:gd name="connsiteX2" fmla="*/ 0 w 133296"/>
                  <a:gd name="connsiteY2" fmla="*/ 397072 h 463721"/>
                  <a:gd name="connsiteX3" fmla="*/ 0 w 133296"/>
                  <a:gd name="connsiteY3" fmla="*/ 244278 h 463721"/>
                  <a:gd name="connsiteX4" fmla="*/ 3444 w 133296"/>
                  <a:gd name="connsiteY4" fmla="*/ 227219 h 463721"/>
                  <a:gd name="connsiteX5" fmla="*/ 3444 w 133296"/>
                  <a:gd name="connsiteY5" fmla="*/ 111000 h 463721"/>
                  <a:gd name="connsiteX6" fmla="*/ 24153 w 133296"/>
                  <a:gd name="connsiteY6" fmla="*/ 90291 h 463721"/>
                  <a:gd name="connsiteX7" fmla="*/ 27425 w 133296"/>
                  <a:gd name="connsiteY7" fmla="*/ 91646 h 463721"/>
                  <a:gd name="connsiteX8" fmla="*/ 27425 w 133296"/>
                  <a:gd name="connsiteY8" fmla="*/ 49892 h 463721"/>
                  <a:gd name="connsiteX9" fmla="*/ 47658 w 133296"/>
                  <a:gd name="connsiteY9" fmla="*/ 29659 h 463721"/>
                  <a:gd name="connsiteX10" fmla="*/ 59672 w 133296"/>
                  <a:gd name="connsiteY10" fmla="*/ 34635 h 463721"/>
                  <a:gd name="connsiteX11" fmla="*/ 59672 w 133296"/>
                  <a:gd name="connsiteY11" fmla="*/ 20233 h 463721"/>
                  <a:gd name="connsiteX12" fmla="*/ 79905 w 133296"/>
                  <a:gd name="connsiteY12" fmla="*/ 0 h 463721"/>
                  <a:gd name="connsiteX13" fmla="*/ 100138 w 133296"/>
                  <a:gd name="connsiteY13" fmla="*/ 20233 h 463721"/>
                  <a:gd name="connsiteX14" fmla="*/ 100138 w 133296"/>
                  <a:gd name="connsiteY14" fmla="*/ 42608 h 463721"/>
                  <a:gd name="connsiteX15" fmla="*/ 112651 w 133296"/>
                  <a:gd name="connsiteY15" fmla="*/ 37425 h 463721"/>
                  <a:gd name="connsiteX16" fmla="*/ 132884 w 133296"/>
                  <a:gd name="connsiteY16" fmla="*/ 57658 h 463721"/>
                  <a:gd name="connsiteX17" fmla="*/ 132884 w 133296"/>
                  <a:gd name="connsiteY17" fmla="*/ 242237 h 463721"/>
                  <a:gd name="connsiteX18" fmla="*/ 133296 w 133296"/>
                  <a:gd name="connsiteY18" fmla="*/ 244278 h 463721"/>
                  <a:gd name="connsiteX19" fmla="*/ 133295 w 133296"/>
                  <a:gd name="connsiteY19" fmla="*/ 397073 h 463721"/>
                  <a:gd name="connsiteX20" fmla="*/ 66647 w 133296"/>
                  <a:gd name="connsiteY20" fmla="*/ 463721 h 463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33296" h="463721">
                    <a:moveTo>
                      <a:pt x="66647" y="463721"/>
                    </a:moveTo>
                    <a:lnTo>
                      <a:pt x="66648" y="463720"/>
                    </a:lnTo>
                    <a:cubicBezTo>
                      <a:pt x="29839" y="463720"/>
                      <a:pt x="0" y="433881"/>
                      <a:pt x="0" y="397072"/>
                    </a:cubicBezTo>
                    <a:lnTo>
                      <a:pt x="0" y="244278"/>
                    </a:lnTo>
                    <a:lnTo>
                      <a:pt x="3444" y="227219"/>
                    </a:lnTo>
                    <a:lnTo>
                      <a:pt x="3444" y="111000"/>
                    </a:lnTo>
                    <a:cubicBezTo>
                      <a:pt x="3444" y="99563"/>
                      <a:pt x="12716" y="90291"/>
                      <a:pt x="24153" y="90291"/>
                    </a:cubicBezTo>
                    <a:lnTo>
                      <a:pt x="27425" y="91646"/>
                    </a:lnTo>
                    <a:lnTo>
                      <a:pt x="27425" y="49892"/>
                    </a:lnTo>
                    <a:cubicBezTo>
                      <a:pt x="27425" y="38718"/>
                      <a:pt x="36484" y="29659"/>
                      <a:pt x="47658" y="29659"/>
                    </a:cubicBezTo>
                    <a:lnTo>
                      <a:pt x="59672" y="34635"/>
                    </a:lnTo>
                    <a:lnTo>
                      <a:pt x="59672" y="20233"/>
                    </a:lnTo>
                    <a:cubicBezTo>
                      <a:pt x="59672" y="9059"/>
                      <a:pt x="68731" y="0"/>
                      <a:pt x="79905" y="0"/>
                    </a:cubicBezTo>
                    <a:cubicBezTo>
                      <a:pt x="91079" y="0"/>
                      <a:pt x="100138" y="9059"/>
                      <a:pt x="100138" y="20233"/>
                    </a:cubicBezTo>
                    <a:lnTo>
                      <a:pt x="100138" y="42608"/>
                    </a:lnTo>
                    <a:lnTo>
                      <a:pt x="112651" y="37425"/>
                    </a:lnTo>
                    <a:cubicBezTo>
                      <a:pt x="123825" y="37425"/>
                      <a:pt x="132884" y="46484"/>
                      <a:pt x="132884" y="57658"/>
                    </a:cubicBezTo>
                    <a:lnTo>
                      <a:pt x="132884" y="242237"/>
                    </a:lnTo>
                    <a:lnTo>
                      <a:pt x="133296" y="244278"/>
                    </a:lnTo>
                    <a:cubicBezTo>
                      <a:pt x="133296" y="295210"/>
                      <a:pt x="133295" y="346141"/>
                      <a:pt x="133295" y="397073"/>
                    </a:cubicBezTo>
                    <a:cubicBezTo>
                      <a:pt x="133295" y="433882"/>
                      <a:pt x="103456" y="463721"/>
                      <a:pt x="66647" y="463721"/>
                    </a:cubicBezTo>
                    <a:close/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1" name="四角形: 上の 2 つの角を丸める 549">
                <a:extLst>
                  <a:ext uri="{FF2B5EF4-FFF2-40B4-BE49-F238E27FC236}">
                    <a16:creationId xmlns:a16="http://schemas.microsoft.com/office/drawing/2014/main" id="{F29741C2-C399-18D4-F2A0-8F53878DFFED}"/>
                  </a:ext>
                </a:extLst>
              </p:cNvPr>
              <p:cNvSpPr>
                <a:spLocks/>
              </p:cNvSpPr>
              <p:nvPr/>
            </p:nvSpPr>
            <p:spPr>
              <a:xfrm rot="21040790">
                <a:off x="-1019024" y="2575681"/>
                <a:ext cx="264884" cy="547407"/>
              </a:xfrm>
              <a:custGeom>
                <a:avLst/>
                <a:gdLst>
                  <a:gd name="connsiteX0" fmla="*/ 103316 w 206632"/>
                  <a:gd name="connsiteY0" fmla="*/ 0 h 427026"/>
                  <a:gd name="connsiteX1" fmla="*/ 103316 w 206632"/>
                  <a:gd name="connsiteY1" fmla="*/ 0 h 427026"/>
                  <a:gd name="connsiteX2" fmla="*/ 206632 w 206632"/>
                  <a:gd name="connsiteY2" fmla="*/ 103316 h 427026"/>
                  <a:gd name="connsiteX3" fmla="*/ 206632 w 206632"/>
                  <a:gd name="connsiteY3" fmla="*/ 427026 h 427026"/>
                  <a:gd name="connsiteX4" fmla="*/ 206632 w 206632"/>
                  <a:gd name="connsiteY4" fmla="*/ 427026 h 427026"/>
                  <a:gd name="connsiteX5" fmla="*/ 0 w 206632"/>
                  <a:gd name="connsiteY5" fmla="*/ 427026 h 427026"/>
                  <a:gd name="connsiteX6" fmla="*/ 0 w 206632"/>
                  <a:gd name="connsiteY6" fmla="*/ 427026 h 427026"/>
                  <a:gd name="connsiteX7" fmla="*/ 0 w 206632"/>
                  <a:gd name="connsiteY7" fmla="*/ 103316 h 427026"/>
                  <a:gd name="connsiteX8" fmla="*/ 103316 w 206632"/>
                  <a:gd name="connsiteY8" fmla="*/ 0 h 427026"/>
                  <a:gd name="connsiteX0" fmla="*/ 116215 w 219531"/>
                  <a:gd name="connsiteY0" fmla="*/ 16402 h 443428"/>
                  <a:gd name="connsiteX1" fmla="*/ 116215 w 219531"/>
                  <a:gd name="connsiteY1" fmla="*/ 16402 h 443428"/>
                  <a:gd name="connsiteX2" fmla="*/ 219531 w 219531"/>
                  <a:gd name="connsiteY2" fmla="*/ 119718 h 443428"/>
                  <a:gd name="connsiteX3" fmla="*/ 219531 w 219531"/>
                  <a:gd name="connsiteY3" fmla="*/ 443428 h 443428"/>
                  <a:gd name="connsiteX4" fmla="*/ 219531 w 219531"/>
                  <a:gd name="connsiteY4" fmla="*/ 443428 h 443428"/>
                  <a:gd name="connsiteX5" fmla="*/ 12899 w 219531"/>
                  <a:gd name="connsiteY5" fmla="*/ 443428 h 443428"/>
                  <a:gd name="connsiteX6" fmla="*/ 12899 w 219531"/>
                  <a:gd name="connsiteY6" fmla="*/ 443428 h 443428"/>
                  <a:gd name="connsiteX7" fmla="*/ 12899 w 219531"/>
                  <a:gd name="connsiteY7" fmla="*/ 119718 h 443428"/>
                  <a:gd name="connsiteX8" fmla="*/ 5542 w 219531"/>
                  <a:gd name="connsiteY8" fmla="*/ 4990 h 443428"/>
                  <a:gd name="connsiteX9" fmla="*/ 116215 w 219531"/>
                  <a:gd name="connsiteY9" fmla="*/ 16402 h 443428"/>
                  <a:gd name="connsiteX0" fmla="*/ 0 w 213989"/>
                  <a:gd name="connsiteY0" fmla="*/ 4990 h 443428"/>
                  <a:gd name="connsiteX1" fmla="*/ 110673 w 213989"/>
                  <a:gd name="connsiteY1" fmla="*/ 16402 h 443428"/>
                  <a:gd name="connsiteX2" fmla="*/ 110673 w 213989"/>
                  <a:gd name="connsiteY2" fmla="*/ 16402 h 443428"/>
                  <a:gd name="connsiteX3" fmla="*/ 213989 w 213989"/>
                  <a:gd name="connsiteY3" fmla="*/ 119718 h 443428"/>
                  <a:gd name="connsiteX4" fmla="*/ 213989 w 213989"/>
                  <a:gd name="connsiteY4" fmla="*/ 443428 h 443428"/>
                  <a:gd name="connsiteX5" fmla="*/ 213989 w 213989"/>
                  <a:gd name="connsiteY5" fmla="*/ 443428 h 443428"/>
                  <a:gd name="connsiteX6" fmla="*/ 7357 w 213989"/>
                  <a:gd name="connsiteY6" fmla="*/ 443428 h 443428"/>
                  <a:gd name="connsiteX7" fmla="*/ 7357 w 213989"/>
                  <a:gd name="connsiteY7" fmla="*/ 443428 h 443428"/>
                  <a:gd name="connsiteX8" fmla="*/ 7357 w 213989"/>
                  <a:gd name="connsiteY8" fmla="*/ 119718 h 443428"/>
                  <a:gd name="connsiteX9" fmla="*/ 91440 w 213989"/>
                  <a:gd name="connsiteY9" fmla="*/ 96430 h 443428"/>
                  <a:gd name="connsiteX0" fmla="*/ 0 w 213989"/>
                  <a:gd name="connsiteY0" fmla="*/ 4990 h 443428"/>
                  <a:gd name="connsiteX1" fmla="*/ 110673 w 213989"/>
                  <a:gd name="connsiteY1" fmla="*/ 16402 h 443428"/>
                  <a:gd name="connsiteX2" fmla="*/ 110673 w 213989"/>
                  <a:gd name="connsiteY2" fmla="*/ 16402 h 443428"/>
                  <a:gd name="connsiteX3" fmla="*/ 213989 w 213989"/>
                  <a:gd name="connsiteY3" fmla="*/ 119718 h 443428"/>
                  <a:gd name="connsiteX4" fmla="*/ 213989 w 213989"/>
                  <a:gd name="connsiteY4" fmla="*/ 443428 h 443428"/>
                  <a:gd name="connsiteX5" fmla="*/ 213989 w 213989"/>
                  <a:gd name="connsiteY5" fmla="*/ 443428 h 443428"/>
                  <a:gd name="connsiteX6" fmla="*/ 7357 w 213989"/>
                  <a:gd name="connsiteY6" fmla="*/ 443428 h 443428"/>
                  <a:gd name="connsiteX7" fmla="*/ 7357 w 213989"/>
                  <a:gd name="connsiteY7" fmla="*/ 443428 h 443428"/>
                  <a:gd name="connsiteX8" fmla="*/ 7357 w 213989"/>
                  <a:gd name="connsiteY8" fmla="*/ 119718 h 443428"/>
                  <a:gd name="connsiteX0" fmla="*/ 103316 w 206632"/>
                  <a:gd name="connsiteY0" fmla="*/ 0 h 427026"/>
                  <a:gd name="connsiteX1" fmla="*/ 103316 w 206632"/>
                  <a:gd name="connsiteY1" fmla="*/ 0 h 427026"/>
                  <a:gd name="connsiteX2" fmla="*/ 206632 w 206632"/>
                  <a:gd name="connsiteY2" fmla="*/ 103316 h 427026"/>
                  <a:gd name="connsiteX3" fmla="*/ 206632 w 206632"/>
                  <a:gd name="connsiteY3" fmla="*/ 427026 h 427026"/>
                  <a:gd name="connsiteX4" fmla="*/ 206632 w 206632"/>
                  <a:gd name="connsiteY4" fmla="*/ 427026 h 427026"/>
                  <a:gd name="connsiteX5" fmla="*/ 0 w 206632"/>
                  <a:gd name="connsiteY5" fmla="*/ 427026 h 427026"/>
                  <a:gd name="connsiteX6" fmla="*/ 0 w 206632"/>
                  <a:gd name="connsiteY6" fmla="*/ 427026 h 427026"/>
                  <a:gd name="connsiteX7" fmla="*/ 0 w 206632"/>
                  <a:gd name="connsiteY7" fmla="*/ 103316 h 4270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06632" h="427026">
                    <a:moveTo>
                      <a:pt x="103316" y="0"/>
                    </a:moveTo>
                    <a:lnTo>
                      <a:pt x="103316" y="0"/>
                    </a:lnTo>
                    <a:cubicBezTo>
                      <a:pt x="160376" y="0"/>
                      <a:pt x="206632" y="46256"/>
                      <a:pt x="206632" y="103316"/>
                    </a:cubicBezTo>
                    <a:lnTo>
                      <a:pt x="206632" y="427026"/>
                    </a:lnTo>
                    <a:lnTo>
                      <a:pt x="206632" y="427026"/>
                    </a:lnTo>
                    <a:lnTo>
                      <a:pt x="0" y="427026"/>
                    </a:lnTo>
                    <a:lnTo>
                      <a:pt x="0" y="427026"/>
                    </a:lnTo>
                    <a:lnTo>
                      <a:pt x="0" y="103316"/>
                    </a:lnTo>
                  </a:path>
                </a:pathLst>
              </a:custGeom>
              <a:solidFill>
                <a:srgbClr val="CC0066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2" name="四角形: 上の 2 つの角を丸める 55">
                <a:extLst>
                  <a:ext uri="{FF2B5EF4-FFF2-40B4-BE49-F238E27FC236}">
                    <a16:creationId xmlns:a16="http://schemas.microsoft.com/office/drawing/2014/main" id="{C6FAF269-BDB7-71E6-8851-D8F90F1AF666}"/>
                  </a:ext>
                </a:extLst>
              </p:cNvPr>
              <p:cNvSpPr/>
              <p:nvPr/>
            </p:nvSpPr>
            <p:spPr>
              <a:xfrm rot="10800000">
                <a:off x="-809682" y="3140922"/>
                <a:ext cx="59532" cy="121781"/>
              </a:xfrm>
              <a:custGeom>
                <a:avLst/>
                <a:gdLst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29766 w 59532"/>
                  <a:gd name="connsiteY0" fmla="*/ 0 h 132281"/>
                  <a:gd name="connsiteX1" fmla="*/ 29766 w 59532"/>
                  <a:gd name="connsiteY1" fmla="*/ 0 h 132281"/>
                  <a:gd name="connsiteX2" fmla="*/ 59532 w 59532"/>
                  <a:gd name="connsiteY2" fmla="*/ 29766 h 132281"/>
                  <a:gd name="connsiteX3" fmla="*/ 59532 w 59532"/>
                  <a:gd name="connsiteY3" fmla="*/ 121781 h 132281"/>
                  <a:gd name="connsiteX4" fmla="*/ 49032 w 59532"/>
                  <a:gd name="connsiteY4" fmla="*/ 132281 h 132281"/>
                  <a:gd name="connsiteX5" fmla="*/ 10500 w 59532"/>
                  <a:gd name="connsiteY5" fmla="*/ 132281 h 132281"/>
                  <a:gd name="connsiteX6" fmla="*/ 0 w 59532"/>
                  <a:gd name="connsiteY6" fmla="*/ 121781 h 132281"/>
                  <a:gd name="connsiteX7" fmla="*/ 0 w 59532"/>
                  <a:gd name="connsiteY7" fmla="*/ 29766 h 132281"/>
                  <a:gd name="connsiteX8" fmla="*/ 29766 w 59532"/>
                  <a:gd name="connsiteY8" fmla="*/ 0 h 132281"/>
                  <a:gd name="connsiteX0" fmla="*/ 49032 w 140472"/>
                  <a:gd name="connsiteY0" fmla="*/ 132281 h 223721"/>
                  <a:gd name="connsiteX1" fmla="*/ 10500 w 140472"/>
                  <a:gd name="connsiteY1" fmla="*/ 132281 h 223721"/>
                  <a:gd name="connsiteX2" fmla="*/ 0 w 140472"/>
                  <a:gd name="connsiteY2" fmla="*/ 121781 h 223721"/>
                  <a:gd name="connsiteX3" fmla="*/ 0 w 140472"/>
                  <a:gd name="connsiteY3" fmla="*/ 29766 h 223721"/>
                  <a:gd name="connsiteX4" fmla="*/ 29766 w 140472"/>
                  <a:gd name="connsiteY4" fmla="*/ 0 h 223721"/>
                  <a:gd name="connsiteX5" fmla="*/ 29766 w 140472"/>
                  <a:gd name="connsiteY5" fmla="*/ 0 h 223721"/>
                  <a:gd name="connsiteX6" fmla="*/ 59532 w 140472"/>
                  <a:gd name="connsiteY6" fmla="*/ 29766 h 223721"/>
                  <a:gd name="connsiteX7" fmla="*/ 59532 w 140472"/>
                  <a:gd name="connsiteY7" fmla="*/ 121781 h 223721"/>
                  <a:gd name="connsiteX8" fmla="*/ 140472 w 140472"/>
                  <a:gd name="connsiteY8" fmla="*/ 223721 h 223721"/>
                  <a:gd name="connsiteX0" fmla="*/ 49032 w 59532"/>
                  <a:gd name="connsiteY0" fmla="*/ 132281 h 132281"/>
                  <a:gd name="connsiteX1" fmla="*/ 10500 w 59532"/>
                  <a:gd name="connsiteY1" fmla="*/ 132281 h 132281"/>
                  <a:gd name="connsiteX2" fmla="*/ 0 w 59532"/>
                  <a:gd name="connsiteY2" fmla="*/ 121781 h 132281"/>
                  <a:gd name="connsiteX3" fmla="*/ 0 w 59532"/>
                  <a:gd name="connsiteY3" fmla="*/ 29766 h 132281"/>
                  <a:gd name="connsiteX4" fmla="*/ 29766 w 59532"/>
                  <a:gd name="connsiteY4" fmla="*/ 0 h 132281"/>
                  <a:gd name="connsiteX5" fmla="*/ 29766 w 59532"/>
                  <a:gd name="connsiteY5" fmla="*/ 0 h 132281"/>
                  <a:gd name="connsiteX6" fmla="*/ 59532 w 59532"/>
                  <a:gd name="connsiteY6" fmla="*/ 29766 h 132281"/>
                  <a:gd name="connsiteX7" fmla="*/ 59532 w 59532"/>
                  <a:gd name="connsiteY7" fmla="*/ 121781 h 132281"/>
                  <a:gd name="connsiteX0" fmla="*/ 10500 w 59532"/>
                  <a:gd name="connsiteY0" fmla="*/ 132281 h 132281"/>
                  <a:gd name="connsiteX1" fmla="*/ 0 w 59532"/>
                  <a:gd name="connsiteY1" fmla="*/ 121781 h 132281"/>
                  <a:gd name="connsiteX2" fmla="*/ 0 w 59532"/>
                  <a:gd name="connsiteY2" fmla="*/ 29766 h 132281"/>
                  <a:gd name="connsiteX3" fmla="*/ 29766 w 59532"/>
                  <a:gd name="connsiteY3" fmla="*/ 0 h 132281"/>
                  <a:gd name="connsiteX4" fmla="*/ 29766 w 59532"/>
                  <a:gd name="connsiteY4" fmla="*/ 0 h 132281"/>
                  <a:gd name="connsiteX5" fmla="*/ 59532 w 59532"/>
                  <a:gd name="connsiteY5" fmla="*/ 29766 h 132281"/>
                  <a:gd name="connsiteX6" fmla="*/ 59532 w 59532"/>
                  <a:gd name="connsiteY6" fmla="*/ 121781 h 132281"/>
                  <a:gd name="connsiteX0" fmla="*/ 0 w 59532"/>
                  <a:gd name="connsiteY0" fmla="*/ 121781 h 121781"/>
                  <a:gd name="connsiteX1" fmla="*/ 0 w 59532"/>
                  <a:gd name="connsiteY1" fmla="*/ 29766 h 121781"/>
                  <a:gd name="connsiteX2" fmla="*/ 29766 w 59532"/>
                  <a:gd name="connsiteY2" fmla="*/ 0 h 121781"/>
                  <a:gd name="connsiteX3" fmla="*/ 29766 w 59532"/>
                  <a:gd name="connsiteY3" fmla="*/ 0 h 121781"/>
                  <a:gd name="connsiteX4" fmla="*/ 59532 w 59532"/>
                  <a:gd name="connsiteY4" fmla="*/ 29766 h 121781"/>
                  <a:gd name="connsiteX5" fmla="*/ 59532 w 59532"/>
                  <a:gd name="connsiteY5" fmla="*/ 121781 h 1217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9532" h="121781">
                    <a:moveTo>
                      <a:pt x="0" y="121781"/>
                    </a:moveTo>
                    <a:lnTo>
                      <a:pt x="0" y="29766"/>
                    </a:lnTo>
                    <a:cubicBezTo>
                      <a:pt x="0" y="13327"/>
                      <a:pt x="13327" y="0"/>
                      <a:pt x="29766" y="0"/>
                    </a:cubicBezTo>
                    <a:lnTo>
                      <a:pt x="29766" y="0"/>
                    </a:lnTo>
                    <a:cubicBezTo>
                      <a:pt x="46205" y="0"/>
                      <a:pt x="59532" y="13327"/>
                      <a:pt x="59532" y="29766"/>
                    </a:cubicBezTo>
                    <a:lnTo>
                      <a:pt x="59532" y="121781"/>
                    </a:lnTo>
                  </a:path>
                </a:pathLst>
              </a:custGeom>
              <a:solidFill>
                <a:schemeClr val="accent6">
                  <a:lumMod val="60000"/>
                  <a:lumOff val="4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63" name="グループ化 562">
              <a:extLst>
                <a:ext uri="{FF2B5EF4-FFF2-40B4-BE49-F238E27FC236}">
                  <a16:creationId xmlns:a16="http://schemas.microsoft.com/office/drawing/2014/main" id="{1938D302-5792-A0D8-9FA0-CC7E4C927096}"/>
                </a:ext>
              </a:extLst>
            </p:cNvPr>
            <p:cNvGrpSpPr/>
            <p:nvPr/>
          </p:nvGrpSpPr>
          <p:grpSpPr>
            <a:xfrm>
              <a:off x="1709639" y="5099854"/>
              <a:ext cx="504924" cy="563947"/>
              <a:chOff x="6150926" y="2059735"/>
              <a:chExt cx="571402" cy="563947"/>
            </a:xfrm>
          </p:grpSpPr>
          <p:sp>
            <p:nvSpPr>
              <p:cNvPr id="564" name="台形 563">
                <a:extLst>
                  <a:ext uri="{FF2B5EF4-FFF2-40B4-BE49-F238E27FC236}">
                    <a16:creationId xmlns:a16="http://schemas.microsoft.com/office/drawing/2014/main" id="{12302BD6-C798-C6C2-EEEA-59FE154603D9}"/>
                  </a:ext>
                </a:extLst>
              </p:cNvPr>
              <p:cNvSpPr/>
              <p:nvPr/>
            </p:nvSpPr>
            <p:spPr>
              <a:xfrm>
                <a:off x="6221615" y="2105566"/>
                <a:ext cx="425296" cy="352697"/>
              </a:xfrm>
              <a:prstGeom prst="trapezoid">
                <a:avLst>
                  <a:gd name="adj" fmla="val 10055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65" name="グループ化 564">
                <a:extLst>
                  <a:ext uri="{FF2B5EF4-FFF2-40B4-BE49-F238E27FC236}">
                    <a16:creationId xmlns:a16="http://schemas.microsoft.com/office/drawing/2014/main" id="{E3989C25-19F8-F55D-33EB-C73E89E4ABC8}"/>
                  </a:ext>
                </a:extLst>
              </p:cNvPr>
              <p:cNvGrpSpPr/>
              <p:nvPr/>
            </p:nvGrpSpPr>
            <p:grpSpPr>
              <a:xfrm>
                <a:off x="6150926" y="2371221"/>
                <a:ext cx="571402" cy="252461"/>
                <a:chOff x="3210023" y="2566939"/>
                <a:chExt cx="739723" cy="348978"/>
              </a:xfrm>
              <a:solidFill>
                <a:schemeClr val="accent1">
                  <a:lumMod val="40000"/>
                  <a:lumOff val="60000"/>
                </a:schemeClr>
              </a:solidFill>
            </p:grpSpPr>
            <p:sp>
              <p:nvSpPr>
                <p:cNvPr id="568" name="四角形: 上の 2 つの角を丸める 567">
                  <a:extLst>
                    <a:ext uri="{FF2B5EF4-FFF2-40B4-BE49-F238E27FC236}">
                      <a16:creationId xmlns:a16="http://schemas.microsoft.com/office/drawing/2014/main" id="{E804CDB8-8FE6-BF4C-85B3-39B85FF4BE35}"/>
                    </a:ext>
                  </a:extLst>
                </p:cNvPr>
                <p:cNvSpPr/>
                <p:nvPr/>
              </p:nvSpPr>
              <p:spPr>
                <a:xfrm>
                  <a:off x="3243512" y="2613327"/>
                  <a:ext cx="672744" cy="302590"/>
                </a:xfrm>
                <a:prstGeom prst="round2SameRect">
                  <a:avLst>
                    <a:gd name="adj1" fmla="val 0"/>
                    <a:gd name="adj2" fmla="val 21699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9" name="四角形: 角を丸くする 568">
                  <a:extLst>
                    <a:ext uri="{FF2B5EF4-FFF2-40B4-BE49-F238E27FC236}">
                      <a16:creationId xmlns:a16="http://schemas.microsoft.com/office/drawing/2014/main" id="{1F646138-AB0C-0C1D-E011-031571559C04}"/>
                    </a:ext>
                  </a:extLst>
                </p:cNvPr>
                <p:cNvSpPr/>
                <p:nvPr/>
              </p:nvSpPr>
              <p:spPr>
                <a:xfrm>
                  <a:off x="3210023" y="2566939"/>
                  <a:ext cx="739723" cy="72008"/>
                </a:xfrm>
                <a:prstGeom prst="roundRect">
                  <a:avLst/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66" name="台形 565">
                <a:extLst>
                  <a:ext uri="{FF2B5EF4-FFF2-40B4-BE49-F238E27FC236}">
                    <a16:creationId xmlns:a16="http://schemas.microsoft.com/office/drawing/2014/main" id="{5237B6CD-6BF5-216D-FCCD-7DAC0F7EB845}"/>
                  </a:ext>
                </a:extLst>
              </p:cNvPr>
              <p:cNvSpPr/>
              <p:nvPr/>
            </p:nvSpPr>
            <p:spPr>
              <a:xfrm>
                <a:off x="6223155" y="2059735"/>
                <a:ext cx="425296" cy="63990"/>
              </a:xfrm>
              <a:prstGeom prst="trapezoid">
                <a:avLst>
                  <a:gd name="adj" fmla="val 10055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67" name="フリーフォーム: 図形 566">
                <a:extLst>
                  <a:ext uri="{FF2B5EF4-FFF2-40B4-BE49-F238E27FC236}">
                    <a16:creationId xmlns:a16="http://schemas.microsoft.com/office/drawing/2014/main" id="{FC5CB56E-1B49-3853-6037-F9A6467FD198}"/>
                  </a:ext>
                </a:extLst>
              </p:cNvPr>
              <p:cNvSpPr/>
              <p:nvPr/>
            </p:nvSpPr>
            <p:spPr>
              <a:xfrm>
                <a:off x="6309252" y="2157412"/>
                <a:ext cx="243948" cy="182401"/>
              </a:xfrm>
              <a:custGeom>
                <a:avLst/>
                <a:gdLst>
                  <a:gd name="connsiteX0" fmla="*/ 267729 w 578424"/>
                  <a:gd name="connsiteY0" fmla="*/ 326633 h 503605"/>
                  <a:gd name="connsiteX1" fmla="*/ 313448 w 578424"/>
                  <a:gd name="connsiteY1" fmla="*/ 326633 h 503605"/>
                  <a:gd name="connsiteX2" fmla="*/ 313448 w 578424"/>
                  <a:gd name="connsiteY2" fmla="*/ 341849 h 503605"/>
                  <a:gd name="connsiteX3" fmla="*/ 321456 w 578424"/>
                  <a:gd name="connsiteY3" fmla="*/ 341849 h 503605"/>
                  <a:gd name="connsiteX4" fmla="*/ 321652 w 578424"/>
                  <a:gd name="connsiteY4" fmla="*/ 341510 h 503605"/>
                  <a:gd name="connsiteX5" fmla="*/ 322240 w 578424"/>
                  <a:gd name="connsiteY5" fmla="*/ 341849 h 503605"/>
                  <a:gd name="connsiteX6" fmla="*/ 506612 w 578424"/>
                  <a:gd name="connsiteY6" fmla="*/ 341849 h 503605"/>
                  <a:gd name="connsiteX7" fmla="*/ 506612 w 578424"/>
                  <a:gd name="connsiteY7" fmla="*/ 387568 h 503605"/>
                  <a:gd name="connsiteX8" fmla="*/ 401427 w 578424"/>
                  <a:gd name="connsiteY8" fmla="*/ 387568 h 503605"/>
                  <a:gd name="connsiteX9" fmla="*/ 533831 w 578424"/>
                  <a:gd name="connsiteY9" fmla="*/ 464011 h 503605"/>
                  <a:gd name="connsiteX10" fmla="*/ 510971 w 578424"/>
                  <a:gd name="connsiteY10" fmla="*/ 503605 h 503605"/>
                  <a:gd name="connsiteX11" fmla="*/ 313448 w 578424"/>
                  <a:gd name="connsiteY11" fmla="*/ 389565 h 503605"/>
                  <a:gd name="connsiteX12" fmla="*/ 313448 w 578424"/>
                  <a:gd name="connsiteY12" fmla="*/ 493122 h 503605"/>
                  <a:gd name="connsiteX13" fmla="*/ 267729 w 578424"/>
                  <a:gd name="connsiteY13" fmla="*/ 493122 h 503605"/>
                  <a:gd name="connsiteX14" fmla="*/ 267729 w 578424"/>
                  <a:gd name="connsiteY14" fmla="*/ 393131 h 503605"/>
                  <a:gd name="connsiteX15" fmla="*/ 76383 w 578424"/>
                  <a:gd name="connsiteY15" fmla="*/ 503604 h 503605"/>
                  <a:gd name="connsiteX16" fmla="*/ 53523 w 578424"/>
                  <a:gd name="connsiteY16" fmla="*/ 464010 h 503605"/>
                  <a:gd name="connsiteX17" fmla="*/ 185925 w 578424"/>
                  <a:gd name="connsiteY17" fmla="*/ 387568 h 503605"/>
                  <a:gd name="connsiteX18" fmla="*/ 74564 w 578424"/>
                  <a:gd name="connsiteY18" fmla="*/ 387568 h 503605"/>
                  <a:gd name="connsiteX19" fmla="*/ 74564 w 578424"/>
                  <a:gd name="connsiteY19" fmla="*/ 341849 h 503605"/>
                  <a:gd name="connsiteX20" fmla="*/ 265113 w 578424"/>
                  <a:gd name="connsiteY20" fmla="*/ 341849 h 503605"/>
                  <a:gd name="connsiteX21" fmla="*/ 265702 w 578424"/>
                  <a:gd name="connsiteY21" fmla="*/ 341509 h 503605"/>
                  <a:gd name="connsiteX22" fmla="*/ 265899 w 578424"/>
                  <a:gd name="connsiteY22" fmla="*/ 341849 h 503605"/>
                  <a:gd name="connsiteX23" fmla="*/ 267729 w 578424"/>
                  <a:gd name="connsiteY23" fmla="*/ 341849 h 503605"/>
                  <a:gd name="connsiteX24" fmla="*/ 199434 w 578424"/>
                  <a:gd name="connsiteY24" fmla="*/ 241954 h 503605"/>
                  <a:gd name="connsiteX25" fmla="*/ 199434 w 578424"/>
                  <a:gd name="connsiteY25" fmla="*/ 274786 h 503605"/>
                  <a:gd name="connsiteX26" fmla="*/ 375172 w 578424"/>
                  <a:gd name="connsiteY26" fmla="*/ 274786 h 503605"/>
                  <a:gd name="connsiteX27" fmla="*/ 375172 w 578424"/>
                  <a:gd name="connsiteY27" fmla="*/ 241954 h 503605"/>
                  <a:gd name="connsiteX28" fmla="*/ 109775 w 578424"/>
                  <a:gd name="connsiteY28" fmla="*/ 234384 h 503605"/>
                  <a:gd name="connsiteX29" fmla="*/ 121607 w 578424"/>
                  <a:gd name="connsiteY29" fmla="*/ 278545 h 503605"/>
                  <a:gd name="connsiteX30" fmla="*/ 11833 w 578424"/>
                  <a:gd name="connsiteY30" fmla="*/ 307959 h 503605"/>
                  <a:gd name="connsiteX31" fmla="*/ 0 w 578424"/>
                  <a:gd name="connsiteY31" fmla="*/ 263798 h 503605"/>
                  <a:gd name="connsiteX32" fmla="*/ 468650 w 578424"/>
                  <a:gd name="connsiteY32" fmla="*/ 234383 h 503605"/>
                  <a:gd name="connsiteX33" fmla="*/ 578424 w 578424"/>
                  <a:gd name="connsiteY33" fmla="*/ 263797 h 503605"/>
                  <a:gd name="connsiteX34" fmla="*/ 566591 w 578424"/>
                  <a:gd name="connsiteY34" fmla="*/ 307958 h 503605"/>
                  <a:gd name="connsiteX35" fmla="*/ 456817 w 578424"/>
                  <a:gd name="connsiteY35" fmla="*/ 278544 h 503605"/>
                  <a:gd name="connsiteX36" fmla="*/ 199434 w 578424"/>
                  <a:gd name="connsiteY36" fmla="*/ 171731 h 503605"/>
                  <a:gd name="connsiteX37" fmla="*/ 199434 w 578424"/>
                  <a:gd name="connsiteY37" fmla="*/ 208426 h 503605"/>
                  <a:gd name="connsiteX38" fmla="*/ 375172 w 578424"/>
                  <a:gd name="connsiteY38" fmla="*/ 208426 h 503605"/>
                  <a:gd name="connsiteX39" fmla="*/ 375172 w 578424"/>
                  <a:gd name="connsiteY39" fmla="*/ 171731 h 503605"/>
                  <a:gd name="connsiteX40" fmla="*/ 153715 w 578424"/>
                  <a:gd name="connsiteY40" fmla="*/ 138203 h 503605"/>
                  <a:gd name="connsiteX41" fmla="*/ 418431 w 578424"/>
                  <a:gd name="connsiteY41" fmla="*/ 138203 h 503605"/>
                  <a:gd name="connsiteX42" fmla="*/ 418431 w 578424"/>
                  <a:gd name="connsiteY42" fmla="*/ 148681 h 503605"/>
                  <a:gd name="connsiteX43" fmla="*/ 420891 w 578424"/>
                  <a:gd name="connsiteY43" fmla="*/ 148681 h 503605"/>
                  <a:gd name="connsiteX44" fmla="*/ 420891 w 578424"/>
                  <a:gd name="connsiteY44" fmla="*/ 296625 h 503605"/>
                  <a:gd name="connsiteX45" fmla="*/ 418431 w 578424"/>
                  <a:gd name="connsiteY45" fmla="*/ 296625 h 503605"/>
                  <a:gd name="connsiteX46" fmla="*/ 418431 w 578424"/>
                  <a:gd name="connsiteY46" fmla="*/ 308314 h 503605"/>
                  <a:gd name="connsiteX47" fmla="*/ 153715 w 578424"/>
                  <a:gd name="connsiteY47" fmla="*/ 308314 h 503605"/>
                  <a:gd name="connsiteX48" fmla="*/ 153715 w 578424"/>
                  <a:gd name="connsiteY48" fmla="*/ 296625 h 503605"/>
                  <a:gd name="connsiteX49" fmla="*/ 153715 w 578424"/>
                  <a:gd name="connsiteY49" fmla="*/ 274786 h 503605"/>
                  <a:gd name="connsiteX50" fmla="*/ 153715 w 578424"/>
                  <a:gd name="connsiteY50" fmla="*/ 241954 h 503605"/>
                  <a:gd name="connsiteX51" fmla="*/ 153715 w 578424"/>
                  <a:gd name="connsiteY51" fmla="*/ 208426 h 503605"/>
                  <a:gd name="connsiteX52" fmla="*/ 153715 w 578424"/>
                  <a:gd name="connsiteY52" fmla="*/ 171731 h 503605"/>
                  <a:gd name="connsiteX53" fmla="*/ 153715 w 578424"/>
                  <a:gd name="connsiteY53" fmla="*/ 148681 h 503605"/>
                  <a:gd name="connsiteX54" fmla="*/ 34151 w 578424"/>
                  <a:gd name="connsiteY54" fmla="*/ 101493 h 503605"/>
                  <a:gd name="connsiteX55" fmla="*/ 132572 w 578424"/>
                  <a:gd name="connsiteY55" fmla="*/ 158316 h 503605"/>
                  <a:gd name="connsiteX56" fmla="*/ 109712 w 578424"/>
                  <a:gd name="connsiteY56" fmla="*/ 197911 h 503605"/>
                  <a:gd name="connsiteX57" fmla="*/ 11291 w 578424"/>
                  <a:gd name="connsiteY57" fmla="*/ 141088 h 503605"/>
                  <a:gd name="connsiteX58" fmla="*/ 544273 w 578424"/>
                  <a:gd name="connsiteY58" fmla="*/ 101492 h 503605"/>
                  <a:gd name="connsiteX59" fmla="*/ 567133 w 578424"/>
                  <a:gd name="connsiteY59" fmla="*/ 141087 h 503605"/>
                  <a:gd name="connsiteX60" fmla="*/ 468712 w 578424"/>
                  <a:gd name="connsiteY60" fmla="*/ 197910 h 503605"/>
                  <a:gd name="connsiteX61" fmla="*/ 445852 w 578424"/>
                  <a:gd name="connsiteY61" fmla="*/ 158315 h 503605"/>
                  <a:gd name="connsiteX62" fmla="*/ 172766 w 578424"/>
                  <a:gd name="connsiteY62" fmla="*/ 0 h 503605"/>
                  <a:gd name="connsiteX63" fmla="*/ 219151 w 578424"/>
                  <a:gd name="connsiteY63" fmla="*/ 0 h 503605"/>
                  <a:gd name="connsiteX64" fmla="*/ 219151 w 578424"/>
                  <a:gd name="connsiteY64" fmla="*/ 41213 h 503605"/>
                  <a:gd name="connsiteX65" fmla="*/ 356122 w 578424"/>
                  <a:gd name="connsiteY65" fmla="*/ 41213 h 503605"/>
                  <a:gd name="connsiteX66" fmla="*/ 356122 w 578424"/>
                  <a:gd name="connsiteY66" fmla="*/ 0 h 503605"/>
                  <a:gd name="connsiteX67" fmla="*/ 402507 w 578424"/>
                  <a:gd name="connsiteY67" fmla="*/ 0 h 503605"/>
                  <a:gd name="connsiteX68" fmla="*/ 402507 w 578424"/>
                  <a:gd name="connsiteY68" fmla="*/ 41213 h 503605"/>
                  <a:gd name="connsiteX69" fmla="*/ 506612 w 578424"/>
                  <a:gd name="connsiteY69" fmla="*/ 41213 h 503605"/>
                  <a:gd name="connsiteX70" fmla="*/ 506612 w 578424"/>
                  <a:gd name="connsiteY70" fmla="*/ 86932 h 503605"/>
                  <a:gd name="connsiteX71" fmla="*/ 402507 w 578424"/>
                  <a:gd name="connsiteY71" fmla="*/ 86932 h 503605"/>
                  <a:gd name="connsiteX72" fmla="*/ 402507 w 578424"/>
                  <a:gd name="connsiteY72" fmla="*/ 114390 h 503605"/>
                  <a:gd name="connsiteX73" fmla="*/ 356122 w 578424"/>
                  <a:gd name="connsiteY73" fmla="*/ 114390 h 503605"/>
                  <a:gd name="connsiteX74" fmla="*/ 356122 w 578424"/>
                  <a:gd name="connsiteY74" fmla="*/ 86932 h 503605"/>
                  <a:gd name="connsiteX75" fmla="*/ 219151 w 578424"/>
                  <a:gd name="connsiteY75" fmla="*/ 86932 h 503605"/>
                  <a:gd name="connsiteX76" fmla="*/ 219151 w 578424"/>
                  <a:gd name="connsiteY76" fmla="*/ 114390 h 503605"/>
                  <a:gd name="connsiteX77" fmla="*/ 172766 w 578424"/>
                  <a:gd name="connsiteY77" fmla="*/ 114390 h 503605"/>
                  <a:gd name="connsiteX78" fmla="*/ 172766 w 578424"/>
                  <a:gd name="connsiteY78" fmla="*/ 86932 h 503605"/>
                  <a:gd name="connsiteX79" fmla="*/ 74564 w 578424"/>
                  <a:gd name="connsiteY79" fmla="*/ 86932 h 503605"/>
                  <a:gd name="connsiteX80" fmla="*/ 74564 w 578424"/>
                  <a:gd name="connsiteY80" fmla="*/ 41213 h 503605"/>
                  <a:gd name="connsiteX81" fmla="*/ 172766 w 578424"/>
                  <a:gd name="connsiteY81" fmla="*/ 41213 h 5036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</a:cxnLst>
                <a:rect l="l" t="t" r="r" b="b"/>
                <a:pathLst>
                  <a:path w="578424" h="503605">
                    <a:moveTo>
                      <a:pt x="267729" y="326633"/>
                    </a:moveTo>
                    <a:lnTo>
                      <a:pt x="313448" y="326633"/>
                    </a:lnTo>
                    <a:lnTo>
                      <a:pt x="313448" y="341849"/>
                    </a:lnTo>
                    <a:lnTo>
                      <a:pt x="321456" y="341849"/>
                    </a:lnTo>
                    <a:lnTo>
                      <a:pt x="321652" y="341510"/>
                    </a:lnTo>
                    <a:lnTo>
                      <a:pt x="322240" y="341849"/>
                    </a:lnTo>
                    <a:lnTo>
                      <a:pt x="506612" y="341849"/>
                    </a:lnTo>
                    <a:lnTo>
                      <a:pt x="506612" y="387568"/>
                    </a:lnTo>
                    <a:lnTo>
                      <a:pt x="401427" y="387568"/>
                    </a:lnTo>
                    <a:lnTo>
                      <a:pt x="533831" y="464011"/>
                    </a:lnTo>
                    <a:lnTo>
                      <a:pt x="510971" y="503605"/>
                    </a:lnTo>
                    <a:lnTo>
                      <a:pt x="313448" y="389565"/>
                    </a:lnTo>
                    <a:lnTo>
                      <a:pt x="313448" y="493122"/>
                    </a:lnTo>
                    <a:lnTo>
                      <a:pt x="267729" y="493122"/>
                    </a:lnTo>
                    <a:lnTo>
                      <a:pt x="267729" y="393131"/>
                    </a:lnTo>
                    <a:lnTo>
                      <a:pt x="76383" y="503604"/>
                    </a:lnTo>
                    <a:lnTo>
                      <a:pt x="53523" y="464010"/>
                    </a:lnTo>
                    <a:lnTo>
                      <a:pt x="185925" y="387568"/>
                    </a:lnTo>
                    <a:lnTo>
                      <a:pt x="74564" y="387568"/>
                    </a:lnTo>
                    <a:lnTo>
                      <a:pt x="74564" y="341849"/>
                    </a:lnTo>
                    <a:lnTo>
                      <a:pt x="265113" y="341849"/>
                    </a:lnTo>
                    <a:lnTo>
                      <a:pt x="265702" y="341509"/>
                    </a:lnTo>
                    <a:lnTo>
                      <a:pt x="265899" y="341849"/>
                    </a:lnTo>
                    <a:lnTo>
                      <a:pt x="267729" y="341849"/>
                    </a:lnTo>
                    <a:close/>
                    <a:moveTo>
                      <a:pt x="199434" y="241954"/>
                    </a:moveTo>
                    <a:lnTo>
                      <a:pt x="199434" y="274786"/>
                    </a:lnTo>
                    <a:lnTo>
                      <a:pt x="375172" y="274786"/>
                    </a:lnTo>
                    <a:lnTo>
                      <a:pt x="375172" y="241954"/>
                    </a:lnTo>
                    <a:close/>
                    <a:moveTo>
                      <a:pt x="109775" y="234384"/>
                    </a:moveTo>
                    <a:lnTo>
                      <a:pt x="121607" y="278545"/>
                    </a:lnTo>
                    <a:lnTo>
                      <a:pt x="11833" y="307959"/>
                    </a:lnTo>
                    <a:lnTo>
                      <a:pt x="0" y="263798"/>
                    </a:lnTo>
                    <a:close/>
                    <a:moveTo>
                      <a:pt x="468650" y="234383"/>
                    </a:moveTo>
                    <a:lnTo>
                      <a:pt x="578424" y="263797"/>
                    </a:lnTo>
                    <a:lnTo>
                      <a:pt x="566591" y="307958"/>
                    </a:lnTo>
                    <a:lnTo>
                      <a:pt x="456817" y="278544"/>
                    </a:lnTo>
                    <a:close/>
                    <a:moveTo>
                      <a:pt x="199434" y="171731"/>
                    </a:moveTo>
                    <a:lnTo>
                      <a:pt x="199434" y="208426"/>
                    </a:lnTo>
                    <a:lnTo>
                      <a:pt x="375172" y="208426"/>
                    </a:lnTo>
                    <a:lnTo>
                      <a:pt x="375172" y="171731"/>
                    </a:lnTo>
                    <a:close/>
                    <a:moveTo>
                      <a:pt x="153715" y="138203"/>
                    </a:moveTo>
                    <a:lnTo>
                      <a:pt x="418431" y="138203"/>
                    </a:lnTo>
                    <a:lnTo>
                      <a:pt x="418431" y="148681"/>
                    </a:lnTo>
                    <a:lnTo>
                      <a:pt x="420891" y="148681"/>
                    </a:lnTo>
                    <a:lnTo>
                      <a:pt x="420891" y="296625"/>
                    </a:lnTo>
                    <a:lnTo>
                      <a:pt x="418431" y="296625"/>
                    </a:lnTo>
                    <a:lnTo>
                      <a:pt x="418431" y="308314"/>
                    </a:lnTo>
                    <a:lnTo>
                      <a:pt x="153715" y="308314"/>
                    </a:lnTo>
                    <a:lnTo>
                      <a:pt x="153715" y="296625"/>
                    </a:lnTo>
                    <a:lnTo>
                      <a:pt x="153715" y="274786"/>
                    </a:lnTo>
                    <a:lnTo>
                      <a:pt x="153715" y="241954"/>
                    </a:lnTo>
                    <a:lnTo>
                      <a:pt x="153715" y="208426"/>
                    </a:lnTo>
                    <a:lnTo>
                      <a:pt x="153715" y="171731"/>
                    </a:lnTo>
                    <a:lnTo>
                      <a:pt x="153715" y="148681"/>
                    </a:lnTo>
                    <a:close/>
                    <a:moveTo>
                      <a:pt x="34151" y="101493"/>
                    </a:moveTo>
                    <a:lnTo>
                      <a:pt x="132572" y="158316"/>
                    </a:lnTo>
                    <a:lnTo>
                      <a:pt x="109712" y="197911"/>
                    </a:lnTo>
                    <a:lnTo>
                      <a:pt x="11291" y="141088"/>
                    </a:lnTo>
                    <a:close/>
                    <a:moveTo>
                      <a:pt x="544273" y="101492"/>
                    </a:moveTo>
                    <a:lnTo>
                      <a:pt x="567133" y="141087"/>
                    </a:lnTo>
                    <a:lnTo>
                      <a:pt x="468712" y="197910"/>
                    </a:lnTo>
                    <a:lnTo>
                      <a:pt x="445852" y="158315"/>
                    </a:lnTo>
                    <a:close/>
                    <a:moveTo>
                      <a:pt x="172766" y="0"/>
                    </a:moveTo>
                    <a:lnTo>
                      <a:pt x="219151" y="0"/>
                    </a:lnTo>
                    <a:lnTo>
                      <a:pt x="219151" y="41213"/>
                    </a:lnTo>
                    <a:lnTo>
                      <a:pt x="356122" y="41213"/>
                    </a:lnTo>
                    <a:lnTo>
                      <a:pt x="356122" y="0"/>
                    </a:lnTo>
                    <a:lnTo>
                      <a:pt x="402507" y="0"/>
                    </a:lnTo>
                    <a:lnTo>
                      <a:pt x="402507" y="41213"/>
                    </a:lnTo>
                    <a:lnTo>
                      <a:pt x="506612" y="41213"/>
                    </a:lnTo>
                    <a:lnTo>
                      <a:pt x="506612" y="86932"/>
                    </a:lnTo>
                    <a:lnTo>
                      <a:pt x="402507" y="86932"/>
                    </a:lnTo>
                    <a:lnTo>
                      <a:pt x="402507" y="114390"/>
                    </a:lnTo>
                    <a:lnTo>
                      <a:pt x="356122" y="114390"/>
                    </a:lnTo>
                    <a:lnTo>
                      <a:pt x="356122" y="86932"/>
                    </a:lnTo>
                    <a:lnTo>
                      <a:pt x="219151" y="86932"/>
                    </a:lnTo>
                    <a:lnTo>
                      <a:pt x="219151" y="114390"/>
                    </a:lnTo>
                    <a:lnTo>
                      <a:pt x="172766" y="114390"/>
                    </a:lnTo>
                    <a:lnTo>
                      <a:pt x="172766" y="86932"/>
                    </a:lnTo>
                    <a:lnTo>
                      <a:pt x="74564" y="86932"/>
                    </a:lnTo>
                    <a:lnTo>
                      <a:pt x="74564" y="41213"/>
                    </a:lnTo>
                    <a:lnTo>
                      <a:pt x="172766" y="41213"/>
                    </a:ln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6" name="楕円 25">
              <a:extLst>
                <a:ext uri="{FF2B5EF4-FFF2-40B4-BE49-F238E27FC236}">
                  <a16:creationId xmlns:a16="http://schemas.microsoft.com/office/drawing/2014/main" id="{4861FCD8-14C2-B369-4091-7EDCBF5DFA45}"/>
                </a:ext>
              </a:extLst>
            </p:cNvPr>
            <p:cNvSpPr/>
            <p:nvPr/>
          </p:nvSpPr>
          <p:spPr>
            <a:xfrm>
              <a:off x="1323381" y="43435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楕円 26">
              <a:extLst>
                <a:ext uri="{FF2B5EF4-FFF2-40B4-BE49-F238E27FC236}">
                  <a16:creationId xmlns:a16="http://schemas.microsoft.com/office/drawing/2014/main" id="{32C0855D-DF28-A8D2-A461-274DDB3A0FB0}"/>
                </a:ext>
              </a:extLst>
            </p:cNvPr>
            <p:cNvSpPr/>
            <p:nvPr/>
          </p:nvSpPr>
          <p:spPr>
            <a:xfrm>
              <a:off x="2389363" y="434358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787CBB1A-E411-3796-1121-BA56648B224E}"/>
                </a:ext>
              </a:extLst>
            </p:cNvPr>
            <p:cNvSpPr/>
            <p:nvPr/>
          </p:nvSpPr>
          <p:spPr>
            <a:xfrm>
              <a:off x="1404668" y="3865739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39B1612A-7266-4AC8-7EBF-89995C8CFE83}"/>
                </a:ext>
              </a:extLst>
            </p:cNvPr>
            <p:cNvSpPr/>
            <p:nvPr/>
          </p:nvSpPr>
          <p:spPr>
            <a:xfrm>
              <a:off x="1542598" y="4329737"/>
              <a:ext cx="177567" cy="202925"/>
            </a:xfrm>
            <a:custGeom>
              <a:avLst/>
              <a:gdLst>
                <a:gd name="connsiteX0" fmla="*/ 0 w 229269"/>
                <a:gd name="connsiteY0" fmla="*/ 0 h 262011"/>
                <a:gd name="connsiteX1" fmla="*/ 126400 w 229269"/>
                <a:gd name="connsiteY1" fmla="*/ 36157 h 262011"/>
                <a:gd name="connsiteX2" fmla="*/ 136447 w 229269"/>
                <a:gd name="connsiteY2" fmla="*/ 23577 h 262011"/>
                <a:gd name="connsiteX3" fmla="*/ 162454 w 229269"/>
                <a:gd name="connsiteY3" fmla="*/ 13825 h 262011"/>
                <a:gd name="connsiteX4" fmla="*/ 229269 w 229269"/>
                <a:gd name="connsiteY4" fmla="*/ 137918 h 262011"/>
                <a:gd name="connsiteX5" fmla="*/ 162454 w 229269"/>
                <a:gd name="connsiteY5" fmla="*/ 262011 h 262011"/>
                <a:gd name="connsiteX6" fmla="*/ 95639 w 229269"/>
                <a:gd name="connsiteY6" fmla="*/ 137918 h 262011"/>
                <a:gd name="connsiteX7" fmla="*/ 100109 w 229269"/>
                <a:gd name="connsiteY7" fmla="*/ 96796 h 262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29269" h="262011">
                  <a:moveTo>
                    <a:pt x="0" y="0"/>
                  </a:moveTo>
                  <a:lnTo>
                    <a:pt x="126400" y="36157"/>
                  </a:lnTo>
                  <a:lnTo>
                    <a:pt x="136447" y="23577"/>
                  </a:lnTo>
                  <a:cubicBezTo>
                    <a:pt x="144440" y="17297"/>
                    <a:pt x="153229" y="13825"/>
                    <a:pt x="162454" y="13825"/>
                  </a:cubicBezTo>
                  <a:cubicBezTo>
                    <a:pt x="199355" y="13825"/>
                    <a:pt x="229269" y="69383"/>
                    <a:pt x="229269" y="137918"/>
                  </a:cubicBezTo>
                  <a:cubicBezTo>
                    <a:pt x="229269" y="206453"/>
                    <a:pt x="199355" y="262011"/>
                    <a:pt x="162454" y="262011"/>
                  </a:cubicBezTo>
                  <a:cubicBezTo>
                    <a:pt x="125553" y="262011"/>
                    <a:pt x="95639" y="206453"/>
                    <a:pt x="95639" y="137918"/>
                  </a:cubicBezTo>
                  <a:lnTo>
                    <a:pt x="100109" y="96796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560B99C9-10D9-166B-98CA-C9E64C071C29}"/>
                </a:ext>
              </a:extLst>
            </p:cNvPr>
            <p:cNvSpPr/>
            <p:nvPr/>
          </p:nvSpPr>
          <p:spPr>
            <a:xfrm>
              <a:off x="2162268" y="4329737"/>
              <a:ext cx="168949" cy="202925"/>
            </a:xfrm>
            <a:custGeom>
              <a:avLst/>
              <a:gdLst>
                <a:gd name="connsiteX0" fmla="*/ 0 w 218141"/>
                <a:gd name="connsiteY0" fmla="*/ 0 h 262011"/>
                <a:gd name="connsiteX1" fmla="*/ 117341 w 218141"/>
                <a:gd name="connsiteY1" fmla="*/ 33566 h 262011"/>
                <a:gd name="connsiteX2" fmla="*/ 125319 w 218141"/>
                <a:gd name="connsiteY2" fmla="*/ 23577 h 262011"/>
                <a:gd name="connsiteX3" fmla="*/ 151326 w 218141"/>
                <a:gd name="connsiteY3" fmla="*/ 13825 h 262011"/>
                <a:gd name="connsiteX4" fmla="*/ 218141 w 218141"/>
                <a:gd name="connsiteY4" fmla="*/ 137918 h 262011"/>
                <a:gd name="connsiteX5" fmla="*/ 151326 w 218141"/>
                <a:gd name="connsiteY5" fmla="*/ 262011 h 262011"/>
                <a:gd name="connsiteX6" fmla="*/ 84511 w 218141"/>
                <a:gd name="connsiteY6" fmla="*/ 137918 h 262011"/>
                <a:gd name="connsiteX7" fmla="*/ 89762 w 218141"/>
                <a:gd name="connsiteY7" fmla="*/ 89615 h 262011"/>
                <a:gd name="connsiteX8" fmla="*/ 90521 w 218141"/>
                <a:gd name="connsiteY8" fmla="*/ 87525 h 262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8141" h="262011">
                  <a:moveTo>
                    <a:pt x="0" y="0"/>
                  </a:moveTo>
                  <a:lnTo>
                    <a:pt x="117341" y="33566"/>
                  </a:lnTo>
                  <a:lnTo>
                    <a:pt x="125319" y="23577"/>
                  </a:lnTo>
                  <a:cubicBezTo>
                    <a:pt x="133312" y="17297"/>
                    <a:pt x="142101" y="13825"/>
                    <a:pt x="151326" y="13825"/>
                  </a:cubicBezTo>
                  <a:cubicBezTo>
                    <a:pt x="188227" y="13825"/>
                    <a:pt x="218141" y="69383"/>
                    <a:pt x="218141" y="137918"/>
                  </a:cubicBezTo>
                  <a:cubicBezTo>
                    <a:pt x="218141" y="206453"/>
                    <a:pt x="188227" y="262011"/>
                    <a:pt x="151326" y="262011"/>
                  </a:cubicBezTo>
                  <a:cubicBezTo>
                    <a:pt x="114425" y="262011"/>
                    <a:pt x="84511" y="206453"/>
                    <a:pt x="84511" y="137918"/>
                  </a:cubicBezTo>
                  <a:cubicBezTo>
                    <a:pt x="84511" y="120784"/>
                    <a:pt x="86381" y="104462"/>
                    <a:pt x="89762" y="89615"/>
                  </a:cubicBezTo>
                  <a:lnTo>
                    <a:pt x="90521" y="87525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アーチ 35">
              <a:extLst>
                <a:ext uri="{FF2B5EF4-FFF2-40B4-BE49-F238E27FC236}">
                  <a16:creationId xmlns:a16="http://schemas.microsoft.com/office/drawing/2014/main" id="{EC2CC6B6-1BCB-6CD4-3D61-8536A8707C98}"/>
                </a:ext>
              </a:extLst>
            </p:cNvPr>
            <p:cNvSpPr/>
            <p:nvPr/>
          </p:nvSpPr>
          <p:spPr>
            <a:xfrm rot="10800000">
              <a:off x="1813106" y="4555270"/>
              <a:ext cx="295176" cy="295176"/>
            </a:xfrm>
            <a:prstGeom prst="blockArc">
              <a:avLst>
                <a:gd name="adj1" fmla="val 12426846"/>
                <a:gd name="adj2" fmla="val 19680107"/>
                <a:gd name="adj3" fmla="val 14627"/>
              </a:avLst>
            </a:pr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4F7EC432-C2CB-B2C1-36F5-F2DAD7176725}"/>
                </a:ext>
              </a:extLst>
            </p:cNvPr>
            <p:cNvSpPr/>
            <p:nvPr/>
          </p:nvSpPr>
          <p:spPr>
            <a:xfrm>
              <a:off x="1325751" y="3650021"/>
              <a:ext cx="1266690" cy="1182488"/>
            </a:xfrm>
            <a:custGeom>
              <a:avLst/>
              <a:gdLst>
                <a:gd name="connsiteX0" fmla="*/ 551541 w 1266690"/>
                <a:gd name="connsiteY0" fmla="*/ 42 h 1124049"/>
                <a:gd name="connsiteX1" fmla="*/ 643511 w 1266690"/>
                <a:gd name="connsiteY1" fmla="*/ 9690 h 1124049"/>
                <a:gd name="connsiteX2" fmla="*/ 655050 w 1266690"/>
                <a:gd name="connsiteY2" fmla="*/ 13185 h 1124049"/>
                <a:gd name="connsiteX3" fmla="*/ 713509 w 1266690"/>
                <a:gd name="connsiteY3" fmla="*/ 6238 h 1124049"/>
                <a:gd name="connsiteX4" fmla="*/ 995576 w 1266690"/>
                <a:gd name="connsiteY4" fmla="*/ 83032 h 1124049"/>
                <a:gd name="connsiteX5" fmla="*/ 1215228 w 1266690"/>
                <a:gd name="connsiteY5" fmla="*/ 713744 h 1124049"/>
                <a:gd name="connsiteX6" fmla="*/ 1175340 w 1266690"/>
                <a:gd name="connsiteY6" fmla="*/ 654263 h 1124049"/>
                <a:gd name="connsiteX7" fmla="*/ 1179532 w 1266690"/>
                <a:gd name="connsiteY7" fmla="*/ 746929 h 1124049"/>
                <a:gd name="connsiteX8" fmla="*/ 1095019 w 1266690"/>
                <a:gd name="connsiteY8" fmla="*/ 1124049 h 1124049"/>
                <a:gd name="connsiteX9" fmla="*/ 1137275 w 1266690"/>
                <a:gd name="connsiteY9" fmla="*/ 746929 h 1124049"/>
                <a:gd name="connsiteX10" fmla="*/ 1134413 w 1266690"/>
                <a:gd name="connsiteY10" fmla="*/ 637927 h 1124049"/>
                <a:gd name="connsiteX11" fmla="*/ 1130765 w 1266690"/>
                <a:gd name="connsiteY11" fmla="*/ 593121 h 1124049"/>
                <a:gd name="connsiteX12" fmla="*/ 1064965 w 1266690"/>
                <a:gd name="connsiteY12" fmla="*/ 517646 h 1124049"/>
                <a:gd name="connsiteX13" fmla="*/ 1007815 w 1266690"/>
                <a:gd name="connsiteY13" fmla="*/ 466289 h 1124049"/>
                <a:gd name="connsiteX14" fmla="*/ 1002652 w 1266690"/>
                <a:gd name="connsiteY14" fmla="*/ 497572 h 1124049"/>
                <a:gd name="connsiteX15" fmla="*/ 979635 w 1266690"/>
                <a:gd name="connsiteY15" fmla="*/ 551717 h 1124049"/>
                <a:gd name="connsiteX16" fmla="*/ 795722 w 1266690"/>
                <a:gd name="connsiteY16" fmla="*/ 350700 h 1124049"/>
                <a:gd name="connsiteX17" fmla="*/ 768475 w 1266690"/>
                <a:gd name="connsiteY17" fmla="*/ 332720 h 1124049"/>
                <a:gd name="connsiteX18" fmla="*/ 774312 w 1266690"/>
                <a:gd name="connsiteY18" fmla="*/ 368489 h 1124049"/>
                <a:gd name="connsiteX19" fmla="*/ 758539 w 1266690"/>
                <a:gd name="connsiteY19" fmla="*/ 422629 h 1124049"/>
                <a:gd name="connsiteX20" fmla="*/ 758538 w 1266690"/>
                <a:gd name="connsiteY20" fmla="*/ 422628 h 1124049"/>
                <a:gd name="connsiteX21" fmla="*/ 703134 w 1266690"/>
                <a:gd name="connsiteY21" fmla="*/ 353799 h 1124049"/>
                <a:gd name="connsiteX22" fmla="*/ 639443 w 1266690"/>
                <a:gd name="connsiteY22" fmla="*/ 306027 h 1124049"/>
                <a:gd name="connsiteX23" fmla="*/ 575750 w 1266690"/>
                <a:gd name="connsiteY23" fmla="*/ 353800 h 1124049"/>
                <a:gd name="connsiteX24" fmla="*/ 520346 w 1266690"/>
                <a:gd name="connsiteY24" fmla="*/ 422629 h 1124049"/>
                <a:gd name="connsiteX25" fmla="*/ 520345 w 1266690"/>
                <a:gd name="connsiteY25" fmla="*/ 422630 h 1124049"/>
                <a:gd name="connsiteX26" fmla="*/ 504572 w 1266690"/>
                <a:gd name="connsiteY26" fmla="*/ 368490 h 1124049"/>
                <a:gd name="connsiteX27" fmla="*/ 510129 w 1266690"/>
                <a:gd name="connsiteY27" fmla="*/ 334439 h 1124049"/>
                <a:gd name="connsiteX28" fmla="*/ 485487 w 1266690"/>
                <a:gd name="connsiteY28" fmla="*/ 350700 h 1124049"/>
                <a:gd name="connsiteX29" fmla="*/ 301573 w 1266690"/>
                <a:gd name="connsiteY29" fmla="*/ 551717 h 1124049"/>
                <a:gd name="connsiteX30" fmla="*/ 278556 w 1266690"/>
                <a:gd name="connsiteY30" fmla="*/ 497572 h 1124049"/>
                <a:gd name="connsiteX31" fmla="*/ 271222 w 1266690"/>
                <a:gd name="connsiteY31" fmla="*/ 453134 h 1124049"/>
                <a:gd name="connsiteX32" fmla="*/ 262796 w 1266690"/>
                <a:gd name="connsiteY32" fmla="*/ 459346 h 1124049"/>
                <a:gd name="connsiteX33" fmla="*/ 147499 w 1266690"/>
                <a:gd name="connsiteY33" fmla="*/ 577494 h 1124049"/>
                <a:gd name="connsiteX34" fmla="*/ 142996 w 1266690"/>
                <a:gd name="connsiteY34" fmla="*/ 584014 h 1124049"/>
                <a:gd name="connsiteX35" fmla="*/ 138606 w 1266690"/>
                <a:gd name="connsiteY35" fmla="*/ 637927 h 1124049"/>
                <a:gd name="connsiteX36" fmla="*/ 135744 w 1266690"/>
                <a:gd name="connsiteY36" fmla="*/ 746929 h 1124049"/>
                <a:gd name="connsiteX37" fmla="*/ 178000 w 1266690"/>
                <a:gd name="connsiteY37" fmla="*/ 1124049 h 1124049"/>
                <a:gd name="connsiteX38" fmla="*/ 93487 w 1266690"/>
                <a:gd name="connsiteY38" fmla="*/ 746929 h 1124049"/>
                <a:gd name="connsiteX39" fmla="*/ 97904 w 1266690"/>
                <a:gd name="connsiteY39" fmla="*/ 649305 h 1124049"/>
                <a:gd name="connsiteX40" fmla="*/ 53400 w 1266690"/>
                <a:gd name="connsiteY40" fmla="*/ 713744 h 1124049"/>
                <a:gd name="connsiteX41" fmla="*/ 53399 w 1266690"/>
                <a:gd name="connsiteY41" fmla="*/ 713744 h 1124049"/>
                <a:gd name="connsiteX42" fmla="*/ 268737 w 1266690"/>
                <a:gd name="connsiteY42" fmla="*/ 75560 h 1124049"/>
                <a:gd name="connsiteX43" fmla="*/ 551541 w 1266690"/>
                <a:gd name="connsiteY43" fmla="*/ 42 h 11240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</a:cxnLst>
              <a:rect l="l" t="t" r="r" b="b"/>
              <a:pathLst>
                <a:path w="1266690" h="1124049">
                  <a:moveTo>
                    <a:pt x="551541" y="42"/>
                  </a:moveTo>
                  <a:cubicBezTo>
                    <a:pt x="582832" y="445"/>
                    <a:pt x="613636" y="3691"/>
                    <a:pt x="643511" y="9690"/>
                  </a:cubicBezTo>
                  <a:lnTo>
                    <a:pt x="655050" y="13185"/>
                  </a:lnTo>
                  <a:lnTo>
                    <a:pt x="713509" y="6238"/>
                  </a:lnTo>
                  <a:cubicBezTo>
                    <a:pt x="806916" y="5834"/>
                    <a:pt x="904895" y="30678"/>
                    <a:pt x="995576" y="83032"/>
                  </a:cubicBezTo>
                  <a:cubicBezTo>
                    <a:pt x="1237391" y="222644"/>
                    <a:pt x="1335733" y="505024"/>
                    <a:pt x="1215228" y="713744"/>
                  </a:cubicBezTo>
                  <a:lnTo>
                    <a:pt x="1175340" y="654263"/>
                  </a:lnTo>
                  <a:lnTo>
                    <a:pt x="1179532" y="746929"/>
                  </a:lnTo>
                  <a:cubicBezTo>
                    <a:pt x="1179532" y="955207"/>
                    <a:pt x="1141694" y="1124049"/>
                    <a:pt x="1095019" y="1124049"/>
                  </a:cubicBezTo>
                  <a:cubicBezTo>
                    <a:pt x="1121620" y="1035023"/>
                    <a:pt x="1137275" y="895306"/>
                    <a:pt x="1137275" y="746929"/>
                  </a:cubicBezTo>
                  <a:cubicBezTo>
                    <a:pt x="1137275" y="709835"/>
                    <a:pt x="1136297" y="673282"/>
                    <a:pt x="1134413" y="637927"/>
                  </a:cubicBezTo>
                  <a:lnTo>
                    <a:pt x="1130765" y="593121"/>
                  </a:lnTo>
                  <a:lnTo>
                    <a:pt x="1064965" y="517646"/>
                  </a:lnTo>
                  <a:lnTo>
                    <a:pt x="1007815" y="466289"/>
                  </a:lnTo>
                  <a:lnTo>
                    <a:pt x="1002652" y="497572"/>
                  </a:lnTo>
                  <a:cubicBezTo>
                    <a:pt x="997274" y="516249"/>
                    <a:pt x="989637" y="534392"/>
                    <a:pt x="979635" y="551717"/>
                  </a:cubicBezTo>
                  <a:cubicBezTo>
                    <a:pt x="932410" y="473873"/>
                    <a:pt x="869150" y="405739"/>
                    <a:pt x="795722" y="350700"/>
                  </a:cubicBezTo>
                  <a:lnTo>
                    <a:pt x="768475" y="332720"/>
                  </a:lnTo>
                  <a:lnTo>
                    <a:pt x="774312" y="368489"/>
                  </a:lnTo>
                  <a:cubicBezTo>
                    <a:pt x="773373" y="387386"/>
                    <a:pt x="768254" y="405803"/>
                    <a:pt x="758539" y="422629"/>
                  </a:cubicBezTo>
                  <a:lnTo>
                    <a:pt x="758538" y="422628"/>
                  </a:lnTo>
                  <a:cubicBezTo>
                    <a:pt x="743250" y="397427"/>
                    <a:pt x="724500" y="374322"/>
                    <a:pt x="703134" y="353799"/>
                  </a:cubicBezTo>
                  <a:lnTo>
                    <a:pt x="639443" y="306027"/>
                  </a:lnTo>
                  <a:lnTo>
                    <a:pt x="575750" y="353800"/>
                  </a:lnTo>
                  <a:cubicBezTo>
                    <a:pt x="554384" y="374323"/>
                    <a:pt x="535634" y="397428"/>
                    <a:pt x="520346" y="422629"/>
                  </a:cubicBezTo>
                  <a:lnTo>
                    <a:pt x="520345" y="422630"/>
                  </a:lnTo>
                  <a:cubicBezTo>
                    <a:pt x="510631" y="405804"/>
                    <a:pt x="505511" y="387387"/>
                    <a:pt x="504572" y="368490"/>
                  </a:cubicBezTo>
                  <a:lnTo>
                    <a:pt x="510129" y="334439"/>
                  </a:lnTo>
                  <a:lnTo>
                    <a:pt x="485487" y="350700"/>
                  </a:lnTo>
                  <a:cubicBezTo>
                    <a:pt x="412058" y="405739"/>
                    <a:pt x="348798" y="473873"/>
                    <a:pt x="301573" y="551717"/>
                  </a:cubicBezTo>
                  <a:cubicBezTo>
                    <a:pt x="291571" y="534392"/>
                    <a:pt x="283934" y="516249"/>
                    <a:pt x="278556" y="497572"/>
                  </a:cubicBezTo>
                  <a:lnTo>
                    <a:pt x="271222" y="453134"/>
                  </a:lnTo>
                  <a:lnTo>
                    <a:pt x="262796" y="459346"/>
                  </a:lnTo>
                  <a:cubicBezTo>
                    <a:pt x="221238" y="495476"/>
                    <a:pt x="182602" y="534976"/>
                    <a:pt x="147499" y="577494"/>
                  </a:cubicBezTo>
                  <a:lnTo>
                    <a:pt x="142996" y="584014"/>
                  </a:lnTo>
                  <a:lnTo>
                    <a:pt x="138606" y="637927"/>
                  </a:lnTo>
                  <a:cubicBezTo>
                    <a:pt x="136722" y="673282"/>
                    <a:pt x="135744" y="709835"/>
                    <a:pt x="135744" y="746929"/>
                  </a:cubicBezTo>
                  <a:cubicBezTo>
                    <a:pt x="135744" y="895306"/>
                    <a:pt x="151399" y="1035023"/>
                    <a:pt x="178000" y="1124049"/>
                  </a:cubicBezTo>
                  <a:cubicBezTo>
                    <a:pt x="131325" y="1124049"/>
                    <a:pt x="93487" y="955207"/>
                    <a:pt x="93487" y="746929"/>
                  </a:cubicBezTo>
                  <a:lnTo>
                    <a:pt x="97904" y="649305"/>
                  </a:lnTo>
                  <a:lnTo>
                    <a:pt x="53400" y="713744"/>
                  </a:lnTo>
                  <a:lnTo>
                    <a:pt x="53399" y="713744"/>
                  </a:lnTo>
                  <a:cubicBezTo>
                    <a:pt x="-69488" y="500897"/>
                    <a:pt x="26922" y="215172"/>
                    <a:pt x="268737" y="75560"/>
                  </a:cubicBezTo>
                  <a:cubicBezTo>
                    <a:pt x="359418" y="23206"/>
                    <a:pt x="457669" y="-1167"/>
                    <a:pt x="551541" y="42"/>
                  </a:cubicBez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34" name="グループ化 233">
            <a:extLst>
              <a:ext uri="{FF2B5EF4-FFF2-40B4-BE49-F238E27FC236}">
                <a16:creationId xmlns:a16="http://schemas.microsoft.com/office/drawing/2014/main" id="{13EBA80A-307D-A24B-EDD1-61490F4CAD51}"/>
              </a:ext>
            </a:extLst>
          </p:cNvPr>
          <p:cNvGrpSpPr/>
          <p:nvPr/>
        </p:nvGrpSpPr>
        <p:grpSpPr>
          <a:xfrm>
            <a:off x="7512463" y="758846"/>
            <a:ext cx="1278092" cy="2547013"/>
            <a:chOff x="7512463" y="758846"/>
            <a:chExt cx="1278092" cy="2547013"/>
          </a:xfrm>
        </p:grpSpPr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6E94B437-4AA2-6C51-6096-12808F9D5652}"/>
                </a:ext>
              </a:extLst>
            </p:cNvPr>
            <p:cNvSpPr>
              <a:spLocks/>
            </p:cNvSpPr>
            <p:nvPr/>
          </p:nvSpPr>
          <p:spPr>
            <a:xfrm rot="1800000" flipH="1">
              <a:off x="7666304" y="1828101"/>
              <a:ext cx="206633" cy="50584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四角形: 上の 2 つの角を丸める 241">
              <a:extLst>
                <a:ext uri="{FF2B5EF4-FFF2-40B4-BE49-F238E27FC236}">
                  <a16:creationId xmlns:a16="http://schemas.microsoft.com/office/drawing/2014/main" id="{99E51613-5C6E-152B-41CC-AC12FBFD1E76}"/>
                </a:ext>
              </a:extLst>
            </p:cNvPr>
            <p:cNvSpPr>
              <a:spLocks/>
            </p:cNvSpPr>
            <p:nvPr/>
          </p:nvSpPr>
          <p:spPr>
            <a:xfrm rot="19800000">
              <a:off x="8385050" y="1828101"/>
              <a:ext cx="206633" cy="50584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37AAD0F8-6F58-36BF-BA15-B9BC07FB546C}"/>
                </a:ext>
              </a:extLst>
            </p:cNvPr>
            <p:cNvSpPr/>
            <p:nvPr/>
          </p:nvSpPr>
          <p:spPr>
            <a:xfrm rot="10800000">
              <a:off x="7810990" y="2516841"/>
              <a:ext cx="663775" cy="678637"/>
            </a:xfrm>
            <a:custGeom>
              <a:avLst/>
              <a:gdLst>
                <a:gd name="connsiteX0" fmla="*/ 850898 w 850898"/>
                <a:gd name="connsiteY0" fmla="*/ 869950 h 869950"/>
                <a:gd name="connsiteX1" fmla="*/ 0 w 850898"/>
                <a:gd name="connsiteY1" fmla="*/ 869950 h 869950"/>
                <a:gd name="connsiteX2" fmla="*/ 111127 w 850898"/>
                <a:gd name="connsiteY2" fmla="*/ 0 h 869950"/>
                <a:gd name="connsiteX3" fmla="*/ 399770 w 850898"/>
                <a:gd name="connsiteY3" fmla="*/ 0 h 869950"/>
                <a:gd name="connsiteX4" fmla="*/ 427607 w 850898"/>
                <a:gd name="connsiteY4" fmla="*/ 481423 h 869950"/>
                <a:gd name="connsiteX5" fmla="*/ 455445 w 850898"/>
                <a:gd name="connsiteY5" fmla="*/ 0 h 869950"/>
                <a:gd name="connsiteX6" fmla="*/ 739771 w 850898"/>
                <a:gd name="connsiteY6" fmla="*/ 0 h 8699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50898" h="869950">
                  <a:moveTo>
                    <a:pt x="850898" y="869950"/>
                  </a:moveTo>
                  <a:lnTo>
                    <a:pt x="0" y="869950"/>
                  </a:lnTo>
                  <a:lnTo>
                    <a:pt x="111127" y="0"/>
                  </a:lnTo>
                  <a:lnTo>
                    <a:pt x="399770" y="0"/>
                  </a:lnTo>
                  <a:lnTo>
                    <a:pt x="427607" y="481423"/>
                  </a:lnTo>
                  <a:lnTo>
                    <a:pt x="455445" y="0"/>
                  </a:lnTo>
                  <a:lnTo>
                    <a:pt x="739771" y="0"/>
                  </a:ln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76CC0888-4374-3ECB-0B72-58AE540FAA21}"/>
                </a:ext>
              </a:extLst>
            </p:cNvPr>
            <p:cNvGrpSpPr/>
            <p:nvPr/>
          </p:nvGrpSpPr>
          <p:grpSpPr>
            <a:xfrm>
              <a:off x="7776315" y="3115979"/>
              <a:ext cx="733123" cy="189880"/>
              <a:chOff x="4483100" y="4603440"/>
              <a:chExt cx="939796" cy="243408"/>
            </a:xfrm>
            <a:solidFill>
              <a:schemeClr val="tx1"/>
            </a:solidFill>
          </p:grpSpPr>
          <p:sp>
            <p:nvSpPr>
              <p:cNvPr id="81" name="四角形: 上の 2 つの角を丸める 80">
                <a:extLst>
                  <a:ext uri="{FF2B5EF4-FFF2-40B4-BE49-F238E27FC236}">
                    <a16:creationId xmlns:a16="http://schemas.microsoft.com/office/drawing/2014/main" id="{97C8E225-57AE-F4EC-7837-17EAAE13E299}"/>
                  </a:ext>
                </a:extLst>
              </p:cNvPr>
              <p:cNvSpPr/>
              <p:nvPr/>
            </p:nvSpPr>
            <p:spPr>
              <a:xfrm>
                <a:off x="4483100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四角形: 上の 2 つの角を丸める 81">
                <a:extLst>
                  <a:ext uri="{FF2B5EF4-FFF2-40B4-BE49-F238E27FC236}">
                    <a16:creationId xmlns:a16="http://schemas.microsoft.com/office/drawing/2014/main" id="{6F4C6829-C849-40D4-8FDB-B5C3C118066E}"/>
                  </a:ext>
                </a:extLst>
              </p:cNvPr>
              <p:cNvSpPr/>
              <p:nvPr/>
            </p:nvSpPr>
            <p:spPr>
              <a:xfrm>
                <a:off x="4952998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FF6005C1-FF30-B11C-ABAB-BE665D3A7810}"/>
                </a:ext>
              </a:extLst>
            </p:cNvPr>
            <p:cNvSpPr/>
            <p:nvPr/>
          </p:nvSpPr>
          <p:spPr>
            <a:xfrm>
              <a:off x="7778790" y="1800645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4" name="二等辺三角形 83">
              <a:extLst>
                <a:ext uri="{FF2B5EF4-FFF2-40B4-BE49-F238E27FC236}">
                  <a16:creationId xmlns:a16="http://schemas.microsoft.com/office/drawing/2014/main" id="{81D42EBA-51BF-8ABA-D324-B1DE2D0F1F61}"/>
                </a:ext>
              </a:extLst>
            </p:cNvPr>
            <p:cNvSpPr/>
            <p:nvPr/>
          </p:nvSpPr>
          <p:spPr>
            <a:xfrm rot="10800000">
              <a:off x="7957913" y="1800645"/>
              <a:ext cx="366562" cy="240567"/>
            </a:xfrm>
            <a:prstGeom prst="triangle">
              <a:avLst/>
            </a:prstGeom>
            <a:solidFill>
              <a:srgbClr val="FAC09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8" name="楕円 267">
              <a:extLst>
                <a:ext uri="{FF2B5EF4-FFF2-40B4-BE49-F238E27FC236}">
                  <a16:creationId xmlns:a16="http://schemas.microsoft.com/office/drawing/2014/main" id="{7DBE69E8-63EC-B52E-5688-3D8EEC1E93B5}"/>
                </a:ext>
              </a:extLst>
            </p:cNvPr>
            <p:cNvSpPr/>
            <p:nvPr/>
          </p:nvSpPr>
          <p:spPr>
            <a:xfrm>
              <a:off x="8096668" y="2535596"/>
              <a:ext cx="76207" cy="76207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5" name="フリーフォーム: 図形 274">
              <a:extLst>
                <a:ext uri="{FF2B5EF4-FFF2-40B4-BE49-F238E27FC236}">
                  <a16:creationId xmlns:a16="http://schemas.microsoft.com/office/drawing/2014/main" id="{8D035DD1-E81B-BE83-8AB4-FBEECB1407DD}"/>
                </a:ext>
              </a:extLst>
            </p:cNvPr>
            <p:cNvSpPr/>
            <p:nvPr/>
          </p:nvSpPr>
          <p:spPr>
            <a:xfrm rot="2700000">
              <a:off x="8092283" y="2418985"/>
              <a:ext cx="223983" cy="282504"/>
            </a:xfrm>
            <a:custGeom>
              <a:avLst/>
              <a:gdLst>
                <a:gd name="connsiteX0" fmla="*/ 223387 w 439719"/>
                <a:gd name="connsiteY0" fmla="*/ 0 h 554606"/>
                <a:gd name="connsiteX1" fmla="*/ 319400 w 439719"/>
                <a:gd name="connsiteY1" fmla="*/ 0 h 554606"/>
                <a:gd name="connsiteX2" fmla="*/ 439719 w 439719"/>
                <a:gd name="connsiteY2" fmla="*/ 120319 h 554606"/>
                <a:gd name="connsiteX3" fmla="*/ 439719 w 439719"/>
                <a:gd name="connsiteY3" fmla="*/ 167536 h 554606"/>
                <a:gd name="connsiteX4" fmla="*/ 439719 w 439719"/>
                <a:gd name="connsiteY4" fmla="*/ 257175 h 554606"/>
                <a:gd name="connsiteX5" fmla="*/ 439719 w 439719"/>
                <a:gd name="connsiteY5" fmla="*/ 438415 h 554606"/>
                <a:gd name="connsiteX6" fmla="*/ 405934 w 439719"/>
                <a:gd name="connsiteY6" fmla="*/ 472200 h 554606"/>
                <a:gd name="connsiteX7" fmla="*/ 405935 w 439719"/>
                <a:gd name="connsiteY7" fmla="*/ 472199 h 554606"/>
                <a:gd name="connsiteX8" fmla="*/ 382045 w 439719"/>
                <a:gd name="connsiteY8" fmla="*/ 462304 h 554606"/>
                <a:gd name="connsiteX9" fmla="*/ 373044 w 439719"/>
                <a:gd name="connsiteY9" fmla="*/ 440572 h 554606"/>
                <a:gd name="connsiteX10" fmla="*/ 373044 w 439719"/>
                <a:gd name="connsiteY10" fmla="*/ 493029 h 554606"/>
                <a:gd name="connsiteX11" fmla="*/ 333306 w 439719"/>
                <a:gd name="connsiteY11" fmla="*/ 532767 h 554606"/>
                <a:gd name="connsiteX12" fmla="*/ 333307 w 439719"/>
                <a:gd name="connsiteY12" fmla="*/ 532766 h 554606"/>
                <a:gd name="connsiteX13" fmla="*/ 305208 w 439719"/>
                <a:gd name="connsiteY13" fmla="*/ 521127 h 554606"/>
                <a:gd name="connsiteX14" fmla="*/ 301741 w 439719"/>
                <a:gd name="connsiteY14" fmla="*/ 512757 h 554606"/>
                <a:gd name="connsiteX15" fmla="*/ 301741 w 439719"/>
                <a:gd name="connsiteY15" fmla="*/ 514868 h 554606"/>
                <a:gd name="connsiteX16" fmla="*/ 262003 w 439719"/>
                <a:gd name="connsiteY16" fmla="*/ 554606 h 554606"/>
                <a:gd name="connsiteX17" fmla="*/ 262004 w 439719"/>
                <a:gd name="connsiteY17" fmla="*/ 554605 h 554606"/>
                <a:gd name="connsiteX18" fmla="*/ 222266 w 439719"/>
                <a:gd name="connsiteY18" fmla="*/ 514867 h 554606"/>
                <a:gd name="connsiteX19" fmla="*/ 222266 w 439719"/>
                <a:gd name="connsiteY19" fmla="*/ 491087 h 554606"/>
                <a:gd name="connsiteX20" fmla="*/ 213768 w 439719"/>
                <a:gd name="connsiteY20" fmla="*/ 511603 h 554606"/>
                <a:gd name="connsiteX21" fmla="*/ 185669 w 439719"/>
                <a:gd name="connsiteY21" fmla="*/ 523242 h 554606"/>
                <a:gd name="connsiteX22" fmla="*/ 185670 w 439719"/>
                <a:gd name="connsiteY22" fmla="*/ 523241 h 554606"/>
                <a:gd name="connsiteX23" fmla="*/ 145932 w 439719"/>
                <a:gd name="connsiteY23" fmla="*/ 483503 h 554606"/>
                <a:gd name="connsiteX24" fmla="*/ 145932 w 439719"/>
                <a:gd name="connsiteY24" fmla="*/ 257175 h 554606"/>
                <a:gd name="connsiteX25" fmla="*/ 138160 w 439719"/>
                <a:gd name="connsiteY25" fmla="*/ 257175 h 554606"/>
                <a:gd name="connsiteX26" fmla="*/ 81058 w 439719"/>
                <a:gd name="connsiteY26" fmla="*/ 326983 h 554606"/>
                <a:gd name="connsiteX27" fmla="*/ 16763 w 439719"/>
                <a:gd name="connsiteY27" fmla="*/ 333421 h 554606"/>
                <a:gd name="connsiteX28" fmla="*/ 10325 w 439719"/>
                <a:gd name="connsiteY28" fmla="*/ 269125 h 554606"/>
                <a:gd name="connsiteX29" fmla="*/ 103068 w 439719"/>
                <a:gd name="connsiteY29" fmla="*/ 155745 h 554606"/>
                <a:gd name="connsiteX30" fmla="*/ 103068 w 439719"/>
                <a:gd name="connsiteY30" fmla="*/ 120319 h 554606"/>
                <a:gd name="connsiteX31" fmla="*/ 223387 w 439719"/>
                <a:gd name="connsiteY31" fmla="*/ 0 h 554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439719" h="554606">
                  <a:moveTo>
                    <a:pt x="223387" y="0"/>
                  </a:moveTo>
                  <a:lnTo>
                    <a:pt x="319400" y="0"/>
                  </a:lnTo>
                  <a:cubicBezTo>
                    <a:pt x="385850" y="0"/>
                    <a:pt x="439719" y="53869"/>
                    <a:pt x="439719" y="120319"/>
                  </a:cubicBezTo>
                  <a:lnTo>
                    <a:pt x="439719" y="167536"/>
                  </a:lnTo>
                  <a:lnTo>
                    <a:pt x="439719" y="257175"/>
                  </a:lnTo>
                  <a:lnTo>
                    <a:pt x="439719" y="438415"/>
                  </a:lnTo>
                  <a:cubicBezTo>
                    <a:pt x="439719" y="457074"/>
                    <a:pt x="424593" y="472200"/>
                    <a:pt x="405934" y="472200"/>
                  </a:cubicBezTo>
                  <a:lnTo>
                    <a:pt x="405935" y="472199"/>
                  </a:lnTo>
                  <a:cubicBezTo>
                    <a:pt x="396605" y="472199"/>
                    <a:pt x="388159" y="468418"/>
                    <a:pt x="382045" y="462304"/>
                  </a:cubicBezTo>
                  <a:lnTo>
                    <a:pt x="373044" y="440572"/>
                  </a:lnTo>
                  <a:lnTo>
                    <a:pt x="373044" y="493029"/>
                  </a:lnTo>
                  <a:cubicBezTo>
                    <a:pt x="373044" y="514976"/>
                    <a:pt x="355253" y="532767"/>
                    <a:pt x="333306" y="532767"/>
                  </a:cubicBezTo>
                  <a:lnTo>
                    <a:pt x="333307" y="532766"/>
                  </a:lnTo>
                  <a:cubicBezTo>
                    <a:pt x="322334" y="532766"/>
                    <a:pt x="312399" y="528318"/>
                    <a:pt x="305208" y="521127"/>
                  </a:cubicBezTo>
                  <a:lnTo>
                    <a:pt x="301741" y="512757"/>
                  </a:lnTo>
                  <a:lnTo>
                    <a:pt x="301741" y="514868"/>
                  </a:lnTo>
                  <a:cubicBezTo>
                    <a:pt x="301741" y="536815"/>
                    <a:pt x="283950" y="554606"/>
                    <a:pt x="262003" y="554606"/>
                  </a:cubicBezTo>
                  <a:lnTo>
                    <a:pt x="262004" y="554605"/>
                  </a:lnTo>
                  <a:cubicBezTo>
                    <a:pt x="240057" y="554605"/>
                    <a:pt x="222266" y="536814"/>
                    <a:pt x="222266" y="514867"/>
                  </a:cubicBezTo>
                  <a:lnTo>
                    <a:pt x="222266" y="491087"/>
                  </a:lnTo>
                  <a:lnTo>
                    <a:pt x="213768" y="511603"/>
                  </a:lnTo>
                  <a:cubicBezTo>
                    <a:pt x="206577" y="518794"/>
                    <a:pt x="196643" y="523242"/>
                    <a:pt x="185669" y="523242"/>
                  </a:cubicBezTo>
                  <a:lnTo>
                    <a:pt x="185670" y="523241"/>
                  </a:lnTo>
                  <a:cubicBezTo>
                    <a:pt x="163723" y="523241"/>
                    <a:pt x="145932" y="505450"/>
                    <a:pt x="145932" y="483503"/>
                  </a:cubicBezTo>
                  <a:lnTo>
                    <a:pt x="145932" y="257175"/>
                  </a:lnTo>
                  <a:lnTo>
                    <a:pt x="138160" y="257175"/>
                  </a:lnTo>
                  <a:lnTo>
                    <a:pt x="81058" y="326983"/>
                  </a:lnTo>
                  <a:cubicBezTo>
                    <a:pt x="65081" y="346515"/>
                    <a:pt x="36295" y="349397"/>
                    <a:pt x="16763" y="333421"/>
                  </a:cubicBezTo>
                  <a:cubicBezTo>
                    <a:pt x="-2769" y="317444"/>
                    <a:pt x="-5651" y="288657"/>
                    <a:pt x="10325" y="269125"/>
                  </a:cubicBezTo>
                  <a:lnTo>
                    <a:pt x="103068" y="155745"/>
                  </a:lnTo>
                  <a:lnTo>
                    <a:pt x="103068" y="120319"/>
                  </a:lnTo>
                  <a:cubicBezTo>
                    <a:pt x="103068" y="53869"/>
                    <a:pt x="156937" y="0"/>
                    <a:pt x="223387" y="0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76" name="四角形: 上の 2 つの角を丸める 275">
              <a:extLst>
                <a:ext uri="{FF2B5EF4-FFF2-40B4-BE49-F238E27FC236}">
                  <a16:creationId xmlns:a16="http://schemas.microsoft.com/office/drawing/2014/main" id="{88DDF693-29FA-53C2-6913-43D85C7E5508}"/>
                </a:ext>
              </a:extLst>
            </p:cNvPr>
            <p:cNvSpPr>
              <a:spLocks/>
            </p:cNvSpPr>
            <p:nvPr/>
          </p:nvSpPr>
          <p:spPr>
            <a:xfrm rot="3270695">
              <a:off x="8405853" y="2145705"/>
              <a:ext cx="211281" cy="459220"/>
            </a:xfrm>
            <a:custGeom>
              <a:avLst/>
              <a:gdLst>
                <a:gd name="connsiteX0" fmla="*/ 132442 w 264884"/>
                <a:gd name="connsiteY0" fmla="*/ 0 h 588677"/>
                <a:gd name="connsiteX1" fmla="*/ 132442 w 264884"/>
                <a:gd name="connsiteY1" fmla="*/ 0 h 588677"/>
                <a:gd name="connsiteX2" fmla="*/ 264884 w 264884"/>
                <a:gd name="connsiteY2" fmla="*/ 132442 h 588677"/>
                <a:gd name="connsiteX3" fmla="*/ 264884 w 264884"/>
                <a:gd name="connsiteY3" fmla="*/ 588677 h 588677"/>
                <a:gd name="connsiteX4" fmla="*/ 264884 w 264884"/>
                <a:gd name="connsiteY4" fmla="*/ 588677 h 588677"/>
                <a:gd name="connsiteX5" fmla="*/ 0 w 264884"/>
                <a:gd name="connsiteY5" fmla="*/ 588677 h 588677"/>
                <a:gd name="connsiteX6" fmla="*/ 0 w 264884"/>
                <a:gd name="connsiteY6" fmla="*/ 588677 h 588677"/>
                <a:gd name="connsiteX7" fmla="*/ 0 w 264884"/>
                <a:gd name="connsiteY7" fmla="*/ 132442 h 588677"/>
                <a:gd name="connsiteX8" fmla="*/ 132442 w 264884"/>
                <a:gd name="connsiteY8" fmla="*/ 0 h 588677"/>
                <a:gd name="connsiteX0" fmla="*/ 164879 w 297321"/>
                <a:gd name="connsiteY0" fmla="*/ 83809 h 672486"/>
                <a:gd name="connsiteX1" fmla="*/ 164879 w 297321"/>
                <a:gd name="connsiteY1" fmla="*/ 83809 h 672486"/>
                <a:gd name="connsiteX2" fmla="*/ 297321 w 297321"/>
                <a:gd name="connsiteY2" fmla="*/ 216251 h 672486"/>
                <a:gd name="connsiteX3" fmla="*/ 297321 w 297321"/>
                <a:gd name="connsiteY3" fmla="*/ 672486 h 672486"/>
                <a:gd name="connsiteX4" fmla="*/ 297321 w 297321"/>
                <a:gd name="connsiteY4" fmla="*/ 672486 h 672486"/>
                <a:gd name="connsiteX5" fmla="*/ 32437 w 297321"/>
                <a:gd name="connsiteY5" fmla="*/ 672486 h 672486"/>
                <a:gd name="connsiteX6" fmla="*/ 32437 w 297321"/>
                <a:gd name="connsiteY6" fmla="*/ 672486 h 672486"/>
                <a:gd name="connsiteX7" fmla="*/ 32437 w 297321"/>
                <a:gd name="connsiteY7" fmla="*/ 216251 h 672486"/>
                <a:gd name="connsiteX8" fmla="*/ 5110 w 297321"/>
                <a:gd name="connsiteY8" fmla="*/ 2956 h 672486"/>
                <a:gd name="connsiteX9" fmla="*/ 164879 w 297321"/>
                <a:gd name="connsiteY9" fmla="*/ 83809 h 672486"/>
                <a:gd name="connsiteX0" fmla="*/ 0 w 292211"/>
                <a:gd name="connsiteY0" fmla="*/ 2956 h 672486"/>
                <a:gd name="connsiteX1" fmla="*/ 159769 w 292211"/>
                <a:gd name="connsiteY1" fmla="*/ 83809 h 672486"/>
                <a:gd name="connsiteX2" fmla="*/ 159769 w 292211"/>
                <a:gd name="connsiteY2" fmla="*/ 83809 h 672486"/>
                <a:gd name="connsiteX3" fmla="*/ 292211 w 292211"/>
                <a:gd name="connsiteY3" fmla="*/ 216251 h 672486"/>
                <a:gd name="connsiteX4" fmla="*/ 292211 w 292211"/>
                <a:gd name="connsiteY4" fmla="*/ 672486 h 672486"/>
                <a:gd name="connsiteX5" fmla="*/ 292211 w 292211"/>
                <a:gd name="connsiteY5" fmla="*/ 672486 h 672486"/>
                <a:gd name="connsiteX6" fmla="*/ 27327 w 292211"/>
                <a:gd name="connsiteY6" fmla="*/ 672486 h 672486"/>
                <a:gd name="connsiteX7" fmla="*/ 27327 w 292211"/>
                <a:gd name="connsiteY7" fmla="*/ 672486 h 672486"/>
                <a:gd name="connsiteX8" fmla="*/ 27327 w 292211"/>
                <a:gd name="connsiteY8" fmla="*/ 216251 h 672486"/>
                <a:gd name="connsiteX9" fmla="*/ 91440 w 292211"/>
                <a:gd name="connsiteY9" fmla="*/ 94396 h 672486"/>
                <a:gd name="connsiteX0" fmla="*/ 140133 w 272575"/>
                <a:gd name="connsiteY0" fmla="*/ 12674 h 601351"/>
                <a:gd name="connsiteX1" fmla="*/ 140133 w 272575"/>
                <a:gd name="connsiteY1" fmla="*/ 12674 h 601351"/>
                <a:gd name="connsiteX2" fmla="*/ 272575 w 272575"/>
                <a:gd name="connsiteY2" fmla="*/ 145116 h 601351"/>
                <a:gd name="connsiteX3" fmla="*/ 272575 w 272575"/>
                <a:gd name="connsiteY3" fmla="*/ 601351 h 601351"/>
                <a:gd name="connsiteX4" fmla="*/ 272575 w 272575"/>
                <a:gd name="connsiteY4" fmla="*/ 601351 h 601351"/>
                <a:gd name="connsiteX5" fmla="*/ 7691 w 272575"/>
                <a:gd name="connsiteY5" fmla="*/ 601351 h 601351"/>
                <a:gd name="connsiteX6" fmla="*/ 7691 w 272575"/>
                <a:gd name="connsiteY6" fmla="*/ 601351 h 601351"/>
                <a:gd name="connsiteX7" fmla="*/ 7691 w 272575"/>
                <a:gd name="connsiteY7" fmla="*/ 145116 h 601351"/>
                <a:gd name="connsiteX8" fmla="*/ 71804 w 272575"/>
                <a:gd name="connsiteY8" fmla="*/ 23261 h 601351"/>
                <a:gd name="connsiteX0" fmla="*/ 132442 w 264884"/>
                <a:gd name="connsiteY0" fmla="*/ 0 h 588677"/>
                <a:gd name="connsiteX1" fmla="*/ 132442 w 264884"/>
                <a:gd name="connsiteY1" fmla="*/ 0 h 588677"/>
                <a:gd name="connsiteX2" fmla="*/ 264884 w 264884"/>
                <a:gd name="connsiteY2" fmla="*/ 132442 h 588677"/>
                <a:gd name="connsiteX3" fmla="*/ 264884 w 264884"/>
                <a:gd name="connsiteY3" fmla="*/ 588677 h 588677"/>
                <a:gd name="connsiteX4" fmla="*/ 264884 w 264884"/>
                <a:gd name="connsiteY4" fmla="*/ 588677 h 588677"/>
                <a:gd name="connsiteX5" fmla="*/ 0 w 264884"/>
                <a:gd name="connsiteY5" fmla="*/ 588677 h 588677"/>
                <a:gd name="connsiteX6" fmla="*/ 0 w 264884"/>
                <a:gd name="connsiteY6" fmla="*/ 588677 h 588677"/>
                <a:gd name="connsiteX7" fmla="*/ 0 w 264884"/>
                <a:gd name="connsiteY7" fmla="*/ 132442 h 588677"/>
                <a:gd name="connsiteX0" fmla="*/ 134698 w 267140"/>
                <a:gd name="connsiteY0" fmla="*/ 0 h 588677"/>
                <a:gd name="connsiteX1" fmla="*/ 134698 w 267140"/>
                <a:gd name="connsiteY1" fmla="*/ 0 h 588677"/>
                <a:gd name="connsiteX2" fmla="*/ 267140 w 267140"/>
                <a:gd name="connsiteY2" fmla="*/ 132442 h 588677"/>
                <a:gd name="connsiteX3" fmla="*/ 267140 w 267140"/>
                <a:gd name="connsiteY3" fmla="*/ 588677 h 588677"/>
                <a:gd name="connsiteX4" fmla="*/ 267140 w 267140"/>
                <a:gd name="connsiteY4" fmla="*/ 588677 h 588677"/>
                <a:gd name="connsiteX5" fmla="*/ 2256 w 267140"/>
                <a:gd name="connsiteY5" fmla="*/ 588677 h 588677"/>
                <a:gd name="connsiteX6" fmla="*/ 2256 w 267140"/>
                <a:gd name="connsiteY6" fmla="*/ 588677 h 588677"/>
                <a:gd name="connsiteX7" fmla="*/ 0 w 267140"/>
                <a:gd name="connsiteY7" fmla="*/ 23759 h 588677"/>
                <a:gd name="connsiteX0" fmla="*/ 138401 w 270843"/>
                <a:gd name="connsiteY0" fmla="*/ 0 h 588677"/>
                <a:gd name="connsiteX1" fmla="*/ 138401 w 270843"/>
                <a:gd name="connsiteY1" fmla="*/ 0 h 588677"/>
                <a:gd name="connsiteX2" fmla="*/ 270843 w 270843"/>
                <a:gd name="connsiteY2" fmla="*/ 132442 h 588677"/>
                <a:gd name="connsiteX3" fmla="*/ 270843 w 270843"/>
                <a:gd name="connsiteY3" fmla="*/ 588677 h 588677"/>
                <a:gd name="connsiteX4" fmla="*/ 270843 w 270843"/>
                <a:gd name="connsiteY4" fmla="*/ 588677 h 588677"/>
                <a:gd name="connsiteX5" fmla="*/ 5959 w 270843"/>
                <a:gd name="connsiteY5" fmla="*/ 588677 h 588677"/>
                <a:gd name="connsiteX6" fmla="*/ 5959 w 270843"/>
                <a:gd name="connsiteY6" fmla="*/ 588677 h 588677"/>
                <a:gd name="connsiteX7" fmla="*/ 0 w 270843"/>
                <a:gd name="connsiteY7" fmla="*/ 192097 h 5886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0843" h="588677">
                  <a:moveTo>
                    <a:pt x="138401" y="0"/>
                  </a:moveTo>
                  <a:lnTo>
                    <a:pt x="138401" y="0"/>
                  </a:lnTo>
                  <a:cubicBezTo>
                    <a:pt x="211547" y="0"/>
                    <a:pt x="270843" y="59296"/>
                    <a:pt x="270843" y="132442"/>
                  </a:cubicBezTo>
                  <a:lnTo>
                    <a:pt x="270843" y="588677"/>
                  </a:lnTo>
                  <a:lnTo>
                    <a:pt x="270843" y="588677"/>
                  </a:lnTo>
                  <a:lnTo>
                    <a:pt x="5959" y="588677"/>
                  </a:lnTo>
                  <a:lnTo>
                    <a:pt x="5959" y="588677"/>
                  </a:lnTo>
                  <a:cubicBezTo>
                    <a:pt x="3973" y="456484"/>
                    <a:pt x="1986" y="324290"/>
                    <a:pt x="0" y="192097"/>
                  </a:cubicBezTo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8" name="フリーフォーム: 図形 277">
              <a:extLst>
                <a:ext uri="{FF2B5EF4-FFF2-40B4-BE49-F238E27FC236}">
                  <a16:creationId xmlns:a16="http://schemas.microsoft.com/office/drawing/2014/main" id="{BFF73EAF-9412-5893-4961-C5CE14777A86}"/>
                </a:ext>
              </a:extLst>
            </p:cNvPr>
            <p:cNvSpPr/>
            <p:nvPr/>
          </p:nvSpPr>
          <p:spPr>
            <a:xfrm rot="18900000" flipH="1">
              <a:off x="7941719" y="2418985"/>
              <a:ext cx="223984" cy="282504"/>
            </a:xfrm>
            <a:custGeom>
              <a:avLst/>
              <a:gdLst>
                <a:gd name="connsiteX0" fmla="*/ 223387 w 439719"/>
                <a:gd name="connsiteY0" fmla="*/ 0 h 554606"/>
                <a:gd name="connsiteX1" fmla="*/ 319400 w 439719"/>
                <a:gd name="connsiteY1" fmla="*/ 0 h 554606"/>
                <a:gd name="connsiteX2" fmla="*/ 439719 w 439719"/>
                <a:gd name="connsiteY2" fmla="*/ 120319 h 554606"/>
                <a:gd name="connsiteX3" fmla="*/ 439719 w 439719"/>
                <a:gd name="connsiteY3" fmla="*/ 167536 h 554606"/>
                <a:gd name="connsiteX4" fmla="*/ 439719 w 439719"/>
                <a:gd name="connsiteY4" fmla="*/ 257175 h 554606"/>
                <a:gd name="connsiteX5" fmla="*/ 439719 w 439719"/>
                <a:gd name="connsiteY5" fmla="*/ 438415 h 554606"/>
                <a:gd name="connsiteX6" fmla="*/ 405934 w 439719"/>
                <a:gd name="connsiteY6" fmla="*/ 472200 h 554606"/>
                <a:gd name="connsiteX7" fmla="*/ 405935 w 439719"/>
                <a:gd name="connsiteY7" fmla="*/ 472199 h 554606"/>
                <a:gd name="connsiteX8" fmla="*/ 382045 w 439719"/>
                <a:gd name="connsiteY8" fmla="*/ 462304 h 554606"/>
                <a:gd name="connsiteX9" fmla="*/ 373044 w 439719"/>
                <a:gd name="connsiteY9" fmla="*/ 440572 h 554606"/>
                <a:gd name="connsiteX10" fmla="*/ 373044 w 439719"/>
                <a:gd name="connsiteY10" fmla="*/ 493029 h 554606"/>
                <a:gd name="connsiteX11" fmla="*/ 333306 w 439719"/>
                <a:gd name="connsiteY11" fmla="*/ 532767 h 554606"/>
                <a:gd name="connsiteX12" fmla="*/ 333307 w 439719"/>
                <a:gd name="connsiteY12" fmla="*/ 532766 h 554606"/>
                <a:gd name="connsiteX13" fmla="*/ 305208 w 439719"/>
                <a:gd name="connsiteY13" fmla="*/ 521127 h 554606"/>
                <a:gd name="connsiteX14" fmla="*/ 301741 w 439719"/>
                <a:gd name="connsiteY14" fmla="*/ 512757 h 554606"/>
                <a:gd name="connsiteX15" fmla="*/ 301741 w 439719"/>
                <a:gd name="connsiteY15" fmla="*/ 514868 h 554606"/>
                <a:gd name="connsiteX16" fmla="*/ 262003 w 439719"/>
                <a:gd name="connsiteY16" fmla="*/ 554606 h 554606"/>
                <a:gd name="connsiteX17" fmla="*/ 262004 w 439719"/>
                <a:gd name="connsiteY17" fmla="*/ 554605 h 554606"/>
                <a:gd name="connsiteX18" fmla="*/ 222266 w 439719"/>
                <a:gd name="connsiteY18" fmla="*/ 514867 h 554606"/>
                <a:gd name="connsiteX19" fmla="*/ 222266 w 439719"/>
                <a:gd name="connsiteY19" fmla="*/ 491087 h 554606"/>
                <a:gd name="connsiteX20" fmla="*/ 213768 w 439719"/>
                <a:gd name="connsiteY20" fmla="*/ 511603 h 554606"/>
                <a:gd name="connsiteX21" fmla="*/ 185669 w 439719"/>
                <a:gd name="connsiteY21" fmla="*/ 523242 h 554606"/>
                <a:gd name="connsiteX22" fmla="*/ 185670 w 439719"/>
                <a:gd name="connsiteY22" fmla="*/ 523241 h 554606"/>
                <a:gd name="connsiteX23" fmla="*/ 145932 w 439719"/>
                <a:gd name="connsiteY23" fmla="*/ 483503 h 554606"/>
                <a:gd name="connsiteX24" fmla="*/ 145932 w 439719"/>
                <a:gd name="connsiteY24" fmla="*/ 257175 h 554606"/>
                <a:gd name="connsiteX25" fmla="*/ 138160 w 439719"/>
                <a:gd name="connsiteY25" fmla="*/ 257175 h 554606"/>
                <a:gd name="connsiteX26" fmla="*/ 81058 w 439719"/>
                <a:gd name="connsiteY26" fmla="*/ 326983 h 554606"/>
                <a:gd name="connsiteX27" fmla="*/ 16763 w 439719"/>
                <a:gd name="connsiteY27" fmla="*/ 333421 h 554606"/>
                <a:gd name="connsiteX28" fmla="*/ 10325 w 439719"/>
                <a:gd name="connsiteY28" fmla="*/ 269125 h 554606"/>
                <a:gd name="connsiteX29" fmla="*/ 103068 w 439719"/>
                <a:gd name="connsiteY29" fmla="*/ 155745 h 554606"/>
                <a:gd name="connsiteX30" fmla="*/ 103068 w 439719"/>
                <a:gd name="connsiteY30" fmla="*/ 120319 h 554606"/>
                <a:gd name="connsiteX31" fmla="*/ 223387 w 439719"/>
                <a:gd name="connsiteY31" fmla="*/ 0 h 554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439719" h="554606">
                  <a:moveTo>
                    <a:pt x="223387" y="0"/>
                  </a:moveTo>
                  <a:lnTo>
                    <a:pt x="319400" y="0"/>
                  </a:lnTo>
                  <a:cubicBezTo>
                    <a:pt x="385850" y="0"/>
                    <a:pt x="439719" y="53869"/>
                    <a:pt x="439719" y="120319"/>
                  </a:cubicBezTo>
                  <a:lnTo>
                    <a:pt x="439719" y="167536"/>
                  </a:lnTo>
                  <a:lnTo>
                    <a:pt x="439719" y="257175"/>
                  </a:lnTo>
                  <a:lnTo>
                    <a:pt x="439719" y="438415"/>
                  </a:lnTo>
                  <a:cubicBezTo>
                    <a:pt x="439719" y="457074"/>
                    <a:pt x="424593" y="472200"/>
                    <a:pt x="405934" y="472200"/>
                  </a:cubicBezTo>
                  <a:lnTo>
                    <a:pt x="405935" y="472199"/>
                  </a:lnTo>
                  <a:cubicBezTo>
                    <a:pt x="396605" y="472199"/>
                    <a:pt x="388159" y="468418"/>
                    <a:pt x="382045" y="462304"/>
                  </a:cubicBezTo>
                  <a:lnTo>
                    <a:pt x="373044" y="440572"/>
                  </a:lnTo>
                  <a:lnTo>
                    <a:pt x="373044" y="493029"/>
                  </a:lnTo>
                  <a:cubicBezTo>
                    <a:pt x="373044" y="514976"/>
                    <a:pt x="355253" y="532767"/>
                    <a:pt x="333306" y="532767"/>
                  </a:cubicBezTo>
                  <a:lnTo>
                    <a:pt x="333307" y="532766"/>
                  </a:lnTo>
                  <a:cubicBezTo>
                    <a:pt x="322334" y="532766"/>
                    <a:pt x="312399" y="528318"/>
                    <a:pt x="305208" y="521127"/>
                  </a:cubicBezTo>
                  <a:lnTo>
                    <a:pt x="301741" y="512757"/>
                  </a:lnTo>
                  <a:lnTo>
                    <a:pt x="301741" y="514868"/>
                  </a:lnTo>
                  <a:cubicBezTo>
                    <a:pt x="301741" y="536815"/>
                    <a:pt x="283950" y="554606"/>
                    <a:pt x="262003" y="554606"/>
                  </a:cubicBezTo>
                  <a:lnTo>
                    <a:pt x="262004" y="554605"/>
                  </a:lnTo>
                  <a:cubicBezTo>
                    <a:pt x="240057" y="554605"/>
                    <a:pt x="222266" y="536814"/>
                    <a:pt x="222266" y="514867"/>
                  </a:cubicBezTo>
                  <a:lnTo>
                    <a:pt x="222266" y="491087"/>
                  </a:lnTo>
                  <a:lnTo>
                    <a:pt x="213768" y="511603"/>
                  </a:lnTo>
                  <a:cubicBezTo>
                    <a:pt x="206577" y="518794"/>
                    <a:pt x="196643" y="523242"/>
                    <a:pt x="185669" y="523242"/>
                  </a:cubicBezTo>
                  <a:lnTo>
                    <a:pt x="185670" y="523241"/>
                  </a:lnTo>
                  <a:cubicBezTo>
                    <a:pt x="163723" y="523241"/>
                    <a:pt x="145932" y="505450"/>
                    <a:pt x="145932" y="483503"/>
                  </a:cubicBezTo>
                  <a:lnTo>
                    <a:pt x="145932" y="257175"/>
                  </a:lnTo>
                  <a:lnTo>
                    <a:pt x="138160" y="257175"/>
                  </a:lnTo>
                  <a:lnTo>
                    <a:pt x="81058" y="326983"/>
                  </a:lnTo>
                  <a:cubicBezTo>
                    <a:pt x="65081" y="346515"/>
                    <a:pt x="36295" y="349397"/>
                    <a:pt x="16763" y="333421"/>
                  </a:cubicBezTo>
                  <a:cubicBezTo>
                    <a:pt x="-2769" y="317444"/>
                    <a:pt x="-5651" y="288657"/>
                    <a:pt x="10325" y="269125"/>
                  </a:cubicBezTo>
                  <a:lnTo>
                    <a:pt x="103068" y="155745"/>
                  </a:lnTo>
                  <a:lnTo>
                    <a:pt x="103068" y="120319"/>
                  </a:lnTo>
                  <a:cubicBezTo>
                    <a:pt x="103068" y="53869"/>
                    <a:pt x="156937" y="0"/>
                    <a:pt x="223387" y="0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9" name="四角形: 上の 2 つの角を丸める 275">
              <a:extLst>
                <a:ext uri="{FF2B5EF4-FFF2-40B4-BE49-F238E27FC236}">
                  <a16:creationId xmlns:a16="http://schemas.microsoft.com/office/drawing/2014/main" id="{B7AAB00C-DBD1-9B81-4D0E-9D739B8B6389}"/>
                </a:ext>
              </a:extLst>
            </p:cNvPr>
            <p:cNvSpPr>
              <a:spLocks/>
            </p:cNvSpPr>
            <p:nvPr/>
          </p:nvSpPr>
          <p:spPr>
            <a:xfrm rot="18329305" flipH="1">
              <a:off x="7640852" y="2145705"/>
              <a:ext cx="211281" cy="459219"/>
            </a:xfrm>
            <a:custGeom>
              <a:avLst/>
              <a:gdLst>
                <a:gd name="connsiteX0" fmla="*/ 132442 w 264884"/>
                <a:gd name="connsiteY0" fmla="*/ 0 h 588677"/>
                <a:gd name="connsiteX1" fmla="*/ 132442 w 264884"/>
                <a:gd name="connsiteY1" fmla="*/ 0 h 588677"/>
                <a:gd name="connsiteX2" fmla="*/ 264884 w 264884"/>
                <a:gd name="connsiteY2" fmla="*/ 132442 h 588677"/>
                <a:gd name="connsiteX3" fmla="*/ 264884 w 264884"/>
                <a:gd name="connsiteY3" fmla="*/ 588677 h 588677"/>
                <a:gd name="connsiteX4" fmla="*/ 264884 w 264884"/>
                <a:gd name="connsiteY4" fmla="*/ 588677 h 588677"/>
                <a:gd name="connsiteX5" fmla="*/ 0 w 264884"/>
                <a:gd name="connsiteY5" fmla="*/ 588677 h 588677"/>
                <a:gd name="connsiteX6" fmla="*/ 0 w 264884"/>
                <a:gd name="connsiteY6" fmla="*/ 588677 h 588677"/>
                <a:gd name="connsiteX7" fmla="*/ 0 w 264884"/>
                <a:gd name="connsiteY7" fmla="*/ 132442 h 588677"/>
                <a:gd name="connsiteX8" fmla="*/ 132442 w 264884"/>
                <a:gd name="connsiteY8" fmla="*/ 0 h 588677"/>
                <a:gd name="connsiteX0" fmla="*/ 164879 w 297321"/>
                <a:gd name="connsiteY0" fmla="*/ 83809 h 672486"/>
                <a:gd name="connsiteX1" fmla="*/ 164879 w 297321"/>
                <a:gd name="connsiteY1" fmla="*/ 83809 h 672486"/>
                <a:gd name="connsiteX2" fmla="*/ 297321 w 297321"/>
                <a:gd name="connsiteY2" fmla="*/ 216251 h 672486"/>
                <a:gd name="connsiteX3" fmla="*/ 297321 w 297321"/>
                <a:gd name="connsiteY3" fmla="*/ 672486 h 672486"/>
                <a:gd name="connsiteX4" fmla="*/ 297321 w 297321"/>
                <a:gd name="connsiteY4" fmla="*/ 672486 h 672486"/>
                <a:gd name="connsiteX5" fmla="*/ 32437 w 297321"/>
                <a:gd name="connsiteY5" fmla="*/ 672486 h 672486"/>
                <a:gd name="connsiteX6" fmla="*/ 32437 w 297321"/>
                <a:gd name="connsiteY6" fmla="*/ 672486 h 672486"/>
                <a:gd name="connsiteX7" fmla="*/ 32437 w 297321"/>
                <a:gd name="connsiteY7" fmla="*/ 216251 h 672486"/>
                <a:gd name="connsiteX8" fmla="*/ 5110 w 297321"/>
                <a:gd name="connsiteY8" fmla="*/ 2956 h 672486"/>
                <a:gd name="connsiteX9" fmla="*/ 164879 w 297321"/>
                <a:gd name="connsiteY9" fmla="*/ 83809 h 672486"/>
                <a:gd name="connsiteX0" fmla="*/ 0 w 292211"/>
                <a:gd name="connsiteY0" fmla="*/ 2956 h 672486"/>
                <a:gd name="connsiteX1" fmla="*/ 159769 w 292211"/>
                <a:gd name="connsiteY1" fmla="*/ 83809 h 672486"/>
                <a:gd name="connsiteX2" fmla="*/ 159769 w 292211"/>
                <a:gd name="connsiteY2" fmla="*/ 83809 h 672486"/>
                <a:gd name="connsiteX3" fmla="*/ 292211 w 292211"/>
                <a:gd name="connsiteY3" fmla="*/ 216251 h 672486"/>
                <a:gd name="connsiteX4" fmla="*/ 292211 w 292211"/>
                <a:gd name="connsiteY4" fmla="*/ 672486 h 672486"/>
                <a:gd name="connsiteX5" fmla="*/ 292211 w 292211"/>
                <a:gd name="connsiteY5" fmla="*/ 672486 h 672486"/>
                <a:gd name="connsiteX6" fmla="*/ 27327 w 292211"/>
                <a:gd name="connsiteY6" fmla="*/ 672486 h 672486"/>
                <a:gd name="connsiteX7" fmla="*/ 27327 w 292211"/>
                <a:gd name="connsiteY7" fmla="*/ 672486 h 672486"/>
                <a:gd name="connsiteX8" fmla="*/ 27327 w 292211"/>
                <a:gd name="connsiteY8" fmla="*/ 216251 h 672486"/>
                <a:gd name="connsiteX9" fmla="*/ 91440 w 292211"/>
                <a:gd name="connsiteY9" fmla="*/ 94396 h 672486"/>
                <a:gd name="connsiteX0" fmla="*/ 140133 w 272575"/>
                <a:gd name="connsiteY0" fmla="*/ 12674 h 601351"/>
                <a:gd name="connsiteX1" fmla="*/ 140133 w 272575"/>
                <a:gd name="connsiteY1" fmla="*/ 12674 h 601351"/>
                <a:gd name="connsiteX2" fmla="*/ 272575 w 272575"/>
                <a:gd name="connsiteY2" fmla="*/ 145116 h 601351"/>
                <a:gd name="connsiteX3" fmla="*/ 272575 w 272575"/>
                <a:gd name="connsiteY3" fmla="*/ 601351 h 601351"/>
                <a:gd name="connsiteX4" fmla="*/ 272575 w 272575"/>
                <a:gd name="connsiteY4" fmla="*/ 601351 h 601351"/>
                <a:gd name="connsiteX5" fmla="*/ 7691 w 272575"/>
                <a:gd name="connsiteY5" fmla="*/ 601351 h 601351"/>
                <a:gd name="connsiteX6" fmla="*/ 7691 w 272575"/>
                <a:gd name="connsiteY6" fmla="*/ 601351 h 601351"/>
                <a:gd name="connsiteX7" fmla="*/ 7691 w 272575"/>
                <a:gd name="connsiteY7" fmla="*/ 145116 h 601351"/>
                <a:gd name="connsiteX8" fmla="*/ 71804 w 272575"/>
                <a:gd name="connsiteY8" fmla="*/ 23261 h 601351"/>
                <a:gd name="connsiteX0" fmla="*/ 132442 w 264884"/>
                <a:gd name="connsiteY0" fmla="*/ 0 h 588677"/>
                <a:gd name="connsiteX1" fmla="*/ 132442 w 264884"/>
                <a:gd name="connsiteY1" fmla="*/ 0 h 588677"/>
                <a:gd name="connsiteX2" fmla="*/ 264884 w 264884"/>
                <a:gd name="connsiteY2" fmla="*/ 132442 h 588677"/>
                <a:gd name="connsiteX3" fmla="*/ 264884 w 264884"/>
                <a:gd name="connsiteY3" fmla="*/ 588677 h 588677"/>
                <a:gd name="connsiteX4" fmla="*/ 264884 w 264884"/>
                <a:gd name="connsiteY4" fmla="*/ 588677 h 588677"/>
                <a:gd name="connsiteX5" fmla="*/ 0 w 264884"/>
                <a:gd name="connsiteY5" fmla="*/ 588677 h 588677"/>
                <a:gd name="connsiteX6" fmla="*/ 0 w 264884"/>
                <a:gd name="connsiteY6" fmla="*/ 588677 h 588677"/>
                <a:gd name="connsiteX7" fmla="*/ 0 w 264884"/>
                <a:gd name="connsiteY7" fmla="*/ 132442 h 588677"/>
                <a:gd name="connsiteX0" fmla="*/ 134698 w 267140"/>
                <a:gd name="connsiteY0" fmla="*/ 0 h 588677"/>
                <a:gd name="connsiteX1" fmla="*/ 134698 w 267140"/>
                <a:gd name="connsiteY1" fmla="*/ 0 h 588677"/>
                <a:gd name="connsiteX2" fmla="*/ 267140 w 267140"/>
                <a:gd name="connsiteY2" fmla="*/ 132442 h 588677"/>
                <a:gd name="connsiteX3" fmla="*/ 267140 w 267140"/>
                <a:gd name="connsiteY3" fmla="*/ 588677 h 588677"/>
                <a:gd name="connsiteX4" fmla="*/ 267140 w 267140"/>
                <a:gd name="connsiteY4" fmla="*/ 588677 h 588677"/>
                <a:gd name="connsiteX5" fmla="*/ 2256 w 267140"/>
                <a:gd name="connsiteY5" fmla="*/ 588677 h 588677"/>
                <a:gd name="connsiteX6" fmla="*/ 2256 w 267140"/>
                <a:gd name="connsiteY6" fmla="*/ 588677 h 588677"/>
                <a:gd name="connsiteX7" fmla="*/ 0 w 267140"/>
                <a:gd name="connsiteY7" fmla="*/ 23759 h 588677"/>
                <a:gd name="connsiteX0" fmla="*/ 138401 w 270843"/>
                <a:gd name="connsiteY0" fmla="*/ 0 h 588677"/>
                <a:gd name="connsiteX1" fmla="*/ 138401 w 270843"/>
                <a:gd name="connsiteY1" fmla="*/ 0 h 588677"/>
                <a:gd name="connsiteX2" fmla="*/ 270843 w 270843"/>
                <a:gd name="connsiteY2" fmla="*/ 132442 h 588677"/>
                <a:gd name="connsiteX3" fmla="*/ 270843 w 270843"/>
                <a:gd name="connsiteY3" fmla="*/ 588677 h 588677"/>
                <a:gd name="connsiteX4" fmla="*/ 270843 w 270843"/>
                <a:gd name="connsiteY4" fmla="*/ 588677 h 588677"/>
                <a:gd name="connsiteX5" fmla="*/ 5959 w 270843"/>
                <a:gd name="connsiteY5" fmla="*/ 588677 h 588677"/>
                <a:gd name="connsiteX6" fmla="*/ 5959 w 270843"/>
                <a:gd name="connsiteY6" fmla="*/ 588677 h 588677"/>
                <a:gd name="connsiteX7" fmla="*/ 0 w 270843"/>
                <a:gd name="connsiteY7" fmla="*/ 192097 h 5886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0843" h="588677">
                  <a:moveTo>
                    <a:pt x="138401" y="0"/>
                  </a:moveTo>
                  <a:lnTo>
                    <a:pt x="138401" y="0"/>
                  </a:lnTo>
                  <a:cubicBezTo>
                    <a:pt x="211547" y="0"/>
                    <a:pt x="270843" y="59296"/>
                    <a:pt x="270843" y="132442"/>
                  </a:cubicBezTo>
                  <a:lnTo>
                    <a:pt x="270843" y="588677"/>
                  </a:lnTo>
                  <a:lnTo>
                    <a:pt x="270843" y="588677"/>
                  </a:lnTo>
                  <a:lnTo>
                    <a:pt x="5959" y="588677"/>
                  </a:lnTo>
                  <a:lnTo>
                    <a:pt x="5959" y="588677"/>
                  </a:lnTo>
                  <a:cubicBezTo>
                    <a:pt x="3973" y="456484"/>
                    <a:pt x="1986" y="324290"/>
                    <a:pt x="0" y="192097"/>
                  </a:cubicBezTo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FE2743E0-94BA-8F0D-AECE-1A231F294A94}"/>
                </a:ext>
              </a:extLst>
            </p:cNvPr>
            <p:cNvSpPr/>
            <p:nvPr/>
          </p:nvSpPr>
          <p:spPr>
            <a:xfrm>
              <a:off x="7512463" y="140814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楕円 20">
              <a:extLst>
                <a:ext uri="{FF2B5EF4-FFF2-40B4-BE49-F238E27FC236}">
                  <a16:creationId xmlns:a16="http://schemas.microsoft.com/office/drawing/2014/main" id="{0B1B83F3-8CED-A453-72BB-FC5CC7E64008}"/>
                </a:ext>
              </a:extLst>
            </p:cNvPr>
            <p:cNvSpPr/>
            <p:nvPr/>
          </p:nvSpPr>
          <p:spPr>
            <a:xfrm>
              <a:off x="8578445" y="1408145"/>
              <a:ext cx="212110" cy="261885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93583CBB-9365-4458-F7B4-00A21D35B46B}"/>
                </a:ext>
              </a:extLst>
            </p:cNvPr>
            <p:cNvSpPr/>
            <p:nvPr/>
          </p:nvSpPr>
          <p:spPr>
            <a:xfrm>
              <a:off x="7593750" y="867955"/>
              <a:ext cx="1115393" cy="11153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35DCDF61-EBC3-D951-65B8-BCC238A28777}"/>
                </a:ext>
              </a:extLst>
            </p:cNvPr>
            <p:cNvSpPr/>
            <p:nvPr/>
          </p:nvSpPr>
          <p:spPr>
            <a:xfrm rot="10800000">
              <a:off x="7764714" y="1608471"/>
              <a:ext cx="256533" cy="138572"/>
            </a:xfrm>
            <a:custGeom>
              <a:avLst/>
              <a:gdLst>
                <a:gd name="connsiteX0" fmla="*/ 49620 w 331227"/>
                <a:gd name="connsiteY0" fmla="*/ 178920 h 178920"/>
                <a:gd name="connsiteX1" fmla="*/ 0 w 331227"/>
                <a:gd name="connsiteY1" fmla="*/ 153513 h 178920"/>
                <a:gd name="connsiteX2" fmla="*/ 161499 w 331227"/>
                <a:gd name="connsiteY2" fmla="*/ 49976 h 178920"/>
                <a:gd name="connsiteX3" fmla="*/ 258434 w 331227"/>
                <a:gd name="connsiteY3" fmla="*/ 71766 h 178920"/>
                <a:gd name="connsiteX4" fmla="*/ 259131 w 331227"/>
                <a:gd name="connsiteY4" fmla="*/ 72259 h 178920"/>
                <a:gd name="connsiteX5" fmla="*/ 329000 w 331227"/>
                <a:gd name="connsiteY5" fmla="*/ 0 h 178920"/>
                <a:gd name="connsiteX6" fmla="*/ 299941 w 331227"/>
                <a:gd name="connsiteY6" fmla="*/ 101585 h 178920"/>
                <a:gd name="connsiteX7" fmla="*/ 331227 w 331227"/>
                <a:gd name="connsiteY7" fmla="*/ 139387 h 178920"/>
                <a:gd name="connsiteX8" fmla="*/ 283949 w 331227"/>
                <a:gd name="connsiteY8" fmla="*/ 168927 h 178920"/>
                <a:gd name="connsiteX9" fmla="*/ 163874 w 331227"/>
                <a:gd name="connsiteY9" fmla="*/ 105672 h 178920"/>
                <a:gd name="connsiteX10" fmla="*/ 49620 w 331227"/>
                <a:gd name="connsiteY10" fmla="*/ 178920 h 178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31227" h="178920">
                  <a:moveTo>
                    <a:pt x="49620" y="178920"/>
                  </a:moveTo>
                  <a:lnTo>
                    <a:pt x="0" y="153513"/>
                  </a:lnTo>
                  <a:cubicBezTo>
                    <a:pt x="31269" y="92444"/>
                    <a:pt x="92953" y="52899"/>
                    <a:pt x="161499" y="49976"/>
                  </a:cubicBezTo>
                  <a:cubicBezTo>
                    <a:pt x="195772" y="48514"/>
                    <a:pt x="229115" y="56321"/>
                    <a:pt x="258434" y="71766"/>
                  </a:cubicBezTo>
                  <a:lnTo>
                    <a:pt x="259131" y="72259"/>
                  </a:lnTo>
                  <a:lnTo>
                    <a:pt x="329000" y="0"/>
                  </a:lnTo>
                  <a:lnTo>
                    <a:pt x="299941" y="101585"/>
                  </a:lnTo>
                  <a:lnTo>
                    <a:pt x="331227" y="139387"/>
                  </a:lnTo>
                  <a:lnTo>
                    <a:pt x="283949" y="168927"/>
                  </a:lnTo>
                  <a:cubicBezTo>
                    <a:pt x="258229" y="127764"/>
                    <a:pt x="212367" y="103604"/>
                    <a:pt x="163874" y="105672"/>
                  </a:cubicBezTo>
                  <a:cubicBezTo>
                    <a:pt x="115380" y="107740"/>
                    <a:pt x="71742" y="135717"/>
                    <a:pt x="49620" y="17892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ABDD1C09-BBAE-BF27-6C26-69AA7F4F3D23}"/>
                </a:ext>
              </a:extLst>
            </p:cNvPr>
            <p:cNvSpPr/>
            <p:nvPr/>
          </p:nvSpPr>
          <p:spPr>
            <a:xfrm rot="10800000">
              <a:off x="8296887" y="1608471"/>
              <a:ext cx="256533" cy="138572"/>
            </a:xfrm>
            <a:custGeom>
              <a:avLst/>
              <a:gdLst>
                <a:gd name="connsiteX0" fmla="*/ 49620 w 331227"/>
                <a:gd name="connsiteY0" fmla="*/ 178920 h 178920"/>
                <a:gd name="connsiteX1" fmla="*/ 0 w 331227"/>
                <a:gd name="connsiteY1" fmla="*/ 153513 h 178920"/>
                <a:gd name="connsiteX2" fmla="*/ 161499 w 331227"/>
                <a:gd name="connsiteY2" fmla="*/ 49976 h 178920"/>
                <a:gd name="connsiteX3" fmla="*/ 258434 w 331227"/>
                <a:gd name="connsiteY3" fmla="*/ 71766 h 178920"/>
                <a:gd name="connsiteX4" fmla="*/ 259131 w 331227"/>
                <a:gd name="connsiteY4" fmla="*/ 72259 h 178920"/>
                <a:gd name="connsiteX5" fmla="*/ 329000 w 331227"/>
                <a:gd name="connsiteY5" fmla="*/ 0 h 178920"/>
                <a:gd name="connsiteX6" fmla="*/ 299941 w 331227"/>
                <a:gd name="connsiteY6" fmla="*/ 101585 h 178920"/>
                <a:gd name="connsiteX7" fmla="*/ 331227 w 331227"/>
                <a:gd name="connsiteY7" fmla="*/ 139387 h 178920"/>
                <a:gd name="connsiteX8" fmla="*/ 283949 w 331227"/>
                <a:gd name="connsiteY8" fmla="*/ 168927 h 178920"/>
                <a:gd name="connsiteX9" fmla="*/ 163874 w 331227"/>
                <a:gd name="connsiteY9" fmla="*/ 105672 h 178920"/>
                <a:gd name="connsiteX10" fmla="*/ 49620 w 331227"/>
                <a:gd name="connsiteY10" fmla="*/ 178920 h 178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31227" h="178920">
                  <a:moveTo>
                    <a:pt x="49620" y="178920"/>
                  </a:moveTo>
                  <a:lnTo>
                    <a:pt x="0" y="153513"/>
                  </a:lnTo>
                  <a:cubicBezTo>
                    <a:pt x="31269" y="92444"/>
                    <a:pt x="92953" y="52899"/>
                    <a:pt x="161499" y="49976"/>
                  </a:cubicBezTo>
                  <a:cubicBezTo>
                    <a:pt x="195772" y="48514"/>
                    <a:pt x="229115" y="56321"/>
                    <a:pt x="258434" y="71766"/>
                  </a:cubicBezTo>
                  <a:lnTo>
                    <a:pt x="259131" y="72259"/>
                  </a:lnTo>
                  <a:lnTo>
                    <a:pt x="329000" y="0"/>
                  </a:lnTo>
                  <a:lnTo>
                    <a:pt x="299941" y="101585"/>
                  </a:lnTo>
                  <a:lnTo>
                    <a:pt x="331227" y="139387"/>
                  </a:lnTo>
                  <a:lnTo>
                    <a:pt x="283949" y="168927"/>
                  </a:lnTo>
                  <a:cubicBezTo>
                    <a:pt x="258229" y="127764"/>
                    <a:pt x="212367" y="103604"/>
                    <a:pt x="163874" y="105672"/>
                  </a:cubicBezTo>
                  <a:cubicBezTo>
                    <a:pt x="115380" y="107740"/>
                    <a:pt x="71742" y="135717"/>
                    <a:pt x="49620" y="17892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31" name="フリーフォーム: 図形 230">
              <a:extLst>
                <a:ext uri="{FF2B5EF4-FFF2-40B4-BE49-F238E27FC236}">
                  <a16:creationId xmlns:a16="http://schemas.microsoft.com/office/drawing/2014/main" id="{0ABA8977-EB0A-4911-CD10-642F0E2B84B2}"/>
                </a:ext>
              </a:extLst>
            </p:cNvPr>
            <p:cNvSpPr/>
            <p:nvPr/>
          </p:nvSpPr>
          <p:spPr>
            <a:xfrm>
              <a:off x="7516825" y="758846"/>
              <a:ext cx="1266688" cy="1155992"/>
            </a:xfrm>
            <a:custGeom>
              <a:avLst/>
              <a:gdLst>
                <a:gd name="connsiteX0" fmla="*/ 551540 w 1266688"/>
                <a:gd name="connsiteY0" fmla="*/ 45 h 1155992"/>
                <a:gd name="connsiteX1" fmla="*/ 643510 w 1266688"/>
                <a:gd name="connsiteY1" fmla="*/ 10257 h 1155992"/>
                <a:gd name="connsiteX2" fmla="*/ 655049 w 1266688"/>
                <a:gd name="connsiteY2" fmla="*/ 13956 h 1155992"/>
                <a:gd name="connsiteX3" fmla="*/ 713508 w 1266688"/>
                <a:gd name="connsiteY3" fmla="*/ 6604 h 1155992"/>
                <a:gd name="connsiteX4" fmla="*/ 995575 w 1266688"/>
                <a:gd name="connsiteY4" fmla="*/ 87885 h 1155992"/>
                <a:gd name="connsiteX5" fmla="*/ 1215226 w 1266688"/>
                <a:gd name="connsiteY5" fmla="*/ 755451 h 1155992"/>
                <a:gd name="connsiteX6" fmla="*/ 1176975 w 1266688"/>
                <a:gd name="connsiteY6" fmla="*/ 722377 h 1155992"/>
                <a:gd name="connsiteX7" fmla="*/ 1179531 w 1266688"/>
                <a:gd name="connsiteY7" fmla="*/ 778872 h 1155992"/>
                <a:gd name="connsiteX8" fmla="*/ 1095018 w 1266688"/>
                <a:gd name="connsiteY8" fmla="*/ 1155992 h 1155992"/>
                <a:gd name="connsiteX9" fmla="*/ 1137274 w 1266688"/>
                <a:gd name="connsiteY9" fmla="*/ 778872 h 1155992"/>
                <a:gd name="connsiteX10" fmla="*/ 1134834 w 1266688"/>
                <a:gd name="connsiteY10" fmla="*/ 685940 h 1155992"/>
                <a:gd name="connsiteX11" fmla="*/ 1018041 w 1266688"/>
                <a:gd name="connsiteY11" fmla="*/ 584953 h 1155992"/>
                <a:gd name="connsiteX12" fmla="*/ 973408 w 1266688"/>
                <a:gd name="connsiteY12" fmla="*/ 554192 h 1155992"/>
                <a:gd name="connsiteX13" fmla="*/ 992952 w 1266688"/>
                <a:gd name="connsiteY13" fmla="*/ 588719 h 1155992"/>
                <a:gd name="connsiteX14" fmla="*/ 979634 w 1266688"/>
                <a:gd name="connsiteY14" fmla="*/ 831004 h 1155992"/>
                <a:gd name="connsiteX15" fmla="*/ 795720 w 1266688"/>
                <a:gd name="connsiteY15" fmla="*/ 618241 h 1155992"/>
                <a:gd name="connsiteX16" fmla="*/ 745999 w 1266688"/>
                <a:gd name="connsiteY16" fmla="*/ 583514 h 1155992"/>
                <a:gd name="connsiteX17" fmla="*/ 765005 w 1266688"/>
                <a:gd name="connsiteY17" fmla="*/ 617091 h 1155992"/>
                <a:gd name="connsiteX18" fmla="*/ 758538 w 1266688"/>
                <a:gd name="connsiteY18" fmla="*/ 734746 h 1155992"/>
                <a:gd name="connsiteX19" fmla="*/ 758537 w 1266688"/>
                <a:gd name="connsiteY19" fmla="*/ 734745 h 1155992"/>
                <a:gd name="connsiteX20" fmla="*/ 703133 w 1266688"/>
                <a:gd name="connsiteY20" fmla="*/ 661894 h 1155992"/>
                <a:gd name="connsiteX21" fmla="*/ 639442 w 1266688"/>
                <a:gd name="connsiteY21" fmla="*/ 611331 h 1155992"/>
                <a:gd name="connsiteX22" fmla="*/ 575749 w 1266688"/>
                <a:gd name="connsiteY22" fmla="*/ 661895 h 1155992"/>
                <a:gd name="connsiteX23" fmla="*/ 520345 w 1266688"/>
                <a:gd name="connsiteY23" fmla="*/ 734746 h 1155992"/>
                <a:gd name="connsiteX24" fmla="*/ 520344 w 1266688"/>
                <a:gd name="connsiteY24" fmla="*/ 734747 h 1155992"/>
                <a:gd name="connsiteX25" fmla="*/ 513877 w 1266688"/>
                <a:gd name="connsiteY25" fmla="*/ 617092 h 1155992"/>
                <a:gd name="connsiteX26" fmla="*/ 531365 w 1266688"/>
                <a:gd name="connsiteY26" fmla="*/ 586197 h 1155992"/>
                <a:gd name="connsiteX27" fmla="*/ 485486 w 1266688"/>
                <a:gd name="connsiteY27" fmla="*/ 618241 h 1155992"/>
                <a:gd name="connsiteX28" fmla="*/ 301572 w 1266688"/>
                <a:gd name="connsiteY28" fmla="*/ 831004 h 1155992"/>
                <a:gd name="connsiteX29" fmla="*/ 288255 w 1266688"/>
                <a:gd name="connsiteY29" fmla="*/ 588719 h 1155992"/>
                <a:gd name="connsiteX30" fmla="*/ 317408 w 1266688"/>
                <a:gd name="connsiteY30" fmla="*/ 537216 h 1155992"/>
                <a:gd name="connsiteX31" fmla="*/ 249956 w 1266688"/>
                <a:gd name="connsiteY31" fmla="*/ 583863 h 1155992"/>
                <a:gd name="connsiteX32" fmla="*/ 138304 w 1266688"/>
                <a:gd name="connsiteY32" fmla="*/ 681332 h 1155992"/>
                <a:gd name="connsiteX33" fmla="*/ 135743 w 1266688"/>
                <a:gd name="connsiteY33" fmla="*/ 778872 h 1155992"/>
                <a:gd name="connsiteX34" fmla="*/ 177999 w 1266688"/>
                <a:gd name="connsiteY34" fmla="*/ 1155992 h 1155992"/>
                <a:gd name="connsiteX35" fmla="*/ 93486 w 1266688"/>
                <a:gd name="connsiteY35" fmla="*/ 778872 h 1155992"/>
                <a:gd name="connsiteX36" fmla="*/ 96238 w 1266688"/>
                <a:gd name="connsiteY36" fmla="*/ 718054 h 1155992"/>
                <a:gd name="connsiteX37" fmla="*/ 53399 w 1266688"/>
                <a:gd name="connsiteY37" fmla="*/ 755451 h 1155992"/>
                <a:gd name="connsiteX38" fmla="*/ 268736 w 1266688"/>
                <a:gd name="connsiteY38" fmla="*/ 79976 h 1155992"/>
                <a:gd name="connsiteX39" fmla="*/ 551540 w 1266688"/>
                <a:gd name="connsiteY39" fmla="*/ 45 h 11559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1266688" h="1155992">
                  <a:moveTo>
                    <a:pt x="551540" y="45"/>
                  </a:moveTo>
                  <a:cubicBezTo>
                    <a:pt x="582831" y="472"/>
                    <a:pt x="613635" y="3908"/>
                    <a:pt x="643510" y="10257"/>
                  </a:cubicBezTo>
                  <a:lnTo>
                    <a:pt x="655049" y="13956"/>
                  </a:lnTo>
                  <a:lnTo>
                    <a:pt x="713508" y="6604"/>
                  </a:lnTo>
                  <a:cubicBezTo>
                    <a:pt x="806915" y="6176"/>
                    <a:pt x="904894" y="32472"/>
                    <a:pt x="995575" y="87885"/>
                  </a:cubicBezTo>
                  <a:cubicBezTo>
                    <a:pt x="1237390" y="235655"/>
                    <a:pt x="1335731" y="534535"/>
                    <a:pt x="1215226" y="755451"/>
                  </a:cubicBezTo>
                  <a:lnTo>
                    <a:pt x="1176975" y="722377"/>
                  </a:lnTo>
                  <a:lnTo>
                    <a:pt x="1179531" y="778872"/>
                  </a:lnTo>
                  <a:cubicBezTo>
                    <a:pt x="1179531" y="987150"/>
                    <a:pt x="1141693" y="1155992"/>
                    <a:pt x="1095018" y="1155992"/>
                  </a:cubicBezTo>
                  <a:cubicBezTo>
                    <a:pt x="1121619" y="1066966"/>
                    <a:pt x="1137274" y="927249"/>
                    <a:pt x="1137274" y="778872"/>
                  </a:cubicBezTo>
                  <a:lnTo>
                    <a:pt x="1134834" y="685940"/>
                  </a:lnTo>
                  <a:lnTo>
                    <a:pt x="1018041" y="584953"/>
                  </a:lnTo>
                  <a:lnTo>
                    <a:pt x="973408" y="554192"/>
                  </a:lnTo>
                  <a:lnTo>
                    <a:pt x="992952" y="588719"/>
                  </a:lnTo>
                  <a:cubicBezTo>
                    <a:pt x="1021803" y="670439"/>
                    <a:pt x="1019643" y="757657"/>
                    <a:pt x="979634" y="831004"/>
                  </a:cubicBezTo>
                  <a:cubicBezTo>
                    <a:pt x="932409" y="748611"/>
                    <a:pt x="869149" y="676496"/>
                    <a:pt x="795720" y="618241"/>
                  </a:cubicBezTo>
                  <a:lnTo>
                    <a:pt x="745999" y="583514"/>
                  </a:lnTo>
                  <a:lnTo>
                    <a:pt x="765005" y="617091"/>
                  </a:lnTo>
                  <a:cubicBezTo>
                    <a:pt x="779015" y="656774"/>
                    <a:pt x="777966" y="699128"/>
                    <a:pt x="758538" y="734746"/>
                  </a:cubicBezTo>
                  <a:lnTo>
                    <a:pt x="758537" y="734745"/>
                  </a:lnTo>
                  <a:cubicBezTo>
                    <a:pt x="743248" y="708071"/>
                    <a:pt x="724499" y="683616"/>
                    <a:pt x="703133" y="661894"/>
                  </a:cubicBezTo>
                  <a:lnTo>
                    <a:pt x="639442" y="611331"/>
                  </a:lnTo>
                  <a:lnTo>
                    <a:pt x="575749" y="661895"/>
                  </a:lnTo>
                  <a:cubicBezTo>
                    <a:pt x="554383" y="683617"/>
                    <a:pt x="535634" y="708072"/>
                    <a:pt x="520345" y="734746"/>
                  </a:cubicBezTo>
                  <a:lnTo>
                    <a:pt x="520344" y="734747"/>
                  </a:lnTo>
                  <a:cubicBezTo>
                    <a:pt x="500916" y="699129"/>
                    <a:pt x="499867" y="656775"/>
                    <a:pt x="513877" y="617092"/>
                  </a:cubicBezTo>
                  <a:lnTo>
                    <a:pt x="531365" y="586197"/>
                  </a:lnTo>
                  <a:lnTo>
                    <a:pt x="485486" y="618241"/>
                  </a:lnTo>
                  <a:cubicBezTo>
                    <a:pt x="412057" y="676496"/>
                    <a:pt x="348797" y="748611"/>
                    <a:pt x="301572" y="831004"/>
                  </a:cubicBezTo>
                  <a:cubicBezTo>
                    <a:pt x="261563" y="757657"/>
                    <a:pt x="259403" y="670439"/>
                    <a:pt x="288255" y="588719"/>
                  </a:cubicBezTo>
                  <a:lnTo>
                    <a:pt x="317408" y="537216"/>
                  </a:lnTo>
                  <a:lnTo>
                    <a:pt x="249956" y="583863"/>
                  </a:lnTo>
                  <a:lnTo>
                    <a:pt x="138304" y="681332"/>
                  </a:lnTo>
                  <a:lnTo>
                    <a:pt x="135743" y="778872"/>
                  </a:lnTo>
                  <a:cubicBezTo>
                    <a:pt x="135743" y="927249"/>
                    <a:pt x="151398" y="1066966"/>
                    <a:pt x="177999" y="1155992"/>
                  </a:cubicBezTo>
                  <a:cubicBezTo>
                    <a:pt x="131324" y="1155992"/>
                    <a:pt x="93486" y="987150"/>
                    <a:pt x="93486" y="778872"/>
                  </a:cubicBezTo>
                  <a:lnTo>
                    <a:pt x="96238" y="718054"/>
                  </a:lnTo>
                  <a:lnTo>
                    <a:pt x="53399" y="755451"/>
                  </a:lnTo>
                  <a:cubicBezTo>
                    <a:pt x="-69489" y="530167"/>
                    <a:pt x="26921" y="227746"/>
                    <a:pt x="268736" y="79976"/>
                  </a:cubicBezTo>
                  <a:cubicBezTo>
                    <a:pt x="359417" y="24563"/>
                    <a:pt x="457668" y="-1234"/>
                    <a:pt x="551540" y="45"/>
                  </a:cubicBez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35" name="グループ化 234">
            <a:extLst>
              <a:ext uri="{FF2B5EF4-FFF2-40B4-BE49-F238E27FC236}">
                <a16:creationId xmlns:a16="http://schemas.microsoft.com/office/drawing/2014/main" id="{FC2A0C84-3751-2F5F-50C0-28C0B90A0F54}"/>
              </a:ext>
            </a:extLst>
          </p:cNvPr>
          <p:cNvGrpSpPr/>
          <p:nvPr/>
        </p:nvGrpSpPr>
        <p:grpSpPr>
          <a:xfrm>
            <a:off x="7536937" y="3637441"/>
            <a:ext cx="1298544" cy="2736933"/>
            <a:chOff x="7536937" y="3637441"/>
            <a:chExt cx="1298544" cy="2736933"/>
          </a:xfrm>
        </p:grpSpPr>
        <p:sp>
          <p:nvSpPr>
            <p:cNvPr id="583" name="四角形: 上の 2 つの角を丸める 582">
              <a:extLst>
                <a:ext uri="{FF2B5EF4-FFF2-40B4-BE49-F238E27FC236}">
                  <a16:creationId xmlns:a16="http://schemas.microsoft.com/office/drawing/2014/main" id="{0DF9B0BB-E3E0-9C14-AEC1-264C9857FDD0}"/>
                </a:ext>
              </a:extLst>
            </p:cNvPr>
            <p:cNvSpPr>
              <a:spLocks/>
            </p:cNvSpPr>
            <p:nvPr/>
          </p:nvSpPr>
          <p:spPr>
            <a:xfrm rot="20700000" flipH="1">
              <a:off x="8365851" y="4914883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4" name="四角形: 上の 2 つの角を丸める 583">
              <a:extLst>
                <a:ext uri="{FF2B5EF4-FFF2-40B4-BE49-F238E27FC236}">
                  <a16:creationId xmlns:a16="http://schemas.microsoft.com/office/drawing/2014/main" id="{17D3B63B-A3B9-BA53-CB0A-D53B73B7125B}"/>
                </a:ext>
              </a:extLst>
            </p:cNvPr>
            <p:cNvSpPr>
              <a:spLocks/>
            </p:cNvSpPr>
            <p:nvPr/>
          </p:nvSpPr>
          <p:spPr>
            <a:xfrm rot="900000">
              <a:off x="7715461" y="4900594"/>
              <a:ext cx="206633" cy="605894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5" name="フリーフォーム: 図形 314">
              <a:extLst>
                <a:ext uri="{FF2B5EF4-FFF2-40B4-BE49-F238E27FC236}">
                  <a16:creationId xmlns:a16="http://schemas.microsoft.com/office/drawing/2014/main" id="{F0B1F18C-271E-9D8B-A351-A66F23C120A8}"/>
                </a:ext>
              </a:extLst>
            </p:cNvPr>
            <p:cNvSpPr/>
            <p:nvPr/>
          </p:nvSpPr>
          <p:spPr>
            <a:xfrm rot="10800000">
              <a:off x="7810990" y="5585356"/>
              <a:ext cx="663775" cy="678637"/>
            </a:xfrm>
            <a:custGeom>
              <a:avLst/>
              <a:gdLst>
                <a:gd name="connsiteX0" fmla="*/ 850898 w 850898"/>
                <a:gd name="connsiteY0" fmla="*/ 869950 h 869950"/>
                <a:gd name="connsiteX1" fmla="*/ 0 w 850898"/>
                <a:gd name="connsiteY1" fmla="*/ 869950 h 869950"/>
                <a:gd name="connsiteX2" fmla="*/ 111127 w 850898"/>
                <a:gd name="connsiteY2" fmla="*/ 0 h 869950"/>
                <a:gd name="connsiteX3" fmla="*/ 399770 w 850898"/>
                <a:gd name="connsiteY3" fmla="*/ 0 h 869950"/>
                <a:gd name="connsiteX4" fmla="*/ 427607 w 850898"/>
                <a:gd name="connsiteY4" fmla="*/ 481423 h 869950"/>
                <a:gd name="connsiteX5" fmla="*/ 455445 w 850898"/>
                <a:gd name="connsiteY5" fmla="*/ 0 h 869950"/>
                <a:gd name="connsiteX6" fmla="*/ 739771 w 850898"/>
                <a:gd name="connsiteY6" fmla="*/ 0 h 8699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50898" h="869950">
                  <a:moveTo>
                    <a:pt x="850898" y="869950"/>
                  </a:moveTo>
                  <a:lnTo>
                    <a:pt x="0" y="869950"/>
                  </a:lnTo>
                  <a:lnTo>
                    <a:pt x="111127" y="0"/>
                  </a:lnTo>
                  <a:lnTo>
                    <a:pt x="399770" y="0"/>
                  </a:lnTo>
                  <a:lnTo>
                    <a:pt x="427607" y="481423"/>
                  </a:lnTo>
                  <a:lnTo>
                    <a:pt x="455445" y="0"/>
                  </a:lnTo>
                  <a:lnTo>
                    <a:pt x="739771" y="0"/>
                  </a:ln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316" name="グループ化 315">
              <a:extLst>
                <a:ext uri="{FF2B5EF4-FFF2-40B4-BE49-F238E27FC236}">
                  <a16:creationId xmlns:a16="http://schemas.microsoft.com/office/drawing/2014/main" id="{B28E3A01-6FB2-6A51-DC58-764907F1AC4D}"/>
                </a:ext>
              </a:extLst>
            </p:cNvPr>
            <p:cNvGrpSpPr/>
            <p:nvPr/>
          </p:nvGrpSpPr>
          <p:grpSpPr>
            <a:xfrm>
              <a:off x="7776315" y="6184494"/>
              <a:ext cx="733123" cy="189880"/>
              <a:chOff x="4483100" y="4603440"/>
              <a:chExt cx="939796" cy="243408"/>
            </a:xfrm>
            <a:solidFill>
              <a:schemeClr val="bg1">
                <a:lumMod val="95000"/>
              </a:schemeClr>
            </a:solidFill>
          </p:grpSpPr>
          <p:sp>
            <p:nvSpPr>
              <p:cNvPr id="317" name="四角形: 上の 2 つの角を丸める 316">
                <a:extLst>
                  <a:ext uri="{FF2B5EF4-FFF2-40B4-BE49-F238E27FC236}">
                    <a16:creationId xmlns:a16="http://schemas.microsoft.com/office/drawing/2014/main" id="{6712BB51-9E4C-905C-23EC-D9697333BD64}"/>
                  </a:ext>
                </a:extLst>
              </p:cNvPr>
              <p:cNvSpPr/>
              <p:nvPr/>
            </p:nvSpPr>
            <p:spPr>
              <a:xfrm>
                <a:off x="4483100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grp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8" name="四角形: 上の 2 つの角を丸める 317">
                <a:extLst>
                  <a:ext uri="{FF2B5EF4-FFF2-40B4-BE49-F238E27FC236}">
                    <a16:creationId xmlns:a16="http://schemas.microsoft.com/office/drawing/2014/main" id="{8A2B178E-97E7-8033-7885-B3E790E90D6A}"/>
                  </a:ext>
                </a:extLst>
              </p:cNvPr>
              <p:cNvSpPr/>
              <p:nvPr/>
            </p:nvSpPr>
            <p:spPr>
              <a:xfrm>
                <a:off x="4952998" y="4603440"/>
                <a:ext cx="469898" cy="243408"/>
              </a:xfrm>
              <a:prstGeom prst="round2SameRect">
                <a:avLst>
                  <a:gd name="adj1" fmla="val 47532"/>
                  <a:gd name="adj2" fmla="val 17637"/>
                </a:avLst>
              </a:prstGeom>
              <a:grp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19" name="フリーフォーム: 図形 318">
              <a:extLst>
                <a:ext uri="{FF2B5EF4-FFF2-40B4-BE49-F238E27FC236}">
                  <a16:creationId xmlns:a16="http://schemas.microsoft.com/office/drawing/2014/main" id="{37148E40-5341-EDB1-8F7D-084703603F40}"/>
                </a:ext>
              </a:extLst>
            </p:cNvPr>
            <p:cNvSpPr/>
            <p:nvPr/>
          </p:nvSpPr>
          <p:spPr>
            <a:xfrm>
              <a:off x="7778790" y="4869160"/>
              <a:ext cx="728173" cy="1110271"/>
            </a:xfrm>
            <a:custGeom>
              <a:avLst/>
              <a:gdLst>
                <a:gd name="connsiteX0" fmla="*/ 126935 w 728173"/>
                <a:gd name="connsiteY0" fmla="*/ 0 h 1110271"/>
                <a:gd name="connsiteX1" fmla="*/ 601238 w 728173"/>
                <a:gd name="connsiteY1" fmla="*/ 0 h 1110271"/>
                <a:gd name="connsiteX2" fmla="*/ 728173 w 728173"/>
                <a:gd name="connsiteY2" fmla="*/ 126935 h 1110271"/>
                <a:gd name="connsiteX3" fmla="*/ 687883 w 728173"/>
                <a:gd name="connsiteY3" fmla="*/ 864766 h 1110271"/>
                <a:gd name="connsiteX4" fmla="*/ 707253 w 728173"/>
                <a:gd name="connsiteY4" fmla="*/ 1110271 h 1110271"/>
                <a:gd name="connsiteX5" fmla="*/ 394161 w 728173"/>
                <a:gd name="connsiteY5" fmla="*/ 1110271 h 1110271"/>
                <a:gd name="connsiteX6" fmla="*/ 362404 w 728173"/>
                <a:gd name="connsiteY6" fmla="*/ 1044510 h 1110271"/>
                <a:gd name="connsiteX7" fmla="*/ 330647 w 728173"/>
                <a:gd name="connsiteY7" fmla="*/ 1110271 h 1110271"/>
                <a:gd name="connsiteX8" fmla="*/ 20919 w 728173"/>
                <a:gd name="connsiteY8" fmla="*/ 1110271 h 1110271"/>
                <a:gd name="connsiteX9" fmla="*/ 40290 w 728173"/>
                <a:gd name="connsiteY9" fmla="*/ 864758 h 1110271"/>
                <a:gd name="connsiteX10" fmla="*/ 0 w 728173"/>
                <a:gd name="connsiteY10" fmla="*/ 126935 h 1110271"/>
                <a:gd name="connsiteX11" fmla="*/ 126935 w 728173"/>
                <a:gd name="connsiteY11" fmla="*/ 0 h 1110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28173" h="1110271">
                  <a:moveTo>
                    <a:pt x="126935" y="0"/>
                  </a:moveTo>
                  <a:lnTo>
                    <a:pt x="601238" y="0"/>
                  </a:lnTo>
                  <a:cubicBezTo>
                    <a:pt x="671342" y="0"/>
                    <a:pt x="728173" y="56831"/>
                    <a:pt x="728173" y="126935"/>
                  </a:cubicBezTo>
                  <a:lnTo>
                    <a:pt x="687883" y="864766"/>
                  </a:lnTo>
                  <a:lnTo>
                    <a:pt x="707253" y="1110271"/>
                  </a:lnTo>
                  <a:lnTo>
                    <a:pt x="394161" y="1110271"/>
                  </a:lnTo>
                  <a:lnTo>
                    <a:pt x="362404" y="1044510"/>
                  </a:lnTo>
                  <a:lnTo>
                    <a:pt x="330647" y="1110271"/>
                  </a:lnTo>
                  <a:lnTo>
                    <a:pt x="20919" y="1110271"/>
                  </a:lnTo>
                  <a:lnTo>
                    <a:pt x="40290" y="864758"/>
                  </a:lnTo>
                  <a:lnTo>
                    <a:pt x="0" y="126935"/>
                  </a:lnTo>
                  <a:cubicBezTo>
                    <a:pt x="0" y="56831"/>
                    <a:pt x="56831" y="0"/>
                    <a:pt x="126935" y="0"/>
                  </a:cubicBezTo>
                  <a:close/>
                </a:path>
              </a:pathLst>
            </a:cu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4" name="二等辺三角形 63">
              <a:extLst>
                <a:ext uri="{FF2B5EF4-FFF2-40B4-BE49-F238E27FC236}">
                  <a16:creationId xmlns:a16="http://schemas.microsoft.com/office/drawing/2014/main" id="{F428B04F-FEEF-F144-9A77-6CB33DBA225F}"/>
                </a:ext>
              </a:extLst>
            </p:cNvPr>
            <p:cNvSpPr/>
            <p:nvPr/>
          </p:nvSpPr>
          <p:spPr>
            <a:xfrm rot="10800000">
              <a:off x="7957913" y="4869160"/>
              <a:ext cx="366562" cy="240567"/>
            </a:xfrm>
            <a:prstGeom prst="triangle">
              <a:avLst/>
            </a:prstGeom>
            <a:solidFill>
              <a:srgbClr val="FAC09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7" name="四角形: 上の 2 つの角を丸める 586">
              <a:extLst>
                <a:ext uri="{FF2B5EF4-FFF2-40B4-BE49-F238E27FC236}">
                  <a16:creationId xmlns:a16="http://schemas.microsoft.com/office/drawing/2014/main" id="{DE9C1859-8B19-1AB4-AE34-09FBD3969FFC}"/>
                </a:ext>
              </a:extLst>
            </p:cNvPr>
            <p:cNvSpPr>
              <a:spLocks/>
            </p:cNvSpPr>
            <p:nvPr/>
          </p:nvSpPr>
          <p:spPr>
            <a:xfrm rot="4500000">
              <a:off x="7864337" y="5041348"/>
              <a:ext cx="206633" cy="617255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0" name="楕円 589">
              <a:extLst>
                <a:ext uri="{FF2B5EF4-FFF2-40B4-BE49-F238E27FC236}">
                  <a16:creationId xmlns:a16="http://schemas.microsoft.com/office/drawing/2014/main" id="{67567BBD-1B59-DA51-7C5D-6642347FEEFD}"/>
                </a:ext>
              </a:extLst>
            </p:cNvPr>
            <p:cNvSpPr/>
            <p:nvPr/>
          </p:nvSpPr>
          <p:spPr>
            <a:xfrm>
              <a:off x="7901111" y="5102054"/>
              <a:ext cx="301137" cy="157996"/>
            </a:xfrm>
            <a:custGeom>
              <a:avLst/>
              <a:gdLst>
                <a:gd name="connsiteX0" fmla="*/ 0 w 296356"/>
                <a:gd name="connsiteY0" fmla="*/ 85348 h 170695"/>
                <a:gd name="connsiteX1" fmla="*/ 148178 w 296356"/>
                <a:gd name="connsiteY1" fmla="*/ 0 h 170695"/>
                <a:gd name="connsiteX2" fmla="*/ 296356 w 296356"/>
                <a:gd name="connsiteY2" fmla="*/ 85348 h 170695"/>
                <a:gd name="connsiteX3" fmla="*/ 148178 w 296356"/>
                <a:gd name="connsiteY3" fmla="*/ 170696 h 170695"/>
                <a:gd name="connsiteX4" fmla="*/ 0 w 296356"/>
                <a:gd name="connsiteY4" fmla="*/ 85348 h 170695"/>
                <a:gd name="connsiteX0" fmla="*/ 0 w 301118"/>
                <a:gd name="connsiteY0" fmla="*/ 131411 h 175109"/>
                <a:gd name="connsiteX1" fmla="*/ 152940 w 301118"/>
                <a:gd name="connsiteY1" fmla="*/ 819 h 175109"/>
                <a:gd name="connsiteX2" fmla="*/ 301118 w 301118"/>
                <a:gd name="connsiteY2" fmla="*/ 86167 h 175109"/>
                <a:gd name="connsiteX3" fmla="*/ 152940 w 301118"/>
                <a:gd name="connsiteY3" fmla="*/ 171515 h 175109"/>
                <a:gd name="connsiteX4" fmla="*/ 0 w 301118"/>
                <a:gd name="connsiteY4" fmla="*/ 131411 h 175109"/>
                <a:gd name="connsiteX0" fmla="*/ 19 w 301137"/>
                <a:gd name="connsiteY0" fmla="*/ 131411 h 157996"/>
                <a:gd name="connsiteX1" fmla="*/ 152959 w 301137"/>
                <a:gd name="connsiteY1" fmla="*/ 819 h 157996"/>
                <a:gd name="connsiteX2" fmla="*/ 301137 w 301137"/>
                <a:gd name="connsiteY2" fmla="*/ 86167 h 157996"/>
                <a:gd name="connsiteX3" fmla="*/ 143434 w 301137"/>
                <a:gd name="connsiteY3" fmla="*/ 154846 h 157996"/>
                <a:gd name="connsiteX4" fmla="*/ 19 w 301137"/>
                <a:gd name="connsiteY4" fmla="*/ 131411 h 157996"/>
                <a:gd name="connsiteX0" fmla="*/ 19 w 301137"/>
                <a:gd name="connsiteY0" fmla="*/ 131411 h 157996"/>
                <a:gd name="connsiteX1" fmla="*/ 152959 w 301137"/>
                <a:gd name="connsiteY1" fmla="*/ 819 h 157996"/>
                <a:gd name="connsiteX2" fmla="*/ 301137 w 301137"/>
                <a:gd name="connsiteY2" fmla="*/ 86167 h 157996"/>
                <a:gd name="connsiteX3" fmla="*/ 143434 w 301137"/>
                <a:gd name="connsiteY3" fmla="*/ 154846 h 157996"/>
                <a:gd name="connsiteX4" fmla="*/ 19 w 301137"/>
                <a:gd name="connsiteY4" fmla="*/ 131411 h 1579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01137" h="157996">
                  <a:moveTo>
                    <a:pt x="19" y="131411"/>
                  </a:moveTo>
                  <a:cubicBezTo>
                    <a:pt x="1607" y="105740"/>
                    <a:pt x="74198" y="8360"/>
                    <a:pt x="152959" y="819"/>
                  </a:cubicBezTo>
                  <a:cubicBezTo>
                    <a:pt x="231720" y="-6722"/>
                    <a:pt x="301137" y="39031"/>
                    <a:pt x="301137" y="86167"/>
                  </a:cubicBezTo>
                  <a:cubicBezTo>
                    <a:pt x="301137" y="133303"/>
                    <a:pt x="193620" y="147305"/>
                    <a:pt x="143434" y="154846"/>
                  </a:cubicBezTo>
                  <a:cubicBezTo>
                    <a:pt x="93248" y="162387"/>
                    <a:pt x="-1569" y="157082"/>
                    <a:pt x="19" y="131411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01" name="フリーフォーム: 図形 600">
              <a:extLst>
                <a:ext uri="{FF2B5EF4-FFF2-40B4-BE49-F238E27FC236}">
                  <a16:creationId xmlns:a16="http://schemas.microsoft.com/office/drawing/2014/main" id="{3D3EC655-E7FF-A052-A0BF-48B1D94AED06}"/>
                </a:ext>
              </a:extLst>
            </p:cNvPr>
            <p:cNvSpPr/>
            <p:nvPr/>
          </p:nvSpPr>
          <p:spPr>
            <a:xfrm rot="15234965" flipH="1">
              <a:off x="8265658" y="5067950"/>
              <a:ext cx="223984" cy="282504"/>
            </a:xfrm>
            <a:custGeom>
              <a:avLst/>
              <a:gdLst>
                <a:gd name="connsiteX0" fmla="*/ 223387 w 439719"/>
                <a:gd name="connsiteY0" fmla="*/ 0 h 554606"/>
                <a:gd name="connsiteX1" fmla="*/ 319400 w 439719"/>
                <a:gd name="connsiteY1" fmla="*/ 0 h 554606"/>
                <a:gd name="connsiteX2" fmla="*/ 439719 w 439719"/>
                <a:gd name="connsiteY2" fmla="*/ 120319 h 554606"/>
                <a:gd name="connsiteX3" fmla="*/ 439719 w 439719"/>
                <a:gd name="connsiteY3" fmla="*/ 167536 h 554606"/>
                <a:gd name="connsiteX4" fmla="*/ 439719 w 439719"/>
                <a:gd name="connsiteY4" fmla="*/ 257175 h 554606"/>
                <a:gd name="connsiteX5" fmla="*/ 439719 w 439719"/>
                <a:gd name="connsiteY5" fmla="*/ 438415 h 554606"/>
                <a:gd name="connsiteX6" fmla="*/ 405934 w 439719"/>
                <a:gd name="connsiteY6" fmla="*/ 472200 h 554606"/>
                <a:gd name="connsiteX7" fmla="*/ 405935 w 439719"/>
                <a:gd name="connsiteY7" fmla="*/ 472199 h 554606"/>
                <a:gd name="connsiteX8" fmla="*/ 382045 w 439719"/>
                <a:gd name="connsiteY8" fmla="*/ 462304 h 554606"/>
                <a:gd name="connsiteX9" fmla="*/ 373044 w 439719"/>
                <a:gd name="connsiteY9" fmla="*/ 440572 h 554606"/>
                <a:gd name="connsiteX10" fmla="*/ 373044 w 439719"/>
                <a:gd name="connsiteY10" fmla="*/ 493029 h 554606"/>
                <a:gd name="connsiteX11" fmla="*/ 333306 w 439719"/>
                <a:gd name="connsiteY11" fmla="*/ 532767 h 554606"/>
                <a:gd name="connsiteX12" fmla="*/ 333307 w 439719"/>
                <a:gd name="connsiteY12" fmla="*/ 532766 h 554606"/>
                <a:gd name="connsiteX13" fmla="*/ 305208 w 439719"/>
                <a:gd name="connsiteY13" fmla="*/ 521127 h 554606"/>
                <a:gd name="connsiteX14" fmla="*/ 301741 w 439719"/>
                <a:gd name="connsiteY14" fmla="*/ 512757 h 554606"/>
                <a:gd name="connsiteX15" fmla="*/ 301741 w 439719"/>
                <a:gd name="connsiteY15" fmla="*/ 514868 h 554606"/>
                <a:gd name="connsiteX16" fmla="*/ 262003 w 439719"/>
                <a:gd name="connsiteY16" fmla="*/ 554606 h 554606"/>
                <a:gd name="connsiteX17" fmla="*/ 262004 w 439719"/>
                <a:gd name="connsiteY17" fmla="*/ 554605 h 554606"/>
                <a:gd name="connsiteX18" fmla="*/ 222266 w 439719"/>
                <a:gd name="connsiteY18" fmla="*/ 514867 h 554606"/>
                <a:gd name="connsiteX19" fmla="*/ 222266 w 439719"/>
                <a:gd name="connsiteY19" fmla="*/ 491087 h 554606"/>
                <a:gd name="connsiteX20" fmla="*/ 213768 w 439719"/>
                <a:gd name="connsiteY20" fmla="*/ 511603 h 554606"/>
                <a:gd name="connsiteX21" fmla="*/ 185669 w 439719"/>
                <a:gd name="connsiteY21" fmla="*/ 523242 h 554606"/>
                <a:gd name="connsiteX22" fmla="*/ 185670 w 439719"/>
                <a:gd name="connsiteY22" fmla="*/ 523241 h 554606"/>
                <a:gd name="connsiteX23" fmla="*/ 145932 w 439719"/>
                <a:gd name="connsiteY23" fmla="*/ 483503 h 554606"/>
                <a:gd name="connsiteX24" fmla="*/ 145932 w 439719"/>
                <a:gd name="connsiteY24" fmla="*/ 257175 h 554606"/>
                <a:gd name="connsiteX25" fmla="*/ 138160 w 439719"/>
                <a:gd name="connsiteY25" fmla="*/ 257175 h 554606"/>
                <a:gd name="connsiteX26" fmla="*/ 81058 w 439719"/>
                <a:gd name="connsiteY26" fmla="*/ 326983 h 554606"/>
                <a:gd name="connsiteX27" fmla="*/ 16763 w 439719"/>
                <a:gd name="connsiteY27" fmla="*/ 333421 h 554606"/>
                <a:gd name="connsiteX28" fmla="*/ 10325 w 439719"/>
                <a:gd name="connsiteY28" fmla="*/ 269125 h 554606"/>
                <a:gd name="connsiteX29" fmla="*/ 103068 w 439719"/>
                <a:gd name="connsiteY29" fmla="*/ 155745 h 554606"/>
                <a:gd name="connsiteX30" fmla="*/ 103068 w 439719"/>
                <a:gd name="connsiteY30" fmla="*/ 120319 h 554606"/>
                <a:gd name="connsiteX31" fmla="*/ 223387 w 439719"/>
                <a:gd name="connsiteY31" fmla="*/ 0 h 554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439719" h="554606">
                  <a:moveTo>
                    <a:pt x="223387" y="0"/>
                  </a:moveTo>
                  <a:lnTo>
                    <a:pt x="319400" y="0"/>
                  </a:lnTo>
                  <a:cubicBezTo>
                    <a:pt x="385850" y="0"/>
                    <a:pt x="439719" y="53869"/>
                    <a:pt x="439719" y="120319"/>
                  </a:cubicBezTo>
                  <a:lnTo>
                    <a:pt x="439719" y="167536"/>
                  </a:lnTo>
                  <a:lnTo>
                    <a:pt x="439719" y="257175"/>
                  </a:lnTo>
                  <a:lnTo>
                    <a:pt x="439719" y="438415"/>
                  </a:lnTo>
                  <a:cubicBezTo>
                    <a:pt x="439719" y="457074"/>
                    <a:pt x="424593" y="472200"/>
                    <a:pt x="405934" y="472200"/>
                  </a:cubicBezTo>
                  <a:lnTo>
                    <a:pt x="405935" y="472199"/>
                  </a:lnTo>
                  <a:cubicBezTo>
                    <a:pt x="396605" y="472199"/>
                    <a:pt x="388159" y="468418"/>
                    <a:pt x="382045" y="462304"/>
                  </a:cubicBezTo>
                  <a:lnTo>
                    <a:pt x="373044" y="440572"/>
                  </a:lnTo>
                  <a:lnTo>
                    <a:pt x="373044" y="493029"/>
                  </a:lnTo>
                  <a:cubicBezTo>
                    <a:pt x="373044" y="514976"/>
                    <a:pt x="355253" y="532767"/>
                    <a:pt x="333306" y="532767"/>
                  </a:cubicBezTo>
                  <a:lnTo>
                    <a:pt x="333307" y="532766"/>
                  </a:lnTo>
                  <a:cubicBezTo>
                    <a:pt x="322334" y="532766"/>
                    <a:pt x="312399" y="528318"/>
                    <a:pt x="305208" y="521127"/>
                  </a:cubicBezTo>
                  <a:lnTo>
                    <a:pt x="301741" y="512757"/>
                  </a:lnTo>
                  <a:lnTo>
                    <a:pt x="301741" y="514868"/>
                  </a:lnTo>
                  <a:cubicBezTo>
                    <a:pt x="301741" y="536815"/>
                    <a:pt x="283950" y="554606"/>
                    <a:pt x="262003" y="554606"/>
                  </a:cubicBezTo>
                  <a:lnTo>
                    <a:pt x="262004" y="554605"/>
                  </a:lnTo>
                  <a:cubicBezTo>
                    <a:pt x="240057" y="554605"/>
                    <a:pt x="222266" y="536814"/>
                    <a:pt x="222266" y="514867"/>
                  </a:cubicBezTo>
                  <a:lnTo>
                    <a:pt x="222266" y="491087"/>
                  </a:lnTo>
                  <a:lnTo>
                    <a:pt x="213768" y="511603"/>
                  </a:lnTo>
                  <a:cubicBezTo>
                    <a:pt x="206577" y="518794"/>
                    <a:pt x="196643" y="523242"/>
                    <a:pt x="185669" y="523242"/>
                  </a:cubicBezTo>
                  <a:lnTo>
                    <a:pt x="185670" y="523241"/>
                  </a:lnTo>
                  <a:cubicBezTo>
                    <a:pt x="163723" y="523241"/>
                    <a:pt x="145932" y="505450"/>
                    <a:pt x="145932" y="483503"/>
                  </a:cubicBezTo>
                  <a:lnTo>
                    <a:pt x="145932" y="257175"/>
                  </a:lnTo>
                  <a:lnTo>
                    <a:pt x="138160" y="257175"/>
                  </a:lnTo>
                  <a:lnTo>
                    <a:pt x="81058" y="326983"/>
                  </a:lnTo>
                  <a:cubicBezTo>
                    <a:pt x="65081" y="346515"/>
                    <a:pt x="36295" y="349397"/>
                    <a:pt x="16763" y="333421"/>
                  </a:cubicBezTo>
                  <a:cubicBezTo>
                    <a:pt x="-2769" y="317444"/>
                    <a:pt x="-5651" y="288657"/>
                    <a:pt x="10325" y="269125"/>
                  </a:cubicBezTo>
                  <a:lnTo>
                    <a:pt x="103068" y="155745"/>
                  </a:lnTo>
                  <a:lnTo>
                    <a:pt x="103068" y="120319"/>
                  </a:lnTo>
                  <a:cubicBezTo>
                    <a:pt x="103068" y="53869"/>
                    <a:pt x="156937" y="0"/>
                    <a:pt x="223387" y="0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02" name="四角形: 上の 2 つの角を丸める 601">
              <a:extLst>
                <a:ext uri="{FF2B5EF4-FFF2-40B4-BE49-F238E27FC236}">
                  <a16:creationId xmlns:a16="http://schemas.microsoft.com/office/drawing/2014/main" id="{A8D7955B-48E0-F54A-9854-1D8C1AE87EED}"/>
                </a:ext>
              </a:extLst>
            </p:cNvPr>
            <p:cNvSpPr>
              <a:spLocks/>
            </p:cNvSpPr>
            <p:nvPr/>
          </p:nvSpPr>
          <p:spPr>
            <a:xfrm rot="18000000">
              <a:off x="8243948" y="5012553"/>
              <a:ext cx="206633" cy="605049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rgbClr val="CC00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EC904297-50EA-5FBE-0DA4-F043984D3BC6}"/>
                </a:ext>
              </a:extLst>
            </p:cNvPr>
            <p:cNvGrpSpPr/>
            <p:nvPr/>
          </p:nvGrpSpPr>
          <p:grpSpPr>
            <a:xfrm rot="900000">
              <a:off x="7536937" y="3803773"/>
              <a:ext cx="1278092" cy="1115392"/>
              <a:chOff x="7500189" y="3759501"/>
              <a:chExt cx="1278092" cy="1115392"/>
            </a:xfrm>
          </p:grpSpPr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55BE711C-312A-E7C8-2135-6BCC2BCA60AF}"/>
                  </a:ext>
                </a:extLst>
              </p:cNvPr>
              <p:cNvSpPr/>
              <p:nvPr/>
            </p:nvSpPr>
            <p:spPr>
              <a:xfrm>
                <a:off x="7500189" y="4237347"/>
                <a:ext cx="212110" cy="261885"/>
              </a:xfrm>
              <a:prstGeom prst="ellipse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楕円 47">
                <a:extLst>
                  <a:ext uri="{FF2B5EF4-FFF2-40B4-BE49-F238E27FC236}">
                    <a16:creationId xmlns:a16="http://schemas.microsoft.com/office/drawing/2014/main" id="{E6E7B261-4D79-66C8-E01E-AA43E5A84744}"/>
                  </a:ext>
                </a:extLst>
              </p:cNvPr>
              <p:cNvSpPr/>
              <p:nvPr/>
            </p:nvSpPr>
            <p:spPr>
              <a:xfrm>
                <a:off x="8566171" y="4237347"/>
                <a:ext cx="212110" cy="261885"/>
              </a:xfrm>
              <a:prstGeom prst="ellipse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楕円 48">
                <a:extLst>
                  <a:ext uri="{FF2B5EF4-FFF2-40B4-BE49-F238E27FC236}">
                    <a16:creationId xmlns:a16="http://schemas.microsoft.com/office/drawing/2014/main" id="{4A12CE59-FDEB-2CC5-1018-DF53268DA1D3}"/>
                  </a:ext>
                </a:extLst>
              </p:cNvPr>
              <p:cNvSpPr/>
              <p:nvPr/>
            </p:nvSpPr>
            <p:spPr>
              <a:xfrm>
                <a:off x="7581476" y="3759501"/>
                <a:ext cx="1115393" cy="1115392"/>
              </a:xfrm>
              <a:prstGeom prst="ellipse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D5B721A4-1ADF-62A9-1AE0-2DDAF8B16027}"/>
                  </a:ext>
                </a:extLst>
              </p:cNvPr>
              <p:cNvSpPr/>
              <p:nvPr/>
            </p:nvSpPr>
            <p:spPr>
              <a:xfrm>
                <a:off x="7719406" y="4223498"/>
                <a:ext cx="204991" cy="133533"/>
              </a:xfrm>
              <a:custGeom>
                <a:avLst/>
                <a:gdLst>
                  <a:gd name="connsiteX0" fmla="*/ 0 w 229269"/>
                  <a:gd name="connsiteY0" fmla="*/ 0 h 262011"/>
                  <a:gd name="connsiteX1" fmla="*/ 126400 w 229269"/>
                  <a:gd name="connsiteY1" fmla="*/ 36157 h 262011"/>
                  <a:gd name="connsiteX2" fmla="*/ 136447 w 229269"/>
                  <a:gd name="connsiteY2" fmla="*/ 23577 h 262011"/>
                  <a:gd name="connsiteX3" fmla="*/ 162454 w 229269"/>
                  <a:gd name="connsiteY3" fmla="*/ 13825 h 262011"/>
                  <a:gd name="connsiteX4" fmla="*/ 229269 w 229269"/>
                  <a:gd name="connsiteY4" fmla="*/ 137918 h 262011"/>
                  <a:gd name="connsiteX5" fmla="*/ 162454 w 229269"/>
                  <a:gd name="connsiteY5" fmla="*/ 262011 h 262011"/>
                  <a:gd name="connsiteX6" fmla="*/ 95639 w 229269"/>
                  <a:gd name="connsiteY6" fmla="*/ 137918 h 262011"/>
                  <a:gd name="connsiteX7" fmla="*/ 100109 w 229269"/>
                  <a:gd name="connsiteY7" fmla="*/ 96796 h 2620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9269" h="262011">
                    <a:moveTo>
                      <a:pt x="0" y="0"/>
                    </a:moveTo>
                    <a:lnTo>
                      <a:pt x="126400" y="36157"/>
                    </a:lnTo>
                    <a:lnTo>
                      <a:pt x="136447" y="23577"/>
                    </a:lnTo>
                    <a:cubicBezTo>
                      <a:pt x="144440" y="17297"/>
                      <a:pt x="153229" y="13825"/>
                      <a:pt x="162454" y="13825"/>
                    </a:cubicBezTo>
                    <a:cubicBezTo>
                      <a:pt x="199355" y="13825"/>
                      <a:pt x="229269" y="69383"/>
                      <a:pt x="229269" y="137918"/>
                    </a:cubicBezTo>
                    <a:cubicBezTo>
                      <a:pt x="229269" y="206453"/>
                      <a:pt x="199355" y="262011"/>
                      <a:pt x="162454" y="262011"/>
                    </a:cubicBezTo>
                    <a:cubicBezTo>
                      <a:pt x="125553" y="262011"/>
                      <a:pt x="95639" y="206453"/>
                      <a:pt x="95639" y="137918"/>
                    </a:cubicBezTo>
                    <a:lnTo>
                      <a:pt x="100109" y="96796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186F0D12-94E2-59AD-F010-F04E1D4A3041}"/>
                  </a:ext>
                </a:extLst>
              </p:cNvPr>
              <p:cNvSpPr/>
              <p:nvPr/>
            </p:nvSpPr>
            <p:spPr>
              <a:xfrm>
                <a:off x="8339076" y="4223499"/>
                <a:ext cx="195042" cy="133533"/>
              </a:xfrm>
              <a:custGeom>
                <a:avLst/>
                <a:gdLst>
                  <a:gd name="connsiteX0" fmla="*/ 0 w 218141"/>
                  <a:gd name="connsiteY0" fmla="*/ 0 h 262011"/>
                  <a:gd name="connsiteX1" fmla="*/ 117341 w 218141"/>
                  <a:gd name="connsiteY1" fmla="*/ 33566 h 262011"/>
                  <a:gd name="connsiteX2" fmla="*/ 125319 w 218141"/>
                  <a:gd name="connsiteY2" fmla="*/ 23577 h 262011"/>
                  <a:gd name="connsiteX3" fmla="*/ 151326 w 218141"/>
                  <a:gd name="connsiteY3" fmla="*/ 13825 h 262011"/>
                  <a:gd name="connsiteX4" fmla="*/ 218141 w 218141"/>
                  <a:gd name="connsiteY4" fmla="*/ 137918 h 262011"/>
                  <a:gd name="connsiteX5" fmla="*/ 151326 w 218141"/>
                  <a:gd name="connsiteY5" fmla="*/ 262011 h 262011"/>
                  <a:gd name="connsiteX6" fmla="*/ 84511 w 218141"/>
                  <a:gd name="connsiteY6" fmla="*/ 137918 h 262011"/>
                  <a:gd name="connsiteX7" fmla="*/ 89762 w 218141"/>
                  <a:gd name="connsiteY7" fmla="*/ 89615 h 262011"/>
                  <a:gd name="connsiteX8" fmla="*/ 90521 w 218141"/>
                  <a:gd name="connsiteY8" fmla="*/ 87525 h 2620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18141" h="262011">
                    <a:moveTo>
                      <a:pt x="0" y="0"/>
                    </a:moveTo>
                    <a:lnTo>
                      <a:pt x="117341" y="33566"/>
                    </a:lnTo>
                    <a:lnTo>
                      <a:pt x="125319" y="23577"/>
                    </a:lnTo>
                    <a:cubicBezTo>
                      <a:pt x="133312" y="17297"/>
                      <a:pt x="142101" y="13825"/>
                      <a:pt x="151326" y="13825"/>
                    </a:cubicBezTo>
                    <a:cubicBezTo>
                      <a:pt x="188227" y="13825"/>
                      <a:pt x="218141" y="69383"/>
                      <a:pt x="218141" y="137918"/>
                    </a:cubicBezTo>
                    <a:cubicBezTo>
                      <a:pt x="218141" y="206453"/>
                      <a:pt x="188227" y="262011"/>
                      <a:pt x="151326" y="262011"/>
                    </a:cubicBezTo>
                    <a:cubicBezTo>
                      <a:pt x="114425" y="262011"/>
                      <a:pt x="84511" y="206453"/>
                      <a:pt x="84511" y="137918"/>
                    </a:cubicBezTo>
                    <a:cubicBezTo>
                      <a:pt x="84511" y="120784"/>
                      <a:pt x="86381" y="104462"/>
                      <a:pt x="89762" y="89615"/>
                    </a:cubicBezTo>
                    <a:lnTo>
                      <a:pt x="90521" y="87525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E5F6249B-5954-F68C-6BCE-E33BD3F342D1}"/>
                </a:ext>
              </a:extLst>
            </p:cNvPr>
            <p:cNvSpPr/>
            <p:nvPr/>
          </p:nvSpPr>
          <p:spPr>
            <a:xfrm rot="900000">
              <a:off x="7951461" y="4675986"/>
              <a:ext cx="256534" cy="100002"/>
            </a:xfrm>
            <a:custGeom>
              <a:avLst/>
              <a:gdLst>
                <a:gd name="connsiteX0" fmla="*/ 219917 w 256534"/>
                <a:gd name="connsiteY0" fmla="*/ 92261 h 100002"/>
                <a:gd name="connsiteX1" fmla="*/ 126920 w 256534"/>
                <a:gd name="connsiteY1" fmla="*/ 43272 h 100002"/>
                <a:gd name="connsiteX2" fmla="*/ 38431 w 256534"/>
                <a:gd name="connsiteY2" fmla="*/ 100002 h 100002"/>
                <a:gd name="connsiteX3" fmla="*/ 0 w 256534"/>
                <a:gd name="connsiteY3" fmla="*/ 80323 h 100002"/>
                <a:gd name="connsiteX4" fmla="*/ 125081 w 256534"/>
                <a:gd name="connsiteY4" fmla="*/ 135 h 100002"/>
                <a:gd name="connsiteX5" fmla="*/ 256534 w 256534"/>
                <a:gd name="connsiteY5" fmla="*/ 69383 h 100002"/>
                <a:gd name="connsiteX6" fmla="*/ 219917 w 256534"/>
                <a:gd name="connsiteY6" fmla="*/ 92261 h 100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56534" h="100002">
                  <a:moveTo>
                    <a:pt x="219917" y="92261"/>
                  </a:moveTo>
                  <a:cubicBezTo>
                    <a:pt x="199997" y="60381"/>
                    <a:pt x="164477" y="41669"/>
                    <a:pt x="126920" y="43272"/>
                  </a:cubicBezTo>
                  <a:cubicBezTo>
                    <a:pt x="89362" y="44873"/>
                    <a:pt x="55564" y="66542"/>
                    <a:pt x="38431" y="100002"/>
                  </a:cubicBezTo>
                  <a:lnTo>
                    <a:pt x="0" y="80323"/>
                  </a:lnTo>
                  <a:cubicBezTo>
                    <a:pt x="24219" y="33026"/>
                    <a:pt x="71992" y="2398"/>
                    <a:pt x="125081" y="135"/>
                  </a:cubicBezTo>
                  <a:cubicBezTo>
                    <a:pt x="178170" y="-2130"/>
                    <a:pt x="228377" y="24320"/>
                    <a:pt x="256534" y="69383"/>
                  </a:cubicBezTo>
                  <a:lnTo>
                    <a:pt x="219917" y="92261"/>
                  </a:lnTo>
                  <a:close/>
                </a:path>
              </a:pathLst>
            </a:custGeom>
            <a:solidFill>
              <a:schemeClr val="tx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29" name="フリーフォーム: 図形 228">
              <a:extLst>
                <a:ext uri="{FF2B5EF4-FFF2-40B4-BE49-F238E27FC236}">
                  <a16:creationId xmlns:a16="http://schemas.microsoft.com/office/drawing/2014/main" id="{B3AEED18-3646-6F07-29F2-CCEC72C31226}"/>
                </a:ext>
              </a:extLst>
            </p:cNvPr>
            <p:cNvSpPr/>
            <p:nvPr/>
          </p:nvSpPr>
          <p:spPr>
            <a:xfrm rot="900000">
              <a:off x="7558632" y="3637441"/>
              <a:ext cx="1276849" cy="1334099"/>
            </a:xfrm>
            <a:custGeom>
              <a:avLst/>
              <a:gdLst>
                <a:gd name="connsiteX0" fmla="*/ 408942 w 1276849"/>
                <a:gd name="connsiteY0" fmla="*/ 17714 h 1334099"/>
                <a:gd name="connsiteX1" fmla="*/ 551540 w 1276849"/>
                <a:gd name="connsiteY1" fmla="*/ 42 h 1334099"/>
                <a:gd name="connsiteX2" fmla="*/ 648307 w 1276849"/>
                <a:gd name="connsiteY2" fmla="*/ 12466 h 1334099"/>
                <a:gd name="connsiteX3" fmla="*/ 713508 w 1276849"/>
                <a:gd name="connsiteY3" fmla="*/ 6238 h 1334099"/>
                <a:gd name="connsiteX4" fmla="*/ 995575 w 1276849"/>
                <a:gd name="connsiteY4" fmla="*/ 83032 h 1334099"/>
                <a:gd name="connsiteX5" fmla="*/ 1215226 w 1276849"/>
                <a:gd name="connsiteY5" fmla="*/ 713745 h 1334099"/>
                <a:gd name="connsiteX6" fmla="*/ 1188784 w 1276849"/>
                <a:gd name="connsiteY6" fmla="*/ 674676 h 1334099"/>
                <a:gd name="connsiteX7" fmla="*/ 1231236 w 1276849"/>
                <a:gd name="connsiteY7" fmla="*/ 808581 h 1334099"/>
                <a:gd name="connsiteX8" fmla="*/ 1247209 w 1276849"/>
                <a:gd name="connsiteY8" fmla="*/ 1194724 h 1334099"/>
                <a:gd name="connsiteX9" fmla="*/ 1190419 w 1276849"/>
                <a:gd name="connsiteY9" fmla="*/ 819518 h 1334099"/>
                <a:gd name="connsiteX10" fmla="*/ 1125083 w 1276849"/>
                <a:gd name="connsiteY10" fmla="*/ 618771 h 1334099"/>
                <a:gd name="connsiteX11" fmla="*/ 1098044 w 1276849"/>
                <a:gd name="connsiteY11" fmla="*/ 556077 h 1334099"/>
                <a:gd name="connsiteX12" fmla="*/ 1053280 w 1276849"/>
                <a:gd name="connsiteY12" fmla="*/ 505991 h 1334099"/>
                <a:gd name="connsiteX13" fmla="*/ 1009031 w 1276849"/>
                <a:gd name="connsiteY13" fmla="*/ 467794 h 1334099"/>
                <a:gd name="connsiteX14" fmla="*/ 1009037 w 1276849"/>
                <a:gd name="connsiteY14" fmla="*/ 469193 h 1334099"/>
                <a:gd name="connsiteX15" fmla="*/ 979634 w 1276849"/>
                <a:gd name="connsiteY15" fmla="*/ 551717 h 1334099"/>
                <a:gd name="connsiteX16" fmla="*/ 795721 w 1276849"/>
                <a:gd name="connsiteY16" fmla="*/ 350700 h 1334099"/>
                <a:gd name="connsiteX17" fmla="*/ 768473 w 1276849"/>
                <a:gd name="connsiteY17" fmla="*/ 332720 h 1334099"/>
                <a:gd name="connsiteX18" fmla="*/ 774311 w 1276849"/>
                <a:gd name="connsiteY18" fmla="*/ 368489 h 1334099"/>
                <a:gd name="connsiteX19" fmla="*/ 758538 w 1276849"/>
                <a:gd name="connsiteY19" fmla="*/ 422629 h 1334099"/>
                <a:gd name="connsiteX20" fmla="*/ 758537 w 1276849"/>
                <a:gd name="connsiteY20" fmla="*/ 422628 h 1334099"/>
                <a:gd name="connsiteX21" fmla="*/ 703133 w 1276849"/>
                <a:gd name="connsiteY21" fmla="*/ 353800 h 1334099"/>
                <a:gd name="connsiteX22" fmla="*/ 639442 w 1276849"/>
                <a:gd name="connsiteY22" fmla="*/ 306027 h 1334099"/>
                <a:gd name="connsiteX23" fmla="*/ 575749 w 1276849"/>
                <a:gd name="connsiteY23" fmla="*/ 353801 h 1334099"/>
                <a:gd name="connsiteX24" fmla="*/ 520345 w 1276849"/>
                <a:gd name="connsiteY24" fmla="*/ 422629 h 1334099"/>
                <a:gd name="connsiteX25" fmla="*/ 520344 w 1276849"/>
                <a:gd name="connsiteY25" fmla="*/ 422630 h 1334099"/>
                <a:gd name="connsiteX26" fmla="*/ 504571 w 1276849"/>
                <a:gd name="connsiteY26" fmla="*/ 368490 h 1334099"/>
                <a:gd name="connsiteX27" fmla="*/ 510128 w 1276849"/>
                <a:gd name="connsiteY27" fmla="*/ 334439 h 1334099"/>
                <a:gd name="connsiteX28" fmla="*/ 485486 w 1276849"/>
                <a:gd name="connsiteY28" fmla="*/ 350700 h 1334099"/>
                <a:gd name="connsiteX29" fmla="*/ 301572 w 1276849"/>
                <a:gd name="connsiteY29" fmla="*/ 551717 h 1334099"/>
                <a:gd name="connsiteX30" fmla="*/ 272169 w 1276849"/>
                <a:gd name="connsiteY30" fmla="*/ 469193 h 1334099"/>
                <a:gd name="connsiteX31" fmla="*/ 272233 w 1276849"/>
                <a:gd name="connsiteY31" fmla="*/ 453976 h 1334099"/>
                <a:gd name="connsiteX32" fmla="*/ 214367 w 1276849"/>
                <a:gd name="connsiteY32" fmla="*/ 504297 h 1334099"/>
                <a:gd name="connsiteX33" fmla="*/ 126865 w 1276849"/>
                <a:gd name="connsiteY33" fmla="*/ 603363 h 1334099"/>
                <a:gd name="connsiteX34" fmla="*/ 86468 w 1276849"/>
                <a:gd name="connsiteY34" fmla="*/ 664058 h 1334099"/>
                <a:gd name="connsiteX35" fmla="*/ 87028 w 1276849"/>
                <a:gd name="connsiteY35" fmla="*/ 682546 h 1334099"/>
                <a:gd name="connsiteX36" fmla="*/ 141464 w 1276849"/>
                <a:gd name="connsiteY36" fmla="*/ 980099 h 1334099"/>
                <a:gd name="connsiteX37" fmla="*/ 279886 w 1276849"/>
                <a:gd name="connsiteY37" fmla="*/ 1333432 h 1334099"/>
                <a:gd name="connsiteX38" fmla="*/ 100647 w 1276849"/>
                <a:gd name="connsiteY38" fmla="*/ 991036 h 1334099"/>
                <a:gd name="connsiteX39" fmla="*/ 55540 w 1276849"/>
                <a:gd name="connsiteY39" fmla="*/ 727051 h 1334099"/>
                <a:gd name="connsiteX40" fmla="*/ 55596 w 1276849"/>
                <a:gd name="connsiteY40" fmla="*/ 710443 h 1334099"/>
                <a:gd name="connsiteX41" fmla="*/ 53399 w 1276849"/>
                <a:gd name="connsiteY41" fmla="*/ 713744 h 1334099"/>
                <a:gd name="connsiteX42" fmla="*/ 53399 w 1276849"/>
                <a:gd name="connsiteY42" fmla="*/ 713745 h 1334099"/>
                <a:gd name="connsiteX43" fmla="*/ 268736 w 1276849"/>
                <a:gd name="connsiteY43" fmla="*/ 75560 h 1334099"/>
                <a:gd name="connsiteX44" fmla="*/ 408942 w 1276849"/>
                <a:gd name="connsiteY44" fmla="*/ 17714 h 1334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1276849" h="1334099">
                  <a:moveTo>
                    <a:pt x="408942" y="17714"/>
                  </a:moveTo>
                  <a:cubicBezTo>
                    <a:pt x="456573" y="5228"/>
                    <a:pt x="504604" y="-563"/>
                    <a:pt x="551540" y="42"/>
                  </a:cubicBezTo>
                  <a:lnTo>
                    <a:pt x="648307" y="12466"/>
                  </a:lnTo>
                  <a:lnTo>
                    <a:pt x="713508" y="6238"/>
                  </a:lnTo>
                  <a:cubicBezTo>
                    <a:pt x="806915" y="5834"/>
                    <a:pt x="904894" y="30678"/>
                    <a:pt x="995575" y="83032"/>
                  </a:cubicBezTo>
                  <a:cubicBezTo>
                    <a:pt x="1237390" y="222644"/>
                    <a:pt x="1335731" y="505024"/>
                    <a:pt x="1215226" y="713745"/>
                  </a:cubicBezTo>
                  <a:lnTo>
                    <a:pt x="1188784" y="674676"/>
                  </a:lnTo>
                  <a:lnTo>
                    <a:pt x="1231236" y="808581"/>
                  </a:lnTo>
                  <a:cubicBezTo>
                    <a:pt x="1285143" y="1009762"/>
                    <a:pt x="1292293" y="1182644"/>
                    <a:pt x="1247209" y="1194724"/>
                  </a:cubicBezTo>
                  <a:cubicBezTo>
                    <a:pt x="1249862" y="1101847"/>
                    <a:pt x="1228822" y="962839"/>
                    <a:pt x="1190419" y="819518"/>
                  </a:cubicBezTo>
                  <a:cubicBezTo>
                    <a:pt x="1171218" y="747857"/>
                    <a:pt x="1148796" y="679301"/>
                    <a:pt x="1125083" y="618771"/>
                  </a:cubicBezTo>
                  <a:lnTo>
                    <a:pt x="1098044" y="556077"/>
                  </a:lnTo>
                  <a:lnTo>
                    <a:pt x="1053280" y="505991"/>
                  </a:lnTo>
                  <a:lnTo>
                    <a:pt x="1009031" y="467794"/>
                  </a:lnTo>
                  <a:lnTo>
                    <a:pt x="1009037" y="469193"/>
                  </a:lnTo>
                  <a:cubicBezTo>
                    <a:pt x="1004318" y="497901"/>
                    <a:pt x="994637" y="525730"/>
                    <a:pt x="979634" y="551717"/>
                  </a:cubicBezTo>
                  <a:cubicBezTo>
                    <a:pt x="932409" y="473873"/>
                    <a:pt x="869149" y="405739"/>
                    <a:pt x="795721" y="350700"/>
                  </a:cubicBezTo>
                  <a:lnTo>
                    <a:pt x="768473" y="332720"/>
                  </a:lnTo>
                  <a:lnTo>
                    <a:pt x="774311" y="368489"/>
                  </a:lnTo>
                  <a:cubicBezTo>
                    <a:pt x="773372" y="387386"/>
                    <a:pt x="768252" y="405803"/>
                    <a:pt x="758538" y="422629"/>
                  </a:cubicBezTo>
                  <a:lnTo>
                    <a:pt x="758537" y="422628"/>
                  </a:lnTo>
                  <a:cubicBezTo>
                    <a:pt x="743248" y="397428"/>
                    <a:pt x="724499" y="374322"/>
                    <a:pt x="703133" y="353800"/>
                  </a:cubicBezTo>
                  <a:lnTo>
                    <a:pt x="639442" y="306027"/>
                  </a:lnTo>
                  <a:lnTo>
                    <a:pt x="575749" y="353801"/>
                  </a:lnTo>
                  <a:cubicBezTo>
                    <a:pt x="554383" y="374323"/>
                    <a:pt x="535634" y="397429"/>
                    <a:pt x="520345" y="422629"/>
                  </a:cubicBezTo>
                  <a:lnTo>
                    <a:pt x="520344" y="422630"/>
                  </a:lnTo>
                  <a:cubicBezTo>
                    <a:pt x="510630" y="405804"/>
                    <a:pt x="505510" y="387387"/>
                    <a:pt x="504571" y="368490"/>
                  </a:cubicBezTo>
                  <a:lnTo>
                    <a:pt x="510128" y="334439"/>
                  </a:lnTo>
                  <a:lnTo>
                    <a:pt x="485486" y="350700"/>
                  </a:lnTo>
                  <a:cubicBezTo>
                    <a:pt x="412057" y="405739"/>
                    <a:pt x="348797" y="473873"/>
                    <a:pt x="301572" y="551717"/>
                  </a:cubicBezTo>
                  <a:cubicBezTo>
                    <a:pt x="286569" y="525730"/>
                    <a:pt x="276888" y="497901"/>
                    <a:pt x="272169" y="469193"/>
                  </a:cubicBezTo>
                  <a:lnTo>
                    <a:pt x="272233" y="453976"/>
                  </a:lnTo>
                  <a:lnTo>
                    <a:pt x="214367" y="504297"/>
                  </a:lnTo>
                  <a:cubicBezTo>
                    <a:pt x="183069" y="535313"/>
                    <a:pt x="153797" y="568395"/>
                    <a:pt x="126865" y="603363"/>
                  </a:cubicBezTo>
                  <a:lnTo>
                    <a:pt x="86468" y="664058"/>
                  </a:lnTo>
                  <a:lnTo>
                    <a:pt x="87028" y="682546"/>
                  </a:lnTo>
                  <a:cubicBezTo>
                    <a:pt x="93627" y="767543"/>
                    <a:pt x="112662" y="872608"/>
                    <a:pt x="141464" y="980099"/>
                  </a:cubicBezTo>
                  <a:cubicBezTo>
                    <a:pt x="179867" y="1123420"/>
                    <a:pt x="231150" y="1254324"/>
                    <a:pt x="279886" y="1333432"/>
                  </a:cubicBezTo>
                  <a:cubicBezTo>
                    <a:pt x="234802" y="1345512"/>
                    <a:pt x="154554" y="1192217"/>
                    <a:pt x="100647" y="991036"/>
                  </a:cubicBezTo>
                  <a:cubicBezTo>
                    <a:pt x="73694" y="890445"/>
                    <a:pt x="58430" y="796929"/>
                    <a:pt x="55540" y="727051"/>
                  </a:cubicBezTo>
                  <a:lnTo>
                    <a:pt x="55596" y="710443"/>
                  </a:lnTo>
                  <a:lnTo>
                    <a:pt x="53399" y="713744"/>
                  </a:lnTo>
                  <a:lnTo>
                    <a:pt x="53399" y="713745"/>
                  </a:lnTo>
                  <a:cubicBezTo>
                    <a:pt x="-69489" y="500897"/>
                    <a:pt x="26921" y="215172"/>
                    <a:pt x="268736" y="75560"/>
                  </a:cubicBezTo>
                  <a:cubicBezTo>
                    <a:pt x="314076" y="49383"/>
                    <a:pt x="361310" y="30201"/>
                    <a:pt x="408942" y="17714"/>
                  </a:cubicBez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263348A4-D731-915E-DBBB-6C682BEEB97D}"/>
              </a:ext>
            </a:extLst>
          </p:cNvPr>
          <p:cNvSpPr txBox="1"/>
          <p:nvPr/>
        </p:nvSpPr>
        <p:spPr>
          <a:xfrm>
            <a:off x="3360273" y="188640"/>
            <a:ext cx="31854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女性の薬剤師さんのイラスト</a:t>
            </a:r>
          </a:p>
        </p:txBody>
      </p:sp>
    </p:spTree>
    <p:extLst>
      <p:ext uri="{BB962C8B-B14F-4D97-AF65-F5344CB8AC3E}">
        <p14:creationId xmlns:p14="http://schemas.microsoft.com/office/powerpoint/2010/main" val="4104932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il317_女性の薬剤師さんのイラスト</dc:title>
  <dc:subject>il317_女性の薬剤師さんのイラスト</dc:subject>
  <dc:creator>ぱわぽすけ</dc:creator>
  <cp:lastModifiedBy/>
  <cp:revision>1</cp:revision>
  <dcterms:created xsi:type="dcterms:W3CDTF">2014-10-29T04:47:26Z</dcterms:created>
  <dcterms:modified xsi:type="dcterms:W3CDTF">2024-11-26T08:42:08Z</dcterms:modified>
  <cp:version>1</cp:version>
</cp:coreProperties>
</file>

<file path=docProps/thumbnail.jpeg>
</file>