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539" r:id="rId2"/>
    <p:sldId id="541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CC"/>
    <a:srgbClr val="FF6699"/>
    <a:srgbClr val="FF0000"/>
    <a:srgbClr val="3333FF"/>
    <a:srgbClr val="99CCFF"/>
    <a:srgbClr val="FFCC00"/>
    <a:srgbClr val="3333CC"/>
    <a:srgbClr val="3333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11" autoAdjust="0"/>
    <p:restoredTop sz="94660"/>
  </p:normalViewPr>
  <p:slideViewPr>
    <p:cSldViewPr>
      <p:cViewPr varScale="1">
        <p:scale>
          <a:sx n="73" d="100"/>
          <a:sy n="73" d="100"/>
        </p:scale>
        <p:origin x="78" y="13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2024/11/26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33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©2024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  <p:sldLayoutId id="2147483661" r:id="rId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465248-CC11-7E90-11F8-7322C84D10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9" name="グループ化 608">
            <a:extLst>
              <a:ext uri="{FF2B5EF4-FFF2-40B4-BE49-F238E27FC236}">
                <a16:creationId xmlns:a16="http://schemas.microsoft.com/office/drawing/2014/main" id="{4309B91B-713A-39A0-DDD3-42F318D2BE2E}"/>
              </a:ext>
            </a:extLst>
          </p:cNvPr>
          <p:cNvGrpSpPr/>
          <p:nvPr/>
        </p:nvGrpSpPr>
        <p:grpSpPr>
          <a:xfrm>
            <a:off x="7489550" y="805577"/>
            <a:ext cx="1287326" cy="2500282"/>
            <a:chOff x="7489550" y="805577"/>
            <a:chExt cx="1287326" cy="2500282"/>
          </a:xfrm>
        </p:grpSpPr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9A77C805-F701-233E-FA2B-E061D4CDA190}"/>
                </a:ext>
              </a:extLst>
            </p:cNvPr>
            <p:cNvSpPr>
              <a:spLocks/>
            </p:cNvSpPr>
            <p:nvPr/>
          </p:nvSpPr>
          <p:spPr>
            <a:xfrm rot="1800000" flipH="1">
              <a:off x="7666304" y="1828101"/>
              <a:ext cx="206633" cy="50584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32196765-C81C-DD0B-1834-D15960A95EB4}"/>
                </a:ext>
              </a:extLst>
            </p:cNvPr>
            <p:cNvSpPr>
              <a:spLocks/>
            </p:cNvSpPr>
            <p:nvPr/>
          </p:nvSpPr>
          <p:spPr>
            <a:xfrm rot="19800000">
              <a:off x="8385050" y="1828101"/>
              <a:ext cx="206633" cy="50584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8D2D58F8-6917-E0C5-3601-A097D4656B09}"/>
                </a:ext>
              </a:extLst>
            </p:cNvPr>
            <p:cNvSpPr/>
            <p:nvPr/>
          </p:nvSpPr>
          <p:spPr>
            <a:xfrm rot="10800000">
              <a:off x="7810990" y="2516841"/>
              <a:ext cx="663775" cy="678637"/>
            </a:xfrm>
            <a:custGeom>
              <a:avLst/>
              <a:gdLst>
                <a:gd name="connsiteX0" fmla="*/ 850898 w 850898"/>
                <a:gd name="connsiteY0" fmla="*/ 869950 h 869950"/>
                <a:gd name="connsiteX1" fmla="*/ 0 w 850898"/>
                <a:gd name="connsiteY1" fmla="*/ 869950 h 869950"/>
                <a:gd name="connsiteX2" fmla="*/ 111127 w 850898"/>
                <a:gd name="connsiteY2" fmla="*/ 0 h 869950"/>
                <a:gd name="connsiteX3" fmla="*/ 399770 w 850898"/>
                <a:gd name="connsiteY3" fmla="*/ 0 h 869950"/>
                <a:gd name="connsiteX4" fmla="*/ 427607 w 850898"/>
                <a:gd name="connsiteY4" fmla="*/ 481423 h 869950"/>
                <a:gd name="connsiteX5" fmla="*/ 455445 w 850898"/>
                <a:gd name="connsiteY5" fmla="*/ 0 h 869950"/>
                <a:gd name="connsiteX6" fmla="*/ 739771 w 850898"/>
                <a:gd name="connsiteY6" fmla="*/ 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0898" h="869950">
                  <a:moveTo>
                    <a:pt x="850898" y="869950"/>
                  </a:moveTo>
                  <a:lnTo>
                    <a:pt x="0" y="869950"/>
                  </a:lnTo>
                  <a:lnTo>
                    <a:pt x="111127" y="0"/>
                  </a:lnTo>
                  <a:lnTo>
                    <a:pt x="399770" y="0"/>
                  </a:lnTo>
                  <a:lnTo>
                    <a:pt x="427607" y="481423"/>
                  </a:lnTo>
                  <a:lnTo>
                    <a:pt x="455445" y="0"/>
                  </a:lnTo>
                  <a:lnTo>
                    <a:pt x="73977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5A211681-F32E-4096-E207-3B7A568D7D39}"/>
                </a:ext>
              </a:extLst>
            </p:cNvPr>
            <p:cNvGrpSpPr/>
            <p:nvPr/>
          </p:nvGrpSpPr>
          <p:grpSpPr>
            <a:xfrm>
              <a:off x="7776315" y="3115979"/>
              <a:ext cx="733123" cy="189880"/>
              <a:chOff x="4483100" y="4603440"/>
              <a:chExt cx="939796" cy="243408"/>
            </a:xfrm>
            <a:solidFill>
              <a:schemeClr val="tx1"/>
            </a:solidFill>
          </p:grpSpPr>
          <p:sp>
            <p:nvSpPr>
              <p:cNvPr id="81" name="四角形: 上の 2 つの角を丸める 80">
                <a:extLst>
                  <a:ext uri="{FF2B5EF4-FFF2-40B4-BE49-F238E27FC236}">
                    <a16:creationId xmlns:a16="http://schemas.microsoft.com/office/drawing/2014/main" id="{6FE0D8CD-8241-DF23-0F04-CB6459D647D7}"/>
                  </a:ext>
                </a:extLst>
              </p:cNvPr>
              <p:cNvSpPr/>
              <p:nvPr/>
            </p:nvSpPr>
            <p:spPr>
              <a:xfrm>
                <a:off x="4483100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上の 2 つの角を丸める 81">
                <a:extLst>
                  <a:ext uri="{FF2B5EF4-FFF2-40B4-BE49-F238E27FC236}">
                    <a16:creationId xmlns:a16="http://schemas.microsoft.com/office/drawing/2014/main" id="{733DF7A9-E0A3-0538-AD65-2C3C54C2F2CA}"/>
                  </a:ext>
                </a:extLst>
              </p:cNvPr>
              <p:cNvSpPr/>
              <p:nvPr/>
            </p:nvSpPr>
            <p:spPr>
              <a:xfrm>
                <a:off x="4952998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0F356D20-BFAB-C71F-3457-B50F6E9C49D0}"/>
                </a:ext>
              </a:extLst>
            </p:cNvPr>
            <p:cNvSpPr/>
            <p:nvPr/>
          </p:nvSpPr>
          <p:spPr>
            <a:xfrm>
              <a:off x="7778790" y="1800645"/>
              <a:ext cx="728173" cy="1110271"/>
            </a:xfrm>
            <a:custGeom>
              <a:avLst/>
              <a:gdLst>
                <a:gd name="connsiteX0" fmla="*/ 126935 w 728173"/>
                <a:gd name="connsiteY0" fmla="*/ 0 h 1110271"/>
                <a:gd name="connsiteX1" fmla="*/ 601238 w 728173"/>
                <a:gd name="connsiteY1" fmla="*/ 0 h 1110271"/>
                <a:gd name="connsiteX2" fmla="*/ 728173 w 728173"/>
                <a:gd name="connsiteY2" fmla="*/ 126935 h 1110271"/>
                <a:gd name="connsiteX3" fmla="*/ 687883 w 728173"/>
                <a:gd name="connsiteY3" fmla="*/ 864766 h 1110271"/>
                <a:gd name="connsiteX4" fmla="*/ 707253 w 728173"/>
                <a:gd name="connsiteY4" fmla="*/ 1110271 h 1110271"/>
                <a:gd name="connsiteX5" fmla="*/ 394161 w 728173"/>
                <a:gd name="connsiteY5" fmla="*/ 1110271 h 1110271"/>
                <a:gd name="connsiteX6" fmla="*/ 362404 w 728173"/>
                <a:gd name="connsiteY6" fmla="*/ 1044510 h 1110271"/>
                <a:gd name="connsiteX7" fmla="*/ 330647 w 728173"/>
                <a:gd name="connsiteY7" fmla="*/ 1110271 h 1110271"/>
                <a:gd name="connsiteX8" fmla="*/ 20919 w 728173"/>
                <a:gd name="connsiteY8" fmla="*/ 1110271 h 1110271"/>
                <a:gd name="connsiteX9" fmla="*/ 40290 w 728173"/>
                <a:gd name="connsiteY9" fmla="*/ 864758 h 1110271"/>
                <a:gd name="connsiteX10" fmla="*/ 0 w 728173"/>
                <a:gd name="connsiteY10" fmla="*/ 126935 h 1110271"/>
                <a:gd name="connsiteX11" fmla="*/ 126935 w 728173"/>
                <a:gd name="connsiteY11" fmla="*/ 0 h 111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8173" h="1110271">
                  <a:moveTo>
                    <a:pt x="126935" y="0"/>
                  </a:moveTo>
                  <a:lnTo>
                    <a:pt x="601238" y="0"/>
                  </a:lnTo>
                  <a:cubicBezTo>
                    <a:pt x="671342" y="0"/>
                    <a:pt x="728173" y="56831"/>
                    <a:pt x="728173" y="126935"/>
                  </a:cubicBezTo>
                  <a:lnTo>
                    <a:pt x="687883" y="864766"/>
                  </a:lnTo>
                  <a:lnTo>
                    <a:pt x="707253" y="1110271"/>
                  </a:lnTo>
                  <a:lnTo>
                    <a:pt x="394161" y="1110271"/>
                  </a:lnTo>
                  <a:lnTo>
                    <a:pt x="362404" y="1044510"/>
                  </a:lnTo>
                  <a:lnTo>
                    <a:pt x="330647" y="1110271"/>
                  </a:lnTo>
                  <a:lnTo>
                    <a:pt x="20919" y="1110271"/>
                  </a:lnTo>
                  <a:lnTo>
                    <a:pt x="40290" y="864758"/>
                  </a:lnTo>
                  <a:lnTo>
                    <a:pt x="0" y="126935"/>
                  </a:lnTo>
                  <a:cubicBezTo>
                    <a:pt x="0" y="56831"/>
                    <a:pt x="56831" y="0"/>
                    <a:pt x="12693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" name="二等辺三角形 83">
              <a:extLst>
                <a:ext uri="{FF2B5EF4-FFF2-40B4-BE49-F238E27FC236}">
                  <a16:creationId xmlns:a16="http://schemas.microsoft.com/office/drawing/2014/main" id="{0BD34728-C4DD-4F9C-58F3-87C6E027E8F0}"/>
                </a:ext>
              </a:extLst>
            </p:cNvPr>
            <p:cNvSpPr/>
            <p:nvPr/>
          </p:nvSpPr>
          <p:spPr>
            <a:xfrm rot="10800000">
              <a:off x="7957913" y="1800645"/>
              <a:ext cx="366562" cy="481270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台形 84">
              <a:extLst>
                <a:ext uri="{FF2B5EF4-FFF2-40B4-BE49-F238E27FC236}">
                  <a16:creationId xmlns:a16="http://schemas.microsoft.com/office/drawing/2014/main" id="{B7A31C3B-2844-6355-2770-C74C68429EFC}"/>
                </a:ext>
              </a:extLst>
            </p:cNvPr>
            <p:cNvSpPr/>
            <p:nvPr/>
          </p:nvSpPr>
          <p:spPr>
            <a:xfrm rot="10800000">
              <a:off x="8056935" y="1801265"/>
              <a:ext cx="168518" cy="118305"/>
            </a:xfrm>
            <a:prstGeom prst="trapezoid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DBE8E21-A359-169A-5586-B649CBF74ACE}"/>
                </a:ext>
              </a:extLst>
            </p:cNvPr>
            <p:cNvSpPr/>
            <p:nvPr/>
          </p:nvSpPr>
          <p:spPr>
            <a:xfrm rot="10800000">
              <a:off x="8080140" y="1919570"/>
              <a:ext cx="122109" cy="362345"/>
            </a:xfrm>
            <a:custGeom>
              <a:avLst/>
              <a:gdLst>
                <a:gd name="connsiteX0" fmla="*/ 132272 w 156532"/>
                <a:gd name="connsiteY0" fmla="*/ 464492 h 464492"/>
                <a:gd name="connsiteX1" fmla="*/ 24260 w 156532"/>
                <a:gd name="connsiteY1" fmla="*/ 464492 h 464492"/>
                <a:gd name="connsiteX2" fmla="*/ 0 w 156532"/>
                <a:gd name="connsiteY2" fmla="*/ 205515 h 464492"/>
                <a:gd name="connsiteX3" fmla="*/ 78266 w 156532"/>
                <a:gd name="connsiteY3" fmla="*/ 0 h 464492"/>
                <a:gd name="connsiteX4" fmla="*/ 156532 w 156532"/>
                <a:gd name="connsiteY4" fmla="*/ 205515 h 464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532" h="464492">
                  <a:moveTo>
                    <a:pt x="132272" y="464492"/>
                  </a:moveTo>
                  <a:lnTo>
                    <a:pt x="24260" y="464492"/>
                  </a:lnTo>
                  <a:lnTo>
                    <a:pt x="0" y="205515"/>
                  </a:lnTo>
                  <a:lnTo>
                    <a:pt x="78266" y="0"/>
                  </a:lnTo>
                  <a:lnTo>
                    <a:pt x="156532" y="205515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21EF23E8-679E-9163-47C7-45B5D1501A68}"/>
                </a:ext>
              </a:extLst>
            </p:cNvPr>
            <p:cNvSpPr/>
            <p:nvPr/>
          </p:nvSpPr>
          <p:spPr>
            <a:xfrm rot="10800000">
              <a:off x="7957913" y="1800644"/>
              <a:ext cx="366562" cy="207236"/>
            </a:xfrm>
            <a:custGeom>
              <a:avLst/>
              <a:gdLst>
                <a:gd name="connsiteX0" fmla="*/ 366562 w 366562"/>
                <a:gd name="connsiteY0" fmla="*/ 207236 h 207236"/>
                <a:gd name="connsiteX1" fmla="*/ 0 w 366562"/>
                <a:gd name="connsiteY1" fmla="*/ 207236 h 207236"/>
                <a:gd name="connsiteX2" fmla="*/ 78921 w 366562"/>
                <a:gd name="connsiteY2" fmla="*/ 0 h 207236"/>
                <a:gd name="connsiteX3" fmla="*/ 183281 w 366562"/>
                <a:gd name="connsiteY3" fmla="*/ 164005 h 207236"/>
                <a:gd name="connsiteX4" fmla="*/ 287641 w 366562"/>
                <a:gd name="connsiteY4" fmla="*/ 0 h 207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562" h="207236">
                  <a:moveTo>
                    <a:pt x="366562" y="207236"/>
                  </a:moveTo>
                  <a:lnTo>
                    <a:pt x="0" y="207236"/>
                  </a:lnTo>
                  <a:lnTo>
                    <a:pt x="78921" y="0"/>
                  </a:lnTo>
                  <a:lnTo>
                    <a:pt x="183281" y="164005"/>
                  </a:lnTo>
                  <a:lnTo>
                    <a:pt x="287641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AF501E79-0336-D0B4-27FA-815D82B793C0}"/>
                </a:ext>
              </a:extLst>
            </p:cNvPr>
            <p:cNvSpPr/>
            <p:nvPr/>
          </p:nvSpPr>
          <p:spPr>
            <a:xfrm>
              <a:off x="7857393" y="1856427"/>
              <a:ext cx="259556" cy="476250"/>
            </a:xfrm>
            <a:custGeom>
              <a:avLst/>
              <a:gdLst>
                <a:gd name="connsiteX0" fmla="*/ 28575 w 259556"/>
                <a:gd name="connsiteY0" fmla="*/ 0 h 476250"/>
                <a:gd name="connsiteX1" fmla="*/ 0 w 259556"/>
                <a:gd name="connsiteY1" fmla="*/ 138113 h 476250"/>
                <a:gd name="connsiteX2" fmla="*/ 83344 w 259556"/>
                <a:gd name="connsiteY2" fmla="*/ 135731 h 476250"/>
                <a:gd name="connsiteX3" fmla="*/ 4763 w 259556"/>
                <a:gd name="connsiteY3" fmla="*/ 192881 h 476250"/>
                <a:gd name="connsiteX4" fmla="*/ 259556 w 259556"/>
                <a:gd name="connsiteY4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476250">
                  <a:moveTo>
                    <a:pt x="28575" y="0"/>
                  </a:moveTo>
                  <a:lnTo>
                    <a:pt x="0" y="138113"/>
                  </a:lnTo>
                  <a:lnTo>
                    <a:pt x="83344" y="135731"/>
                  </a:lnTo>
                  <a:lnTo>
                    <a:pt x="4763" y="192881"/>
                  </a:lnTo>
                  <a:lnTo>
                    <a:pt x="259556" y="47625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2A59E0CE-7D77-C050-5C06-2E28234719E8}"/>
                </a:ext>
              </a:extLst>
            </p:cNvPr>
            <p:cNvSpPr/>
            <p:nvPr/>
          </p:nvSpPr>
          <p:spPr>
            <a:xfrm flipH="1">
              <a:off x="8160279" y="1856427"/>
              <a:ext cx="259556" cy="476250"/>
            </a:xfrm>
            <a:custGeom>
              <a:avLst/>
              <a:gdLst>
                <a:gd name="connsiteX0" fmla="*/ 28575 w 259556"/>
                <a:gd name="connsiteY0" fmla="*/ 0 h 476250"/>
                <a:gd name="connsiteX1" fmla="*/ 0 w 259556"/>
                <a:gd name="connsiteY1" fmla="*/ 138113 h 476250"/>
                <a:gd name="connsiteX2" fmla="*/ 83344 w 259556"/>
                <a:gd name="connsiteY2" fmla="*/ 135731 h 476250"/>
                <a:gd name="connsiteX3" fmla="*/ 4763 w 259556"/>
                <a:gd name="connsiteY3" fmla="*/ 192881 h 476250"/>
                <a:gd name="connsiteX4" fmla="*/ 259556 w 259556"/>
                <a:gd name="connsiteY4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476250">
                  <a:moveTo>
                    <a:pt x="28575" y="0"/>
                  </a:moveTo>
                  <a:lnTo>
                    <a:pt x="0" y="138113"/>
                  </a:lnTo>
                  <a:lnTo>
                    <a:pt x="83344" y="135731"/>
                  </a:lnTo>
                  <a:lnTo>
                    <a:pt x="4763" y="192881"/>
                  </a:lnTo>
                  <a:lnTo>
                    <a:pt x="259556" y="47625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8" name="楕円 267">
              <a:extLst>
                <a:ext uri="{FF2B5EF4-FFF2-40B4-BE49-F238E27FC236}">
                  <a16:creationId xmlns:a16="http://schemas.microsoft.com/office/drawing/2014/main" id="{88E81441-BF53-9460-9E0D-E6682A34AD21}"/>
                </a:ext>
              </a:extLst>
            </p:cNvPr>
            <p:cNvSpPr/>
            <p:nvPr/>
          </p:nvSpPr>
          <p:spPr>
            <a:xfrm>
              <a:off x="8096668" y="2535596"/>
              <a:ext cx="76207" cy="7620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DF6CA313-3E3A-2C70-0F07-D4BFAC8CF845}"/>
                </a:ext>
              </a:extLst>
            </p:cNvPr>
            <p:cNvSpPr/>
            <p:nvPr/>
          </p:nvSpPr>
          <p:spPr>
            <a:xfrm rot="2700000">
              <a:off x="8092283" y="2418985"/>
              <a:ext cx="223983" cy="282504"/>
            </a:xfrm>
            <a:custGeom>
              <a:avLst/>
              <a:gdLst>
                <a:gd name="connsiteX0" fmla="*/ 223387 w 439719"/>
                <a:gd name="connsiteY0" fmla="*/ 0 h 554606"/>
                <a:gd name="connsiteX1" fmla="*/ 319400 w 439719"/>
                <a:gd name="connsiteY1" fmla="*/ 0 h 554606"/>
                <a:gd name="connsiteX2" fmla="*/ 439719 w 439719"/>
                <a:gd name="connsiteY2" fmla="*/ 120319 h 554606"/>
                <a:gd name="connsiteX3" fmla="*/ 439719 w 439719"/>
                <a:gd name="connsiteY3" fmla="*/ 167536 h 554606"/>
                <a:gd name="connsiteX4" fmla="*/ 439719 w 439719"/>
                <a:gd name="connsiteY4" fmla="*/ 257175 h 554606"/>
                <a:gd name="connsiteX5" fmla="*/ 439719 w 439719"/>
                <a:gd name="connsiteY5" fmla="*/ 438415 h 554606"/>
                <a:gd name="connsiteX6" fmla="*/ 405934 w 439719"/>
                <a:gd name="connsiteY6" fmla="*/ 472200 h 554606"/>
                <a:gd name="connsiteX7" fmla="*/ 405935 w 439719"/>
                <a:gd name="connsiteY7" fmla="*/ 472199 h 554606"/>
                <a:gd name="connsiteX8" fmla="*/ 382045 w 439719"/>
                <a:gd name="connsiteY8" fmla="*/ 462304 h 554606"/>
                <a:gd name="connsiteX9" fmla="*/ 373044 w 439719"/>
                <a:gd name="connsiteY9" fmla="*/ 440572 h 554606"/>
                <a:gd name="connsiteX10" fmla="*/ 373044 w 439719"/>
                <a:gd name="connsiteY10" fmla="*/ 493029 h 554606"/>
                <a:gd name="connsiteX11" fmla="*/ 333306 w 439719"/>
                <a:gd name="connsiteY11" fmla="*/ 532767 h 554606"/>
                <a:gd name="connsiteX12" fmla="*/ 333307 w 439719"/>
                <a:gd name="connsiteY12" fmla="*/ 532766 h 554606"/>
                <a:gd name="connsiteX13" fmla="*/ 305208 w 439719"/>
                <a:gd name="connsiteY13" fmla="*/ 521127 h 554606"/>
                <a:gd name="connsiteX14" fmla="*/ 301741 w 439719"/>
                <a:gd name="connsiteY14" fmla="*/ 512757 h 554606"/>
                <a:gd name="connsiteX15" fmla="*/ 301741 w 439719"/>
                <a:gd name="connsiteY15" fmla="*/ 514868 h 554606"/>
                <a:gd name="connsiteX16" fmla="*/ 262003 w 439719"/>
                <a:gd name="connsiteY16" fmla="*/ 554606 h 554606"/>
                <a:gd name="connsiteX17" fmla="*/ 262004 w 439719"/>
                <a:gd name="connsiteY17" fmla="*/ 554605 h 554606"/>
                <a:gd name="connsiteX18" fmla="*/ 222266 w 439719"/>
                <a:gd name="connsiteY18" fmla="*/ 514867 h 554606"/>
                <a:gd name="connsiteX19" fmla="*/ 222266 w 439719"/>
                <a:gd name="connsiteY19" fmla="*/ 491087 h 554606"/>
                <a:gd name="connsiteX20" fmla="*/ 213768 w 439719"/>
                <a:gd name="connsiteY20" fmla="*/ 511603 h 554606"/>
                <a:gd name="connsiteX21" fmla="*/ 185669 w 439719"/>
                <a:gd name="connsiteY21" fmla="*/ 523242 h 554606"/>
                <a:gd name="connsiteX22" fmla="*/ 185670 w 439719"/>
                <a:gd name="connsiteY22" fmla="*/ 523241 h 554606"/>
                <a:gd name="connsiteX23" fmla="*/ 145932 w 439719"/>
                <a:gd name="connsiteY23" fmla="*/ 483503 h 554606"/>
                <a:gd name="connsiteX24" fmla="*/ 145932 w 439719"/>
                <a:gd name="connsiteY24" fmla="*/ 257175 h 554606"/>
                <a:gd name="connsiteX25" fmla="*/ 138160 w 439719"/>
                <a:gd name="connsiteY25" fmla="*/ 257175 h 554606"/>
                <a:gd name="connsiteX26" fmla="*/ 81058 w 439719"/>
                <a:gd name="connsiteY26" fmla="*/ 326983 h 554606"/>
                <a:gd name="connsiteX27" fmla="*/ 16763 w 439719"/>
                <a:gd name="connsiteY27" fmla="*/ 333421 h 554606"/>
                <a:gd name="connsiteX28" fmla="*/ 10325 w 439719"/>
                <a:gd name="connsiteY28" fmla="*/ 269125 h 554606"/>
                <a:gd name="connsiteX29" fmla="*/ 103068 w 439719"/>
                <a:gd name="connsiteY29" fmla="*/ 155745 h 554606"/>
                <a:gd name="connsiteX30" fmla="*/ 103068 w 439719"/>
                <a:gd name="connsiteY30" fmla="*/ 120319 h 554606"/>
                <a:gd name="connsiteX31" fmla="*/ 223387 w 439719"/>
                <a:gd name="connsiteY31" fmla="*/ 0 h 55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39719" h="554606">
                  <a:moveTo>
                    <a:pt x="223387" y="0"/>
                  </a:moveTo>
                  <a:lnTo>
                    <a:pt x="319400" y="0"/>
                  </a:lnTo>
                  <a:cubicBezTo>
                    <a:pt x="385850" y="0"/>
                    <a:pt x="439719" y="53869"/>
                    <a:pt x="439719" y="120319"/>
                  </a:cubicBezTo>
                  <a:lnTo>
                    <a:pt x="439719" y="167536"/>
                  </a:lnTo>
                  <a:lnTo>
                    <a:pt x="439719" y="257175"/>
                  </a:lnTo>
                  <a:lnTo>
                    <a:pt x="439719" y="438415"/>
                  </a:lnTo>
                  <a:cubicBezTo>
                    <a:pt x="439719" y="457074"/>
                    <a:pt x="424593" y="472200"/>
                    <a:pt x="405934" y="472200"/>
                  </a:cubicBezTo>
                  <a:lnTo>
                    <a:pt x="405935" y="472199"/>
                  </a:lnTo>
                  <a:cubicBezTo>
                    <a:pt x="396605" y="472199"/>
                    <a:pt x="388159" y="468418"/>
                    <a:pt x="382045" y="462304"/>
                  </a:cubicBezTo>
                  <a:lnTo>
                    <a:pt x="373044" y="440572"/>
                  </a:lnTo>
                  <a:lnTo>
                    <a:pt x="373044" y="493029"/>
                  </a:lnTo>
                  <a:cubicBezTo>
                    <a:pt x="373044" y="514976"/>
                    <a:pt x="355253" y="532767"/>
                    <a:pt x="333306" y="532767"/>
                  </a:cubicBezTo>
                  <a:lnTo>
                    <a:pt x="333307" y="532766"/>
                  </a:lnTo>
                  <a:cubicBezTo>
                    <a:pt x="322334" y="532766"/>
                    <a:pt x="312399" y="528318"/>
                    <a:pt x="305208" y="521127"/>
                  </a:cubicBezTo>
                  <a:lnTo>
                    <a:pt x="301741" y="512757"/>
                  </a:lnTo>
                  <a:lnTo>
                    <a:pt x="301741" y="514868"/>
                  </a:lnTo>
                  <a:cubicBezTo>
                    <a:pt x="301741" y="536815"/>
                    <a:pt x="283950" y="554606"/>
                    <a:pt x="262003" y="554606"/>
                  </a:cubicBezTo>
                  <a:lnTo>
                    <a:pt x="262004" y="554605"/>
                  </a:lnTo>
                  <a:cubicBezTo>
                    <a:pt x="240057" y="554605"/>
                    <a:pt x="222266" y="536814"/>
                    <a:pt x="222266" y="514867"/>
                  </a:cubicBezTo>
                  <a:lnTo>
                    <a:pt x="222266" y="491087"/>
                  </a:lnTo>
                  <a:lnTo>
                    <a:pt x="213768" y="511603"/>
                  </a:lnTo>
                  <a:cubicBezTo>
                    <a:pt x="206577" y="518794"/>
                    <a:pt x="196643" y="523242"/>
                    <a:pt x="185669" y="523242"/>
                  </a:cubicBezTo>
                  <a:lnTo>
                    <a:pt x="185670" y="523241"/>
                  </a:lnTo>
                  <a:cubicBezTo>
                    <a:pt x="163723" y="523241"/>
                    <a:pt x="145932" y="505450"/>
                    <a:pt x="145932" y="483503"/>
                  </a:cubicBezTo>
                  <a:lnTo>
                    <a:pt x="145932" y="257175"/>
                  </a:lnTo>
                  <a:lnTo>
                    <a:pt x="138160" y="257175"/>
                  </a:lnTo>
                  <a:lnTo>
                    <a:pt x="81058" y="326983"/>
                  </a:lnTo>
                  <a:cubicBezTo>
                    <a:pt x="65081" y="346515"/>
                    <a:pt x="36295" y="349397"/>
                    <a:pt x="16763" y="333421"/>
                  </a:cubicBezTo>
                  <a:cubicBezTo>
                    <a:pt x="-2769" y="317444"/>
                    <a:pt x="-5651" y="288657"/>
                    <a:pt x="10325" y="269125"/>
                  </a:cubicBezTo>
                  <a:lnTo>
                    <a:pt x="103068" y="155745"/>
                  </a:lnTo>
                  <a:lnTo>
                    <a:pt x="103068" y="120319"/>
                  </a:lnTo>
                  <a:cubicBezTo>
                    <a:pt x="103068" y="53869"/>
                    <a:pt x="156937" y="0"/>
                    <a:pt x="223387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899886B8-36E6-E5F5-7804-ACDD2D3483F7}"/>
                </a:ext>
              </a:extLst>
            </p:cNvPr>
            <p:cNvSpPr>
              <a:spLocks/>
            </p:cNvSpPr>
            <p:nvPr/>
          </p:nvSpPr>
          <p:spPr>
            <a:xfrm rot="3270695">
              <a:off x="8405853" y="2145705"/>
              <a:ext cx="211281" cy="459220"/>
            </a:xfrm>
            <a:custGeom>
              <a:avLst/>
              <a:gdLst>
                <a:gd name="connsiteX0" fmla="*/ 132442 w 264884"/>
                <a:gd name="connsiteY0" fmla="*/ 0 h 588677"/>
                <a:gd name="connsiteX1" fmla="*/ 132442 w 264884"/>
                <a:gd name="connsiteY1" fmla="*/ 0 h 588677"/>
                <a:gd name="connsiteX2" fmla="*/ 264884 w 264884"/>
                <a:gd name="connsiteY2" fmla="*/ 132442 h 588677"/>
                <a:gd name="connsiteX3" fmla="*/ 264884 w 264884"/>
                <a:gd name="connsiteY3" fmla="*/ 588677 h 588677"/>
                <a:gd name="connsiteX4" fmla="*/ 264884 w 264884"/>
                <a:gd name="connsiteY4" fmla="*/ 588677 h 588677"/>
                <a:gd name="connsiteX5" fmla="*/ 0 w 264884"/>
                <a:gd name="connsiteY5" fmla="*/ 588677 h 588677"/>
                <a:gd name="connsiteX6" fmla="*/ 0 w 264884"/>
                <a:gd name="connsiteY6" fmla="*/ 588677 h 588677"/>
                <a:gd name="connsiteX7" fmla="*/ 0 w 264884"/>
                <a:gd name="connsiteY7" fmla="*/ 132442 h 588677"/>
                <a:gd name="connsiteX8" fmla="*/ 132442 w 264884"/>
                <a:gd name="connsiteY8" fmla="*/ 0 h 588677"/>
                <a:gd name="connsiteX0" fmla="*/ 164879 w 297321"/>
                <a:gd name="connsiteY0" fmla="*/ 83809 h 672486"/>
                <a:gd name="connsiteX1" fmla="*/ 164879 w 297321"/>
                <a:gd name="connsiteY1" fmla="*/ 83809 h 672486"/>
                <a:gd name="connsiteX2" fmla="*/ 297321 w 297321"/>
                <a:gd name="connsiteY2" fmla="*/ 216251 h 672486"/>
                <a:gd name="connsiteX3" fmla="*/ 297321 w 297321"/>
                <a:gd name="connsiteY3" fmla="*/ 672486 h 672486"/>
                <a:gd name="connsiteX4" fmla="*/ 297321 w 297321"/>
                <a:gd name="connsiteY4" fmla="*/ 672486 h 672486"/>
                <a:gd name="connsiteX5" fmla="*/ 32437 w 297321"/>
                <a:gd name="connsiteY5" fmla="*/ 672486 h 672486"/>
                <a:gd name="connsiteX6" fmla="*/ 32437 w 297321"/>
                <a:gd name="connsiteY6" fmla="*/ 672486 h 672486"/>
                <a:gd name="connsiteX7" fmla="*/ 32437 w 297321"/>
                <a:gd name="connsiteY7" fmla="*/ 216251 h 672486"/>
                <a:gd name="connsiteX8" fmla="*/ 5110 w 297321"/>
                <a:gd name="connsiteY8" fmla="*/ 2956 h 672486"/>
                <a:gd name="connsiteX9" fmla="*/ 164879 w 297321"/>
                <a:gd name="connsiteY9" fmla="*/ 83809 h 672486"/>
                <a:gd name="connsiteX0" fmla="*/ 0 w 292211"/>
                <a:gd name="connsiteY0" fmla="*/ 2956 h 672486"/>
                <a:gd name="connsiteX1" fmla="*/ 159769 w 292211"/>
                <a:gd name="connsiteY1" fmla="*/ 83809 h 672486"/>
                <a:gd name="connsiteX2" fmla="*/ 159769 w 292211"/>
                <a:gd name="connsiteY2" fmla="*/ 83809 h 672486"/>
                <a:gd name="connsiteX3" fmla="*/ 292211 w 292211"/>
                <a:gd name="connsiteY3" fmla="*/ 216251 h 672486"/>
                <a:gd name="connsiteX4" fmla="*/ 292211 w 292211"/>
                <a:gd name="connsiteY4" fmla="*/ 672486 h 672486"/>
                <a:gd name="connsiteX5" fmla="*/ 292211 w 292211"/>
                <a:gd name="connsiteY5" fmla="*/ 672486 h 672486"/>
                <a:gd name="connsiteX6" fmla="*/ 27327 w 292211"/>
                <a:gd name="connsiteY6" fmla="*/ 672486 h 672486"/>
                <a:gd name="connsiteX7" fmla="*/ 27327 w 292211"/>
                <a:gd name="connsiteY7" fmla="*/ 672486 h 672486"/>
                <a:gd name="connsiteX8" fmla="*/ 27327 w 292211"/>
                <a:gd name="connsiteY8" fmla="*/ 216251 h 672486"/>
                <a:gd name="connsiteX9" fmla="*/ 91440 w 292211"/>
                <a:gd name="connsiteY9" fmla="*/ 94396 h 672486"/>
                <a:gd name="connsiteX0" fmla="*/ 140133 w 272575"/>
                <a:gd name="connsiteY0" fmla="*/ 12674 h 601351"/>
                <a:gd name="connsiteX1" fmla="*/ 140133 w 272575"/>
                <a:gd name="connsiteY1" fmla="*/ 12674 h 601351"/>
                <a:gd name="connsiteX2" fmla="*/ 272575 w 272575"/>
                <a:gd name="connsiteY2" fmla="*/ 145116 h 601351"/>
                <a:gd name="connsiteX3" fmla="*/ 272575 w 272575"/>
                <a:gd name="connsiteY3" fmla="*/ 601351 h 601351"/>
                <a:gd name="connsiteX4" fmla="*/ 272575 w 272575"/>
                <a:gd name="connsiteY4" fmla="*/ 601351 h 601351"/>
                <a:gd name="connsiteX5" fmla="*/ 7691 w 272575"/>
                <a:gd name="connsiteY5" fmla="*/ 601351 h 601351"/>
                <a:gd name="connsiteX6" fmla="*/ 7691 w 272575"/>
                <a:gd name="connsiteY6" fmla="*/ 601351 h 601351"/>
                <a:gd name="connsiteX7" fmla="*/ 7691 w 272575"/>
                <a:gd name="connsiteY7" fmla="*/ 145116 h 601351"/>
                <a:gd name="connsiteX8" fmla="*/ 71804 w 272575"/>
                <a:gd name="connsiteY8" fmla="*/ 23261 h 601351"/>
                <a:gd name="connsiteX0" fmla="*/ 132442 w 264884"/>
                <a:gd name="connsiteY0" fmla="*/ 0 h 588677"/>
                <a:gd name="connsiteX1" fmla="*/ 132442 w 264884"/>
                <a:gd name="connsiteY1" fmla="*/ 0 h 588677"/>
                <a:gd name="connsiteX2" fmla="*/ 264884 w 264884"/>
                <a:gd name="connsiteY2" fmla="*/ 132442 h 588677"/>
                <a:gd name="connsiteX3" fmla="*/ 264884 w 264884"/>
                <a:gd name="connsiteY3" fmla="*/ 588677 h 588677"/>
                <a:gd name="connsiteX4" fmla="*/ 264884 w 264884"/>
                <a:gd name="connsiteY4" fmla="*/ 588677 h 588677"/>
                <a:gd name="connsiteX5" fmla="*/ 0 w 264884"/>
                <a:gd name="connsiteY5" fmla="*/ 588677 h 588677"/>
                <a:gd name="connsiteX6" fmla="*/ 0 w 264884"/>
                <a:gd name="connsiteY6" fmla="*/ 588677 h 588677"/>
                <a:gd name="connsiteX7" fmla="*/ 0 w 264884"/>
                <a:gd name="connsiteY7" fmla="*/ 132442 h 588677"/>
                <a:gd name="connsiteX0" fmla="*/ 134698 w 267140"/>
                <a:gd name="connsiteY0" fmla="*/ 0 h 588677"/>
                <a:gd name="connsiteX1" fmla="*/ 134698 w 267140"/>
                <a:gd name="connsiteY1" fmla="*/ 0 h 588677"/>
                <a:gd name="connsiteX2" fmla="*/ 267140 w 267140"/>
                <a:gd name="connsiteY2" fmla="*/ 132442 h 588677"/>
                <a:gd name="connsiteX3" fmla="*/ 267140 w 267140"/>
                <a:gd name="connsiteY3" fmla="*/ 588677 h 588677"/>
                <a:gd name="connsiteX4" fmla="*/ 267140 w 267140"/>
                <a:gd name="connsiteY4" fmla="*/ 588677 h 588677"/>
                <a:gd name="connsiteX5" fmla="*/ 2256 w 267140"/>
                <a:gd name="connsiteY5" fmla="*/ 588677 h 588677"/>
                <a:gd name="connsiteX6" fmla="*/ 2256 w 267140"/>
                <a:gd name="connsiteY6" fmla="*/ 588677 h 588677"/>
                <a:gd name="connsiteX7" fmla="*/ 0 w 267140"/>
                <a:gd name="connsiteY7" fmla="*/ 23759 h 588677"/>
                <a:gd name="connsiteX0" fmla="*/ 138401 w 270843"/>
                <a:gd name="connsiteY0" fmla="*/ 0 h 588677"/>
                <a:gd name="connsiteX1" fmla="*/ 138401 w 270843"/>
                <a:gd name="connsiteY1" fmla="*/ 0 h 588677"/>
                <a:gd name="connsiteX2" fmla="*/ 270843 w 270843"/>
                <a:gd name="connsiteY2" fmla="*/ 132442 h 588677"/>
                <a:gd name="connsiteX3" fmla="*/ 270843 w 270843"/>
                <a:gd name="connsiteY3" fmla="*/ 588677 h 588677"/>
                <a:gd name="connsiteX4" fmla="*/ 270843 w 270843"/>
                <a:gd name="connsiteY4" fmla="*/ 588677 h 588677"/>
                <a:gd name="connsiteX5" fmla="*/ 5959 w 270843"/>
                <a:gd name="connsiteY5" fmla="*/ 588677 h 588677"/>
                <a:gd name="connsiteX6" fmla="*/ 5959 w 270843"/>
                <a:gd name="connsiteY6" fmla="*/ 588677 h 588677"/>
                <a:gd name="connsiteX7" fmla="*/ 0 w 270843"/>
                <a:gd name="connsiteY7" fmla="*/ 192097 h 588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0843" h="588677">
                  <a:moveTo>
                    <a:pt x="138401" y="0"/>
                  </a:moveTo>
                  <a:lnTo>
                    <a:pt x="138401" y="0"/>
                  </a:lnTo>
                  <a:cubicBezTo>
                    <a:pt x="211547" y="0"/>
                    <a:pt x="270843" y="59296"/>
                    <a:pt x="270843" y="132442"/>
                  </a:cubicBezTo>
                  <a:lnTo>
                    <a:pt x="270843" y="588677"/>
                  </a:lnTo>
                  <a:lnTo>
                    <a:pt x="270843" y="588677"/>
                  </a:lnTo>
                  <a:lnTo>
                    <a:pt x="5959" y="588677"/>
                  </a:lnTo>
                  <a:lnTo>
                    <a:pt x="5959" y="588677"/>
                  </a:lnTo>
                  <a:cubicBezTo>
                    <a:pt x="3973" y="456484"/>
                    <a:pt x="1986" y="324290"/>
                    <a:pt x="0" y="192097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0DB77C47-9A64-C20C-B50C-F931825AF716}"/>
                </a:ext>
              </a:extLst>
            </p:cNvPr>
            <p:cNvSpPr/>
            <p:nvPr/>
          </p:nvSpPr>
          <p:spPr>
            <a:xfrm rot="18900000" flipH="1">
              <a:off x="7941719" y="2418985"/>
              <a:ext cx="223984" cy="282504"/>
            </a:xfrm>
            <a:custGeom>
              <a:avLst/>
              <a:gdLst>
                <a:gd name="connsiteX0" fmla="*/ 223387 w 439719"/>
                <a:gd name="connsiteY0" fmla="*/ 0 h 554606"/>
                <a:gd name="connsiteX1" fmla="*/ 319400 w 439719"/>
                <a:gd name="connsiteY1" fmla="*/ 0 h 554606"/>
                <a:gd name="connsiteX2" fmla="*/ 439719 w 439719"/>
                <a:gd name="connsiteY2" fmla="*/ 120319 h 554606"/>
                <a:gd name="connsiteX3" fmla="*/ 439719 w 439719"/>
                <a:gd name="connsiteY3" fmla="*/ 167536 h 554606"/>
                <a:gd name="connsiteX4" fmla="*/ 439719 w 439719"/>
                <a:gd name="connsiteY4" fmla="*/ 257175 h 554606"/>
                <a:gd name="connsiteX5" fmla="*/ 439719 w 439719"/>
                <a:gd name="connsiteY5" fmla="*/ 438415 h 554606"/>
                <a:gd name="connsiteX6" fmla="*/ 405934 w 439719"/>
                <a:gd name="connsiteY6" fmla="*/ 472200 h 554606"/>
                <a:gd name="connsiteX7" fmla="*/ 405935 w 439719"/>
                <a:gd name="connsiteY7" fmla="*/ 472199 h 554606"/>
                <a:gd name="connsiteX8" fmla="*/ 382045 w 439719"/>
                <a:gd name="connsiteY8" fmla="*/ 462304 h 554606"/>
                <a:gd name="connsiteX9" fmla="*/ 373044 w 439719"/>
                <a:gd name="connsiteY9" fmla="*/ 440572 h 554606"/>
                <a:gd name="connsiteX10" fmla="*/ 373044 w 439719"/>
                <a:gd name="connsiteY10" fmla="*/ 493029 h 554606"/>
                <a:gd name="connsiteX11" fmla="*/ 333306 w 439719"/>
                <a:gd name="connsiteY11" fmla="*/ 532767 h 554606"/>
                <a:gd name="connsiteX12" fmla="*/ 333307 w 439719"/>
                <a:gd name="connsiteY12" fmla="*/ 532766 h 554606"/>
                <a:gd name="connsiteX13" fmla="*/ 305208 w 439719"/>
                <a:gd name="connsiteY13" fmla="*/ 521127 h 554606"/>
                <a:gd name="connsiteX14" fmla="*/ 301741 w 439719"/>
                <a:gd name="connsiteY14" fmla="*/ 512757 h 554606"/>
                <a:gd name="connsiteX15" fmla="*/ 301741 w 439719"/>
                <a:gd name="connsiteY15" fmla="*/ 514868 h 554606"/>
                <a:gd name="connsiteX16" fmla="*/ 262003 w 439719"/>
                <a:gd name="connsiteY16" fmla="*/ 554606 h 554606"/>
                <a:gd name="connsiteX17" fmla="*/ 262004 w 439719"/>
                <a:gd name="connsiteY17" fmla="*/ 554605 h 554606"/>
                <a:gd name="connsiteX18" fmla="*/ 222266 w 439719"/>
                <a:gd name="connsiteY18" fmla="*/ 514867 h 554606"/>
                <a:gd name="connsiteX19" fmla="*/ 222266 w 439719"/>
                <a:gd name="connsiteY19" fmla="*/ 491087 h 554606"/>
                <a:gd name="connsiteX20" fmla="*/ 213768 w 439719"/>
                <a:gd name="connsiteY20" fmla="*/ 511603 h 554606"/>
                <a:gd name="connsiteX21" fmla="*/ 185669 w 439719"/>
                <a:gd name="connsiteY21" fmla="*/ 523242 h 554606"/>
                <a:gd name="connsiteX22" fmla="*/ 185670 w 439719"/>
                <a:gd name="connsiteY22" fmla="*/ 523241 h 554606"/>
                <a:gd name="connsiteX23" fmla="*/ 145932 w 439719"/>
                <a:gd name="connsiteY23" fmla="*/ 483503 h 554606"/>
                <a:gd name="connsiteX24" fmla="*/ 145932 w 439719"/>
                <a:gd name="connsiteY24" fmla="*/ 257175 h 554606"/>
                <a:gd name="connsiteX25" fmla="*/ 138160 w 439719"/>
                <a:gd name="connsiteY25" fmla="*/ 257175 h 554606"/>
                <a:gd name="connsiteX26" fmla="*/ 81058 w 439719"/>
                <a:gd name="connsiteY26" fmla="*/ 326983 h 554606"/>
                <a:gd name="connsiteX27" fmla="*/ 16763 w 439719"/>
                <a:gd name="connsiteY27" fmla="*/ 333421 h 554606"/>
                <a:gd name="connsiteX28" fmla="*/ 10325 w 439719"/>
                <a:gd name="connsiteY28" fmla="*/ 269125 h 554606"/>
                <a:gd name="connsiteX29" fmla="*/ 103068 w 439719"/>
                <a:gd name="connsiteY29" fmla="*/ 155745 h 554606"/>
                <a:gd name="connsiteX30" fmla="*/ 103068 w 439719"/>
                <a:gd name="connsiteY30" fmla="*/ 120319 h 554606"/>
                <a:gd name="connsiteX31" fmla="*/ 223387 w 439719"/>
                <a:gd name="connsiteY31" fmla="*/ 0 h 55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39719" h="554606">
                  <a:moveTo>
                    <a:pt x="223387" y="0"/>
                  </a:moveTo>
                  <a:lnTo>
                    <a:pt x="319400" y="0"/>
                  </a:lnTo>
                  <a:cubicBezTo>
                    <a:pt x="385850" y="0"/>
                    <a:pt x="439719" y="53869"/>
                    <a:pt x="439719" y="120319"/>
                  </a:cubicBezTo>
                  <a:lnTo>
                    <a:pt x="439719" y="167536"/>
                  </a:lnTo>
                  <a:lnTo>
                    <a:pt x="439719" y="257175"/>
                  </a:lnTo>
                  <a:lnTo>
                    <a:pt x="439719" y="438415"/>
                  </a:lnTo>
                  <a:cubicBezTo>
                    <a:pt x="439719" y="457074"/>
                    <a:pt x="424593" y="472200"/>
                    <a:pt x="405934" y="472200"/>
                  </a:cubicBezTo>
                  <a:lnTo>
                    <a:pt x="405935" y="472199"/>
                  </a:lnTo>
                  <a:cubicBezTo>
                    <a:pt x="396605" y="472199"/>
                    <a:pt x="388159" y="468418"/>
                    <a:pt x="382045" y="462304"/>
                  </a:cubicBezTo>
                  <a:lnTo>
                    <a:pt x="373044" y="440572"/>
                  </a:lnTo>
                  <a:lnTo>
                    <a:pt x="373044" y="493029"/>
                  </a:lnTo>
                  <a:cubicBezTo>
                    <a:pt x="373044" y="514976"/>
                    <a:pt x="355253" y="532767"/>
                    <a:pt x="333306" y="532767"/>
                  </a:cubicBezTo>
                  <a:lnTo>
                    <a:pt x="333307" y="532766"/>
                  </a:lnTo>
                  <a:cubicBezTo>
                    <a:pt x="322334" y="532766"/>
                    <a:pt x="312399" y="528318"/>
                    <a:pt x="305208" y="521127"/>
                  </a:cubicBezTo>
                  <a:lnTo>
                    <a:pt x="301741" y="512757"/>
                  </a:lnTo>
                  <a:lnTo>
                    <a:pt x="301741" y="514868"/>
                  </a:lnTo>
                  <a:cubicBezTo>
                    <a:pt x="301741" y="536815"/>
                    <a:pt x="283950" y="554606"/>
                    <a:pt x="262003" y="554606"/>
                  </a:cubicBezTo>
                  <a:lnTo>
                    <a:pt x="262004" y="554605"/>
                  </a:lnTo>
                  <a:cubicBezTo>
                    <a:pt x="240057" y="554605"/>
                    <a:pt x="222266" y="536814"/>
                    <a:pt x="222266" y="514867"/>
                  </a:cubicBezTo>
                  <a:lnTo>
                    <a:pt x="222266" y="491087"/>
                  </a:lnTo>
                  <a:lnTo>
                    <a:pt x="213768" y="511603"/>
                  </a:lnTo>
                  <a:cubicBezTo>
                    <a:pt x="206577" y="518794"/>
                    <a:pt x="196643" y="523242"/>
                    <a:pt x="185669" y="523242"/>
                  </a:cubicBezTo>
                  <a:lnTo>
                    <a:pt x="185670" y="523241"/>
                  </a:lnTo>
                  <a:cubicBezTo>
                    <a:pt x="163723" y="523241"/>
                    <a:pt x="145932" y="505450"/>
                    <a:pt x="145932" y="483503"/>
                  </a:cubicBezTo>
                  <a:lnTo>
                    <a:pt x="145932" y="257175"/>
                  </a:lnTo>
                  <a:lnTo>
                    <a:pt x="138160" y="257175"/>
                  </a:lnTo>
                  <a:lnTo>
                    <a:pt x="81058" y="326983"/>
                  </a:lnTo>
                  <a:cubicBezTo>
                    <a:pt x="65081" y="346515"/>
                    <a:pt x="36295" y="349397"/>
                    <a:pt x="16763" y="333421"/>
                  </a:cubicBezTo>
                  <a:cubicBezTo>
                    <a:pt x="-2769" y="317444"/>
                    <a:pt x="-5651" y="288657"/>
                    <a:pt x="10325" y="269125"/>
                  </a:cubicBezTo>
                  <a:lnTo>
                    <a:pt x="103068" y="155745"/>
                  </a:lnTo>
                  <a:lnTo>
                    <a:pt x="103068" y="120319"/>
                  </a:lnTo>
                  <a:cubicBezTo>
                    <a:pt x="103068" y="53869"/>
                    <a:pt x="156937" y="0"/>
                    <a:pt x="223387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9" name="四角形: 上の 2 つの角を丸める 275">
              <a:extLst>
                <a:ext uri="{FF2B5EF4-FFF2-40B4-BE49-F238E27FC236}">
                  <a16:creationId xmlns:a16="http://schemas.microsoft.com/office/drawing/2014/main" id="{9F88BECC-2DB4-EB12-C079-E3C249202A9F}"/>
                </a:ext>
              </a:extLst>
            </p:cNvPr>
            <p:cNvSpPr>
              <a:spLocks/>
            </p:cNvSpPr>
            <p:nvPr/>
          </p:nvSpPr>
          <p:spPr>
            <a:xfrm rot="18329305" flipH="1">
              <a:off x="7640852" y="2145705"/>
              <a:ext cx="211281" cy="459219"/>
            </a:xfrm>
            <a:custGeom>
              <a:avLst/>
              <a:gdLst>
                <a:gd name="connsiteX0" fmla="*/ 132442 w 264884"/>
                <a:gd name="connsiteY0" fmla="*/ 0 h 588677"/>
                <a:gd name="connsiteX1" fmla="*/ 132442 w 264884"/>
                <a:gd name="connsiteY1" fmla="*/ 0 h 588677"/>
                <a:gd name="connsiteX2" fmla="*/ 264884 w 264884"/>
                <a:gd name="connsiteY2" fmla="*/ 132442 h 588677"/>
                <a:gd name="connsiteX3" fmla="*/ 264884 w 264884"/>
                <a:gd name="connsiteY3" fmla="*/ 588677 h 588677"/>
                <a:gd name="connsiteX4" fmla="*/ 264884 w 264884"/>
                <a:gd name="connsiteY4" fmla="*/ 588677 h 588677"/>
                <a:gd name="connsiteX5" fmla="*/ 0 w 264884"/>
                <a:gd name="connsiteY5" fmla="*/ 588677 h 588677"/>
                <a:gd name="connsiteX6" fmla="*/ 0 w 264884"/>
                <a:gd name="connsiteY6" fmla="*/ 588677 h 588677"/>
                <a:gd name="connsiteX7" fmla="*/ 0 w 264884"/>
                <a:gd name="connsiteY7" fmla="*/ 132442 h 588677"/>
                <a:gd name="connsiteX8" fmla="*/ 132442 w 264884"/>
                <a:gd name="connsiteY8" fmla="*/ 0 h 588677"/>
                <a:gd name="connsiteX0" fmla="*/ 164879 w 297321"/>
                <a:gd name="connsiteY0" fmla="*/ 83809 h 672486"/>
                <a:gd name="connsiteX1" fmla="*/ 164879 w 297321"/>
                <a:gd name="connsiteY1" fmla="*/ 83809 h 672486"/>
                <a:gd name="connsiteX2" fmla="*/ 297321 w 297321"/>
                <a:gd name="connsiteY2" fmla="*/ 216251 h 672486"/>
                <a:gd name="connsiteX3" fmla="*/ 297321 w 297321"/>
                <a:gd name="connsiteY3" fmla="*/ 672486 h 672486"/>
                <a:gd name="connsiteX4" fmla="*/ 297321 w 297321"/>
                <a:gd name="connsiteY4" fmla="*/ 672486 h 672486"/>
                <a:gd name="connsiteX5" fmla="*/ 32437 w 297321"/>
                <a:gd name="connsiteY5" fmla="*/ 672486 h 672486"/>
                <a:gd name="connsiteX6" fmla="*/ 32437 w 297321"/>
                <a:gd name="connsiteY6" fmla="*/ 672486 h 672486"/>
                <a:gd name="connsiteX7" fmla="*/ 32437 w 297321"/>
                <a:gd name="connsiteY7" fmla="*/ 216251 h 672486"/>
                <a:gd name="connsiteX8" fmla="*/ 5110 w 297321"/>
                <a:gd name="connsiteY8" fmla="*/ 2956 h 672486"/>
                <a:gd name="connsiteX9" fmla="*/ 164879 w 297321"/>
                <a:gd name="connsiteY9" fmla="*/ 83809 h 672486"/>
                <a:gd name="connsiteX0" fmla="*/ 0 w 292211"/>
                <a:gd name="connsiteY0" fmla="*/ 2956 h 672486"/>
                <a:gd name="connsiteX1" fmla="*/ 159769 w 292211"/>
                <a:gd name="connsiteY1" fmla="*/ 83809 h 672486"/>
                <a:gd name="connsiteX2" fmla="*/ 159769 w 292211"/>
                <a:gd name="connsiteY2" fmla="*/ 83809 h 672486"/>
                <a:gd name="connsiteX3" fmla="*/ 292211 w 292211"/>
                <a:gd name="connsiteY3" fmla="*/ 216251 h 672486"/>
                <a:gd name="connsiteX4" fmla="*/ 292211 w 292211"/>
                <a:gd name="connsiteY4" fmla="*/ 672486 h 672486"/>
                <a:gd name="connsiteX5" fmla="*/ 292211 w 292211"/>
                <a:gd name="connsiteY5" fmla="*/ 672486 h 672486"/>
                <a:gd name="connsiteX6" fmla="*/ 27327 w 292211"/>
                <a:gd name="connsiteY6" fmla="*/ 672486 h 672486"/>
                <a:gd name="connsiteX7" fmla="*/ 27327 w 292211"/>
                <a:gd name="connsiteY7" fmla="*/ 672486 h 672486"/>
                <a:gd name="connsiteX8" fmla="*/ 27327 w 292211"/>
                <a:gd name="connsiteY8" fmla="*/ 216251 h 672486"/>
                <a:gd name="connsiteX9" fmla="*/ 91440 w 292211"/>
                <a:gd name="connsiteY9" fmla="*/ 94396 h 672486"/>
                <a:gd name="connsiteX0" fmla="*/ 140133 w 272575"/>
                <a:gd name="connsiteY0" fmla="*/ 12674 h 601351"/>
                <a:gd name="connsiteX1" fmla="*/ 140133 w 272575"/>
                <a:gd name="connsiteY1" fmla="*/ 12674 h 601351"/>
                <a:gd name="connsiteX2" fmla="*/ 272575 w 272575"/>
                <a:gd name="connsiteY2" fmla="*/ 145116 h 601351"/>
                <a:gd name="connsiteX3" fmla="*/ 272575 w 272575"/>
                <a:gd name="connsiteY3" fmla="*/ 601351 h 601351"/>
                <a:gd name="connsiteX4" fmla="*/ 272575 w 272575"/>
                <a:gd name="connsiteY4" fmla="*/ 601351 h 601351"/>
                <a:gd name="connsiteX5" fmla="*/ 7691 w 272575"/>
                <a:gd name="connsiteY5" fmla="*/ 601351 h 601351"/>
                <a:gd name="connsiteX6" fmla="*/ 7691 w 272575"/>
                <a:gd name="connsiteY6" fmla="*/ 601351 h 601351"/>
                <a:gd name="connsiteX7" fmla="*/ 7691 w 272575"/>
                <a:gd name="connsiteY7" fmla="*/ 145116 h 601351"/>
                <a:gd name="connsiteX8" fmla="*/ 71804 w 272575"/>
                <a:gd name="connsiteY8" fmla="*/ 23261 h 601351"/>
                <a:gd name="connsiteX0" fmla="*/ 132442 w 264884"/>
                <a:gd name="connsiteY0" fmla="*/ 0 h 588677"/>
                <a:gd name="connsiteX1" fmla="*/ 132442 w 264884"/>
                <a:gd name="connsiteY1" fmla="*/ 0 h 588677"/>
                <a:gd name="connsiteX2" fmla="*/ 264884 w 264884"/>
                <a:gd name="connsiteY2" fmla="*/ 132442 h 588677"/>
                <a:gd name="connsiteX3" fmla="*/ 264884 w 264884"/>
                <a:gd name="connsiteY3" fmla="*/ 588677 h 588677"/>
                <a:gd name="connsiteX4" fmla="*/ 264884 w 264884"/>
                <a:gd name="connsiteY4" fmla="*/ 588677 h 588677"/>
                <a:gd name="connsiteX5" fmla="*/ 0 w 264884"/>
                <a:gd name="connsiteY5" fmla="*/ 588677 h 588677"/>
                <a:gd name="connsiteX6" fmla="*/ 0 w 264884"/>
                <a:gd name="connsiteY6" fmla="*/ 588677 h 588677"/>
                <a:gd name="connsiteX7" fmla="*/ 0 w 264884"/>
                <a:gd name="connsiteY7" fmla="*/ 132442 h 588677"/>
                <a:gd name="connsiteX0" fmla="*/ 134698 w 267140"/>
                <a:gd name="connsiteY0" fmla="*/ 0 h 588677"/>
                <a:gd name="connsiteX1" fmla="*/ 134698 w 267140"/>
                <a:gd name="connsiteY1" fmla="*/ 0 h 588677"/>
                <a:gd name="connsiteX2" fmla="*/ 267140 w 267140"/>
                <a:gd name="connsiteY2" fmla="*/ 132442 h 588677"/>
                <a:gd name="connsiteX3" fmla="*/ 267140 w 267140"/>
                <a:gd name="connsiteY3" fmla="*/ 588677 h 588677"/>
                <a:gd name="connsiteX4" fmla="*/ 267140 w 267140"/>
                <a:gd name="connsiteY4" fmla="*/ 588677 h 588677"/>
                <a:gd name="connsiteX5" fmla="*/ 2256 w 267140"/>
                <a:gd name="connsiteY5" fmla="*/ 588677 h 588677"/>
                <a:gd name="connsiteX6" fmla="*/ 2256 w 267140"/>
                <a:gd name="connsiteY6" fmla="*/ 588677 h 588677"/>
                <a:gd name="connsiteX7" fmla="*/ 0 w 267140"/>
                <a:gd name="connsiteY7" fmla="*/ 23759 h 588677"/>
                <a:gd name="connsiteX0" fmla="*/ 138401 w 270843"/>
                <a:gd name="connsiteY0" fmla="*/ 0 h 588677"/>
                <a:gd name="connsiteX1" fmla="*/ 138401 w 270843"/>
                <a:gd name="connsiteY1" fmla="*/ 0 h 588677"/>
                <a:gd name="connsiteX2" fmla="*/ 270843 w 270843"/>
                <a:gd name="connsiteY2" fmla="*/ 132442 h 588677"/>
                <a:gd name="connsiteX3" fmla="*/ 270843 w 270843"/>
                <a:gd name="connsiteY3" fmla="*/ 588677 h 588677"/>
                <a:gd name="connsiteX4" fmla="*/ 270843 w 270843"/>
                <a:gd name="connsiteY4" fmla="*/ 588677 h 588677"/>
                <a:gd name="connsiteX5" fmla="*/ 5959 w 270843"/>
                <a:gd name="connsiteY5" fmla="*/ 588677 h 588677"/>
                <a:gd name="connsiteX6" fmla="*/ 5959 w 270843"/>
                <a:gd name="connsiteY6" fmla="*/ 588677 h 588677"/>
                <a:gd name="connsiteX7" fmla="*/ 0 w 270843"/>
                <a:gd name="connsiteY7" fmla="*/ 192097 h 588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0843" h="588677">
                  <a:moveTo>
                    <a:pt x="138401" y="0"/>
                  </a:moveTo>
                  <a:lnTo>
                    <a:pt x="138401" y="0"/>
                  </a:lnTo>
                  <a:cubicBezTo>
                    <a:pt x="211547" y="0"/>
                    <a:pt x="270843" y="59296"/>
                    <a:pt x="270843" y="132442"/>
                  </a:cubicBezTo>
                  <a:lnTo>
                    <a:pt x="270843" y="588677"/>
                  </a:lnTo>
                  <a:lnTo>
                    <a:pt x="270843" y="588677"/>
                  </a:lnTo>
                  <a:lnTo>
                    <a:pt x="5959" y="588677"/>
                  </a:lnTo>
                  <a:lnTo>
                    <a:pt x="5959" y="588677"/>
                  </a:lnTo>
                  <a:cubicBezTo>
                    <a:pt x="3973" y="456484"/>
                    <a:pt x="1986" y="324290"/>
                    <a:pt x="0" y="192097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ADCC770C-6AF3-FE11-884E-29E5859659F7}"/>
                </a:ext>
              </a:extLst>
            </p:cNvPr>
            <p:cNvGrpSpPr/>
            <p:nvPr/>
          </p:nvGrpSpPr>
          <p:grpSpPr>
            <a:xfrm>
              <a:off x="7489550" y="805577"/>
              <a:ext cx="1287326" cy="1149106"/>
              <a:chOff x="3396956" y="791586"/>
              <a:chExt cx="1650232" cy="1473047"/>
            </a:xfrm>
          </p:grpSpPr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A701E6E1-6557-14B0-3E02-97117C3FC822}"/>
                  </a:ext>
                </a:extLst>
              </p:cNvPr>
              <p:cNvSpPr/>
              <p:nvPr/>
            </p:nvSpPr>
            <p:spPr>
              <a:xfrm>
                <a:off x="3396956" y="1447069"/>
                <a:ext cx="273870" cy="33813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51A7871B-A6BC-EF15-1A8F-6EA7841EB8A6}"/>
                  </a:ext>
                </a:extLst>
              </p:cNvPr>
              <p:cNvSpPr/>
              <p:nvPr/>
            </p:nvSpPr>
            <p:spPr>
              <a:xfrm>
                <a:off x="4773318" y="1447069"/>
                <a:ext cx="273870" cy="33813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E5963D7F-766A-CAD3-8890-11A93DBBEE0C}"/>
                  </a:ext>
                </a:extLst>
              </p:cNvPr>
              <p:cNvSpPr/>
              <p:nvPr/>
            </p:nvSpPr>
            <p:spPr>
              <a:xfrm>
                <a:off x="3503990" y="824473"/>
                <a:ext cx="1440160" cy="144016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アーチ 256">
                <a:extLst>
                  <a:ext uri="{FF2B5EF4-FFF2-40B4-BE49-F238E27FC236}">
                    <a16:creationId xmlns:a16="http://schemas.microsoft.com/office/drawing/2014/main" id="{E028613A-F3F6-ACB9-D8EA-2364A955F401}"/>
                  </a:ext>
                </a:extLst>
              </p:cNvPr>
              <p:cNvSpPr/>
              <p:nvPr/>
            </p:nvSpPr>
            <p:spPr>
              <a:xfrm rot="10800000">
                <a:off x="4031352" y="1791165"/>
                <a:ext cx="381122" cy="381122"/>
              </a:xfrm>
              <a:prstGeom prst="blockArc">
                <a:avLst>
                  <a:gd name="adj1" fmla="val 12426846"/>
                  <a:gd name="adj2" fmla="val 19680107"/>
                  <a:gd name="adj3" fmla="val 14627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A5BB2C00-B693-4F10-A774-44A2EF2CECB3}"/>
                  </a:ext>
                </a:extLst>
              </p:cNvPr>
              <p:cNvSpPr/>
              <p:nvPr/>
            </p:nvSpPr>
            <p:spPr>
              <a:xfrm>
                <a:off x="3503990" y="791586"/>
                <a:ext cx="1440160" cy="818437"/>
              </a:xfrm>
              <a:custGeom>
                <a:avLst/>
                <a:gdLst>
                  <a:gd name="connsiteX0" fmla="*/ 720080 w 1440160"/>
                  <a:gd name="connsiteY0" fmla="*/ 0 h 818437"/>
                  <a:gd name="connsiteX1" fmla="*/ 1440160 w 1440160"/>
                  <a:gd name="connsiteY1" fmla="*/ 720080 h 818437"/>
                  <a:gd name="connsiteX2" fmla="*/ 1430464 w 1440160"/>
                  <a:gd name="connsiteY2" fmla="*/ 816261 h 818437"/>
                  <a:gd name="connsiteX3" fmla="*/ 1389571 w 1440160"/>
                  <a:gd name="connsiteY3" fmla="*/ 814196 h 818437"/>
                  <a:gd name="connsiteX4" fmla="*/ 892704 w 1440160"/>
                  <a:gd name="connsiteY4" fmla="*/ 577838 h 818437"/>
                  <a:gd name="connsiteX5" fmla="*/ 845008 w 1440160"/>
                  <a:gd name="connsiteY5" fmla="*/ 520030 h 818437"/>
                  <a:gd name="connsiteX6" fmla="*/ 797312 w 1440160"/>
                  <a:gd name="connsiteY6" fmla="*/ 577838 h 818437"/>
                  <a:gd name="connsiteX7" fmla="*/ 216455 w 1440160"/>
                  <a:gd name="connsiteY7" fmla="*/ 818437 h 818437"/>
                  <a:gd name="connsiteX8" fmla="*/ 50903 w 1440160"/>
                  <a:gd name="connsiteY8" fmla="*/ 801748 h 818437"/>
                  <a:gd name="connsiteX9" fmla="*/ 7098 w 1440160"/>
                  <a:gd name="connsiteY9" fmla="*/ 790484 h 818437"/>
                  <a:gd name="connsiteX10" fmla="*/ 0 w 1440160"/>
                  <a:gd name="connsiteY10" fmla="*/ 720080 h 818437"/>
                  <a:gd name="connsiteX11" fmla="*/ 720080 w 1440160"/>
                  <a:gd name="connsiteY11" fmla="*/ 0 h 818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40160" h="818437">
                    <a:moveTo>
                      <a:pt x="720080" y="0"/>
                    </a:moveTo>
                    <a:cubicBezTo>
                      <a:pt x="1117769" y="0"/>
                      <a:pt x="1440160" y="322391"/>
                      <a:pt x="1440160" y="720080"/>
                    </a:cubicBezTo>
                    <a:lnTo>
                      <a:pt x="1430464" y="816261"/>
                    </a:lnTo>
                    <a:lnTo>
                      <a:pt x="1389571" y="814196"/>
                    </a:lnTo>
                    <a:cubicBezTo>
                      <a:pt x="1196267" y="794565"/>
                      <a:pt x="1022777" y="707911"/>
                      <a:pt x="892704" y="577838"/>
                    </a:cubicBezTo>
                    <a:lnTo>
                      <a:pt x="845008" y="520030"/>
                    </a:lnTo>
                    <a:lnTo>
                      <a:pt x="797312" y="577838"/>
                    </a:lnTo>
                    <a:cubicBezTo>
                      <a:pt x="648657" y="726493"/>
                      <a:pt x="443294" y="818437"/>
                      <a:pt x="216455" y="818437"/>
                    </a:cubicBezTo>
                    <a:cubicBezTo>
                      <a:pt x="159746" y="818437"/>
                      <a:pt x="104378" y="812691"/>
                      <a:pt x="50903" y="801748"/>
                    </a:cubicBezTo>
                    <a:lnTo>
                      <a:pt x="7098" y="790484"/>
                    </a:lnTo>
                    <a:lnTo>
                      <a:pt x="0" y="720080"/>
                    </a:lnTo>
                    <a:cubicBezTo>
                      <a:pt x="0" y="322391"/>
                      <a:pt x="322391" y="0"/>
                      <a:pt x="7200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3F8368B3-CC31-54E0-9B73-DDF760BE0BE2}"/>
                  </a:ext>
                </a:extLst>
              </p:cNvPr>
              <p:cNvSpPr/>
              <p:nvPr/>
            </p:nvSpPr>
            <p:spPr>
              <a:xfrm rot="10800000">
                <a:off x="3694377" y="1760263"/>
                <a:ext cx="1069415" cy="129117"/>
              </a:xfrm>
              <a:custGeom>
                <a:avLst/>
                <a:gdLst>
                  <a:gd name="connsiteX0" fmla="*/ 49620 w 1069415"/>
                  <a:gd name="connsiteY0" fmla="*/ 129117 h 129117"/>
                  <a:gd name="connsiteX1" fmla="*/ 0 w 1069415"/>
                  <a:gd name="connsiteY1" fmla="*/ 103710 h 129117"/>
                  <a:gd name="connsiteX2" fmla="*/ 161499 w 1069415"/>
                  <a:gd name="connsiteY2" fmla="*/ 173 h 129117"/>
                  <a:gd name="connsiteX3" fmla="*/ 331227 w 1069415"/>
                  <a:gd name="connsiteY3" fmla="*/ 89584 h 129117"/>
                  <a:gd name="connsiteX4" fmla="*/ 283949 w 1069415"/>
                  <a:gd name="connsiteY4" fmla="*/ 119124 h 129117"/>
                  <a:gd name="connsiteX5" fmla="*/ 163874 w 1069415"/>
                  <a:gd name="connsiteY5" fmla="*/ 55869 h 129117"/>
                  <a:gd name="connsiteX6" fmla="*/ 49620 w 1069415"/>
                  <a:gd name="connsiteY6" fmla="*/ 129117 h 129117"/>
                  <a:gd name="connsiteX7" fmla="*/ 787808 w 1069415"/>
                  <a:gd name="connsiteY7" fmla="*/ 129117 h 129117"/>
                  <a:gd name="connsiteX8" fmla="*/ 738188 w 1069415"/>
                  <a:gd name="connsiteY8" fmla="*/ 103710 h 129117"/>
                  <a:gd name="connsiteX9" fmla="*/ 899687 w 1069415"/>
                  <a:gd name="connsiteY9" fmla="*/ 173 h 129117"/>
                  <a:gd name="connsiteX10" fmla="*/ 1069415 w 1069415"/>
                  <a:gd name="connsiteY10" fmla="*/ 89584 h 129117"/>
                  <a:gd name="connsiteX11" fmla="*/ 1022137 w 1069415"/>
                  <a:gd name="connsiteY11" fmla="*/ 119124 h 129117"/>
                  <a:gd name="connsiteX12" fmla="*/ 902062 w 1069415"/>
                  <a:gd name="connsiteY12" fmla="*/ 55869 h 129117"/>
                  <a:gd name="connsiteX13" fmla="*/ 787808 w 1069415"/>
                  <a:gd name="connsiteY13" fmla="*/ 129117 h 129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69415" h="129117">
                    <a:moveTo>
                      <a:pt x="49620" y="129117"/>
                    </a:moveTo>
                    <a:lnTo>
                      <a:pt x="0" y="103710"/>
                    </a:lnTo>
                    <a:cubicBezTo>
                      <a:pt x="31269" y="42641"/>
                      <a:pt x="92953" y="3096"/>
                      <a:pt x="161499" y="173"/>
                    </a:cubicBezTo>
                    <a:cubicBezTo>
                      <a:pt x="230045" y="-2750"/>
                      <a:pt x="294871" y="31400"/>
                      <a:pt x="331227" y="89584"/>
                    </a:cubicBezTo>
                    <a:lnTo>
                      <a:pt x="283949" y="119124"/>
                    </a:lnTo>
                    <a:cubicBezTo>
                      <a:pt x="258229" y="77961"/>
                      <a:pt x="212367" y="53801"/>
                      <a:pt x="163874" y="55869"/>
                    </a:cubicBezTo>
                    <a:cubicBezTo>
                      <a:pt x="115380" y="57937"/>
                      <a:pt x="71742" y="85914"/>
                      <a:pt x="49620" y="129117"/>
                    </a:cubicBezTo>
                    <a:close/>
                    <a:moveTo>
                      <a:pt x="787808" y="129117"/>
                    </a:moveTo>
                    <a:lnTo>
                      <a:pt x="738188" y="103710"/>
                    </a:lnTo>
                    <a:cubicBezTo>
                      <a:pt x="769457" y="42641"/>
                      <a:pt x="831141" y="3096"/>
                      <a:pt x="899687" y="173"/>
                    </a:cubicBezTo>
                    <a:cubicBezTo>
                      <a:pt x="968233" y="-2750"/>
                      <a:pt x="1033059" y="31400"/>
                      <a:pt x="1069415" y="89584"/>
                    </a:cubicBezTo>
                    <a:lnTo>
                      <a:pt x="1022137" y="119124"/>
                    </a:lnTo>
                    <a:cubicBezTo>
                      <a:pt x="996417" y="77961"/>
                      <a:pt x="950555" y="53801"/>
                      <a:pt x="902062" y="55869"/>
                    </a:cubicBezTo>
                    <a:cubicBezTo>
                      <a:pt x="853568" y="57937"/>
                      <a:pt x="809930" y="85914"/>
                      <a:pt x="787808" y="12911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07" name="グループ化 606">
            <a:extLst>
              <a:ext uri="{FF2B5EF4-FFF2-40B4-BE49-F238E27FC236}">
                <a16:creationId xmlns:a16="http://schemas.microsoft.com/office/drawing/2014/main" id="{2B7C0173-52E0-5D0E-4878-BE0CC8BCBE92}"/>
              </a:ext>
            </a:extLst>
          </p:cNvPr>
          <p:cNvGrpSpPr/>
          <p:nvPr/>
        </p:nvGrpSpPr>
        <p:grpSpPr>
          <a:xfrm>
            <a:off x="1316662" y="708386"/>
            <a:ext cx="1287326" cy="2598421"/>
            <a:chOff x="1316662" y="708386"/>
            <a:chExt cx="1287326" cy="2598421"/>
          </a:xfrm>
        </p:grpSpPr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F16A6689-2AAC-5CDA-A4F3-153D3FFF39EA}"/>
                </a:ext>
              </a:extLst>
            </p:cNvPr>
            <p:cNvGrpSpPr/>
            <p:nvPr/>
          </p:nvGrpSpPr>
          <p:grpSpPr>
            <a:xfrm flipH="1">
              <a:off x="1506695" y="1834299"/>
              <a:ext cx="241423" cy="1003017"/>
              <a:chOff x="-1059632" y="2077505"/>
              <a:chExt cx="309482" cy="1285775"/>
            </a:xfrm>
            <a:solidFill>
              <a:srgbClr val="002060"/>
            </a:solidFill>
          </p:grpSpPr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01DE9CA0-9E07-9FD2-D74C-5344BD1A5CDB}"/>
                  </a:ext>
                </a:extLst>
              </p:cNvPr>
              <p:cNvSpPr/>
              <p:nvPr/>
            </p:nvSpPr>
            <p:spPr>
              <a:xfrm rot="10800000">
                <a:off x="-884482" y="2945919"/>
                <a:ext cx="133296" cy="417361"/>
              </a:xfrm>
              <a:custGeom>
                <a:avLst/>
                <a:gdLst>
                  <a:gd name="connsiteX0" fmla="*/ 66647 w 133296"/>
                  <a:gd name="connsiteY0" fmla="*/ 463721 h 463721"/>
                  <a:gd name="connsiteX1" fmla="*/ 66648 w 133296"/>
                  <a:gd name="connsiteY1" fmla="*/ 463720 h 463721"/>
                  <a:gd name="connsiteX2" fmla="*/ 0 w 133296"/>
                  <a:gd name="connsiteY2" fmla="*/ 397072 h 463721"/>
                  <a:gd name="connsiteX3" fmla="*/ 0 w 133296"/>
                  <a:gd name="connsiteY3" fmla="*/ 244278 h 463721"/>
                  <a:gd name="connsiteX4" fmla="*/ 3444 w 133296"/>
                  <a:gd name="connsiteY4" fmla="*/ 227219 h 463721"/>
                  <a:gd name="connsiteX5" fmla="*/ 3444 w 133296"/>
                  <a:gd name="connsiteY5" fmla="*/ 111000 h 463721"/>
                  <a:gd name="connsiteX6" fmla="*/ 24153 w 133296"/>
                  <a:gd name="connsiteY6" fmla="*/ 90291 h 463721"/>
                  <a:gd name="connsiteX7" fmla="*/ 27425 w 133296"/>
                  <a:gd name="connsiteY7" fmla="*/ 91646 h 463721"/>
                  <a:gd name="connsiteX8" fmla="*/ 27425 w 133296"/>
                  <a:gd name="connsiteY8" fmla="*/ 49892 h 463721"/>
                  <a:gd name="connsiteX9" fmla="*/ 47658 w 133296"/>
                  <a:gd name="connsiteY9" fmla="*/ 29659 h 463721"/>
                  <a:gd name="connsiteX10" fmla="*/ 59672 w 133296"/>
                  <a:gd name="connsiteY10" fmla="*/ 34635 h 463721"/>
                  <a:gd name="connsiteX11" fmla="*/ 59672 w 133296"/>
                  <a:gd name="connsiteY11" fmla="*/ 20233 h 463721"/>
                  <a:gd name="connsiteX12" fmla="*/ 79905 w 133296"/>
                  <a:gd name="connsiteY12" fmla="*/ 0 h 463721"/>
                  <a:gd name="connsiteX13" fmla="*/ 100138 w 133296"/>
                  <a:gd name="connsiteY13" fmla="*/ 20233 h 463721"/>
                  <a:gd name="connsiteX14" fmla="*/ 100138 w 133296"/>
                  <a:gd name="connsiteY14" fmla="*/ 42608 h 463721"/>
                  <a:gd name="connsiteX15" fmla="*/ 112651 w 133296"/>
                  <a:gd name="connsiteY15" fmla="*/ 37425 h 463721"/>
                  <a:gd name="connsiteX16" fmla="*/ 132884 w 133296"/>
                  <a:gd name="connsiteY16" fmla="*/ 57658 h 463721"/>
                  <a:gd name="connsiteX17" fmla="*/ 132884 w 133296"/>
                  <a:gd name="connsiteY17" fmla="*/ 242237 h 463721"/>
                  <a:gd name="connsiteX18" fmla="*/ 133296 w 133296"/>
                  <a:gd name="connsiteY18" fmla="*/ 244278 h 463721"/>
                  <a:gd name="connsiteX19" fmla="*/ 133295 w 133296"/>
                  <a:gd name="connsiteY19" fmla="*/ 397073 h 463721"/>
                  <a:gd name="connsiteX20" fmla="*/ 66647 w 133296"/>
                  <a:gd name="connsiteY20" fmla="*/ 463721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296" h="463721">
                    <a:moveTo>
                      <a:pt x="66647" y="463721"/>
                    </a:moveTo>
                    <a:lnTo>
                      <a:pt x="66648" y="463720"/>
                    </a:lnTo>
                    <a:cubicBezTo>
                      <a:pt x="29839" y="463720"/>
                      <a:pt x="0" y="433881"/>
                      <a:pt x="0" y="397072"/>
                    </a:cubicBezTo>
                    <a:lnTo>
                      <a:pt x="0" y="244278"/>
                    </a:lnTo>
                    <a:lnTo>
                      <a:pt x="3444" y="227219"/>
                    </a:lnTo>
                    <a:lnTo>
                      <a:pt x="3444" y="111000"/>
                    </a:lnTo>
                    <a:cubicBezTo>
                      <a:pt x="3444" y="99563"/>
                      <a:pt x="12716" y="90291"/>
                      <a:pt x="24153" y="90291"/>
                    </a:cubicBezTo>
                    <a:lnTo>
                      <a:pt x="27425" y="91646"/>
                    </a:lnTo>
                    <a:lnTo>
                      <a:pt x="27425" y="49892"/>
                    </a:lnTo>
                    <a:cubicBezTo>
                      <a:pt x="27425" y="38718"/>
                      <a:pt x="36484" y="29659"/>
                      <a:pt x="47658" y="29659"/>
                    </a:cubicBezTo>
                    <a:lnTo>
                      <a:pt x="59672" y="34635"/>
                    </a:lnTo>
                    <a:lnTo>
                      <a:pt x="59672" y="20233"/>
                    </a:lnTo>
                    <a:cubicBezTo>
                      <a:pt x="59672" y="9059"/>
                      <a:pt x="68731" y="0"/>
                      <a:pt x="79905" y="0"/>
                    </a:cubicBezTo>
                    <a:cubicBezTo>
                      <a:pt x="91079" y="0"/>
                      <a:pt x="100138" y="9059"/>
                      <a:pt x="100138" y="20233"/>
                    </a:cubicBezTo>
                    <a:lnTo>
                      <a:pt x="100138" y="42608"/>
                    </a:lnTo>
                    <a:lnTo>
                      <a:pt x="112651" y="37425"/>
                    </a:lnTo>
                    <a:cubicBezTo>
                      <a:pt x="123825" y="37425"/>
                      <a:pt x="132884" y="46484"/>
                      <a:pt x="132884" y="57658"/>
                    </a:cubicBezTo>
                    <a:lnTo>
                      <a:pt x="132884" y="242237"/>
                    </a:lnTo>
                    <a:lnTo>
                      <a:pt x="133296" y="244278"/>
                    </a:lnTo>
                    <a:cubicBezTo>
                      <a:pt x="133296" y="295210"/>
                      <a:pt x="133295" y="346141"/>
                      <a:pt x="133295" y="397073"/>
                    </a:cubicBezTo>
                    <a:cubicBezTo>
                      <a:pt x="133295" y="433882"/>
                      <a:pt x="103456" y="463721"/>
                      <a:pt x="66647" y="463721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四角形: 上の 2 つの角を丸める 260">
                <a:extLst>
                  <a:ext uri="{FF2B5EF4-FFF2-40B4-BE49-F238E27FC236}">
                    <a16:creationId xmlns:a16="http://schemas.microsoft.com/office/drawing/2014/main" id="{19FFED9F-96FA-154F-FF96-C79A8DAFA31F}"/>
                  </a:ext>
                </a:extLst>
              </p:cNvPr>
              <p:cNvSpPr>
                <a:spLocks/>
              </p:cNvSpPr>
              <p:nvPr/>
            </p:nvSpPr>
            <p:spPr>
              <a:xfrm rot="21040790">
                <a:off x="-1059632" y="2077505"/>
                <a:ext cx="264884" cy="10488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四角形: 上の 2 つの角を丸める 55">
                <a:extLst>
                  <a:ext uri="{FF2B5EF4-FFF2-40B4-BE49-F238E27FC236}">
                    <a16:creationId xmlns:a16="http://schemas.microsoft.com/office/drawing/2014/main" id="{CE3FE591-B442-E502-E94B-C1F5A33A6200}"/>
                  </a:ext>
                </a:extLst>
              </p:cNvPr>
              <p:cNvSpPr/>
              <p:nvPr/>
            </p:nvSpPr>
            <p:spPr>
              <a:xfrm rot="10800000">
                <a:off x="-809682" y="3140922"/>
                <a:ext cx="59532" cy="121781"/>
              </a:xfrm>
              <a:custGeom>
                <a:avLst/>
                <a:gdLst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49032 w 140472"/>
                  <a:gd name="connsiteY0" fmla="*/ 132281 h 223721"/>
                  <a:gd name="connsiteX1" fmla="*/ 10500 w 140472"/>
                  <a:gd name="connsiteY1" fmla="*/ 132281 h 223721"/>
                  <a:gd name="connsiteX2" fmla="*/ 0 w 140472"/>
                  <a:gd name="connsiteY2" fmla="*/ 121781 h 223721"/>
                  <a:gd name="connsiteX3" fmla="*/ 0 w 140472"/>
                  <a:gd name="connsiteY3" fmla="*/ 29766 h 223721"/>
                  <a:gd name="connsiteX4" fmla="*/ 29766 w 140472"/>
                  <a:gd name="connsiteY4" fmla="*/ 0 h 223721"/>
                  <a:gd name="connsiteX5" fmla="*/ 29766 w 140472"/>
                  <a:gd name="connsiteY5" fmla="*/ 0 h 223721"/>
                  <a:gd name="connsiteX6" fmla="*/ 59532 w 140472"/>
                  <a:gd name="connsiteY6" fmla="*/ 29766 h 223721"/>
                  <a:gd name="connsiteX7" fmla="*/ 59532 w 140472"/>
                  <a:gd name="connsiteY7" fmla="*/ 121781 h 223721"/>
                  <a:gd name="connsiteX8" fmla="*/ 140472 w 140472"/>
                  <a:gd name="connsiteY8" fmla="*/ 223721 h 223721"/>
                  <a:gd name="connsiteX0" fmla="*/ 49032 w 59532"/>
                  <a:gd name="connsiteY0" fmla="*/ 132281 h 132281"/>
                  <a:gd name="connsiteX1" fmla="*/ 10500 w 59532"/>
                  <a:gd name="connsiteY1" fmla="*/ 132281 h 132281"/>
                  <a:gd name="connsiteX2" fmla="*/ 0 w 59532"/>
                  <a:gd name="connsiteY2" fmla="*/ 121781 h 132281"/>
                  <a:gd name="connsiteX3" fmla="*/ 0 w 59532"/>
                  <a:gd name="connsiteY3" fmla="*/ 29766 h 132281"/>
                  <a:gd name="connsiteX4" fmla="*/ 29766 w 59532"/>
                  <a:gd name="connsiteY4" fmla="*/ 0 h 132281"/>
                  <a:gd name="connsiteX5" fmla="*/ 29766 w 59532"/>
                  <a:gd name="connsiteY5" fmla="*/ 0 h 132281"/>
                  <a:gd name="connsiteX6" fmla="*/ 59532 w 59532"/>
                  <a:gd name="connsiteY6" fmla="*/ 29766 h 132281"/>
                  <a:gd name="connsiteX7" fmla="*/ 59532 w 59532"/>
                  <a:gd name="connsiteY7" fmla="*/ 121781 h 132281"/>
                  <a:gd name="connsiteX0" fmla="*/ 10500 w 59532"/>
                  <a:gd name="connsiteY0" fmla="*/ 132281 h 132281"/>
                  <a:gd name="connsiteX1" fmla="*/ 0 w 59532"/>
                  <a:gd name="connsiteY1" fmla="*/ 121781 h 132281"/>
                  <a:gd name="connsiteX2" fmla="*/ 0 w 59532"/>
                  <a:gd name="connsiteY2" fmla="*/ 29766 h 132281"/>
                  <a:gd name="connsiteX3" fmla="*/ 29766 w 59532"/>
                  <a:gd name="connsiteY3" fmla="*/ 0 h 132281"/>
                  <a:gd name="connsiteX4" fmla="*/ 29766 w 59532"/>
                  <a:gd name="connsiteY4" fmla="*/ 0 h 132281"/>
                  <a:gd name="connsiteX5" fmla="*/ 59532 w 59532"/>
                  <a:gd name="connsiteY5" fmla="*/ 29766 h 132281"/>
                  <a:gd name="connsiteX6" fmla="*/ 59532 w 59532"/>
                  <a:gd name="connsiteY6" fmla="*/ 121781 h 132281"/>
                  <a:gd name="connsiteX0" fmla="*/ 0 w 59532"/>
                  <a:gd name="connsiteY0" fmla="*/ 121781 h 121781"/>
                  <a:gd name="connsiteX1" fmla="*/ 0 w 59532"/>
                  <a:gd name="connsiteY1" fmla="*/ 29766 h 121781"/>
                  <a:gd name="connsiteX2" fmla="*/ 29766 w 59532"/>
                  <a:gd name="connsiteY2" fmla="*/ 0 h 121781"/>
                  <a:gd name="connsiteX3" fmla="*/ 29766 w 59532"/>
                  <a:gd name="connsiteY3" fmla="*/ 0 h 121781"/>
                  <a:gd name="connsiteX4" fmla="*/ 59532 w 59532"/>
                  <a:gd name="connsiteY4" fmla="*/ 29766 h 121781"/>
                  <a:gd name="connsiteX5" fmla="*/ 59532 w 59532"/>
                  <a:gd name="connsiteY5" fmla="*/ 121781 h 121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32" h="121781">
                    <a:moveTo>
                      <a:pt x="0" y="121781"/>
                    </a:moveTo>
                    <a:lnTo>
                      <a:pt x="0" y="29766"/>
                    </a:lnTo>
                    <a:cubicBezTo>
                      <a:pt x="0" y="13327"/>
                      <a:pt x="13327" y="0"/>
                      <a:pt x="29766" y="0"/>
                    </a:cubicBezTo>
                    <a:lnTo>
                      <a:pt x="29766" y="0"/>
                    </a:lnTo>
                    <a:cubicBezTo>
                      <a:pt x="46205" y="0"/>
                      <a:pt x="59532" y="13327"/>
                      <a:pt x="59532" y="29766"/>
                    </a:cubicBezTo>
                    <a:lnTo>
                      <a:pt x="59532" y="121781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C2EB2CFA-1679-8622-A006-9055FF10739F}"/>
                </a:ext>
              </a:extLst>
            </p:cNvPr>
            <p:cNvSpPr/>
            <p:nvPr/>
          </p:nvSpPr>
          <p:spPr>
            <a:xfrm rot="10800000">
              <a:off x="2314596" y="2511739"/>
              <a:ext cx="103983" cy="325578"/>
            </a:xfrm>
            <a:custGeom>
              <a:avLst/>
              <a:gdLst>
                <a:gd name="connsiteX0" fmla="*/ 66647 w 133296"/>
                <a:gd name="connsiteY0" fmla="*/ 463721 h 463721"/>
                <a:gd name="connsiteX1" fmla="*/ 66648 w 133296"/>
                <a:gd name="connsiteY1" fmla="*/ 463720 h 463721"/>
                <a:gd name="connsiteX2" fmla="*/ 0 w 133296"/>
                <a:gd name="connsiteY2" fmla="*/ 397072 h 463721"/>
                <a:gd name="connsiteX3" fmla="*/ 0 w 133296"/>
                <a:gd name="connsiteY3" fmla="*/ 244278 h 463721"/>
                <a:gd name="connsiteX4" fmla="*/ 3444 w 133296"/>
                <a:gd name="connsiteY4" fmla="*/ 227219 h 463721"/>
                <a:gd name="connsiteX5" fmla="*/ 3444 w 133296"/>
                <a:gd name="connsiteY5" fmla="*/ 111000 h 463721"/>
                <a:gd name="connsiteX6" fmla="*/ 24153 w 133296"/>
                <a:gd name="connsiteY6" fmla="*/ 90291 h 463721"/>
                <a:gd name="connsiteX7" fmla="*/ 27425 w 133296"/>
                <a:gd name="connsiteY7" fmla="*/ 91646 h 463721"/>
                <a:gd name="connsiteX8" fmla="*/ 27425 w 133296"/>
                <a:gd name="connsiteY8" fmla="*/ 49892 h 463721"/>
                <a:gd name="connsiteX9" fmla="*/ 47658 w 133296"/>
                <a:gd name="connsiteY9" fmla="*/ 29659 h 463721"/>
                <a:gd name="connsiteX10" fmla="*/ 59672 w 133296"/>
                <a:gd name="connsiteY10" fmla="*/ 34635 h 463721"/>
                <a:gd name="connsiteX11" fmla="*/ 59672 w 133296"/>
                <a:gd name="connsiteY11" fmla="*/ 20233 h 463721"/>
                <a:gd name="connsiteX12" fmla="*/ 79905 w 133296"/>
                <a:gd name="connsiteY12" fmla="*/ 0 h 463721"/>
                <a:gd name="connsiteX13" fmla="*/ 100138 w 133296"/>
                <a:gd name="connsiteY13" fmla="*/ 20233 h 463721"/>
                <a:gd name="connsiteX14" fmla="*/ 100138 w 133296"/>
                <a:gd name="connsiteY14" fmla="*/ 42608 h 463721"/>
                <a:gd name="connsiteX15" fmla="*/ 112651 w 133296"/>
                <a:gd name="connsiteY15" fmla="*/ 37425 h 463721"/>
                <a:gd name="connsiteX16" fmla="*/ 132884 w 133296"/>
                <a:gd name="connsiteY16" fmla="*/ 57658 h 463721"/>
                <a:gd name="connsiteX17" fmla="*/ 132884 w 133296"/>
                <a:gd name="connsiteY17" fmla="*/ 242237 h 463721"/>
                <a:gd name="connsiteX18" fmla="*/ 133296 w 133296"/>
                <a:gd name="connsiteY18" fmla="*/ 244278 h 463721"/>
                <a:gd name="connsiteX19" fmla="*/ 133295 w 133296"/>
                <a:gd name="connsiteY19" fmla="*/ 397073 h 463721"/>
                <a:gd name="connsiteX20" fmla="*/ 66647 w 133296"/>
                <a:gd name="connsiteY20" fmla="*/ 463721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3296" h="463721">
                  <a:moveTo>
                    <a:pt x="66647" y="463721"/>
                  </a:moveTo>
                  <a:lnTo>
                    <a:pt x="66648" y="463720"/>
                  </a:lnTo>
                  <a:cubicBezTo>
                    <a:pt x="29839" y="463720"/>
                    <a:pt x="0" y="433881"/>
                    <a:pt x="0" y="397072"/>
                  </a:cubicBezTo>
                  <a:lnTo>
                    <a:pt x="0" y="244278"/>
                  </a:lnTo>
                  <a:lnTo>
                    <a:pt x="3444" y="227219"/>
                  </a:lnTo>
                  <a:lnTo>
                    <a:pt x="3444" y="111000"/>
                  </a:lnTo>
                  <a:cubicBezTo>
                    <a:pt x="3444" y="99563"/>
                    <a:pt x="12716" y="90291"/>
                    <a:pt x="24153" y="90291"/>
                  </a:cubicBezTo>
                  <a:lnTo>
                    <a:pt x="27425" y="91646"/>
                  </a:lnTo>
                  <a:lnTo>
                    <a:pt x="27425" y="49892"/>
                  </a:lnTo>
                  <a:cubicBezTo>
                    <a:pt x="27425" y="38718"/>
                    <a:pt x="36484" y="29659"/>
                    <a:pt x="47658" y="29659"/>
                  </a:cubicBezTo>
                  <a:lnTo>
                    <a:pt x="59672" y="34635"/>
                  </a:lnTo>
                  <a:lnTo>
                    <a:pt x="59672" y="20233"/>
                  </a:lnTo>
                  <a:cubicBezTo>
                    <a:pt x="59672" y="9059"/>
                    <a:pt x="68731" y="0"/>
                    <a:pt x="79905" y="0"/>
                  </a:cubicBezTo>
                  <a:cubicBezTo>
                    <a:pt x="91079" y="0"/>
                    <a:pt x="100138" y="9059"/>
                    <a:pt x="100138" y="20233"/>
                  </a:cubicBezTo>
                  <a:lnTo>
                    <a:pt x="100138" y="42608"/>
                  </a:lnTo>
                  <a:lnTo>
                    <a:pt x="112651" y="37425"/>
                  </a:lnTo>
                  <a:cubicBezTo>
                    <a:pt x="123825" y="37425"/>
                    <a:pt x="132884" y="46484"/>
                    <a:pt x="132884" y="57658"/>
                  </a:cubicBezTo>
                  <a:lnTo>
                    <a:pt x="132884" y="242237"/>
                  </a:lnTo>
                  <a:lnTo>
                    <a:pt x="133296" y="244278"/>
                  </a:lnTo>
                  <a:cubicBezTo>
                    <a:pt x="133296" y="295210"/>
                    <a:pt x="133295" y="346141"/>
                    <a:pt x="133295" y="397073"/>
                  </a:cubicBezTo>
                  <a:cubicBezTo>
                    <a:pt x="133295" y="433882"/>
                    <a:pt x="103456" y="463721"/>
                    <a:pt x="66647" y="463721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DD84EB80-9533-8076-D1C7-FC7C3277D78A}"/>
                </a:ext>
              </a:extLst>
            </p:cNvPr>
            <p:cNvSpPr>
              <a:spLocks/>
            </p:cNvSpPr>
            <p:nvPr/>
          </p:nvSpPr>
          <p:spPr>
            <a:xfrm rot="21040790">
              <a:off x="2177963" y="1834300"/>
              <a:ext cx="206633" cy="8182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41E15B28-3E9A-5DAE-CA31-DA79D61BFF1B}"/>
                </a:ext>
              </a:extLst>
            </p:cNvPr>
            <p:cNvSpPr/>
            <p:nvPr/>
          </p:nvSpPr>
          <p:spPr>
            <a:xfrm rot="10800000">
              <a:off x="1629997" y="2517789"/>
              <a:ext cx="663775" cy="678637"/>
            </a:xfrm>
            <a:custGeom>
              <a:avLst/>
              <a:gdLst>
                <a:gd name="connsiteX0" fmla="*/ 850898 w 850898"/>
                <a:gd name="connsiteY0" fmla="*/ 869950 h 869950"/>
                <a:gd name="connsiteX1" fmla="*/ 0 w 850898"/>
                <a:gd name="connsiteY1" fmla="*/ 869950 h 869950"/>
                <a:gd name="connsiteX2" fmla="*/ 111127 w 850898"/>
                <a:gd name="connsiteY2" fmla="*/ 0 h 869950"/>
                <a:gd name="connsiteX3" fmla="*/ 399770 w 850898"/>
                <a:gd name="connsiteY3" fmla="*/ 0 h 869950"/>
                <a:gd name="connsiteX4" fmla="*/ 427607 w 850898"/>
                <a:gd name="connsiteY4" fmla="*/ 481423 h 869950"/>
                <a:gd name="connsiteX5" fmla="*/ 455445 w 850898"/>
                <a:gd name="connsiteY5" fmla="*/ 0 h 869950"/>
                <a:gd name="connsiteX6" fmla="*/ 739771 w 850898"/>
                <a:gd name="connsiteY6" fmla="*/ 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0898" h="869950">
                  <a:moveTo>
                    <a:pt x="850898" y="869950"/>
                  </a:moveTo>
                  <a:lnTo>
                    <a:pt x="0" y="869950"/>
                  </a:lnTo>
                  <a:lnTo>
                    <a:pt x="111127" y="0"/>
                  </a:lnTo>
                  <a:lnTo>
                    <a:pt x="399770" y="0"/>
                  </a:lnTo>
                  <a:lnTo>
                    <a:pt x="427607" y="481423"/>
                  </a:lnTo>
                  <a:lnTo>
                    <a:pt x="455445" y="0"/>
                  </a:lnTo>
                  <a:lnTo>
                    <a:pt x="73977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AE182E1E-4B30-64B0-1E0D-17BC8FD51301}"/>
                </a:ext>
              </a:extLst>
            </p:cNvPr>
            <p:cNvGrpSpPr/>
            <p:nvPr/>
          </p:nvGrpSpPr>
          <p:grpSpPr>
            <a:xfrm>
              <a:off x="1595322" y="3116927"/>
              <a:ext cx="733123" cy="189880"/>
              <a:chOff x="4483100" y="4603440"/>
              <a:chExt cx="939796" cy="243408"/>
            </a:xfrm>
            <a:solidFill>
              <a:schemeClr val="tx1"/>
            </a:solidFill>
          </p:grpSpPr>
          <p:sp>
            <p:nvSpPr>
              <p:cNvPr id="223" name="四角形: 上の 2 つの角を丸める 222">
                <a:extLst>
                  <a:ext uri="{FF2B5EF4-FFF2-40B4-BE49-F238E27FC236}">
                    <a16:creationId xmlns:a16="http://schemas.microsoft.com/office/drawing/2014/main" id="{FCC6371A-B3D3-E7E1-2ACB-AD5BCE066AAA}"/>
                  </a:ext>
                </a:extLst>
              </p:cNvPr>
              <p:cNvSpPr/>
              <p:nvPr/>
            </p:nvSpPr>
            <p:spPr>
              <a:xfrm>
                <a:off x="4483100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ED028883-6A38-9E02-C16D-6C00B7AFAAF4}"/>
                  </a:ext>
                </a:extLst>
              </p:cNvPr>
              <p:cNvSpPr/>
              <p:nvPr/>
            </p:nvSpPr>
            <p:spPr>
              <a:xfrm>
                <a:off x="4952998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5" name="フリーフォーム: 図形 474">
              <a:extLst>
                <a:ext uri="{FF2B5EF4-FFF2-40B4-BE49-F238E27FC236}">
                  <a16:creationId xmlns:a16="http://schemas.microsoft.com/office/drawing/2014/main" id="{9E5CB8B9-458F-67BC-F49E-54E6F7EB6157}"/>
                </a:ext>
              </a:extLst>
            </p:cNvPr>
            <p:cNvSpPr/>
            <p:nvPr/>
          </p:nvSpPr>
          <p:spPr>
            <a:xfrm>
              <a:off x="1597797" y="1801593"/>
              <a:ext cx="728173" cy="1110271"/>
            </a:xfrm>
            <a:custGeom>
              <a:avLst/>
              <a:gdLst>
                <a:gd name="connsiteX0" fmla="*/ 126935 w 728173"/>
                <a:gd name="connsiteY0" fmla="*/ 0 h 1110271"/>
                <a:gd name="connsiteX1" fmla="*/ 601238 w 728173"/>
                <a:gd name="connsiteY1" fmla="*/ 0 h 1110271"/>
                <a:gd name="connsiteX2" fmla="*/ 728173 w 728173"/>
                <a:gd name="connsiteY2" fmla="*/ 126935 h 1110271"/>
                <a:gd name="connsiteX3" fmla="*/ 687883 w 728173"/>
                <a:gd name="connsiteY3" fmla="*/ 864766 h 1110271"/>
                <a:gd name="connsiteX4" fmla="*/ 707253 w 728173"/>
                <a:gd name="connsiteY4" fmla="*/ 1110271 h 1110271"/>
                <a:gd name="connsiteX5" fmla="*/ 394161 w 728173"/>
                <a:gd name="connsiteY5" fmla="*/ 1110271 h 1110271"/>
                <a:gd name="connsiteX6" fmla="*/ 362404 w 728173"/>
                <a:gd name="connsiteY6" fmla="*/ 1044510 h 1110271"/>
                <a:gd name="connsiteX7" fmla="*/ 330647 w 728173"/>
                <a:gd name="connsiteY7" fmla="*/ 1110271 h 1110271"/>
                <a:gd name="connsiteX8" fmla="*/ 20919 w 728173"/>
                <a:gd name="connsiteY8" fmla="*/ 1110271 h 1110271"/>
                <a:gd name="connsiteX9" fmla="*/ 40290 w 728173"/>
                <a:gd name="connsiteY9" fmla="*/ 864758 h 1110271"/>
                <a:gd name="connsiteX10" fmla="*/ 0 w 728173"/>
                <a:gd name="connsiteY10" fmla="*/ 126935 h 1110271"/>
                <a:gd name="connsiteX11" fmla="*/ 126935 w 728173"/>
                <a:gd name="connsiteY11" fmla="*/ 0 h 111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8173" h="1110271">
                  <a:moveTo>
                    <a:pt x="126935" y="0"/>
                  </a:moveTo>
                  <a:lnTo>
                    <a:pt x="601238" y="0"/>
                  </a:lnTo>
                  <a:cubicBezTo>
                    <a:pt x="671342" y="0"/>
                    <a:pt x="728173" y="56831"/>
                    <a:pt x="728173" y="126935"/>
                  </a:cubicBezTo>
                  <a:lnTo>
                    <a:pt x="687883" y="864766"/>
                  </a:lnTo>
                  <a:lnTo>
                    <a:pt x="707253" y="1110271"/>
                  </a:lnTo>
                  <a:lnTo>
                    <a:pt x="394161" y="1110271"/>
                  </a:lnTo>
                  <a:lnTo>
                    <a:pt x="362404" y="1044510"/>
                  </a:lnTo>
                  <a:lnTo>
                    <a:pt x="330647" y="1110271"/>
                  </a:lnTo>
                  <a:lnTo>
                    <a:pt x="20919" y="1110271"/>
                  </a:lnTo>
                  <a:lnTo>
                    <a:pt x="40290" y="864758"/>
                  </a:lnTo>
                  <a:lnTo>
                    <a:pt x="0" y="126935"/>
                  </a:lnTo>
                  <a:cubicBezTo>
                    <a:pt x="0" y="56831"/>
                    <a:pt x="56831" y="0"/>
                    <a:pt x="12693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6" name="二等辺三角形 225">
              <a:extLst>
                <a:ext uri="{FF2B5EF4-FFF2-40B4-BE49-F238E27FC236}">
                  <a16:creationId xmlns:a16="http://schemas.microsoft.com/office/drawing/2014/main" id="{597DE502-F563-E139-B867-071F77D5F479}"/>
                </a:ext>
              </a:extLst>
            </p:cNvPr>
            <p:cNvSpPr/>
            <p:nvPr/>
          </p:nvSpPr>
          <p:spPr>
            <a:xfrm rot="10800000">
              <a:off x="1776920" y="1801593"/>
              <a:ext cx="366562" cy="481270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台形 226">
              <a:extLst>
                <a:ext uri="{FF2B5EF4-FFF2-40B4-BE49-F238E27FC236}">
                  <a16:creationId xmlns:a16="http://schemas.microsoft.com/office/drawing/2014/main" id="{910DEBA8-C893-188A-9671-A0B9782B324C}"/>
                </a:ext>
              </a:extLst>
            </p:cNvPr>
            <p:cNvSpPr/>
            <p:nvPr/>
          </p:nvSpPr>
          <p:spPr>
            <a:xfrm rot="10800000">
              <a:off x="1875942" y="1802213"/>
              <a:ext cx="168518" cy="118305"/>
            </a:xfrm>
            <a:prstGeom prst="trapezoid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6CA0A645-E745-697E-6151-524AF26B3058}"/>
                </a:ext>
              </a:extLst>
            </p:cNvPr>
            <p:cNvSpPr/>
            <p:nvPr/>
          </p:nvSpPr>
          <p:spPr>
            <a:xfrm rot="10800000">
              <a:off x="1899147" y="1920518"/>
              <a:ext cx="122109" cy="362345"/>
            </a:xfrm>
            <a:custGeom>
              <a:avLst/>
              <a:gdLst>
                <a:gd name="connsiteX0" fmla="*/ 132272 w 156532"/>
                <a:gd name="connsiteY0" fmla="*/ 464492 h 464492"/>
                <a:gd name="connsiteX1" fmla="*/ 24260 w 156532"/>
                <a:gd name="connsiteY1" fmla="*/ 464492 h 464492"/>
                <a:gd name="connsiteX2" fmla="*/ 0 w 156532"/>
                <a:gd name="connsiteY2" fmla="*/ 205515 h 464492"/>
                <a:gd name="connsiteX3" fmla="*/ 78266 w 156532"/>
                <a:gd name="connsiteY3" fmla="*/ 0 h 464492"/>
                <a:gd name="connsiteX4" fmla="*/ 156532 w 156532"/>
                <a:gd name="connsiteY4" fmla="*/ 205515 h 464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532" h="464492">
                  <a:moveTo>
                    <a:pt x="132272" y="464492"/>
                  </a:moveTo>
                  <a:lnTo>
                    <a:pt x="24260" y="464492"/>
                  </a:lnTo>
                  <a:lnTo>
                    <a:pt x="0" y="205515"/>
                  </a:lnTo>
                  <a:lnTo>
                    <a:pt x="78266" y="0"/>
                  </a:lnTo>
                  <a:lnTo>
                    <a:pt x="156532" y="205515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四角形: 上の 2 つの角を丸める 55">
              <a:extLst>
                <a:ext uri="{FF2B5EF4-FFF2-40B4-BE49-F238E27FC236}">
                  <a16:creationId xmlns:a16="http://schemas.microsoft.com/office/drawing/2014/main" id="{8FBA13D6-47BA-A084-0295-95AE6543899C}"/>
                </a:ext>
              </a:extLst>
            </p:cNvPr>
            <p:cNvSpPr/>
            <p:nvPr/>
          </p:nvSpPr>
          <p:spPr>
            <a:xfrm rot="10800000">
              <a:off x="2372946" y="2663859"/>
              <a:ext cx="46440" cy="95000"/>
            </a:xfrm>
            <a:custGeom>
              <a:avLst/>
              <a:gdLst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49032 w 140472"/>
                <a:gd name="connsiteY0" fmla="*/ 132281 h 223721"/>
                <a:gd name="connsiteX1" fmla="*/ 10500 w 140472"/>
                <a:gd name="connsiteY1" fmla="*/ 132281 h 223721"/>
                <a:gd name="connsiteX2" fmla="*/ 0 w 140472"/>
                <a:gd name="connsiteY2" fmla="*/ 121781 h 223721"/>
                <a:gd name="connsiteX3" fmla="*/ 0 w 140472"/>
                <a:gd name="connsiteY3" fmla="*/ 29766 h 223721"/>
                <a:gd name="connsiteX4" fmla="*/ 29766 w 140472"/>
                <a:gd name="connsiteY4" fmla="*/ 0 h 223721"/>
                <a:gd name="connsiteX5" fmla="*/ 29766 w 140472"/>
                <a:gd name="connsiteY5" fmla="*/ 0 h 223721"/>
                <a:gd name="connsiteX6" fmla="*/ 59532 w 140472"/>
                <a:gd name="connsiteY6" fmla="*/ 29766 h 223721"/>
                <a:gd name="connsiteX7" fmla="*/ 59532 w 140472"/>
                <a:gd name="connsiteY7" fmla="*/ 121781 h 223721"/>
                <a:gd name="connsiteX8" fmla="*/ 140472 w 140472"/>
                <a:gd name="connsiteY8" fmla="*/ 223721 h 223721"/>
                <a:gd name="connsiteX0" fmla="*/ 49032 w 59532"/>
                <a:gd name="connsiteY0" fmla="*/ 132281 h 132281"/>
                <a:gd name="connsiteX1" fmla="*/ 10500 w 59532"/>
                <a:gd name="connsiteY1" fmla="*/ 132281 h 132281"/>
                <a:gd name="connsiteX2" fmla="*/ 0 w 59532"/>
                <a:gd name="connsiteY2" fmla="*/ 121781 h 132281"/>
                <a:gd name="connsiteX3" fmla="*/ 0 w 59532"/>
                <a:gd name="connsiteY3" fmla="*/ 29766 h 132281"/>
                <a:gd name="connsiteX4" fmla="*/ 29766 w 59532"/>
                <a:gd name="connsiteY4" fmla="*/ 0 h 132281"/>
                <a:gd name="connsiteX5" fmla="*/ 29766 w 59532"/>
                <a:gd name="connsiteY5" fmla="*/ 0 h 132281"/>
                <a:gd name="connsiteX6" fmla="*/ 59532 w 59532"/>
                <a:gd name="connsiteY6" fmla="*/ 29766 h 132281"/>
                <a:gd name="connsiteX7" fmla="*/ 59532 w 59532"/>
                <a:gd name="connsiteY7" fmla="*/ 121781 h 132281"/>
                <a:gd name="connsiteX0" fmla="*/ 10500 w 59532"/>
                <a:gd name="connsiteY0" fmla="*/ 132281 h 132281"/>
                <a:gd name="connsiteX1" fmla="*/ 0 w 59532"/>
                <a:gd name="connsiteY1" fmla="*/ 121781 h 132281"/>
                <a:gd name="connsiteX2" fmla="*/ 0 w 59532"/>
                <a:gd name="connsiteY2" fmla="*/ 29766 h 132281"/>
                <a:gd name="connsiteX3" fmla="*/ 29766 w 59532"/>
                <a:gd name="connsiteY3" fmla="*/ 0 h 132281"/>
                <a:gd name="connsiteX4" fmla="*/ 29766 w 59532"/>
                <a:gd name="connsiteY4" fmla="*/ 0 h 132281"/>
                <a:gd name="connsiteX5" fmla="*/ 59532 w 59532"/>
                <a:gd name="connsiteY5" fmla="*/ 29766 h 132281"/>
                <a:gd name="connsiteX6" fmla="*/ 59532 w 59532"/>
                <a:gd name="connsiteY6" fmla="*/ 121781 h 132281"/>
                <a:gd name="connsiteX0" fmla="*/ 0 w 59532"/>
                <a:gd name="connsiteY0" fmla="*/ 121781 h 121781"/>
                <a:gd name="connsiteX1" fmla="*/ 0 w 59532"/>
                <a:gd name="connsiteY1" fmla="*/ 29766 h 121781"/>
                <a:gd name="connsiteX2" fmla="*/ 29766 w 59532"/>
                <a:gd name="connsiteY2" fmla="*/ 0 h 121781"/>
                <a:gd name="connsiteX3" fmla="*/ 29766 w 59532"/>
                <a:gd name="connsiteY3" fmla="*/ 0 h 121781"/>
                <a:gd name="connsiteX4" fmla="*/ 59532 w 59532"/>
                <a:gd name="connsiteY4" fmla="*/ 29766 h 121781"/>
                <a:gd name="connsiteX5" fmla="*/ 59532 w 59532"/>
                <a:gd name="connsiteY5" fmla="*/ 121781 h 12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32" h="121781">
                  <a:moveTo>
                    <a:pt x="0" y="121781"/>
                  </a:moveTo>
                  <a:lnTo>
                    <a:pt x="0" y="29766"/>
                  </a:lnTo>
                  <a:cubicBezTo>
                    <a:pt x="0" y="13327"/>
                    <a:pt x="13327" y="0"/>
                    <a:pt x="29766" y="0"/>
                  </a:cubicBezTo>
                  <a:lnTo>
                    <a:pt x="29766" y="0"/>
                  </a:lnTo>
                  <a:cubicBezTo>
                    <a:pt x="46205" y="0"/>
                    <a:pt x="59532" y="13327"/>
                    <a:pt x="59532" y="29766"/>
                  </a:cubicBezTo>
                  <a:lnTo>
                    <a:pt x="59532" y="121781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01175997-D9ED-1C4F-0484-09B417DF5635}"/>
                </a:ext>
              </a:extLst>
            </p:cNvPr>
            <p:cNvSpPr/>
            <p:nvPr/>
          </p:nvSpPr>
          <p:spPr>
            <a:xfrm rot="10800000">
              <a:off x="1776920" y="1801592"/>
              <a:ext cx="366562" cy="207236"/>
            </a:xfrm>
            <a:custGeom>
              <a:avLst/>
              <a:gdLst>
                <a:gd name="connsiteX0" fmla="*/ 366562 w 366562"/>
                <a:gd name="connsiteY0" fmla="*/ 207236 h 207236"/>
                <a:gd name="connsiteX1" fmla="*/ 0 w 366562"/>
                <a:gd name="connsiteY1" fmla="*/ 207236 h 207236"/>
                <a:gd name="connsiteX2" fmla="*/ 78921 w 366562"/>
                <a:gd name="connsiteY2" fmla="*/ 0 h 207236"/>
                <a:gd name="connsiteX3" fmla="*/ 183281 w 366562"/>
                <a:gd name="connsiteY3" fmla="*/ 164005 h 207236"/>
                <a:gd name="connsiteX4" fmla="*/ 287641 w 366562"/>
                <a:gd name="connsiteY4" fmla="*/ 0 h 207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562" h="207236">
                  <a:moveTo>
                    <a:pt x="366562" y="207236"/>
                  </a:moveTo>
                  <a:lnTo>
                    <a:pt x="0" y="207236"/>
                  </a:lnTo>
                  <a:lnTo>
                    <a:pt x="78921" y="0"/>
                  </a:lnTo>
                  <a:lnTo>
                    <a:pt x="183281" y="164005"/>
                  </a:lnTo>
                  <a:lnTo>
                    <a:pt x="287641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3C92625-1361-46A4-BFC0-A20E9BD91FA3}"/>
                </a:ext>
              </a:extLst>
            </p:cNvPr>
            <p:cNvSpPr/>
            <p:nvPr/>
          </p:nvSpPr>
          <p:spPr>
            <a:xfrm>
              <a:off x="1316662" y="1194066"/>
              <a:ext cx="213643" cy="26377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84FB56FB-F015-ED15-4DC2-75F07D0613CE}"/>
                </a:ext>
              </a:extLst>
            </p:cNvPr>
            <p:cNvSpPr/>
            <p:nvPr/>
          </p:nvSpPr>
          <p:spPr>
            <a:xfrm>
              <a:off x="2390345" y="1194066"/>
              <a:ext cx="213643" cy="26377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520A913A-5268-60B8-C0F3-A24CF988273B}"/>
                </a:ext>
              </a:extLst>
            </p:cNvPr>
            <p:cNvSpPr/>
            <p:nvPr/>
          </p:nvSpPr>
          <p:spPr>
            <a:xfrm>
              <a:off x="1400158" y="708386"/>
              <a:ext cx="1123451" cy="1123451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アーチ 27">
              <a:extLst>
                <a:ext uri="{FF2B5EF4-FFF2-40B4-BE49-F238E27FC236}">
                  <a16:creationId xmlns:a16="http://schemas.microsoft.com/office/drawing/2014/main" id="{9C5FE62D-DDF9-320F-BDDE-9ACB2916A767}"/>
                </a:ext>
              </a:extLst>
            </p:cNvPr>
            <p:cNvSpPr/>
            <p:nvPr/>
          </p:nvSpPr>
          <p:spPr>
            <a:xfrm rot="10800000">
              <a:off x="1811547" y="1402899"/>
              <a:ext cx="297309" cy="297309"/>
            </a:xfrm>
            <a:prstGeom prst="blockArc">
              <a:avLst>
                <a:gd name="adj1" fmla="val 12426846"/>
                <a:gd name="adj2" fmla="val 19680107"/>
                <a:gd name="adj3" fmla="val 14627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C3A2C156-A26E-1B06-9C58-449257C15D0C}"/>
                </a:ext>
              </a:extLst>
            </p:cNvPr>
            <p:cNvSpPr/>
            <p:nvPr/>
          </p:nvSpPr>
          <p:spPr>
            <a:xfrm>
              <a:off x="1602157" y="1186521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7DCC99CD-AEAB-56F4-723F-C15747D50A8B}"/>
                </a:ext>
              </a:extLst>
            </p:cNvPr>
            <p:cNvSpPr/>
            <p:nvPr/>
          </p:nvSpPr>
          <p:spPr>
            <a:xfrm>
              <a:off x="2217624" y="1186521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9BA6E31E-97FE-7BA0-DF9E-B92F3913B8C8}"/>
                </a:ext>
              </a:extLst>
            </p:cNvPr>
            <p:cNvSpPr/>
            <p:nvPr/>
          </p:nvSpPr>
          <p:spPr>
            <a:xfrm>
              <a:off x="1676400" y="1857375"/>
              <a:ext cx="259556" cy="476250"/>
            </a:xfrm>
            <a:custGeom>
              <a:avLst/>
              <a:gdLst>
                <a:gd name="connsiteX0" fmla="*/ 28575 w 259556"/>
                <a:gd name="connsiteY0" fmla="*/ 0 h 476250"/>
                <a:gd name="connsiteX1" fmla="*/ 0 w 259556"/>
                <a:gd name="connsiteY1" fmla="*/ 138113 h 476250"/>
                <a:gd name="connsiteX2" fmla="*/ 83344 w 259556"/>
                <a:gd name="connsiteY2" fmla="*/ 135731 h 476250"/>
                <a:gd name="connsiteX3" fmla="*/ 4763 w 259556"/>
                <a:gd name="connsiteY3" fmla="*/ 192881 h 476250"/>
                <a:gd name="connsiteX4" fmla="*/ 259556 w 259556"/>
                <a:gd name="connsiteY4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476250">
                  <a:moveTo>
                    <a:pt x="28575" y="0"/>
                  </a:moveTo>
                  <a:lnTo>
                    <a:pt x="0" y="138113"/>
                  </a:lnTo>
                  <a:lnTo>
                    <a:pt x="83344" y="135731"/>
                  </a:lnTo>
                  <a:lnTo>
                    <a:pt x="4763" y="192881"/>
                  </a:lnTo>
                  <a:lnTo>
                    <a:pt x="259556" y="47625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6781F273-87C8-25D9-1806-0FF42858EA5F}"/>
                </a:ext>
              </a:extLst>
            </p:cNvPr>
            <p:cNvSpPr/>
            <p:nvPr/>
          </p:nvSpPr>
          <p:spPr>
            <a:xfrm flipH="1">
              <a:off x="1979286" y="1857375"/>
              <a:ext cx="259556" cy="476250"/>
            </a:xfrm>
            <a:custGeom>
              <a:avLst/>
              <a:gdLst>
                <a:gd name="connsiteX0" fmla="*/ 28575 w 259556"/>
                <a:gd name="connsiteY0" fmla="*/ 0 h 476250"/>
                <a:gd name="connsiteX1" fmla="*/ 0 w 259556"/>
                <a:gd name="connsiteY1" fmla="*/ 138113 h 476250"/>
                <a:gd name="connsiteX2" fmla="*/ 83344 w 259556"/>
                <a:gd name="connsiteY2" fmla="*/ 135731 h 476250"/>
                <a:gd name="connsiteX3" fmla="*/ 4763 w 259556"/>
                <a:gd name="connsiteY3" fmla="*/ 192881 h 476250"/>
                <a:gd name="connsiteX4" fmla="*/ 259556 w 259556"/>
                <a:gd name="connsiteY4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476250">
                  <a:moveTo>
                    <a:pt x="28575" y="0"/>
                  </a:moveTo>
                  <a:lnTo>
                    <a:pt x="0" y="138113"/>
                  </a:lnTo>
                  <a:lnTo>
                    <a:pt x="83344" y="135731"/>
                  </a:lnTo>
                  <a:lnTo>
                    <a:pt x="4763" y="192881"/>
                  </a:lnTo>
                  <a:lnTo>
                    <a:pt x="259556" y="47625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3B2FA653-11AA-41A2-051B-E12D22ED877C}"/>
                </a:ext>
              </a:extLst>
            </p:cNvPr>
            <p:cNvSpPr/>
            <p:nvPr/>
          </p:nvSpPr>
          <p:spPr>
            <a:xfrm>
              <a:off x="1489599" y="708386"/>
              <a:ext cx="980229" cy="321895"/>
            </a:xfrm>
            <a:custGeom>
              <a:avLst/>
              <a:gdLst>
                <a:gd name="connsiteX0" fmla="*/ 607807 w 1256562"/>
                <a:gd name="connsiteY0" fmla="*/ 0 h 412640"/>
                <a:gd name="connsiteX1" fmla="*/ 1204909 w 1256562"/>
                <a:gd name="connsiteY1" fmla="*/ 317477 h 412640"/>
                <a:gd name="connsiteX2" fmla="*/ 1256562 w 1256562"/>
                <a:gd name="connsiteY2" fmla="*/ 412640 h 412640"/>
                <a:gd name="connsiteX3" fmla="*/ 1234739 w 1256562"/>
                <a:gd name="connsiteY3" fmla="*/ 409996 h 412640"/>
                <a:gd name="connsiteX4" fmla="*/ 988154 w 1256562"/>
                <a:gd name="connsiteY4" fmla="*/ 315192 h 412640"/>
                <a:gd name="connsiteX5" fmla="*/ 840299 w 1256562"/>
                <a:gd name="connsiteY5" fmla="*/ 207943 h 412640"/>
                <a:gd name="connsiteX6" fmla="*/ 797648 w 1256562"/>
                <a:gd name="connsiteY6" fmla="*/ 158515 h 412640"/>
                <a:gd name="connsiteX7" fmla="*/ 773859 w 1256562"/>
                <a:gd name="connsiteY7" fmla="*/ 193694 h 412640"/>
                <a:gd name="connsiteX8" fmla="*/ 483194 w 1256562"/>
                <a:gd name="connsiteY8" fmla="*/ 365217 h 412640"/>
                <a:gd name="connsiteX9" fmla="*/ 28632 w 1256562"/>
                <a:gd name="connsiteY9" fmla="*/ 361691 h 412640"/>
                <a:gd name="connsiteX10" fmla="*/ 0 w 1256562"/>
                <a:gd name="connsiteY10" fmla="*/ 337200 h 412640"/>
                <a:gd name="connsiteX11" fmla="*/ 10706 w 1256562"/>
                <a:gd name="connsiteY11" fmla="*/ 317477 h 412640"/>
                <a:gd name="connsiteX12" fmla="*/ 607807 w 1256562"/>
                <a:gd name="connsiteY12" fmla="*/ 0 h 41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56562" h="412640">
                  <a:moveTo>
                    <a:pt x="607807" y="0"/>
                  </a:moveTo>
                  <a:cubicBezTo>
                    <a:pt x="856363" y="0"/>
                    <a:pt x="1075505" y="125934"/>
                    <a:pt x="1204909" y="317477"/>
                  </a:cubicBezTo>
                  <a:lnTo>
                    <a:pt x="1256562" y="412640"/>
                  </a:lnTo>
                  <a:lnTo>
                    <a:pt x="1234739" y="409996"/>
                  </a:lnTo>
                  <a:cubicBezTo>
                    <a:pt x="1157226" y="395272"/>
                    <a:pt x="1071866" y="363523"/>
                    <a:pt x="988154" y="315192"/>
                  </a:cubicBezTo>
                  <a:cubicBezTo>
                    <a:pt x="932346" y="282972"/>
                    <a:pt x="882554" y="246432"/>
                    <a:pt x="840299" y="207943"/>
                  </a:cubicBezTo>
                  <a:lnTo>
                    <a:pt x="797648" y="158515"/>
                  </a:lnTo>
                  <a:lnTo>
                    <a:pt x="773859" y="193694"/>
                  </a:lnTo>
                  <a:cubicBezTo>
                    <a:pt x="707569" y="261841"/>
                    <a:pt x="605443" y="324400"/>
                    <a:pt x="483194" y="365217"/>
                  </a:cubicBezTo>
                  <a:cubicBezTo>
                    <a:pt x="299822" y="426443"/>
                    <a:pt x="123252" y="421361"/>
                    <a:pt x="28632" y="361691"/>
                  </a:cubicBezTo>
                  <a:lnTo>
                    <a:pt x="0" y="337200"/>
                  </a:lnTo>
                  <a:lnTo>
                    <a:pt x="10706" y="317477"/>
                  </a:lnTo>
                  <a:cubicBezTo>
                    <a:pt x="140109" y="125934"/>
                    <a:pt x="359252" y="0"/>
                    <a:pt x="607807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8" name="グループ化 607">
            <a:extLst>
              <a:ext uri="{FF2B5EF4-FFF2-40B4-BE49-F238E27FC236}">
                <a16:creationId xmlns:a16="http://schemas.microsoft.com/office/drawing/2014/main" id="{D28FACC1-9728-8DBE-0A85-8CD28834FFB5}"/>
              </a:ext>
            </a:extLst>
          </p:cNvPr>
          <p:cNvGrpSpPr/>
          <p:nvPr/>
        </p:nvGrpSpPr>
        <p:grpSpPr>
          <a:xfrm>
            <a:off x="4309551" y="708386"/>
            <a:ext cx="1505604" cy="2598421"/>
            <a:chOff x="4309551" y="708386"/>
            <a:chExt cx="1505604" cy="2598421"/>
          </a:xfrm>
        </p:grpSpPr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D49E71B9-79C1-93AF-ACFF-1BACA4BCF046}"/>
                </a:ext>
              </a:extLst>
            </p:cNvPr>
            <p:cNvSpPr/>
            <p:nvPr/>
          </p:nvSpPr>
          <p:spPr>
            <a:xfrm rot="10800000">
              <a:off x="5526778" y="2511739"/>
              <a:ext cx="103983" cy="325578"/>
            </a:xfrm>
            <a:custGeom>
              <a:avLst/>
              <a:gdLst>
                <a:gd name="connsiteX0" fmla="*/ 66647 w 133296"/>
                <a:gd name="connsiteY0" fmla="*/ 463721 h 463721"/>
                <a:gd name="connsiteX1" fmla="*/ 66648 w 133296"/>
                <a:gd name="connsiteY1" fmla="*/ 463720 h 463721"/>
                <a:gd name="connsiteX2" fmla="*/ 0 w 133296"/>
                <a:gd name="connsiteY2" fmla="*/ 397072 h 463721"/>
                <a:gd name="connsiteX3" fmla="*/ 0 w 133296"/>
                <a:gd name="connsiteY3" fmla="*/ 244278 h 463721"/>
                <a:gd name="connsiteX4" fmla="*/ 3444 w 133296"/>
                <a:gd name="connsiteY4" fmla="*/ 227219 h 463721"/>
                <a:gd name="connsiteX5" fmla="*/ 3444 w 133296"/>
                <a:gd name="connsiteY5" fmla="*/ 111000 h 463721"/>
                <a:gd name="connsiteX6" fmla="*/ 24153 w 133296"/>
                <a:gd name="connsiteY6" fmla="*/ 90291 h 463721"/>
                <a:gd name="connsiteX7" fmla="*/ 27425 w 133296"/>
                <a:gd name="connsiteY7" fmla="*/ 91646 h 463721"/>
                <a:gd name="connsiteX8" fmla="*/ 27425 w 133296"/>
                <a:gd name="connsiteY8" fmla="*/ 49892 h 463721"/>
                <a:gd name="connsiteX9" fmla="*/ 47658 w 133296"/>
                <a:gd name="connsiteY9" fmla="*/ 29659 h 463721"/>
                <a:gd name="connsiteX10" fmla="*/ 59672 w 133296"/>
                <a:gd name="connsiteY10" fmla="*/ 34635 h 463721"/>
                <a:gd name="connsiteX11" fmla="*/ 59672 w 133296"/>
                <a:gd name="connsiteY11" fmla="*/ 20233 h 463721"/>
                <a:gd name="connsiteX12" fmla="*/ 79905 w 133296"/>
                <a:gd name="connsiteY12" fmla="*/ 0 h 463721"/>
                <a:gd name="connsiteX13" fmla="*/ 100138 w 133296"/>
                <a:gd name="connsiteY13" fmla="*/ 20233 h 463721"/>
                <a:gd name="connsiteX14" fmla="*/ 100138 w 133296"/>
                <a:gd name="connsiteY14" fmla="*/ 42608 h 463721"/>
                <a:gd name="connsiteX15" fmla="*/ 112651 w 133296"/>
                <a:gd name="connsiteY15" fmla="*/ 37425 h 463721"/>
                <a:gd name="connsiteX16" fmla="*/ 132884 w 133296"/>
                <a:gd name="connsiteY16" fmla="*/ 57658 h 463721"/>
                <a:gd name="connsiteX17" fmla="*/ 132884 w 133296"/>
                <a:gd name="connsiteY17" fmla="*/ 242237 h 463721"/>
                <a:gd name="connsiteX18" fmla="*/ 133296 w 133296"/>
                <a:gd name="connsiteY18" fmla="*/ 244278 h 463721"/>
                <a:gd name="connsiteX19" fmla="*/ 133295 w 133296"/>
                <a:gd name="connsiteY19" fmla="*/ 397073 h 463721"/>
                <a:gd name="connsiteX20" fmla="*/ 66647 w 133296"/>
                <a:gd name="connsiteY20" fmla="*/ 463721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3296" h="463721">
                  <a:moveTo>
                    <a:pt x="66647" y="463721"/>
                  </a:moveTo>
                  <a:lnTo>
                    <a:pt x="66648" y="463720"/>
                  </a:lnTo>
                  <a:cubicBezTo>
                    <a:pt x="29839" y="463720"/>
                    <a:pt x="0" y="433881"/>
                    <a:pt x="0" y="397072"/>
                  </a:cubicBezTo>
                  <a:lnTo>
                    <a:pt x="0" y="244278"/>
                  </a:lnTo>
                  <a:lnTo>
                    <a:pt x="3444" y="227219"/>
                  </a:lnTo>
                  <a:lnTo>
                    <a:pt x="3444" y="111000"/>
                  </a:lnTo>
                  <a:cubicBezTo>
                    <a:pt x="3444" y="99563"/>
                    <a:pt x="12716" y="90291"/>
                    <a:pt x="24153" y="90291"/>
                  </a:cubicBezTo>
                  <a:lnTo>
                    <a:pt x="27425" y="91646"/>
                  </a:lnTo>
                  <a:lnTo>
                    <a:pt x="27425" y="49892"/>
                  </a:lnTo>
                  <a:cubicBezTo>
                    <a:pt x="27425" y="38718"/>
                    <a:pt x="36484" y="29659"/>
                    <a:pt x="47658" y="29659"/>
                  </a:cubicBezTo>
                  <a:lnTo>
                    <a:pt x="59672" y="34635"/>
                  </a:lnTo>
                  <a:lnTo>
                    <a:pt x="59672" y="20233"/>
                  </a:lnTo>
                  <a:cubicBezTo>
                    <a:pt x="59672" y="9059"/>
                    <a:pt x="68731" y="0"/>
                    <a:pt x="79905" y="0"/>
                  </a:cubicBezTo>
                  <a:cubicBezTo>
                    <a:pt x="91079" y="0"/>
                    <a:pt x="100138" y="9059"/>
                    <a:pt x="100138" y="20233"/>
                  </a:cubicBezTo>
                  <a:lnTo>
                    <a:pt x="100138" y="42608"/>
                  </a:lnTo>
                  <a:lnTo>
                    <a:pt x="112651" y="37425"/>
                  </a:lnTo>
                  <a:cubicBezTo>
                    <a:pt x="123825" y="37425"/>
                    <a:pt x="132884" y="46484"/>
                    <a:pt x="132884" y="57658"/>
                  </a:cubicBezTo>
                  <a:lnTo>
                    <a:pt x="132884" y="242237"/>
                  </a:lnTo>
                  <a:lnTo>
                    <a:pt x="133296" y="244278"/>
                  </a:lnTo>
                  <a:cubicBezTo>
                    <a:pt x="133296" y="295210"/>
                    <a:pt x="133295" y="346141"/>
                    <a:pt x="133295" y="397073"/>
                  </a:cubicBezTo>
                  <a:cubicBezTo>
                    <a:pt x="133295" y="433882"/>
                    <a:pt x="103456" y="463721"/>
                    <a:pt x="66647" y="463721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043F7F4F-2743-C15E-0F28-8B9EEB998B70}"/>
                </a:ext>
              </a:extLst>
            </p:cNvPr>
            <p:cNvSpPr>
              <a:spLocks/>
            </p:cNvSpPr>
            <p:nvPr/>
          </p:nvSpPr>
          <p:spPr>
            <a:xfrm rot="21040790">
              <a:off x="5389131" y="1834300"/>
              <a:ext cx="206633" cy="8182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6" name="フリーフォーム: 図形 475">
              <a:extLst>
                <a:ext uri="{FF2B5EF4-FFF2-40B4-BE49-F238E27FC236}">
                  <a16:creationId xmlns:a16="http://schemas.microsoft.com/office/drawing/2014/main" id="{CC0283DB-ED83-E7B5-F509-183048A4644A}"/>
                </a:ext>
              </a:extLst>
            </p:cNvPr>
            <p:cNvSpPr/>
            <p:nvPr/>
          </p:nvSpPr>
          <p:spPr>
            <a:xfrm rot="17100000">
              <a:off x="4370089" y="1632153"/>
              <a:ext cx="240667" cy="361743"/>
            </a:xfrm>
            <a:custGeom>
              <a:avLst/>
              <a:gdLst>
                <a:gd name="connsiteX0" fmla="*/ 303190 w 308513"/>
                <a:gd name="connsiteY0" fmla="*/ 284005 h 463721"/>
                <a:gd name="connsiteX1" fmla="*/ 288663 w 308513"/>
                <a:gd name="connsiteY1" fmla="*/ 338220 h 463721"/>
                <a:gd name="connsiteX2" fmla="*/ 185315 w 308513"/>
                <a:gd name="connsiteY2" fmla="*/ 397886 h 463721"/>
                <a:gd name="connsiteX3" fmla="*/ 183821 w 308513"/>
                <a:gd name="connsiteY3" fmla="*/ 405290 h 463721"/>
                <a:gd name="connsiteX4" fmla="*/ 95669 w 308513"/>
                <a:gd name="connsiteY4" fmla="*/ 463721 h 463721"/>
                <a:gd name="connsiteX5" fmla="*/ 95670 w 308513"/>
                <a:gd name="connsiteY5" fmla="*/ 463720 h 463721"/>
                <a:gd name="connsiteX6" fmla="*/ 0 w 308513"/>
                <a:gd name="connsiteY6" fmla="*/ 368050 h 463721"/>
                <a:gd name="connsiteX7" fmla="*/ 0 w 308513"/>
                <a:gd name="connsiteY7" fmla="*/ 273300 h 463721"/>
                <a:gd name="connsiteX8" fmla="*/ 4301 w 308513"/>
                <a:gd name="connsiteY8" fmla="*/ 244851 h 463721"/>
                <a:gd name="connsiteX9" fmla="*/ 4943 w 308513"/>
                <a:gd name="connsiteY9" fmla="*/ 243516 h 463721"/>
                <a:gd name="connsiteX10" fmla="*/ 4943 w 308513"/>
                <a:gd name="connsiteY10" fmla="*/ 120017 h 463721"/>
                <a:gd name="connsiteX11" fmla="*/ 34670 w 308513"/>
                <a:gd name="connsiteY11" fmla="*/ 90290 h 463721"/>
                <a:gd name="connsiteX12" fmla="*/ 39368 w 308513"/>
                <a:gd name="connsiteY12" fmla="*/ 92236 h 463721"/>
                <a:gd name="connsiteX13" fmla="*/ 39368 w 308513"/>
                <a:gd name="connsiteY13" fmla="*/ 58703 h 463721"/>
                <a:gd name="connsiteX14" fmla="*/ 68412 w 308513"/>
                <a:gd name="connsiteY14" fmla="*/ 29659 h 463721"/>
                <a:gd name="connsiteX15" fmla="*/ 85656 w 308513"/>
                <a:gd name="connsiteY15" fmla="*/ 36801 h 463721"/>
                <a:gd name="connsiteX16" fmla="*/ 85656 w 308513"/>
                <a:gd name="connsiteY16" fmla="*/ 29044 h 463721"/>
                <a:gd name="connsiteX17" fmla="*/ 114700 w 308513"/>
                <a:gd name="connsiteY17" fmla="*/ 0 h 463721"/>
                <a:gd name="connsiteX18" fmla="*/ 143744 w 308513"/>
                <a:gd name="connsiteY18" fmla="*/ 29044 h 463721"/>
                <a:gd name="connsiteX19" fmla="*/ 143744 w 308513"/>
                <a:gd name="connsiteY19" fmla="*/ 44864 h 463721"/>
                <a:gd name="connsiteX20" fmla="*/ 161706 w 308513"/>
                <a:gd name="connsiteY20" fmla="*/ 37424 h 463721"/>
                <a:gd name="connsiteX21" fmla="*/ 190750 w 308513"/>
                <a:gd name="connsiteY21" fmla="*/ 66468 h 463721"/>
                <a:gd name="connsiteX22" fmla="*/ 190749 w 308513"/>
                <a:gd name="connsiteY22" fmla="*/ 270374 h 463721"/>
                <a:gd name="connsiteX23" fmla="*/ 191340 w 308513"/>
                <a:gd name="connsiteY23" fmla="*/ 273300 h 463721"/>
                <a:gd name="connsiteX24" fmla="*/ 191340 w 308513"/>
                <a:gd name="connsiteY24" fmla="*/ 302754 h 463721"/>
                <a:gd name="connsiteX25" fmla="*/ 248975 w 308513"/>
                <a:gd name="connsiteY25" fmla="*/ 269478 h 463721"/>
                <a:gd name="connsiteX26" fmla="*/ 303190 w 308513"/>
                <a:gd name="connsiteY26" fmla="*/ 284005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8513" h="463721">
                  <a:moveTo>
                    <a:pt x="303190" y="284005"/>
                  </a:moveTo>
                  <a:cubicBezTo>
                    <a:pt x="314149" y="302987"/>
                    <a:pt x="307645" y="327260"/>
                    <a:pt x="288663" y="338220"/>
                  </a:cubicBezTo>
                  <a:lnTo>
                    <a:pt x="185315" y="397886"/>
                  </a:lnTo>
                  <a:lnTo>
                    <a:pt x="183821" y="405290"/>
                  </a:lnTo>
                  <a:cubicBezTo>
                    <a:pt x="169297" y="439627"/>
                    <a:pt x="135297" y="463721"/>
                    <a:pt x="95669" y="463721"/>
                  </a:cubicBezTo>
                  <a:lnTo>
                    <a:pt x="95670" y="463720"/>
                  </a:lnTo>
                  <a:cubicBezTo>
                    <a:pt x="42833" y="463720"/>
                    <a:pt x="0" y="420887"/>
                    <a:pt x="0" y="368050"/>
                  </a:cubicBezTo>
                  <a:lnTo>
                    <a:pt x="0" y="273300"/>
                  </a:lnTo>
                  <a:cubicBezTo>
                    <a:pt x="0" y="263393"/>
                    <a:pt x="1506" y="253838"/>
                    <a:pt x="4301" y="244851"/>
                  </a:cubicBezTo>
                  <a:lnTo>
                    <a:pt x="4943" y="243516"/>
                  </a:lnTo>
                  <a:lnTo>
                    <a:pt x="4943" y="120017"/>
                  </a:lnTo>
                  <a:cubicBezTo>
                    <a:pt x="4943" y="103599"/>
                    <a:pt x="18252" y="90290"/>
                    <a:pt x="34670" y="90290"/>
                  </a:cubicBezTo>
                  <a:lnTo>
                    <a:pt x="39368" y="92236"/>
                  </a:lnTo>
                  <a:lnTo>
                    <a:pt x="39368" y="58703"/>
                  </a:lnTo>
                  <a:cubicBezTo>
                    <a:pt x="39368" y="42662"/>
                    <a:pt x="52371" y="29659"/>
                    <a:pt x="68412" y="29659"/>
                  </a:cubicBezTo>
                  <a:lnTo>
                    <a:pt x="85656" y="36801"/>
                  </a:lnTo>
                  <a:lnTo>
                    <a:pt x="85656" y="29044"/>
                  </a:lnTo>
                  <a:cubicBezTo>
                    <a:pt x="85656" y="13003"/>
                    <a:pt x="98659" y="0"/>
                    <a:pt x="114700" y="0"/>
                  </a:cubicBezTo>
                  <a:cubicBezTo>
                    <a:pt x="130741" y="0"/>
                    <a:pt x="143744" y="13003"/>
                    <a:pt x="143744" y="29044"/>
                  </a:cubicBezTo>
                  <a:lnTo>
                    <a:pt x="143744" y="44864"/>
                  </a:lnTo>
                  <a:lnTo>
                    <a:pt x="161706" y="37424"/>
                  </a:lnTo>
                  <a:cubicBezTo>
                    <a:pt x="177747" y="37424"/>
                    <a:pt x="190750" y="50427"/>
                    <a:pt x="190750" y="66468"/>
                  </a:cubicBezTo>
                  <a:lnTo>
                    <a:pt x="190749" y="270374"/>
                  </a:lnTo>
                  <a:lnTo>
                    <a:pt x="191340" y="273300"/>
                  </a:lnTo>
                  <a:lnTo>
                    <a:pt x="191340" y="302754"/>
                  </a:lnTo>
                  <a:lnTo>
                    <a:pt x="248975" y="269478"/>
                  </a:lnTo>
                  <a:cubicBezTo>
                    <a:pt x="267957" y="258518"/>
                    <a:pt x="292230" y="265022"/>
                    <a:pt x="303190" y="284005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四角形: 上の 2 つの角を丸める 476">
              <a:extLst>
                <a:ext uri="{FF2B5EF4-FFF2-40B4-BE49-F238E27FC236}">
                  <a16:creationId xmlns:a16="http://schemas.microsoft.com/office/drawing/2014/main" id="{1B801D1E-DBE5-1542-243C-61C27C666B14}"/>
                </a:ext>
              </a:extLst>
            </p:cNvPr>
            <p:cNvSpPr>
              <a:spLocks/>
            </p:cNvSpPr>
            <p:nvPr/>
          </p:nvSpPr>
          <p:spPr>
            <a:xfrm rot="1800000">
              <a:off x="4700797" y="1812665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四角形: 上の 2 つの角を丸める 477">
              <a:extLst>
                <a:ext uri="{FF2B5EF4-FFF2-40B4-BE49-F238E27FC236}">
                  <a16:creationId xmlns:a16="http://schemas.microsoft.com/office/drawing/2014/main" id="{26C15DB8-4EDB-F30A-C62E-258524894C4C}"/>
                </a:ext>
              </a:extLst>
            </p:cNvPr>
            <p:cNvSpPr>
              <a:spLocks/>
            </p:cNvSpPr>
            <p:nvPr/>
          </p:nvSpPr>
          <p:spPr>
            <a:xfrm rot="20700000">
              <a:off x="4538127" y="1892302"/>
              <a:ext cx="206633" cy="526389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7C63AD72-748D-E9EA-D93B-C8AD911F9869}"/>
                </a:ext>
              </a:extLst>
            </p:cNvPr>
            <p:cNvSpPr/>
            <p:nvPr/>
          </p:nvSpPr>
          <p:spPr>
            <a:xfrm rot="10800000">
              <a:off x="4842179" y="2517789"/>
              <a:ext cx="663775" cy="678637"/>
            </a:xfrm>
            <a:custGeom>
              <a:avLst/>
              <a:gdLst>
                <a:gd name="connsiteX0" fmla="*/ 850898 w 850898"/>
                <a:gd name="connsiteY0" fmla="*/ 869950 h 869950"/>
                <a:gd name="connsiteX1" fmla="*/ 0 w 850898"/>
                <a:gd name="connsiteY1" fmla="*/ 869950 h 869950"/>
                <a:gd name="connsiteX2" fmla="*/ 111127 w 850898"/>
                <a:gd name="connsiteY2" fmla="*/ 0 h 869950"/>
                <a:gd name="connsiteX3" fmla="*/ 399770 w 850898"/>
                <a:gd name="connsiteY3" fmla="*/ 0 h 869950"/>
                <a:gd name="connsiteX4" fmla="*/ 427607 w 850898"/>
                <a:gd name="connsiteY4" fmla="*/ 481423 h 869950"/>
                <a:gd name="connsiteX5" fmla="*/ 455445 w 850898"/>
                <a:gd name="connsiteY5" fmla="*/ 0 h 869950"/>
                <a:gd name="connsiteX6" fmla="*/ 739771 w 850898"/>
                <a:gd name="connsiteY6" fmla="*/ 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0898" h="869950">
                  <a:moveTo>
                    <a:pt x="850898" y="869950"/>
                  </a:moveTo>
                  <a:lnTo>
                    <a:pt x="0" y="869950"/>
                  </a:lnTo>
                  <a:lnTo>
                    <a:pt x="111127" y="0"/>
                  </a:lnTo>
                  <a:lnTo>
                    <a:pt x="399770" y="0"/>
                  </a:lnTo>
                  <a:lnTo>
                    <a:pt x="427607" y="481423"/>
                  </a:lnTo>
                  <a:lnTo>
                    <a:pt x="455445" y="0"/>
                  </a:lnTo>
                  <a:lnTo>
                    <a:pt x="73977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AD70B8EF-8726-AAE8-5FDD-BF58E0C65D1E}"/>
                </a:ext>
              </a:extLst>
            </p:cNvPr>
            <p:cNvGrpSpPr/>
            <p:nvPr/>
          </p:nvGrpSpPr>
          <p:grpSpPr>
            <a:xfrm>
              <a:off x="4807504" y="3116927"/>
              <a:ext cx="733123" cy="189880"/>
              <a:chOff x="4483100" y="4603440"/>
              <a:chExt cx="939796" cy="243408"/>
            </a:xfrm>
            <a:solidFill>
              <a:schemeClr val="tx1"/>
            </a:solidFill>
          </p:grpSpPr>
          <p:sp>
            <p:nvSpPr>
              <p:cNvPr id="253" name="四角形: 上の 2 つの角を丸める 252">
                <a:extLst>
                  <a:ext uri="{FF2B5EF4-FFF2-40B4-BE49-F238E27FC236}">
                    <a16:creationId xmlns:a16="http://schemas.microsoft.com/office/drawing/2014/main" id="{0528CFC2-3C42-EA83-BD12-64B1F3DC4B0A}"/>
                  </a:ext>
                </a:extLst>
              </p:cNvPr>
              <p:cNvSpPr/>
              <p:nvPr/>
            </p:nvSpPr>
            <p:spPr>
              <a:xfrm>
                <a:off x="4483100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四角形: 上の 2 つの角を丸める 253">
                <a:extLst>
                  <a:ext uri="{FF2B5EF4-FFF2-40B4-BE49-F238E27FC236}">
                    <a16:creationId xmlns:a16="http://schemas.microsoft.com/office/drawing/2014/main" id="{626D0CB1-502C-20F8-6601-9A6ACFA64CF2}"/>
                  </a:ext>
                </a:extLst>
              </p:cNvPr>
              <p:cNvSpPr/>
              <p:nvPr/>
            </p:nvSpPr>
            <p:spPr>
              <a:xfrm>
                <a:off x="4952998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B48AF434-F9F1-C55F-807A-6382F53A9B0E}"/>
                </a:ext>
              </a:extLst>
            </p:cNvPr>
            <p:cNvSpPr/>
            <p:nvPr/>
          </p:nvSpPr>
          <p:spPr>
            <a:xfrm>
              <a:off x="4809979" y="1801593"/>
              <a:ext cx="728173" cy="1110271"/>
            </a:xfrm>
            <a:custGeom>
              <a:avLst/>
              <a:gdLst>
                <a:gd name="connsiteX0" fmla="*/ 126935 w 728173"/>
                <a:gd name="connsiteY0" fmla="*/ 0 h 1110271"/>
                <a:gd name="connsiteX1" fmla="*/ 601238 w 728173"/>
                <a:gd name="connsiteY1" fmla="*/ 0 h 1110271"/>
                <a:gd name="connsiteX2" fmla="*/ 728173 w 728173"/>
                <a:gd name="connsiteY2" fmla="*/ 126935 h 1110271"/>
                <a:gd name="connsiteX3" fmla="*/ 687883 w 728173"/>
                <a:gd name="connsiteY3" fmla="*/ 864766 h 1110271"/>
                <a:gd name="connsiteX4" fmla="*/ 707253 w 728173"/>
                <a:gd name="connsiteY4" fmla="*/ 1110271 h 1110271"/>
                <a:gd name="connsiteX5" fmla="*/ 394161 w 728173"/>
                <a:gd name="connsiteY5" fmla="*/ 1110271 h 1110271"/>
                <a:gd name="connsiteX6" fmla="*/ 362404 w 728173"/>
                <a:gd name="connsiteY6" fmla="*/ 1044510 h 1110271"/>
                <a:gd name="connsiteX7" fmla="*/ 330647 w 728173"/>
                <a:gd name="connsiteY7" fmla="*/ 1110271 h 1110271"/>
                <a:gd name="connsiteX8" fmla="*/ 20919 w 728173"/>
                <a:gd name="connsiteY8" fmla="*/ 1110271 h 1110271"/>
                <a:gd name="connsiteX9" fmla="*/ 40290 w 728173"/>
                <a:gd name="connsiteY9" fmla="*/ 864758 h 1110271"/>
                <a:gd name="connsiteX10" fmla="*/ 0 w 728173"/>
                <a:gd name="connsiteY10" fmla="*/ 126935 h 1110271"/>
                <a:gd name="connsiteX11" fmla="*/ 126935 w 728173"/>
                <a:gd name="connsiteY11" fmla="*/ 0 h 111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8173" h="1110271">
                  <a:moveTo>
                    <a:pt x="126935" y="0"/>
                  </a:moveTo>
                  <a:lnTo>
                    <a:pt x="601238" y="0"/>
                  </a:lnTo>
                  <a:cubicBezTo>
                    <a:pt x="671342" y="0"/>
                    <a:pt x="728173" y="56831"/>
                    <a:pt x="728173" y="126935"/>
                  </a:cubicBezTo>
                  <a:lnTo>
                    <a:pt x="687883" y="864766"/>
                  </a:lnTo>
                  <a:lnTo>
                    <a:pt x="707253" y="1110271"/>
                  </a:lnTo>
                  <a:lnTo>
                    <a:pt x="394161" y="1110271"/>
                  </a:lnTo>
                  <a:lnTo>
                    <a:pt x="362404" y="1044510"/>
                  </a:lnTo>
                  <a:lnTo>
                    <a:pt x="330647" y="1110271"/>
                  </a:lnTo>
                  <a:lnTo>
                    <a:pt x="20919" y="1110271"/>
                  </a:lnTo>
                  <a:lnTo>
                    <a:pt x="40290" y="864758"/>
                  </a:lnTo>
                  <a:lnTo>
                    <a:pt x="0" y="126935"/>
                  </a:lnTo>
                  <a:cubicBezTo>
                    <a:pt x="0" y="56831"/>
                    <a:pt x="56831" y="0"/>
                    <a:pt x="12693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" name="二等辺三角形 31">
              <a:extLst>
                <a:ext uri="{FF2B5EF4-FFF2-40B4-BE49-F238E27FC236}">
                  <a16:creationId xmlns:a16="http://schemas.microsoft.com/office/drawing/2014/main" id="{E57688B9-88C5-6C7C-2F27-FCCE96D7AF5F}"/>
                </a:ext>
              </a:extLst>
            </p:cNvPr>
            <p:cNvSpPr/>
            <p:nvPr/>
          </p:nvSpPr>
          <p:spPr>
            <a:xfrm rot="10800000">
              <a:off x="4989102" y="1801593"/>
              <a:ext cx="366562" cy="481270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台形 32">
              <a:extLst>
                <a:ext uri="{FF2B5EF4-FFF2-40B4-BE49-F238E27FC236}">
                  <a16:creationId xmlns:a16="http://schemas.microsoft.com/office/drawing/2014/main" id="{917D77A7-7191-D22A-AB5B-CAC752985436}"/>
                </a:ext>
              </a:extLst>
            </p:cNvPr>
            <p:cNvSpPr/>
            <p:nvPr/>
          </p:nvSpPr>
          <p:spPr>
            <a:xfrm rot="10800000">
              <a:off x="5088124" y="1802213"/>
              <a:ext cx="168518" cy="118305"/>
            </a:xfrm>
            <a:prstGeom prst="trapezoid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D537C062-23F5-8369-ED91-323C8A9F9FA1}"/>
                </a:ext>
              </a:extLst>
            </p:cNvPr>
            <p:cNvSpPr/>
            <p:nvPr/>
          </p:nvSpPr>
          <p:spPr>
            <a:xfrm rot="10800000">
              <a:off x="5111329" y="1920518"/>
              <a:ext cx="122109" cy="362345"/>
            </a:xfrm>
            <a:custGeom>
              <a:avLst/>
              <a:gdLst>
                <a:gd name="connsiteX0" fmla="*/ 132272 w 156532"/>
                <a:gd name="connsiteY0" fmla="*/ 464492 h 464492"/>
                <a:gd name="connsiteX1" fmla="*/ 24260 w 156532"/>
                <a:gd name="connsiteY1" fmla="*/ 464492 h 464492"/>
                <a:gd name="connsiteX2" fmla="*/ 0 w 156532"/>
                <a:gd name="connsiteY2" fmla="*/ 205515 h 464492"/>
                <a:gd name="connsiteX3" fmla="*/ 78266 w 156532"/>
                <a:gd name="connsiteY3" fmla="*/ 0 h 464492"/>
                <a:gd name="connsiteX4" fmla="*/ 156532 w 156532"/>
                <a:gd name="connsiteY4" fmla="*/ 205515 h 464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532" h="464492">
                  <a:moveTo>
                    <a:pt x="132272" y="464492"/>
                  </a:moveTo>
                  <a:lnTo>
                    <a:pt x="24260" y="464492"/>
                  </a:lnTo>
                  <a:lnTo>
                    <a:pt x="0" y="205515"/>
                  </a:lnTo>
                  <a:lnTo>
                    <a:pt x="78266" y="0"/>
                  </a:lnTo>
                  <a:lnTo>
                    <a:pt x="156532" y="205515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上の 2 つの角を丸める 55">
              <a:extLst>
                <a:ext uri="{FF2B5EF4-FFF2-40B4-BE49-F238E27FC236}">
                  <a16:creationId xmlns:a16="http://schemas.microsoft.com/office/drawing/2014/main" id="{5A735813-C9C6-8983-C80B-E43F5727A45A}"/>
                </a:ext>
              </a:extLst>
            </p:cNvPr>
            <p:cNvSpPr/>
            <p:nvPr/>
          </p:nvSpPr>
          <p:spPr>
            <a:xfrm rot="10800000">
              <a:off x="5585128" y="2663859"/>
              <a:ext cx="46440" cy="95000"/>
            </a:xfrm>
            <a:custGeom>
              <a:avLst/>
              <a:gdLst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49032 w 140472"/>
                <a:gd name="connsiteY0" fmla="*/ 132281 h 223721"/>
                <a:gd name="connsiteX1" fmla="*/ 10500 w 140472"/>
                <a:gd name="connsiteY1" fmla="*/ 132281 h 223721"/>
                <a:gd name="connsiteX2" fmla="*/ 0 w 140472"/>
                <a:gd name="connsiteY2" fmla="*/ 121781 h 223721"/>
                <a:gd name="connsiteX3" fmla="*/ 0 w 140472"/>
                <a:gd name="connsiteY3" fmla="*/ 29766 h 223721"/>
                <a:gd name="connsiteX4" fmla="*/ 29766 w 140472"/>
                <a:gd name="connsiteY4" fmla="*/ 0 h 223721"/>
                <a:gd name="connsiteX5" fmla="*/ 29766 w 140472"/>
                <a:gd name="connsiteY5" fmla="*/ 0 h 223721"/>
                <a:gd name="connsiteX6" fmla="*/ 59532 w 140472"/>
                <a:gd name="connsiteY6" fmla="*/ 29766 h 223721"/>
                <a:gd name="connsiteX7" fmla="*/ 59532 w 140472"/>
                <a:gd name="connsiteY7" fmla="*/ 121781 h 223721"/>
                <a:gd name="connsiteX8" fmla="*/ 140472 w 140472"/>
                <a:gd name="connsiteY8" fmla="*/ 223721 h 223721"/>
                <a:gd name="connsiteX0" fmla="*/ 49032 w 59532"/>
                <a:gd name="connsiteY0" fmla="*/ 132281 h 132281"/>
                <a:gd name="connsiteX1" fmla="*/ 10500 w 59532"/>
                <a:gd name="connsiteY1" fmla="*/ 132281 h 132281"/>
                <a:gd name="connsiteX2" fmla="*/ 0 w 59532"/>
                <a:gd name="connsiteY2" fmla="*/ 121781 h 132281"/>
                <a:gd name="connsiteX3" fmla="*/ 0 w 59532"/>
                <a:gd name="connsiteY3" fmla="*/ 29766 h 132281"/>
                <a:gd name="connsiteX4" fmla="*/ 29766 w 59532"/>
                <a:gd name="connsiteY4" fmla="*/ 0 h 132281"/>
                <a:gd name="connsiteX5" fmla="*/ 29766 w 59532"/>
                <a:gd name="connsiteY5" fmla="*/ 0 h 132281"/>
                <a:gd name="connsiteX6" fmla="*/ 59532 w 59532"/>
                <a:gd name="connsiteY6" fmla="*/ 29766 h 132281"/>
                <a:gd name="connsiteX7" fmla="*/ 59532 w 59532"/>
                <a:gd name="connsiteY7" fmla="*/ 121781 h 132281"/>
                <a:gd name="connsiteX0" fmla="*/ 10500 w 59532"/>
                <a:gd name="connsiteY0" fmla="*/ 132281 h 132281"/>
                <a:gd name="connsiteX1" fmla="*/ 0 w 59532"/>
                <a:gd name="connsiteY1" fmla="*/ 121781 h 132281"/>
                <a:gd name="connsiteX2" fmla="*/ 0 w 59532"/>
                <a:gd name="connsiteY2" fmla="*/ 29766 h 132281"/>
                <a:gd name="connsiteX3" fmla="*/ 29766 w 59532"/>
                <a:gd name="connsiteY3" fmla="*/ 0 h 132281"/>
                <a:gd name="connsiteX4" fmla="*/ 29766 w 59532"/>
                <a:gd name="connsiteY4" fmla="*/ 0 h 132281"/>
                <a:gd name="connsiteX5" fmla="*/ 59532 w 59532"/>
                <a:gd name="connsiteY5" fmla="*/ 29766 h 132281"/>
                <a:gd name="connsiteX6" fmla="*/ 59532 w 59532"/>
                <a:gd name="connsiteY6" fmla="*/ 121781 h 132281"/>
                <a:gd name="connsiteX0" fmla="*/ 0 w 59532"/>
                <a:gd name="connsiteY0" fmla="*/ 121781 h 121781"/>
                <a:gd name="connsiteX1" fmla="*/ 0 w 59532"/>
                <a:gd name="connsiteY1" fmla="*/ 29766 h 121781"/>
                <a:gd name="connsiteX2" fmla="*/ 29766 w 59532"/>
                <a:gd name="connsiteY2" fmla="*/ 0 h 121781"/>
                <a:gd name="connsiteX3" fmla="*/ 29766 w 59532"/>
                <a:gd name="connsiteY3" fmla="*/ 0 h 121781"/>
                <a:gd name="connsiteX4" fmla="*/ 59532 w 59532"/>
                <a:gd name="connsiteY4" fmla="*/ 29766 h 121781"/>
                <a:gd name="connsiteX5" fmla="*/ 59532 w 59532"/>
                <a:gd name="connsiteY5" fmla="*/ 121781 h 12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32" h="121781">
                  <a:moveTo>
                    <a:pt x="0" y="121781"/>
                  </a:moveTo>
                  <a:lnTo>
                    <a:pt x="0" y="29766"/>
                  </a:lnTo>
                  <a:cubicBezTo>
                    <a:pt x="0" y="13327"/>
                    <a:pt x="13327" y="0"/>
                    <a:pt x="29766" y="0"/>
                  </a:cubicBezTo>
                  <a:lnTo>
                    <a:pt x="29766" y="0"/>
                  </a:lnTo>
                  <a:cubicBezTo>
                    <a:pt x="46205" y="0"/>
                    <a:pt x="59532" y="13327"/>
                    <a:pt x="59532" y="29766"/>
                  </a:cubicBezTo>
                  <a:lnTo>
                    <a:pt x="59532" y="121781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610984E6-4643-D7DC-F9CF-13254E8DF816}"/>
                </a:ext>
              </a:extLst>
            </p:cNvPr>
            <p:cNvSpPr/>
            <p:nvPr/>
          </p:nvSpPr>
          <p:spPr>
            <a:xfrm rot="10800000">
              <a:off x="4989102" y="1801592"/>
              <a:ext cx="366562" cy="207236"/>
            </a:xfrm>
            <a:custGeom>
              <a:avLst/>
              <a:gdLst>
                <a:gd name="connsiteX0" fmla="*/ 366562 w 366562"/>
                <a:gd name="connsiteY0" fmla="*/ 207236 h 207236"/>
                <a:gd name="connsiteX1" fmla="*/ 0 w 366562"/>
                <a:gd name="connsiteY1" fmla="*/ 207236 h 207236"/>
                <a:gd name="connsiteX2" fmla="*/ 78921 w 366562"/>
                <a:gd name="connsiteY2" fmla="*/ 0 h 207236"/>
                <a:gd name="connsiteX3" fmla="*/ 183281 w 366562"/>
                <a:gd name="connsiteY3" fmla="*/ 164005 h 207236"/>
                <a:gd name="connsiteX4" fmla="*/ 287641 w 366562"/>
                <a:gd name="connsiteY4" fmla="*/ 0 h 207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562" h="207236">
                  <a:moveTo>
                    <a:pt x="366562" y="207236"/>
                  </a:moveTo>
                  <a:lnTo>
                    <a:pt x="0" y="207236"/>
                  </a:lnTo>
                  <a:lnTo>
                    <a:pt x="78921" y="0"/>
                  </a:lnTo>
                  <a:lnTo>
                    <a:pt x="183281" y="164005"/>
                  </a:lnTo>
                  <a:lnTo>
                    <a:pt x="287641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7A9BBF9C-A437-98F8-3B0E-20A5773987FE}"/>
                </a:ext>
              </a:extLst>
            </p:cNvPr>
            <p:cNvSpPr/>
            <p:nvPr/>
          </p:nvSpPr>
          <p:spPr>
            <a:xfrm>
              <a:off x="4888582" y="1857375"/>
              <a:ext cx="259556" cy="476250"/>
            </a:xfrm>
            <a:custGeom>
              <a:avLst/>
              <a:gdLst>
                <a:gd name="connsiteX0" fmla="*/ 28575 w 259556"/>
                <a:gd name="connsiteY0" fmla="*/ 0 h 476250"/>
                <a:gd name="connsiteX1" fmla="*/ 0 w 259556"/>
                <a:gd name="connsiteY1" fmla="*/ 138113 h 476250"/>
                <a:gd name="connsiteX2" fmla="*/ 83344 w 259556"/>
                <a:gd name="connsiteY2" fmla="*/ 135731 h 476250"/>
                <a:gd name="connsiteX3" fmla="*/ 4763 w 259556"/>
                <a:gd name="connsiteY3" fmla="*/ 192881 h 476250"/>
                <a:gd name="connsiteX4" fmla="*/ 259556 w 259556"/>
                <a:gd name="connsiteY4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476250">
                  <a:moveTo>
                    <a:pt x="28575" y="0"/>
                  </a:moveTo>
                  <a:lnTo>
                    <a:pt x="0" y="138113"/>
                  </a:lnTo>
                  <a:lnTo>
                    <a:pt x="83344" y="135731"/>
                  </a:lnTo>
                  <a:lnTo>
                    <a:pt x="4763" y="192881"/>
                  </a:lnTo>
                  <a:lnTo>
                    <a:pt x="259556" y="47625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5214DB7C-AE74-F603-925C-C9E3AE235181}"/>
                </a:ext>
              </a:extLst>
            </p:cNvPr>
            <p:cNvSpPr/>
            <p:nvPr/>
          </p:nvSpPr>
          <p:spPr>
            <a:xfrm flipH="1">
              <a:off x="5191468" y="1857375"/>
              <a:ext cx="259556" cy="476250"/>
            </a:xfrm>
            <a:custGeom>
              <a:avLst/>
              <a:gdLst>
                <a:gd name="connsiteX0" fmla="*/ 28575 w 259556"/>
                <a:gd name="connsiteY0" fmla="*/ 0 h 476250"/>
                <a:gd name="connsiteX1" fmla="*/ 0 w 259556"/>
                <a:gd name="connsiteY1" fmla="*/ 138113 h 476250"/>
                <a:gd name="connsiteX2" fmla="*/ 83344 w 259556"/>
                <a:gd name="connsiteY2" fmla="*/ 135731 h 476250"/>
                <a:gd name="connsiteX3" fmla="*/ 4763 w 259556"/>
                <a:gd name="connsiteY3" fmla="*/ 192881 h 476250"/>
                <a:gd name="connsiteX4" fmla="*/ 259556 w 259556"/>
                <a:gd name="connsiteY4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476250">
                  <a:moveTo>
                    <a:pt x="28575" y="0"/>
                  </a:moveTo>
                  <a:lnTo>
                    <a:pt x="0" y="138113"/>
                  </a:lnTo>
                  <a:lnTo>
                    <a:pt x="83344" y="135731"/>
                  </a:lnTo>
                  <a:lnTo>
                    <a:pt x="4763" y="192881"/>
                  </a:lnTo>
                  <a:lnTo>
                    <a:pt x="259556" y="47625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" name="楕円 77">
              <a:extLst>
                <a:ext uri="{FF2B5EF4-FFF2-40B4-BE49-F238E27FC236}">
                  <a16:creationId xmlns:a16="http://schemas.microsoft.com/office/drawing/2014/main" id="{D8011D96-AF5D-8A65-9AE4-4C41DC390FEA}"/>
                </a:ext>
              </a:extLst>
            </p:cNvPr>
            <p:cNvSpPr/>
            <p:nvPr/>
          </p:nvSpPr>
          <p:spPr>
            <a:xfrm>
              <a:off x="4527829" y="1194066"/>
              <a:ext cx="213643" cy="26377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A65173AB-44CB-6739-2EB8-4EF37F5E7F38}"/>
                </a:ext>
              </a:extLst>
            </p:cNvPr>
            <p:cNvSpPr/>
            <p:nvPr/>
          </p:nvSpPr>
          <p:spPr>
            <a:xfrm>
              <a:off x="5601512" y="1194066"/>
              <a:ext cx="213643" cy="26377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AD70D3F0-04CA-5803-F0F5-FAACE2E2DC7E}"/>
                </a:ext>
              </a:extLst>
            </p:cNvPr>
            <p:cNvSpPr/>
            <p:nvPr/>
          </p:nvSpPr>
          <p:spPr>
            <a:xfrm>
              <a:off x="4611325" y="708386"/>
              <a:ext cx="1123451" cy="1123451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アーチ 37">
              <a:extLst>
                <a:ext uri="{FF2B5EF4-FFF2-40B4-BE49-F238E27FC236}">
                  <a16:creationId xmlns:a16="http://schemas.microsoft.com/office/drawing/2014/main" id="{26FA8953-E50B-D423-4B90-789C2B8D4EC0}"/>
                </a:ext>
              </a:extLst>
            </p:cNvPr>
            <p:cNvSpPr/>
            <p:nvPr/>
          </p:nvSpPr>
          <p:spPr>
            <a:xfrm rot="10800000">
              <a:off x="5022714" y="1402899"/>
              <a:ext cx="297309" cy="297309"/>
            </a:xfrm>
            <a:prstGeom prst="blockArc">
              <a:avLst>
                <a:gd name="adj1" fmla="val 12426846"/>
                <a:gd name="adj2" fmla="val 19680107"/>
                <a:gd name="adj3" fmla="val 14627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A0348AE6-075F-3AD7-D91C-1B1187CC7E9F}"/>
                </a:ext>
              </a:extLst>
            </p:cNvPr>
            <p:cNvSpPr/>
            <p:nvPr/>
          </p:nvSpPr>
          <p:spPr>
            <a:xfrm>
              <a:off x="4764784" y="1199493"/>
              <a:ext cx="834238" cy="100723"/>
            </a:xfrm>
            <a:custGeom>
              <a:avLst/>
              <a:gdLst>
                <a:gd name="connsiteX0" fmla="*/ 899687 w 1069415"/>
                <a:gd name="connsiteY0" fmla="*/ 173 h 129117"/>
                <a:gd name="connsiteX1" fmla="*/ 1069415 w 1069415"/>
                <a:gd name="connsiteY1" fmla="*/ 89584 h 129117"/>
                <a:gd name="connsiteX2" fmla="*/ 1022137 w 1069415"/>
                <a:gd name="connsiteY2" fmla="*/ 119124 h 129117"/>
                <a:gd name="connsiteX3" fmla="*/ 902062 w 1069415"/>
                <a:gd name="connsiteY3" fmla="*/ 55869 h 129117"/>
                <a:gd name="connsiteX4" fmla="*/ 787808 w 1069415"/>
                <a:gd name="connsiteY4" fmla="*/ 129117 h 129117"/>
                <a:gd name="connsiteX5" fmla="*/ 738188 w 1069415"/>
                <a:gd name="connsiteY5" fmla="*/ 103710 h 129117"/>
                <a:gd name="connsiteX6" fmla="*/ 899687 w 1069415"/>
                <a:gd name="connsiteY6" fmla="*/ 173 h 129117"/>
                <a:gd name="connsiteX7" fmla="*/ 161499 w 1069415"/>
                <a:gd name="connsiteY7" fmla="*/ 173 h 129117"/>
                <a:gd name="connsiteX8" fmla="*/ 331227 w 1069415"/>
                <a:gd name="connsiteY8" fmla="*/ 89584 h 129117"/>
                <a:gd name="connsiteX9" fmla="*/ 283949 w 1069415"/>
                <a:gd name="connsiteY9" fmla="*/ 119124 h 129117"/>
                <a:gd name="connsiteX10" fmla="*/ 163874 w 1069415"/>
                <a:gd name="connsiteY10" fmla="*/ 55869 h 129117"/>
                <a:gd name="connsiteX11" fmla="*/ 49620 w 1069415"/>
                <a:gd name="connsiteY11" fmla="*/ 129117 h 129117"/>
                <a:gd name="connsiteX12" fmla="*/ 0 w 1069415"/>
                <a:gd name="connsiteY12" fmla="*/ 103710 h 129117"/>
                <a:gd name="connsiteX13" fmla="*/ 161499 w 1069415"/>
                <a:gd name="connsiteY13" fmla="*/ 173 h 12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9415" h="129117">
                  <a:moveTo>
                    <a:pt x="899687" y="173"/>
                  </a:moveTo>
                  <a:cubicBezTo>
                    <a:pt x="968233" y="-2750"/>
                    <a:pt x="1033059" y="31400"/>
                    <a:pt x="1069415" y="89584"/>
                  </a:cubicBezTo>
                  <a:lnTo>
                    <a:pt x="1022137" y="119124"/>
                  </a:lnTo>
                  <a:cubicBezTo>
                    <a:pt x="996417" y="77961"/>
                    <a:pt x="950555" y="53801"/>
                    <a:pt x="902062" y="55869"/>
                  </a:cubicBezTo>
                  <a:cubicBezTo>
                    <a:pt x="853568" y="57937"/>
                    <a:pt x="809930" y="85914"/>
                    <a:pt x="787808" y="129117"/>
                  </a:cubicBezTo>
                  <a:lnTo>
                    <a:pt x="738188" y="103710"/>
                  </a:lnTo>
                  <a:cubicBezTo>
                    <a:pt x="769457" y="42641"/>
                    <a:pt x="831141" y="3096"/>
                    <a:pt x="899687" y="173"/>
                  </a:cubicBezTo>
                  <a:close/>
                  <a:moveTo>
                    <a:pt x="161499" y="173"/>
                  </a:moveTo>
                  <a:cubicBezTo>
                    <a:pt x="230045" y="-2750"/>
                    <a:pt x="294871" y="31400"/>
                    <a:pt x="331227" y="89584"/>
                  </a:cubicBezTo>
                  <a:lnTo>
                    <a:pt x="283949" y="119124"/>
                  </a:lnTo>
                  <a:cubicBezTo>
                    <a:pt x="258229" y="77961"/>
                    <a:pt x="212367" y="53801"/>
                    <a:pt x="163874" y="55869"/>
                  </a:cubicBezTo>
                  <a:cubicBezTo>
                    <a:pt x="115380" y="57937"/>
                    <a:pt x="71742" y="85914"/>
                    <a:pt x="49620" y="129117"/>
                  </a:cubicBezTo>
                  <a:lnTo>
                    <a:pt x="0" y="103710"/>
                  </a:lnTo>
                  <a:cubicBezTo>
                    <a:pt x="31269" y="42641"/>
                    <a:pt x="92953" y="3096"/>
                    <a:pt x="161499" y="1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05C0605D-6130-2D9C-CB7B-0B5D49AEBB17}"/>
                </a:ext>
              </a:extLst>
            </p:cNvPr>
            <p:cNvSpPr/>
            <p:nvPr/>
          </p:nvSpPr>
          <p:spPr>
            <a:xfrm>
              <a:off x="4700767" y="708386"/>
              <a:ext cx="980229" cy="321895"/>
            </a:xfrm>
            <a:custGeom>
              <a:avLst/>
              <a:gdLst>
                <a:gd name="connsiteX0" fmla="*/ 607807 w 1256562"/>
                <a:gd name="connsiteY0" fmla="*/ 0 h 412640"/>
                <a:gd name="connsiteX1" fmla="*/ 1204909 w 1256562"/>
                <a:gd name="connsiteY1" fmla="*/ 317477 h 412640"/>
                <a:gd name="connsiteX2" fmla="*/ 1256562 w 1256562"/>
                <a:gd name="connsiteY2" fmla="*/ 412640 h 412640"/>
                <a:gd name="connsiteX3" fmla="*/ 1234739 w 1256562"/>
                <a:gd name="connsiteY3" fmla="*/ 409996 h 412640"/>
                <a:gd name="connsiteX4" fmla="*/ 988154 w 1256562"/>
                <a:gd name="connsiteY4" fmla="*/ 315192 h 412640"/>
                <a:gd name="connsiteX5" fmla="*/ 840299 w 1256562"/>
                <a:gd name="connsiteY5" fmla="*/ 207943 h 412640"/>
                <a:gd name="connsiteX6" fmla="*/ 797648 w 1256562"/>
                <a:gd name="connsiteY6" fmla="*/ 158515 h 412640"/>
                <a:gd name="connsiteX7" fmla="*/ 773859 w 1256562"/>
                <a:gd name="connsiteY7" fmla="*/ 193694 h 412640"/>
                <a:gd name="connsiteX8" fmla="*/ 483194 w 1256562"/>
                <a:gd name="connsiteY8" fmla="*/ 365217 h 412640"/>
                <a:gd name="connsiteX9" fmla="*/ 28632 w 1256562"/>
                <a:gd name="connsiteY9" fmla="*/ 361691 h 412640"/>
                <a:gd name="connsiteX10" fmla="*/ 0 w 1256562"/>
                <a:gd name="connsiteY10" fmla="*/ 337200 h 412640"/>
                <a:gd name="connsiteX11" fmla="*/ 10706 w 1256562"/>
                <a:gd name="connsiteY11" fmla="*/ 317477 h 412640"/>
                <a:gd name="connsiteX12" fmla="*/ 607807 w 1256562"/>
                <a:gd name="connsiteY12" fmla="*/ 0 h 41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56562" h="412640">
                  <a:moveTo>
                    <a:pt x="607807" y="0"/>
                  </a:moveTo>
                  <a:cubicBezTo>
                    <a:pt x="856363" y="0"/>
                    <a:pt x="1075505" y="125934"/>
                    <a:pt x="1204909" y="317477"/>
                  </a:cubicBezTo>
                  <a:lnTo>
                    <a:pt x="1256562" y="412640"/>
                  </a:lnTo>
                  <a:lnTo>
                    <a:pt x="1234739" y="409996"/>
                  </a:lnTo>
                  <a:cubicBezTo>
                    <a:pt x="1157226" y="395272"/>
                    <a:pt x="1071866" y="363523"/>
                    <a:pt x="988154" y="315192"/>
                  </a:cubicBezTo>
                  <a:cubicBezTo>
                    <a:pt x="932346" y="282972"/>
                    <a:pt x="882554" y="246432"/>
                    <a:pt x="840299" y="207943"/>
                  </a:cubicBezTo>
                  <a:lnTo>
                    <a:pt x="797648" y="158515"/>
                  </a:lnTo>
                  <a:lnTo>
                    <a:pt x="773859" y="193694"/>
                  </a:lnTo>
                  <a:cubicBezTo>
                    <a:pt x="707569" y="261841"/>
                    <a:pt x="605443" y="324400"/>
                    <a:pt x="483194" y="365217"/>
                  </a:cubicBezTo>
                  <a:cubicBezTo>
                    <a:pt x="299822" y="426443"/>
                    <a:pt x="123252" y="421361"/>
                    <a:pt x="28632" y="361691"/>
                  </a:cubicBezTo>
                  <a:lnTo>
                    <a:pt x="0" y="337200"/>
                  </a:lnTo>
                  <a:lnTo>
                    <a:pt x="10706" y="317477"/>
                  </a:lnTo>
                  <a:cubicBezTo>
                    <a:pt x="140109" y="125934"/>
                    <a:pt x="359252" y="0"/>
                    <a:pt x="607807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1" name="グループ化 610">
            <a:extLst>
              <a:ext uri="{FF2B5EF4-FFF2-40B4-BE49-F238E27FC236}">
                <a16:creationId xmlns:a16="http://schemas.microsoft.com/office/drawing/2014/main" id="{6A4F971B-2C3B-D2ED-70FA-654EEAB28BAE}"/>
              </a:ext>
            </a:extLst>
          </p:cNvPr>
          <p:cNvGrpSpPr/>
          <p:nvPr/>
        </p:nvGrpSpPr>
        <p:grpSpPr>
          <a:xfrm>
            <a:off x="4527829" y="3829655"/>
            <a:ext cx="1287326" cy="2598421"/>
            <a:chOff x="4527829" y="3829655"/>
            <a:chExt cx="1287326" cy="2598421"/>
          </a:xfrm>
        </p:grpSpPr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9E9E7846-83D5-FCE7-A700-41C33DFC7EFC}"/>
                </a:ext>
              </a:extLst>
            </p:cNvPr>
            <p:cNvSpPr>
              <a:spLocks/>
            </p:cNvSpPr>
            <p:nvPr/>
          </p:nvSpPr>
          <p:spPr>
            <a:xfrm rot="19800000" flipH="1">
              <a:off x="5446437" y="4933934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8122A0C0-E5CF-19F0-AA4A-C407010691AC}"/>
                </a:ext>
              </a:extLst>
            </p:cNvPr>
            <p:cNvSpPr>
              <a:spLocks/>
            </p:cNvSpPr>
            <p:nvPr/>
          </p:nvSpPr>
          <p:spPr>
            <a:xfrm rot="1800000">
              <a:off x="4700797" y="4933934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294DCA61-9DDC-5D46-810B-61F0FF1FF6E3}"/>
                </a:ext>
              </a:extLst>
            </p:cNvPr>
            <p:cNvSpPr/>
            <p:nvPr/>
          </p:nvSpPr>
          <p:spPr>
            <a:xfrm rot="10800000">
              <a:off x="4842179" y="5639058"/>
              <a:ext cx="663775" cy="678637"/>
            </a:xfrm>
            <a:custGeom>
              <a:avLst/>
              <a:gdLst>
                <a:gd name="connsiteX0" fmla="*/ 850898 w 850898"/>
                <a:gd name="connsiteY0" fmla="*/ 869950 h 869950"/>
                <a:gd name="connsiteX1" fmla="*/ 0 w 850898"/>
                <a:gd name="connsiteY1" fmla="*/ 869950 h 869950"/>
                <a:gd name="connsiteX2" fmla="*/ 111127 w 850898"/>
                <a:gd name="connsiteY2" fmla="*/ 0 h 869950"/>
                <a:gd name="connsiteX3" fmla="*/ 399770 w 850898"/>
                <a:gd name="connsiteY3" fmla="*/ 0 h 869950"/>
                <a:gd name="connsiteX4" fmla="*/ 427607 w 850898"/>
                <a:gd name="connsiteY4" fmla="*/ 481423 h 869950"/>
                <a:gd name="connsiteX5" fmla="*/ 455445 w 850898"/>
                <a:gd name="connsiteY5" fmla="*/ 0 h 869950"/>
                <a:gd name="connsiteX6" fmla="*/ 739771 w 850898"/>
                <a:gd name="connsiteY6" fmla="*/ 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0898" h="869950">
                  <a:moveTo>
                    <a:pt x="850898" y="869950"/>
                  </a:moveTo>
                  <a:lnTo>
                    <a:pt x="0" y="869950"/>
                  </a:lnTo>
                  <a:lnTo>
                    <a:pt x="111127" y="0"/>
                  </a:lnTo>
                  <a:lnTo>
                    <a:pt x="399770" y="0"/>
                  </a:lnTo>
                  <a:lnTo>
                    <a:pt x="427607" y="481423"/>
                  </a:lnTo>
                  <a:lnTo>
                    <a:pt x="455445" y="0"/>
                  </a:lnTo>
                  <a:lnTo>
                    <a:pt x="73977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8C6A454E-B7A5-5E89-66B9-5298E3176E2E}"/>
                </a:ext>
              </a:extLst>
            </p:cNvPr>
            <p:cNvGrpSpPr/>
            <p:nvPr/>
          </p:nvGrpSpPr>
          <p:grpSpPr>
            <a:xfrm>
              <a:off x="4807504" y="6238196"/>
              <a:ext cx="733123" cy="189880"/>
              <a:chOff x="4483100" y="4603440"/>
              <a:chExt cx="939796" cy="243408"/>
            </a:xfrm>
            <a:solidFill>
              <a:schemeClr val="tx1"/>
            </a:solidFill>
          </p:grpSpPr>
          <p:sp>
            <p:nvSpPr>
              <p:cNvPr id="386" name="四角形: 上の 2 つの角を丸める 385">
                <a:extLst>
                  <a:ext uri="{FF2B5EF4-FFF2-40B4-BE49-F238E27FC236}">
                    <a16:creationId xmlns:a16="http://schemas.microsoft.com/office/drawing/2014/main" id="{E07B069A-6703-0F89-8DDF-153F9E101CED}"/>
                  </a:ext>
                </a:extLst>
              </p:cNvPr>
              <p:cNvSpPr/>
              <p:nvPr/>
            </p:nvSpPr>
            <p:spPr>
              <a:xfrm>
                <a:off x="4483100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四角形: 上の 2 つの角を丸める 386">
                <a:extLst>
                  <a:ext uri="{FF2B5EF4-FFF2-40B4-BE49-F238E27FC236}">
                    <a16:creationId xmlns:a16="http://schemas.microsoft.com/office/drawing/2014/main" id="{8AFBB193-4E70-49B0-57DC-6CE4DA3C9989}"/>
                  </a:ext>
                </a:extLst>
              </p:cNvPr>
              <p:cNvSpPr/>
              <p:nvPr/>
            </p:nvSpPr>
            <p:spPr>
              <a:xfrm>
                <a:off x="4952998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38FEC908-5D99-C1FF-9413-AF30FA9E0277}"/>
                </a:ext>
              </a:extLst>
            </p:cNvPr>
            <p:cNvSpPr/>
            <p:nvPr/>
          </p:nvSpPr>
          <p:spPr>
            <a:xfrm>
              <a:off x="4809979" y="4922862"/>
              <a:ext cx="728173" cy="1110271"/>
            </a:xfrm>
            <a:custGeom>
              <a:avLst/>
              <a:gdLst>
                <a:gd name="connsiteX0" fmla="*/ 126935 w 728173"/>
                <a:gd name="connsiteY0" fmla="*/ 0 h 1110271"/>
                <a:gd name="connsiteX1" fmla="*/ 601238 w 728173"/>
                <a:gd name="connsiteY1" fmla="*/ 0 h 1110271"/>
                <a:gd name="connsiteX2" fmla="*/ 728173 w 728173"/>
                <a:gd name="connsiteY2" fmla="*/ 126935 h 1110271"/>
                <a:gd name="connsiteX3" fmla="*/ 687883 w 728173"/>
                <a:gd name="connsiteY3" fmla="*/ 864766 h 1110271"/>
                <a:gd name="connsiteX4" fmla="*/ 707253 w 728173"/>
                <a:gd name="connsiteY4" fmla="*/ 1110271 h 1110271"/>
                <a:gd name="connsiteX5" fmla="*/ 394161 w 728173"/>
                <a:gd name="connsiteY5" fmla="*/ 1110271 h 1110271"/>
                <a:gd name="connsiteX6" fmla="*/ 362404 w 728173"/>
                <a:gd name="connsiteY6" fmla="*/ 1044510 h 1110271"/>
                <a:gd name="connsiteX7" fmla="*/ 330647 w 728173"/>
                <a:gd name="connsiteY7" fmla="*/ 1110271 h 1110271"/>
                <a:gd name="connsiteX8" fmla="*/ 20919 w 728173"/>
                <a:gd name="connsiteY8" fmla="*/ 1110271 h 1110271"/>
                <a:gd name="connsiteX9" fmla="*/ 40290 w 728173"/>
                <a:gd name="connsiteY9" fmla="*/ 864758 h 1110271"/>
                <a:gd name="connsiteX10" fmla="*/ 0 w 728173"/>
                <a:gd name="connsiteY10" fmla="*/ 126935 h 1110271"/>
                <a:gd name="connsiteX11" fmla="*/ 126935 w 728173"/>
                <a:gd name="connsiteY11" fmla="*/ 0 h 111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8173" h="1110271">
                  <a:moveTo>
                    <a:pt x="126935" y="0"/>
                  </a:moveTo>
                  <a:lnTo>
                    <a:pt x="601238" y="0"/>
                  </a:lnTo>
                  <a:cubicBezTo>
                    <a:pt x="671342" y="0"/>
                    <a:pt x="728173" y="56831"/>
                    <a:pt x="728173" y="126935"/>
                  </a:cubicBezTo>
                  <a:lnTo>
                    <a:pt x="687883" y="864766"/>
                  </a:lnTo>
                  <a:lnTo>
                    <a:pt x="707253" y="1110271"/>
                  </a:lnTo>
                  <a:lnTo>
                    <a:pt x="394161" y="1110271"/>
                  </a:lnTo>
                  <a:lnTo>
                    <a:pt x="362404" y="1044510"/>
                  </a:lnTo>
                  <a:lnTo>
                    <a:pt x="330647" y="1110271"/>
                  </a:lnTo>
                  <a:lnTo>
                    <a:pt x="20919" y="1110271"/>
                  </a:lnTo>
                  <a:lnTo>
                    <a:pt x="40290" y="864758"/>
                  </a:lnTo>
                  <a:lnTo>
                    <a:pt x="0" y="126935"/>
                  </a:lnTo>
                  <a:cubicBezTo>
                    <a:pt x="0" y="56831"/>
                    <a:pt x="56831" y="0"/>
                    <a:pt x="12693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9" name="二等辺三角形 388">
              <a:extLst>
                <a:ext uri="{FF2B5EF4-FFF2-40B4-BE49-F238E27FC236}">
                  <a16:creationId xmlns:a16="http://schemas.microsoft.com/office/drawing/2014/main" id="{26F2CB6A-E2AC-7CDE-69C2-AD8D8C5560A8}"/>
                </a:ext>
              </a:extLst>
            </p:cNvPr>
            <p:cNvSpPr/>
            <p:nvPr/>
          </p:nvSpPr>
          <p:spPr>
            <a:xfrm rot="10800000">
              <a:off x="4989102" y="4922862"/>
              <a:ext cx="366562" cy="481270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台形 389">
              <a:extLst>
                <a:ext uri="{FF2B5EF4-FFF2-40B4-BE49-F238E27FC236}">
                  <a16:creationId xmlns:a16="http://schemas.microsoft.com/office/drawing/2014/main" id="{72C4E6B1-0CF8-3C59-F464-B6E3D09EA988}"/>
                </a:ext>
              </a:extLst>
            </p:cNvPr>
            <p:cNvSpPr/>
            <p:nvPr/>
          </p:nvSpPr>
          <p:spPr>
            <a:xfrm rot="10800000">
              <a:off x="5088124" y="4923482"/>
              <a:ext cx="168518" cy="118305"/>
            </a:xfrm>
            <a:prstGeom prst="trapezoid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E68B1F48-F83E-5208-E2B5-54B78BD4FD97}"/>
                </a:ext>
              </a:extLst>
            </p:cNvPr>
            <p:cNvSpPr/>
            <p:nvPr/>
          </p:nvSpPr>
          <p:spPr>
            <a:xfrm rot="10800000">
              <a:off x="5111329" y="5041787"/>
              <a:ext cx="122109" cy="362345"/>
            </a:xfrm>
            <a:custGeom>
              <a:avLst/>
              <a:gdLst>
                <a:gd name="connsiteX0" fmla="*/ 132272 w 156532"/>
                <a:gd name="connsiteY0" fmla="*/ 464492 h 464492"/>
                <a:gd name="connsiteX1" fmla="*/ 24260 w 156532"/>
                <a:gd name="connsiteY1" fmla="*/ 464492 h 464492"/>
                <a:gd name="connsiteX2" fmla="*/ 0 w 156532"/>
                <a:gd name="connsiteY2" fmla="*/ 205515 h 464492"/>
                <a:gd name="connsiteX3" fmla="*/ 78266 w 156532"/>
                <a:gd name="connsiteY3" fmla="*/ 0 h 464492"/>
                <a:gd name="connsiteX4" fmla="*/ 156532 w 156532"/>
                <a:gd name="connsiteY4" fmla="*/ 205515 h 464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532" h="464492">
                  <a:moveTo>
                    <a:pt x="132272" y="464492"/>
                  </a:moveTo>
                  <a:lnTo>
                    <a:pt x="24260" y="464492"/>
                  </a:lnTo>
                  <a:lnTo>
                    <a:pt x="0" y="205515"/>
                  </a:lnTo>
                  <a:lnTo>
                    <a:pt x="78266" y="0"/>
                  </a:lnTo>
                  <a:lnTo>
                    <a:pt x="156532" y="205515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フリーフォーム: 図形 392">
              <a:extLst>
                <a:ext uri="{FF2B5EF4-FFF2-40B4-BE49-F238E27FC236}">
                  <a16:creationId xmlns:a16="http://schemas.microsoft.com/office/drawing/2014/main" id="{09E6C94D-8C0B-FFAA-8E37-EF28A2A99F76}"/>
                </a:ext>
              </a:extLst>
            </p:cNvPr>
            <p:cNvSpPr/>
            <p:nvPr/>
          </p:nvSpPr>
          <p:spPr>
            <a:xfrm rot="10800000">
              <a:off x="4989102" y="4922861"/>
              <a:ext cx="366562" cy="207236"/>
            </a:xfrm>
            <a:custGeom>
              <a:avLst/>
              <a:gdLst>
                <a:gd name="connsiteX0" fmla="*/ 366562 w 366562"/>
                <a:gd name="connsiteY0" fmla="*/ 207236 h 207236"/>
                <a:gd name="connsiteX1" fmla="*/ 0 w 366562"/>
                <a:gd name="connsiteY1" fmla="*/ 207236 h 207236"/>
                <a:gd name="connsiteX2" fmla="*/ 78921 w 366562"/>
                <a:gd name="connsiteY2" fmla="*/ 0 h 207236"/>
                <a:gd name="connsiteX3" fmla="*/ 183281 w 366562"/>
                <a:gd name="connsiteY3" fmla="*/ 164005 h 207236"/>
                <a:gd name="connsiteX4" fmla="*/ 287641 w 366562"/>
                <a:gd name="connsiteY4" fmla="*/ 0 h 207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562" h="207236">
                  <a:moveTo>
                    <a:pt x="366562" y="207236"/>
                  </a:moveTo>
                  <a:lnTo>
                    <a:pt x="0" y="207236"/>
                  </a:lnTo>
                  <a:lnTo>
                    <a:pt x="78921" y="0"/>
                  </a:lnTo>
                  <a:lnTo>
                    <a:pt x="183281" y="164005"/>
                  </a:lnTo>
                  <a:lnTo>
                    <a:pt x="287641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A8733276-0CE9-6497-288C-E9584D8CD4DB}"/>
                </a:ext>
              </a:extLst>
            </p:cNvPr>
            <p:cNvSpPr/>
            <p:nvPr/>
          </p:nvSpPr>
          <p:spPr>
            <a:xfrm>
              <a:off x="4888582" y="4978644"/>
              <a:ext cx="259556" cy="476250"/>
            </a:xfrm>
            <a:custGeom>
              <a:avLst/>
              <a:gdLst>
                <a:gd name="connsiteX0" fmla="*/ 28575 w 259556"/>
                <a:gd name="connsiteY0" fmla="*/ 0 h 476250"/>
                <a:gd name="connsiteX1" fmla="*/ 0 w 259556"/>
                <a:gd name="connsiteY1" fmla="*/ 138113 h 476250"/>
                <a:gd name="connsiteX2" fmla="*/ 83344 w 259556"/>
                <a:gd name="connsiteY2" fmla="*/ 135731 h 476250"/>
                <a:gd name="connsiteX3" fmla="*/ 4763 w 259556"/>
                <a:gd name="connsiteY3" fmla="*/ 192881 h 476250"/>
                <a:gd name="connsiteX4" fmla="*/ 259556 w 259556"/>
                <a:gd name="connsiteY4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476250">
                  <a:moveTo>
                    <a:pt x="28575" y="0"/>
                  </a:moveTo>
                  <a:lnTo>
                    <a:pt x="0" y="138113"/>
                  </a:lnTo>
                  <a:lnTo>
                    <a:pt x="83344" y="135731"/>
                  </a:lnTo>
                  <a:lnTo>
                    <a:pt x="4763" y="192881"/>
                  </a:lnTo>
                  <a:lnTo>
                    <a:pt x="259556" y="47625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6D034C2C-2B95-0D5B-7331-C5D4D17D3805}"/>
                </a:ext>
              </a:extLst>
            </p:cNvPr>
            <p:cNvSpPr/>
            <p:nvPr/>
          </p:nvSpPr>
          <p:spPr>
            <a:xfrm flipH="1">
              <a:off x="5191468" y="4978644"/>
              <a:ext cx="259556" cy="476250"/>
            </a:xfrm>
            <a:custGeom>
              <a:avLst/>
              <a:gdLst>
                <a:gd name="connsiteX0" fmla="*/ 28575 w 259556"/>
                <a:gd name="connsiteY0" fmla="*/ 0 h 476250"/>
                <a:gd name="connsiteX1" fmla="*/ 0 w 259556"/>
                <a:gd name="connsiteY1" fmla="*/ 138113 h 476250"/>
                <a:gd name="connsiteX2" fmla="*/ 83344 w 259556"/>
                <a:gd name="connsiteY2" fmla="*/ 135731 h 476250"/>
                <a:gd name="connsiteX3" fmla="*/ 4763 w 259556"/>
                <a:gd name="connsiteY3" fmla="*/ 192881 h 476250"/>
                <a:gd name="connsiteX4" fmla="*/ 259556 w 259556"/>
                <a:gd name="connsiteY4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476250">
                  <a:moveTo>
                    <a:pt x="28575" y="0"/>
                  </a:moveTo>
                  <a:lnTo>
                    <a:pt x="0" y="138113"/>
                  </a:lnTo>
                  <a:lnTo>
                    <a:pt x="83344" y="135731"/>
                  </a:lnTo>
                  <a:lnTo>
                    <a:pt x="4763" y="192881"/>
                  </a:lnTo>
                  <a:lnTo>
                    <a:pt x="259556" y="47625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6" name="楕円 395">
              <a:extLst>
                <a:ext uri="{FF2B5EF4-FFF2-40B4-BE49-F238E27FC236}">
                  <a16:creationId xmlns:a16="http://schemas.microsoft.com/office/drawing/2014/main" id="{72C9DFF3-AE37-F9D2-97C3-4EF93B6FA40A}"/>
                </a:ext>
              </a:extLst>
            </p:cNvPr>
            <p:cNvSpPr/>
            <p:nvPr/>
          </p:nvSpPr>
          <p:spPr>
            <a:xfrm>
              <a:off x="4527829" y="4315335"/>
              <a:ext cx="213643" cy="26377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A9D9821C-3300-D23A-0315-637C81051BB5}"/>
                </a:ext>
              </a:extLst>
            </p:cNvPr>
            <p:cNvSpPr/>
            <p:nvPr/>
          </p:nvSpPr>
          <p:spPr>
            <a:xfrm>
              <a:off x="5601512" y="4315335"/>
              <a:ext cx="213643" cy="26377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072C2F67-45B2-7B39-5415-F4868160F6B6}"/>
                </a:ext>
              </a:extLst>
            </p:cNvPr>
            <p:cNvSpPr/>
            <p:nvPr/>
          </p:nvSpPr>
          <p:spPr>
            <a:xfrm>
              <a:off x="4611325" y="3829655"/>
              <a:ext cx="1123451" cy="1123451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アーチ 193">
              <a:extLst>
                <a:ext uri="{FF2B5EF4-FFF2-40B4-BE49-F238E27FC236}">
                  <a16:creationId xmlns:a16="http://schemas.microsoft.com/office/drawing/2014/main" id="{A2164B04-1ADD-3534-4F56-1C27D63EA126}"/>
                </a:ext>
              </a:extLst>
            </p:cNvPr>
            <p:cNvSpPr/>
            <p:nvPr/>
          </p:nvSpPr>
          <p:spPr>
            <a:xfrm rot="10800000">
              <a:off x="5022714" y="4524168"/>
              <a:ext cx="297309" cy="297309"/>
            </a:xfrm>
            <a:prstGeom prst="blockArc">
              <a:avLst>
                <a:gd name="adj1" fmla="val 12426846"/>
                <a:gd name="adj2" fmla="val 19680107"/>
                <a:gd name="adj3" fmla="val 14627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314EF12B-9517-5776-CBAD-16414198217C}"/>
                </a:ext>
              </a:extLst>
            </p:cNvPr>
            <p:cNvSpPr/>
            <p:nvPr/>
          </p:nvSpPr>
          <p:spPr>
            <a:xfrm>
              <a:off x="4764784" y="4320762"/>
              <a:ext cx="834238" cy="100723"/>
            </a:xfrm>
            <a:custGeom>
              <a:avLst/>
              <a:gdLst>
                <a:gd name="connsiteX0" fmla="*/ 899687 w 1069415"/>
                <a:gd name="connsiteY0" fmla="*/ 173 h 129117"/>
                <a:gd name="connsiteX1" fmla="*/ 1069415 w 1069415"/>
                <a:gd name="connsiteY1" fmla="*/ 89584 h 129117"/>
                <a:gd name="connsiteX2" fmla="*/ 1022137 w 1069415"/>
                <a:gd name="connsiteY2" fmla="*/ 119124 h 129117"/>
                <a:gd name="connsiteX3" fmla="*/ 902062 w 1069415"/>
                <a:gd name="connsiteY3" fmla="*/ 55869 h 129117"/>
                <a:gd name="connsiteX4" fmla="*/ 787808 w 1069415"/>
                <a:gd name="connsiteY4" fmla="*/ 129117 h 129117"/>
                <a:gd name="connsiteX5" fmla="*/ 738188 w 1069415"/>
                <a:gd name="connsiteY5" fmla="*/ 103710 h 129117"/>
                <a:gd name="connsiteX6" fmla="*/ 899687 w 1069415"/>
                <a:gd name="connsiteY6" fmla="*/ 173 h 129117"/>
                <a:gd name="connsiteX7" fmla="*/ 161499 w 1069415"/>
                <a:gd name="connsiteY7" fmla="*/ 173 h 129117"/>
                <a:gd name="connsiteX8" fmla="*/ 331227 w 1069415"/>
                <a:gd name="connsiteY8" fmla="*/ 89584 h 129117"/>
                <a:gd name="connsiteX9" fmla="*/ 283949 w 1069415"/>
                <a:gd name="connsiteY9" fmla="*/ 119124 h 129117"/>
                <a:gd name="connsiteX10" fmla="*/ 163874 w 1069415"/>
                <a:gd name="connsiteY10" fmla="*/ 55869 h 129117"/>
                <a:gd name="connsiteX11" fmla="*/ 49620 w 1069415"/>
                <a:gd name="connsiteY11" fmla="*/ 129117 h 129117"/>
                <a:gd name="connsiteX12" fmla="*/ 0 w 1069415"/>
                <a:gd name="connsiteY12" fmla="*/ 103710 h 129117"/>
                <a:gd name="connsiteX13" fmla="*/ 161499 w 1069415"/>
                <a:gd name="connsiteY13" fmla="*/ 173 h 12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9415" h="129117">
                  <a:moveTo>
                    <a:pt x="899687" y="173"/>
                  </a:moveTo>
                  <a:cubicBezTo>
                    <a:pt x="968233" y="-2750"/>
                    <a:pt x="1033059" y="31400"/>
                    <a:pt x="1069415" y="89584"/>
                  </a:cubicBezTo>
                  <a:lnTo>
                    <a:pt x="1022137" y="119124"/>
                  </a:lnTo>
                  <a:cubicBezTo>
                    <a:pt x="996417" y="77961"/>
                    <a:pt x="950555" y="53801"/>
                    <a:pt x="902062" y="55869"/>
                  </a:cubicBezTo>
                  <a:cubicBezTo>
                    <a:pt x="853568" y="57937"/>
                    <a:pt x="809930" y="85914"/>
                    <a:pt x="787808" y="129117"/>
                  </a:cubicBezTo>
                  <a:lnTo>
                    <a:pt x="738188" y="103710"/>
                  </a:lnTo>
                  <a:cubicBezTo>
                    <a:pt x="769457" y="42641"/>
                    <a:pt x="831141" y="3096"/>
                    <a:pt x="899687" y="173"/>
                  </a:cubicBezTo>
                  <a:close/>
                  <a:moveTo>
                    <a:pt x="161499" y="173"/>
                  </a:moveTo>
                  <a:cubicBezTo>
                    <a:pt x="230045" y="-2750"/>
                    <a:pt x="294871" y="31400"/>
                    <a:pt x="331227" y="89584"/>
                  </a:cubicBezTo>
                  <a:lnTo>
                    <a:pt x="283949" y="119124"/>
                  </a:lnTo>
                  <a:cubicBezTo>
                    <a:pt x="258229" y="77961"/>
                    <a:pt x="212367" y="53801"/>
                    <a:pt x="163874" y="55869"/>
                  </a:cubicBezTo>
                  <a:cubicBezTo>
                    <a:pt x="115380" y="57937"/>
                    <a:pt x="71742" y="85914"/>
                    <a:pt x="49620" y="129117"/>
                  </a:cubicBezTo>
                  <a:lnTo>
                    <a:pt x="0" y="103710"/>
                  </a:lnTo>
                  <a:cubicBezTo>
                    <a:pt x="31269" y="42641"/>
                    <a:pt x="92953" y="3096"/>
                    <a:pt x="161499" y="1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C679F8A0-AA0B-83E1-2019-908E3F4B81A7}"/>
                </a:ext>
              </a:extLst>
            </p:cNvPr>
            <p:cNvSpPr/>
            <p:nvPr/>
          </p:nvSpPr>
          <p:spPr>
            <a:xfrm>
              <a:off x="4691788" y="3847240"/>
              <a:ext cx="980229" cy="321895"/>
            </a:xfrm>
            <a:custGeom>
              <a:avLst/>
              <a:gdLst>
                <a:gd name="connsiteX0" fmla="*/ 607807 w 1256562"/>
                <a:gd name="connsiteY0" fmla="*/ 0 h 412640"/>
                <a:gd name="connsiteX1" fmla="*/ 1204909 w 1256562"/>
                <a:gd name="connsiteY1" fmla="*/ 317477 h 412640"/>
                <a:gd name="connsiteX2" fmla="*/ 1256562 w 1256562"/>
                <a:gd name="connsiteY2" fmla="*/ 412640 h 412640"/>
                <a:gd name="connsiteX3" fmla="*/ 1234739 w 1256562"/>
                <a:gd name="connsiteY3" fmla="*/ 409996 h 412640"/>
                <a:gd name="connsiteX4" fmla="*/ 988154 w 1256562"/>
                <a:gd name="connsiteY4" fmla="*/ 315192 h 412640"/>
                <a:gd name="connsiteX5" fmla="*/ 840299 w 1256562"/>
                <a:gd name="connsiteY5" fmla="*/ 207943 h 412640"/>
                <a:gd name="connsiteX6" fmla="*/ 797648 w 1256562"/>
                <a:gd name="connsiteY6" fmla="*/ 158515 h 412640"/>
                <a:gd name="connsiteX7" fmla="*/ 773859 w 1256562"/>
                <a:gd name="connsiteY7" fmla="*/ 193694 h 412640"/>
                <a:gd name="connsiteX8" fmla="*/ 483194 w 1256562"/>
                <a:gd name="connsiteY8" fmla="*/ 365217 h 412640"/>
                <a:gd name="connsiteX9" fmla="*/ 28632 w 1256562"/>
                <a:gd name="connsiteY9" fmla="*/ 361691 h 412640"/>
                <a:gd name="connsiteX10" fmla="*/ 0 w 1256562"/>
                <a:gd name="connsiteY10" fmla="*/ 337200 h 412640"/>
                <a:gd name="connsiteX11" fmla="*/ 10706 w 1256562"/>
                <a:gd name="connsiteY11" fmla="*/ 317477 h 412640"/>
                <a:gd name="connsiteX12" fmla="*/ 607807 w 1256562"/>
                <a:gd name="connsiteY12" fmla="*/ 0 h 41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56562" h="412640">
                  <a:moveTo>
                    <a:pt x="607807" y="0"/>
                  </a:moveTo>
                  <a:cubicBezTo>
                    <a:pt x="856363" y="0"/>
                    <a:pt x="1075505" y="125934"/>
                    <a:pt x="1204909" y="317477"/>
                  </a:cubicBezTo>
                  <a:lnTo>
                    <a:pt x="1256562" y="412640"/>
                  </a:lnTo>
                  <a:lnTo>
                    <a:pt x="1234739" y="409996"/>
                  </a:lnTo>
                  <a:cubicBezTo>
                    <a:pt x="1157226" y="395272"/>
                    <a:pt x="1071866" y="363523"/>
                    <a:pt x="988154" y="315192"/>
                  </a:cubicBezTo>
                  <a:cubicBezTo>
                    <a:pt x="932346" y="282972"/>
                    <a:pt x="882554" y="246432"/>
                    <a:pt x="840299" y="207943"/>
                  </a:cubicBezTo>
                  <a:lnTo>
                    <a:pt x="797648" y="158515"/>
                  </a:lnTo>
                  <a:lnTo>
                    <a:pt x="773859" y="193694"/>
                  </a:lnTo>
                  <a:cubicBezTo>
                    <a:pt x="707569" y="261841"/>
                    <a:pt x="605443" y="324400"/>
                    <a:pt x="483194" y="365217"/>
                  </a:cubicBezTo>
                  <a:cubicBezTo>
                    <a:pt x="299822" y="426443"/>
                    <a:pt x="123252" y="421361"/>
                    <a:pt x="28632" y="361691"/>
                  </a:cubicBezTo>
                  <a:lnTo>
                    <a:pt x="0" y="337200"/>
                  </a:lnTo>
                  <a:lnTo>
                    <a:pt x="10706" y="317477"/>
                  </a:lnTo>
                  <a:cubicBezTo>
                    <a:pt x="140109" y="125934"/>
                    <a:pt x="359252" y="0"/>
                    <a:pt x="607807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21D120E4-92E6-CE86-7F33-0134FB9C405B}"/>
                </a:ext>
              </a:extLst>
            </p:cNvPr>
            <p:cNvGrpSpPr/>
            <p:nvPr/>
          </p:nvGrpSpPr>
          <p:grpSpPr>
            <a:xfrm rot="900000">
              <a:off x="4991323" y="4917217"/>
              <a:ext cx="433437" cy="606425"/>
              <a:chOff x="3944887" y="2054225"/>
              <a:chExt cx="433437" cy="606425"/>
            </a:xfrm>
          </p:grpSpPr>
          <p:sp>
            <p:nvSpPr>
              <p:cNvPr id="203" name="四角形: 角を丸くする 202">
                <a:extLst>
                  <a:ext uri="{FF2B5EF4-FFF2-40B4-BE49-F238E27FC236}">
                    <a16:creationId xmlns:a16="http://schemas.microsoft.com/office/drawing/2014/main" id="{09277578-033E-13FE-A4AA-ED9BF4337784}"/>
                  </a:ext>
                </a:extLst>
              </p:cNvPr>
              <p:cNvSpPr/>
              <p:nvPr/>
            </p:nvSpPr>
            <p:spPr>
              <a:xfrm>
                <a:off x="3944887" y="2095500"/>
                <a:ext cx="433437" cy="565150"/>
              </a:xfrm>
              <a:prstGeom prst="roundRect">
                <a:avLst>
                  <a:gd name="adj" fmla="val 8897"/>
                </a:avLst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" name="四角形: 角を丸くする 203">
                <a:extLst>
                  <a:ext uri="{FF2B5EF4-FFF2-40B4-BE49-F238E27FC236}">
                    <a16:creationId xmlns:a16="http://schemas.microsoft.com/office/drawing/2014/main" id="{E9F4EC2B-8981-F91C-F951-4111198CF07E}"/>
                  </a:ext>
                </a:extLst>
              </p:cNvPr>
              <p:cNvSpPr/>
              <p:nvPr/>
            </p:nvSpPr>
            <p:spPr>
              <a:xfrm>
                <a:off x="4010656" y="2155825"/>
                <a:ext cx="300993" cy="44450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四角形: 角を丸くする 204">
                <a:extLst>
                  <a:ext uri="{FF2B5EF4-FFF2-40B4-BE49-F238E27FC236}">
                    <a16:creationId xmlns:a16="http://schemas.microsoft.com/office/drawing/2014/main" id="{1FA07B1A-B529-E3F2-964B-0DF9F1CB2370}"/>
                  </a:ext>
                </a:extLst>
              </p:cNvPr>
              <p:cNvSpPr/>
              <p:nvPr/>
            </p:nvSpPr>
            <p:spPr>
              <a:xfrm>
                <a:off x="4064630" y="2054225"/>
                <a:ext cx="193046" cy="155575"/>
              </a:xfrm>
              <a:prstGeom prst="roundRect">
                <a:avLst>
                  <a:gd name="adj" fmla="val 28481"/>
                </a:avLst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206" name="直線コネクタ 205">
                <a:extLst>
                  <a:ext uri="{FF2B5EF4-FFF2-40B4-BE49-F238E27FC236}">
                    <a16:creationId xmlns:a16="http://schemas.microsoft.com/office/drawing/2014/main" id="{5FA5DEA9-42B7-EF00-015B-2B880A2D06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4630" y="2282863"/>
                <a:ext cx="1978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直線コネクタ 206">
                <a:extLst>
                  <a:ext uri="{FF2B5EF4-FFF2-40B4-BE49-F238E27FC236}">
                    <a16:creationId xmlns:a16="http://schemas.microsoft.com/office/drawing/2014/main" id="{643D8BE2-DDD5-580A-161F-54474AC18F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4630" y="2330964"/>
                <a:ext cx="1978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直線コネクタ 207">
                <a:extLst>
                  <a:ext uri="{FF2B5EF4-FFF2-40B4-BE49-F238E27FC236}">
                    <a16:creationId xmlns:a16="http://schemas.microsoft.com/office/drawing/2014/main" id="{0CB0F70E-4A5A-6694-7DD9-E40AD8E4C4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4630" y="2379065"/>
                <a:ext cx="1978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直線コネクタ 208">
                <a:extLst>
                  <a:ext uri="{FF2B5EF4-FFF2-40B4-BE49-F238E27FC236}">
                    <a16:creationId xmlns:a16="http://schemas.microsoft.com/office/drawing/2014/main" id="{1D5C8B0F-5933-67ED-FDA8-C1AC5B98A4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4630" y="2427166"/>
                <a:ext cx="1978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直線コネクタ 209">
                <a:extLst>
                  <a:ext uri="{FF2B5EF4-FFF2-40B4-BE49-F238E27FC236}">
                    <a16:creationId xmlns:a16="http://schemas.microsoft.com/office/drawing/2014/main" id="{CADA891F-E262-A4AB-2170-D98B8717FF0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4630" y="2475267"/>
                <a:ext cx="1978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直線コネクタ 210">
                <a:extLst>
                  <a:ext uri="{FF2B5EF4-FFF2-40B4-BE49-F238E27FC236}">
                    <a16:creationId xmlns:a16="http://schemas.microsoft.com/office/drawing/2014/main" id="{A2BDE8E2-7FBF-3B04-E364-7431BFA09F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4630" y="2523369"/>
                <a:ext cx="1978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019AEA35-43F5-CA06-81B6-A2FF83108E60}"/>
                </a:ext>
              </a:extLst>
            </p:cNvPr>
            <p:cNvGrpSpPr/>
            <p:nvPr/>
          </p:nvGrpSpPr>
          <p:grpSpPr>
            <a:xfrm rot="900000">
              <a:off x="4595550" y="5337278"/>
              <a:ext cx="714899" cy="243787"/>
              <a:chOff x="4584939" y="5289200"/>
              <a:chExt cx="714899" cy="243787"/>
            </a:xfrm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2E44E1E3-F2C7-4708-C102-8432E6D3EE15}"/>
                  </a:ext>
                </a:extLst>
              </p:cNvPr>
              <p:cNvSpPr/>
              <p:nvPr/>
            </p:nvSpPr>
            <p:spPr>
              <a:xfrm rot="16200000" flipH="1">
                <a:off x="5046594" y="5259940"/>
                <a:ext cx="223984" cy="282504"/>
              </a:xfrm>
              <a:custGeom>
                <a:avLst/>
                <a:gdLst>
                  <a:gd name="connsiteX0" fmla="*/ 223387 w 439719"/>
                  <a:gd name="connsiteY0" fmla="*/ 0 h 554606"/>
                  <a:gd name="connsiteX1" fmla="*/ 319400 w 439719"/>
                  <a:gd name="connsiteY1" fmla="*/ 0 h 554606"/>
                  <a:gd name="connsiteX2" fmla="*/ 439719 w 439719"/>
                  <a:gd name="connsiteY2" fmla="*/ 120319 h 554606"/>
                  <a:gd name="connsiteX3" fmla="*/ 439719 w 439719"/>
                  <a:gd name="connsiteY3" fmla="*/ 167536 h 554606"/>
                  <a:gd name="connsiteX4" fmla="*/ 439719 w 439719"/>
                  <a:gd name="connsiteY4" fmla="*/ 257175 h 554606"/>
                  <a:gd name="connsiteX5" fmla="*/ 439719 w 439719"/>
                  <a:gd name="connsiteY5" fmla="*/ 438415 h 554606"/>
                  <a:gd name="connsiteX6" fmla="*/ 405934 w 439719"/>
                  <a:gd name="connsiteY6" fmla="*/ 472200 h 554606"/>
                  <a:gd name="connsiteX7" fmla="*/ 405935 w 439719"/>
                  <a:gd name="connsiteY7" fmla="*/ 472199 h 554606"/>
                  <a:gd name="connsiteX8" fmla="*/ 382045 w 439719"/>
                  <a:gd name="connsiteY8" fmla="*/ 462304 h 554606"/>
                  <a:gd name="connsiteX9" fmla="*/ 373044 w 439719"/>
                  <a:gd name="connsiteY9" fmla="*/ 440572 h 554606"/>
                  <a:gd name="connsiteX10" fmla="*/ 373044 w 439719"/>
                  <a:gd name="connsiteY10" fmla="*/ 493029 h 554606"/>
                  <a:gd name="connsiteX11" fmla="*/ 333306 w 439719"/>
                  <a:gd name="connsiteY11" fmla="*/ 532767 h 554606"/>
                  <a:gd name="connsiteX12" fmla="*/ 333307 w 439719"/>
                  <a:gd name="connsiteY12" fmla="*/ 532766 h 554606"/>
                  <a:gd name="connsiteX13" fmla="*/ 305208 w 439719"/>
                  <a:gd name="connsiteY13" fmla="*/ 521127 h 554606"/>
                  <a:gd name="connsiteX14" fmla="*/ 301741 w 439719"/>
                  <a:gd name="connsiteY14" fmla="*/ 512757 h 554606"/>
                  <a:gd name="connsiteX15" fmla="*/ 301741 w 439719"/>
                  <a:gd name="connsiteY15" fmla="*/ 514868 h 554606"/>
                  <a:gd name="connsiteX16" fmla="*/ 262003 w 439719"/>
                  <a:gd name="connsiteY16" fmla="*/ 554606 h 554606"/>
                  <a:gd name="connsiteX17" fmla="*/ 262004 w 439719"/>
                  <a:gd name="connsiteY17" fmla="*/ 554605 h 554606"/>
                  <a:gd name="connsiteX18" fmla="*/ 222266 w 439719"/>
                  <a:gd name="connsiteY18" fmla="*/ 514867 h 554606"/>
                  <a:gd name="connsiteX19" fmla="*/ 222266 w 439719"/>
                  <a:gd name="connsiteY19" fmla="*/ 491087 h 554606"/>
                  <a:gd name="connsiteX20" fmla="*/ 213768 w 439719"/>
                  <a:gd name="connsiteY20" fmla="*/ 511603 h 554606"/>
                  <a:gd name="connsiteX21" fmla="*/ 185669 w 439719"/>
                  <a:gd name="connsiteY21" fmla="*/ 523242 h 554606"/>
                  <a:gd name="connsiteX22" fmla="*/ 185670 w 439719"/>
                  <a:gd name="connsiteY22" fmla="*/ 523241 h 554606"/>
                  <a:gd name="connsiteX23" fmla="*/ 145932 w 439719"/>
                  <a:gd name="connsiteY23" fmla="*/ 483503 h 554606"/>
                  <a:gd name="connsiteX24" fmla="*/ 145932 w 439719"/>
                  <a:gd name="connsiteY24" fmla="*/ 257175 h 554606"/>
                  <a:gd name="connsiteX25" fmla="*/ 138160 w 439719"/>
                  <a:gd name="connsiteY25" fmla="*/ 257175 h 554606"/>
                  <a:gd name="connsiteX26" fmla="*/ 81058 w 439719"/>
                  <a:gd name="connsiteY26" fmla="*/ 326983 h 554606"/>
                  <a:gd name="connsiteX27" fmla="*/ 16763 w 439719"/>
                  <a:gd name="connsiteY27" fmla="*/ 333421 h 554606"/>
                  <a:gd name="connsiteX28" fmla="*/ 10325 w 439719"/>
                  <a:gd name="connsiteY28" fmla="*/ 269125 h 554606"/>
                  <a:gd name="connsiteX29" fmla="*/ 103068 w 439719"/>
                  <a:gd name="connsiteY29" fmla="*/ 155745 h 554606"/>
                  <a:gd name="connsiteX30" fmla="*/ 103068 w 439719"/>
                  <a:gd name="connsiteY30" fmla="*/ 120319 h 554606"/>
                  <a:gd name="connsiteX31" fmla="*/ 223387 w 439719"/>
                  <a:gd name="connsiteY31" fmla="*/ 0 h 554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39719" h="554606">
                    <a:moveTo>
                      <a:pt x="223387" y="0"/>
                    </a:moveTo>
                    <a:lnTo>
                      <a:pt x="319400" y="0"/>
                    </a:lnTo>
                    <a:cubicBezTo>
                      <a:pt x="385850" y="0"/>
                      <a:pt x="439719" y="53869"/>
                      <a:pt x="439719" y="120319"/>
                    </a:cubicBezTo>
                    <a:lnTo>
                      <a:pt x="439719" y="167536"/>
                    </a:lnTo>
                    <a:lnTo>
                      <a:pt x="439719" y="257175"/>
                    </a:lnTo>
                    <a:lnTo>
                      <a:pt x="439719" y="438415"/>
                    </a:lnTo>
                    <a:cubicBezTo>
                      <a:pt x="439719" y="457074"/>
                      <a:pt x="424593" y="472200"/>
                      <a:pt x="405934" y="472200"/>
                    </a:cubicBezTo>
                    <a:lnTo>
                      <a:pt x="405935" y="472199"/>
                    </a:lnTo>
                    <a:cubicBezTo>
                      <a:pt x="396605" y="472199"/>
                      <a:pt x="388159" y="468418"/>
                      <a:pt x="382045" y="462304"/>
                    </a:cubicBezTo>
                    <a:lnTo>
                      <a:pt x="373044" y="440572"/>
                    </a:lnTo>
                    <a:lnTo>
                      <a:pt x="373044" y="493029"/>
                    </a:lnTo>
                    <a:cubicBezTo>
                      <a:pt x="373044" y="514976"/>
                      <a:pt x="355253" y="532767"/>
                      <a:pt x="333306" y="532767"/>
                    </a:cubicBezTo>
                    <a:lnTo>
                      <a:pt x="333307" y="532766"/>
                    </a:lnTo>
                    <a:cubicBezTo>
                      <a:pt x="322334" y="532766"/>
                      <a:pt x="312399" y="528318"/>
                      <a:pt x="305208" y="521127"/>
                    </a:cubicBezTo>
                    <a:lnTo>
                      <a:pt x="301741" y="512757"/>
                    </a:lnTo>
                    <a:lnTo>
                      <a:pt x="301741" y="514868"/>
                    </a:lnTo>
                    <a:cubicBezTo>
                      <a:pt x="301741" y="536815"/>
                      <a:pt x="283950" y="554606"/>
                      <a:pt x="262003" y="554606"/>
                    </a:cubicBezTo>
                    <a:lnTo>
                      <a:pt x="262004" y="554605"/>
                    </a:lnTo>
                    <a:cubicBezTo>
                      <a:pt x="240057" y="554605"/>
                      <a:pt x="222266" y="536814"/>
                      <a:pt x="222266" y="514867"/>
                    </a:cubicBezTo>
                    <a:lnTo>
                      <a:pt x="222266" y="491087"/>
                    </a:lnTo>
                    <a:lnTo>
                      <a:pt x="213768" y="511603"/>
                    </a:lnTo>
                    <a:cubicBezTo>
                      <a:pt x="206577" y="518794"/>
                      <a:pt x="196643" y="523242"/>
                      <a:pt x="185669" y="523242"/>
                    </a:cubicBezTo>
                    <a:lnTo>
                      <a:pt x="185670" y="523241"/>
                    </a:lnTo>
                    <a:cubicBezTo>
                      <a:pt x="163723" y="523241"/>
                      <a:pt x="145932" y="505450"/>
                      <a:pt x="145932" y="483503"/>
                    </a:cubicBezTo>
                    <a:lnTo>
                      <a:pt x="145932" y="257175"/>
                    </a:lnTo>
                    <a:lnTo>
                      <a:pt x="138160" y="257175"/>
                    </a:lnTo>
                    <a:lnTo>
                      <a:pt x="81058" y="326983"/>
                    </a:lnTo>
                    <a:cubicBezTo>
                      <a:pt x="65081" y="346515"/>
                      <a:pt x="36295" y="349397"/>
                      <a:pt x="16763" y="333421"/>
                    </a:cubicBezTo>
                    <a:cubicBezTo>
                      <a:pt x="-2769" y="317444"/>
                      <a:pt x="-5651" y="288657"/>
                      <a:pt x="10325" y="269125"/>
                    </a:cubicBezTo>
                    <a:lnTo>
                      <a:pt x="103068" y="155745"/>
                    </a:lnTo>
                    <a:lnTo>
                      <a:pt x="103068" y="120319"/>
                    </a:lnTo>
                    <a:cubicBezTo>
                      <a:pt x="103068" y="53869"/>
                      <a:pt x="156937" y="0"/>
                      <a:pt x="223387" y="0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四角形: 上の 2 つの角を丸める 212">
                <a:extLst>
                  <a:ext uri="{FF2B5EF4-FFF2-40B4-BE49-F238E27FC236}">
                    <a16:creationId xmlns:a16="http://schemas.microsoft.com/office/drawing/2014/main" id="{8077AF8E-D781-B64D-815E-A4F8BC99574C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4714468" y="5196825"/>
                <a:ext cx="206633" cy="4656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0DAB7058-41A5-8D22-C84F-742C5C7B937D}"/>
                </a:ext>
              </a:extLst>
            </p:cNvPr>
            <p:cNvGrpSpPr/>
            <p:nvPr/>
          </p:nvGrpSpPr>
          <p:grpSpPr>
            <a:xfrm rot="900000" flipH="1">
              <a:off x="5050985" y="5228537"/>
              <a:ext cx="714899" cy="243787"/>
              <a:chOff x="4975464" y="5289201"/>
              <a:chExt cx="714899" cy="243787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5F133C85-0F73-0633-60C3-FD3B04A5597D}"/>
                  </a:ext>
                </a:extLst>
              </p:cNvPr>
              <p:cNvSpPr/>
              <p:nvPr/>
            </p:nvSpPr>
            <p:spPr>
              <a:xfrm rot="16200000" flipH="1">
                <a:off x="5437119" y="5259941"/>
                <a:ext cx="223984" cy="282504"/>
              </a:xfrm>
              <a:custGeom>
                <a:avLst/>
                <a:gdLst>
                  <a:gd name="connsiteX0" fmla="*/ 223387 w 439719"/>
                  <a:gd name="connsiteY0" fmla="*/ 0 h 554606"/>
                  <a:gd name="connsiteX1" fmla="*/ 319400 w 439719"/>
                  <a:gd name="connsiteY1" fmla="*/ 0 h 554606"/>
                  <a:gd name="connsiteX2" fmla="*/ 439719 w 439719"/>
                  <a:gd name="connsiteY2" fmla="*/ 120319 h 554606"/>
                  <a:gd name="connsiteX3" fmla="*/ 439719 w 439719"/>
                  <a:gd name="connsiteY3" fmla="*/ 167536 h 554606"/>
                  <a:gd name="connsiteX4" fmla="*/ 439719 w 439719"/>
                  <a:gd name="connsiteY4" fmla="*/ 257175 h 554606"/>
                  <a:gd name="connsiteX5" fmla="*/ 439719 w 439719"/>
                  <a:gd name="connsiteY5" fmla="*/ 438415 h 554606"/>
                  <a:gd name="connsiteX6" fmla="*/ 405934 w 439719"/>
                  <a:gd name="connsiteY6" fmla="*/ 472200 h 554606"/>
                  <a:gd name="connsiteX7" fmla="*/ 405935 w 439719"/>
                  <a:gd name="connsiteY7" fmla="*/ 472199 h 554606"/>
                  <a:gd name="connsiteX8" fmla="*/ 382045 w 439719"/>
                  <a:gd name="connsiteY8" fmla="*/ 462304 h 554606"/>
                  <a:gd name="connsiteX9" fmla="*/ 373044 w 439719"/>
                  <a:gd name="connsiteY9" fmla="*/ 440572 h 554606"/>
                  <a:gd name="connsiteX10" fmla="*/ 373044 w 439719"/>
                  <a:gd name="connsiteY10" fmla="*/ 493029 h 554606"/>
                  <a:gd name="connsiteX11" fmla="*/ 333306 w 439719"/>
                  <a:gd name="connsiteY11" fmla="*/ 532767 h 554606"/>
                  <a:gd name="connsiteX12" fmla="*/ 333307 w 439719"/>
                  <a:gd name="connsiteY12" fmla="*/ 532766 h 554606"/>
                  <a:gd name="connsiteX13" fmla="*/ 305208 w 439719"/>
                  <a:gd name="connsiteY13" fmla="*/ 521127 h 554606"/>
                  <a:gd name="connsiteX14" fmla="*/ 301741 w 439719"/>
                  <a:gd name="connsiteY14" fmla="*/ 512757 h 554606"/>
                  <a:gd name="connsiteX15" fmla="*/ 301741 w 439719"/>
                  <a:gd name="connsiteY15" fmla="*/ 514868 h 554606"/>
                  <a:gd name="connsiteX16" fmla="*/ 262003 w 439719"/>
                  <a:gd name="connsiteY16" fmla="*/ 554606 h 554606"/>
                  <a:gd name="connsiteX17" fmla="*/ 262004 w 439719"/>
                  <a:gd name="connsiteY17" fmla="*/ 554605 h 554606"/>
                  <a:gd name="connsiteX18" fmla="*/ 222266 w 439719"/>
                  <a:gd name="connsiteY18" fmla="*/ 514867 h 554606"/>
                  <a:gd name="connsiteX19" fmla="*/ 222266 w 439719"/>
                  <a:gd name="connsiteY19" fmla="*/ 491087 h 554606"/>
                  <a:gd name="connsiteX20" fmla="*/ 213768 w 439719"/>
                  <a:gd name="connsiteY20" fmla="*/ 511603 h 554606"/>
                  <a:gd name="connsiteX21" fmla="*/ 185669 w 439719"/>
                  <a:gd name="connsiteY21" fmla="*/ 523242 h 554606"/>
                  <a:gd name="connsiteX22" fmla="*/ 185670 w 439719"/>
                  <a:gd name="connsiteY22" fmla="*/ 523241 h 554606"/>
                  <a:gd name="connsiteX23" fmla="*/ 145932 w 439719"/>
                  <a:gd name="connsiteY23" fmla="*/ 483503 h 554606"/>
                  <a:gd name="connsiteX24" fmla="*/ 145932 w 439719"/>
                  <a:gd name="connsiteY24" fmla="*/ 257175 h 554606"/>
                  <a:gd name="connsiteX25" fmla="*/ 138160 w 439719"/>
                  <a:gd name="connsiteY25" fmla="*/ 257175 h 554606"/>
                  <a:gd name="connsiteX26" fmla="*/ 81058 w 439719"/>
                  <a:gd name="connsiteY26" fmla="*/ 326983 h 554606"/>
                  <a:gd name="connsiteX27" fmla="*/ 16763 w 439719"/>
                  <a:gd name="connsiteY27" fmla="*/ 333421 h 554606"/>
                  <a:gd name="connsiteX28" fmla="*/ 10325 w 439719"/>
                  <a:gd name="connsiteY28" fmla="*/ 269125 h 554606"/>
                  <a:gd name="connsiteX29" fmla="*/ 103068 w 439719"/>
                  <a:gd name="connsiteY29" fmla="*/ 155745 h 554606"/>
                  <a:gd name="connsiteX30" fmla="*/ 103068 w 439719"/>
                  <a:gd name="connsiteY30" fmla="*/ 120319 h 554606"/>
                  <a:gd name="connsiteX31" fmla="*/ 223387 w 439719"/>
                  <a:gd name="connsiteY31" fmla="*/ 0 h 554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39719" h="554606">
                    <a:moveTo>
                      <a:pt x="223387" y="0"/>
                    </a:moveTo>
                    <a:lnTo>
                      <a:pt x="319400" y="0"/>
                    </a:lnTo>
                    <a:cubicBezTo>
                      <a:pt x="385850" y="0"/>
                      <a:pt x="439719" y="53869"/>
                      <a:pt x="439719" y="120319"/>
                    </a:cubicBezTo>
                    <a:lnTo>
                      <a:pt x="439719" y="167536"/>
                    </a:lnTo>
                    <a:lnTo>
                      <a:pt x="439719" y="257175"/>
                    </a:lnTo>
                    <a:lnTo>
                      <a:pt x="439719" y="438415"/>
                    </a:lnTo>
                    <a:cubicBezTo>
                      <a:pt x="439719" y="457074"/>
                      <a:pt x="424593" y="472200"/>
                      <a:pt x="405934" y="472200"/>
                    </a:cubicBezTo>
                    <a:lnTo>
                      <a:pt x="405935" y="472199"/>
                    </a:lnTo>
                    <a:cubicBezTo>
                      <a:pt x="396605" y="472199"/>
                      <a:pt x="388159" y="468418"/>
                      <a:pt x="382045" y="462304"/>
                    </a:cubicBezTo>
                    <a:lnTo>
                      <a:pt x="373044" y="440572"/>
                    </a:lnTo>
                    <a:lnTo>
                      <a:pt x="373044" y="493029"/>
                    </a:lnTo>
                    <a:cubicBezTo>
                      <a:pt x="373044" y="514976"/>
                      <a:pt x="355253" y="532767"/>
                      <a:pt x="333306" y="532767"/>
                    </a:cubicBezTo>
                    <a:lnTo>
                      <a:pt x="333307" y="532766"/>
                    </a:lnTo>
                    <a:cubicBezTo>
                      <a:pt x="322334" y="532766"/>
                      <a:pt x="312399" y="528318"/>
                      <a:pt x="305208" y="521127"/>
                    </a:cubicBezTo>
                    <a:lnTo>
                      <a:pt x="301741" y="512757"/>
                    </a:lnTo>
                    <a:lnTo>
                      <a:pt x="301741" y="514868"/>
                    </a:lnTo>
                    <a:cubicBezTo>
                      <a:pt x="301741" y="536815"/>
                      <a:pt x="283950" y="554606"/>
                      <a:pt x="262003" y="554606"/>
                    </a:cubicBezTo>
                    <a:lnTo>
                      <a:pt x="262004" y="554605"/>
                    </a:lnTo>
                    <a:cubicBezTo>
                      <a:pt x="240057" y="554605"/>
                      <a:pt x="222266" y="536814"/>
                      <a:pt x="222266" y="514867"/>
                    </a:cubicBezTo>
                    <a:lnTo>
                      <a:pt x="222266" y="491087"/>
                    </a:lnTo>
                    <a:lnTo>
                      <a:pt x="213768" y="511603"/>
                    </a:lnTo>
                    <a:cubicBezTo>
                      <a:pt x="206577" y="518794"/>
                      <a:pt x="196643" y="523242"/>
                      <a:pt x="185669" y="523242"/>
                    </a:cubicBezTo>
                    <a:lnTo>
                      <a:pt x="185670" y="523241"/>
                    </a:lnTo>
                    <a:cubicBezTo>
                      <a:pt x="163723" y="523241"/>
                      <a:pt x="145932" y="505450"/>
                      <a:pt x="145932" y="483503"/>
                    </a:cubicBezTo>
                    <a:lnTo>
                      <a:pt x="145932" y="257175"/>
                    </a:lnTo>
                    <a:lnTo>
                      <a:pt x="138160" y="257175"/>
                    </a:lnTo>
                    <a:lnTo>
                      <a:pt x="81058" y="326983"/>
                    </a:lnTo>
                    <a:cubicBezTo>
                      <a:pt x="65081" y="346515"/>
                      <a:pt x="36295" y="349397"/>
                      <a:pt x="16763" y="333421"/>
                    </a:cubicBezTo>
                    <a:cubicBezTo>
                      <a:pt x="-2769" y="317444"/>
                      <a:pt x="-5651" y="288657"/>
                      <a:pt x="10325" y="269125"/>
                    </a:cubicBezTo>
                    <a:lnTo>
                      <a:pt x="103068" y="155745"/>
                    </a:lnTo>
                    <a:lnTo>
                      <a:pt x="103068" y="120319"/>
                    </a:lnTo>
                    <a:cubicBezTo>
                      <a:pt x="103068" y="53869"/>
                      <a:pt x="156937" y="0"/>
                      <a:pt x="223387" y="0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0" name="四角形: 上の 2 つの角を丸める 479">
                <a:extLst>
                  <a:ext uri="{FF2B5EF4-FFF2-40B4-BE49-F238E27FC236}">
                    <a16:creationId xmlns:a16="http://schemas.microsoft.com/office/drawing/2014/main" id="{60B036D9-4A4A-D468-BC5D-E45435235803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5104993" y="5196826"/>
                <a:ext cx="206633" cy="4656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12" name="グループ化 611">
            <a:extLst>
              <a:ext uri="{FF2B5EF4-FFF2-40B4-BE49-F238E27FC236}">
                <a16:creationId xmlns:a16="http://schemas.microsoft.com/office/drawing/2014/main" id="{31CE1D3F-4B14-6BF5-039A-C318337FCAF5}"/>
              </a:ext>
            </a:extLst>
          </p:cNvPr>
          <p:cNvGrpSpPr/>
          <p:nvPr/>
        </p:nvGrpSpPr>
        <p:grpSpPr>
          <a:xfrm>
            <a:off x="1316662" y="3832586"/>
            <a:ext cx="1287326" cy="2598421"/>
            <a:chOff x="1316662" y="3832586"/>
            <a:chExt cx="1287326" cy="2598421"/>
          </a:xfrm>
        </p:grpSpPr>
        <p:sp>
          <p:nvSpPr>
            <p:cNvPr id="535" name="四角形: 上の 2 つの角を丸める 534">
              <a:extLst>
                <a:ext uri="{FF2B5EF4-FFF2-40B4-BE49-F238E27FC236}">
                  <a16:creationId xmlns:a16="http://schemas.microsoft.com/office/drawing/2014/main" id="{FAD4070A-5E02-06AF-CEA8-16584A8C1867}"/>
                </a:ext>
              </a:extLst>
            </p:cNvPr>
            <p:cNvSpPr>
              <a:spLocks/>
            </p:cNvSpPr>
            <p:nvPr/>
          </p:nvSpPr>
          <p:spPr>
            <a:xfrm rot="1800000">
              <a:off x="1492777" y="4933934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四角形: 上の 2 つの角を丸める 535">
              <a:extLst>
                <a:ext uri="{FF2B5EF4-FFF2-40B4-BE49-F238E27FC236}">
                  <a16:creationId xmlns:a16="http://schemas.microsoft.com/office/drawing/2014/main" id="{BA39E6CC-4722-F9A8-344B-9BF934C248CA}"/>
                </a:ext>
              </a:extLst>
            </p:cNvPr>
            <p:cNvSpPr>
              <a:spLocks/>
            </p:cNvSpPr>
            <p:nvPr/>
          </p:nvSpPr>
          <p:spPr>
            <a:xfrm rot="19800000" flipH="1">
              <a:off x="2235170" y="4933934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フリーフォーム: 図形 515">
              <a:extLst>
                <a:ext uri="{FF2B5EF4-FFF2-40B4-BE49-F238E27FC236}">
                  <a16:creationId xmlns:a16="http://schemas.microsoft.com/office/drawing/2014/main" id="{4CEECD33-DD68-DB14-87F5-6058D394BA87}"/>
                </a:ext>
              </a:extLst>
            </p:cNvPr>
            <p:cNvSpPr/>
            <p:nvPr/>
          </p:nvSpPr>
          <p:spPr>
            <a:xfrm rot="10800000">
              <a:off x="1629997" y="5641989"/>
              <a:ext cx="663775" cy="678637"/>
            </a:xfrm>
            <a:custGeom>
              <a:avLst/>
              <a:gdLst>
                <a:gd name="connsiteX0" fmla="*/ 850898 w 850898"/>
                <a:gd name="connsiteY0" fmla="*/ 869950 h 869950"/>
                <a:gd name="connsiteX1" fmla="*/ 0 w 850898"/>
                <a:gd name="connsiteY1" fmla="*/ 869950 h 869950"/>
                <a:gd name="connsiteX2" fmla="*/ 111127 w 850898"/>
                <a:gd name="connsiteY2" fmla="*/ 0 h 869950"/>
                <a:gd name="connsiteX3" fmla="*/ 399770 w 850898"/>
                <a:gd name="connsiteY3" fmla="*/ 0 h 869950"/>
                <a:gd name="connsiteX4" fmla="*/ 427607 w 850898"/>
                <a:gd name="connsiteY4" fmla="*/ 481423 h 869950"/>
                <a:gd name="connsiteX5" fmla="*/ 455445 w 850898"/>
                <a:gd name="connsiteY5" fmla="*/ 0 h 869950"/>
                <a:gd name="connsiteX6" fmla="*/ 739771 w 850898"/>
                <a:gd name="connsiteY6" fmla="*/ 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0898" h="869950">
                  <a:moveTo>
                    <a:pt x="850898" y="869950"/>
                  </a:moveTo>
                  <a:lnTo>
                    <a:pt x="0" y="869950"/>
                  </a:lnTo>
                  <a:lnTo>
                    <a:pt x="111127" y="0"/>
                  </a:lnTo>
                  <a:lnTo>
                    <a:pt x="399770" y="0"/>
                  </a:lnTo>
                  <a:lnTo>
                    <a:pt x="427607" y="481423"/>
                  </a:lnTo>
                  <a:lnTo>
                    <a:pt x="455445" y="0"/>
                  </a:lnTo>
                  <a:lnTo>
                    <a:pt x="73977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ECEE9B10-98C4-3687-F545-9BE6E406A47A}"/>
                </a:ext>
              </a:extLst>
            </p:cNvPr>
            <p:cNvGrpSpPr/>
            <p:nvPr/>
          </p:nvGrpSpPr>
          <p:grpSpPr>
            <a:xfrm>
              <a:off x="1595322" y="6241127"/>
              <a:ext cx="733123" cy="189880"/>
              <a:chOff x="4483100" y="4603440"/>
              <a:chExt cx="939796" cy="243408"/>
            </a:xfrm>
            <a:solidFill>
              <a:schemeClr val="tx1"/>
            </a:solidFill>
          </p:grpSpPr>
          <p:sp>
            <p:nvSpPr>
              <p:cNvPr id="518" name="四角形: 上の 2 つの角を丸める 517">
                <a:extLst>
                  <a:ext uri="{FF2B5EF4-FFF2-40B4-BE49-F238E27FC236}">
                    <a16:creationId xmlns:a16="http://schemas.microsoft.com/office/drawing/2014/main" id="{115C9A1E-6153-6652-F8D0-9971D8236687}"/>
                  </a:ext>
                </a:extLst>
              </p:cNvPr>
              <p:cNvSpPr/>
              <p:nvPr/>
            </p:nvSpPr>
            <p:spPr>
              <a:xfrm>
                <a:off x="4483100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四角形: 上の 2 つの角を丸める 518">
                <a:extLst>
                  <a:ext uri="{FF2B5EF4-FFF2-40B4-BE49-F238E27FC236}">
                    <a16:creationId xmlns:a16="http://schemas.microsoft.com/office/drawing/2014/main" id="{90BFC6ED-AA0F-11C9-F155-7EB3B75A0EC3}"/>
                  </a:ext>
                </a:extLst>
              </p:cNvPr>
              <p:cNvSpPr/>
              <p:nvPr/>
            </p:nvSpPr>
            <p:spPr>
              <a:xfrm>
                <a:off x="4952998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0" name="フリーフォーム: 図形 519">
              <a:extLst>
                <a:ext uri="{FF2B5EF4-FFF2-40B4-BE49-F238E27FC236}">
                  <a16:creationId xmlns:a16="http://schemas.microsoft.com/office/drawing/2014/main" id="{B6D9E2BF-9CEE-B8CF-4E7A-54CE5DE238F5}"/>
                </a:ext>
              </a:extLst>
            </p:cNvPr>
            <p:cNvSpPr/>
            <p:nvPr/>
          </p:nvSpPr>
          <p:spPr>
            <a:xfrm>
              <a:off x="1597797" y="4925793"/>
              <a:ext cx="728173" cy="1110271"/>
            </a:xfrm>
            <a:custGeom>
              <a:avLst/>
              <a:gdLst>
                <a:gd name="connsiteX0" fmla="*/ 126935 w 728173"/>
                <a:gd name="connsiteY0" fmla="*/ 0 h 1110271"/>
                <a:gd name="connsiteX1" fmla="*/ 601238 w 728173"/>
                <a:gd name="connsiteY1" fmla="*/ 0 h 1110271"/>
                <a:gd name="connsiteX2" fmla="*/ 728173 w 728173"/>
                <a:gd name="connsiteY2" fmla="*/ 126935 h 1110271"/>
                <a:gd name="connsiteX3" fmla="*/ 687883 w 728173"/>
                <a:gd name="connsiteY3" fmla="*/ 864766 h 1110271"/>
                <a:gd name="connsiteX4" fmla="*/ 707253 w 728173"/>
                <a:gd name="connsiteY4" fmla="*/ 1110271 h 1110271"/>
                <a:gd name="connsiteX5" fmla="*/ 394161 w 728173"/>
                <a:gd name="connsiteY5" fmla="*/ 1110271 h 1110271"/>
                <a:gd name="connsiteX6" fmla="*/ 362404 w 728173"/>
                <a:gd name="connsiteY6" fmla="*/ 1044510 h 1110271"/>
                <a:gd name="connsiteX7" fmla="*/ 330647 w 728173"/>
                <a:gd name="connsiteY7" fmla="*/ 1110271 h 1110271"/>
                <a:gd name="connsiteX8" fmla="*/ 20919 w 728173"/>
                <a:gd name="connsiteY8" fmla="*/ 1110271 h 1110271"/>
                <a:gd name="connsiteX9" fmla="*/ 40290 w 728173"/>
                <a:gd name="connsiteY9" fmla="*/ 864758 h 1110271"/>
                <a:gd name="connsiteX10" fmla="*/ 0 w 728173"/>
                <a:gd name="connsiteY10" fmla="*/ 126935 h 1110271"/>
                <a:gd name="connsiteX11" fmla="*/ 126935 w 728173"/>
                <a:gd name="connsiteY11" fmla="*/ 0 h 111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8173" h="1110271">
                  <a:moveTo>
                    <a:pt x="126935" y="0"/>
                  </a:moveTo>
                  <a:lnTo>
                    <a:pt x="601238" y="0"/>
                  </a:lnTo>
                  <a:cubicBezTo>
                    <a:pt x="671342" y="0"/>
                    <a:pt x="728173" y="56831"/>
                    <a:pt x="728173" y="126935"/>
                  </a:cubicBezTo>
                  <a:lnTo>
                    <a:pt x="687883" y="864766"/>
                  </a:lnTo>
                  <a:lnTo>
                    <a:pt x="707253" y="1110271"/>
                  </a:lnTo>
                  <a:lnTo>
                    <a:pt x="394161" y="1110271"/>
                  </a:lnTo>
                  <a:lnTo>
                    <a:pt x="362404" y="1044510"/>
                  </a:lnTo>
                  <a:lnTo>
                    <a:pt x="330647" y="1110271"/>
                  </a:lnTo>
                  <a:lnTo>
                    <a:pt x="20919" y="1110271"/>
                  </a:lnTo>
                  <a:lnTo>
                    <a:pt x="40290" y="864758"/>
                  </a:lnTo>
                  <a:lnTo>
                    <a:pt x="0" y="126935"/>
                  </a:lnTo>
                  <a:cubicBezTo>
                    <a:pt x="0" y="56831"/>
                    <a:pt x="56831" y="0"/>
                    <a:pt x="12693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1" name="二等辺三角形 520">
              <a:extLst>
                <a:ext uri="{FF2B5EF4-FFF2-40B4-BE49-F238E27FC236}">
                  <a16:creationId xmlns:a16="http://schemas.microsoft.com/office/drawing/2014/main" id="{E55C8BF0-D383-215F-8EF4-D83F31959D57}"/>
                </a:ext>
              </a:extLst>
            </p:cNvPr>
            <p:cNvSpPr/>
            <p:nvPr/>
          </p:nvSpPr>
          <p:spPr>
            <a:xfrm rot="10800000">
              <a:off x="1776920" y="4925793"/>
              <a:ext cx="366562" cy="481270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2" name="台形 521">
              <a:extLst>
                <a:ext uri="{FF2B5EF4-FFF2-40B4-BE49-F238E27FC236}">
                  <a16:creationId xmlns:a16="http://schemas.microsoft.com/office/drawing/2014/main" id="{FAF66A66-D695-22A0-5C09-A30D58C922FF}"/>
                </a:ext>
              </a:extLst>
            </p:cNvPr>
            <p:cNvSpPr/>
            <p:nvPr/>
          </p:nvSpPr>
          <p:spPr>
            <a:xfrm rot="10800000">
              <a:off x="1875942" y="4926413"/>
              <a:ext cx="168518" cy="118305"/>
            </a:xfrm>
            <a:prstGeom prst="trapezoid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3" name="フリーフォーム: 図形 522">
              <a:extLst>
                <a:ext uri="{FF2B5EF4-FFF2-40B4-BE49-F238E27FC236}">
                  <a16:creationId xmlns:a16="http://schemas.microsoft.com/office/drawing/2014/main" id="{764C5BF9-175D-7A71-8CCE-1BA77F4AA971}"/>
                </a:ext>
              </a:extLst>
            </p:cNvPr>
            <p:cNvSpPr/>
            <p:nvPr/>
          </p:nvSpPr>
          <p:spPr>
            <a:xfrm rot="10800000">
              <a:off x="1899147" y="5044718"/>
              <a:ext cx="122109" cy="362345"/>
            </a:xfrm>
            <a:custGeom>
              <a:avLst/>
              <a:gdLst>
                <a:gd name="connsiteX0" fmla="*/ 132272 w 156532"/>
                <a:gd name="connsiteY0" fmla="*/ 464492 h 464492"/>
                <a:gd name="connsiteX1" fmla="*/ 24260 w 156532"/>
                <a:gd name="connsiteY1" fmla="*/ 464492 h 464492"/>
                <a:gd name="connsiteX2" fmla="*/ 0 w 156532"/>
                <a:gd name="connsiteY2" fmla="*/ 205515 h 464492"/>
                <a:gd name="connsiteX3" fmla="*/ 78266 w 156532"/>
                <a:gd name="connsiteY3" fmla="*/ 0 h 464492"/>
                <a:gd name="connsiteX4" fmla="*/ 156532 w 156532"/>
                <a:gd name="connsiteY4" fmla="*/ 205515 h 464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532" h="464492">
                  <a:moveTo>
                    <a:pt x="132272" y="464492"/>
                  </a:moveTo>
                  <a:lnTo>
                    <a:pt x="24260" y="464492"/>
                  </a:lnTo>
                  <a:lnTo>
                    <a:pt x="0" y="205515"/>
                  </a:lnTo>
                  <a:lnTo>
                    <a:pt x="78266" y="0"/>
                  </a:lnTo>
                  <a:lnTo>
                    <a:pt x="156532" y="205515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7C5AD12D-7A0C-67D2-E0A3-04D1F872D261}"/>
                </a:ext>
              </a:extLst>
            </p:cNvPr>
            <p:cNvSpPr/>
            <p:nvPr/>
          </p:nvSpPr>
          <p:spPr>
            <a:xfrm rot="10800000">
              <a:off x="1776920" y="4925792"/>
              <a:ext cx="366562" cy="207236"/>
            </a:xfrm>
            <a:custGeom>
              <a:avLst/>
              <a:gdLst>
                <a:gd name="connsiteX0" fmla="*/ 366562 w 366562"/>
                <a:gd name="connsiteY0" fmla="*/ 207236 h 207236"/>
                <a:gd name="connsiteX1" fmla="*/ 0 w 366562"/>
                <a:gd name="connsiteY1" fmla="*/ 207236 h 207236"/>
                <a:gd name="connsiteX2" fmla="*/ 78921 w 366562"/>
                <a:gd name="connsiteY2" fmla="*/ 0 h 207236"/>
                <a:gd name="connsiteX3" fmla="*/ 183281 w 366562"/>
                <a:gd name="connsiteY3" fmla="*/ 164005 h 207236"/>
                <a:gd name="connsiteX4" fmla="*/ 287641 w 366562"/>
                <a:gd name="connsiteY4" fmla="*/ 0 h 207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562" h="207236">
                  <a:moveTo>
                    <a:pt x="366562" y="207236"/>
                  </a:moveTo>
                  <a:lnTo>
                    <a:pt x="0" y="207236"/>
                  </a:lnTo>
                  <a:lnTo>
                    <a:pt x="78921" y="0"/>
                  </a:lnTo>
                  <a:lnTo>
                    <a:pt x="183281" y="164005"/>
                  </a:lnTo>
                  <a:lnTo>
                    <a:pt x="287641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6" name="楕円 525">
              <a:extLst>
                <a:ext uri="{FF2B5EF4-FFF2-40B4-BE49-F238E27FC236}">
                  <a16:creationId xmlns:a16="http://schemas.microsoft.com/office/drawing/2014/main" id="{83590EA2-14DB-FD8E-8CA2-31A4EC8A9DBE}"/>
                </a:ext>
              </a:extLst>
            </p:cNvPr>
            <p:cNvSpPr/>
            <p:nvPr/>
          </p:nvSpPr>
          <p:spPr>
            <a:xfrm>
              <a:off x="1316662" y="4318266"/>
              <a:ext cx="213643" cy="26377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楕円 526">
              <a:extLst>
                <a:ext uri="{FF2B5EF4-FFF2-40B4-BE49-F238E27FC236}">
                  <a16:creationId xmlns:a16="http://schemas.microsoft.com/office/drawing/2014/main" id="{66394E24-F15D-CF2C-F8AA-896B41627FF7}"/>
                </a:ext>
              </a:extLst>
            </p:cNvPr>
            <p:cNvSpPr/>
            <p:nvPr/>
          </p:nvSpPr>
          <p:spPr>
            <a:xfrm>
              <a:off x="2390345" y="4318266"/>
              <a:ext cx="213643" cy="26377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楕円 527">
              <a:extLst>
                <a:ext uri="{FF2B5EF4-FFF2-40B4-BE49-F238E27FC236}">
                  <a16:creationId xmlns:a16="http://schemas.microsoft.com/office/drawing/2014/main" id="{8A211F50-18BA-8225-8B5E-B758A0AB802F}"/>
                </a:ext>
              </a:extLst>
            </p:cNvPr>
            <p:cNvSpPr/>
            <p:nvPr/>
          </p:nvSpPr>
          <p:spPr>
            <a:xfrm>
              <a:off x="1400158" y="3832586"/>
              <a:ext cx="1123451" cy="1123451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アーチ 528">
              <a:extLst>
                <a:ext uri="{FF2B5EF4-FFF2-40B4-BE49-F238E27FC236}">
                  <a16:creationId xmlns:a16="http://schemas.microsoft.com/office/drawing/2014/main" id="{0B54CAB0-2705-3A89-CBDC-6081AAF6F080}"/>
                </a:ext>
              </a:extLst>
            </p:cNvPr>
            <p:cNvSpPr/>
            <p:nvPr/>
          </p:nvSpPr>
          <p:spPr>
            <a:xfrm rot="10800000">
              <a:off x="1811547" y="4527099"/>
              <a:ext cx="297309" cy="297309"/>
            </a:xfrm>
            <a:prstGeom prst="blockArc">
              <a:avLst>
                <a:gd name="adj1" fmla="val 12426846"/>
                <a:gd name="adj2" fmla="val 19680107"/>
                <a:gd name="adj3" fmla="val 14627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0" name="楕円 529">
              <a:extLst>
                <a:ext uri="{FF2B5EF4-FFF2-40B4-BE49-F238E27FC236}">
                  <a16:creationId xmlns:a16="http://schemas.microsoft.com/office/drawing/2014/main" id="{3A6AC153-DC4D-C4EA-F56C-78DCD231C470}"/>
                </a:ext>
              </a:extLst>
            </p:cNvPr>
            <p:cNvSpPr/>
            <p:nvPr/>
          </p:nvSpPr>
          <p:spPr>
            <a:xfrm>
              <a:off x="1602157" y="4310721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楕円 530">
              <a:extLst>
                <a:ext uri="{FF2B5EF4-FFF2-40B4-BE49-F238E27FC236}">
                  <a16:creationId xmlns:a16="http://schemas.microsoft.com/office/drawing/2014/main" id="{92AE61C4-5E26-75BC-71E6-9D82B977E11F}"/>
                </a:ext>
              </a:extLst>
            </p:cNvPr>
            <p:cNvSpPr/>
            <p:nvPr/>
          </p:nvSpPr>
          <p:spPr>
            <a:xfrm>
              <a:off x="2217624" y="4310721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フリーフォーム: 図形 531">
              <a:extLst>
                <a:ext uri="{FF2B5EF4-FFF2-40B4-BE49-F238E27FC236}">
                  <a16:creationId xmlns:a16="http://schemas.microsoft.com/office/drawing/2014/main" id="{16BCFF16-C5EB-708E-386B-E0635369D193}"/>
                </a:ext>
              </a:extLst>
            </p:cNvPr>
            <p:cNvSpPr/>
            <p:nvPr/>
          </p:nvSpPr>
          <p:spPr>
            <a:xfrm>
              <a:off x="1676400" y="4981575"/>
              <a:ext cx="259556" cy="476250"/>
            </a:xfrm>
            <a:custGeom>
              <a:avLst/>
              <a:gdLst>
                <a:gd name="connsiteX0" fmla="*/ 28575 w 259556"/>
                <a:gd name="connsiteY0" fmla="*/ 0 h 476250"/>
                <a:gd name="connsiteX1" fmla="*/ 0 w 259556"/>
                <a:gd name="connsiteY1" fmla="*/ 138113 h 476250"/>
                <a:gd name="connsiteX2" fmla="*/ 83344 w 259556"/>
                <a:gd name="connsiteY2" fmla="*/ 135731 h 476250"/>
                <a:gd name="connsiteX3" fmla="*/ 4763 w 259556"/>
                <a:gd name="connsiteY3" fmla="*/ 192881 h 476250"/>
                <a:gd name="connsiteX4" fmla="*/ 259556 w 259556"/>
                <a:gd name="connsiteY4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476250">
                  <a:moveTo>
                    <a:pt x="28575" y="0"/>
                  </a:moveTo>
                  <a:lnTo>
                    <a:pt x="0" y="138113"/>
                  </a:lnTo>
                  <a:lnTo>
                    <a:pt x="83344" y="135731"/>
                  </a:lnTo>
                  <a:lnTo>
                    <a:pt x="4763" y="192881"/>
                  </a:lnTo>
                  <a:lnTo>
                    <a:pt x="259556" y="47625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3" name="フリーフォーム: 図形 532">
              <a:extLst>
                <a:ext uri="{FF2B5EF4-FFF2-40B4-BE49-F238E27FC236}">
                  <a16:creationId xmlns:a16="http://schemas.microsoft.com/office/drawing/2014/main" id="{6BCB9744-E382-FEB5-83D4-FC01D9DE7125}"/>
                </a:ext>
              </a:extLst>
            </p:cNvPr>
            <p:cNvSpPr/>
            <p:nvPr/>
          </p:nvSpPr>
          <p:spPr>
            <a:xfrm flipH="1">
              <a:off x="1979286" y="4981575"/>
              <a:ext cx="259556" cy="476250"/>
            </a:xfrm>
            <a:custGeom>
              <a:avLst/>
              <a:gdLst>
                <a:gd name="connsiteX0" fmla="*/ 28575 w 259556"/>
                <a:gd name="connsiteY0" fmla="*/ 0 h 476250"/>
                <a:gd name="connsiteX1" fmla="*/ 0 w 259556"/>
                <a:gd name="connsiteY1" fmla="*/ 138113 h 476250"/>
                <a:gd name="connsiteX2" fmla="*/ 83344 w 259556"/>
                <a:gd name="connsiteY2" fmla="*/ 135731 h 476250"/>
                <a:gd name="connsiteX3" fmla="*/ 4763 w 259556"/>
                <a:gd name="connsiteY3" fmla="*/ 192881 h 476250"/>
                <a:gd name="connsiteX4" fmla="*/ 259556 w 259556"/>
                <a:gd name="connsiteY4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476250">
                  <a:moveTo>
                    <a:pt x="28575" y="0"/>
                  </a:moveTo>
                  <a:lnTo>
                    <a:pt x="0" y="138113"/>
                  </a:lnTo>
                  <a:lnTo>
                    <a:pt x="83344" y="135731"/>
                  </a:lnTo>
                  <a:lnTo>
                    <a:pt x="4763" y="192881"/>
                  </a:lnTo>
                  <a:lnTo>
                    <a:pt x="259556" y="47625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4" name="フリーフォーム: 図形 533">
              <a:extLst>
                <a:ext uri="{FF2B5EF4-FFF2-40B4-BE49-F238E27FC236}">
                  <a16:creationId xmlns:a16="http://schemas.microsoft.com/office/drawing/2014/main" id="{C4349D62-FA8B-B8EA-F6A4-602A1A13EE2E}"/>
                </a:ext>
              </a:extLst>
            </p:cNvPr>
            <p:cNvSpPr/>
            <p:nvPr/>
          </p:nvSpPr>
          <p:spPr>
            <a:xfrm>
              <a:off x="1489599" y="3832586"/>
              <a:ext cx="980229" cy="321895"/>
            </a:xfrm>
            <a:custGeom>
              <a:avLst/>
              <a:gdLst>
                <a:gd name="connsiteX0" fmla="*/ 607807 w 1256562"/>
                <a:gd name="connsiteY0" fmla="*/ 0 h 412640"/>
                <a:gd name="connsiteX1" fmla="*/ 1204909 w 1256562"/>
                <a:gd name="connsiteY1" fmla="*/ 317477 h 412640"/>
                <a:gd name="connsiteX2" fmla="*/ 1256562 w 1256562"/>
                <a:gd name="connsiteY2" fmla="*/ 412640 h 412640"/>
                <a:gd name="connsiteX3" fmla="*/ 1234739 w 1256562"/>
                <a:gd name="connsiteY3" fmla="*/ 409996 h 412640"/>
                <a:gd name="connsiteX4" fmla="*/ 988154 w 1256562"/>
                <a:gd name="connsiteY4" fmla="*/ 315192 h 412640"/>
                <a:gd name="connsiteX5" fmla="*/ 840299 w 1256562"/>
                <a:gd name="connsiteY5" fmla="*/ 207943 h 412640"/>
                <a:gd name="connsiteX6" fmla="*/ 797648 w 1256562"/>
                <a:gd name="connsiteY6" fmla="*/ 158515 h 412640"/>
                <a:gd name="connsiteX7" fmla="*/ 773859 w 1256562"/>
                <a:gd name="connsiteY7" fmla="*/ 193694 h 412640"/>
                <a:gd name="connsiteX8" fmla="*/ 483194 w 1256562"/>
                <a:gd name="connsiteY8" fmla="*/ 365217 h 412640"/>
                <a:gd name="connsiteX9" fmla="*/ 28632 w 1256562"/>
                <a:gd name="connsiteY9" fmla="*/ 361691 h 412640"/>
                <a:gd name="connsiteX10" fmla="*/ 0 w 1256562"/>
                <a:gd name="connsiteY10" fmla="*/ 337200 h 412640"/>
                <a:gd name="connsiteX11" fmla="*/ 10706 w 1256562"/>
                <a:gd name="connsiteY11" fmla="*/ 317477 h 412640"/>
                <a:gd name="connsiteX12" fmla="*/ 607807 w 1256562"/>
                <a:gd name="connsiteY12" fmla="*/ 0 h 41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56562" h="412640">
                  <a:moveTo>
                    <a:pt x="607807" y="0"/>
                  </a:moveTo>
                  <a:cubicBezTo>
                    <a:pt x="856363" y="0"/>
                    <a:pt x="1075505" y="125934"/>
                    <a:pt x="1204909" y="317477"/>
                  </a:cubicBezTo>
                  <a:lnTo>
                    <a:pt x="1256562" y="412640"/>
                  </a:lnTo>
                  <a:lnTo>
                    <a:pt x="1234739" y="409996"/>
                  </a:lnTo>
                  <a:cubicBezTo>
                    <a:pt x="1157226" y="395272"/>
                    <a:pt x="1071866" y="363523"/>
                    <a:pt x="988154" y="315192"/>
                  </a:cubicBezTo>
                  <a:cubicBezTo>
                    <a:pt x="932346" y="282972"/>
                    <a:pt x="882554" y="246432"/>
                    <a:pt x="840299" y="207943"/>
                  </a:cubicBezTo>
                  <a:lnTo>
                    <a:pt x="797648" y="158515"/>
                  </a:lnTo>
                  <a:lnTo>
                    <a:pt x="773859" y="193694"/>
                  </a:lnTo>
                  <a:cubicBezTo>
                    <a:pt x="707569" y="261841"/>
                    <a:pt x="605443" y="324400"/>
                    <a:pt x="483194" y="365217"/>
                  </a:cubicBezTo>
                  <a:cubicBezTo>
                    <a:pt x="299822" y="426443"/>
                    <a:pt x="123252" y="421361"/>
                    <a:pt x="28632" y="361691"/>
                  </a:cubicBezTo>
                  <a:lnTo>
                    <a:pt x="0" y="337200"/>
                  </a:lnTo>
                  <a:lnTo>
                    <a:pt x="10706" y="317477"/>
                  </a:lnTo>
                  <a:cubicBezTo>
                    <a:pt x="140109" y="125934"/>
                    <a:pt x="359252" y="0"/>
                    <a:pt x="607807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48" name="グループ化 547">
              <a:extLst>
                <a:ext uri="{FF2B5EF4-FFF2-40B4-BE49-F238E27FC236}">
                  <a16:creationId xmlns:a16="http://schemas.microsoft.com/office/drawing/2014/main" id="{B379DD8E-974F-B5CC-122D-CB5432808DB2}"/>
                </a:ext>
              </a:extLst>
            </p:cNvPr>
            <p:cNvGrpSpPr/>
            <p:nvPr/>
          </p:nvGrpSpPr>
          <p:grpSpPr>
            <a:xfrm rot="3600000">
              <a:off x="2182630" y="5250749"/>
              <a:ext cx="209745" cy="614397"/>
              <a:chOff x="-1019024" y="2575681"/>
              <a:chExt cx="268874" cy="787599"/>
            </a:xfrm>
            <a:solidFill>
              <a:srgbClr val="002060"/>
            </a:solidFill>
          </p:grpSpPr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17A32DEB-A72B-AA0C-630C-C1A9109B5AEB}"/>
                  </a:ext>
                </a:extLst>
              </p:cNvPr>
              <p:cNvSpPr/>
              <p:nvPr/>
            </p:nvSpPr>
            <p:spPr>
              <a:xfrm rot="10800000">
                <a:off x="-884482" y="2945919"/>
                <a:ext cx="133296" cy="417361"/>
              </a:xfrm>
              <a:custGeom>
                <a:avLst/>
                <a:gdLst>
                  <a:gd name="connsiteX0" fmla="*/ 66647 w 133296"/>
                  <a:gd name="connsiteY0" fmla="*/ 463721 h 463721"/>
                  <a:gd name="connsiteX1" fmla="*/ 66648 w 133296"/>
                  <a:gd name="connsiteY1" fmla="*/ 463720 h 463721"/>
                  <a:gd name="connsiteX2" fmla="*/ 0 w 133296"/>
                  <a:gd name="connsiteY2" fmla="*/ 397072 h 463721"/>
                  <a:gd name="connsiteX3" fmla="*/ 0 w 133296"/>
                  <a:gd name="connsiteY3" fmla="*/ 244278 h 463721"/>
                  <a:gd name="connsiteX4" fmla="*/ 3444 w 133296"/>
                  <a:gd name="connsiteY4" fmla="*/ 227219 h 463721"/>
                  <a:gd name="connsiteX5" fmla="*/ 3444 w 133296"/>
                  <a:gd name="connsiteY5" fmla="*/ 111000 h 463721"/>
                  <a:gd name="connsiteX6" fmla="*/ 24153 w 133296"/>
                  <a:gd name="connsiteY6" fmla="*/ 90291 h 463721"/>
                  <a:gd name="connsiteX7" fmla="*/ 27425 w 133296"/>
                  <a:gd name="connsiteY7" fmla="*/ 91646 h 463721"/>
                  <a:gd name="connsiteX8" fmla="*/ 27425 w 133296"/>
                  <a:gd name="connsiteY8" fmla="*/ 49892 h 463721"/>
                  <a:gd name="connsiteX9" fmla="*/ 47658 w 133296"/>
                  <a:gd name="connsiteY9" fmla="*/ 29659 h 463721"/>
                  <a:gd name="connsiteX10" fmla="*/ 59672 w 133296"/>
                  <a:gd name="connsiteY10" fmla="*/ 34635 h 463721"/>
                  <a:gd name="connsiteX11" fmla="*/ 59672 w 133296"/>
                  <a:gd name="connsiteY11" fmla="*/ 20233 h 463721"/>
                  <a:gd name="connsiteX12" fmla="*/ 79905 w 133296"/>
                  <a:gd name="connsiteY12" fmla="*/ 0 h 463721"/>
                  <a:gd name="connsiteX13" fmla="*/ 100138 w 133296"/>
                  <a:gd name="connsiteY13" fmla="*/ 20233 h 463721"/>
                  <a:gd name="connsiteX14" fmla="*/ 100138 w 133296"/>
                  <a:gd name="connsiteY14" fmla="*/ 42608 h 463721"/>
                  <a:gd name="connsiteX15" fmla="*/ 112651 w 133296"/>
                  <a:gd name="connsiteY15" fmla="*/ 37425 h 463721"/>
                  <a:gd name="connsiteX16" fmla="*/ 132884 w 133296"/>
                  <a:gd name="connsiteY16" fmla="*/ 57658 h 463721"/>
                  <a:gd name="connsiteX17" fmla="*/ 132884 w 133296"/>
                  <a:gd name="connsiteY17" fmla="*/ 242237 h 463721"/>
                  <a:gd name="connsiteX18" fmla="*/ 133296 w 133296"/>
                  <a:gd name="connsiteY18" fmla="*/ 244278 h 463721"/>
                  <a:gd name="connsiteX19" fmla="*/ 133295 w 133296"/>
                  <a:gd name="connsiteY19" fmla="*/ 397073 h 463721"/>
                  <a:gd name="connsiteX20" fmla="*/ 66647 w 133296"/>
                  <a:gd name="connsiteY20" fmla="*/ 463721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296" h="463721">
                    <a:moveTo>
                      <a:pt x="66647" y="463721"/>
                    </a:moveTo>
                    <a:lnTo>
                      <a:pt x="66648" y="463720"/>
                    </a:lnTo>
                    <a:cubicBezTo>
                      <a:pt x="29839" y="463720"/>
                      <a:pt x="0" y="433881"/>
                      <a:pt x="0" y="397072"/>
                    </a:cubicBezTo>
                    <a:lnTo>
                      <a:pt x="0" y="244278"/>
                    </a:lnTo>
                    <a:lnTo>
                      <a:pt x="3444" y="227219"/>
                    </a:lnTo>
                    <a:lnTo>
                      <a:pt x="3444" y="111000"/>
                    </a:lnTo>
                    <a:cubicBezTo>
                      <a:pt x="3444" y="99563"/>
                      <a:pt x="12716" y="90291"/>
                      <a:pt x="24153" y="90291"/>
                    </a:cubicBezTo>
                    <a:lnTo>
                      <a:pt x="27425" y="91646"/>
                    </a:lnTo>
                    <a:lnTo>
                      <a:pt x="27425" y="49892"/>
                    </a:lnTo>
                    <a:cubicBezTo>
                      <a:pt x="27425" y="38718"/>
                      <a:pt x="36484" y="29659"/>
                      <a:pt x="47658" y="29659"/>
                    </a:cubicBezTo>
                    <a:lnTo>
                      <a:pt x="59672" y="34635"/>
                    </a:lnTo>
                    <a:lnTo>
                      <a:pt x="59672" y="20233"/>
                    </a:lnTo>
                    <a:cubicBezTo>
                      <a:pt x="59672" y="9059"/>
                      <a:pt x="68731" y="0"/>
                      <a:pt x="79905" y="0"/>
                    </a:cubicBezTo>
                    <a:cubicBezTo>
                      <a:pt x="91079" y="0"/>
                      <a:pt x="100138" y="9059"/>
                      <a:pt x="100138" y="20233"/>
                    </a:cubicBezTo>
                    <a:lnTo>
                      <a:pt x="100138" y="42608"/>
                    </a:lnTo>
                    <a:lnTo>
                      <a:pt x="112651" y="37425"/>
                    </a:lnTo>
                    <a:cubicBezTo>
                      <a:pt x="123825" y="37425"/>
                      <a:pt x="132884" y="46484"/>
                      <a:pt x="132884" y="57658"/>
                    </a:cubicBezTo>
                    <a:lnTo>
                      <a:pt x="132884" y="242237"/>
                    </a:lnTo>
                    <a:lnTo>
                      <a:pt x="133296" y="244278"/>
                    </a:lnTo>
                    <a:cubicBezTo>
                      <a:pt x="133296" y="295210"/>
                      <a:pt x="133295" y="346141"/>
                      <a:pt x="133295" y="397073"/>
                    </a:cubicBezTo>
                    <a:cubicBezTo>
                      <a:pt x="133295" y="433882"/>
                      <a:pt x="103456" y="463721"/>
                      <a:pt x="66647" y="463721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四角形: 上の 2 つの角を丸める 549">
                <a:extLst>
                  <a:ext uri="{FF2B5EF4-FFF2-40B4-BE49-F238E27FC236}">
                    <a16:creationId xmlns:a16="http://schemas.microsoft.com/office/drawing/2014/main" id="{EC6E470D-20AB-C841-919E-EE70B30BF195}"/>
                  </a:ext>
                </a:extLst>
              </p:cNvPr>
              <p:cNvSpPr>
                <a:spLocks/>
              </p:cNvSpPr>
              <p:nvPr/>
            </p:nvSpPr>
            <p:spPr>
              <a:xfrm rot="21040790">
                <a:off x="-1019024" y="2575681"/>
                <a:ext cx="264884" cy="547407"/>
              </a:xfrm>
              <a:custGeom>
                <a:avLst/>
                <a:gdLst>
                  <a:gd name="connsiteX0" fmla="*/ 103316 w 206632"/>
                  <a:gd name="connsiteY0" fmla="*/ 0 h 427026"/>
                  <a:gd name="connsiteX1" fmla="*/ 103316 w 206632"/>
                  <a:gd name="connsiteY1" fmla="*/ 0 h 427026"/>
                  <a:gd name="connsiteX2" fmla="*/ 206632 w 206632"/>
                  <a:gd name="connsiteY2" fmla="*/ 103316 h 427026"/>
                  <a:gd name="connsiteX3" fmla="*/ 206632 w 206632"/>
                  <a:gd name="connsiteY3" fmla="*/ 427026 h 427026"/>
                  <a:gd name="connsiteX4" fmla="*/ 206632 w 206632"/>
                  <a:gd name="connsiteY4" fmla="*/ 427026 h 427026"/>
                  <a:gd name="connsiteX5" fmla="*/ 0 w 206632"/>
                  <a:gd name="connsiteY5" fmla="*/ 427026 h 427026"/>
                  <a:gd name="connsiteX6" fmla="*/ 0 w 206632"/>
                  <a:gd name="connsiteY6" fmla="*/ 427026 h 427026"/>
                  <a:gd name="connsiteX7" fmla="*/ 0 w 206632"/>
                  <a:gd name="connsiteY7" fmla="*/ 103316 h 427026"/>
                  <a:gd name="connsiteX8" fmla="*/ 103316 w 206632"/>
                  <a:gd name="connsiteY8" fmla="*/ 0 h 427026"/>
                  <a:gd name="connsiteX0" fmla="*/ 116215 w 219531"/>
                  <a:gd name="connsiteY0" fmla="*/ 16402 h 443428"/>
                  <a:gd name="connsiteX1" fmla="*/ 116215 w 219531"/>
                  <a:gd name="connsiteY1" fmla="*/ 16402 h 443428"/>
                  <a:gd name="connsiteX2" fmla="*/ 219531 w 219531"/>
                  <a:gd name="connsiteY2" fmla="*/ 119718 h 443428"/>
                  <a:gd name="connsiteX3" fmla="*/ 219531 w 219531"/>
                  <a:gd name="connsiteY3" fmla="*/ 443428 h 443428"/>
                  <a:gd name="connsiteX4" fmla="*/ 219531 w 219531"/>
                  <a:gd name="connsiteY4" fmla="*/ 443428 h 443428"/>
                  <a:gd name="connsiteX5" fmla="*/ 12899 w 219531"/>
                  <a:gd name="connsiteY5" fmla="*/ 443428 h 443428"/>
                  <a:gd name="connsiteX6" fmla="*/ 12899 w 219531"/>
                  <a:gd name="connsiteY6" fmla="*/ 443428 h 443428"/>
                  <a:gd name="connsiteX7" fmla="*/ 12899 w 219531"/>
                  <a:gd name="connsiteY7" fmla="*/ 119718 h 443428"/>
                  <a:gd name="connsiteX8" fmla="*/ 5542 w 219531"/>
                  <a:gd name="connsiteY8" fmla="*/ 4990 h 443428"/>
                  <a:gd name="connsiteX9" fmla="*/ 116215 w 219531"/>
                  <a:gd name="connsiteY9" fmla="*/ 16402 h 443428"/>
                  <a:gd name="connsiteX0" fmla="*/ 0 w 213989"/>
                  <a:gd name="connsiteY0" fmla="*/ 4990 h 443428"/>
                  <a:gd name="connsiteX1" fmla="*/ 110673 w 213989"/>
                  <a:gd name="connsiteY1" fmla="*/ 16402 h 443428"/>
                  <a:gd name="connsiteX2" fmla="*/ 110673 w 213989"/>
                  <a:gd name="connsiteY2" fmla="*/ 16402 h 443428"/>
                  <a:gd name="connsiteX3" fmla="*/ 213989 w 213989"/>
                  <a:gd name="connsiteY3" fmla="*/ 119718 h 443428"/>
                  <a:gd name="connsiteX4" fmla="*/ 213989 w 213989"/>
                  <a:gd name="connsiteY4" fmla="*/ 443428 h 443428"/>
                  <a:gd name="connsiteX5" fmla="*/ 213989 w 213989"/>
                  <a:gd name="connsiteY5" fmla="*/ 443428 h 443428"/>
                  <a:gd name="connsiteX6" fmla="*/ 7357 w 213989"/>
                  <a:gd name="connsiteY6" fmla="*/ 443428 h 443428"/>
                  <a:gd name="connsiteX7" fmla="*/ 7357 w 213989"/>
                  <a:gd name="connsiteY7" fmla="*/ 443428 h 443428"/>
                  <a:gd name="connsiteX8" fmla="*/ 7357 w 213989"/>
                  <a:gd name="connsiteY8" fmla="*/ 119718 h 443428"/>
                  <a:gd name="connsiteX9" fmla="*/ 91440 w 213989"/>
                  <a:gd name="connsiteY9" fmla="*/ 96430 h 443428"/>
                  <a:gd name="connsiteX0" fmla="*/ 0 w 213989"/>
                  <a:gd name="connsiteY0" fmla="*/ 4990 h 443428"/>
                  <a:gd name="connsiteX1" fmla="*/ 110673 w 213989"/>
                  <a:gd name="connsiteY1" fmla="*/ 16402 h 443428"/>
                  <a:gd name="connsiteX2" fmla="*/ 110673 w 213989"/>
                  <a:gd name="connsiteY2" fmla="*/ 16402 h 443428"/>
                  <a:gd name="connsiteX3" fmla="*/ 213989 w 213989"/>
                  <a:gd name="connsiteY3" fmla="*/ 119718 h 443428"/>
                  <a:gd name="connsiteX4" fmla="*/ 213989 w 213989"/>
                  <a:gd name="connsiteY4" fmla="*/ 443428 h 443428"/>
                  <a:gd name="connsiteX5" fmla="*/ 213989 w 213989"/>
                  <a:gd name="connsiteY5" fmla="*/ 443428 h 443428"/>
                  <a:gd name="connsiteX6" fmla="*/ 7357 w 213989"/>
                  <a:gd name="connsiteY6" fmla="*/ 443428 h 443428"/>
                  <a:gd name="connsiteX7" fmla="*/ 7357 w 213989"/>
                  <a:gd name="connsiteY7" fmla="*/ 443428 h 443428"/>
                  <a:gd name="connsiteX8" fmla="*/ 7357 w 213989"/>
                  <a:gd name="connsiteY8" fmla="*/ 119718 h 443428"/>
                  <a:gd name="connsiteX0" fmla="*/ 103316 w 206632"/>
                  <a:gd name="connsiteY0" fmla="*/ 0 h 427026"/>
                  <a:gd name="connsiteX1" fmla="*/ 103316 w 206632"/>
                  <a:gd name="connsiteY1" fmla="*/ 0 h 427026"/>
                  <a:gd name="connsiteX2" fmla="*/ 206632 w 206632"/>
                  <a:gd name="connsiteY2" fmla="*/ 103316 h 427026"/>
                  <a:gd name="connsiteX3" fmla="*/ 206632 w 206632"/>
                  <a:gd name="connsiteY3" fmla="*/ 427026 h 427026"/>
                  <a:gd name="connsiteX4" fmla="*/ 206632 w 206632"/>
                  <a:gd name="connsiteY4" fmla="*/ 427026 h 427026"/>
                  <a:gd name="connsiteX5" fmla="*/ 0 w 206632"/>
                  <a:gd name="connsiteY5" fmla="*/ 427026 h 427026"/>
                  <a:gd name="connsiteX6" fmla="*/ 0 w 206632"/>
                  <a:gd name="connsiteY6" fmla="*/ 427026 h 427026"/>
                  <a:gd name="connsiteX7" fmla="*/ 0 w 206632"/>
                  <a:gd name="connsiteY7" fmla="*/ 103316 h 42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632" h="427026">
                    <a:moveTo>
                      <a:pt x="103316" y="0"/>
                    </a:moveTo>
                    <a:lnTo>
                      <a:pt x="103316" y="0"/>
                    </a:lnTo>
                    <a:cubicBezTo>
                      <a:pt x="160376" y="0"/>
                      <a:pt x="206632" y="46256"/>
                      <a:pt x="206632" y="103316"/>
                    </a:cubicBezTo>
                    <a:lnTo>
                      <a:pt x="206632" y="427026"/>
                    </a:lnTo>
                    <a:lnTo>
                      <a:pt x="206632" y="427026"/>
                    </a:lnTo>
                    <a:lnTo>
                      <a:pt x="0" y="427026"/>
                    </a:lnTo>
                    <a:lnTo>
                      <a:pt x="0" y="427026"/>
                    </a:lnTo>
                    <a:lnTo>
                      <a:pt x="0" y="103316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四角形: 上の 2 つの角を丸める 55">
                <a:extLst>
                  <a:ext uri="{FF2B5EF4-FFF2-40B4-BE49-F238E27FC236}">
                    <a16:creationId xmlns:a16="http://schemas.microsoft.com/office/drawing/2014/main" id="{D2EC53BC-0EAC-3364-2091-AA96DB2AA90C}"/>
                  </a:ext>
                </a:extLst>
              </p:cNvPr>
              <p:cNvSpPr/>
              <p:nvPr/>
            </p:nvSpPr>
            <p:spPr>
              <a:xfrm rot="10800000">
                <a:off x="-809682" y="3140922"/>
                <a:ext cx="59532" cy="121781"/>
              </a:xfrm>
              <a:custGeom>
                <a:avLst/>
                <a:gdLst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49032 w 140472"/>
                  <a:gd name="connsiteY0" fmla="*/ 132281 h 223721"/>
                  <a:gd name="connsiteX1" fmla="*/ 10500 w 140472"/>
                  <a:gd name="connsiteY1" fmla="*/ 132281 h 223721"/>
                  <a:gd name="connsiteX2" fmla="*/ 0 w 140472"/>
                  <a:gd name="connsiteY2" fmla="*/ 121781 h 223721"/>
                  <a:gd name="connsiteX3" fmla="*/ 0 w 140472"/>
                  <a:gd name="connsiteY3" fmla="*/ 29766 h 223721"/>
                  <a:gd name="connsiteX4" fmla="*/ 29766 w 140472"/>
                  <a:gd name="connsiteY4" fmla="*/ 0 h 223721"/>
                  <a:gd name="connsiteX5" fmla="*/ 29766 w 140472"/>
                  <a:gd name="connsiteY5" fmla="*/ 0 h 223721"/>
                  <a:gd name="connsiteX6" fmla="*/ 59532 w 140472"/>
                  <a:gd name="connsiteY6" fmla="*/ 29766 h 223721"/>
                  <a:gd name="connsiteX7" fmla="*/ 59532 w 140472"/>
                  <a:gd name="connsiteY7" fmla="*/ 121781 h 223721"/>
                  <a:gd name="connsiteX8" fmla="*/ 140472 w 140472"/>
                  <a:gd name="connsiteY8" fmla="*/ 223721 h 223721"/>
                  <a:gd name="connsiteX0" fmla="*/ 49032 w 59532"/>
                  <a:gd name="connsiteY0" fmla="*/ 132281 h 132281"/>
                  <a:gd name="connsiteX1" fmla="*/ 10500 w 59532"/>
                  <a:gd name="connsiteY1" fmla="*/ 132281 h 132281"/>
                  <a:gd name="connsiteX2" fmla="*/ 0 w 59532"/>
                  <a:gd name="connsiteY2" fmla="*/ 121781 h 132281"/>
                  <a:gd name="connsiteX3" fmla="*/ 0 w 59532"/>
                  <a:gd name="connsiteY3" fmla="*/ 29766 h 132281"/>
                  <a:gd name="connsiteX4" fmla="*/ 29766 w 59532"/>
                  <a:gd name="connsiteY4" fmla="*/ 0 h 132281"/>
                  <a:gd name="connsiteX5" fmla="*/ 29766 w 59532"/>
                  <a:gd name="connsiteY5" fmla="*/ 0 h 132281"/>
                  <a:gd name="connsiteX6" fmla="*/ 59532 w 59532"/>
                  <a:gd name="connsiteY6" fmla="*/ 29766 h 132281"/>
                  <a:gd name="connsiteX7" fmla="*/ 59532 w 59532"/>
                  <a:gd name="connsiteY7" fmla="*/ 121781 h 132281"/>
                  <a:gd name="connsiteX0" fmla="*/ 10500 w 59532"/>
                  <a:gd name="connsiteY0" fmla="*/ 132281 h 132281"/>
                  <a:gd name="connsiteX1" fmla="*/ 0 w 59532"/>
                  <a:gd name="connsiteY1" fmla="*/ 121781 h 132281"/>
                  <a:gd name="connsiteX2" fmla="*/ 0 w 59532"/>
                  <a:gd name="connsiteY2" fmla="*/ 29766 h 132281"/>
                  <a:gd name="connsiteX3" fmla="*/ 29766 w 59532"/>
                  <a:gd name="connsiteY3" fmla="*/ 0 h 132281"/>
                  <a:gd name="connsiteX4" fmla="*/ 29766 w 59532"/>
                  <a:gd name="connsiteY4" fmla="*/ 0 h 132281"/>
                  <a:gd name="connsiteX5" fmla="*/ 59532 w 59532"/>
                  <a:gd name="connsiteY5" fmla="*/ 29766 h 132281"/>
                  <a:gd name="connsiteX6" fmla="*/ 59532 w 59532"/>
                  <a:gd name="connsiteY6" fmla="*/ 121781 h 132281"/>
                  <a:gd name="connsiteX0" fmla="*/ 0 w 59532"/>
                  <a:gd name="connsiteY0" fmla="*/ 121781 h 121781"/>
                  <a:gd name="connsiteX1" fmla="*/ 0 w 59532"/>
                  <a:gd name="connsiteY1" fmla="*/ 29766 h 121781"/>
                  <a:gd name="connsiteX2" fmla="*/ 29766 w 59532"/>
                  <a:gd name="connsiteY2" fmla="*/ 0 h 121781"/>
                  <a:gd name="connsiteX3" fmla="*/ 29766 w 59532"/>
                  <a:gd name="connsiteY3" fmla="*/ 0 h 121781"/>
                  <a:gd name="connsiteX4" fmla="*/ 59532 w 59532"/>
                  <a:gd name="connsiteY4" fmla="*/ 29766 h 121781"/>
                  <a:gd name="connsiteX5" fmla="*/ 59532 w 59532"/>
                  <a:gd name="connsiteY5" fmla="*/ 121781 h 121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32" h="121781">
                    <a:moveTo>
                      <a:pt x="0" y="121781"/>
                    </a:moveTo>
                    <a:lnTo>
                      <a:pt x="0" y="29766"/>
                    </a:lnTo>
                    <a:cubicBezTo>
                      <a:pt x="0" y="13327"/>
                      <a:pt x="13327" y="0"/>
                      <a:pt x="29766" y="0"/>
                    </a:cubicBezTo>
                    <a:lnTo>
                      <a:pt x="29766" y="0"/>
                    </a:lnTo>
                    <a:cubicBezTo>
                      <a:pt x="46205" y="0"/>
                      <a:pt x="59532" y="13327"/>
                      <a:pt x="59532" y="29766"/>
                    </a:cubicBezTo>
                    <a:lnTo>
                      <a:pt x="59532" y="121781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9D2DBEF3-1118-7553-1864-19C3679A6974}"/>
                </a:ext>
              </a:extLst>
            </p:cNvPr>
            <p:cNvGrpSpPr/>
            <p:nvPr/>
          </p:nvGrpSpPr>
          <p:grpSpPr>
            <a:xfrm rot="18000000" flipH="1">
              <a:off x="1542317" y="5250750"/>
              <a:ext cx="209745" cy="614397"/>
              <a:chOff x="-1019024" y="2575681"/>
              <a:chExt cx="268874" cy="787599"/>
            </a:xfrm>
            <a:solidFill>
              <a:srgbClr val="002060"/>
            </a:solidFill>
          </p:grpSpPr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DABE58AC-A70B-BE15-339C-DF35C765CD7B}"/>
                  </a:ext>
                </a:extLst>
              </p:cNvPr>
              <p:cNvSpPr/>
              <p:nvPr/>
            </p:nvSpPr>
            <p:spPr>
              <a:xfrm rot="10800000">
                <a:off x="-884482" y="2945919"/>
                <a:ext cx="133296" cy="417361"/>
              </a:xfrm>
              <a:custGeom>
                <a:avLst/>
                <a:gdLst>
                  <a:gd name="connsiteX0" fmla="*/ 66647 w 133296"/>
                  <a:gd name="connsiteY0" fmla="*/ 463721 h 463721"/>
                  <a:gd name="connsiteX1" fmla="*/ 66648 w 133296"/>
                  <a:gd name="connsiteY1" fmla="*/ 463720 h 463721"/>
                  <a:gd name="connsiteX2" fmla="*/ 0 w 133296"/>
                  <a:gd name="connsiteY2" fmla="*/ 397072 h 463721"/>
                  <a:gd name="connsiteX3" fmla="*/ 0 w 133296"/>
                  <a:gd name="connsiteY3" fmla="*/ 244278 h 463721"/>
                  <a:gd name="connsiteX4" fmla="*/ 3444 w 133296"/>
                  <a:gd name="connsiteY4" fmla="*/ 227219 h 463721"/>
                  <a:gd name="connsiteX5" fmla="*/ 3444 w 133296"/>
                  <a:gd name="connsiteY5" fmla="*/ 111000 h 463721"/>
                  <a:gd name="connsiteX6" fmla="*/ 24153 w 133296"/>
                  <a:gd name="connsiteY6" fmla="*/ 90291 h 463721"/>
                  <a:gd name="connsiteX7" fmla="*/ 27425 w 133296"/>
                  <a:gd name="connsiteY7" fmla="*/ 91646 h 463721"/>
                  <a:gd name="connsiteX8" fmla="*/ 27425 w 133296"/>
                  <a:gd name="connsiteY8" fmla="*/ 49892 h 463721"/>
                  <a:gd name="connsiteX9" fmla="*/ 47658 w 133296"/>
                  <a:gd name="connsiteY9" fmla="*/ 29659 h 463721"/>
                  <a:gd name="connsiteX10" fmla="*/ 59672 w 133296"/>
                  <a:gd name="connsiteY10" fmla="*/ 34635 h 463721"/>
                  <a:gd name="connsiteX11" fmla="*/ 59672 w 133296"/>
                  <a:gd name="connsiteY11" fmla="*/ 20233 h 463721"/>
                  <a:gd name="connsiteX12" fmla="*/ 79905 w 133296"/>
                  <a:gd name="connsiteY12" fmla="*/ 0 h 463721"/>
                  <a:gd name="connsiteX13" fmla="*/ 100138 w 133296"/>
                  <a:gd name="connsiteY13" fmla="*/ 20233 h 463721"/>
                  <a:gd name="connsiteX14" fmla="*/ 100138 w 133296"/>
                  <a:gd name="connsiteY14" fmla="*/ 42608 h 463721"/>
                  <a:gd name="connsiteX15" fmla="*/ 112651 w 133296"/>
                  <a:gd name="connsiteY15" fmla="*/ 37425 h 463721"/>
                  <a:gd name="connsiteX16" fmla="*/ 132884 w 133296"/>
                  <a:gd name="connsiteY16" fmla="*/ 57658 h 463721"/>
                  <a:gd name="connsiteX17" fmla="*/ 132884 w 133296"/>
                  <a:gd name="connsiteY17" fmla="*/ 242237 h 463721"/>
                  <a:gd name="connsiteX18" fmla="*/ 133296 w 133296"/>
                  <a:gd name="connsiteY18" fmla="*/ 244278 h 463721"/>
                  <a:gd name="connsiteX19" fmla="*/ 133295 w 133296"/>
                  <a:gd name="connsiteY19" fmla="*/ 397073 h 463721"/>
                  <a:gd name="connsiteX20" fmla="*/ 66647 w 133296"/>
                  <a:gd name="connsiteY20" fmla="*/ 463721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296" h="463721">
                    <a:moveTo>
                      <a:pt x="66647" y="463721"/>
                    </a:moveTo>
                    <a:lnTo>
                      <a:pt x="66648" y="463720"/>
                    </a:lnTo>
                    <a:cubicBezTo>
                      <a:pt x="29839" y="463720"/>
                      <a:pt x="0" y="433881"/>
                      <a:pt x="0" y="397072"/>
                    </a:cubicBezTo>
                    <a:lnTo>
                      <a:pt x="0" y="244278"/>
                    </a:lnTo>
                    <a:lnTo>
                      <a:pt x="3444" y="227219"/>
                    </a:lnTo>
                    <a:lnTo>
                      <a:pt x="3444" y="111000"/>
                    </a:lnTo>
                    <a:cubicBezTo>
                      <a:pt x="3444" y="99563"/>
                      <a:pt x="12716" y="90291"/>
                      <a:pt x="24153" y="90291"/>
                    </a:cubicBezTo>
                    <a:lnTo>
                      <a:pt x="27425" y="91646"/>
                    </a:lnTo>
                    <a:lnTo>
                      <a:pt x="27425" y="49892"/>
                    </a:lnTo>
                    <a:cubicBezTo>
                      <a:pt x="27425" y="38718"/>
                      <a:pt x="36484" y="29659"/>
                      <a:pt x="47658" y="29659"/>
                    </a:cubicBezTo>
                    <a:lnTo>
                      <a:pt x="59672" y="34635"/>
                    </a:lnTo>
                    <a:lnTo>
                      <a:pt x="59672" y="20233"/>
                    </a:lnTo>
                    <a:cubicBezTo>
                      <a:pt x="59672" y="9059"/>
                      <a:pt x="68731" y="0"/>
                      <a:pt x="79905" y="0"/>
                    </a:cubicBezTo>
                    <a:cubicBezTo>
                      <a:pt x="91079" y="0"/>
                      <a:pt x="100138" y="9059"/>
                      <a:pt x="100138" y="20233"/>
                    </a:cubicBezTo>
                    <a:lnTo>
                      <a:pt x="100138" y="42608"/>
                    </a:lnTo>
                    <a:lnTo>
                      <a:pt x="112651" y="37425"/>
                    </a:lnTo>
                    <a:cubicBezTo>
                      <a:pt x="123825" y="37425"/>
                      <a:pt x="132884" y="46484"/>
                      <a:pt x="132884" y="57658"/>
                    </a:cubicBezTo>
                    <a:lnTo>
                      <a:pt x="132884" y="242237"/>
                    </a:lnTo>
                    <a:lnTo>
                      <a:pt x="133296" y="244278"/>
                    </a:lnTo>
                    <a:cubicBezTo>
                      <a:pt x="133296" y="295210"/>
                      <a:pt x="133295" y="346141"/>
                      <a:pt x="133295" y="397073"/>
                    </a:cubicBezTo>
                    <a:cubicBezTo>
                      <a:pt x="133295" y="433882"/>
                      <a:pt x="103456" y="463721"/>
                      <a:pt x="66647" y="463721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四角形: 上の 2 つの角を丸める 549">
                <a:extLst>
                  <a:ext uri="{FF2B5EF4-FFF2-40B4-BE49-F238E27FC236}">
                    <a16:creationId xmlns:a16="http://schemas.microsoft.com/office/drawing/2014/main" id="{A2A8421A-D999-38B2-19BA-A98083E35EC5}"/>
                  </a:ext>
                </a:extLst>
              </p:cNvPr>
              <p:cNvSpPr>
                <a:spLocks/>
              </p:cNvSpPr>
              <p:nvPr/>
            </p:nvSpPr>
            <p:spPr>
              <a:xfrm rot="21040790">
                <a:off x="-1019024" y="2575681"/>
                <a:ext cx="264884" cy="547407"/>
              </a:xfrm>
              <a:custGeom>
                <a:avLst/>
                <a:gdLst>
                  <a:gd name="connsiteX0" fmla="*/ 103316 w 206632"/>
                  <a:gd name="connsiteY0" fmla="*/ 0 h 427026"/>
                  <a:gd name="connsiteX1" fmla="*/ 103316 w 206632"/>
                  <a:gd name="connsiteY1" fmla="*/ 0 h 427026"/>
                  <a:gd name="connsiteX2" fmla="*/ 206632 w 206632"/>
                  <a:gd name="connsiteY2" fmla="*/ 103316 h 427026"/>
                  <a:gd name="connsiteX3" fmla="*/ 206632 w 206632"/>
                  <a:gd name="connsiteY3" fmla="*/ 427026 h 427026"/>
                  <a:gd name="connsiteX4" fmla="*/ 206632 w 206632"/>
                  <a:gd name="connsiteY4" fmla="*/ 427026 h 427026"/>
                  <a:gd name="connsiteX5" fmla="*/ 0 w 206632"/>
                  <a:gd name="connsiteY5" fmla="*/ 427026 h 427026"/>
                  <a:gd name="connsiteX6" fmla="*/ 0 w 206632"/>
                  <a:gd name="connsiteY6" fmla="*/ 427026 h 427026"/>
                  <a:gd name="connsiteX7" fmla="*/ 0 w 206632"/>
                  <a:gd name="connsiteY7" fmla="*/ 103316 h 427026"/>
                  <a:gd name="connsiteX8" fmla="*/ 103316 w 206632"/>
                  <a:gd name="connsiteY8" fmla="*/ 0 h 427026"/>
                  <a:gd name="connsiteX0" fmla="*/ 116215 w 219531"/>
                  <a:gd name="connsiteY0" fmla="*/ 16402 h 443428"/>
                  <a:gd name="connsiteX1" fmla="*/ 116215 w 219531"/>
                  <a:gd name="connsiteY1" fmla="*/ 16402 h 443428"/>
                  <a:gd name="connsiteX2" fmla="*/ 219531 w 219531"/>
                  <a:gd name="connsiteY2" fmla="*/ 119718 h 443428"/>
                  <a:gd name="connsiteX3" fmla="*/ 219531 w 219531"/>
                  <a:gd name="connsiteY3" fmla="*/ 443428 h 443428"/>
                  <a:gd name="connsiteX4" fmla="*/ 219531 w 219531"/>
                  <a:gd name="connsiteY4" fmla="*/ 443428 h 443428"/>
                  <a:gd name="connsiteX5" fmla="*/ 12899 w 219531"/>
                  <a:gd name="connsiteY5" fmla="*/ 443428 h 443428"/>
                  <a:gd name="connsiteX6" fmla="*/ 12899 w 219531"/>
                  <a:gd name="connsiteY6" fmla="*/ 443428 h 443428"/>
                  <a:gd name="connsiteX7" fmla="*/ 12899 w 219531"/>
                  <a:gd name="connsiteY7" fmla="*/ 119718 h 443428"/>
                  <a:gd name="connsiteX8" fmla="*/ 5542 w 219531"/>
                  <a:gd name="connsiteY8" fmla="*/ 4990 h 443428"/>
                  <a:gd name="connsiteX9" fmla="*/ 116215 w 219531"/>
                  <a:gd name="connsiteY9" fmla="*/ 16402 h 443428"/>
                  <a:gd name="connsiteX0" fmla="*/ 0 w 213989"/>
                  <a:gd name="connsiteY0" fmla="*/ 4990 h 443428"/>
                  <a:gd name="connsiteX1" fmla="*/ 110673 w 213989"/>
                  <a:gd name="connsiteY1" fmla="*/ 16402 h 443428"/>
                  <a:gd name="connsiteX2" fmla="*/ 110673 w 213989"/>
                  <a:gd name="connsiteY2" fmla="*/ 16402 h 443428"/>
                  <a:gd name="connsiteX3" fmla="*/ 213989 w 213989"/>
                  <a:gd name="connsiteY3" fmla="*/ 119718 h 443428"/>
                  <a:gd name="connsiteX4" fmla="*/ 213989 w 213989"/>
                  <a:gd name="connsiteY4" fmla="*/ 443428 h 443428"/>
                  <a:gd name="connsiteX5" fmla="*/ 213989 w 213989"/>
                  <a:gd name="connsiteY5" fmla="*/ 443428 h 443428"/>
                  <a:gd name="connsiteX6" fmla="*/ 7357 w 213989"/>
                  <a:gd name="connsiteY6" fmla="*/ 443428 h 443428"/>
                  <a:gd name="connsiteX7" fmla="*/ 7357 w 213989"/>
                  <a:gd name="connsiteY7" fmla="*/ 443428 h 443428"/>
                  <a:gd name="connsiteX8" fmla="*/ 7357 w 213989"/>
                  <a:gd name="connsiteY8" fmla="*/ 119718 h 443428"/>
                  <a:gd name="connsiteX9" fmla="*/ 91440 w 213989"/>
                  <a:gd name="connsiteY9" fmla="*/ 96430 h 443428"/>
                  <a:gd name="connsiteX0" fmla="*/ 0 w 213989"/>
                  <a:gd name="connsiteY0" fmla="*/ 4990 h 443428"/>
                  <a:gd name="connsiteX1" fmla="*/ 110673 w 213989"/>
                  <a:gd name="connsiteY1" fmla="*/ 16402 h 443428"/>
                  <a:gd name="connsiteX2" fmla="*/ 110673 w 213989"/>
                  <a:gd name="connsiteY2" fmla="*/ 16402 h 443428"/>
                  <a:gd name="connsiteX3" fmla="*/ 213989 w 213989"/>
                  <a:gd name="connsiteY3" fmla="*/ 119718 h 443428"/>
                  <a:gd name="connsiteX4" fmla="*/ 213989 w 213989"/>
                  <a:gd name="connsiteY4" fmla="*/ 443428 h 443428"/>
                  <a:gd name="connsiteX5" fmla="*/ 213989 w 213989"/>
                  <a:gd name="connsiteY5" fmla="*/ 443428 h 443428"/>
                  <a:gd name="connsiteX6" fmla="*/ 7357 w 213989"/>
                  <a:gd name="connsiteY6" fmla="*/ 443428 h 443428"/>
                  <a:gd name="connsiteX7" fmla="*/ 7357 w 213989"/>
                  <a:gd name="connsiteY7" fmla="*/ 443428 h 443428"/>
                  <a:gd name="connsiteX8" fmla="*/ 7357 w 213989"/>
                  <a:gd name="connsiteY8" fmla="*/ 119718 h 443428"/>
                  <a:gd name="connsiteX0" fmla="*/ 103316 w 206632"/>
                  <a:gd name="connsiteY0" fmla="*/ 0 h 427026"/>
                  <a:gd name="connsiteX1" fmla="*/ 103316 w 206632"/>
                  <a:gd name="connsiteY1" fmla="*/ 0 h 427026"/>
                  <a:gd name="connsiteX2" fmla="*/ 206632 w 206632"/>
                  <a:gd name="connsiteY2" fmla="*/ 103316 h 427026"/>
                  <a:gd name="connsiteX3" fmla="*/ 206632 w 206632"/>
                  <a:gd name="connsiteY3" fmla="*/ 427026 h 427026"/>
                  <a:gd name="connsiteX4" fmla="*/ 206632 w 206632"/>
                  <a:gd name="connsiteY4" fmla="*/ 427026 h 427026"/>
                  <a:gd name="connsiteX5" fmla="*/ 0 w 206632"/>
                  <a:gd name="connsiteY5" fmla="*/ 427026 h 427026"/>
                  <a:gd name="connsiteX6" fmla="*/ 0 w 206632"/>
                  <a:gd name="connsiteY6" fmla="*/ 427026 h 427026"/>
                  <a:gd name="connsiteX7" fmla="*/ 0 w 206632"/>
                  <a:gd name="connsiteY7" fmla="*/ 103316 h 42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632" h="427026">
                    <a:moveTo>
                      <a:pt x="103316" y="0"/>
                    </a:moveTo>
                    <a:lnTo>
                      <a:pt x="103316" y="0"/>
                    </a:lnTo>
                    <a:cubicBezTo>
                      <a:pt x="160376" y="0"/>
                      <a:pt x="206632" y="46256"/>
                      <a:pt x="206632" y="103316"/>
                    </a:cubicBezTo>
                    <a:lnTo>
                      <a:pt x="206632" y="427026"/>
                    </a:lnTo>
                    <a:lnTo>
                      <a:pt x="206632" y="427026"/>
                    </a:lnTo>
                    <a:lnTo>
                      <a:pt x="0" y="427026"/>
                    </a:lnTo>
                    <a:lnTo>
                      <a:pt x="0" y="427026"/>
                    </a:lnTo>
                    <a:lnTo>
                      <a:pt x="0" y="103316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四角形: 上の 2 つの角を丸める 55">
                <a:extLst>
                  <a:ext uri="{FF2B5EF4-FFF2-40B4-BE49-F238E27FC236}">
                    <a16:creationId xmlns:a16="http://schemas.microsoft.com/office/drawing/2014/main" id="{68C126AE-D71B-9BDD-0BF4-C14ACA79DC67}"/>
                  </a:ext>
                </a:extLst>
              </p:cNvPr>
              <p:cNvSpPr/>
              <p:nvPr/>
            </p:nvSpPr>
            <p:spPr>
              <a:xfrm rot="10800000">
                <a:off x="-809682" y="3140922"/>
                <a:ext cx="59532" cy="121781"/>
              </a:xfrm>
              <a:custGeom>
                <a:avLst/>
                <a:gdLst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49032 w 140472"/>
                  <a:gd name="connsiteY0" fmla="*/ 132281 h 223721"/>
                  <a:gd name="connsiteX1" fmla="*/ 10500 w 140472"/>
                  <a:gd name="connsiteY1" fmla="*/ 132281 h 223721"/>
                  <a:gd name="connsiteX2" fmla="*/ 0 w 140472"/>
                  <a:gd name="connsiteY2" fmla="*/ 121781 h 223721"/>
                  <a:gd name="connsiteX3" fmla="*/ 0 w 140472"/>
                  <a:gd name="connsiteY3" fmla="*/ 29766 h 223721"/>
                  <a:gd name="connsiteX4" fmla="*/ 29766 w 140472"/>
                  <a:gd name="connsiteY4" fmla="*/ 0 h 223721"/>
                  <a:gd name="connsiteX5" fmla="*/ 29766 w 140472"/>
                  <a:gd name="connsiteY5" fmla="*/ 0 h 223721"/>
                  <a:gd name="connsiteX6" fmla="*/ 59532 w 140472"/>
                  <a:gd name="connsiteY6" fmla="*/ 29766 h 223721"/>
                  <a:gd name="connsiteX7" fmla="*/ 59532 w 140472"/>
                  <a:gd name="connsiteY7" fmla="*/ 121781 h 223721"/>
                  <a:gd name="connsiteX8" fmla="*/ 140472 w 140472"/>
                  <a:gd name="connsiteY8" fmla="*/ 223721 h 223721"/>
                  <a:gd name="connsiteX0" fmla="*/ 49032 w 59532"/>
                  <a:gd name="connsiteY0" fmla="*/ 132281 h 132281"/>
                  <a:gd name="connsiteX1" fmla="*/ 10500 w 59532"/>
                  <a:gd name="connsiteY1" fmla="*/ 132281 h 132281"/>
                  <a:gd name="connsiteX2" fmla="*/ 0 w 59532"/>
                  <a:gd name="connsiteY2" fmla="*/ 121781 h 132281"/>
                  <a:gd name="connsiteX3" fmla="*/ 0 w 59532"/>
                  <a:gd name="connsiteY3" fmla="*/ 29766 h 132281"/>
                  <a:gd name="connsiteX4" fmla="*/ 29766 w 59532"/>
                  <a:gd name="connsiteY4" fmla="*/ 0 h 132281"/>
                  <a:gd name="connsiteX5" fmla="*/ 29766 w 59532"/>
                  <a:gd name="connsiteY5" fmla="*/ 0 h 132281"/>
                  <a:gd name="connsiteX6" fmla="*/ 59532 w 59532"/>
                  <a:gd name="connsiteY6" fmla="*/ 29766 h 132281"/>
                  <a:gd name="connsiteX7" fmla="*/ 59532 w 59532"/>
                  <a:gd name="connsiteY7" fmla="*/ 121781 h 132281"/>
                  <a:gd name="connsiteX0" fmla="*/ 10500 w 59532"/>
                  <a:gd name="connsiteY0" fmla="*/ 132281 h 132281"/>
                  <a:gd name="connsiteX1" fmla="*/ 0 w 59532"/>
                  <a:gd name="connsiteY1" fmla="*/ 121781 h 132281"/>
                  <a:gd name="connsiteX2" fmla="*/ 0 w 59532"/>
                  <a:gd name="connsiteY2" fmla="*/ 29766 h 132281"/>
                  <a:gd name="connsiteX3" fmla="*/ 29766 w 59532"/>
                  <a:gd name="connsiteY3" fmla="*/ 0 h 132281"/>
                  <a:gd name="connsiteX4" fmla="*/ 29766 w 59532"/>
                  <a:gd name="connsiteY4" fmla="*/ 0 h 132281"/>
                  <a:gd name="connsiteX5" fmla="*/ 59532 w 59532"/>
                  <a:gd name="connsiteY5" fmla="*/ 29766 h 132281"/>
                  <a:gd name="connsiteX6" fmla="*/ 59532 w 59532"/>
                  <a:gd name="connsiteY6" fmla="*/ 121781 h 132281"/>
                  <a:gd name="connsiteX0" fmla="*/ 0 w 59532"/>
                  <a:gd name="connsiteY0" fmla="*/ 121781 h 121781"/>
                  <a:gd name="connsiteX1" fmla="*/ 0 w 59532"/>
                  <a:gd name="connsiteY1" fmla="*/ 29766 h 121781"/>
                  <a:gd name="connsiteX2" fmla="*/ 29766 w 59532"/>
                  <a:gd name="connsiteY2" fmla="*/ 0 h 121781"/>
                  <a:gd name="connsiteX3" fmla="*/ 29766 w 59532"/>
                  <a:gd name="connsiteY3" fmla="*/ 0 h 121781"/>
                  <a:gd name="connsiteX4" fmla="*/ 59532 w 59532"/>
                  <a:gd name="connsiteY4" fmla="*/ 29766 h 121781"/>
                  <a:gd name="connsiteX5" fmla="*/ 59532 w 59532"/>
                  <a:gd name="connsiteY5" fmla="*/ 121781 h 121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32" h="121781">
                    <a:moveTo>
                      <a:pt x="0" y="121781"/>
                    </a:moveTo>
                    <a:lnTo>
                      <a:pt x="0" y="29766"/>
                    </a:lnTo>
                    <a:cubicBezTo>
                      <a:pt x="0" y="13327"/>
                      <a:pt x="13327" y="0"/>
                      <a:pt x="29766" y="0"/>
                    </a:cubicBezTo>
                    <a:lnTo>
                      <a:pt x="29766" y="0"/>
                    </a:lnTo>
                    <a:cubicBezTo>
                      <a:pt x="46205" y="0"/>
                      <a:pt x="59532" y="13327"/>
                      <a:pt x="59532" y="29766"/>
                    </a:cubicBezTo>
                    <a:lnTo>
                      <a:pt x="59532" y="121781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3" name="グループ化 562">
              <a:extLst>
                <a:ext uri="{FF2B5EF4-FFF2-40B4-BE49-F238E27FC236}">
                  <a16:creationId xmlns:a16="http://schemas.microsoft.com/office/drawing/2014/main" id="{58C2B73A-4CF2-BB17-55DB-9465712CBF51}"/>
                </a:ext>
              </a:extLst>
            </p:cNvPr>
            <p:cNvGrpSpPr/>
            <p:nvPr/>
          </p:nvGrpSpPr>
          <p:grpSpPr>
            <a:xfrm>
              <a:off x="1709639" y="5099854"/>
              <a:ext cx="504924" cy="563947"/>
              <a:chOff x="6150926" y="2059735"/>
              <a:chExt cx="571402" cy="563947"/>
            </a:xfrm>
          </p:grpSpPr>
          <p:sp>
            <p:nvSpPr>
              <p:cNvPr id="564" name="台形 563">
                <a:extLst>
                  <a:ext uri="{FF2B5EF4-FFF2-40B4-BE49-F238E27FC236}">
                    <a16:creationId xmlns:a16="http://schemas.microsoft.com/office/drawing/2014/main" id="{EB05A62D-81B3-A3E6-AA94-3B1312B48B79}"/>
                  </a:ext>
                </a:extLst>
              </p:cNvPr>
              <p:cNvSpPr/>
              <p:nvPr/>
            </p:nvSpPr>
            <p:spPr>
              <a:xfrm>
                <a:off x="6221615" y="2105566"/>
                <a:ext cx="425296" cy="352697"/>
              </a:xfrm>
              <a:prstGeom prst="trapezoid">
                <a:avLst>
                  <a:gd name="adj" fmla="val 1005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CD6284E0-75D1-ACE9-A30E-F8B52955F93D}"/>
                  </a:ext>
                </a:extLst>
              </p:cNvPr>
              <p:cNvGrpSpPr/>
              <p:nvPr/>
            </p:nvGrpSpPr>
            <p:grpSpPr>
              <a:xfrm>
                <a:off x="6150926" y="2371221"/>
                <a:ext cx="571402" cy="252461"/>
                <a:chOff x="3210023" y="2566939"/>
                <a:chExt cx="739723" cy="348978"/>
              </a:xfrm>
              <a:solidFill>
                <a:schemeClr val="accent1">
                  <a:lumMod val="40000"/>
                  <a:lumOff val="60000"/>
                </a:schemeClr>
              </a:solidFill>
            </p:grpSpPr>
            <p:sp>
              <p:nvSpPr>
                <p:cNvPr id="568" name="四角形: 上の 2 つの角を丸める 567">
                  <a:extLst>
                    <a:ext uri="{FF2B5EF4-FFF2-40B4-BE49-F238E27FC236}">
                      <a16:creationId xmlns:a16="http://schemas.microsoft.com/office/drawing/2014/main" id="{4806A0B0-8090-8D65-761A-364D73E6E068}"/>
                    </a:ext>
                  </a:extLst>
                </p:cNvPr>
                <p:cNvSpPr/>
                <p:nvPr/>
              </p:nvSpPr>
              <p:spPr>
                <a:xfrm>
                  <a:off x="3243512" y="2613327"/>
                  <a:ext cx="672744" cy="302590"/>
                </a:xfrm>
                <a:prstGeom prst="round2SameRect">
                  <a:avLst>
                    <a:gd name="adj1" fmla="val 0"/>
                    <a:gd name="adj2" fmla="val 21699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9" name="四角形: 角を丸くする 568">
                  <a:extLst>
                    <a:ext uri="{FF2B5EF4-FFF2-40B4-BE49-F238E27FC236}">
                      <a16:creationId xmlns:a16="http://schemas.microsoft.com/office/drawing/2014/main" id="{41FB2B47-FF6F-4ECC-E2BF-B6C73CC77EC7}"/>
                    </a:ext>
                  </a:extLst>
                </p:cNvPr>
                <p:cNvSpPr/>
                <p:nvPr/>
              </p:nvSpPr>
              <p:spPr>
                <a:xfrm>
                  <a:off x="3210023" y="2566939"/>
                  <a:ext cx="739723" cy="72008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66" name="台形 565">
                <a:extLst>
                  <a:ext uri="{FF2B5EF4-FFF2-40B4-BE49-F238E27FC236}">
                    <a16:creationId xmlns:a16="http://schemas.microsoft.com/office/drawing/2014/main" id="{2045BFC4-D3B8-C339-2CEF-0AAEC11B56C4}"/>
                  </a:ext>
                </a:extLst>
              </p:cNvPr>
              <p:cNvSpPr/>
              <p:nvPr/>
            </p:nvSpPr>
            <p:spPr>
              <a:xfrm>
                <a:off x="6223155" y="2059735"/>
                <a:ext cx="425296" cy="63990"/>
              </a:xfrm>
              <a:prstGeom prst="trapezoid">
                <a:avLst>
                  <a:gd name="adj" fmla="val 1005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A0357AA8-8309-FF92-D3CC-526D17C5849C}"/>
                  </a:ext>
                </a:extLst>
              </p:cNvPr>
              <p:cNvSpPr/>
              <p:nvPr/>
            </p:nvSpPr>
            <p:spPr>
              <a:xfrm>
                <a:off x="6309252" y="2157412"/>
                <a:ext cx="243948" cy="182401"/>
              </a:xfrm>
              <a:custGeom>
                <a:avLst/>
                <a:gdLst>
                  <a:gd name="connsiteX0" fmla="*/ 267729 w 578424"/>
                  <a:gd name="connsiteY0" fmla="*/ 326633 h 503605"/>
                  <a:gd name="connsiteX1" fmla="*/ 313448 w 578424"/>
                  <a:gd name="connsiteY1" fmla="*/ 326633 h 503605"/>
                  <a:gd name="connsiteX2" fmla="*/ 313448 w 578424"/>
                  <a:gd name="connsiteY2" fmla="*/ 341849 h 503605"/>
                  <a:gd name="connsiteX3" fmla="*/ 321456 w 578424"/>
                  <a:gd name="connsiteY3" fmla="*/ 341849 h 503605"/>
                  <a:gd name="connsiteX4" fmla="*/ 321652 w 578424"/>
                  <a:gd name="connsiteY4" fmla="*/ 341510 h 503605"/>
                  <a:gd name="connsiteX5" fmla="*/ 322240 w 578424"/>
                  <a:gd name="connsiteY5" fmla="*/ 341849 h 503605"/>
                  <a:gd name="connsiteX6" fmla="*/ 506612 w 578424"/>
                  <a:gd name="connsiteY6" fmla="*/ 341849 h 503605"/>
                  <a:gd name="connsiteX7" fmla="*/ 506612 w 578424"/>
                  <a:gd name="connsiteY7" fmla="*/ 387568 h 503605"/>
                  <a:gd name="connsiteX8" fmla="*/ 401427 w 578424"/>
                  <a:gd name="connsiteY8" fmla="*/ 387568 h 503605"/>
                  <a:gd name="connsiteX9" fmla="*/ 533831 w 578424"/>
                  <a:gd name="connsiteY9" fmla="*/ 464011 h 503605"/>
                  <a:gd name="connsiteX10" fmla="*/ 510971 w 578424"/>
                  <a:gd name="connsiteY10" fmla="*/ 503605 h 503605"/>
                  <a:gd name="connsiteX11" fmla="*/ 313448 w 578424"/>
                  <a:gd name="connsiteY11" fmla="*/ 389565 h 503605"/>
                  <a:gd name="connsiteX12" fmla="*/ 313448 w 578424"/>
                  <a:gd name="connsiteY12" fmla="*/ 493122 h 503605"/>
                  <a:gd name="connsiteX13" fmla="*/ 267729 w 578424"/>
                  <a:gd name="connsiteY13" fmla="*/ 493122 h 503605"/>
                  <a:gd name="connsiteX14" fmla="*/ 267729 w 578424"/>
                  <a:gd name="connsiteY14" fmla="*/ 393131 h 503605"/>
                  <a:gd name="connsiteX15" fmla="*/ 76383 w 578424"/>
                  <a:gd name="connsiteY15" fmla="*/ 503604 h 503605"/>
                  <a:gd name="connsiteX16" fmla="*/ 53523 w 578424"/>
                  <a:gd name="connsiteY16" fmla="*/ 464010 h 503605"/>
                  <a:gd name="connsiteX17" fmla="*/ 185925 w 578424"/>
                  <a:gd name="connsiteY17" fmla="*/ 387568 h 503605"/>
                  <a:gd name="connsiteX18" fmla="*/ 74564 w 578424"/>
                  <a:gd name="connsiteY18" fmla="*/ 387568 h 503605"/>
                  <a:gd name="connsiteX19" fmla="*/ 74564 w 578424"/>
                  <a:gd name="connsiteY19" fmla="*/ 341849 h 503605"/>
                  <a:gd name="connsiteX20" fmla="*/ 265113 w 578424"/>
                  <a:gd name="connsiteY20" fmla="*/ 341849 h 503605"/>
                  <a:gd name="connsiteX21" fmla="*/ 265702 w 578424"/>
                  <a:gd name="connsiteY21" fmla="*/ 341509 h 503605"/>
                  <a:gd name="connsiteX22" fmla="*/ 265899 w 578424"/>
                  <a:gd name="connsiteY22" fmla="*/ 341849 h 503605"/>
                  <a:gd name="connsiteX23" fmla="*/ 267729 w 578424"/>
                  <a:gd name="connsiteY23" fmla="*/ 341849 h 503605"/>
                  <a:gd name="connsiteX24" fmla="*/ 199434 w 578424"/>
                  <a:gd name="connsiteY24" fmla="*/ 241954 h 503605"/>
                  <a:gd name="connsiteX25" fmla="*/ 199434 w 578424"/>
                  <a:gd name="connsiteY25" fmla="*/ 274786 h 503605"/>
                  <a:gd name="connsiteX26" fmla="*/ 375172 w 578424"/>
                  <a:gd name="connsiteY26" fmla="*/ 274786 h 503605"/>
                  <a:gd name="connsiteX27" fmla="*/ 375172 w 578424"/>
                  <a:gd name="connsiteY27" fmla="*/ 241954 h 503605"/>
                  <a:gd name="connsiteX28" fmla="*/ 109775 w 578424"/>
                  <a:gd name="connsiteY28" fmla="*/ 234384 h 503605"/>
                  <a:gd name="connsiteX29" fmla="*/ 121607 w 578424"/>
                  <a:gd name="connsiteY29" fmla="*/ 278545 h 503605"/>
                  <a:gd name="connsiteX30" fmla="*/ 11833 w 578424"/>
                  <a:gd name="connsiteY30" fmla="*/ 307959 h 503605"/>
                  <a:gd name="connsiteX31" fmla="*/ 0 w 578424"/>
                  <a:gd name="connsiteY31" fmla="*/ 263798 h 503605"/>
                  <a:gd name="connsiteX32" fmla="*/ 468650 w 578424"/>
                  <a:gd name="connsiteY32" fmla="*/ 234383 h 503605"/>
                  <a:gd name="connsiteX33" fmla="*/ 578424 w 578424"/>
                  <a:gd name="connsiteY33" fmla="*/ 263797 h 503605"/>
                  <a:gd name="connsiteX34" fmla="*/ 566591 w 578424"/>
                  <a:gd name="connsiteY34" fmla="*/ 307958 h 503605"/>
                  <a:gd name="connsiteX35" fmla="*/ 456817 w 578424"/>
                  <a:gd name="connsiteY35" fmla="*/ 278544 h 503605"/>
                  <a:gd name="connsiteX36" fmla="*/ 199434 w 578424"/>
                  <a:gd name="connsiteY36" fmla="*/ 171731 h 503605"/>
                  <a:gd name="connsiteX37" fmla="*/ 199434 w 578424"/>
                  <a:gd name="connsiteY37" fmla="*/ 208426 h 503605"/>
                  <a:gd name="connsiteX38" fmla="*/ 375172 w 578424"/>
                  <a:gd name="connsiteY38" fmla="*/ 208426 h 503605"/>
                  <a:gd name="connsiteX39" fmla="*/ 375172 w 578424"/>
                  <a:gd name="connsiteY39" fmla="*/ 171731 h 503605"/>
                  <a:gd name="connsiteX40" fmla="*/ 153715 w 578424"/>
                  <a:gd name="connsiteY40" fmla="*/ 138203 h 503605"/>
                  <a:gd name="connsiteX41" fmla="*/ 418431 w 578424"/>
                  <a:gd name="connsiteY41" fmla="*/ 138203 h 503605"/>
                  <a:gd name="connsiteX42" fmla="*/ 418431 w 578424"/>
                  <a:gd name="connsiteY42" fmla="*/ 148681 h 503605"/>
                  <a:gd name="connsiteX43" fmla="*/ 420891 w 578424"/>
                  <a:gd name="connsiteY43" fmla="*/ 148681 h 503605"/>
                  <a:gd name="connsiteX44" fmla="*/ 420891 w 578424"/>
                  <a:gd name="connsiteY44" fmla="*/ 296625 h 503605"/>
                  <a:gd name="connsiteX45" fmla="*/ 418431 w 578424"/>
                  <a:gd name="connsiteY45" fmla="*/ 296625 h 503605"/>
                  <a:gd name="connsiteX46" fmla="*/ 418431 w 578424"/>
                  <a:gd name="connsiteY46" fmla="*/ 308314 h 503605"/>
                  <a:gd name="connsiteX47" fmla="*/ 153715 w 578424"/>
                  <a:gd name="connsiteY47" fmla="*/ 308314 h 503605"/>
                  <a:gd name="connsiteX48" fmla="*/ 153715 w 578424"/>
                  <a:gd name="connsiteY48" fmla="*/ 296625 h 503605"/>
                  <a:gd name="connsiteX49" fmla="*/ 153715 w 578424"/>
                  <a:gd name="connsiteY49" fmla="*/ 274786 h 503605"/>
                  <a:gd name="connsiteX50" fmla="*/ 153715 w 578424"/>
                  <a:gd name="connsiteY50" fmla="*/ 241954 h 503605"/>
                  <a:gd name="connsiteX51" fmla="*/ 153715 w 578424"/>
                  <a:gd name="connsiteY51" fmla="*/ 208426 h 503605"/>
                  <a:gd name="connsiteX52" fmla="*/ 153715 w 578424"/>
                  <a:gd name="connsiteY52" fmla="*/ 171731 h 503605"/>
                  <a:gd name="connsiteX53" fmla="*/ 153715 w 578424"/>
                  <a:gd name="connsiteY53" fmla="*/ 148681 h 503605"/>
                  <a:gd name="connsiteX54" fmla="*/ 34151 w 578424"/>
                  <a:gd name="connsiteY54" fmla="*/ 101493 h 503605"/>
                  <a:gd name="connsiteX55" fmla="*/ 132572 w 578424"/>
                  <a:gd name="connsiteY55" fmla="*/ 158316 h 503605"/>
                  <a:gd name="connsiteX56" fmla="*/ 109712 w 578424"/>
                  <a:gd name="connsiteY56" fmla="*/ 197911 h 503605"/>
                  <a:gd name="connsiteX57" fmla="*/ 11291 w 578424"/>
                  <a:gd name="connsiteY57" fmla="*/ 141088 h 503605"/>
                  <a:gd name="connsiteX58" fmla="*/ 544273 w 578424"/>
                  <a:gd name="connsiteY58" fmla="*/ 101492 h 503605"/>
                  <a:gd name="connsiteX59" fmla="*/ 567133 w 578424"/>
                  <a:gd name="connsiteY59" fmla="*/ 141087 h 503605"/>
                  <a:gd name="connsiteX60" fmla="*/ 468712 w 578424"/>
                  <a:gd name="connsiteY60" fmla="*/ 197910 h 503605"/>
                  <a:gd name="connsiteX61" fmla="*/ 445852 w 578424"/>
                  <a:gd name="connsiteY61" fmla="*/ 158315 h 503605"/>
                  <a:gd name="connsiteX62" fmla="*/ 172766 w 578424"/>
                  <a:gd name="connsiteY62" fmla="*/ 0 h 503605"/>
                  <a:gd name="connsiteX63" fmla="*/ 219151 w 578424"/>
                  <a:gd name="connsiteY63" fmla="*/ 0 h 503605"/>
                  <a:gd name="connsiteX64" fmla="*/ 219151 w 578424"/>
                  <a:gd name="connsiteY64" fmla="*/ 41213 h 503605"/>
                  <a:gd name="connsiteX65" fmla="*/ 356122 w 578424"/>
                  <a:gd name="connsiteY65" fmla="*/ 41213 h 503605"/>
                  <a:gd name="connsiteX66" fmla="*/ 356122 w 578424"/>
                  <a:gd name="connsiteY66" fmla="*/ 0 h 503605"/>
                  <a:gd name="connsiteX67" fmla="*/ 402507 w 578424"/>
                  <a:gd name="connsiteY67" fmla="*/ 0 h 503605"/>
                  <a:gd name="connsiteX68" fmla="*/ 402507 w 578424"/>
                  <a:gd name="connsiteY68" fmla="*/ 41213 h 503605"/>
                  <a:gd name="connsiteX69" fmla="*/ 506612 w 578424"/>
                  <a:gd name="connsiteY69" fmla="*/ 41213 h 503605"/>
                  <a:gd name="connsiteX70" fmla="*/ 506612 w 578424"/>
                  <a:gd name="connsiteY70" fmla="*/ 86932 h 503605"/>
                  <a:gd name="connsiteX71" fmla="*/ 402507 w 578424"/>
                  <a:gd name="connsiteY71" fmla="*/ 86932 h 503605"/>
                  <a:gd name="connsiteX72" fmla="*/ 402507 w 578424"/>
                  <a:gd name="connsiteY72" fmla="*/ 114390 h 503605"/>
                  <a:gd name="connsiteX73" fmla="*/ 356122 w 578424"/>
                  <a:gd name="connsiteY73" fmla="*/ 114390 h 503605"/>
                  <a:gd name="connsiteX74" fmla="*/ 356122 w 578424"/>
                  <a:gd name="connsiteY74" fmla="*/ 86932 h 503605"/>
                  <a:gd name="connsiteX75" fmla="*/ 219151 w 578424"/>
                  <a:gd name="connsiteY75" fmla="*/ 86932 h 503605"/>
                  <a:gd name="connsiteX76" fmla="*/ 219151 w 578424"/>
                  <a:gd name="connsiteY76" fmla="*/ 114390 h 503605"/>
                  <a:gd name="connsiteX77" fmla="*/ 172766 w 578424"/>
                  <a:gd name="connsiteY77" fmla="*/ 114390 h 503605"/>
                  <a:gd name="connsiteX78" fmla="*/ 172766 w 578424"/>
                  <a:gd name="connsiteY78" fmla="*/ 86932 h 503605"/>
                  <a:gd name="connsiteX79" fmla="*/ 74564 w 578424"/>
                  <a:gd name="connsiteY79" fmla="*/ 86932 h 503605"/>
                  <a:gd name="connsiteX80" fmla="*/ 74564 w 578424"/>
                  <a:gd name="connsiteY80" fmla="*/ 41213 h 503605"/>
                  <a:gd name="connsiteX81" fmla="*/ 172766 w 578424"/>
                  <a:gd name="connsiteY81" fmla="*/ 41213 h 503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578424" h="503605">
                    <a:moveTo>
                      <a:pt x="267729" y="326633"/>
                    </a:moveTo>
                    <a:lnTo>
                      <a:pt x="313448" y="326633"/>
                    </a:lnTo>
                    <a:lnTo>
                      <a:pt x="313448" y="341849"/>
                    </a:lnTo>
                    <a:lnTo>
                      <a:pt x="321456" y="341849"/>
                    </a:lnTo>
                    <a:lnTo>
                      <a:pt x="321652" y="341510"/>
                    </a:lnTo>
                    <a:lnTo>
                      <a:pt x="322240" y="341849"/>
                    </a:lnTo>
                    <a:lnTo>
                      <a:pt x="506612" y="341849"/>
                    </a:lnTo>
                    <a:lnTo>
                      <a:pt x="506612" y="387568"/>
                    </a:lnTo>
                    <a:lnTo>
                      <a:pt x="401427" y="387568"/>
                    </a:lnTo>
                    <a:lnTo>
                      <a:pt x="533831" y="464011"/>
                    </a:lnTo>
                    <a:lnTo>
                      <a:pt x="510971" y="503605"/>
                    </a:lnTo>
                    <a:lnTo>
                      <a:pt x="313448" y="389565"/>
                    </a:lnTo>
                    <a:lnTo>
                      <a:pt x="313448" y="493122"/>
                    </a:lnTo>
                    <a:lnTo>
                      <a:pt x="267729" y="493122"/>
                    </a:lnTo>
                    <a:lnTo>
                      <a:pt x="267729" y="393131"/>
                    </a:lnTo>
                    <a:lnTo>
                      <a:pt x="76383" y="503604"/>
                    </a:lnTo>
                    <a:lnTo>
                      <a:pt x="53523" y="464010"/>
                    </a:lnTo>
                    <a:lnTo>
                      <a:pt x="185925" y="387568"/>
                    </a:lnTo>
                    <a:lnTo>
                      <a:pt x="74564" y="387568"/>
                    </a:lnTo>
                    <a:lnTo>
                      <a:pt x="74564" y="341849"/>
                    </a:lnTo>
                    <a:lnTo>
                      <a:pt x="265113" y="341849"/>
                    </a:lnTo>
                    <a:lnTo>
                      <a:pt x="265702" y="341509"/>
                    </a:lnTo>
                    <a:lnTo>
                      <a:pt x="265899" y="341849"/>
                    </a:lnTo>
                    <a:lnTo>
                      <a:pt x="267729" y="341849"/>
                    </a:lnTo>
                    <a:close/>
                    <a:moveTo>
                      <a:pt x="199434" y="241954"/>
                    </a:moveTo>
                    <a:lnTo>
                      <a:pt x="199434" y="274786"/>
                    </a:lnTo>
                    <a:lnTo>
                      <a:pt x="375172" y="274786"/>
                    </a:lnTo>
                    <a:lnTo>
                      <a:pt x="375172" y="241954"/>
                    </a:lnTo>
                    <a:close/>
                    <a:moveTo>
                      <a:pt x="109775" y="234384"/>
                    </a:moveTo>
                    <a:lnTo>
                      <a:pt x="121607" y="278545"/>
                    </a:lnTo>
                    <a:lnTo>
                      <a:pt x="11833" y="307959"/>
                    </a:lnTo>
                    <a:lnTo>
                      <a:pt x="0" y="263798"/>
                    </a:lnTo>
                    <a:close/>
                    <a:moveTo>
                      <a:pt x="468650" y="234383"/>
                    </a:moveTo>
                    <a:lnTo>
                      <a:pt x="578424" y="263797"/>
                    </a:lnTo>
                    <a:lnTo>
                      <a:pt x="566591" y="307958"/>
                    </a:lnTo>
                    <a:lnTo>
                      <a:pt x="456817" y="278544"/>
                    </a:lnTo>
                    <a:close/>
                    <a:moveTo>
                      <a:pt x="199434" y="171731"/>
                    </a:moveTo>
                    <a:lnTo>
                      <a:pt x="199434" y="208426"/>
                    </a:lnTo>
                    <a:lnTo>
                      <a:pt x="375172" y="208426"/>
                    </a:lnTo>
                    <a:lnTo>
                      <a:pt x="375172" y="171731"/>
                    </a:lnTo>
                    <a:close/>
                    <a:moveTo>
                      <a:pt x="153715" y="138203"/>
                    </a:moveTo>
                    <a:lnTo>
                      <a:pt x="418431" y="138203"/>
                    </a:lnTo>
                    <a:lnTo>
                      <a:pt x="418431" y="148681"/>
                    </a:lnTo>
                    <a:lnTo>
                      <a:pt x="420891" y="148681"/>
                    </a:lnTo>
                    <a:lnTo>
                      <a:pt x="420891" y="296625"/>
                    </a:lnTo>
                    <a:lnTo>
                      <a:pt x="418431" y="296625"/>
                    </a:lnTo>
                    <a:lnTo>
                      <a:pt x="418431" y="308314"/>
                    </a:lnTo>
                    <a:lnTo>
                      <a:pt x="153715" y="308314"/>
                    </a:lnTo>
                    <a:lnTo>
                      <a:pt x="153715" y="296625"/>
                    </a:lnTo>
                    <a:lnTo>
                      <a:pt x="153715" y="274786"/>
                    </a:lnTo>
                    <a:lnTo>
                      <a:pt x="153715" y="241954"/>
                    </a:lnTo>
                    <a:lnTo>
                      <a:pt x="153715" y="208426"/>
                    </a:lnTo>
                    <a:lnTo>
                      <a:pt x="153715" y="171731"/>
                    </a:lnTo>
                    <a:lnTo>
                      <a:pt x="153715" y="148681"/>
                    </a:lnTo>
                    <a:close/>
                    <a:moveTo>
                      <a:pt x="34151" y="101493"/>
                    </a:moveTo>
                    <a:lnTo>
                      <a:pt x="132572" y="158316"/>
                    </a:lnTo>
                    <a:lnTo>
                      <a:pt x="109712" y="197911"/>
                    </a:lnTo>
                    <a:lnTo>
                      <a:pt x="11291" y="141088"/>
                    </a:lnTo>
                    <a:close/>
                    <a:moveTo>
                      <a:pt x="544273" y="101492"/>
                    </a:moveTo>
                    <a:lnTo>
                      <a:pt x="567133" y="141087"/>
                    </a:lnTo>
                    <a:lnTo>
                      <a:pt x="468712" y="197910"/>
                    </a:lnTo>
                    <a:lnTo>
                      <a:pt x="445852" y="158315"/>
                    </a:lnTo>
                    <a:close/>
                    <a:moveTo>
                      <a:pt x="172766" y="0"/>
                    </a:moveTo>
                    <a:lnTo>
                      <a:pt x="219151" y="0"/>
                    </a:lnTo>
                    <a:lnTo>
                      <a:pt x="219151" y="41213"/>
                    </a:lnTo>
                    <a:lnTo>
                      <a:pt x="356122" y="41213"/>
                    </a:lnTo>
                    <a:lnTo>
                      <a:pt x="356122" y="0"/>
                    </a:lnTo>
                    <a:lnTo>
                      <a:pt x="402507" y="0"/>
                    </a:lnTo>
                    <a:lnTo>
                      <a:pt x="402507" y="41213"/>
                    </a:lnTo>
                    <a:lnTo>
                      <a:pt x="506612" y="41213"/>
                    </a:lnTo>
                    <a:lnTo>
                      <a:pt x="506612" y="86932"/>
                    </a:lnTo>
                    <a:lnTo>
                      <a:pt x="402507" y="86932"/>
                    </a:lnTo>
                    <a:lnTo>
                      <a:pt x="402507" y="114390"/>
                    </a:lnTo>
                    <a:lnTo>
                      <a:pt x="356122" y="114390"/>
                    </a:lnTo>
                    <a:lnTo>
                      <a:pt x="356122" y="86932"/>
                    </a:lnTo>
                    <a:lnTo>
                      <a:pt x="219151" y="86932"/>
                    </a:lnTo>
                    <a:lnTo>
                      <a:pt x="219151" y="114390"/>
                    </a:lnTo>
                    <a:lnTo>
                      <a:pt x="172766" y="114390"/>
                    </a:lnTo>
                    <a:lnTo>
                      <a:pt x="172766" y="86932"/>
                    </a:lnTo>
                    <a:lnTo>
                      <a:pt x="74564" y="86932"/>
                    </a:lnTo>
                    <a:lnTo>
                      <a:pt x="74564" y="41213"/>
                    </a:lnTo>
                    <a:lnTo>
                      <a:pt x="172766" y="41213"/>
                    </a:ln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10" name="グループ化 609">
            <a:extLst>
              <a:ext uri="{FF2B5EF4-FFF2-40B4-BE49-F238E27FC236}">
                <a16:creationId xmlns:a16="http://schemas.microsoft.com/office/drawing/2014/main" id="{6DD36E6F-84B9-C67C-0DF9-0935AD1111CB}"/>
              </a:ext>
            </a:extLst>
          </p:cNvPr>
          <p:cNvGrpSpPr/>
          <p:nvPr/>
        </p:nvGrpSpPr>
        <p:grpSpPr>
          <a:xfrm>
            <a:off x="7589119" y="3798847"/>
            <a:ext cx="1287326" cy="2575527"/>
            <a:chOff x="7589119" y="3798847"/>
            <a:chExt cx="1287326" cy="2575527"/>
          </a:xfrm>
        </p:grpSpPr>
        <p:sp>
          <p:nvSpPr>
            <p:cNvPr id="583" name="四角形: 上の 2 つの角を丸める 582">
              <a:extLst>
                <a:ext uri="{FF2B5EF4-FFF2-40B4-BE49-F238E27FC236}">
                  <a16:creationId xmlns:a16="http://schemas.microsoft.com/office/drawing/2014/main" id="{1E6F4845-D4F5-BD3B-65F3-197EB4D93231}"/>
                </a:ext>
              </a:extLst>
            </p:cNvPr>
            <p:cNvSpPr>
              <a:spLocks/>
            </p:cNvSpPr>
            <p:nvPr/>
          </p:nvSpPr>
          <p:spPr>
            <a:xfrm rot="20700000" flipH="1">
              <a:off x="8365851" y="4914883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4" name="四角形: 上の 2 つの角を丸める 583">
              <a:extLst>
                <a:ext uri="{FF2B5EF4-FFF2-40B4-BE49-F238E27FC236}">
                  <a16:creationId xmlns:a16="http://schemas.microsoft.com/office/drawing/2014/main" id="{402DFF81-56F8-77A4-B99F-DBDC86C2031A}"/>
                </a:ext>
              </a:extLst>
            </p:cNvPr>
            <p:cNvSpPr>
              <a:spLocks/>
            </p:cNvSpPr>
            <p:nvPr/>
          </p:nvSpPr>
          <p:spPr>
            <a:xfrm rot="900000">
              <a:off x="7715461" y="4900594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DD2EE11F-2227-4BA3-3F4E-0017DB628BC1}"/>
                </a:ext>
              </a:extLst>
            </p:cNvPr>
            <p:cNvSpPr/>
            <p:nvPr/>
          </p:nvSpPr>
          <p:spPr>
            <a:xfrm rot="10800000">
              <a:off x="7810990" y="5585356"/>
              <a:ext cx="663775" cy="678637"/>
            </a:xfrm>
            <a:custGeom>
              <a:avLst/>
              <a:gdLst>
                <a:gd name="connsiteX0" fmla="*/ 850898 w 850898"/>
                <a:gd name="connsiteY0" fmla="*/ 869950 h 869950"/>
                <a:gd name="connsiteX1" fmla="*/ 0 w 850898"/>
                <a:gd name="connsiteY1" fmla="*/ 869950 h 869950"/>
                <a:gd name="connsiteX2" fmla="*/ 111127 w 850898"/>
                <a:gd name="connsiteY2" fmla="*/ 0 h 869950"/>
                <a:gd name="connsiteX3" fmla="*/ 399770 w 850898"/>
                <a:gd name="connsiteY3" fmla="*/ 0 h 869950"/>
                <a:gd name="connsiteX4" fmla="*/ 427607 w 850898"/>
                <a:gd name="connsiteY4" fmla="*/ 481423 h 869950"/>
                <a:gd name="connsiteX5" fmla="*/ 455445 w 850898"/>
                <a:gd name="connsiteY5" fmla="*/ 0 h 869950"/>
                <a:gd name="connsiteX6" fmla="*/ 739771 w 850898"/>
                <a:gd name="connsiteY6" fmla="*/ 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0898" h="869950">
                  <a:moveTo>
                    <a:pt x="850898" y="869950"/>
                  </a:moveTo>
                  <a:lnTo>
                    <a:pt x="0" y="869950"/>
                  </a:lnTo>
                  <a:lnTo>
                    <a:pt x="111127" y="0"/>
                  </a:lnTo>
                  <a:lnTo>
                    <a:pt x="399770" y="0"/>
                  </a:lnTo>
                  <a:lnTo>
                    <a:pt x="427607" y="481423"/>
                  </a:lnTo>
                  <a:lnTo>
                    <a:pt x="455445" y="0"/>
                  </a:lnTo>
                  <a:lnTo>
                    <a:pt x="73977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9DEC3A45-0BFA-5FC2-9379-935EDB636ACA}"/>
                </a:ext>
              </a:extLst>
            </p:cNvPr>
            <p:cNvGrpSpPr/>
            <p:nvPr/>
          </p:nvGrpSpPr>
          <p:grpSpPr>
            <a:xfrm>
              <a:off x="7776315" y="6184494"/>
              <a:ext cx="733123" cy="189880"/>
              <a:chOff x="4483100" y="4603440"/>
              <a:chExt cx="939796" cy="243408"/>
            </a:xfrm>
            <a:solidFill>
              <a:schemeClr val="tx1"/>
            </a:solidFill>
          </p:grpSpPr>
          <p:sp>
            <p:nvSpPr>
              <p:cNvPr id="317" name="四角形: 上の 2 つの角を丸める 316">
                <a:extLst>
                  <a:ext uri="{FF2B5EF4-FFF2-40B4-BE49-F238E27FC236}">
                    <a16:creationId xmlns:a16="http://schemas.microsoft.com/office/drawing/2014/main" id="{3070AAC5-3395-3429-7ACB-D16221040C07}"/>
                  </a:ext>
                </a:extLst>
              </p:cNvPr>
              <p:cNvSpPr/>
              <p:nvPr/>
            </p:nvSpPr>
            <p:spPr>
              <a:xfrm>
                <a:off x="4483100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四角形: 上の 2 つの角を丸める 317">
                <a:extLst>
                  <a:ext uri="{FF2B5EF4-FFF2-40B4-BE49-F238E27FC236}">
                    <a16:creationId xmlns:a16="http://schemas.microsoft.com/office/drawing/2014/main" id="{F6797C03-8EC3-B58E-B8B1-0642D30A6CCB}"/>
                  </a:ext>
                </a:extLst>
              </p:cNvPr>
              <p:cNvSpPr/>
              <p:nvPr/>
            </p:nvSpPr>
            <p:spPr>
              <a:xfrm>
                <a:off x="4952998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BB946E3B-7F3D-04CA-D850-8DE2145604F4}"/>
                </a:ext>
              </a:extLst>
            </p:cNvPr>
            <p:cNvSpPr/>
            <p:nvPr/>
          </p:nvSpPr>
          <p:spPr>
            <a:xfrm>
              <a:off x="7778790" y="4869160"/>
              <a:ext cx="728173" cy="1110271"/>
            </a:xfrm>
            <a:custGeom>
              <a:avLst/>
              <a:gdLst>
                <a:gd name="connsiteX0" fmla="*/ 126935 w 728173"/>
                <a:gd name="connsiteY0" fmla="*/ 0 h 1110271"/>
                <a:gd name="connsiteX1" fmla="*/ 601238 w 728173"/>
                <a:gd name="connsiteY1" fmla="*/ 0 h 1110271"/>
                <a:gd name="connsiteX2" fmla="*/ 728173 w 728173"/>
                <a:gd name="connsiteY2" fmla="*/ 126935 h 1110271"/>
                <a:gd name="connsiteX3" fmla="*/ 687883 w 728173"/>
                <a:gd name="connsiteY3" fmla="*/ 864766 h 1110271"/>
                <a:gd name="connsiteX4" fmla="*/ 707253 w 728173"/>
                <a:gd name="connsiteY4" fmla="*/ 1110271 h 1110271"/>
                <a:gd name="connsiteX5" fmla="*/ 394161 w 728173"/>
                <a:gd name="connsiteY5" fmla="*/ 1110271 h 1110271"/>
                <a:gd name="connsiteX6" fmla="*/ 362404 w 728173"/>
                <a:gd name="connsiteY6" fmla="*/ 1044510 h 1110271"/>
                <a:gd name="connsiteX7" fmla="*/ 330647 w 728173"/>
                <a:gd name="connsiteY7" fmla="*/ 1110271 h 1110271"/>
                <a:gd name="connsiteX8" fmla="*/ 20919 w 728173"/>
                <a:gd name="connsiteY8" fmla="*/ 1110271 h 1110271"/>
                <a:gd name="connsiteX9" fmla="*/ 40290 w 728173"/>
                <a:gd name="connsiteY9" fmla="*/ 864758 h 1110271"/>
                <a:gd name="connsiteX10" fmla="*/ 0 w 728173"/>
                <a:gd name="connsiteY10" fmla="*/ 126935 h 1110271"/>
                <a:gd name="connsiteX11" fmla="*/ 126935 w 728173"/>
                <a:gd name="connsiteY11" fmla="*/ 0 h 111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8173" h="1110271">
                  <a:moveTo>
                    <a:pt x="126935" y="0"/>
                  </a:moveTo>
                  <a:lnTo>
                    <a:pt x="601238" y="0"/>
                  </a:lnTo>
                  <a:cubicBezTo>
                    <a:pt x="671342" y="0"/>
                    <a:pt x="728173" y="56831"/>
                    <a:pt x="728173" y="126935"/>
                  </a:cubicBezTo>
                  <a:lnTo>
                    <a:pt x="687883" y="864766"/>
                  </a:lnTo>
                  <a:lnTo>
                    <a:pt x="707253" y="1110271"/>
                  </a:lnTo>
                  <a:lnTo>
                    <a:pt x="394161" y="1110271"/>
                  </a:lnTo>
                  <a:lnTo>
                    <a:pt x="362404" y="1044510"/>
                  </a:lnTo>
                  <a:lnTo>
                    <a:pt x="330647" y="1110271"/>
                  </a:lnTo>
                  <a:lnTo>
                    <a:pt x="20919" y="1110271"/>
                  </a:lnTo>
                  <a:lnTo>
                    <a:pt x="40290" y="864758"/>
                  </a:lnTo>
                  <a:lnTo>
                    <a:pt x="0" y="126935"/>
                  </a:lnTo>
                  <a:cubicBezTo>
                    <a:pt x="0" y="56831"/>
                    <a:pt x="56831" y="0"/>
                    <a:pt x="12693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二等辺三角形 63">
              <a:extLst>
                <a:ext uri="{FF2B5EF4-FFF2-40B4-BE49-F238E27FC236}">
                  <a16:creationId xmlns:a16="http://schemas.microsoft.com/office/drawing/2014/main" id="{50A80F10-0291-C655-5284-9E6842411F05}"/>
                </a:ext>
              </a:extLst>
            </p:cNvPr>
            <p:cNvSpPr/>
            <p:nvPr/>
          </p:nvSpPr>
          <p:spPr>
            <a:xfrm rot="10800000">
              <a:off x="7957913" y="4869160"/>
              <a:ext cx="366562" cy="481270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台形 64">
              <a:extLst>
                <a:ext uri="{FF2B5EF4-FFF2-40B4-BE49-F238E27FC236}">
                  <a16:creationId xmlns:a16="http://schemas.microsoft.com/office/drawing/2014/main" id="{15259DB5-870C-1FD4-FE51-07D556FAE9D6}"/>
                </a:ext>
              </a:extLst>
            </p:cNvPr>
            <p:cNvSpPr/>
            <p:nvPr/>
          </p:nvSpPr>
          <p:spPr>
            <a:xfrm rot="10800000">
              <a:off x="8056935" y="4869780"/>
              <a:ext cx="168518" cy="118305"/>
            </a:xfrm>
            <a:prstGeom prst="trapezoid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2D38F8EC-09AE-B184-1ACD-25EA4DF228A4}"/>
                </a:ext>
              </a:extLst>
            </p:cNvPr>
            <p:cNvSpPr/>
            <p:nvPr/>
          </p:nvSpPr>
          <p:spPr>
            <a:xfrm rot="10800000">
              <a:off x="8080140" y="4988085"/>
              <a:ext cx="122109" cy="362345"/>
            </a:xfrm>
            <a:custGeom>
              <a:avLst/>
              <a:gdLst>
                <a:gd name="connsiteX0" fmla="*/ 132272 w 156532"/>
                <a:gd name="connsiteY0" fmla="*/ 464492 h 464492"/>
                <a:gd name="connsiteX1" fmla="*/ 24260 w 156532"/>
                <a:gd name="connsiteY1" fmla="*/ 464492 h 464492"/>
                <a:gd name="connsiteX2" fmla="*/ 0 w 156532"/>
                <a:gd name="connsiteY2" fmla="*/ 205515 h 464492"/>
                <a:gd name="connsiteX3" fmla="*/ 78266 w 156532"/>
                <a:gd name="connsiteY3" fmla="*/ 0 h 464492"/>
                <a:gd name="connsiteX4" fmla="*/ 156532 w 156532"/>
                <a:gd name="connsiteY4" fmla="*/ 205515 h 464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532" h="464492">
                  <a:moveTo>
                    <a:pt x="132272" y="464492"/>
                  </a:moveTo>
                  <a:lnTo>
                    <a:pt x="24260" y="464492"/>
                  </a:lnTo>
                  <a:lnTo>
                    <a:pt x="0" y="205515"/>
                  </a:lnTo>
                  <a:lnTo>
                    <a:pt x="78266" y="0"/>
                  </a:lnTo>
                  <a:lnTo>
                    <a:pt x="156532" y="205515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DB43C601-1158-7AA5-4A05-68EBCE16941A}"/>
                </a:ext>
              </a:extLst>
            </p:cNvPr>
            <p:cNvSpPr/>
            <p:nvPr/>
          </p:nvSpPr>
          <p:spPr>
            <a:xfrm rot="10800000">
              <a:off x="7957913" y="4869159"/>
              <a:ext cx="366562" cy="207236"/>
            </a:xfrm>
            <a:custGeom>
              <a:avLst/>
              <a:gdLst>
                <a:gd name="connsiteX0" fmla="*/ 366562 w 366562"/>
                <a:gd name="connsiteY0" fmla="*/ 207236 h 207236"/>
                <a:gd name="connsiteX1" fmla="*/ 0 w 366562"/>
                <a:gd name="connsiteY1" fmla="*/ 207236 h 207236"/>
                <a:gd name="connsiteX2" fmla="*/ 78921 w 366562"/>
                <a:gd name="connsiteY2" fmla="*/ 0 h 207236"/>
                <a:gd name="connsiteX3" fmla="*/ 183281 w 366562"/>
                <a:gd name="connsiteY3" fmla="*/ 164005 h 207236"/>
                <a:gd name="connsiteX4" fmla="*/ 287641 w 366562"/>
                <a:gd name="connsiteY4" fmla="*/ 0 h 207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562" h="207236">
                  <a:moveTo>
                    <a:pt x="366562" y="207236"/>
                  </a:moveTo>
                  <a:lnTo>
                    <a:pt x="0" y="207236"/>
                  </a:lnTo>
                  <a:lnTo>
                    <a:pt x="78921" y="0"/>
                  </a:lnTo>
                  <a:lnTo>
                    <a:pt x="183281" y="164005"/>
                  </a:lnTo>
                  <a:lnTo>
                    <a:pt x="287641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AEA142F8-C15A-043C-0941-6CA1E2B086BF}"/>
                </a:ext>
              </a:extLst>
            </p:cNvPr>
            <p:cNvSpPr/>
            <p:nvPr/>
          </p:nvSpPr>
          <p:spPr>
            <a:xfrm>
              <a:off x="7857393" y="4924942"/>
              <a:ext cx="259556" cy="476250"/>
            </a:xfrm>
            <a:custGeom>
              <a:avLst/>
              <a:gdLst>
                <a:gd name="connsiteX0" fmla="*/ 28575 w 259556"/>
                <a:gd name="connsiteY0" fmla="*/ 0 h 476250"/>
                <a:gd name="connsiteX1" fmla="*/ 0 w 259556"/>
                <a:gd name="connsiteY1" fmla="*/ 138113 h 476250"/>
                <a:gd name="connsiteX2" fmla="*/ 83344 w 259556"/>
                <a:gd name="connsiteY2" fmla="*/ 135731 h 476250"/>
                <a:gd name="connsiteX3" fmla="*/ 4763 w 259556"/>
                <a:gd name="connsiteY3" fmla="*/ 192881 h 476250"/>
                <a:gd name="connsiteX4" fmla="*/ 259556 w 259556"/>
                <a:gd name="connsiteY4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476250">
                  <a:moveTo>
                    <a:pt x="28575" y="0"/>
                  </a:moveTo>
                  <a:lnTo>
                    <a:pt x="0" y="138113"/>
                  </a:lnTo>
                  <a:lnTo>
                    <a:pt x="83344" y="135731"/>
                  </a:lnTo>
                  <a:lnTo>
                    <a:pt x="4763" y="192881"/>
                  </a:lnTo>
                  <a:lnTo>
                    <a:pt x="259556" y="47625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35ACCE1F-2174-2F5A-211A-549ED7CADB56}"/>
                </a:ext>
              </a:extLst>
            </p:cNvPr>
            <p:cNvSpPr/>
            <p:nvPr/>
          </p:nvSpPr>
          <p:spPr>
            <a:xfrm flipH="1">
              <a:off x="8160279" y="4924942"/>
              <a:ext cx="259556" cy="476250"/>
            </a:xfrm>
            <a:custGeom>
              <a:avLst/>
              <a:gdLst>
                <a:gd name="connsiteX0" fmla="*/ 28575 w 259556"/>
                <a:gd name="connsiteY0" fmla="*/ 0 h 476250"/>
                <a:gd name="connsiteX1" fmla="*/ 0 w 259556"/>
                <a:gd name="connsiteY1" fmla="*/ 138113 h 476250"/>
                <a:gd name="connsiteX2" fmla="*/ 83344 w 259556"/>
                <a:gd name="connsiteY2" fmla="*/ 135731 h 476250"/>
                <a:gd name="connsiteX3" fmla="*/ 4763 w 259556"/>
                <a:gd name="connsiteY3" fmla="*/ 192881 h 476250"/>
                <a:gd name="connsiteX4" fmla="*/ 259556 w 259556"/>
                <a:gd name="connsiteY4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476250">
                  <a:moveTo>
                    <a:pt x="28575" y="0"/>
                  </a:moveTo>
                  <a:lnTo>
                    <a:pt x="0" y="138113"/>
                  </a:lnTo>
                  <a:lnTo>
                    <a:pt x="83344" y="135731"/>
                  </a:lnTo>
                  <a:lnTo>
                    <a:pt x="4763" y="192881"/>
                  </a:lnTo>
                  <a:lnTo>
                    <a:pt x="259556" y="47625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82" name="グループ化 581">
              <a:extLst>
                <a:ext uri="{FF2B5EF4-FFF2-40B4-BE49-F238E27FC236}">
                  <a16:creationId xmlns:a16="http://schemas.microsoft.com/office/drawing/2014/main" id="{07C680CC-1637-869B-C760-5C0DC34983F0}"/>
                </a:ext>
              </a:extLst>
            </p:cNvPr>
            <p:cNvGrpSpPr/>
            <p:nvPr/>
          </p:nvGrpSpPr>
          <p:grpSpPr>
            <a:xfrm rot="900000">
              <a:off x="7589119" y="3798847"/>
              <a:ext cx="1287326" cy="1123451"/>
              <a:chOff x="6266732" y="3832586"/>
              <a:chExt cx="1287326" cy="1123451"/>
            </a:xfrm>
          </p:grpSpPr>
          <p:sp>
            <p:nvSpPr>
              <p:cNvPr id="570" name="楕円 569">
                <a:extLst>
                  <a:ext uri="{FF2B5EF4-FFF2-40B4-BE49-F238E27FC236}">
                    <a16:creationId xmlns:a16="http://schemas.microsoft.com/office/drawing/2014/main" id="{8FDC4225-35E1-85E3-0273-A06D204E2AD6}"/>
                  </a:ext>
                </a:extLst>
              </p:cNvPr>
              <p:cNvSpPr/>
              <p:nvPr/>
            </p:nvSpPr>
            <p:spPr>
              <a:xfrm>
                <a:off x="6266732" y="4318266"/>
                <a:ext cx="213643" cy="263777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F4E89457-3C09-44C8-36FF-3C90DB821755}"/>
                  </a:ext>
                </a:extLst>
              </p:cNvPr>
              <p:cNvSpPr/>
              <p:nvPr/>
            </p:nvSpPr>
            <p:spPr>
              <a:xfrm>
                <a:off x="7340415" y="4318266"/>
                <a:ext cx="213643" cy="263777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楕円 571">
                <a:extLst>
                  <a:ext uri="{FF2B5EF4-FFF2-40B4-BE49-F238E27FC236}">
                    <a16:creationId xmlns:a16="http://schemas.microsoft.com/office/drawing/2014/main" id="{F2E23B58-8EDB-7ED8-B70D-6F7D2B0334FC}"/>
                  </a:ext>
                </a:extLst>
              </p:cNvPr>
              <p:cNvSpPr/>
              <p:nvPr/>
            </p:nvSpPr>
            <p:spPr>
              <a:xfrm>
                <a:off x="6350228" y="3832586"/>
                <a:ext cx="1123451" cy="1123451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楕円 573">
                <a:extLst>
                  <a:ext uri="{FF2B5EF4-FFF2-40B4-BE49-F238E27FC236}">
                    <a16:creationId xmlns:a16="http://schemas.microsoft.com/office/drawing/2014/main" id="{A4E1D644-C640-5AC9-94CC-376261F183C6}"/>
                  </a:ext>
                </a:extLst>
              </p:cNvPr>
              <p:cNvSpPr/>
              <p:nvPr/>
            </p:nvSpPr>
            <p:spPr>
              <a:xfrm>
                <a:off x="6495953" y="4364832"/>
                <a:ext cx="216792" cy="85386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楕円 574">
                <a:extLst>
                  <a:ext uri="{FF2B5EF4-FFF2-40B4-BE49-F238E27FC236}">
                    <a16:creationId xmlns:a16="http://schemas.microsoft.com/office/drawing/2014/main" id="{9FC1B647-F4BB-A167-21E1-CA87AE8ADD7C}"/>
                  </a:ext>
                </a:extLst>
              </p:cNvPr>
              <p:cNvSpPr/>
              <p:nvPr/>
            </p:nvSpPr>
            <p:spPr>
              <a:xfrm>
                <a:off x="7111420" y="4364832"/>
                <a:ext cx="216792" cy="85386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8FCBE854-8757-A24E-781C-DE1AAAB47DE1}"/>
                  </a:ext>
                </a:extLst>
              </p:cNvPr>
              <p:cNvSpPr/>
              <p:nvPr/>
            </p:nvSpPr>
            <p:spPr>
              <a:xfrm>
                <a:off x="6439669" y="3832586"/>
                <a:ext cx="980229" cy="321895"/>
              </a:xfrm>
              <a:custGeom>
                <a:avLst/>
                <a:gdLst>
                  <a:gd name="connsiteX0" fmla="*/ 607807 w 1256562"/>
                  <a:gd name="connsiteY0" fmla="*/ 0 h 412640"/>
                  <a:gd name="connsiteX1" fmla="*/ 1204909 w 1256562"/>
                  <a:gd name="connsiteY1" fmla="*/ 317477 h 412640"/>
                  <a:gd name="connsiteX2" fmla="*/ 1256562 w 1256562"/>
                  <a:gd name="connsiteY2" fmla="*/ 412640 h 412640"/>
                  <a:gd name="connsiteX3" fmla="*/ 1234739 w 1256562"/>
                  <a:gd name="connsiteY3" fmla="*/ 409996 h 412640"/>
                  <a:gd name="connsiteX4" fmla="*/ 988154 w 1256562"/>
                  <a:gd name="connsiteY4" fmla="*/ 315192 h 412640"/>
                  <a:gd name="connsiteX5" fmla="*/ 840299 w 1256562"/>
                  <a:gd name="connsiteY5" fmla="*/ 207943 h 412640"/>
                  <a:gd name="connsiteX6" fmla="*/ 797648 w 1256562"/>
                  <a:gd name="connsiteY6" fmla="*/ 158515 h 412640"/>
                  <a:gd name="connsiteX7" fmla="*/ 773859 w 1256562"/>
                  <a:gd name="connsiteY7" fmla="*/ 193694 h 412640"/>
                  <a:gd name="connsiteX8" fmla="*/ 483194 w 1256562"/>
                  <a:gd name="connsiteY8" fmla="*/ 365217 h 412640"/>
                  <a:gd name="connsiteX9" fmla="*/ 28632 w 1256562"/>
                  <a:gd name="connsiteY9" fmla="*/ 361691 h 412640"/>
                  <a:gd name="connsiteX10" fmla="*/ 0 w 1256562"/>
                  <a:gd name="connsiteY10" fmla="*/ 337200 h 412640"/>
                  <a:gd name="connsiteX11" fmla="*/ 10706 w 1256562"/>
                  <a:gd name="connsiteY11" fmla="*/ 317477 h 412640"/>
                  <a:gd name="connsiteX12" fmla="*/ 607807 w 1256562"/>
                  <a:gd name="connsiteY12" fmla="*/ 0 h 41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56562" h="412640">
                    <a:moveTo>
                      <a:pt x="607807" y="0"/>
                    </a:moveTo>
                    <a:cubicBezTo>
                      <a:pt x="856363" y="0"/>
                      <a:pt x="1075505" y="125934"/>
                      <a:pt x="1204909" y="317477"/>
                    </a:cubicBezTo>
                    <a:lnTo>
                      <a:pt x="1256562" y="412640"/>
                    </a:lnTo>
                    <a:lnTo>
                      <a:pt x="1234739" y="409996"/>
                    </a:lnTo>
                    <a:cubicBezTo>
                      <a:pt x="1157226" y="395272"/>
                      <a:pt x="1071866" y="363523"/>
                      <a:pt x="988154" y="315192"/>
                    </a:cubicBezTo>
                    <a:cubicBezTo>
                      <a:pt x="932346" y="282972"/>
                      <a:pt x="882554" y="246432"/>
                      <a:pt x="840299" y="207943"/>
                    </a:cubicBezTo>
                    <a:lnTo>
                      <a:pt x="797648" y="158515"/>
                    </a:lnTo>
                    <a:lnTo>
                      <a:pt x="773859" y="193694"/>
                    </a:lnTo>
                    <a:cubicBezTo>
                      <a:pt x="707569" y="261841"/>
                      <a:pt x="605443" y="324400"/>
                      <a:pt x="483194" y="365217"/>
                    </a:cubicBezTo>
                    <a:cubicBezTo>
                      <a:pt x="299822" y="426443"/>
                      <a:pt x="123252" y="421361"/>
                      <a:pt x="28632" y="361691"/>
                    </a:cubicBezTo>
                    <a:lnTo>
                      <a:pt x="0" y="337200"/>
                    </a:lnTo>
                    <a:lnTo>
                      <a:pt x="10706" y="317477"/>
                    </a:lnTo>
                    <a:cubicBezTo>
                      <a:pt x="140109" y="125934"/>
                      <a:pt x="359252" y="0"/>
                      <a:pt x="6078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A42A8C5F-397B-8F8F-4BAF-02AC29E3EDCA}"/>
                  </a:ext>
                </a:extLst>
              </p:cNvPr>
              <p:cNvSpPr/>
              <p:nvPr/>
            </p:nvSpPr>
            <p:spPr>
              <a:xfrm>
                <a:off x="6788712" y="4752585"/>
                <a:ext cx="258387" cy="100723"/>
              </a:xfrm>
              <a:custGeom>
                <a:avLst/>
                <a:gdLst>
                  <a:gd name="connsiteX0" fmla="*/ 125984 w 258387"/>
                  <a:gd name="connsiteY0" fmla="*/ 135 h 100723"/>
                  <a:gd name="connsiteX1" fmla="*/ 258387 w 258387"/>
                  <a:gd name="connsiteY1" fmla="*/ 69884 h 100723"/>
                  <a:gd name="connsiteX2" fmla="*/ 221506 w 258387"/>
                  <a:gd name="connsiteY2" fmla="*/ 92927 h 100723"/>
                  <a:gd name="connsiteX3" fmla="*/ 127837 w 258387"/>
                  <a:gd name="connsiteY3" fmla="*/ 43583 h 100723"/>
                  <a:gd name="connsiteX4" fmla="*/ 38709 w 258387"/>
                  <a:gd name="connsiteY4" fmla="*/ 100723 h 100723"/>
                  <a:gd name="connsiteX5" fmla="*/ 0 w 258387"/>
                  <a:gd name="connsiteY5" fmla="*/ 80903 h 100723"/>
                  <a:gd name="connsiteX6" fmla="*/ 125984 w 258387"/>
                  <a:gd name="connsiteY6" fmla="*/ 135 h 100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8387" h="100723">
                    <a:moveTo>
                      <a:pt x="125984" y="135"/>
                    </a:moveTo>
                    <a:cubicBezTo>
                      <a:pt x="179456" y="-2145"/>
                      <a:pt x="230027" y="24495"/>
                      <a:pt x="258387" y="69884"/>
                    </a:cubicBezTo>
                    <a:lnTo>
                      <a:pt x="221506" y="92927"/>
                    </a:lnTo>
                    <a:cubicBezTo>
                      <a:pt x="201442" y="60816"/>
                      <a:pt x="165666" y="41969"/>
                      <a:pt x="127837" y="43583"/>
                    </a:cubicBezTo>
                    <a:cubicBezTo>
                      <a:pt x="90008" y="45196"/>
                      <a:pt x="55966" y="67021"/>
                      <a:pt x="38709" y="100723"/>
                    </a:cubicBezTo>
                    <a:lnTo>
                      <a:pt x="0" y="80903"/>
                    </a:lnTo>
                    <a:cubicBezTo>
                      <a:pt x="24393" y="33264"/>
                      <a:pt x="72512" y="2415"/>
                      <a:pt x="125984" y="135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87" name="四角形: 上の 2 つの角を丸める 586">
              <a:extLst>
                <a:ext uri="{FF2B5EF4-FFF2-40B4-BE49-F238E27FC236}">
                  <a16:creationId xmlns:a16="http://schemas.microsoft.com/office/drawing/2014/main" id="{E6E7F580-848A-9E17-13AA-EA933C352DB5}"/>
                </a:ext>
              </a:extLst>
            </p:cNvPr>
            <p:cNvSpPr>
              <a:spLocks/>
            </p:cNvSpPr>
            <p:nvPr/>
          </p:nvSpPr>
          <p:spPr>
            <a:xfrm rot="4500000">
              <a:off x="7864337" y="5041348"/>
              <a:ext cx="206633" cy="61725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楕円 589">
              <a:extLst>
                <a:ext uri="{FF2B5EF4-FFF2-40B4-BE49-F238E27FC236}">
                  <a16:creationId xmlns:a16="http://schemas.microsoft.com/office/drawing/2014/main" id="{649B4584-A055-9DE7-5BC3-9B53FB3A2534}"/>
                </a:ext>
              </a:extLst>
            </p:cNvPr>
            <p:cNvSpPr/>
            <p:nvPr/>
          </p:nvSpPr>
          <p:spPr>
            <a:xfrm>
              <a:off x="7901111" y="5102054"/>
              <a:ext cx="301137" cy="157996"/>
            </a:xfrm>
            <a:custGeom>
              <a:avLst/>
              <a:gdLst>
                <a:gd name="connsiteX0" fmla="*/ 0 w 296356"/>
                <a:gd name="connsiteY0" fmla="*/ 85348 h 170695"/>
                <a:gd name="connsiteX1" fmla="*/ 148178 w 296356"/>
                <a:gd name="connsiteY1" fmla="*/ 0 h 170695"/>
                <a:gd name="connsiteX2" fmla="*/ 296356 w 296356"/>
                <a:gd name="connsiteY2" fmla="*/ 85348 h 170695"/>
                <a:gd name="connsiteX3" fmla="*/ 148178 w 296356"/>
                <a:gd name="connsiteY3" fmla="*/ 170696 h 170695"/>
                <a:gd name="connsiteX4" fmla="*/ 0 w 296356"/>
                <a:gd name="connsiteY4" fmla="*/ 85348 h 170695"/>
                <a:gd name="connsiteX0" fmla="*/ 0 w 301118"/>
                <a:gd name="connsiteY0" fmla="*/ 131411 h 175109"/>
                <a:gd name="connsiteX1" fmla="*/ 152940 w 301118"/>
                <a:gd name="connsiteY1" fmla="*/ 819 h 175109"/>
                <a:gd name="connsiteX2" fmla="*/ 301118 w 301118"/>
                <a:gd name="connsiteY2" fmla="*/ 86167 h 175109"/>
                <a:gd name="connsiteX3" fmla="*/ 152940 w 301118"/>
                <a:gd name="connsiteY3" fmla="*/ 171515 h 175109"/>
                <a:gd name="connsiteX4" fmla="*/ 0 w 301118"/>
                <a:gd name="connsiteY4" fmla="*/ 131411 h 175109"/>
                <a:gd name="connsiteX0" fmla="*/ 19 w 301137"/>
                <a:gd name="connsiteY0" fmla="*/ 131411 h 157996"/>
                <a:gd name="connsiteX1" fmla="*/ 152959 w 301137"/>
                <a:gd name="connsiteY1" fmla="*/ 819 h 157996"/>
                <a:gd name="connsiteX2" fmla="*/ 301137 w 301137"/>
                <a:gd name="connsiteY2" fmla="*/ 86167 h 157996"/>
                <a:gd name="connsiteX3" fmla="*/ 143434 w 301137"/>
                <a:gd name="connsiteY3" fmla="*/ 154846 h 157996"/>
                <a:gd name="connsiteX4" fmla="*/ 19 w 301137"/>
                <a:gd name="connsiteY4" fmla="*/ 131411 h 157996"/>
                <a:gd name="connsiteX0" fmla="*/ 19 w 301137"/>
                <a:gd name="connsiteY0" fmla="*/ 131411 h 157996"/>
                <a:gd name="connsiteX1" fmla="*/ 152959 w 301137"/>
                <a:gd name="connsiteY1" fmla="*/ 819 h 157996"/>
                <a:gd name="connsiteX2" fmla="*/ 301137 w 301137"/>
                <a:gd name="connsiteY2" fmla="*/ 86167 h 157996"/>
                <a:gd name="connsiteX3" fmla="*/ 143434 w 301137"/>
                <a:gd name="connsiteY3" fmla="*/ 154846 h 157996"/>
                <a:gd name="connsiteX4" fmla="*/ 19 w 301137"/>
                <a:gd name="connsiteY4" fmla="*/ 131411 h 15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137" h="157996">
                  <a:moveTo>
                    <a:pt x="19" y="131411"/>
                  </a:moveTo>
                  <a:cubicBezTo>
                    <a:pt x="1607" y="105740"/>
                    <a:pt x="74198" y="8360"/>
                    <a:pt x="152959" y="819"/>
                  </a:cubicBezTo>
                  <a:cubicBezTo>
                    <a:pt x="231720" y="-6722"/>
                    <a:pt x="301137" y="39031"/>
                    <a:pt x="301137" y="86167"/>
                  </a:cubicBezTo>
                  <a:cubicBezTo>
                    <a:pt x="301137" y="133303"/>
                    <a:pt x="193620" y="147305"/>
                    <a:pt x="143434" y="154846"/>
                  </a:cubicBezTo>
                  <a:cubicBezTo>
                    <a:pt x="93248" y="162387"/>
                    <a:pt x="-1569" y="157082"/>
                    <a:pt x="19" y="131411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1" name="フリーフォーム: 図形 600">
              <a:extLst>
                <a:ext uri="{FF2B5EF4-FFF2-40B4-BE49-F238E27FC236}">
                  <a16:creationId xmlns:a16="http://schemas.microsoft.com/office/drawing/2014/main" id="{C6B679E7-A059-CF8E-CCA5-208B4F749F70}"/>
                </a:ext>
              </a:extLst>
            </p:cNvPr>
            <p:cNvSpPr/>
            <p:nvPr/>
          </p:nvSpPr>
          <p:spPr>
            <a:xfrm rot="15234965" flipH="1">
              <a:off x="8265658" y="5067950"/>
              <a:ext cx="223984" cy="282504"/>
            </a:xfrm>
            <a:custGeom>
              <a:avLst/>
              <a:gdLst>
                <a:gd name="connsiteX0" fmla="*/ 223387 w 439719"/>
                <a:gd name="connsiteY0" fmla="*/ 0 h 554606"/>
                <a:gd name="connsiteX1" fmla="*/ 319400 w 439719"/>
                <a:gd name="connsiteY1" fmla="*/ 0 h 554606"/>
                <a:gd name="connsiteX2" fmla="*/ 439719 w 439719"/>
                <a:gd name="connsiteY2" fmla="*/ 120319 h 554606"/>
                <a:gd name="connsiteX3" fmla="*/ 439719 w 439719"/>
                <a:gd name="connsiteY3" fmla="*/ 167536 h 554606"/>
                <a:gd name="connsiteX4" fmla="*/ 439719 w 439719"/>
                <a:gd name="connsiteY4" fmla="*/ 257175 h 554606"/>
                <a:gd name="connsiteX5" fmla="*/ 439719 w 439719"/>
                <a:gd name="connsiteY5" fmla="*/ 438415 h 554606"/>
                <a:gd name="connsiteX6" fmla="*/ 405934 w 439719"/>
                <a:gd name="connsiteY6" fmla="*/ 472200 h 554606"/>
                <a:gd name="connsiteX7" fmla="*/ 405935 w 439719"/>
                <a:gd name="connsiteY7" fmla="*/ 472199 h 554606"/>
                <a:gd name="connsiteX8" fmla="*/ 382045 w 439719"/>
                <a:gd name="connsiteY8" fmla="*/ 462304 h 554606"/>
                <a:gd name="connsiteX9" fmla="*/ 373044 w 439719"/>
                <a:gd name="connsiteY9" fmla="*/ 440572 h 554606"/>
                <a:gd name="connsiteX10" fmla="*/ 373044 w 439719"/>
                <a:gd name="connsiteY10" fmla="*/ 493029 h 554606"/>
                <a:gd name="connsiteX11" fmla="*/ 333306 w 439719"/>
                <a:gd name="connsiteY11" fmla="*/ 532767 h 554606"/>
                <a:gd name="connsiteX12" fmla="*/ 333307 w 439719"/>
                <a:gd name="connsiteY12" fmla="*/ 532766 h 554606"/>
                <a:gd name="connsiteX13" fmla="*/ 305208 w 439719"/>
                <a:gd name="connsiteY13" fmla="*/ 521127 h 554606"/>
                <a:gd name="connsiteX14" fmla="*/ 301741 w 439719"/>
                <a:gd name="connsiteY14" fmla="*/ 512757 h 554606"/>
                <a:gd name="connsiteX15" fmla="*/ 301741 w 439719"/>
                <a:gd name="connsiteY15" fmla="*/ 514868 h 554606"/>
                <a:gd name="connsiteX16" fmla="*/ 262003 w 439719"/>
                <a:gd name="connsiteY16" fmla="*/ 554606 h 554606"/>
                <a:gd name="connsiteX17" fmla="*/ 262004 w 439719"/>
                <a:gd name="connsiteY17" fmla="*/ 554605 h 554606"/>
                <a:gd name="connsiteX18" fmla="*/ 222266 w 439719"/>
                <a:gd name="connsiteY18" fmla="*/ 514867 h 554606"/>
                <a:gd name="connsiteX19" fmla="*/ 222266 w 439719"/>
                <a:gd name="connsiteY19" fmla="*/ 491087 h 554606"/>
                <a:gd name="connsiteX20" fmla="*/ 213768 w 439719"/>
                <a:gd name="connsiteY20" fmla="*/ 511603 h 554606"/>
                <a:gd name="connsiteX21" fmla="*/ 185669 w 439719"/>
                <a:gd name="connsiteY21" fmla="*/ 523242 h 554606"/>
                <a:gd name="connsiteX22" fmla="*/ 185670 w 439719"/>
                <a:gd name="connsiteY22" fmla="*/ 523241 h 554606"/>
                <a:gd name="connsiteX23" fmla="*/ 145932 w 439719"/>
                <a:gd name="connsiteY23" fmla="*/ 483503 h 554606"/>
                <a:gd name="connsiteX24" fmla="*/ 145932 w 439719"/>
                <a:gd name="connsiteY24" fmla="*/ 257175 h 554606"/>
                <a:gd name="connsiteX25" fmla="*/ 138160 w 439719"/>
                <a:gd name="connsiteY25" fmla="*/ 257175 h 554606"/>
                <a:gd name="connsiteX26" fmla="*/ 81058 w 439719"/>
                <a:gd name="connsiteY26" fmla="*/ 326983 h 554606"/>
                <a:gd name="connsiteX27" fmla="*/ 16763 w 439719"/>
                <a:gd name="connsiteY27" fmla="*/ 333421 h 554606"/>
                <a:gd name="connsiteX28" fmla="*/ 10325 w 439719"/>
                <a:gd name="connsiteY28" fmla="*/ 269125 h 554606"/>
                <a:gd name="connsiteX29" fmla="*/ 103068 w 439719"/>
                <a:gd name="connsiteY29" fmla="*/ 155745 h 554606"/>
                <a:gd name="connsiteX30" fmla="*/ 103068 w 439719"/>
                <a:gd name="connsiteY30" fmla="*/ 120319 h 554606"/>
                <a:gd name="connsiteX31" fmla="*/ 223387 w 439719"/>
                <a:gd name="connsiteY31" fmla="*/ 0 h 55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39719" h="554606">
                  <a:moveTo>
                    <a:pt x="223387" y="0"/>
                  </a:moveTo>
                  <a:lnTo>
                    <a:pt x="319400" y="0"/>
                  </a:lnTo>
                  <a:cubicBezTo>
                    <a:pt x="385850" y="0"/>
                    <a:pt x="439719" y="53869"/>
                    <a:pt x="439719" y="120319"/>
                  </a:cubicBezTo>
                  <a:lnTo>
                    <a:pt x="439719" y="167536"/>
                  </a:lnTo>
                  <a:lnTo>
                    <a:pt x="439719" y="257175"/>
                  </a:lnTo>
                  <a:lnTo>
                    <a:pt x="439719" y="438415"/>
                  </a:lnTo>
                  <a:cubicBezTo>
                    <a:pt x="439719" y="457074"/>
                    <a:pt x="424593" y="472200"/>
                    <a:pt x="405934" y="472200"/>
                  </a:cubicBezTo>
                  <a:lnTo>
                    <a:pt x="405935" y="472199"/>
                  </a:lnTo>
                  <a:cubicBezTo>
                    <a:pt x="396605" y="472199"/>
                    <a:pt x="388159" y="468418"/>
                    <a:pt x="382045" y="462304"/>
                  </a:cubicBezTo>
                  <a:lnTo>
                    <a:pt x="373044" y="440572"/>
                  </a:lnTo>
                  <a:lnTo>
                    <a:pt x="373044" y="493029"/>
                  </a:lnTo>
                  <a:cubicBezTo>
                    <a:pt x="373044" y="514976"/>
                    <a:pt x="355253" y="532767"/>
                    <a:pt x="333306" y="532767"/>
                  </a:cubicBezTo>
                  <a:lnTo>
                    <a:pt x="333307" y="532766"/>
                  </a:lnTo>
                  <a:cubicBezTo>
                    <a:pt x="322334" y="532766"/>
                    <a:pt x="312399" y="528318"/>
                    <a:pt x="305208" y="521127"/>
                  </a:cubicBezTo>
                  <a:lnTo>
                    <a:pt x="301741" y="512757"/>
                  </a:lnTo>
                  <a:lnTo>
                    <a:pt x="301741" y="514868"/>
                  </a:lnTo>
                  <a:cubicBezTo>
                    <a:pt x="301741" y="536815"/>
                    <a:pt x="283950" y="554606"/>
                    <a:pt x="262003" y="554606"/>
                  </a:cubicBezTo>
                  <a:lnTo>
                    <a:pt x="262004" y="554605"/>
                  </a:lnTo>
                  <a:cubicBezTo>
                    <a:pt x="240057" y="554605"/>
                    <a:pt x="222266" y="536814"/>
                    <a:pt x="222266" y="514867"/>
                  </a:cubicBezTo>
                  <a:lnTo>
                    <a:pt x="222266" y="491087"/>
                  </a:lnTo>
                  <a:lnTo>
                    <a:pt x="213768" y="511603"/>
                  </a:lnTo>
                  <a:cubicBezTo>
                    <a:pt x="206577" y="518794"/>
                    <a:pt x="196643" y="523242"/>
                    <a:pt x="185669" y="523242"/>
                  </a:cubicBezTo>
                  <a:lnTo>
                    <a:pt x="185670" y="523241"/>
                  </a:lnTo>
                  <a:cubicBezTo>
                    <a:pt x="163723" y="523241"/>
                    <a:pt x="145932" y="505450"/>
                    <a:pt x="145932" y="483503"/>
                  </a:cubicBezTo>
                  <a:lnTo>
                    <a:pt x="145932" y="257175"/>
                  </a:lnTo>
                  <a:lnTo>
                    <a:pt x="138160" y="257175"/>
                  </a:lnTo>
                  <a:lnTo>
                    <a:pt x="81058" y="326983"/>
                  </a:lnTo>
                  <a:cubicBezTo>
                    <a:pt x="65081" y="346515"/>
                    <a:pt x="36295" y="349397"/>
                    <a:pt x="16763" y="333421"/>
                  </a:cubicBezTo>
                  <a:cubicBezTo>
                    <a:pt x="-2769" y="317444"/>
                    <a:pt x="-5651" y="288657"/>
                    <a:pt x="10325" y="269125"/>
                  </a:cubicBezTo>
                  <a:lnTo>
                    <a:pt x="103068" y="155745"/>
                  </a:lnTo>
                  <a:lnTo>
                    <a:pt x="103068" y="120319"/>
                  </a:lnTo>
                  <a:cubicBezTo>
                    <a:pt x="103068" y="53869"/>
                    <a:pt x="156937" y="0"/>
                    <a:pt x="223387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2" name="四角形: 上の 2 つの角を丸める 601">
              <a:extLst>
                <a:ext uri="{FF2B5EF4-FFF2-40B4-BE49-F238E27FC236}">
                  <a16:creationId xmlns:a16="http://schemas.microsoft.com/office/drawing/2014/main" id="{B9FFE924-B986-2918-7E94-BEC3C9740BAC}"/>
                </a:ext>
              </a:extLst>
            </p:cNvPr>
            <p:cNvSpPr>
              <a:spLocks/>
            </p:cNvSpPr>
            <p:nvPr/>
          </p:nvSpPr>
          <p:spPr>
            <a:xfrm rot="18000000">
              <a:off x="8243948" y="5012553"/>
              <a:ext cx="206633" cy="605049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7DC2F72-50A9-C3CD-5792-EF477CB7A586}"/>
              </a:ext>
            </a:extLst>
          </p:cNvPr>
          <p:cNvSpPr txBox="1"/>
          <p:nvPr/>
        </p:nvSpPr>
        <p:spPr>
          <a:xfrm>
            <a:off x="3360273" y="211844"/>
            <a:ext cx="3185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男性の薬剤師さんのイラスト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210139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5CB6E0-6DC6-CF07-16FA-C891B24113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4EC43DD5-8DE6-4FE6-AE27-DFD1AE241108}"/>
              </a:ext>
            </a:extLst>
          </p:cNvPr>
          <p:cNvGrpSpPr/>
          <p:nvPr/>
        </p:nvGrpSpPr>
        <p:grpSpPr>
          <a:xfrm>
            <a:off x="1284807" y="597574"/>
            <a:ext cx="1319181" cy="2709233"/>
            <a:chOff x="1284807" y="597574"/>
            <a:chExt cx="1319181" cy="2709233"/>
          </a:xfrm>
        </p:grpSpPr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9CAF91FA-390D-85FC-D278-548C10B69CEC}"/>
                </a:ext>
              </a:extLst>
            </p:cNvPr>
            <p:cNvGrpSpPr/>
            <p:nvPr/>
          </p:nvGrpSpPr>
          <p:grpSpPr>
            <a:xfrm flipH="1">
              <a:off x="1506695" y="1834299"/>
              <a:ext cx="241423" cy="1003017"/>
              <a:chOff x="-1059632" y="2077505"/>
              <a:chExt cx="309482" cy="1285775"/>
            </a:xfrm>
            <a:solidFill>
              <a:srgbClr val="002060"/>
            </a:solidFill>
          </p:grpSpPr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B328630E-0B84-6D73-AEAD-E2BDE2576FA8}"/>
                  </a:ext>
                </a:extLst>
              </p:cNvPr>
              <p:cNvSpPr/>
              <p:nvPr/>
            </p:nvSpPr>
            <p:spPr>
              <a:xfrm rot="10800000">
                <a:off x="-884482" y="2945919"/>
                <a:ext cx="133296" cy="417361"/>
              </a:xfrm>
              <a:custGeom>
                <a:avLst/>
                <a:gdLst>
                  <a:gd name="connsiteX0" fmla="*/ 66647 w 133296"/>
                  <a:gd name="connsiteY0" fmla="*/ 463721 h 463721"/>
                  <a:gd name="connsiteX1" fmla="*/ 66648 w 133296"/>
                  <a:gd name="connsiteY1" fmla="*/ 463720 h 463721"/>
                  <a:gd name="connsiteX2" fmla="*/ 0 w 133296"/>
                  <a:gd name="connsiteY2" fmla="*/ 397072 h 463721"/>
                  <a:gd name="connsiteX3" fmla="*/ 0 w 133296"/>
                  <a:gd name="connsiteY3" fmla="*/ 244278 h 463721"/>
                  <a:gd name="connsiteX4" fmla="*/ 3444 w 133296"/>
                  <a:gd name="connsiteY4" fmla="*/ 227219 h 463721"/>
                  <a:gd name="connsiteX5" fmla="*/ 3444 w 133296"/>
                  <a:gd name="connsiteY5" fmla="*/ 111000 h 463721"/>
                  <a:gd name="connsiteX6" fmla="*/ 24153 w 133296"/>
                  <a:gd name="connsiteY6" fmla="*/ 90291 h 463721"/>
                  <a:gd name="connsiteX7" fmla="*/ 27425 w 133296"/>
                  <a:gd name="connsiteY7" fmla="*/ 91646 h 463721"/>
                  <a:gd name="connsiteX8" fmla="*/ 27425 w 133296"/>
                  <a:gd name="connsiteY8" fmla="*/ 49892 h 463721"/>
                  <a:gd name="connsiteX9" fmla="*/ 47658 w 133296"/>
                  <a:gd name="connsiteY9" fmla="*/ 29659 h 463721"/>
                  <a:gd name="connsiteX10" fmla="*/ 59672 w 133296"/>
                  <a:gd name="connsiteY10" fmla="*/ 34635 h 463721"/>
                  <a:gd name="connsiteX11" fmla="*/ 59672 w 133296"/>
                  <a:gd name="connsiteY11" fmla="*/ 20233 h 463721"/>
                  <a:gd name="connsiteX12" fmla="*/ 79905 w 133296"/>
                  <a:gd name="connsiteY12" fmla="*/ 0 h 463721"/>
                  <a:gd name="connsiteX13" fmla="*/ 100138 w 133296"/>
                  <a:gd name="connsiteY13" fmla="*/ 20233 h 463721"/>
                  <a:gd name="connsiteX14" fmla="*/ 100138 w 133296"/>
                  <a:gd name="connsiteY14" fmla="*/ 42608 h 463721"/>
                  <a:gd name="connsiteX15" fmla="*/ 112651 w 133296"/>
                  <a:gd name="connsiteY15" fmla="*/ 37425 h 463721"/>
                  <a:gd name="connsiteX16" fmla="*/ 132884 w 133296"/>
                  <a:gd name="connsiteY16" fmla="*/ 57658 h 463721"/>
                  <a:gd name="connsiteX17" fmla="*/ 132884 w 133296"/>
                  <a:gd name="connsiteY17" fmla="*/ 242237 h 463721"/>
                  <a:gd name="connsiteX18" fmla="*/ 133296 w 133296"/>
                  <a:gd name="connsiteY18" fmla="*/ 244278 h 463721"/>
                  <a:gd name="connsiteX19" fmla="*/ 133295 w 133296"/>
                  <a:gd name="connsiteY19" fmla="*/ 397073 h 463721"/>
                  <a:gd name="connsiteX20" fmla="*/ 66647 w 133296"/>
                  <a:gd name="connsiteY20" fmla="*/ 463721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296" h="463721">
                    <a:moveTo>
                      <a:pt x="66647" y="463721"/>
                    </a:moveTo>
                    <a:lnTo>
                      <a:pt x="66648" y="463720"/>
                    </a:lnTo>
                    <a:cubicBezTo>
                      <a:pt x="29839" y="463720"/>
                      <a:pt x="0" y="433881"/>
                      <a:pt x="0" y="397072"/>
                    </a:cubicBezTo>
                    <a:lnTo>
                      <a:pt x="0" y="244278"/>
                    </a:lnTo>
                    <a:lnTo>
                      <a:pt x="3444" y="227219"/>
                    </a:lnTo>
                    <a:lnTo>
                      <a:pt x="3444" y="111000"/>
                    </a:lnTo>
                    <a:cubicBezTo>
                      <a:pt x="3444" y="99563"/>
                      <a:pt x="12716" y="90291"/>
                      <a:pt x="24153" y="90291"/>
                    </a:cubicBezTo>
                    <a:lnTo>
                      <a:pt x="27425" y="91646"/>
                    </a:lnTo>
                    <a:lnTo>
                      <a:pt x="27425" y="49892"/>
                    </a:lnTo>
                    <a:cubicBezTo>
                      <a:pt x="27425" y="38718"/>
                      <a:pt x="36484" y="29659"/>
                      <a:pt x="47658" y="29659"/>
                    </a:cubicBezTo>
                    <a:lnTo>
                      <a:pt x="59672" y="34635"/>
                    </a:lnTo>
                    <a:lnTo>
                      <a:pt x="59672" y="20233"/>
                    </a:lnTo>
                    <a:cubicBezTo>
                      <a:pt x="59672" y="9059"/>
                      <a:pt x="68731" y="0"/>
                      <a:pt x="79905" y="0"/>
                    </a:cubicBezTo>
                    <a:cubicBezTo>
                      <a:pt x="91079" y="0"/>
                      <a:pt x="100138" y="9059"/>
                      <a:pt x="100138" y="20233"/>
                    </a:cubicBezTo>
                    <a:lnTo>
                      <a:pt x="100138" y="42608"/>
                    </a:lnTo>
                    <a:lnTo>
                      <a:pt x="112651" y="37425"/>
                    </a:lnTo>
                    <a:cubicBezTo>
                      <a:pt x="123825" y="37425"/>
                      <a:pt x="132884" y="46484"/>
                      <a:pt x="132884" y="57658"/>
                    </a:cubicBezTo>
                    <a:lnTo>
                      <a:pt x="132884" y="242237"/>
                    </a:lnTo>
                    <a:lnTo>
                      <a:pt x="133296" y="244278"/>
                    </a:lnTo>
                    <a:cubicBezTo>
                      <a:pt x="133296" y="295210"/>
                      <a:pt x="133295" y="346141"/>
                      <a:pt x="133295" y="397073"/>
                    </a:cubicBezTo>
                    <a:cubicBezTo>
                      <a:pt x="133295" y="433882"/>
                      <a:pt x="103456" y="463721"/>
                      <a:pt x="66647" y="463721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四角形: 上の 2 つの角を丸める 260">
                <a:extLst>
                  <a:ext uri="{FF2B5EF4-FFF2-40B4-BE49-F238E27FC236}">
                    <a16:creationId xmlns:a16="http://schemas.microsoft.com/office/drawing/2014/main" id="{A39A6A30-8FED-42B3-C851-D9CF51D465BC}"/>
                  </a:ext>
                </a:extLst>
              </p:cNvPr>
              <p:cNvSpPr>
                <a:spLocks/>
              </p:cNvSpPr>
              <p:nvPr/>
            </p:nvSpPr>
            <p:spPr>
              <a:xfrm rot="21040790">
                <a:off x="-1059632" y="2077505"/>
                <a:ext cx="264884" cy="10488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四角形: 上の 2 つの角を丸める 55">
                <a:extLst>
                  <a:ext uri="{FF2B5EF4-FFF2-40B4-BE49-F238E27FC236}">
                    <a16:creationId xmlns:a16="http://schemas.microsoft.com/office/drawing/2014/main" id="{4488279E-3B7B-7118-4149-72856A2234B5}"/>
                  </a:ext>
                </a:extLst>
              </p:cNvPr>
              <p:cNvSpPr/>
              <p:nvPr/>
            </p:nvSpPr>
            <p:spPr>
              <a:xfrm rot="10800000">
                <a:off x="-809682" y="3140922"/>
                <a:ext cx="59532" cy="121781"/>
              </a:xfrm>
              <a:custGeom>
                <a:avLst/>
                <a:gdLst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49032 w 140472"/>
                  <a:gd name="connsiteY0" fmla="*/ 132281 h 223721"/>
                  <a:gd name="connsiteX1" fmla="*/ 10500 w 140472"/>
                  <a:gd name="connsiteY1" fmla="*/ 132281 h 223721"/>
                  <a:gd name="connsiteX2" fmla="*/ 0 w 140472"/>
                  <a:gd name="connsiteY2" fmla="*/ 121781 h 223721"/>
                  <a:gd name="connsiteX3" fmla="*/ 0 w 140472"/>
                  <a:gd name="connsiteY3" fmla="*/ 29766 h 223721"/>
                  <a:gd name="connsiteX4" fmla="*/ 29766 w 140472"/>
                  <a:gd name="connsiteY4" fmla="*/ 0 h 223721"/>
                  <a:gd name="connsiteX5" fmla="*/ 29766 w 140472"/>
                  <a:gd name="connsiteY5" fmla="*/ 0 h 223721"/>
                  <a:gd name="connsiteX6" fmla="*/ 59532 w 140472"/>
                  <a:gd name="connsiteY6" fmla="*/ 29766 h 223721"/>
                  <a:gd name="connsiteX7" fmla="*/ 59532 w 140472"/>
                  <a:gd name="connsiteY7" fmla="*/ 121781 h 223721"/>
                  <a:gd name="connsiteX8" fmla="*/ 140472 w 140472"/>
                  <a:gd name="connsiteY8" fmla="*/ 223721 h 223721"/>
                  <a:gd name="connsiteX0" fmla="*/ 49032 w 59532"/>
                  <a:gd name="connsiteY0" fmla="*/ 132281 h 132281"/>
                  <a:gd name="connsiteX1" fmla="*/ 10500 w 59532"/>
                  <a:gd name="connsiteY1" fmla="*/ 132281 h 132281"/>
                  <a:gd name="connsiteX2" fmla="*/ 0 w 59532"/>
                  <a:gd name="connsiteY2" fmla="*/ 121781 h 132281"/>
                  <a:gd name="connsiteX3" fmla="*/ 0 w 59532"/>
                  <a:gd name="connsiteY3" fmla="*/ 29766 h 132281"/>
                  <a:gd name="connsiteX4" fmla="*/ 29766 w 59532"/>
                  <a:gd name="connsiteY4" fmla="*/ 0 h 132281"/>
                  <a:gd name="connsiteX5" fmla="*/ 29766 w 59532"/>
                  <a:gd name="connsiteY5" fmla="*/ 0 h 132281"/>
                  <a:gd name="connsiteX6" fmla="*/ 59532 w 59532"/>
                  <a:gd name="connsiteY6" fmla="*/ 29766 h 132281"/>
                  <a:gd name="connsiteX7" fmla="*/ 59532 w 59532"/>
                  <a:gd name="connsiteY7" fmla="*/ 121781 h 132281"/>
                  <a:gd name="connsiteX0" fmla="*/ 10500 w 59532"/>
                  <a:gd name="connsiteY0" fmla="*/ 132281 h 132281"/>
                  <a:gd name="connsiteX1" fmla="*/ 0 w 59532"/>
                  <a:gd name="connsiteY1" fmla="*/ 121781 h 132281"/>
                  <a:gd name="connsiteX2" fmla="*/ 0 w 59532"/>
                  <a:gd name="connsiteY2" fmla="*/ 29766 h 132281"/>
                  <a:gd name="connsiteX3" fmla="*/ 29766 w 59532"/>
                  <a:gd name="connsiteY3" fmla="*/ 0 h 132281"/>
                  <a:gd name="connsiteX4" fmla="*/ 29766 w 59532"/>
                  <a:gd name="connsiteY4" fmla="*/ 0 h 132281"/>
                  <a:gd name="connsiteX5" fmla="*/ 59532 w 59532"/>
                  <a:gd name="connsiteY5" fmla="*/ 29766 h 132281"/>
                  <a:gd name="connsiteX6" fmla="*/ 59532 w 59532"/>
                  <a:gd name="connsiteY6" fmla="*/ 121781 h 132281"/>
                  <a:gd name="connsiteX0" fmla="*/ 0 w 59532"/>
                  <a:gd name="connsiteY0" fmla="*/ 121781 h 121781"/>
                  <a:gd name="connsiteX1" fmla="*/ 0 w 59532"/>
                  <a:gd name="connsiteY1" fmla="*/ 29766 h 121781"/>
                  <a:gd name="connsiteX2" fmla="*/ 29766 w 59532"/>
                  <a:gd name="connsiteY2" fmla="*/ 0 h 121781"/>
                  <a:gd name="connsiteX3" fmla="*/ 29766 w 59532"/>
                  <a:gd name="connsiteY3" fmla="*/ 0 h 121781"/>
                  <a:gd name="connsiteX4" fmla="*/ 59532 w 59532"/>
                  <a:gd name="connsiteY4" fmla="*/ 29766 h 121781"/>
                  <a:gd name="connsiteX5" fmla="*/ 59532 w 59532"/>
                  <a:gd name="connsiteY5" fmla="*/ 121781 h 121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32" h="121781">
                    <a:moveTo>
                      <a:pt x="0" y="121781"/>
                    </a:moveTo>
                    <a:lnTo>
                      <a:pt x="0" y="29766"/>
                    </a:lnTo>
                    <a:cubicBezTo>
                      <a:pt x="0" y="13327"/>
                      <a:pt x="13327" y="0"/>
                      <a:pt x="29766" y="0"/>
                    </a:cubicBezTo>
                    <a:lnTo>
                      <a:pt x="29766" y="0"/>
                    </a:lnTo>
                    <a:cubicBezTo>
                      <a:pt x="46205" y="0"/>
                      <a:pt x="59532" y="13327"/>
                      <a:pt x="59532" y="29766"/>
                    </a:cubicBezTo>
                    <a:lnTo>
                      <a:pt x="59532" y="121781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4ACE568D-BD60-0AB7-4955-E5F75971D1C9}"/>
                </a:ext>
              </a:extLst>
            </p:cNvPr>
            <p:cNvSpPr/>
            <p:nvPr/>
          </p:nvSpPr>
          <p:spPr>
            <a:xfrm rot="10800000">
              <a:off x="2314596" y="2511739"/>
              <a:ext cx="103983" cy="325578"/>
            </a:xfrm>
            <a:custGeom>
              <a:avLst/>
              <a:gdLst>
                <a:gd name="connsiteX0" fmla="*/ 66647 w 133296"/>
                <a:gd name="connsiteY0" fmla="*/ 463721 h 463721"/>
                <a:gd name="connsiteX1" fmla="*/ 66648 w 133296"/>
                <a:gd name="connsiteY1" fmla="*/ 463720 h 463721"/>
                <a:gd name="connsiteX2" fmla="*/ 0 w 133296"/>
                <a:gd name="connsiteY2" fmla="*/ 397072 h 463721"/>
                <a:gd name="connsiteX3" fmla="*/ 0 w 133296"/>
                <a:gd name="connsiteY3" fmla="*/ 244278 h 463721"/>
                <a:gd name="connsiteX4" fmla="*/ 3444 w 133296"/>
                <a:gd name="connsiteY4" fmla="*/ 227219 h 463721"/>
                <a:gd name="connsiteX5" fmla="*/ 3444 w 133296"/>
                <a:gd name="connsiteY5" fmla="*/ 111000 h 463721"/>
                <a:gd name="connsiteX6" fmla="*/ 24153 w 133296"/>
                <a:gd name="connsiteY6" fmla="*/ 90291 h 463721"/>
                <a:gd name="connsiteX7" fmla="*/ 27425 w 133296"/>
                <a:gd name="connsiteY7" fmla="*/ 91646 h 463721"/>
                <a:gd name="connsiteX8" fmla="*/ 27425 w 133296"/>
                <a:gd name="connsiteY8" fmla="*/ 49892 h 463721"/>
                <a:gd name="connsiteX9" fmla="*/ 47658 w 133296"/>
                <a:gd name="connsiteY9" fmla="*/ 29659 h 463721"/>
                <a:gd name="connsiteX10" fmla="*/ 59672 w 133296"/>
                <a:gd name="connsiteY10" fmla="*/ 34635 h 463721"/>
                <a:gd name="connsiteX11" fmla="*/ 59672 w 133296"/>
                <a:gd name="connsiteY11" fmla="*/ 20233 h 463721"/>
                <a:gd name="connsiteX12" fmla="*/ 79905 w 133296"/>
                <a:gd name="connsiteY12" fmla="*/ 0 h 463721"/>
                <a:gd name="connsiteX13" fmla="*/ 100138 w 133296"/>
                <a:gd name="connsiteY13" fmla="*/ 20233 h 463721"/>
                <a:gd name="connsiteX14" fmla="*/ 100138 w 133296"/>
                <a:gd name="connsiteY14" fmla="*/ 42608 h 463721"/>
                <a:gd name="connsiteX15" fmla="*/ 112651 w 133296"/>
                <a:gd name="connsiteY15" fmla="*/ 37425 h 463721"/>
                <a:gd name="connsiteX16" fmla="*/ 132884 w 133296"/>
                <a:gd name="connsiteY16" fmla="*/ 57658 h 463721"/>
                <a:gd name="connsiteX17" fmla="*/ 132884 w 133296"/>
                <a:gd name="connsiteY17" fmla="*/ 242237 h 463721"/>
                <a:gd name="connsiteX18" fmla="*/ 133296 w 133296"/>
                <a:gd name="connsiteY18" fmla="*/ 244278 h 463721"/>
                <a:gd name="connsiteX19" fmla="*/ 133295 w 133296"/>
                <a:gd name="connsiteY19" fmla="*/ 397073 h 463721"/>
                <a:gd name="connsiteX20" fmla="*/ 66647 w 133296"/>
                <a:gd name="connsiteY20" fmla="*/ 463721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3296" h="463721">
                  <a:moveTo>
                    <a:pt x="66647" y="463721"/>
                  </a:moveTo>
                  <a:lnTo>
                    <a:pt x="66648" y="463720"/>
                  </a:lnTo>
                  <a:cubicBezTo>
                    <a:pt x="29839" y="463720"/>
                    <a:pt x="0" y="433881"/>
                    <a:pt x="0" y="397072"/>
                  </a:cubicBezTo>
                  <a:lnTo>
                    <a:pt x="0" y="244278"/>
                  </a:lnTo>
                  <a:lnTo>
                    <a:pt x="3444" y="227219"/>
                  </a:lnTo>
                  <a:lnTo>
                    <a:pt x="3444" y="111000"/>
                  </a:lnTo>
                  <a:cubicBezTo>
                    <a:pt x="3444" y="99563"/>
                    <a:pt x="12716" y="90291"/>
                    <a:pt x="24153" y="90291"/>
                  </a:cubicBezTo>
                  <a:lnTo>
                    <a:pt x="27425" y="91646"/>
                  </a:lnTo>
                  <a:lnTo>
                    <a:pt x="27425" y="49892"/>
                  </a:lnTo>
                  <a:cubicBezTo>
                    <a:pt x="27425" y="38718"/>
                    <a:pt x="36484" y="29659"/>
                    <a:pt x="47658" y="29659"/>
                  </a:cubicBezTo>
                  <a:lnTo>
                    <a:pt x="59672" y="34635"/>
                  </a:lnTo>
                  <a:lnTo>
                    <a:pt x="59672" y="20233"/>
                  </a:lnTo>
                  <a:cubicBezTo>
                    <a:pt x="59672" y="9059"/>
                    <a:pt x="68731" y="0"/>
                    <a:pt x="79905" y="0"/>
                  </a:cubicBezTo>
                  <a:cubicBezTo>
                    <a:pt x="91079" y="0"/>
                    <a:pt x="100138" y="9059"/>
                    <a:pt x="100138" y="20233"/>
                  </a:cubicBezTo>
                  <a:lnTo>
                    <a:pt x="100138" y="42608"/>
                  </a:lnTo>
                  <a:lnTo>
                    <a:pt x="112651" y="37425"/>
                  </a:lnTo>
                  <a:cubicBezTo>
                    <a:pt x="123825" y="37425"/>
                    <a:pt x="132884" y="46484"/>
                    <a:pt x="132884" y="57658"/>
                  </a:cubicBezTo>
                  <a:lnTo>
                    <a:pt x="132884" y="242237"/>
                  </a:lnTo>
                  <a:lnTo>
                    <a:pt x="133296" y="244278"/>
                  </a:lnTo>
                  <a:cubicBezTo>
                    <a:pt x="133296" y="295210"/>
                    <a:pt x="133295" y="346141"/>
                    <a:pt x="133295" y="397073"/>
                  </a:cubicBezTo>
                  <a:cubicBezTo>
                    <a:pt x="133295" y="433882"/>
                    <a:pt x="103456" y="463721"/>
                    <a:pt x="66647" y="463721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B2F691FD-F807-E840-1C18-F0E962C1C304}"/>
                </a:ext>
              </a:extLst>
            </p:cNvPr>
            <p:cNvSpPr>
              <a:spLocks/>
            </p:cNvSpPr>
            <p:nvPr/>
          </p:nvSpPr>
          <p:spPr>
            <a:xfrm rot="21040790">
              <a:off x="2177963" y="1834300"/>
              <a:ext cx="206633" cy="8182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0CB97898-DD01-4075-A4D0-63D2FF7C6CE6}"/>
                </a:ext>
              </a:extLst>
            </p:cNvPr>
            <p:cNvSpPr/>
            <p:nvPr/>
          </p:nvSpPr>
          <p:spPr>
            <a:xfrm rot="10800000">
              <a:off x="1629997" y="2517789"/>
              <a:ext cx="663775" cy="678637"/>
            </a:xfrm>
            <a:custGeom>
              <a:avLst/>
              <a:gdLst>
                <a:gd name="connsiteX0" fmla="*/ 850898 w 850898"/>
                <a:gd name="connsiteY0" fmla="*/ 869950 h 869950"/>
                <a:gd name="connsiteX1" fmla="*/ 0 w 850898"/>
                <a:gd name="connsiteY1" fmla="*/ 869950 h 869950"/>
                <a:gd name="connsiteX2" fmla="*/ 111127 w 850898"/>
                <a:gd name="connsiteY2" fmla="*/ 0 h 869950"/>
                <a:gd name="connsiteX3" fmla="*/ 399770 w 850898"/>
                <a:gd name="connsiteY3" fmla="*/ 0 h 869950"/>
                <a:gd name="connsiteX4" fmla="*/ 427607 w 850898"/>
                <a:gd name="connsiteY4" fmla="*/ 481423 h 869950"/>
                <a:gd name="connsiteX5" fmla="*/ 455445 w 850898"/>
                <a:gd name="connsiteY5" fmla="*/ 0 h 869950"/>
                <a:gd name="connsiteX6" fmla="*/ 739771 w 850898"/>
                <a:gd name="connsiteY6" fmla="*/ 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0898" h="869950">
                  <a:moveTo>
                    <a:pt x="850898" y="869950"/>
                  </a:moveTo>
                  <a:lnTo>
                    <a:pt x="0" y="869950"/>
                  </a:lnTo>
                  <a:lnTo>
                    <a:pt x="111127" y="0"/>
                  </a:lnTo>
                  <a:lnTo>
                    <a:pt x="399770" y="0"/>
                  </a:lnTo>
                  <a:lnTo>
                    <a:pt x="427607" y="481423"/>
                  </a:lnTo>
                  <a:lnTo>
                    <a:pt x="455445" y="0"/>
                  </a:lnTo>
                  <a:lnTo>
                    <a:pt x="739771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6D2D0EB5-EA54-686B-4FFA-0B15058B2459}"/>
                </a:ext>
              </a:extLst>
            </p:cNvPr>
            <p:cNvGrpSpPr/>
            <p:nvPr/>
          </p:nvGrpSpPr>
          <p:grpSpPr>
            <a:xfrm>
              <a:off x="1595322" y="3116927"/>
              <a:ext cx="733123" cy="189880"/>
              <a:chOff x="4483100" y="4603440"/>
              <a:chExt cx="939796" cy="243408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223" name="四角形: 上の 2 つの角を丸める 222">
                <a:extLst>
                  <a:ext uri="{FF2B5EF4-FFF2-40B4-BE49-F238E27FC236}">
                    <a16:creationId xmlns:a16="http://schemas.microsoft.com/office/drawing/2014/main" id="{F720D208-1286-EC34-1AA2-E5FD3EAD6A19}"/>
                  </a:ext>
                </a:extLst>
              </p:cNvPr>
              <p:cNvSpPr/>
              <p:nvPr/>
            </p:nvSpPr>
            <p:spPr>
              <a:xfrm>
                <a:off x="4483100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7246D4E4-4572-7413-D593-7139CBB555DE}"/>
                  </a:ext>
                </a:extLst>
              </p:cNvPr>
              <p:cNvSpPr/>
              <p:nvPr/>
            </p:nvSpPr>
            <p:spPr>
              <a:xfrm>
                <a:off x="4952998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5" name="フリーフォーム: 図形 474">
              <a:extLst>
                <a:ext uri="{FF2B5EF4-FFF2-40B4-BE49-F238E27FC236}">
                  <a16:creationId xmlns:a16="http://schemas.microsoft.com/office/drawing/2014/main" id="{B4E0CCF5-6464-E6CA-1F35-B0FAAE74930A}"/>
                </a:ext>
              </a:extLst>
            </p:cNvPr>
            <p:cNvSpPr/>
            <p:nvPr/>
          </p:nvSpPr>
          <p:spPr>
            <a:xfrm>
              <a:off x="1597797" y="1801593"/>
              <a:ext cx="728173" cy="1110271"/>
            </a:xfrm>
            <a:custGeom>
              <a:avLst/>
              <a:gdLst>
                <a:gd name="connsiteX0" fmla="*/ 126935 w 728173"/>
                <a:gd name="connsiteY0" fmla="*/ 0 h 1110271"/>
                <a:gd name="connsiteX1" fmla="*/ 601238 w 728173"/>
                <a:gd name="connsiteY1" fmla="*/ 0 h 1110271"/>
                <a:gd name="connsiteX2" fmla="*/ 728173 w 728173"/>
                <a:gd name="connsiteY2" fmla="*/ 126935 h 1110271"/>
                <a:gd name="connsiteX3" fmla="*/ 687883 w 728173"/>
                <a:gd name="connsiteY3" fmla="*/ 864766 h 1110271"/>
                <a:gd name="connsiteX4" fmla="*/ 707253 w 728173"/>
                <a:gd name="connsiteY4" fmla="*/ 1110271 h 1110271"/>
                <a:gd name="connsiteX5" fmla="*/ 394161 w 728173"/>
                <a:gd name="connsiteY5" fmla="*/ 1110271 h 1110271"/>
                <a:gd name="connsiteX6" fmla="*/ 362404 w 728173"/>
                <a:gd name="connsiteY6" fmla="*/ 1044510 h 1110271"/>
                <a:gd name="connsiteX7" fmla="*/ 330647 w 728173"/>
                <a:gd name="connsiteY7" fmla="*/ 1110271 h 1110271"/>
                <a:gd name="connsiteX8" fmla="*/ 20919 w 728173"/>
                <a:gd name="connsiteY8" fmla="*/ 1110271 h 1110271"/>
                <a:gd name="connsiteX9" fmla="*/ 40290 w 728173"/>
                <a:gd name="connsiteY9" fmla="*/ 864758 h 1110271"/>
                <a:gd name="connsiteX10" fmla="*/ 0 w 728173"/>
                <a:gd name="connsiteY10" fmla="*/ 126935 h 1110271"/>
                <a:gd name="connsiteX11" fmla="*/ 126935 w 728173"/>
                <a:gd name="connsiteY11" fmla="*/ 0 h 111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8173" h="1110271">
                  <a:moveTo>
                    <a:pt x="126935" y="0"/>
                  </a:moveTo>
                  <a:lnTo>
                    <a:pt x="601238" y="0"/>
                  </a:lnTo>
                  <a:cubicBezTo>
                    <a:pt x="671342" y="0"/>
                    <a:pt x="728173" y="56831"/>
                    <a:pt x="728173" y="126935"/>
                  </a:cubicBezTo>
                  <a:lnTo>
                    <a:pt x="687883" y="864766"/>
                  </a:lnTo>
                  <a:lnTo>
                    <a:pt x="707253" y="1110271"/>
                  </a:lnTo>
                  <a:lnTo>
                    <a:pt x="394161" y="1110271"/>
                  </a:lnTo>
                  <a:lnTo>
                    <a:pt x="362404" y="1044510"/>
                  </a:lnTo>
                  <a:lnTo>
                    <a:pt x="330647" y="1110271"/>
                  </a:lnTo>
                  <a:lnTo>
                    <a:pt x="20919" y="1110271"/>
                  </a:lnTo>
                  <a:lnTo>
                    <a:pt x="40290" y="864758"/>
                  </a:lnTo>
                  <a:lnTo>
                    <a:pt x="0" y="126935"/>
                  </a:lnTo>
                  <a:cubicBezTo>
                    <a:pt x="0" y="56831"/>
                    <a:pt x="56831" y="0"/>
                    <a:pt x="126935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6" name="二等辺三角形 225">
              <a:extLst>
                <a:ext uri="{FF2B5EF4-FFF2-40B4-BE49-F238E27FC236}">
                  <a16:creationId xmlns:a16="http://schemas.microsoft.com/office/drawing/2014/main" id="{5138E713-5880-BA72-6CB7-9AC661061AD8}"/>
                </a:ext>
              </a:extLst>
            </p:cNvPr>
            <p:cNvSpPr/>
            <p:nvPr/>
          </p:nvSpPr>
          <p:spPr>
            <a:xfrm rot="10800000">
              <a:off x="1776920" y="1801593"/>
              <a:ext cx="366562" cy="240567"/>
            </a:xfrm>
            <a:prstGeom prst="triangle">
              <a:avLst/>
            </a:prstGeom>
            <a:solidFill>
              <a:srgbClr val="FAC09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四角形: 上の 2 つの角を丸める 55">
              <a:extLst>
                <a:ext uri="{FF2B5EF4-FFF2-40B4-BE49-F238E27FC236}">
                  <a16:creationId xmlns:a16="http://schemas.microsoft.com/office/drawing/2014/main" id="{F32159D1-4A77-F1B0-D3D0-B5736F13613B}"/>
                </a:ext>
              </a:extLst>
            </p:cNvPr>
            <p:cNvSpPr/>
            <p:nvPr/>
          </p:nvSpPr>
          <p:spPr>
            <a:xfrm rot="10800000">
              <a:off x="2372946" y="2663859"/>
              <a:ext cx="46440" cy="95000"/>
            </a:xfrm>
            <a:custGeom>
              <a:avLst/>
              <a:gdLst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49032 w 140472"/>
                <a:gd name="connsiteY0" fmla="*/ 132281 h 223721"/>
                <a:gd name="connsiteX1" fmla="*/ 10500 w 140472"/>
                <a:gd name="connsiteY1" fmla="*/ 132281 h 223721"/>
                <a:gd name="connsiteX2" fmla="*/ 0 w 140472"/>
                <a:gd name="connsiteY2" fmla="*/ 121781 h 223721"/>
                <a:gd name="connsiteX3" fmla="*/ 0 w 140472"/>
                <a:gd name="connsiteY3" fmla="*/ 29766 h 223721"/>
                <a:gd name="connsiteX4" fmla="*/ 29766 w 140472"/>
                <a:gd name="connsiteY4" fmla="*/ 0 h 223721"/>
                <a:gd name="connsiteX5" fmla="*/ 29766 w 140472"/>
                <a:gd name="connsiteY5" fmla="*/ 0 h 223721"/>
                <a:gd name="connsiteX6" fmla="*/ 59532 w 140472"/>
                <a:gd name="connsiteY6" fmla="*/ 29766 h 223721"/>
                <a:gd name="connsiteX7" fmla="*/ 59532 w 140472"/>
                <a:gd name="connsiteY7" fmla="*/ 121781 h 223721"/>
                <a:gd name="connsiteX8" fmla="*/ 140472 w 140472"/>
                <a:gd name="connsiteY8" fmla="*/ 223721 h 223721"/>
                <a:gd name="connsiteX0" fmla="*/ 49032 w 59532"/>
                <a:gd name="connsiteY0" fmla="*/ 132281 h 132281"/>
                <a:gd name="connsiteX1" fmla="*/ 10500 w 59532"/>
                <a:gd name="connsiteY1" fmla="*/ 132281 h 132281"/>
                <a:gd name="connsiteX2" fmla="*/ 0 w 59532"/>
                <a:gd name="connsiteY2" fmla="*/ 121781 h 132281"/>
                <a:gd name="connsiteX3" fmla="*/ 0 w 59532"/>
                <a:gd name="connsiteY3" fmla="*/ 29766 h 132281"/>
                <a:gd name="connsiteX4" fmla="*/ 29766 w 59532"/>
                <a:gd name="connsiteY4" fmla="*/ 0 h 132281"/>
                <a:gd name="connsiteX5" fmla="*/ 29766 w 59532"/>
                <a:gd name="connsiteY5" fmla="*/ 0 h 132281"/>
                <a:gd name="connsiteX6" fmla="*/ 59532 w 59532"/>
                <a:gd name="connsiteY6" fmla="*/ 29766 h 132281"/>
                <a:gd name="connsiteX7" fmla="*/ 59532 w 59532"/>
                <a:gd name="connsiteY7" fmla="*/ 121781 h 132281"/>
                <a:gd name="connsiteX0" fmla="*/ 10500 w 59532"/>
                <a:gd name="connsiteY0" fmla="*/ 132281 h 132281"/>
                <a:gd name="connsiteX1" fmla="*/ 0 w 59532"/>
                <a:gd name="connsiteY1" fmla="*/ 121781 h 132281"/>
                <a:gd name="connsiteX2" fmla="*/ 0 w 59532"/>
                <a:gd name="connsiteY2" fmla="*/ 29766 h 132281"/>
                <a:gd name="connsiteX3" fmla="*/ 29766 w 59532"/>
                <a:gd name="connsiteY3" fmla="*/ 0 h 132281"/>
                <a:gd name="connsiteX4" fmla="*/ 29766 w 59532"/>
                <a:gd name="connsiteY4" fmla="*/ 0 h 132281"/>
                <a:gd name="connsiteX5" fmla="*/ 59532 w 59532"/>
                <a:gd name="connsiteY5" fmla="*/ 29766 h 132281"/>
                <a:gd name="connsiteX6" fmla="*/ 59532 w 59532"/>
                <a:gd name="connsiteY6" fmla="*/ 121781 h 132281"/>
                <a:gd name="connsiteX0" fmla="*/ 0 w 59532"/>
                <a:gd name="connsiteY0" fmla="*/ 121781 h 121781"/>
                <a:gd name="connsiteX1" fmla="*/ 0 w 59532"/>
                <a:gd name="connsiteY1" fmla="*/ 29766 h 121781"/>
                <a:gd name="connsiteX2" fmla="*/ 29766 w 59532"/>
                <a:gd name="connsiteY2" fmla="*/ 0 h 121781"/>
                <a:gd name="connsiteX3" fmla="*/ 29766 w 59532"/>
                <a:gd name="connsiteY3" fmla="*/ 0 h 121781"/>
                <a:gd name="connsiteX4" fmla="*/ 59532 w 59532"/>
                <a:gd name="connsiteY4" fmla="*/ 29766 h 121781"/>
                <a:gd name="connsiteX5" fmla="*/ 59532 w 59532"/>
                <a:gd name="connsiteY5" fmla="*/ 121781 h 12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32" h="121781">
                  <a:moveTo>
                    <a:pt x="0" y="121781"/>
                  </a:moveTo>
                  <a:lnTo>
                    <a:pt x="0" y="29766"/>
                  </a:lnTo>
                  <a:cubicBezTo>
                    <a:pt x="0" y="13327"/>
                    <a:pt x="13327" y="0"/>
                    <a:pt x="29766" y="0"/>
                  </a:cubicBezTo>
                  <a:lnTo>
                    <a:pt x="29766" y="0"/>
                  </a:lnTo>
                  <a:cubicBezTo>
                    <a:pt x="46205" y="0"/>
                    <a:pt x="59532" y="13327"/>
                    <a:pt x="59532" y="29766"/>
                  </a:cubicBezTo>
                  <a:lnTo>
                    <a:pt x="59532" y="121781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9880C005-401C-F0AC-3342-87966E9B9D41}"/>
                </a:ext>
              </a:extLst>
            </p:cNvPr>
            <p:cNvSpPr/>
            <p:nvPr/>
          </p:nvSpPr>
          <p:spPr>
            <a:xfrm>
              <a:off x="1316662" y="1194066"/>
              <a:ext cx="213643" cy="26377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603375DD-5E17-0962-1935-6BF8BF450C68}"/>
                </a:ext>
              </a:extLst>
            </p:cNvPr>
            <p:cNvSpPr/>
            <p:nvPr/>
          </p:nvSpPr>
          <p:spPr>
            <a:xfrm>
              <a:off x="2390345" y="1194066"/>
              <a:ext cx="213643" cy="26377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CC4FDD2D-9D97-AA11-A09C-3EB091832598}"/>
                </a:ext>
              </a:extLst>
            </p:cNvPr>
            <p:cNvSpPr/>
            <p:nvPr/>
          </p:nvSpPr>
          <p:spPr>
            <a:xfrm>
              <a:off x="1400158" y="708386"/>
              <a:ext cx="1123451" cy="1123451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アーチ 27">
              <a:extLst>
                <a:ext uri="{FF2B5EF4-FFF2-40B4-BE49-F238E27FC236}">
                  <a16:creationId xmlns:a16="http://schemas.microsoft.com/office/drawing/2014/main" id="{46D08A6A-4D03-F613-41C4-9FBAF43874C0}"/>
                </a:ext>
              </a:extLst>
            </p:cNvPr>
            <p:cNvSpPr/>
            <p:nvPr/>
          </p:nvSpPr>
          <p:spPr>
            <a:xfrm rot="10800000">
              <a:off x="1811547" y="1402899"/>
              <a:ext cx="297309" cy="297309"/>
            </a:xfrm>
            <a:prstGeom prst="blockArc">
              <a:avLst>
                <a:gd name="adj1" fmla="val 12426846"/>
                <a:gd name="adj2" fmla="val 19680107"/>
                <a:gd name="adj3" fmla="val 14627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32046114-911B-FA0F-3359-8771C6FC5951}"/>
                </a:ext>
              </a:extLst>
            </p:cNvPr>
            <p:cNvSpPr/>
            <p:nvPr/>
          </p:nvSpPr>
          <p:spPr>
            <a:xfrm>
              <a:off x="1602157" y="1186521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80CCCEE1-40A8-0726-0167-C946592ECC1E}"/>
                </a:ext>
              </a:extLst>
            </p:cNvPr>
            <p:cNvSpPr/>
            <p:nvPr/>
          </p:nvSpPr>
          <p:spPr>
            <a:xfrm>
              <a:off x="2217624" y="1186521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2B1F914-4F8A-A69B-9510-E10BBA39C00D}"/>
                </a:ext>
              </a:extLst>
            </p:cNvPr>
            <p:cNvSpPr/>
            <p:nvPr/>
          </p:nvSpPr>
          <p:spPr>
            <a:xfrm rot="5400000">
              <a:off x="1605559" y="276822"/>
              <a:ext cx="621626" cy="1263130"/>
            </a:xfrm>
            <a:custGeom>
              <a:avLst/>
              <a:gdLst>
                <a:gd name="connsiteX0" fmla="*/ 0 w 621626"/>
                <a:gd name="connsiteY0" fmla="*/ 595371 h 1263130"/>
                <a:gd name="connsiteX1" fmla="*/ 465719 w 621626"/>
                <a:gd name="connsiteY1" fmla="*/ 12096 h 1263130"/>
                <a:gd name="connsiteX2" fmla="*/ 518790 w 621626"/>
                <a:gd name="connsiteY2" fmla="*/ 6635 h 1263130"/>
                <a:gd name="connsiteX3" fmla="*/ 522610 w 621626"/>
                <a:gd name="connsiteY3" fmla="*/ 5610 h 1263130"/>
                <a:gd name="connsiteX4" fmla="*/ 529304 w 621626"/>
                <a:gd name="connsiteY4" fmla="*/ 5553 h 1263130"/>
                <a:gd name="connsiteX5" fmla="*/ 583267 w 621626"/>
                <a:gd name="connsiteY5" fmla="*/ 0 h 1263130"/>
                <a:gd name="connsiteX6" fmla="*/ 578973 w 621626"/>
                <a:gd name="connsiteY6" fmla="*/ 5128 h 1263130"/>
                <a:gd name="connsiteX7" fmla="*/ 621626 w 621626"/>
                <a:gd name="connsiteY7" fmla="*/ 4762 h 1263130"/>
                <a:gd name="connsiteX8" fmla="*/ 373717 w 621626"/>
                <a:gd name="connsiteY8" fmla="*/ 613021 h 1263130"/>
                <a:gd name="connsiteX9" fmla="*/ 364065 w 621626"/>
                <a:gd name="connsiteY9" fmla="*/ 784244 h 1263130"/>
                <a:gd name="connsiteX10" fmla="*/ 367523 w 621626"/>
                <a:gd name="connsiteY10" fmla="*/ 829729 h 1263130"/>
                <a:gd name="connsiteX11" fmla="*/ 370553 w 621626"/>
                <a:gd name="connsiteY11" fmla="*/ 841662 h 1263130"/>
                <a:gd name="connsiteX12" fmla="*/ 583267 w 621626"/>
                <a:gd name="connsiteY12" fmla="*/ 1190742 h 1263130"/>
                <a:gd name="connsiteX13" fmla="*/ 465718 w 621626"/>
                <a:gd name="connsiteY13" fmla="*/ 1178646 h 1263130"/>
                <a:gd name="connsiteX14" fmla="*/ 432026 w 621626"/>
                <a:gd name="connsiteY14" fmla="*/ 1167971 h 1263130"/>
                <a:gd name="connsiteX15" fmla="*/ 467516 w 621626"/>
                <a:gd name="connsiteY15" fmla="*/ 1263128 h 1263130"/>
                <a:gd name="connsiteX16" fmla="*/ 467515 w 621626"/>
                <a:gd name="connsiteY16" fmla="*/ 1263130 h 1263130"/>
                <a:gd name="connsiteX17" fmla="*/ 349097 w 621626"/>
                <a:gd name="connsiteY17" fmla="*/ 1228522 h 1263130"/>
                <a:gd name="connsiteX18" fmla="*/ 262033 w 621626"/>
                <a:gd name="connsiteY18" fmla="*/ 1169592 h 1263130"/>
                <a:gd name="connsiteX19" fmla="*/ 263476 w 621626"/>
                <a:gd name="connsiteY19" fmla="*/ 1234951 h 1263130"/>
                <a:gd name="connsiteX20" fmla="*/ 69374 w 621626"/>
                <a:gd name="connsiteY20" fmla="*/ 906228 h 1263130"/>
                <a:gd name="connsiteX21" fmla="*/ 74472 w 621626"/>
                <a:gd name="connsiteY21" fmla="*/ 880969 h 1263130"/>
                <a:gd name="connsiteX22" fmla="*/ 45836 w 621626"/>
                <a:gd name="connsiteY22" fmla="*/ 827116 h 1263130"/>
                <a:gd name="connsiteX23" fmla="*/ 0 w 621626"/>
                <a:gd name="connsiteY23" fmla="*/ 595371 h 1263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21626" h="1263130">
                  <a:moveTo>
                    <a:pt x="0" y="595371"/>
                  </a:moveTo>
                  <a:cubicBezTo>
                    <a:pt x="0" y="307659"/>
                    <a:pt x="199934" y="67612"/>
                    <a:pt x="465719" y="12096"/>
                  </a:cubicBezTo>
                  <a:lnTo>
                    <a:pt x="518790" y="6635"/>
                  </a:lnTo>
                  <a:lnTo>
                    <a:pt x="522610" y="5610"/>
                  </a:lnTo>
                  <a:lnTo>
                    <a:pt x="529304" y="5553"/>
                  </a:lnTo>
                  <a:lnTo>
                    <a:pt x="583267" y="0"/>
                  </a:lnTo>
                  <a:lnTo>
                    <a:pt x="578973" y="5128"/>
                  </a:lnTo>
                  <a:lnTo>
                    <a:pt x="621626" y="4762"/>
                  </a:lnTo>
                  <a:cubicBezTo>
                    <a:pt x="489256" y="169370"/>
                    <a:pt x="401760" y="384046"/>
                    <a:pt x="373717" y="613021"/>
                  </a:cubicBezTo>
                  <a:cubicBezTo>
                    <a:pt x="366707" y="670265"/>
                    <a:pt x="363518" y="727538"/>
                    <a:pt x="364065" y="784244"/>
                  </a:cubicBezTo>
                  <a:lnTo>
                    <a:pt x="367523" y="829729"/>
                  </a:lnTo>
                  <a:lnTo>
                    <a:pt x="370553" y="841662"/>
                  </a:lnTo>
                  <a:cubicBezTo>
                    <a:pt x="410999" y="973258"/>
                    <a:pt x="483611" y="1093692"/>
                    <a:pt x="583267" y="1190742"/>
                  </a:cubicBezTo>
                  <a:cubicBezTo>
                    <a:pt x="543001" y="1190742"/>
                    <a:pt x="503688" y="1186577"/>
                    <a:pt x="465718" y="1178646"/>
                  </a:cubicBezTo>
                  <a:lnTo>
                    <a:pt x="432026" y="1167971"/>
                  </a:lnTo>
                  <a:lnTo>
                    <a:pt x="467516" y="1263128"/>
                  </a:lnTo>
                  <a:lnTo>
                    <a:pt x="467515" y="1263130"/>
                  </a:lnTo>
                  <a:cubicBezTo>
                    <a:pt x="425789" y="1258020"/>
                    <a:pt x="386138" y="1246184"/>
                    <a:pt x="349097" y="1228522"/>
                  </a:cubicBezTo>
                  <a:lnTo>
                    <a:pt x="262033" y="1169592"/>
                  </a:lnTo>
                  <a:lnTo>
                    <a:pt x="263476" y="1234951"/>
                  </a:lnTo>
                  <a:cubicBezTo>
                    <a:pt x="135955" y="1219334"/>
                    <a:pt x="49052" y="1072159"/>
                    <a:pt x="69374" y="906228"/>
                  </a:cubicBezTo>
                  <a:lnTo>
                    <a:pt x="74472" y="880969"/>
                  </a:lnTo>
                  <a:lnTo>
                    <a:pt x="45836" y="827116"/>
                  </a:lnTo>
                  <a:cubicBezTo>
                    <a:pt x="16321" y="755887"/>
                    <a:pt x="0" y="677575"/>
                    <a:pt x="0" y="59537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F915D130-F5D6-60A7-2E41-A710F1CEF1EA}"/>
              </a:ext>
            </a:extLst>
          </p:cNvPr>
          <p:cNvGrpSpPr/>
          <p:nvPr/>
        </p:nvGrpSpPr>
        <p:grpSpPr>
          <a:xfrm>
            <a:off x="4309551" y="597574"/>
            <a:ext cx="1505604" cy="2709233"/>
            <a:chOff x="4309551" y="597574"/>
            <a:chExt cx="1505604" cy="2709233"/>
          </a:xfrm>
        </p:grpSpPr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F25C1616-285D-5299-1A31-38BB3D907AEE}"/>
                </a:ext>
              </a:extLst>
            </p:cNvPr>
            <p:cNvSpPr/>
            <p:nvPr/>
          </p:nvSpPr>
          <p:spPr>
            <a:xfrm rot="10800000">
              <a:off x="5526778" y="2511739"/>
              <a:ext cx="103983" cy="325578"/>
            </a:xfrm>
            <a:custGeom>
              <a:avLst/>
              <a:gdLst>
                <a:gd name="connsiteX0" fmla="*/ 66647 w 133296"/>
                <a:gd name="connsiteY0" fmla="*/ 463721 h 463721"/>
                <a:gd name="connsiteX1" fmla="*/ 66648 w 133296"/>
                <a:gd name="connsiteY1" fmla="*/ 463720 h 463721"/>
                <a:gd name="connsiteX2" fmla="*/ 0 w 133296"/>
                <a:gd name="connsiteY2" fmla="*/ 397072 h 463721"/>
                <a:gd name="connsiteX3" fmla="*/ 0 w 133296"/>
                <a:gd name="connsiteY3" fmla="*/ 244278 h 463721"/>
                <a:gd name="connsiteX4" fmla="*/ 3444 w 133296"/>
                <a:gd name="connsiteY4" fmla="*/ 227219 h 463721"/>
                <a:gd name="connsiteX5" fmla="*/ 3444 w 133296"/>
                <a:gd name="connsiteY5" fmla="*/ 111000 h 463721"/>
                <a:gd name="connsiteX6" fmla="*/ 24153 w 133296"/>
                <a:gd name="connsiteY6" fmla="*/ 90291 h 463721"/>
                <a:gd name="connsiteX7" fmla="*/ 27425 w 133296"/>
                <a:gd name="connsiteY7" fmla="*/ 91646 h 463721"/>
                <a:gd name="connsiteX8" fmla="*/ 27425 w 133296"/>
                <a:gd name="connsiteY8" fmla="*/ 49892 h 463721"/>
                <a:gd name="connsiteX9" fmla="*/ 47658 w 133296"/>
                <a:gd name="connsiteY9" fmla="*/ 29659 h 463721"/>
                <a:gd name="connsiteX10" fmla="*/ 59672 w 133296"/>
                <a:gd name="connsiteY10" fmla="*/ 34635 h 463721"/>
                <a:gd name="connsiteX11" fmla="*/ 59672 w 133296"/>
                <a:gd name="connsiteY11" fmla="*/ 20233 h 463721"/>
                <a:gd name="connsiteX12" fmla="*/ 79905 w 133296"/>
                <a:gd name="connsiteY12" fmla="*/ 0 h 463721"/>
                <a:gd name="connsiteX13" fmla="*/ 100138 w 133296"/>
                <a:gd name="connsiteY13" fmla="*/ 20233 h 463721"/>
                <a:gd name="connsiteX14" fmla="*/ 100138 w 133296"/>
                <a:gd name="connsiteY14" fmla="*/ 42608 h 463721"/>
                <a:gd name="connsiteX15" fmla="*/ 112651 w 133296"/>
                <a:gd name="connsiteY15" fmla="*/ 37425 h 463721"/>
                <a:gd name="connsiteX16" fmla="*/ 132884 w 133296"/>
                <a:gd name="connsiteY16" fmla="*/ 57658 h 463721"/>
                <a:gd name="connsiteX17" fmla="*/ 132884 w 133296"/>
                <a:gd name="connsiteY17" fmla="*/ 242237 h 463721"/>
                <a:gd name="connsiteX18" fmla="*/ 133296 w 133296"/>
                <a:gd name="connsiteY18" fmla="*/ 244278 h 463721"/>
                <a:gd name="connsiteX19" fmla="*/ 133295 w 133296"/>
                <a:gd name="connsiteY19" fmla="*/ 397073 h 463721"/>
                <a:gd name="connsiteX20" fmla="*/ 66647 w 133296"/>
                <a:gd name="connsiteY20" fmla="*/ 463721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3296" h="463721">
                  <a:moveTo>
                    <a:pt x="66647" y="463721"/>
                  </a:moveTo>
                  <a:lnTo>
                    <a:pt x="66648" y="463720"/>
                  </a:lnTo>
                  <a:cubicBezTo>
                    <a:pt x="29839" y="463720"/>
                    <a:pt x="0" y="433881"/>
                    <a:pt x="0" y="397072"/>
                  </a:cubicBezTo>
                  <a:lnTo>
                    <a:pt x="0" y="244278"/>
                  </a:lnTo>
                  <a:lnTo>
                    <a:pt x="3444" y="227219"/>
                  </a:lnTo>
                  <a:lnTo>
                    <a:pt x="3444" y="111000"/>
                  </a:lnTo>
                  <a:cubicBezTo>
                    <a:pt x="3444" y="99563"/>
                    <a:pt x="12716" y="90291"/>
                    <a:pt x="24153" y="90291"/>
                  </a:cubicBezTo>
                  <a:lnTo>
                    <a:pt x="27425" y="91646"/>
                  </a:lnTo>
                  <a:lnTo>
                    <a:pt x="27425" y="49892"/>
                  </a:lnTo>
                  <a:cubicBezTo>
                    <a:pt x="27425" y="38718"/>
                    <a:pt x="36484" y="29659"/>
                    <a:pt x="47658" y="29659"/>
                  </a:cubicBezTo>
                  <a:lnTo>
                    <a:pt x="59672" y="34635"/>
                  </a:lnTo>
                  <a:lnTo>
                    <a:pt x="59672" y="20233"/>
                  </a:lnTo>
                  <a:cubicBezTo>
                    <a:pt x="59672" y="9059"/>
                    <a:pt x="68731" y="0"/>
                    <a:pt x="79905" y="0"/>
                  </a:cubicBezTo>
                  <a:cubicBezTo>
                    <a:pt x="91079" y="0"/>
                    <a:pt x="100138" y="9059"/>
                    <a:pt x="100138" y="20233"/>
                  </a:cubicBezTo>
                  <a:lnTo>
                    <a:pt x="100138" y="42608"/>
                  </a:lnTo>
                  <a:lnTo>
                    <a:pt x="112651" y="37425"/>
                  </a:lnTo>
                  <a:cubicBezTo>
                    <a:pt x="123825" y="37425"/>
                    <a:pt x="132884" y="46484"/>
                    <a:pt x="132884" y="57658"/>
                  </a:cubicBezTo>
                  <a:lnTo>
                    <a:pt x="132884" y="242237"/>
                  </a:lnTo>
                  <a:lnTo>
                    <a:pt x="133296" y="244278"/>
                  </a:lnTo>
                  <a:cubicBezTo>
                    <a:pt x="133296" y="295210"/>
                    <a:pt x="133295" y="346141"/>
                    <a:pt x="133295" y="397073"/>
                  </a:cubicBezTo>
                  <a:cubicBezTo>
                    <a:pt x="133295" y="433882"/>
                    <a:pt x="103456" y="463721"/>
                    <a:pt x="66647" y="463721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2F0E846B-E71A-2717-A4C3-FADC0741B240}"/>
                </a:ext>
              </a:extLst>
            </p:cNvPr>
            <p:cNvSpPr>
              <a:spLocks/>
            </p:cNvSpPr>
            <p:nvPr/>
          </p:nvSpPr>
          <p:spPr>
            <a:xfrm rot="21040790">
              <a:off x="5389131" y="1834300"/>
              <a:ext cx="206633" cy="8182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6" name="フリーフォーム: 図形 475">
              <a:extLst>
                <a:ext uri="{FF2B5EF4-FFF2-40B4-BE49-F238E27FC236}">
                  <a16:creationId xmlns:a16="http://schemas.microsoft.com/office/drawing/2014/main" id="{BBAE1967-F0D3-FE29-B575-6F6EE4A3BB72}"/>
                </a:ext>
              </a:extLst>
            </p:cNvPr>
            <p:cNvSpPr/>
            <p:nvPr/>
          </p:nvSpPr>
          <p:spPr>
            <a:xfrm rot="17100000">
              <a:off x="4370089" y="1632153"/>
              <a:ext cx="240667" cy="361743"/>
            </a:xfrm>
            <a:custGeom>
              <a:avLst/>
              <a:gdLst>
                <a:gd name="connsiteX0" fmla="*/ 303190 w 308513"/>
                <a:gd name="connsiteY0" fmla="*/ 284005 h 463721"/>
                <a:gd name="connsiteX1" fmla="*/ 288663 w 308513"/>
                <a:gd name="connsiteY1" fmla="*/ 338220 h 463721"/>
                <a:gd name="connsiteX2" fmla="*/ 185315 w 308513"/>
                <a:gd name="connsiteY2" fmla="*/ 397886 h 463721"/>
                <a:gd name="connsiteX3" fmla="*/ 183821 w 308513"/>
                <a:gd name="connsiteY3" fmla="*/ 405290 h 463721"/>
                <a:gd name="connsiteX4" fmla="*/ 95669 w 308513"/>
                <a:gd name="connsiteY4" fmla="*/ 463721 h 463721"/>
                <a:gd name="connsiteX5" fmla="*/ 95670 w 308513"/>
                <a:gd name="connsiteY5" fmla="*/ 463720 h 463721"/>
                <a:gd name="connsiteX6" fmla="*/ 0 w 308513"/>
                <a:gd name="connsiteY6" fmla="*/ 368050 h 463721"/>
                <a:gd name="connsiteX7" fmla="*/ 0 w 308513"/>
                <a:gd name="connsiteY7" fmla="*/ 273300 h 463721"/>
                <a:gd name="connsiteX8" fmla="*/ 4301 w 308513"/>
                <a:gd name="connsiteY8" fmla="*/ 244851 h 463721"/>
                <a:gd name="connsiteX9" fmla="*/ 4943 w 308513"/>
                <a:gd name="connsiteY9" fmla="*/ 243516 h 463721"/>
                <a:gd name="connsiteX10" fmla="*/ 4943 w 308513"/>
                <a:gd name="connsiteY10" fmla="*/ 120017 h 463721"/>
                <a:gd name="connsiteX11" fmla="*/ 34670 w 308513"/>
                <a:gd name="connsiteY11" fmla="*/ 90290 h 463721"/>
                <a:gd name="connsiteX12" fmla="*/ 39368 w 308513"/>
                <a:gd name="connsiteY12" fmla="*/ 92236 h 463721"/>
                <a:gd name="connsiteX13" fmla="*/ 39368 w 308513"/>
                <a:gd name="connsiteY13" fmla="*/ 58703 h 463721"/>
                <a:gd name="connsiteX14" fmla="*/ 68412 w 308513"/>
                <a:gd name="connsiteY14" fmla="*/ 29659 h 463721"/>
                <a:gd name="connsiteX15" fmla="*/ 85656 w 308513"/>
                <a:gd name="connsiteY15" fmla="*/ 36801 h 463721"/>
                <a:gd name="connsiteX16" fmla="*/ 85656 w 308513"/>
                <a:gd name="connsiteY16" fmla="*/ 29044 h 463721"/>
                <a:gd name="connsiteX17" fmla="*/ 114700 w 308513"/>
                <a:gd name="connsiteY17" fmla="*/ 0 h 463721"/>
                <a:gd name="connsiteX18" fmla="*/ 143744 w 308513"/>
                <a:gd name="connsiteY18" fmla="*/ 29044 h 463721"/>
                <a:gd name="connsiteX19" fmla="*/ 143744 w 308513"/>
                <a:gd name="connsiteY19" fmla="*/ 44864 h 463721"/>
                <a:gd name="connsiteX20" fmla="*/ 161706 w 308513"/>
                <a:gd name="connsiteY20" fmla="*/ 37424 h 463721"/>
                <a:gd name="connsiteX21" fmla="*/ 190750 w 308513"/>
                <a:gd name="connsiteY21" fmla="*/ 66468 h 463721"/>
                <a:gd name="connsiteX22" fmla="*/ 190749 w 308513"/>
                <a:gd name="connsiteY22" fmla="*/ 270374 h 463721"/>
                <a:gd name="connsiteX23" fmla="*/ 191340 w 308513"/>
                <a:gd name="connsiteY23" fmla="*/ 273300 h 463721"/>
                <a:gd name="connsiteX24" fmla="*/ 191340 w 308513"/>
                <a:gd name="connsiteY24" fmla="*/ 302754 h 463721"/>
                <a:gd name="connsiteX25" fmla="*/ 248975 w 308513"/>
                <a:gd name="connsiteY25" fmla="*/ 269478 h 463721"/>
                <a:gd name="connsiteX26" fmla="*/ 303190 w 308513"/>
                <a:gd name="connsiteY26" fmla="*/ 284005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8513" h="463721">
                  <a:moveTo>
                    <a:pt x="303190" y="284005"/>
                  </a:moveTo>
                  <a:cubicBezTo>
                    <a:pt x="314149" y="302987"/>
                    <a:pt x="307645" y="327260"/>
                    <a:pt x="288663" y="338220"/>
                  </a:cubicBezTo>
                  <a:lnTo>
                    <a:pt x="185315" y="397886"/>
                  </a:lnTo>
                  <a:lnTo>
                    <a:pt x="183821" y="405290"/>
                  </a:lnTo>
                  <a:cubicBezTo>
                    <a:pt x="169297" y="439627"/>
                    <a:pt x="135297" y="463721"/>
                    <a:pt x="95669" y="463721"/>
                  </a:cubicBezTo>
                  <a:lnTo>
                    <a:pt x="95670" y="463720"/>
                  </a:lnTo>
                  <a:cubicBezTo>
                    <a:pt x="42833" y="463720"/>
                    <a:pt x="0" y="420887"/>
                    <a:pt x="0" y="368050"/>
                  </a:cubicBezTo>
                  <a:lnTo>
                    <a:pt x="0" y="273300"/>
                  </a:lnTo>
                  <a:cubicBezTo>
                    <a:pt x="0" y="263393"/>
                    <a:pt x="1506" y="253838"/>
                    <a:pt x="4301" y="244851"/>
                  </a:cubicBezTo>
                  <a:lnTo>
                    <a:pt x="4943" y="243516"/>
                  </a:lnTo>
                  <a:lnTo>
                    <a:pt x="4943" y="120017"/>
                  </a:lnTo>
                  <a:cubicBezTo>
                    <a:pt x="4943" y="103599"/>
                    <a:pt x="18252" y="90290"/>
                    <a:pt x="34670" y="90290"/>
                  </a:cubicBezTo>
                  <a:lnTo>
                    <a:pt x="39368" y="92236"/>
                  </a:lnTo>
                  <a:lnTo>
                    <a:pt x="39368" y="58703"/>
                  </a:lnTo>
                  <a:cubicBezTo>
                    <a:pt x="39368" y="42662"/>
                    <a:pt x="52371" y="29659"/>
                    <a:pt x="68412" y="29659"/>
                  </a:cubicBezTo>
                  <a:lnTo>
                    <a:pt x="85656" y="36801"/>
                  </a:lnTo>
                  <a:lnTo>
                    <a:pt x="85656" y="29044"/>
                  </a:lnTo>
                  <a:cubicBezTo>
                    <a:pt x="85656" y="13003"/>
                    <a:pt x="98659" y="0"/>
                    <a:pt x="114700" y="0"/>
                  </a:cubicBezTo>
                  <a:cubicBezTo>
                    <a:pt x="130741" y="0"/>
                    <a:pt x="143744" y="13003"/>
                    <a:pt x="143744" y="29044"/>
                  </a:cubicBezTo>
                  <a:lnTo>
                    <a:pt x="143744" y="44864"/>
                  </a:lnTo>
                  <a:lnTo>
                    <a:pt x="161706" y="37424"/>
                  </a:lnTo>
                  <a:cubicBezTo>
                    <a:pt x="177747" y="37424"/>
                    <a:pt x="190750" y="50427"/>
                    <a:pt x="190750" y="66468"/>
                  </a:cubicBezTo>
                  <a:lnTo>
                    <a:pt x="190749" y="270374"/>
                  </a:lnTo>
                  <a:lnTo>
                    <a:pt x="191340" y="273300"/>
                  </a:lnTo>
                  <a:lnTo>
                    <a:pt x="191340" y="302754"/>
                  </a:lnTo>
                  <a:lnTo>
                    <a:pt x="248975" y="269478"/>
                  </a:lnTo>
                  <a:cubicBezTo>
                    <a:pt x="267957" y="258518"/>
                    <a:pt x="292230" y="265022"/>
                    <a:pt x="303190" y="284005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四角形: 上の 2 つの角を丸める 476">
              <a:extLst>
                <a:ext uri="{FF2B5EF4-FFF2-40B4-BE49-F238E27FC236}">
                  <a16:creationId xmlns:a16="http://schemas.microsoft.com/office/drawing/2014/main" id="{B23A17FA-C805-0789-C423-F6D77C75C4A5}"/>
                </a:ext>
              </a:extLst>
            </p:cNvPr>
            <p:cNvSpPr>
              <a:spLocks/>
            </p:cNvSpPr>
            <p:nvPr/>
          </p:nvSpPr>
          <p:spPr>
            <a:xfrm rot="1800000">
              <a:off x="4700797" y="1812665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四角形: 上の 2 つの角を丸める 477">
              <a:extLst>
                <a:ext uri="{FF2B5EF4-FFF2-40B4-BE49-F238E27FC236}">
                  <a16:creationId xmlns:a16="http://schemas.microsoft.com/office/drawing/2014/main" id="{7C204799-D401-7D9B-3FC5-A5BA2619CDB1}"/>
                </a:ext>
              </a:extLst>
            </p:cNvPr>
            <p:cNvSpPr>
              <a:spLocks/>
            </p:cNvSpPr>
            <p:nvPr/>
          </p:nvSpPr>
          <p:spPr>
            <a:xfrm rot="20700000">
              <a:off x="4538127" y="1892302"/>
              <a:ext cx="206633" cy="526389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A7A2FF85-2B9C-06EF-7427-385A60773D06}"/>
                </a:ext>
              </a:extLst>
            </p:cNvPr>
            <p:cNvSpPr/>
            <p:nvPr/>
          </p:nvSpPr>
          <p:spPr>
            <a:xfrm rot="10800000">
              <a:off x="4842179" y="2517789"/>
              <a:ext cx="663775" cy="678637"/>
            </a:xfrm>
            <a:custGeom>
              <a:avLst/>
              <a:gdLst>
                <a:gd name="connsiteX0" fmla="*/ 850898 w 850898"/>
                <a:gd name="connsiteY0" fmla="*/ 869950 h 869950"/>
                <a:gd name="connsiteX1" fmla="*/ 0 w 850898"/>
                <a:gd name="connsiteY1" fmla="*/ 869950 h 869950"/>
                <a:gd name="connsiteX2" fmla="*/ 111127 w 850898"/>
                <a:gd name="connsiteY2" fmla="*/ 0 h 869950"/>
                <a:gd name="connsiteX3" fmla="*/ 399770 w 850898"/>
                <a:gd name="connsiteY3" fmla="*/ 0 h 869950"/>
                <a:gd name="connsiteX4" fmla="*/ 427607 w 850898"/>
                <a:gd name="connsiteY4" fmla="*/ 481423 h 869950"/>
                <a:gd name="connsiteX5" fmla="*/ 455445 w 850898"/>
                <a:gd name="connsiteY5" fmla="*/ 0 h 869950"/>
                <a:gd name="connsiteX6" fmla="*/ 739771 w 850898"/>
                <a:gd name="connsiteY6" fmla="*/ 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0898" h="869950">
                  <a:moveTo>
                    <a:pt x="850898" y="869950"/>
                  </a:moveTo>
                  <a:lnTo>
                    <a:pt x="0" y="869950"/>
                  </a:lnTo>
                  <a:lnTo>
                    <a:pt x="111127" y="0"/>
                  </a:lnTo>
                  <a:lnTo>
                    <a:pt x="399770" y="0"/>
                  </a:lnTo>
                  <a:lnTo>
                    <a:pt x="427607" y="481423"/>
                  </a:lnTo>
                  <a:lnTo>
                    <a:pt x="455445" y="0"/>
                  </a:lnTo>
                  <a:lnTo>
                    <a:pt x="739771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DCF0A60B-2D69-8278-E827-237FE432BEAD}"/>
                </a:ext>
              </a:extLst>
            </p:cNvPr>
            <p:cNvGrpSpPr/>
            <p:nvPr/>
          </p:nvGrpSpPr>
          <p:grpSpPr>
            <a:xfrm>
              <a:off x="4807504" y="3116927"/>
              <a:ext cx="733123" cy="189880"/>
              <a:chOff x="4483100" y="4603440"/>
              <a:chExt cx="939796" cy="243408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253" name="四角形: 上の 2 つの角を丸める 252">
                <a:extLst>
                  <a:ext uri="{FF2B5EF4-FFF2-40B4-BE49-F238E27FC236}">
                    <a16:creationId xmlns:a16="http://schemas.microsoft.com/office/drawing/2014/main" id="{FFA69531-AD38-9EBA-AC03-843901E3EC43}"/>
                  </a:ext>
                </a:extLst>
              </p:cNvPr>
              <p:cNvSpPr/>
              <p:nvPr/>
            </p:nvSpPr>
            <p:spPr>
              <a:xfrm>
                <a:off x="4483100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四角形: 上の 2 つの角を丸める 253">
                <a:extLst>
                  <a:ext uri="{FF2B5EF4-FFF2-40B4-BE49-F238E27FC236}">
                    <a16:creationId xmlns:a16="http://schemas.microsoft.com/office/drawing/2014/main" id="{EEE90E62-C972-A23D-1F62-154583F82C58}"/>
                  </a:ext>
                </a:extLst>
              </p:cNvPr>
              <p:cNvSpPr/>
              <p:nvPr/>
            </p:nvSpPr>
            <p:spPr>
              <a:xfrm>
                <a:off x="4952998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29CDDACB-BE0D-3A12-4643-87D52693E78A}"/>
                </a:ext>
              </a:extLst>
            </p:cNvPr>
            <p:cNvSpPr/>
            <p:nvPr/>
          </p:nvSpPr>
          <p:spPr>
            <a:xfrm>
              <a:off x="4809979" y="1801593"/>
              <a:ext cx="728173" cy="1110271"/>
            </a:xfrm>
            <a:custGeom>
              <a:avLst/>
              <a:gdLst>
                <a:gd name="connsiteX0" fmla="*/ 126935 w 728173"/>
                <a:gd name="connsiteY0" fmla="*/ 0 h 1110271"/>
                <a:gd name="connsiteX1" fmla="*/ 601238 w 728173"/>
                <a:gd name="connsiteY1" fmla="*/ 0 h 1110271"/>
                <a:gd name="connsiteX2" fmla="*/ 728173 w 728173"/>
                <a:gd name="connsiteY2" fmla="*/ 126935 h 1110271"/>
                <a:gd name="connsiteX3" fmla="*/ 687883 w 728173"/>
                <a:gd name="connsiteY3" fmla="*/ 864766 h 1110271"/>
                <a:gd name="connsiteX4" fmla="*/ 707253 w 728173"/>
                <a:gd name="connsiteY4" fmla="*/ 1110271 h 1110271"/>
                <a:gd name="connsiteX5" fmla="*/ 394161 w 728173"/>
                <a:gd name="connsiteY5" fmla="*/ 1110271 h 1110271"/>
                <a:gd name="connsiteX6" fmla="*/ 362404 w 728173"/>
                <a:gd name="connsiteY6" fmla="*/ 1044510 h 1110271"/>
                <a:gd name="connsiteX7" fmla="*/ 330647 w 728173"/>
                <a:gd name="connsiteY7" fmla="*/ 1110271 h 1110271"/>
                <a:gd name="connsiteX8" fmla="*/ 20919 w 728173"/>
                <a:gd name="connsiteY8" fmla="*/ 1110271 h 1110271"/>
                <a:gd name="connsiteX9" fmla="*/ 40290 w 728173"/>
                <a:gd name="connsiteY9" fmla="*/ 864758 h 1110271"/>
                <a:gd name="connsiteX10" fmla="*/ 0 w 728173"/>
                <a:gd name="connsiteY10" fmla="*/ 126935 h 1110271"/>
                <a:gd name="connsiteX11" fmla="*/ 126935 w 728173"/>
                <a:gd name="connsiteY11" fmla="*/ 0 h 111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8173" h="1110271">
                  <a:moveTo>
                    <a:pt x="126935" y="0"/>
                  </a:moveTo>
                  <a:lnTo>
                    <a:pt x="601238" y="0"/>
                  </a:lnTo>
                  <a:cubicBezTo>
                    <a:pt x="671342" y="0"/>
                    <a:pt x="728173" y="56831"/>
                    <a:pt x="728173" y="126935"/>
                  </a:cubicBezTo>
                  <a:lnTo>
                    <a:pt x="687883" y="864766"/>
                  </a:lnTo>
                  <a:lnTo>
                    <a:pt x="707253" y="1110271"/>
                  </a:lnTo>
                  <a:lnTo>
                    <a:pt x="394161" y="1110271"/>
                  </a:lnTo>
                  <a:lnTo>
                    <a:pt x="362404" y="1044510"/>
                  </a:lnTo>
                  <a:lnTo>
                    <a:pt x="330647" y="1110271"/>
                  </a:lnTo>
                  <a:lnTo>
                    <a:pt x="20919" y="1110271"/>
                  </a:lnTo>
                  <a:lnTo>
                    <a:pt x="40290" y="864758"/>
                  </a:lnTo>
                  <a:lnTo>
                    <a:pt x="0" y="126935"/>
                  </a:lnTo>
                  <a:cubicBezTo>
                    <a:pt x="0" y="56831"/>
                    <a:pt x="56831" y="0"/>
                    <a:pt x="126935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" name="二等辺三角形 31">
              <a:extLst>
                <a:ext uri="{FF2B5EF4-FFF2-40B4-BE49-F238E27FC236}">
                  <a16:creationId xmlns:a16="http://schemas.microsoft.com/office/drawing/2014/main" id="{E641C75C-8032-F78C-70CB-44E89EBFCF56}"/>
                </a:ext>
              </a:extLst>
            </p:cNvPr>
            <p:cNvSpPr/>
            <p:nvPr/>
          </p:nvSpPr>
          <p:spPr>
            <a:xfrm rot="10800000">
              <a:off x="4989102" y="1801593"/>
              <a:ext cx="366562" cy="240567"/>
            </a:xfrm>
            <a:prstGeom prst="triangle">
              <a:avLst/>
            </a:prstGeom>
            <a:solidFill>
              <a:srgbClr val="FAC09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上の 2 つの角を丸める 55">
              <a:extLst>
                <a:ext uri="{FF2B5EF4-FFF2-40B4-BE49-F238E27FC236}">
                  <a16:creationId xmlns:a16="http://schemas.microsoft.com/office/drawing/2014/main" id="{CF949A89-903E-23EE-EB67-4173CADFB90D}"/>
                </a:ext>
              </a:extLst>
            </p:cNvPr>
            <p:cNvSpPr/>
            <p:nvPr/>
          </p:nvSpPr>
          <p:spPr>
            <a:xfrm rot="10800000">
              <a:off x="5585128" y="2663859"/>
              <a:ext cx="46440" cy="95000"/>
            </a:xfrm>
            <a:custGeom>
              <a:avLst/>
              <a:gdLst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49032 w 140472"/>
                <a:gd name="connsiteY0" fmla="*/ 132281 h 223721"/>
                <a:gd name="connsiteX1" fmla="*/ 10500 w 140472"/>
                <a:gd name="connsiteY1" fmla="*/ 132281 h 223721"/>
                <a:gd name="connsiteX2" fmla="*/ 0 w 140472"/>
                <a:gd name="connsiteY2" fmla="*/ 121781 h 223721"/>
                <a:gd name="connsiteX3" fmla="*/ 0 w 140472"/>
                <a:gd name="connsiteY3" fmla="*/ 29766 h 223721"/>
                <a:gd name="connsiteX4" fmla="*/ 29766 w 140472"/>
                <a:gd name="connsiteY4" fmla="*/ 0 h 223721"/>
                <a:gd name="connsiteX5" fmla="*/ 29766 w 140472"/>
                <a:gd name="connsiteY5" fmla="*/ 0 h 223721"/>
                <a:gd name="connsiteX6" fmla="*/ 59532 w 140472"/>
                <a:gd name="connsiteY6" fmla="*/ 29766 h 223721"/>
                <a:gd name="connsiteX7" fmla="*/ 59532 w 140472"/>
                <a:gd name="connsiteY7" fmla="*/ 121781 h 223721"/>
                <a:gd name="connsiteX8" fmla="*/ 140472 w 140472"/>
                <a:gd name="connsiteY8" fmla="*/ 223721 h 223721"/>
                <a:gd name="connsiteX0" fmla="*/ 49032 w 59532"/>
                <a:gd name="connsiteY0" fmla="*/ 132281 h 132281"/>
                <a:gd name="connsiteX1" fmla="*/ 10500 w 59532"/>
                <a:gd name="connsiteY1" fmla="*/ 132281 h 132281"/>
                <a:gd name="connsiteX2" fmla="*/ 0 w 59532"/>
                <a:gd name="connsiteY2" fmla="*/ 121781 h 132281"/>
                <a:gd name="connsiteX3" fmla="*/ 0 w 59532"/>
                <a:gd name="connsiteY3" fmla="*/ 29766 h 132281"/>
                <a:gd name="connsiteX4" fmla="*/ 29766 w 59532"/>
                <a:gd name="connsiteY4" fmla="*/ 0 h 132281"/>
                <a:gd name="connsiteX5" fmla="*/ 29766 w 59532"/>
                <a:gd name="connsiteY5" fmla="*/ 0 h 132281"/>
                <a:gd name="connsiteX6" fmla="*/ 59532 w 59532"/>
                <a:gd name="connsiteY6" fmla="*/ 29766 h 132281"/>
                <a:gd name="connsiteX7" fmla="*/ 59532 w 59532"/>
                <a:gd name="connsiteY7" fmla="*/ 121781 h 132281"/>
                <a:gd name="connsiteX0" fmla="*/ 10500 w 59532"/>
                <a:gd name="connsiteY0" fmla="*/ 132281 h 132281"/>
                <a:gd name="connsiteX1" fmla="*/ 0 w 59532"/>
                <a:gd name="connsiteY1" fmla="*/ 121781 h 132281"/>
                <a:gd name="connsiteX2" fmla="*/ 0 w 59532"/>
                <a:gd name="connsiteY2" fmla="*/ 29766 h 132281"/>
                <a:gd name="connsiteX3" fmla="*/ 29766 w 59532"/>
                <a:gd name="connsiteY3" fmla="*/ 0 h 132281"/>
                <a:gd name="connsiteX4" fmla="*/ 29766 w 59532"/>
                <a:gd name="connsiteY4" fmla="*/ 0 h 132281"/>
                <a:gd name="connsiteX5" fmla="*/ 59532 w 59532"/>
                <a:gd name="connsiteY5" fmla="*/ 29766 h 132281"/>
                <a:gd name="connsiteX6" fmla="*/ 59532 w 59532"/>
                <a:gd name="connsiteY6" fmla="*/ 121781 h 132281"/>
                <a:gd name="connsiteX0" fmla="*/ 0 w 59532"/>
                <a:gd name="connsiteY0" fmla="*/ 121781 h 121781"/>
                <a:gd name="connsiteX1" fmla="*/ 0 w 59532"/>
                <a:gd name="connsiteY1" fmla="*/ 29766 h 121781"/>
                <a:gd name="connsiteX2" fmla="*/ 29766 w 59532"/>
                <a:gd name="connsiteY2" fmla="*/ 0 h 121781"/>
                <a:gd name="connsiteX3" fmla="*/ 29766 w 59532"/>
                <a:gd name="connsiteY3" fmla="*/ 0 h 121781"/>
                <a:gd name="connsiteX4" fmla="*/ 59532 w 59532"/>
                <a:gd name="connsiteY4" fmla="*/ 29766 h 121781"/>
                <a:gd name="connsiteX5" fmla="*/ 59532 w 59532"/>
                <a:gd name="connsiteY5" fmla="*/ 121781 h 12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32" h="121781">
                  <a:moveTo>
                    <a:pt x="0" y="121781"/>
                  </a:moveTo>
                  <a:lnTo>
                    <a:pt x="0" y="29766"/>
                  </a:lnTo>
                  <a:cubicBezTo>
                    <a:pt x="0" y="13327"/>
                    <a:pt x="13327" y="0"/>
                    <a:pt x="29766" y="0"/>
                  </a:cubicBezTo>
                  <a:lnTo>
                    <a:pt x="29766" y="0"/>
                  </a:lnTo>
                  <a:cubicBezTo>
                    <a:pt x="46205" y="0"/>
                    <a:pt x="59532" y="13327"/>
                    <a:pt x="59532" y="29766"/>
                  </a:cubicBezTo>
                  <a:lnTo>
                    <a:pt x="59532" y="121781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楕円 77">
              <a:extLst>
                <a:ext uri="{FF2B5EF4-FFF2-40B4-BE49-F238E27FC236}">
                  <a16:creationId xmlns:a16="http://schemas.microsoft.com/office/drawing/2014/main" id="{078C3DD6-FC80-DDD8-B740-A9DD0CCDC692}"/>
                </a:ext>
              </a:extLst>
            </p:cNvPr>
            <p:cNvSpPr/>
            <p:nvPr/>
          </p:nvSpPr>
          <p:spPr>
            <a:xfrm>
              <a:off x="4527829" y="1194066"/>
              <a:ext cx="213643" cy="26377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38424398-D028-C0BC-39D9-4D4F213A28DC}"/>
                </a:ext>
              </a:extLst>
            </p:cNvPr>
            <p:cNvSpPr/>
            <p:nvPr/>
          </p:nvSpPr>
          <p:spPr>
            <a:xfrm>
              <a:off x="5601512" y="1194066"/>
              <a:ext cx="213643" cy="26377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137AEDE0-29A3-8796-70D8-9756CFC8B717}"/>
                </a:ext>
              </a:extLst>
            </p:cNvPr>
            <p:cNvSpPr/>
            <p:nvPr/>
          </p:nvSpPr>
          <p:spPr>
            <a:xfrm>
              <a:off x="4611325" y="708386"/>
              <a:ext cx="1123451" cy="1123451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アーチ 37">
              <a:extLst>
                <a:ext uri="{FF2B5EF4-FFF2-40B4-BE49-F238E27FC236}">
                  <a16:creationId xmlns:a16="http://schemas.microsoft.com/office/drawing/2014/main" id="{76DA7A53-8C4A-FD88-4813-BCC2B3AF4E36}"/>
                </a:ext>
              </a:extLst>
            </p:cNvPr>
            <p:cNvSpPr/>
            <p:nvPr/>
          </p:nvSpPr>
          <p:spPr>
            <a:xfrm rot="10800000">
              <a:off x="5022714" y="1402899"/>
              <a:ext cx="297309" cy="297309"/>
            </a:xfrm>
            <a:prstGeom prst="blockArc">
              <a:avLst>
                <a:gd name="adj1" fmla="val 12426846"/>
                <a:gd name="adj2" fmla="val 19680107"/>
                <a:gd name="adj3" fmla="val 14627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646FC4F8-C8EF-DB5C-25F7-5983A4F78D5E}"/>
                </a:ext>
              </a:extLst>
            </p:cNvPr>
            <p:cNvSpPr/>
            <p:nvPr/>
          </p:nvSpPr>
          <p:spPr>
            <a:xfrm>
              <a:off x="4764784" y="1199493"/>
              <a:ext cx="834238" cy="100723"/>
            </a:xfrm>
            <a:custGeom>
              <a:avLst/>
              <a:gdLst>
                <a:gd name="connsiteX0" fmla="*/ 899687 w 1069415"/>
                <a:gd name="connsiteY0" fmla="*/ 173 h 129117"/>
                <a:gd name="connsiteX1" fmla="*/ 1069415 w 1069415"/>
                <a:gd name="connsiteY1" fmla="*/ 89584 h 129117"/>
                <a:gd name="connsiteX2" fmla="*/ 1022137 w 1069415"/>
                <a:gd name="connsiteY2" fmla="*/ 119124 h 129117"/>
                <a:gd name="connsiteX3" fmla="*/ 902062 w 1069415"/>
                <a:gd name="connsiteY3" fmla="*/ 55869 h 129117"/>
                <a:gd name="connsiteX4" fmla="*/ 787808 w 1069415"/>
                <a:gd name="connsiteY4" fmla="*/ 129117 h 129117"/>
                <a:gd name="connsiteX5" fmla="*/ 738188 w 1069415"/>
                <a:gd name="connsiteY5" fmla="*/ 103710 h 129117"/>
                <a:gd name="connsiteX6" fmla="*/ 899687 w 1069415"/>
                <a:gd name="connsiteY6" fmla="*/ 173 h 129117"/>
                <a:gd name="connsiteX7" fmla="*/ 161499 w 1069415"/>
                <a:gd name="connsiteY7" fmla="*/ 173 h 129117"/>
                <a:gd name="connsiteX8" fmla="*/ 331227 w 1069415"/>
                <a:gd name="connsiteY8" fmla="*/ 89584 h 129117"/>
                <a:gd name="connsiteX9" fmla="*/ 283949 w 1069415"/>
                <a:gd name="connsiteY9" fmla="*/ 119124 h 129117"/>
                <a:gd name="connsiteX10" fmla="*/ 163874 w 1069415"/>
                <a:gd name="connsiteY10" fmla="*/ 55869 h 129117"/>
                <a:gd name="connsiteX11" fmla="*/ 49620 w 1069415"/>
                <a:gd name="connsiteY11" fmla="*/ 129117 h 129117"/>
                <a:gd name="connsiteX12" fmla="*/ 0 w 1069415"/>
                <a:gd name="connsiteY12" fmla="*/ 103710 h 129117"/>
                <a:gd name="connsiteX13" fmla="*/ 161499 w 1069415"/>
                <a:gd name="connsiteY13" fmla="*/ 173 h 12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9415" h="129117">
                  <a:moveTo>
                    <a:pt x="899687" y="173"/>
                  </a:moveTo>
                  <a:cubicBezTo>
                    <a:pt x="968233" y="-2750"/>
                    <a:pt x="1033059" y="31400"/>
                    <a:pt x="1069415" y="89584"/>
                  </a:cubicBezTo>
                  <a:lnTo>
                    <a:pt x="1022137" y="119124"/>
                  </a:lnTo>
                  <a:cubicBezTo>
                    <a:pt x="996417" y="77961"/>
                    <a:pt x="950555" y="53801"/>
                    <a:pt x="902062" y="55869"/>
                  </a:cubicBezTo>
                  <a:cubicBezTo>
                    <a:pt x="853568" y="57937"/>
                    <a:pt x="809930" y="85914"/>
                    <a:pt x="787808" y="129117"/>
                  </a:cubicBezTo>
                  <a:lnTo>
                    <a:pt x="738188" y="103710"/>
                  </a:lnTo>
                  <a:cubicBezTo>
                    <a:pt x="769457" y="42641"/>
                    <a:pt x="831141" y="3096"/>
                    <a:pt x="899687" y="173"/>
                  </a:cubicBezTo>
                  <a:close/>
                  <a:moveTo>
                    <a:pt x="161499" y="173"/>
                  </a:moveTo>
                  <a:cubicBezTo>
                    <a:pt x="230045" y="-2750"/>
                    <a:pt x="294871" y="31400"/>
                    <a:pt x="331227" y="89584"/>
                  </a:cubicBezTo>
                  <a:lnTo>
                    <a:pt x="283949" y="119124"/>
                  </a:lnTo>
                  <a:cubicBezTo>
                    <a:pt x="258229" y="77961"/>
                    <a:pt x="212367" y="53801"/>
                    <a:pt x="163874" y="55869"/>
                  </a:cubicBezTo>
                  <a:cubicBezTo>
                    <a:pt x="115380" y="57937"/>
                    <a:pt x="71742" y="85914"/>
                    <a:pt x="49620" y="129117"/>
                  </a:cubicBezTo>
                  <a:lnTo>
                    <a:pt x="0" y="103710"/>
                  </a:lnTo>
                  <a:cubicBezTo>
                    <a:pt x="31269" y="42641"/>
                    <a:pt x="92953" y="3096"/>
                    <a:pt x="161499" y="1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CE47BAF-2493-21B6-14B4-3A93C6647DB5}"/>
                </a:ext>
              </a:extLst>
            </p:cNvPr>
            <p:cNvSpPr/>
            <p:nvPr/>
          </p:nvSpPr>
          <p:spPr>
            <a:xfrm rot="5400000">
              <a:off x="4853584" y="276822"/>
              <a:ext cx="621626" cy="1263130"/>
            </a:xfrm>
            <a:custGeom>
              <a:avLst/>
              <a:gdLst>
                <a:gd name="connsiteX0" fmla="*/ 0 w 621626"/>
                <a:gd name="connsiteY0" fmla="*/ 595371 h 1263130"/>
                <a:gd name="connsiteX1" fmla="*/ 465719 w 621626"/>
                <a:gd name="connsiteY1" fmla="*/ 12096 h 1263130"/>
                <a:gd name="connsiteX2" fmla="*/ 518790 w 621626"/>
                <a:gd name="connsiteY2" fmla="*/ 6635 h 1263130"/>
                <a:gd name="connsiteX3" fmla="*/ 522610 w 621626"/>
                <a:gd name="connsiteY3" fmla="*/ 5610 h 1263130"/>
                <a:gd name="connsiteX4" fmla="*/ 529304 w 621626"/>
                <a:gd name="connsiteY4" fmla="*/ 5553 h 1263130"/>
                <a:gd name="connsiteX5" fmla="*/ 583267 w 621626"/>
                <a:gd name="connsiteY5" fmla="*/ 0 h 1263130"/>
                <a:gd name="connsiteX6" fmla="*/ 578973 w 621626"/>
                <a:gd name="connsiteY6" fmla="*/ 5128 h 1263130"/>
                <a:gd name="connsiteX7" fmla="*/ 621626 w 621626"/>
                <a:gd name="connsiteY7" fmla="*/ 4762 h 1263130"/>
                <a:gd name="connsiteX8" fmla="*/ 373717 w 621626"/>
                <a:gd name="connsiteY8" fmla="*/ 613021 h 1263130"/>
                <a:gd name="connsiteX9" fmla="*/ 364065 w 621626"/>
                <a:gd name="connsiteY9" fmla="*/ 784244 h 1263130"/>
                <a:gd name="connsiteX10" fmla="*/ 367523 w 621626"/>
                <a:gd name="connsiteY10" fmla="*/ 829729 h 1263130"/>
                <a:gd name="connsiteX11" fmla="*/ 370553 w 621626"/>
                <a:gd name="connsiteY11" fmla="*/ 841662 h 1263130"/>
                <a:gd name="connsiteX12" fmla="*/ 583267 w 621626"/>
                <a:gd name="connsiteY12" fmla="*/ 1190742 h 1263130"/>
                <a:gd name="connsiteX13" fmla="*/ 465718 w 621626"/>
                <a:gd name="connsiteY13" fmla="*/ 1178646 h 1263130"/>
                <a:gd name="connsiteX14" fmla="*/ 432026 w 621626"/>
                <a:gd name="connsiteY14" fmla="*/ 1167971 h 1263130"/>
                <a:gd name="connsiteX15" fmla="*/ 467516 w 621626"/>
                <a:gd name="connsiteY15" fmla="*/ 1263128 h 1263130"/>
                <a:gd name="connsiteX16" fmla="*/ 467515 w 621626"/>
                <a:gd name="connsiteY16" fmla="*/ 1263130 h 1263130"/>
                <a:gd name="connsiteX17" fmla="*/ 349097 w 621626"/>
                <a:gd name="connsiteY17" fmla="*/ 1228522 h 1263130"/>
                <a:gd name="connsiteX18" fmla="*/ 262033 w 621626"/>
                <a:gd name="connsiteY18" fmla="*/ 1169592 h 1263130"/>
                <a:gd name="connsiteX19" fmla="*/ 263476 w 621626"/>
                <a:gd name="connsiteY19" fmla="*/ 1234951 h 1263130"/>
                <a:gd name="connsiteX20" fmla="*/ 69374 w 621626"/>
                <a:gd name="connsiteY20" fmla="*/ 906228 h 1263130"/>
                <a:gd name="connsiteX21" fmla="*/ 74472 w 621626"/>
                <a:gd name="connsiteY21" fmla="*/ 880969 h 1263130"/>
                <a:gd name="connsiteX22" fmla="*/ 45836 w 621626"/>
                <a:gd name="connsiteY22" fmla="*/ 827116 h 1263130"/>
                <a:gd name="connsiteX23" fmla="*/ 0 w 621626"/>
                <a:gd name="connsiteY23" fmla="*/ 595371 h 1263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21626" h="1263130">
                  <a:moveTo>
                    <a:pt x="0" y="595371"/>
                  </a:moveTo>
                  <a:cubicBezTo>
                    <a:pt x="0" y="307659"/>
                    <a:pt x="199934" y="67612"/>
                    <a:pt x="465719" y="12096"/>
                  </a:cubicBezTo>
                  <a:lnTo>
                    <a:pt x="518790" y="6635"/>
                  </a:lnTo>
                  <a:lnTo>
                    <a:pt x="522610" y="5610"/>
                  </a:lnTo>
                  <a:lnTo>
                    <a:pt x="529304" y="5553"/>
                  </a:lnTo>
                  <a:lnTo>
                    <a:pt x="583267" y="0"/>
                  </a:lnTo>
                  <a:lnTo>
                    <a:pt x="578973" y="5128"/>
                  </a:lnTo>
                  <a:lnTo>
                    <a:pt x="621626" y="4762"/>
                  </a:lnTo>
                  <a:cubicBezTo>
                    <a:pt x="489256" y="169370"/>
                    <a:pt x="401760" y="384046"/>
                    <a:pt x="373717" y="613021"/>
                  </a:cubicBezTo>
                  <a:cubicBezTo>
                    <a:pt x="366707" y="670265"/>
                    <a:pt x="363518" y="727538"/>
                    <a:pt x="364065" y="784244"/>
                  </a:cubicBezTo>
                  <a:lnTo>
                    <a:pt x="367523" y="829729"/>
                  </a:lnTo>
                  <a:lnTo>
                    <a:pt x="370553" y="841662"/>
                  </a:lnTo>
                  <a:cubicBezTo>
                    <a:pt x="410999" y="973258"/>
                    <a:pt x="483611" y="1093692"/>
                    <a:pt x="583267" y="1190742"/>
                  </a:cubicBezTo>
                  <a:cubicBezTo>
                    <a:pt x="543001" y="1190742"/>
                    <a:pt x="503688" y="1186577"/>
                    <a:pt x="465718" y="1178646"/>
                  </a:cubicBezTo>
                  <a:lnTo>
                    <a:pt x="432026" y="1167971"/>
                  </a:lnTo>
                  <a:lnTo>
                    <a:pt x="467516" y="1263128"/>
                  </a:lnTo>
                  <a:lnTo>
                    <a:pt x="467515" y="1263130"/>
                  </a:lnTo>
                  <a:cubicBezTo>
                    <a:pt x="425789" y="1258020"/>
                    <a:pt x="386138" y="1246184"/>
                    <a:pt x="349097" y="1228522"/>
                  </a:cubicBezTo>
                  <a:lnTo>
                    <a:pt x="262033" y="1169592"/>
                  </a:lnTo>
                  <a:lnTo>
                    <a:pt x="263476" y="1234951"/>
                  </a:lnTo>
                  <a:cubicBezTo>
                    <a:pt x="135955" y="1219334"/>
                    <a:pt x="49052" y="1072159"/>
                    <a:pt x="69374" y="906228"/>
                  </a:cubicBezTo>
                  <a:lnTo>
                    <a:pt x="74472" y="880969"/>
                  </a:lnTo>
                  <a:lnTo>
                    <a:pt x="45836" y="827116"/>
                  </a:lnTo>
                  <a:cubicBezTo>
                    <a:pt x="16321" y="755887"/>
                    <a:pt x="0" y="677575"/>
                    <a:pt x="0" y="59537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F429842D-961E-1DAC-0030-675BF44706B5}"/>
              </a:ext>
            </a:extLst>
          </p:cNvPr>
          <p:cNvGrpSpPr/>
          <p:nvPr/>
        </p:nvGrpSpPr>
        <p:grpSpPr>
          <a:xfrm>
            <a:off x="4527829" y="3701259"/>
            <a:ext cx="1287326" cy="2726817"/>
            <a:chOff x="4527829" y="3701259"/>
            <a:chExt cx="1287326" cy="2726817"/>
          </a:xfrm>
        </p:grpSpPr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F0F18CB1-E086-29D5-A1E8-782376FE3C1E}"/>
                </a:ext>
              </a:extLst>
            </p:cNvPr>
            <p:cNvSpPr>
              <a:spLocks/>
            </p:cNvSpPr>
            <p:nvPr/>
          </p:nvSpPr>
          <p:spPr>
            <a:xfrm rot="19800000" flipH="1">
              <a:off x="5446437" y="4933934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B335D37D-9A8B-0F16-6C94-8185FAE0FA9F}"/>
                </a:ext>
              </a:extLst>
            </p:cNvPr>
            <p:cNvSpPr>
              <a:spLocks/>
            </p:cNvSpPr>
            <p:nvPr/>
          </p:nvSpPr>
          <p:spPr>
            <a:xfrm rot="1800000">
              <a:off x="4700797" y="4933934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A7744EFB-9963-1081-3544-E350349066C5}"/>
                </a:ext>
              </a:extLst>
            </p:cNvPr>
            <p:cNvSpPr/>
            <p:nvPr/>
          </p:nvSpPr>
          <p:spPr>
            <a:xfrm rot="10800000">
              <a:off x="4842179" y="5639058"/>
              <a:ext cx="663775" cy="678637"/>
            </a:xfrm>
            <a:custGeom>
              <a:avLst/>
              <a:gdLst>
                <a:gd name="connsiteX0" fmla="*/ 850898 w 850898"/>
                <a:gd name="connsiteY0" fmla="*/ 869950 h 869950"/>
                <a:gd name="connsiteX1" fmla="*/ 0 w 850898"/>
                <a:gd name="connsiteY1" fmla="*/ 869950 h 869950"/>
                <a:gd name="connsiteX2" fmla="*/ 111127 w 850898"/>
                <a:gd name="connsiteY2" fmla="*/ 0 h 869950"/>
                <a:gd name="connsiteX3" fmla="*/ 399770 w 850898"/>
                <a:gd name="connsiteY3" fmla="*/ 0 h 869950"/>
                <a:gd name="connsiteX4" fmla="*/ 427607 w 850898"/>
                <a:gd name="connsiteY4" fmla="*/ 481423 h 869950"/>
                <a:gd name="connsiteX5" fmla="*/ 455445 w 850898"/>
                <a:gd name="connsiteY5" fmla="*/ 0 h 869950"/>
                <a:gd name="connsiteX6" fmla="*/ 739771 w 850898"/>
                <a:gd name="connsiteY6" fmla="*/ 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0898" h="869950">
                  <a:moveTo>
                    <a:pt x="850898" y="869950"/>
                  </a:moveTo>
                  <a:lnTo>
                    <a:pt x="0" y="869950"/>
                  </a:lnTo>
                  <a:lnTo>
                    <a:pt x="111127" y="0"/>
                  </a:lnTo>
                  <a:lnTo>
                    <a:pt x="399770" y="0"/>
                  </a:lnTo>
                  <a:lnTo>
                    <a:pt x="427607" y="481423"/>
                  </a:lnTo>
                  <a:lnTo>
                    <a:pt x="455445" y="0"/>
                  </a:lnTo>
                  <a:lnTo>
                    <a:pt x="739771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FB77DF2A-E80F-934D-300D-E10EA9D23C03}"/>
                </a:ext>
              </a:extLst>
            </p:cNvPr>
            <p:cNvGrpSpPr/>
            <p:nvPr/>
          </p:nvGrpSpPr>
          <p:grpSpPr>
            <a:xfrm>
              <a:off x="4807504" y="6238196"/>
              <a:ext cx="733123" cy="189880"/>
              <a:chOff x="4483100" y="4603440"/>
              <a:chExt cx="939796" cy="243408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386" name="四角形: 上の 2 つの角を丸める 385">
                <a:extLst>
                  <a:ext uri="{FF2B5EF4-FFF2-40B4-BE49-F238E27FC236}">
                    <a16:creationId xmlns:a16="http://schemas.microsoft.com/office/drawing/2014/main" id="{F7BCDE6A-E279-50D5-BD66-CA2C187CBC00}"/>
                  </a:ext>
                </a:extLst>
              </p:cNvPr>
              <p:cNvSpPr/>
              <p:nvPr/>
            </p:nvSpPr>
            <p:spPr>
              <a:xfrm>
                <a:off x="4483100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四角形: 上の 2 つの角を丸める 386">
                <a:extLst>
                  <a:ext uri="{FF2B5EF4-FFF2-40B4-BE49-F238E27FC236}">
                    <a16:creationId xmlns:a16="http://schemas.microsoft.com/office/drawing/2014/main" id="{39688A4C-295C-6B99-F8BE-4B035F36E8DD}"/>
                  </a:ext>
                </a:extLst>
              </p:cNvPr>
              <p:cNvSpPr/>
              <p:nvPr/>
            </p:nvSpPr>
            <p:spPr>
              <a:xfrm>
                <a:off x="4952998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955682A2-D232-05DB-4EBD-A7B56755FEA4}"/>
                </a:ext>
              </a:extLst>
            </p:cNvPr>
            <p:cNvSpPr/>
            <p:nvPr/>
          </p:nvSpPr>
          <p:spPr>
            <a:xfrm>
              <a:off x="4809979" y="4922862"/>
              <a:ext cx="728173" cy="1110271"/>
            </a:xfrm>
            <a:custGeom>
              <a:avLst/>
              <a:gdLst>
                <a:gd name="connsiteX0" fmla="*/ 126935 w 728173"/>
                <a:gd name="connsiteY0" fmla="*/ 0 h 1110271"/>
                <a:gd name="connsiteX1" fmla="*/ 601238 w 728173"/>
                <a:gd name="connsiteY1" fmla="*/ 0 h 1110271"/>
                <a:gd name="connsiteX2" fmla="*/ 728173 w 728173"/>
                <a:gd name="connsiteY2" fmla="*/ 126935 h 1110271"/>
                <a:gd name="connsiteX3" fmla="*/ 687883 w 728173"/>
                <a:gd name="connsiteY3" fmla="*/ 864766 h 1110271"/>
                <a:gd name="connsiteX4" fmla="*/ 707253 w 728173"/>
                <a:gd name="connsiteY4" fmla="*/ 1110271 h 1110271"/>
                <a:gd name="connsiteX5" fmla="*/ 394161 w 728173"/>
                <a:gd name="connsiteY5" fmla="*/ 1110271 h 1110271"/>
                <a:gd name="connsiteX6" fmla="*/ 362404 w 728173"/>
                <a:gd name="connsiteY6" fmla="*/ 1044510 h 1110271"/>
                <a:gd name="connsiteX7" fmla="*/ 330647 w 728173"/>
                <a:gd name="connsiteY7" fmla="*/ 1110271 h 1110271"/>
                <a:gd name="connsiteX8" fmla="*/ 20919 w 728173"/>
                <a:gd name="connsiteY8" fmla="*/ 1110271 h 1110271"/>
                <a:gd name="connsiteX9" fmla="*/ 40290 w 728173"/>
                <a:gd name="connsiteY9" fmla="*/ 864758 h 1110271"/>
                <a:gd name="connsiteX10" fmla="*/ 0 w 728173"/>
                <a:gd name="connsiteY10" fmla="*/ 126935 h 1110271"/>
                <a:gd name="connsiteX11" fmla="*/ 126935 w 728173"/>
                <a:gd name="connsiteY11" fmla="*/ 0 h 111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8173" h="1110271">
                  <a:moveTo>
                    <a:pt x="126935" y="0"/>
                  </a:moveTo>
                  <a:lnTo>
                    <a:pt x="601238" y="0"/>
                  </a:lnTo>
                  <a:cubicBezTo>
                    <a:pt x="671342" y="0"/>
                    <a:pt x="728173" y="56831"/>
                    <a:pt x="728173" y="126935"/>
                  </a:cubicBezTo>
                  <a:lnTo>
                    <a:pt x="687883" y="864766"/>
                  </a:lnTo>
                  <a:lnTo>
                    <a:pt x="707253" y="1110271"/>
                  </a:lnTo>
                  <a:lnTo>
                    <a:pt x="394161" y="1110271"/>
                  </a:lnTo>
                  <a:lnTo>
                    <a:pt x="362404" y="1044510"/>
                  </a:lnTo>
                  <a:lnTo>
                    <a:pt x="330647" y="1110271"/>
                  </a:lnTo>
                  <a:lnTo>
                    <a:pt x="20919" y="1110271"/>
                  </a:lnTo>
                  <a:lnTo>
                    <a:pt x="40290" y="864758"/>
                  </a:lnTo>
                  <a:lnTo>
                    <a:pt x="0" y="126935"/>
                  </a:lnTo>
                  <a:cubicBezTo>
                    <a:pt x="0" y="56831"/>
                    <a:pt x="56831" y="0"/>
                    <a:pt x="126935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9" name="二等辺三角形 388">
              <a:extLst>
                <a:ext uri="{FF2B5EF4-FFF2-40B4-BE49-F238E27FC236}">
                  <a16:creationId xmlns:a16="http://schemas.microsoft.com/office/drawing/2014/main" id="{0B7150B1-D676-33C7-414F-725BF882191A}"/>
                </a:ext>
              </a:extLst>
            </p:cNvPr>
            <p:cNvSpPr/>
            <p:nvPr/>
          </p:nvSpPr>
          <p:spPr>
            <a:xfrm rot="10800000">
              <a:off x="4989102" y="4922862"/>
              <a:ext cx="366562" cy="240567"/>
            </a:xfrm>
            <a:prstGeom prst="triangle">
              <a:avLst/>
            </a:prstGeom>
            <a:solidFill>
              <a:srgbClr val="FAC09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楕円 395">
              <a:extLst>
                <a:ext uri="{FF2B5EF4-FFF2-40B4-BE49-F238E27FC236}">
                  <a16:creationId xmlns:a16="http://schemas.microsoft.com/office/drawing/2014/main" id="{02FDCE4E-0E78-9BC2-B999-108E04C0A40A}"/>
                </a:ext>
              </a:extLst>
            </p:cNvPr>
            <p:cNvSpPr/>
            <p:nvPr/>
          </p:nvSpPr>
          <p:spPr>
            <a:xfrm>
              <a:off x="4527829" y="4315335"/>
              <a:ext cx="213643" cy="26377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203085A2-3DD0-5D89-DD0F-FFCC75372B8F}"/>
                </a:ext>
              </a:extLst>
            </p:cNvPr>
            <p:cNvSpPr/>
            <p:nvPr/>
          </p:nvSpPr>
          <p:spPr>
            <a:xfrm>
              <a:off x="5601512" y="4315335"/>
              <a:ext cx="213643" cy="26377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51C592E6-67F5-C18A-B8EA-8E210B2E58B5}"/>
                </a:ext>
              </a:extLst>
            </p:cNvPr>
            <p:cNvSpPr/>
            <p:nvPr/>
          </p:nvSpPr>
          <p:spPr>
            <a:xfrm>
              <a:off x="4611325" y="3829655"/>
              <a:ext cx="1123451" cy="1123451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アーチ 193">
              <a:extLst>
                <a:ext uri="{FF2B5EF4-FFF2-40B4-BE49-F238E27FC236}">
                  <a16:creationId xmlns:a16="http://schemas.microsoft.com/office/drawing/2014/main" id="{AFCE9F92-4B9E-9DBC-D9B8-483F5A54C014}"/>
                </a:ext>
              </a:extLst>
            </p:cNvPr>
            <p:cNvSpPr/>
            <p:nvPr/>
          </p:nvSpPr>
          <p:spPr>
            <a:xfrm rot="10800000">
              <a:off x="5022714" y="4524168"/>
              <a:ext cx="297309" cy="297309"/>
            </a:xfrm>
            <a:prstGeom prst="blockArc">
              <a:avLst>
                <a:gd name="adj1" fmla="val 12426846"/>
                <a:gd name="adj2" fmla="val 19680107"/>
                <a:gd name="adj3" fmla="val 14627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0937DF60-E310-955B-2B63-129EBC328C8B}"/>
                </a:ext>
              </a:extLst>
            </p:cNvPr>
            <p:cNvSpPr/>
            <p:nvPr/>
          </p:nvSpPr>
          <p:spPr>
            <a:xfrm>
              <a:off x="4764784" y="4320762"/>
              <a:ext cx="834238" cy="100723"/>
            </a:xfrm>
            <a:custGeom>
              <a:avLst/>
              <a:gdLst>
                <a:gd name="connsiteX0" fmla="*/ 899687 w 1069415"/>
                <a:gd name="connsiteY0" fmla="*/ 173 h 129117"/>
                <a:gd name="connsiteX1" fmla="*/ 1069415 w 1069415"/>
                <a:gd name="connsiteY1" fmla="*/ 89584 h 129117"/>
                <a:gd name="connsiteX2" fmla="*/ 1022137 w 1069415"/>
                <a:gd name="connsiteY2" fmla="*/ 119124 h 129117"/>
                <a:gd name="connsiteX3" fmla="*/ 902062 w 1069415"/>
                <a:gd name="connsiteY3" fmla="*/ 55869 h 129117"/>
                <a:gd name="connsiteX4" fmla="*/ 787808 w 1069415"/>
                <a:gd name="connsiteY4" fmla="*/ 129117 h 129117"/>
                <a:gd name="connsiteX5" fmla="*/ 738188 w 1069415"/>
                <a:gd name="connsiteY5" fmla="*/ 103710 h 129117"/>
                <a:gd name="connsiteX6" fmla="*/ 899687 w 1069415"/>
                <a:gd name="connsiteY6" fmla="*/ 173 h 129117"/>
                <a:gd name="connsiteX7" fmla="*/ 161499 w 1069415"/>
                <a:gd name="connsiteY7" fmla="*/ 173 h 129117"/>
                <a:gd name="connsiteX8" fmla="*/ 331227 w 1069415"/>
                <a:gd name="connsiteY8" fmla="*/ 89584 h 129117"/>
                <a:gd name="connsiteX9" fmla="*/ 283949 w 1069415"/>
                <a:gd name="connsiteY9" fmla="*/ 119124 h 129117"/>
                <a:gd name="connsiteX10" fmla="*/ 163874 w 1069415"/>
                <a:gd name="connsiteY10" fmla="*/ 55869 h 129117"/>
                <a:gd name="connsiteX11" fmla="*/ 49620 w 1069415"/>
                <a:gd name="connsiteY11" fmla="*/ 129117 h 129117"/>
                <a:gd name="connsiteX12" fmla="*/ 0 w 1069415"/>
                <a:gd name="connsiteY12" fmla="*/ 103710 h 129117"/>
                <a:gd name="connsiteX13" fmla="*/ 161499 w 1069415"/>
                <a:gd name="connsiteY13" fmla="*/ 173 h 12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9415" h="129117">
                  <a:moveTo>
                    <a:pt x="899687" y="173"/>
                  </a:moveTo>
                  <a:cubicBezTo>
                    <a:pt x="968233" y="-2750"/>
                    <a:pt x="1033059" y="31400"/>
                    <a:pt x="1069415" y="89584"/>
                  </a:cubicBezTo>
                  <a:lnTo>
                    <a:pt x="1022137" y="119124"/>
                  </a:lnTo>
                  <a:cubicBezTo>
                    <a:pt x="996417" y="77961"/>
                    <a:pt x="950555" y="53801"/>
                    <a:pt x="902062" y="55869"/>
                  </a:cubicBezTo>
                  <a:cubicBezTo>
                    <a:pt x="853568" y="57937"/>
                    <a:pt x="809930" y="85914"/>
                    <a:pt x="787808" y="129117"/>
                  </a:cubicBezTo>
                  <a:lnTo>
                    <a:pt x="738188" y="103710"/>
                  </a:lnTo>
                  <a:cubicBezTo>
                    <a:pt x="769457" y="42641"/>
                    <a:pt x="831141" y="3096"/>
                    <a:pt x="899687" y="173"/>
                  </a:cubicBezTo>
                  <a:close/>
                  <a:moveTo>
                    <a:pt x="161499" y="173"/>
                  </a:moveTo>
                  <a:cubicBezTo>
                    <a:pt x="230045" y="-2750"/>
                    <a:pt x="294871" y="31400"/>
                    <a:pt x="331227" y="89584"/>
                  </a:cubicBezTo>
                  <a:lnTo>
                    <a:pt x="283949" y="119124"/>
                  </a:lnTo>
                  <a:cubicBezTo>
                    <a:pt x="258229" y="77961"/>
                    <a:pt x="212367" y="53801"/>
                    <a:pt x="163874" y="55869"/>
                  </a:cubicBezTo>
                  <a:cubicBezTo>
                    <a:pt x="115380" y="57937"/>
                    <a:pt x="71742" y="85914"/>
                    <a:pt x="49620" y="129117"/>
                  </a:cubicBezTo>
                  <a:lnTo>
                    <a:pt x="0" y="103710"/>
                  </a:lnTo>
                  <a:cubicBezTo>
                    <a:pt x="31269" y="42641"/>
                    <a:pt x="92953" y="3096"/>
                    <a:pt x="161499" y="1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F5F4C75A-8BD2-4AFA-C955-9F421BE5AF3C}"/>
                </a:ext>
              </a:extLst>
            </p:cNvPr>
            <p:cNvGrpSpPr/>
            <p:nvPr/>
          </p:nvGrpSpPr>
          <p:grpSpPr>
            <a:xfrm rot="900000">
              <a:off x="4991323" y="4994724"/>
              <a:ext cx="433437" cy="606425"/>
              <a:chOff x="3944887" y="2054225"/>
              <a:chExt cx="433437" cy="606425"/>
            </a:xfrm>
          </p:grpSpPr>
          <p:sp>
            <p:nvSpPr>
              <p:cNvPr id="203" name="四角形: 角を丸くする 202">
                <a:extLst>
                  <a:ext uri="{FF2B5EF4-FFF2-40B4-BE49-F238E27FC236}">
                    <a16:creationId xmlns:a16="http://schemas.microsoft.com/office/drawing/2014/main" id="{8791647A-A77B-9D9B-C709-909BB69D5C42}"/>
                  </a:ext>
                </a:extLst>
              </p:cNvPr>
              <p:cNvSpPr/>
              <p:nvPr/>
            </p:nvSpPr>
            <p:spPr>
              <a:xfrm>
                <a:off x="3944887" y="2095500"/>
                <a:ext cx="433437" cy="565150"/>
              </a:xfrm>
              <a:prstGeom prst="roundRect">
                <a:avLst>
                  <a:gd name="adj" fmla="val 8897"/>
                </a:avLst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" name="四角形: 角を丸くする 203">
                <a:extLst>
                  <a:ext uri="{FF2B5EF4-FFF2-40B4-BE49-F238E27FC236}">
                    <a16:creationId xmlns:a16="http://schemas.microsoft.com/office/drawing/2014/main" id="{3D86D2CB-28B4-DCC1-5296-0B09EF4A9965}"/>
                  </a:ext>
                </a:extLst>
              </p:cNvPr>
              <p:cNvSpPr/>
              <p:nvPr/>
            </p:nvSpPr>
            <p:spPr>
              <a:xfrm>
                <a:off x="4010656" y="2155825"/>
                <a:ext cx="300993" cy="44450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四角形: 角を丸くする 204">
                <a:extLst>
                  <a:ext uri="{FF2B5EF4-FFF2-40B4-BE49-F238E27FC236}">
                    <a16:creationId xmlns:a16="http://schemas.microsoft.com/office/drawing/2014/main" id="{8519912F-6D84-0130-C165-DBF9FAEDCCB3}"/>
                  </a:ext>
                </a:extLst>
              </p:cNvPr>
              <p:cNvSpPr/>
              <p:nvPr/>
            </p:nvSpPr>
            <p:spPr>
              <a:xfrm>
                <a:off x="4064630" y="2054225"/>
                <a:ext cx="193046" cy="155575"/>
              </a:xfrm>
              <a:prstGeom prst="roundRect">
                <a:avLst>
                  <a:gd name="adj" fmla="val 28481"/>
                </a:avLst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206" name="直線コネクタ 205">
                <a:extLst>
                  <a:ext uri="{FF2B5EF4-FFF2-40B4-BE49-F238E27FC236}">
                    <a16:creationId xmlns:a16="http://schemas.microsoft.com/office/drawing/2014/main" id="{52991C68-4A47-287E-8967-84D598FA85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4630" y="2282863"/>
                <a:ext cx="1978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直線コネクタ 206">
                <a:extLst>
                  <a:ext uri="{FF2B5EF4-FFF2-40B4-BE49-F238E27FC236}">
                    <a16:creationId xmlns:a16="http://schemas.microsoft.com/office/drawing/2014/main" id="{DF659CA3-7EB0-C6B6-9F88-79F42BF325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4630" y="2330964"/>
                <a:ext cx="1978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直線コネクタ 207">
                <a:extLst>
                  <a:ext uri="{FF2B5EF4-FFF2-40B4-BE49-F238E27FC236}">
                    <a16:creationId xmlns:a16="http://schemas.microsoft.com/office/drawing/2014/main" id="{68EAE52E-9E00-6966-6269-9D7DE40D15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4630" y="2379065"/>
                <a:ext cx="1978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直線コネクタ 208">
                <a:extLst>
                  <a:ext uri="{FF2B5EF4-FFF2-40B4-BE49-F238E27FC236}">
                    <a16:creationId xmlns:a16="http://schemas.microsoft.com/office/drawing/2014/main" id="{7A0F389C-7188-6E96-50A6-99C6B8248F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4630" y="2427166"/>
                <a:ext cx="1978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直線コネクタ 209">
                <a:extLst>
                  <a:ext uri="{FF2B5EF4-FFF2-40B4-BE49-F238E27FC236}">
                    <a16:creationId xmlns:a16="http://schemas.microsoft.com/office/drawing/2014/main" id="{0F0AB194-CA94-19D8-A422-A7A3E7F57E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4630" y="2475267"/>
                <a:ext cx="1978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直線コネクタ 210">
                <a:extLst>
                  <a:ext uri="{FF2B5EF4-FFF2-40B4-BE49-F238E27FC236}">
                    <a16:creationId xmlns:a16="http://schemas.microsoft.com/office/drawing/2014/main" id="{4F0CD44C-6959-EC06-30C9-D8B47128B9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4630" y="2523369"/>
                <a:ext cx="1978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03CA99A6-B2F7-A4A6-109E-9BC0B478A475}"/>
                </a:ext>
              </a:extLst>
            </p:cNvPr>
            <p:cNvGrpSpPr/>
            <p:nvPr/>
          </p:nvGrpSpPr>
          <p:grpSpPr>
            <a:xfrm rot="900000">
              <a:off x="4595550" y="5337278"/>
              <a:ext cx="714899" cy="243787"/>
              <a:chOff x="4584939" y="5289200"/>
              <a:chExt cx="714899" cy="243787"/>
            </a:xfrm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3CAB4351-D9AD-A0E3-691D-045D8807D369}"/>
                  </a:ext>
                </a:extLst>
              </p:cNvPr>
              <p:cNvSpPr/>
              <p:nvPr/>
            </p:nvSpPr>
            <p:spPr>
              <a:xfrm rot="16200000" flipH="1">
                <a:off x="5046594" y="5259940"/>
                <a:ext cx="223984" cy="282504"/>
              </a:xfrm>
              <a:custGeom>
                <a:avLst/>
                <a:gdLst>
                  <a:gd name="connsiteX0" fmla="*/ 223387 w 439719"/>
                  <a:gd name="connsiteY0" fmla="*/ 0 h 554606"/>
                  <a:gd name="connsiteX1" fmla="*/ 319400 w 439719"/>
                  <a:gd name="connsiteY1" fmla="*/ 0 h 554606"/>
                  <a:gd name="connsiteX2" fmla="*/ 439719 w 439719"/>
                  <a:gd name="connsiteY2" fmla="*/ 120319 h 554606"/>
                  <a:gd name="connsiteX3" fmla="*/ 439719 w 439719"/>
                  <a:gd name="connsiteY3" fmla="*/ 167536 h 554606"/>
                  <a:gd name="connsiteX4" fmla="*/ 439719 w 439719"/>
                  <a:gd name="connsiteY4" fmla="*/ 257175 h 554606"/>
                  <a:gd name="connsiteX5" fmla="*/ 439719 w 439719"/>
                  <a:gd name="connsiteY5" fmla="*/ 438415 h 554606"/>
                  <a:gd name="connsiteX6" fmla="*/ 405934 w 439719"/>
                  <a:gd name="connsiteY6" fmla="*/ 472200 h 554606"/>
                  <a:gd name="connsiteX7" fmla="*/ 405935 w 439719"/>
                  <a:gd name="connsiteY7" fmla="*/ 472199 h 554606"/>
                  <a:gd name="connsiteX8" fmla="*/ 382045 w 439719"/>
                  <a:gd name="connsiteY8" fmla="*/ 462304 h 554606"/>
                  <a:gd name="connsiteX9" fmla="*/ 373044 w 439719"/>
                  <a:gd name="connsiteY9" fmla="*/ 440572 h 554606"/>
                  <a:gd name="connsiteX10" fmla="*/ 373044 w 439719"/>
                  <a:gd name="connsiteY10" fmla="*/ 493029 h 554606"/>
                  <a:gd name="connsiteX11" fmla="*/ 333306 w 439719"/>
                  <a:gd name="connsiteY11" fmla="*/ 532767 h 554606"/>
                  <a:gd name="connsiteX12" fmla="*/ 333307 w 439719"/>
                  <a:gd name="connsiteY12" fmla="*/ 532766 h 554606"/>
                  <a:gd name="connsiteX13" fmla="*/ 305208 w 439719"/>
                  <a:gd name="connsiteY13" fmla="*/ 521127 h 554606"/>
                  <a:gd name="connsiteX14" fmla="*/ 301741 w 439719"/>
                  <a:gd name="connsiteY14" fmla="*/ 512757 h 554606"/>
                  <a:gd name="connsiteX15" fmla="*/ 301741 w 439719"/>
                  <a:gd name="connsiteY15" fmla="*/ 514868 h 554606"/>
                  <a:gd name="connsiteX16" fmla="*/ 262003 w 439719"/>
                  <a:gd name="connsiteY16" fmla="*/ 554606 h 554606"/>
                  <a:gd name="connsiteX17" fmla="*/ 262004 w 439719"/>
                  <a:gd name="connsiteY17" fmla="*/ 554605 h 554606"/>
                  <a:gd name="connsiteX18" fmla="*/ 222266 w 439719"/>
                  <a:gd name="connsiteY18" fmla="*/ 514867 h 554606"/>
                  <a:gd name="connsiteX19" fmla="*/ 222266 w 439719"/>
                  <a:gd name="connsiteY19" fmla="*/ 491087 h 554606"/>
                  <a:gd name="connsiteX20" fmla="*/ 213768 w 439719"/>
                  <a:gd name="connsiteY20" fmla="*/ 511603 h 554606"/>
                  <a:gd name="connsiteX21" fmla="*/ 185669 w 439719"/>
                  <a:gd name="connsiteY21" fmla="*/ 523242 h 554606"/>
                  <a:gd name="connsiteX22" fmla="*/ 185670 w 439719"/>
                  <a:gd name="connsiteY22" fmla="*/ 523241 h 554606"/>
                  <a:gd name="connsiteX23" fmla="*/ 145932 w 439719"/>
                  <a:gd name="connsiteY23" fmla="*/ 483503 h 554606"/>
                  <a:gd name="connsiteX24" fmla="*/ 145932 w 439719"/>
                  <a:gd name="connsiteY24" fmla="*/ 257175 h 554606"/>
                  <a:gd name="connsiteX25" fmla="*/ 138160 w 439719"/>
                  <a:gd name="connsiteY25" fmla="*/ 257175 h 554606"/>
                  <a:gd name="connsiteX26" fmla="*/ 81058 w 439719"/>
                  <a:gd name="connsiteY26" fmla="*/ 326983 h 554606"/>
                  <a:gd name="connsiteX27" fmla="*/ 16763 w 439719"/>
                  <a:gd name="connsiteY27" fmla="*/ 333421 h 554606"/>
                  <a:gd name="connsiteX28" fmla="*/ 10325 w 439719"/>
                  <a:gd name="connsiteY28" fmla="*/ 269125 h 554606"/>
                  <a:gd name="connsiteX29" fmla="*/ 103068 w 439719"/>
                  <a:gd name="connsiteY29" fmla="*/ 155745 h 554606"/>
                  <a:gd name="connsiteX30" fmla="*/ 103068 w 439719"/>
                  <a:gd name="connsiteY30" fmla="*/ 120319 h 554606"/>
                  <a:gd name="connsiteX31" fmla="*/ 223387 w 439719"/>
                  <a:gd name="connsiteY31" fmla="*/ 0 h 554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39719" h="554606">
                    <a:moveTo>
                      <a:pt x="223387" y="0"/>
                    </a:moveTo>
                    <a:lnTo>
                      <a:pt x="319400" y="0"/>
                    </a:lnTo>
                    <a:cubicBezTo>
                      <a:pt x="385850" y="0"/>
                      <a:pt x="439719" y="53869"/>
                      <a:pt x="439719" y="120319"/>
                    </a:cubicBezTo>
                    <a:lnTo>
                      <a:pt x="439719" y="167536"/>
                    </a:lnTo>
                    <a:lnTo>
                      <a:pt x="439719" y="257175"/>
                    </a:lnTo>
                    <a:lnTo>
                      <a:pt x="439719" y="438415"/>
                    </a:lnTo>
                    <a:cubicBezTo>
                      <a:pt x="439719" y="457074"/>
                      <a:pt x="424593" y="472200"/>
                      <a:pt x="405934" y="472200"/>
                    </a:cubicBezTo>
                    <a:lnTo>
                      <a:pt x="405935" y="472199"/>
                    </a:lnTo>
                    <a:cubicBezTo>
                      <a:pt x="396605" y="472199"/>
                      <a:pt x="388159" y="468418"/>
                      <a:pt x="382045" y="462304"/>
                    </a:cubicBezTo>
                    <a:lnTo>
                      <a:pt x="373044" y="440572"/>
                    </a:lnTo>
                    <a:lnTo>
                      <a:pt x="373044" y="493029"/>
                    </a:lnTo>
                    <a:cubicBezTo>
                      <a:pt x="373044" y="514976"/>
                      <a:pt x="355253" y="532767"/>
                      <a:pt x="333306" y="532767"/>
                    </a:cubicBezTo>
                    <a:lnTo>
                      <a:pt x="333307" y="532766"/>
                    </a:lnTo>
                    <a:cubicBezTo>
                      <a:pt x="322334" y="532766"/>
                      <a:pt x="312399" y="528318"/>
                      <a:pt x="305208" y="521127"/>
                    </a:cubicBezTo>
                    <a:lnTo>
                      <a:pt x="301741" y="512757"/>
                    </a:lnTo>
                    <a:lnTo>
                      <a:pt x="301741" y="514868"/>
                    </a:lnTo>
                    <a:cubicBezTo>
                      <a:pt x="301741" y="536815"/>
                      <a:pt x="283950" y="554606"/>
                      <a:pt x="262003" y="554606"/>
                    </a:cubicBezTo>
                    <a:lnTo>
                      <a:pt x="262004" y="554605"/>
                    </a:lnTo>
                    <a:cubicBezTo>
                      <a:pt x="240057" y="554605"/>
                      <a:pt x="222266" y="536814"/>
                      <a:pt x="222266" y="514867"/>
                    </a:cubicBezTo>
                    <a:lnTo>
                      <a:pt x="222266" y="491087"/>
                    </a:lnTo>
                    <a:lnTo>
                      <a:pt x="213768" y="511603"/>
                    </a:lnTo>
                    <a:cubicBezTo>
                      <a:pt x="206577" y="518794"/>
                      <a:pt x="196643" y="523242"/>
                      <a:pt x="185669" y="523242"/>
                    </a:cubicBezTo>
                    <a:lnTo>
                      <a:pt x="185670" y="523241"/>
                    </a:lnTo>
                    <a:cubicBezTo>
                      <a:pt x="163723" y="523241"/>
                      <a:pt x="145932" y="505450"/>
                      <a:pt x="145932" y="483503"/>
                    </a:cubicBezTo>
                    <a:lnTo>
                      <a:pt x="145932" y="257175"/>
                    </a:lnTo>
                    <a:lnTo>
                      <a:pt x="138160" y="257175"/>
                    </a:lnTo>
                    <a:lnTo>
                      <a:pt x="81058" y="326983"/>
                    </a:lnTo>
                    <a:cubicBezTo>
                      <a:pt x="65081" y="346515"/>
                      <a:pt x="36295" y="349397"/>
                      <a:pt x="16763" y="333421"/>
                    </a:cubicBezTo>
                    <a:cubicBezTo>
                      <a:pt x="-2769" y="317444"/>
                      <a:pt x="-5651" y="288657"/>
                      <a:pt x="10325" y="269125"/>
                    </a:cubicBezTo>
                    <a:lnTo>
                      <a:pt x="103068" y="155745"/>
                    </a:lnTo>
                    <a:lnTo>
                      <a:pt x="103068" y="120319"/>
                    </a:lnTo>
                    <a:cubicBezTo>
                      <a:pt x="103068" y="53869"/>
                      <a:pt x="156937" y="0"/>
                      <a:pt x="223387" y="0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四角形: 上の 2 つの角を丸める 212">
                <a:extLst>
                  <a:ext uri="{FF2B5EF4-FFF2-40B4-BE49-F238E27FC236}">
                    <a16:creationId xmlns:a16="http://schemas.microsoft.com/office/drawing/2014/main" id="{6EFA71E6-DC8C-1CFD-2F7C-45F0CA485CDB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4714468" y="5196825"/>
                <a:ext cx="206633" cy="4656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BCB5ED3D-2ED6-9059-DCFE-21E1E55B6FD7}"/>
                </a:ext>
              </a:extLst>
            </p:cNvPr>
            <p:cNvGrpSpPr/>
            <p:nvPr/>
          </p:nvGrpSpPr>
          <p:grpSpPr>
            <a:xfrm rot="900000" flipH="1">
              <a:off x="5050985" y="5228537"/>
              <a:ext cx="714899" cy="243787"/>
              <a:chOff x="4975464" y="5289201"/>
              <a:chExt cx="714899" cy="243787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751C1AA5-8793-E0DD-E65D-134EFC786952}"/>
                  </a:ext>
                </a:extLst>
              </p:cNvPr>
              <p:cNvSpPr/>
              <p:nvPr/>
            </p:nvSpPr>
            <p:spPr>
              <a:xfrm rot="16200000" flipH="1">
                <a:off x="5437119" y="5259941"/>
                <a:ext cx="223984" cy="282504"/>
              </a:xfrm>
              <a:custGeom>
                <a:avLst/>
                <a:gdLst>
                  <a:gd name="connsiteX0" fmla="*/ 223387 w 439719"/>
                  <a:gd name="connsiteY0" fmla="*/ 0 h 554606"/>
                  <a:gd name="connsiteX1" fmla="*/ 319400 w 439719"/>
                  <a:gd name="connsiteY1" fmla="*/ 0 h 554606"/>
                  <a:gd name="connsiteX2" fmla="*/ 439719 w 439719"/>
                  <a:gd name="connsiteY2" fmla="*/ 120319 h 554606"/>
                  <a:gd name="connsiteX3" fmla="*/ 439719 w 439719"/>
                  <a:gd name="connsiteY3" fmla="*/ 167536 h 554606"/>
                  <a:gd name="connsiteX4" fmla="*/ 439719 w 439719"/>
                  <a:gd name="connsiteY4" fmla="*/ 257175 h 554606"/>
                  <a:gd name="connsiteX5" fmla="*/ 439719 w 439719"/>
                  <a:gd name="connsiteY5" fmla="*/ 438415 h 554606"/>
                  <a:gd name="connsiteX6" fmla="*/ 405934 w 439719"/>
                  <a:gd name="connsiteY6" fmla="*/ 472200 h 554606"/>
                  <a:gd name="connsiteX7" fmla="*/ 405935 w 439719"/>
                  <a:gd name="connsiteY7" fmla="*/ 472199 h 554606"/>
                  <a:gd name="connsiteX8" fmla="*/ 382045 w 439719"/>
                  <a:gd name="connsiteY8" fmla="*/ 462304 h 554606"/>
                  <a:gd name="connsiteX9" fmla="*/ 373044 w 439719"/>
                  <a:gd name="connsiteY9" fmla="*/ 440572 h 554606"/>
                  <a:gd name="connsiteX10" fmla="*/ 373044 w 439719"/>
                  <a:gd name="connsiteY10" fmla="*/ 493029 h 554606"/>
                  <a:gd name="connsiteX11" fmla="*/ 333306 w 439719"/>
                  <a:gd name="connsiteY11" fmla="*/ 532767 h 554606"/>
                  <a:gd name="connsiteX12" fmla="*/ 333307 w 439719"/>
                  <a:gd name="connsiteY12" fmla="*/ 532766 h 554606"/>
                  <a:gd name="connsiteX13" fmla="*/ 305208 w 439719"/>
                  <a:gd name="connsiteY13" fmla="*/ 521127 h 554606"/>
                  <a:gd name="connsiteX14" fmla="*/ 301741 w 439719"/>
                  <a:gd name="connsiteY14" fmla="*/ 512757 h 554606"/>
                  <a:gd name="connsiteX15" fmla="*/ 301741 w 439719"/>
                  <a:gd name="connsiteY15" fmla="*/ 514868 h 554606"/>
                  <a:gd name="connsiteX16" fmla="*/ 262003 w 439719"/>
                  <a:gd name="connsiteY16" fmla="*/ 554606 h 554606"/>
                  <a:gd name="connsiteX17" fmla="*/ 262004 w 439719"/>
                  <a:gd name="connsiteY17" fmla="*/ 554605 h 554606"/>
                  <a:gd name="connsiteX18" fmla="*/ 222266 w 439719"/>
                  <a:gd name="connsiteY18" fmla="*/ 514867 h 554606"/>
                  <a:gd name="connsiteX19" fmla="*/ 222266 w 439719"/>
                  <a:gd name="connsiteY19" fmla="*/ 491087 h 554606"/>
                  <a:gd name="connsiteX20" fmla="*/ 213768 w 439719"/>
                  <a:gd name="connsiteY20" fmla="*/ 511603 h 554606"/>
                  <a:gd name="connsiteX21" fmla="*/ 185669 w 439719"/>
                  <a:gd name="connsiteY21" fmla="*/ 523242 h 554606"/>
                  <a:gd name="connsiteX22" fmla="*/ 185670 w 439719"/>
                  <a:gd name="connsiteY22" fmla="*/ 523241 h 554606"/>
                  <a:gd name="connsiteX23" fmla="*/ 145932 w 439719"/>
                  <a:gd name="connsiteY23" fmla="*/ 483503 h 554606"/>
                  <a:gd name="connsiteX24" fmla="*/ 145932 w 439719"/>
                  <a:gd name="connsiteY24" fmla="*/ 257175 h 554606"/>
                  <a:gd name="connsiteX25" fmla="*/ 138160 w 439719"/>
                  <a:gd name="connsiteY25" fmla="*/ 257175 h 554606"/>
                  <a:gd name="connsiteX26" fmla="*/ 81058 w 439719"/>
                  <a:gd name="connsiteY26" fmla="*/ 326983 h 554606"/>
                  <a:gd name="connsiteX27" fmla="*/ 16763 w 439719"/>
                  <a:gd name="connsiteY27" fmla="*/ 333421 h 554606"/>
                  <a:gd name="connsiteX28" fmla="*/ 10325 w 439719"/>
                  <a:gd name="connsiteY28" fmla="*/ 269125 h 554606"/>
                  <a:gd name="connsiteX29" fmla="*/ 103068 w 439719"/>
                  <a:gd name="connsiteY29" fmla="*/ 155745 h 554606"/>
                  <a:gd name="connsiteX30" fmla="*/ 103068 w 439719"/>
                  <a:gd name="connsiteY30" fmla="*/ 120319 h 554606"/>
                  <a:gd name="connsiteX31" fmla="*/ 223387 w 439719"/>
                  <a:gd name="connsiteY31" fmla="*/ 0 h 554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39719" h="554606">
                    <a:moveTo>
                      <a:pt x="223387" y="0"/>
                    </a:moveTo>
                    <a:lnTo>
                      <a:pt x="319400" y="0"/>
                    </a:lnTo>
                    <a:cubicBezTo>
                      <a:pt x="385850" y="0"/>
                      <a:pt x="439719" y="53869"/>
                      <a:pt x="439719" y="120319"/>
                    </a:cubicBezTo>
                    <a:lnTo>
                      <a:pt x="439719" y="167536"/>
                    </a:lnTo>
                    <a:lnTo>
                      <a:pt x="439719" y="257175"/>
                    </a:lnTo>
                    <a:lnTo>
                      <a:pt x="439719" y="438415"/>
                    </a:lnTo>
                    <a:cubicBezTo>
                      <a:pt x="439719" y="457074"/>
                      <a:pt x="424593" y="472200"/>
                      <a:pt x="405934" y="472200"/>
                    </a:cubicBezTo>
                    <a:lnTo>
                      <a:pt x="405935" y="472199"/>
                    </a:lnTo>
                    <a:cubicBezTo>
                      <a:pt x="396605" y="472199"/>
                      <a:pt x="388159" y="468418"/>
                      <a:pt x="382045" y="462304"/>
                    </a:cubicBezTo>
                    <a:lnTo>
                      <a:pt x="373044" y="440572"/>
                    </a:lnTo>
                    <a:lnTo>
                      <a:pt x="373044" y="493029"/>
                    </a:lnTo>
                    <a:cubicBezTo>
                      <a:pt x="373044" y="514976"/>
                      <a:pt x="355253" y="532767"/>
                      <a:pt x="333306" y="532767"/>
                    </a:cubicBezTo>
                    <a:lnTo>
                      <a:pt x="333307" y="532766"/>
                    </a:lnTo>
                    <a:cubicBezTo>
                      <a:pt x="322334" y="532766"/>
                      <a:pt x="312399" y="528318"/>
                      <a:pt x="305208" y="521127"/>
                    </a:cubicBezTo>
                    <a:lnTo>
                      <a:pt x="301741" y="512757"/>
                    </a:lnTo>
                    <a:lnTo>
                      <a:pt x="301741" y="514868"/>
                    </a:lnTo>
                    <a:cubicBezTo>
                      <a:pt x="301741" y="536815"/>
                      <a:pt x="283950" y="554606"/>
                      <a:pt x="262003" y="554606"/>
                    </a:cubicBezTo>
                    <a:lnTo>
                      <a:pt x="262004" y="554605"/>
                    </a:lnTo>
                    <a:cubicBezTo>
                      <a:pt x="240057" y="554605"/>
                      <a:pt x="222266" y="536814"/>
                      <a:pt x="222266" y="514867"/>
                    </a:cubicBezTo>
                    <a:lnTo>
                      <a:pt x="222266" y="491087"/>
                    </a:lnTo>
                    <a:lnTo>
                      <a:pt x="213768" y="511603"/>
                    </a:lnTo>
                    <a:cubicBezTo>
                      <a:pt x="206577" y="518794"/>
                      <a:pt x="196643" y="523242"/>
                      <a:pt x="185669" y="523242"/>
                    </a:cubicBezTo>
                    <a:lnTo>
                      <a:pt x="185670" y="523241"/>
                    </a:lnTo>
                    <a:cubicBezTo>
                      <a:pt x="163723" y="523241"/>
                      <a:pt x="145932" y="505450"/>
                      <a:pt x="145932" y="483503"/>
                    </a:cubicBezTo>
                    <a:lnTo>
                      <a:pt x="145932" y="257175"/>
                    </a:lnTo>
                    <a:lnTo>
                      <a:pt x="138160" y="257175"/>
                    </a:lnTo>
                    <a:lnTo>
                      <a:pt x="81058" y="326983"/>
                    </a:lnTo>
                    <a:cubicBezTo>
                      <a:pt x="65081" y="346515"/>
                      <a:pt x="36295" y="349397"/>
                      <a:pt x="16763" y="333421"/>
                    </a:cubicBezTo>
                    <a:cubicBezTo>
                      <a:pt x="-2769" y="317444"/>
                      <a:pt x="-5651" y="288657"/>
                      <a:pt x="10325" y="269125"/>
                    </a:cubicBezTo>
                    <a:lnTo>
                      <a:pt x="103068" y="155745"/>
                    </a:lnTo>
                    <a:lnTo>
                      <a:pt x="103068" y="120319"/>
                    </a:lnTo>
                    <a:cubicBezTo>
                      <a:pt x="103068" y="53869"/>
                      <a:pt x="156937" y="0"/>
                      <a:pt x="223387" y="0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0" name="四角形: 上の 2 つの角を丸める 479">
                <a:extLst>
                  <a:ext uri="{FF2B5EF4-FFF2-40B4-BE49-F238E27FC236}">
                    <a16:creationId xmlns:a16="http://schemas.microsoft.com/office/drawing/2014/main" id="{7B5CF73C-FF98-9329-1808-10D858B0D68A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5104993" y="5196826"/>
                <a:ext cx="206633" cy="4656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65A5974-E9B5-5165-D655-C129DF01F9FA}"/>
                </a:ext>
              </a:extLst>
            </p:cNvPr>
            <p:cNvSpPr/>
            <p:nvPr/>
          </p:nvSpPr>
          <p:spPr>
            <a:xfrm rot="5400000">
              <a:off x="4853584" y="3380507"/>
              <a:ext cx="621626" cy="1263130"/>
            </a:xfrm>
            <a:custGeom>
              <a:avLst/>
              <a:gdLst>
                <a:gd name="connsiteX0" fmla="*/ 0 w 621626"/>
                <a:gd name="connsiteY0" fmla="*/ 595371 h 1263130"/>
                <a:gd name="connsiteX1" fmla="*/ 465719 w 621626"/>
                <a:gd name="connsiteY1" fmla="*/ 12096 h 1263130"/>
                <a:gd name="connsiteX2" fmla="*/ 518790 w 621626"/>
                <a:gd name="connsiteY2" fmla="*/ 6635 h 1263130"/>
                <a:gd name="connsiteX3" fmla="*/ 522610 w 621626"/>
                <a:gd name="connsiteY3" fmla="*/ 5610 h 1263130"/>
                <a:gd name="connsiteX4" fmla="*/ 529304 w 621626"/>
                <a:gd name="connsiteY4" fmla="*/ 5553 h 1263130"/>
                <a:gd name="connsiteX5" fmla="*/ 583267 w 621626"/>
                <a:gd name="connsiteY5" fmla="*/ 0 h 1263130"/>
                <a:gd name="connsiteX6" fmla="*/ 578973 w 621626"/>
                <a:gd name="connsiteY6" fmla="*/ 5128 h 1263130"/>
                <a:gd name="connsiteX7" fmla="*/ 621626 w 621626"/>
                <a:gd name="connsiteY7" fmla="*/ 4762 h 1263130"/>
                <a:gd name="connsiteX8" fmla="*/ 373717 w 621626"/>
                <a:gd name="connsiteY8" fmla="*/ 613021 h 1263130"/>
                <a:gd name="connsiteX9" fmla="*/ 364065 w 621626"/>
                <a:gd name="connsiteY9" fmla="*/ 784244 h 1263130"/>
                <a:gd name="connsiteX10" fmla="*/ 367523 w 621626"/>
                <a:gd name="connsiteY10" fmla="*/ 829729 h 1263130"/>
                <a:gd name="connsiteX11" fmla="*/ 370553 w 621626"/>
                <a:gd name="connsiteY11" fmla="*/ 841662 h 1263130"/>
                <a:gd name="connsiteX12" fmla="*/ 583267 w 621626"/>
                <a:gd name="connsiteY12" fmla="*/ 1190742 h 1263130"/>
                <a:gd name="connsiteX13" fmla="*/ 465718 w 621626"/>
                <a:gd name="connsiteY13" fmla="*/ 1178646 h 1263130"/>
                <a:gd name="connsiteX14" fmla="*/ 432026 w 621626"/>
                <a:gd name="connsiteY14" fmla="*/ 1167971 h 1263130"/>
                <a:gd name="connsiteX15" fmla="*/ 467516 w 621626"/>
                <a:gd name="connsiteY15" fmla="*/ 1263128 h 1263130"/>
                <a:gd name="connsiteX16" fmla="*/ 467515 w 621626"/>
                <a:gd name="connsiteY16" fmla="*/ 1263130 h 1263130"/>
                <a:gd name="connsiteX17" fmla="*/ 349097 w 621626"/>
                <a:gd name="connsiteY17" fmla="*/ 1228522 h 1263130"/>
                <a:gd name="connsiteX18" fmla="*/ 262033 w 621626"/>
                <a:gd name="connsiteY18" fmla="*/ 1169592 h 1263130"/>
                <a:gd name="connsiteX19" fmla="*/ 263476 w 621626"/>
                <a:gd name="connsiteY19" fmla="*/ 1234951 h 1263130"/>
                <a:gd name="connsiteX20" fmla="*/ 69374 w 621626"/>
                <a:gd name="connsiteY20" fmla="*/ 906228 h 1263130"/>
                <a:gd name="connsiteX21" fmla="*/ 74472 w 621626"/>
                <a:gd name="connsiteY21" fmla="*/ 880969 h 1263130"/>
                <a:gd name="connsiteX22" fmla="*/ 45836 w 621626"/>
                <a:gd name="connsiteY22" fmla="*/ 827116 h 1263130"/>
                <a:gd name="connsiteX23" fmla="*/ 0 w 621626"/>
                <a:gd name="connsiteY23" fmla="*/ 595371 h 1263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21626" h="1263130">
                  <a:moveTo>
                    <a:pt x="0" y="595371"/>
                  </a:moveTo>
                  <a:cubicBezTo>
                    <a:pt x="0" y="307659"/>
                    <a:pt x="199934" y="67612"/>
                    <a:pt x="465719" y="12096"/>
                  </a:cubicBezTo>
                  <a:lnTo>
                    <a:pt x="518790" y="6635"/>
                  </a:lnTo>
                  <a:lnTo>
                    <a:pt x="522610" y="5610"/>
                  </a:lnTo>
                  <a:lnTo>
                    <a:pt x="529304" y="5553"/>
                  </a:lnTo>
                  <a:lnTo>
                    <a:pt x="583267" y="0"/>
                  </a:lnTo>
                  <a:lnTo>
                    <a:pt x="578973" y="5128"/>
                  </a:lnTo>
                  <a:lnTo>
                    <a:pt x="621626" y="4762"/>
                  </a:lnTo>
                  <a:cubicBezTo>
                    <a:pt x="489256" y="169370"/>
                    <a:pt x="401760" y="384046"/>
                    <a:pt x="373717" y="613021"/>
                  </a:cubicBezTo>
                  <a:cubicBezTo>
                    <a:pt x="366707" y="670265"/>
                    <a:pt x="363518" y="727538"/>
                    <a:pt x="364065" y="784244"/>
                  </a:cubicBezTo>
                  <a:lnTo>
                    <a:pt x="367523" y="829729"/>
                  </a:lnTo>
                  <a:lnTo>
                    <a:pt x="370553" y="841662"/>
                  </a:lnTo>
                  <a:cubicBezTo>
                    <a:pt x="410999" y="973258"/>
                    <a:pt x="483611" y="1093692"/>
                    <a:pt x="583267" y="1190742"/>
                  </a:cubicBezTo>
                  <a:cubicBezTo>
                    <a:pt x="543001" y="1190742"/>
                    <a:pt x="503688" y="1186577"/>
                    <a:pt x="465718" y="1178646"/>
                  </a:cubicBezTo>
                  <a:lnTo>
                    <a:pt x="432026" y="1167971"/>
                  </a:lnTo>
                  <a:lnTo>
                    <a:pt x="467516" y="1263128"/>
                  </a:lnTo>
                  <a:lnTo>
                    <a:pt x="467515" y="1263130"/>
                  </a:lnTo>
                  <a:cubicBezTo>
                    <a:pt x="425789" y="1258020"/>
                    <a:pt x="386138" y="1246184"/>
                    <a:pt x="349097" y="1228522"/>
                  </a:cubicBezTo>
                  <a:lnTo>
                    <a:pt x="262033" y="1169592"/>
                  </a:lnTo>
                  <a:lnTo>
                    <a:pt x="263476" y="1234951"/>
                  </a:lnTo>
                  <a:cubicBezTo>
                    <a:pt x="135955" y="1219334"/>
                    <a:pt x="49052" y="1072159"/>
                    <a:pt x="69374" y="906228"/>
                  </a:cubicBezTo>
                  <a:lnTo>
                    <a:pt x="74472" y="880969"/>
                  </a:lnTo>
                  <a:lnTo>
                    <a:pt x="45836" y="827116"/>
                  </a:lnTo>
                  <a:cubicBezTo>
                    <a:pt x="16321" y="755887"/>
                    <a:pt x="0" y="677575"/>
                    <a:pt x="0" y="59537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81D209A6-0DAE-50B0-649A-27D8A8F8AC00}"/>
              </a:ext>
            </a:extLst>
          </p:cNvPr>
          <p:cNvGrpSpPr/>
          <p:nvPr/>
        </p:nvGrpSpPr>
        <p:grpSpPr>
          <a:xfrm>
            <a:off x="7589119" y="3671047"/>
            <a:ext cx="1373507" cy="2703327"/>
            <a:chOff x="7589119" y="3671047"/>
            <a:chExt cx="1373507" cy="2703327"/>
          </a:xfrm>
        </p:grpSpPr>
        <p:sp>
          <p:nvSpPr>
            <p:cNvPr id="583" name="四角形: 上の 2 つの角を丸める 582">
              <a:extLst>
                <a:ext uri="{FF2B5EF4-FFF2-40B4-BE49-F238E27FC236}">
                  <a16:creationId xmlns:a16="http://schemas.microsoft.com/office/drawing/2014/main" id="{5C5199EC-AAB4-4A4E-CDE4-2B513B07C2EF}"/>
                </a:ext>
              </a:extLst>
            </p:cNvPr>
            <p:cNvSpPr>
              <a:spLocks/>
            </p:cNvSpPr>
            <p:nvPr/>
          </p:nvSpPr>
          <p:spPr>
            <a:xfrm rot="20700000" flipH="1">
              <a:off x="8365851" y="4914883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4" name="四角形: 上の 2 つの角を丸める 583">
              <a:extLst>
                <a:ext uri="{FF2B5EF4-FFF2-40B4-BE49-F238E27FC236}">
                  <a16:creationId xmlns:a16="http://schemas.microsoft.com/office/drawing/2014/main" id="{B7714AC7-9A4D-FB93-BC20-A0748BDFFC62}"/>
                </a:ext>
              </a:extLst>
            </p:cNvPr>
            <p:cNvSpPr>
              <a:spLocks/>
            </p:cNvSpPr>
            <p:nvPr/>
          </p:nvSpPr>
          <p:spPr>
            <a:xfrm rot="900000">
              <a:off x="7715461" y="4900594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F916BEFF-CAD0-21FE-8120-A10F8D23D952}"/>
                </a:ext>
              </a:extLst>
            </p:cNvPr>
            <p:cNvSpPr/>
            <p:nvPr/>
          </p:nvSpPr>
          <p:spPr>
            <a:xfrm rot="10800000">
              <a:off x="7810990" y="5585356"/>
              <a:ext cx="663775" cy="678637"/>
            </a:xfrm>
            <a:custGeom>
              <a:avLst/>
              <a:gdLst>
                <a:gd name="connsiteX0" fmla="*/ 850898 w 850898"/>
                <a:gd name="connsiteY0" fmla="*/ 869950 h 869950"/>
                <a:gd name="connsiteX1" fmla="*/ 0 w 850898"/>
                <a:gd name="connsiteY1" fmla="*/ 869950 h 869950"/>
                <a:gd name="connsiteX2" fmla="*/ 111127 w 850898"/>
                <a:gd name="connsiteY2" fmla="*/ 0 h 869950"/>
                <a:gd name="connsiteX3" fmla="*/ 399770 w 850898"/>
                <a:gd name="connsiteY3" fmla="*/ 0 h 869950"/>
                <a:gd name="connsiteX4" fmla="*/ 427607 w 850898"/>
                <a:gd name="connsiteY4" fmla="*/ 481423 h 869950"/>
                <a:gd name="connsiteX5" fmla="*/ 455445 w 850898"/>
                <a:gd name="connsiteY5" fmla="*/ 0 h 869950"/>
                <a:gd name="connsiteX6" fmla="*/ 739771 w 850898"/>
                <a:gd name="connsiteY6" fmla="*/ 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0898" h="869950">
                  <a:moveTo>
                    <a:pt x="850898" y="869950"/>
                  </a:moveTo>
                  <a:lnTo>
                    <a:pt x="0" y="869950"/>
                  </a:lnTo>
                  <a:lnTo>
                    <a:pt x="111127" y="0"/>
                  </a:lnTo>
                  <a:lnTo>
                    <a:pt x="399770" y="0"/>
                  </a:lnTo>
                  <a:lnTo>
                    <a:pt x="427607" y="481423"/>
                  </a:lnTo>
                  <a:lnTo>
                    <a:pt x="455445" y="0"/>
                  </a:lnTo>
                  <a:lnTo>
                    <a:pt x="739771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ED3EFB26-66CA-25AB-03D0-3F11A9A37741}"/>
                </a:ext>
              </a:extLst>
            </p:cNvPr>
            <p:cNvGrpSpPr/>
            <p:nvPr/>
          </p:nvGrpSpPr>
          <p:grpSpPr>
            <a:xfrm>
              <a:off x="7776315" y="6184494"/>
              <a:ext cx="733123" cy="189880"/>
              <a:chOff x="4483100" y="4603440"/>
              <a:chExt cx="939796" cy="243408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317" name="四角形: 上の 2 つの角を丸める 316">
                <a:extLst>
                  <a:ext uri="{FF2B5EF4-FFF2-40B4-BE49-F238E27FC236}">
                    <a16:creationId xmlns:a16="http://schemas.microsoft.com/office/drawing/2014/main" id="{4E998DFF-E2FC-07D2-4C5C-F76478DB70AE}"/>
                  </a:ext>
                </a:extLst>
              </p:cNvPr>
              <p:cNvSpPr/>
              <p:nvPr/>
            </p:nvSpPr>
            <p:spPr>
              <a:xfrm>
                <a:off x="4483100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四角形: 上の 2 つの角を丸める 317">
                <a:extLst>
                  <a:ext uri="{FF2B5EF4-FFF2-40B4-BE49-F238E27FC236}">
                    <a16:creationId xmlns:a16="http://schemas.microsoft.com/office/drawing/2014/main" id="{2BA44ABD-B153-1DAF-C40C-A48777EE66CE}"/>
                  </a:ext>
                </a:extLst>
              </p:cNvPr>
              <p:cNvSpPr/>
              <p:nvPr/>
            </p:nvSpPr>
            <p:spPr>
              <a:xfrm>
                <a:off x="4952998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DDAC9668-C479-E745-E248-3A4C13A8FB60}"/>
                </a:ext>
              </a:extLst>
            </p:cNvPr>
            <p:cNvSpPr/>
            <p:nvPr/>
          </p:nvSpPr>
          <p:spPr>
            <a:xfrm>
              <a:off x="7778790" y="4869160"/>
              <a:ext cx="728173" cy="1110271"/>
            </a:xfrm>
            <a:custGeom>
              <a:avLst/>
              <a:gdLst>
                <a:gd name="connsiteX0" fmla="*/ 126935 w 728173"/>
                <a:gd name="connsiteY0" fmla="*/ 0 h 1110271"/>
                <a:gd name="connsiteX1" fmla="*/ 601238 w 728173"/>
                <a:gd name="connsiteY1" fmla="*/ 0 h 1110271"/>
                <a:gd name="connsiteX2" fmla="*/ 728173 w 728173"/>
                <a:gd name="connsiteY2" fmla="*/ 126935 h 1110271"/>
                <a:gd name="connsiteX3" fmla="*/ 687883 w 728173"/>
                <a:gd name="connsiteY3" fmla="*/ 864766 h 1110271"/>
                <a:gd name="connsiteX4" fmla="*/ 707253 w 728173"/>
                <a:gd name="connsiteY4" fmla="*/ 1110271 h 1110271"/>
                <a:gd name="connsiteX5" fmla="*/ 394161 w 728173"/>
                <a:gd name="connsiteY5" fmla="*/ 1110271 h 1110271"/>
                <a:gd name="connsiteX6" fmla="*/ 362404 w 728173"/>
                <a:gd name="connsiteY6" fmla="*/ 1044510 h 1110271"/>
                <a:gd name="connsiteX7" fmla="*/ 330647 w 728173"/>
                <a:gd name="connsiteY7" fmla="*/ 1110271 h 1110271"/>
                <a:gd name="connsiteX8" fmla="*/ 20919 w 728173"/>
                <a:gd name="connsiteY8" fmla="*/ 1110271 h 1110271"/>
                <a:gd name="connsiteX9" fmla="*/ 40290 w 728173"/>
                <a:gd name="connsiteY9" fmla="*/ 864758 h 1110271"/>
                <a:gd name="connsiteX10" fmla="*/ 0 w 728173"/>
                <a:gd name="connsiteY10" fmla="*/ 126935 h 1110271"/>
                <a:gd name="connsiteX11" fmla="*/ 126935 w 728173"/>
                <a:gd name="connsiteY11" fmla="*/ 0 h 111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8173" h="1110271">
                  <a:moveTo>
                    <a:pt x="126935" y="0"/>
                  </a:moveTo>
                  <a:lnTo>
                    <a:pt x="601238" y="0"/>
                  </a:lnTo>
                  <a:cubicBezTo>
                    <a:pt x="671342" y="0"/>
                    <a:pt x="728173" y="56831"/>
                    <a:pt x="728173" y="126935"/>
                  </a:cubicBezTo>
                  <a:lnTo>
                    <a:pt x="687883" y="864766"/>
                  </a:lnTo>
                  <a:lnTo>
                    <a:pt x="707253" y="1110271"/>
                  </a:lnTo>
                  <a:lnTo>
                    <a:pt x="394161" y="1110271"/>
                  </a:lnTo>
                  <a:lnTo>
                    <a:pt x="362404" y="1044510"/>
                  </a:lnTo>
                  <a:lnTo>
                    <a:pt x="330647" y="1110271"/>
                  </a:lnTo>
                  <a:lnTo>
                    <a:pt x="20919" y="1110271"/>
                  </a:lnTo>
                  <a:lnTo>
                    <a:pt x="40290" y="864758"/>
                  </a:lnTo>
                  <a:lnTo>
                    <a:pt x="0" y="126935"/>
                  </a:lnTo>
                  <a:cubicBezTo>
                    <a:pt x="0" y="56831"/>
                    <a:pt x="56831" y="0"/>
                    <a:pt x="126935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二等辺三角形 63">
              <a:extLst>
                <a:ext uri="{FF2B5EF4-FFF2-40B4-BE49-F238E27FC236}">
                  <a16:creationId xmlns:a16="http://schemas.microsoft.com/office/drawing/2014/main" id="{55ABFD26-B024-5C7C-593F-886E5CC12698}"/>
                </a:ext>
              </a:extLst>
            </p:cNvPr>
            <p:cNvSpPr/>
            <p:nvPr/>
          </p:nvSpPr>
          <p:spPr>
            <a:xfrm rot="10800000">
              <a:off x="7957913" y="4869160"/>
              <a:ext cx="366562" cy="240567"/>
            </a:xfrm>
            <a:prstGeom prst="triangle">
              <a:avLst/>
            </a:prstGeom>
            <a:solidFill>
              <a:srgbClr val="FAC09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82" name="グループ化 581">
              <a:extLst>
                <a:ext uri="{FF2B5EF4-FFF2-40B4-BE49-F238E27FC236}">
                  <a16:creationId xmlns:a16="http://schemas.microsoft.com/office/drawing/2014/main" id="{9061625B-945E-B9E6-EEDB-60058A506490}"/>
                </a:ext>
              </a:extLst>
            </p:cNvPr>
            <p:cNvGrpSpPr/>
            <p:nvPr/>
          </p:nvGrpSpPr>
          <p:grpSpPr>
            <a:xfrm rot="900000">
              <a:off x="7589119" y="3798847"/>
              <a:ext cx="1287326" cy="1123451"/>
              <a:chOff x="6266732" y="3832586"/>
              <a:chExt cx="1287326" cy="1123451"/>
            </a:xfrm>
          </p:grpSpPr>
          <p:sp>
            <p:nvSpPr>
              <p:cNvPr id="570" name="楕円 569">
                <a:extLst>
                  <a:ext uri="{FF2B5EF4-FFF2-40B4-BE49-F238E27FC236}">
                    <a16:creationId xmlns:a16="http://schemas.microsoft.com/office/drawing/2014/main" id="{0B5AFA31-7FAD-97D0-C416-E1C03EF681CE}"/>
                  </a:ext>
                </a:extLst>
              </p:cNvPr>
              <p:cNvSpPr/>
              <p:nvPr/>
            </p:nvSpPr>
            <p:spPr>
              <a:xfrm>
                <a:off x="6266732" y="4318266"/>
                <a:ext cx="213643" cy="263777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81CEBC07-1D0D-52D1-BD85-7DF62CB2496B}"/>
                  </a:ext>
                </a:extLst>
              </p:cNvPr>
              <p:cNvSpPr/>
              <p:nvPr/>
            </p:nvSpPr>
            <p:spPr>
              <a:xfrm>
                <a:off x="7340415" y="4318266"/>
                <a:ext cx="213643" cy="263777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楕円 571">
                <a:extLst>
                  <a:ext uri="{FF2B5EF4-FFF2-40B4-BE49-F238E27FC236}">
                    <a16:creationId xmlns:a16="http://schemas.microsoft.com/office/drawing/2014/main" id="{534CF755-CEA5-4596-CDF5-F247981EC099}"/>
                  </a:ext>
                </a:extLst>
              </p:cNvPr>
              <p:cNvSpPr/>
              <p:nvPr/>
            </p:nvSpPr>
            <p:spPr>
              <a:xfrm>
                <a:off x="6350228" y="3832586"/>
                <a:ext cx="1123451" cy="1123451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楕円 573">
                <a:extLst>
                  <a:ext uri="{FF2B5EF4-FFF2-40B4-BE49-F238E27FC236}">
                    <a16:creationId xmlns:a16="http://schemas.microsoft.com/office/drawing/2014/main" id="{D72F2718-B5CF-7B93-2A88-F77EAF49FA6D}"/>
                  </a:ext>
                </a:extLst>
              </p:cNvPr>
              <p:cNvSpPr/>
              <p:nvPr/>
            </p:nvSpPr>
            <p:spPr>
              <a:xfrm>
                <a:off x="6495953" y="4364832"/>
                <a:ext cx="216792" cy="85386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楕円 574">
                <a:extLst>
                  <a:ext uri="{FF2B5EF4-FFF2-40B4-BE49-F238E27FC236}">
                    <a16:creationId xmlns:a16="http://schemas.microsoft.com/office/drawing/2014/main" id="{BCC2832F-E0CC-A5B7-2CFC-7122400FA2C5}"/>
                  </a:ext>
                </a:extLst>
              </p:cNvPr>
              <p:cNvSpPr/>
              <p:nvPr/>
            </p:nvSpPr>
            <p:spPr>
              <a:xfrm>
                <a:off x="7111420" y="4364832"/>
                <a:ext cx="216792" cy="85386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B0D99D0B-3EE4-73D0-3426-93CAA7A7166B}"/>
                  </a:ext>
                </a:extLst>
              </p:cNvPr>
              <p:cNvSpPr/>
              <p:nvPr/>
            </p:nvSpPr>
            <p:spPr>
              <a:xfrm>
                <a:off x="6788712" y="4752585"/>
                <a:ext cx="258387" cy="100723"/>
              </a:xfrm>
              <a:custGeom>
                <a:avLst/>
                <a:gdLst>
                  <a:gd name="connsiteX0" fmla="*/ 125984 w 258387"/>
                  <a:gd name="connsiteY0" fmla="*/ 135 h 100723"/>
                  <a:gd name="connsiteX1" fmla="*/ 258387 w 258387"/>
                  <a:gd name="connsiteY1" fmla="*/ 69884 h 100723"/>
                  <a:gd name="connsiteX2" fmla="*/ 221506 w 258387"/>
                  <a:gd name="connsiteY2" fmla="*/ 92927 h 100723"/>
                  <a:gd name="connsiteX3" fmla="*/ 127837 w 258387"/>
                  <a:gd name="connsiteY3" fmla="*/ 43583 h 100723"/>
                  <a:gd name="connsiteX4" fmla="*/ 38709 w 258387"/>
                  <a:gd name="connsiteY4" fmla="*/ 100723 h 100723"/>
                  <a:gd name="connsiteX5" fmla="*/ 0 w 258387"/>
                  <a:gd name="connsiteY5" fmla="*/ 80903 h 100723"/>
                  <a:gd name="connsiteX6" fmla="*/ 125984 w 258387"/>
                  <a:gd name="connsiteY6" fmla="*/ 135 h 100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8387" h="100723">
                    <a:moveTo>
                      <a:pt x="125984" y="135"/>
                    </a:moveTo>
                    <a:cubicBezTo>
                      <a:pt x="179456" y="-2145"/>
                      <a:pt x="230027" y="24495"/>
                      <a:pt x="258387" y="69884"/>
                    </a:cubicBezTo>
                    <a:lnTo>
                      <a:pt x="221506" y="92927"/>
                    </a:lnTo>
                    <a:cubicBezTo>
                      <a:pt x="201442" y="60816"/>
                      <a:pt x="165666" y="41969"/>
                      <a:pt x="127837" y="43583"/>
                    </a:cubicBezTo>
                    <a:cubicBezTo>
                      <a:pt x="90008" y="45196"/>
                      <a:pt x="55966" y="67021"/>
                      <a:pt x="38709" y="100723"/>
                    </a:cubicBezTo>
                    <a:lnTo>
                      <a:pt x="0" y="80903"/>
                    </a:lnTo>
                    <a:cubicBezTo>
                      <a:pt x="24393" y="33264"/>
                      <a:pt x="72512" y="2415"/>
                      <a:pt x="125984" y="135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87" name="四角形: 上の 2 つの角を丸める 586">
              <a:extLst>
                <a:ext uri="{FF2B5EF4-FFF2-40B4-BE49-F238E27FC236}">
                  <a16:creationId xmlns:a16="http://schemas.microsoft.com/office/drawing/2014/main" id="{B30B2DBB-E274-86C6-4068-BB0C5F63A3D5}"/>
                </a:ext>
              </a:extLst>
            </p:cNvPr>
            <p:cNvSpPr>
              <a:spLocks/>
            </p:cNvSpPr>
            <p:nvPr/>
          </p:nvSpPr>
          <p:spPr>
            <a:xfrm rot="4500000">
              <a:off x="7864337" y="5041348"/>
              <a:ext cx="206633" cy="61725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楕円 589">
              <a:extLst>
                <a:ext uri="{FF2B5EF4-FFF2-40B4-BE49-F238E27FC236}">
                  <a16:creationId xmlns:a16="http://schemas.microsoft.com/office/drawing/2014/main" id="{581A55F3-5F4C-B93D-2BD5-CFB6E3B0D4A4}"/>
                </a:ext>
              </a:extLst>
            </p:cNvPr>
            <p:cNvSpPr/>
            <p:nvPr/>
          </p:nvSpPr>
          <p:spPr>
            <a:xfrm>
              <a:off x="7901111" y="5102054"/>
              <a:ext cx="301137" cy="157996"/>
            </a:xfrm>
            <a:custGeom>
              <a:avLst/>
              <a:gdLst>
                <a:gd name="connsiteX0" fmla="*/ 0 w 296356"/>
                <a:gd name="connsiteY0" fmla="*/ 85348 h 170695"/>
                <a:gd name="connsiteX1" fmla="*/ 148178 w 296356"/>
                <a:gd name="connsiteY1" fmla="*/ 0 h 170695"/>
                <a:gd name="connsiteX2" fmla="*/ 296356 w 296356"/>
                <a:gd name="connsiteY2" fmla="*/ 85348 h 170695"/>
                <a:gd name="connsiteX3" fmla="*/ 148178 w 296356"/>
                <a:gd name="connsiteY3" fmla="*/ 170696 h 170695"/>
                <a:gd name="connsiteX4" fmla="*/ 0 w 296356"/>
                <a:gd name="connsiteY4" fmla="*/ 85348 h 170695"/>
                <a:gd name="connsiteX0" fmla="*/ 0 w 301118"/>
                <a:gd name="connsiteY0" fmla="*/ 131411 h 175109"/>
                <a:gd name="connsiteX1" fmla="*/ 152940 w 301118"/>
                <a:gd name="connsiteY1" fmla="*/ 819 h 175109"/>
                <a:gd name="connsiteX2" fmla="*/ 301118 w 301118"/>
                <a:gd name="connsiteY2" fmla="*/ 86167 h 175109"/>
                <a:gd name="connsiteX3" fmla="*/ 152940 w 301118"/>
                <a:gd name="connsiteY3" fmla="*/ 171515 h 175109"/>
                <a:gd name="connsiteX4" fmla="*/ 0 w 301118"/>
                <a:gd name="connsiteY4" fmla="*/ 131411 h 175109"/>
                <a:gd name="connsiteX0" fmla="*/ 19 w 301137"/>
                <a:gd name="connsiteY0" fmla="*/ 131411 h 157996"/>
                <a:gd name="connsiteX1" fmla="*/ 152959 w 301137"/>
                <a:gd name="connsiteY1" fmla="*/ 819 h 157996"/>
                <a:gd name="connsiteX2" fmla="*/ 301137 w 301137"/>
                <a:gd name="connsiteY2" fmla="*/ 86167 h 157996"/>
                <a:gd name="connsiteX3" fmla="*/ 143434 w 301137"/>
                <a:gd name="connsiteY3" fmla="*/ 154846 h 157996"/>
                <a:gd name="connsiteX4" fmla="*/ 19 w 301137"/>
                <a:gd name="connsiteY4" fmla="*/ 131411 h 157996"/>
                <a:gd name="connsiteX0" fmla="*/ 19 w 301137"/>
                <a:gd name="connsiteY0" fmla="*/ 131411 h 157996"/>
                <a:gd name="connsiteX1" fmla="*/ 152959 w 301137"/>
                <a:gd name="connsiteY1" fmla="*/ 819 h 157996"/>
                <a:gd name="connsiteX2" fmla="*/ 301137 w 301137"/>
                <a:gd name="connsiteY2" fmla="*/ 86167 h 157996"/>
                <a:gd name="connsiteX3" fmla="*/ 143434 w 301137"/>
                <a:gd name="connsiteY3" fmla="*/ 154846 h 157996"/>
                <a:gd name="connsiteX4" fmla="*/ 19 w 301137"/>
                <a:gd name="connsiteY4" fmla="*/ 131411 h 15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137" h="157996">
                  <a:moveTo>
                    <a:pt x="19" y="131411"/>
                  </a:moveTo>
                  <a:cubicBezTo>
                    <a:pt x="1607" y="105740"/>
                    <a:pt x="74198" y="8360"/>
                    <a:pt x="152959" y="819"/>
                  </a:cubicBezTo>
                  <a:cubicBezTo>
                    <a:pt x="231720" y="-6722"/>
                    <a:pt x="301137" y="39031"/>
                    <a:pt x="301137" y="86167"/>
                  </a:cubicBezTo>
                  <a:cubicBezTo>
                    <a:pt x="301137" y="133303"/>
                    <a:pt x="193620" y="147305"/>
                    <a:pt x="143434" y="154846"/>
                  </a:cubicBezTo>
                  <a:cubicBezTo>
                    <a:pt x="93248" y="162387"/>
                    <a:pt x="-1569" y="157082"/>
                    <a:pt x="19" y="131411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1" name="フリーフォーム: 図形 600">
              <a:extLst>
                <a:ext uri="{FF2B5EF4-FFF2-40B4-BE49-F238E27FC236}">
                  <a16:creationId xmlns:a16="http://schemas.microsoft.com/office/drawing/2014/main" id="{F61BE38A-523F-FADA-1E67-3CB0EDDA7C55}"/>
                </a:ext>
              </a:extLst>
            </p:cNvPr>
            <p:cNvSpPr/>
            <p:nvPr/>
          </p:nvSpPr>
          <p:spPr>
            <a:xfrm rot="15234965" flipH="1">
              <a:off x="8265658" y="5067950"/>
              <a:ext cx="223984" cy="282504"/>
            </a:xfrm>
            <a:custGeom>
              <a:avLst/>
              <a:gdLst>
                <a:gd name="connsiteX0" fmla="*/ 223387 w 439719"/>
                <a:gd name="connsiteY0" fmla="*/ 0 h 554606"/>
                <a:gd name="connsiteX1" fmla="*/ 319400 w 439719"/>
                <a:gd name="connsiteY1" fmla="*/ 0 h 554606"/>
                <a:gd name="connsiteX2" fmla="*/ 439719 w 439719"/>
                <a:gd name="connsiteY2" fmla="*/ 120319 h 554606"/>
                <a:gd name="connsiteX3" fmla="*/ 439719 w 439719"/>
                <a:gd name="connsiteY3" fmla="*/ 167536 h 554606"/>
                <a:gd name="connsiteX4" fmla="*/ 439719 w 439719"/>
                <a:gd name="connsiteY4" fmla="*/ 257175 h 554606"/>
                <a:gd name="connsiteX5" fmla="*/ 439719 w 439719"/>
                <a:gd name="connsiteY5" fmla="*/ 438415 h 554606"/>
                <a:gd name="connsiteX6" fmla="*/ 405934 w 439719"/>
                <a:gd name="connsiteY6" fmla="*/ 472200 h 554606"/>
                <a:gd name="connsiteX7" fmla="*/ 405935 w 439719"/>
                <a:gd name="connsiteY7" fmla="*/ 472199 h 554606"/>
                <a:gd name="connsiteX8" fmla="*/ 382045 w 439719"/>
                <a:gd name="connsiteY8" fmla="*/ 462304 h 554606"/>
                <a:gd name="connsiteX9" fmla="*/ 373044 w 439719"/>
                <a:gd name="connsiteY9" fmla="*/ 440572 h 554606"/>
                <a:gd name="connsiteX10" fmla="*/ 373044 w 439719"/>
                <a:gd name="connsiteY10" fmla="*/ 493029 h 554606"/>
                <a:gd name="connsiteX11" fmla="*/ 333306 w 439719"/>
                <a:gd name="connsiteY11" fmla="*/ 532767 h 554606"/>
                <a:gd name="connsiteX12" fmla="*/ 333307 w 439719"/>
                <a:gd name="connsiteY12" fmla="*/ 532766 h 554606"/>
                <a:gd name="connsiteX13" fmla="*/ 305208 w 439719"/>
                <a:gd name="connsiteY13" fmla="*/ 521127 h 554606"/>
                <a:gd name="connsiteX14" fmla="*/ 301741 w 439719"/>
                <a:gd name="connsiteY14" fmla="*/ 512757 h 554606"/>
                <a:gd name="connsiteX15" fmla="*/ 301741 w 439719"/>
                <a:gd name="connsiteY15" fmla="*/ 514868 h 554606"/>
                <a:gd name="connsiteX16" fmla="*/ 262003 w 439719"/>
                <a:gd name="connsiteY16" fmla="*/ 554606 h 554606"/>
                <a:gd name="connsiteX17" fmla="*/ 262004 w 439719"/>
                <a:gd name="connsiteY17" fmla="*/ 554605 h 554606"/>
                <a:gd name="connsiteX18" fmla="*/ 222266 w 439719"/>
                <a:gd name="connsiteY18" fmla="*/ 514867 h 554606"/>
                <a:gd name="connsiteX19" fmla="*/ 222266 w 439719"/>
                <a:gd name="connsiteY19" fmla="*/ 491087 h 554606"/>
                <a:gd name="connsiteX20" fmla="*/ 213768 w 439719"/>
                <a:gd name="connsiteY20" fmla="*/ 511603 h 554606"/>
                <a:gd name="connsiteX21" fmla="*/ 185669 w 439719"/>
                <a:gd name="connsiteY21" fmla="*/ 523242 h 554606"/>
                <a:gd name="connsiteX22" fmla="*/ 185670 w 439719"/>
                <a:gd name="connsiteY22" fmla="*/ 523241 h 554606"/>
                <a:gd name="connsiteX23" fmla="*/ 145932 w 439719"/>
                <a:gd name="connsiteY23" fmla="*/ 483503 h 554606"/>
                <a:gd name="connsiteX24" fmla="*/ 145932 w 439719"/>
                <a:gd name="connsiteY24" fmla="*/ 257175 h 554606"/>
                <a:gd name="connsiteX25" fmla="*/ 138160 w 439719"/>
                <a:gd name="connsiteY25" fmla="*/ 257175 h 554606"/>
                <a:gd name="connsiteX26" fmla="*/ 81058 w 439719"/>
                <a:gd name="connsiteY26" fmla="*/ 326983 h 554606"/>
                <a:gd name="connsiteX27" fmla="*/ 16763 w 439719"/>
                <a:gd name="connsiteY27" fmla="*/ 333421 h 554606"/>
                <a:gd name="connsiteX28" fmla="*/ 10325 w 439719"/>
                <a:gd name="connsiteY28" fmla="*/ 269125 h 554606"/>
                <a:gd name="connsiteX29" fmla="*/ 103068 w 439719"/>
                <a:gd name="connsiteY29" fmla="*/ 155745 h 554606"/>
                <a:gd name="connsiteX30" fmla="*/ 103068 w 439719"/>
                <a:gd name="connsiteY30" fmla="*/ 120319 h 554606"/>
                <a:gd name="connsiteX31" fmla="*/ 223387 w 439719"/>
                <a:gd name="connsiteY31" fmla="*/ 0 h 55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39719" h="554606">
                  <a:moveTo>
                    <a:pt x="223387" y="0"/>
                  </a:moveTo>
                  <a:lnTo>
                    <a:pt x="319400" y="0"/>
                  </a:lnTo>
                  <a:cubicBezTo>
                    <a:pt x="385850" y="0"/>
                    <a:pt x="439719" y="53869"/>
                    <a:pt x="439719" y="120319"/>
                  </a:cubicBezTo>
                  <a:lnTo>
                    <a:pt x="439719" y="167536"/>
                  </a:lnTo>
                  <a:lnTo>
                    <a:pt x="439719" y="257175"/>
                  </a:lnTo>
                  <a:lnTo>
                    <a:pt x="439719" y="438415"/>
                  </a:lnTo>
                  <a:cubicBezTo>
                    <a:pt x="439719" y="457074"/>
                    <a:pt x="424593" y="472200"/>
                    <a:pt x="405934" y="472200"/>
                  </a:cubicBezTo>
                  <a:lnTo>
                    <a:pt x="405935" y="472199"/>
                  </a:lnTo>
                  <a:cubicBezTo>
                    <a:pt x="396605" y="472199"/>
                    <a:pt x="388159" y="468418"/>
                    <a:pt x="382045" y="462304"/>
                  </a:cubicBezTo>
                  <a:lnTo>
                    <a:pt x="373044" y="440572"/>
                  </a:lnTo>
                  <a:lnTo>
                    <a:pt x="373044" y="493029"/>
                  </a:lnTo>
                  <a:cubicBezTo>
                    <a:pt x="373044" y="514976"/>
                    <a:pt x="355253" y="532767"/>
                    <a:pt x="333306" y="532767"/>
                  </a:cubicBezTo>
                  <a:lnTo>
                    <a:pt x="333307" y="532766"/>
                  </a:lnTo>
                  <a:cubicBezTo>
                    <a:pt x="322334" y="532766"/>
                    <a:pt x="312399" y="528318"/>
                    <a:pt x="305208" y="521127"/>
                  </a:cubicBezTo>
                  <a:lnTo>
                    <a:pt x="301741" y="512757"/>
                  </a:lnTo>
                  <a:lnTo>
                    <a:pt x="301741" y="514868"/>
                  </a:lnTo>
                  <a:cubicBezTo>
                    <a:pt x="301741" y="536815"/>
                    <a:pt x="283950" y="554606"/>
                    <a:pt x="262003" y="554606"/>
                  </a:cubicBezTo>
                  <a:lnTo>
                    <a:pt x="262004" y="554605"/>
                  </a:lnTo>
                  <a:cubicBezTo>
                    <a:pt x="240057" y="554605"/>
                    <a:pt x="222266" y="536814"/>
                    <a:pt x="222266" y="514867"/>
                  </a:cubicBezTo>
                  <a:lnTo>
                    <a:pt x="222266" y="491087"/>
                  </a:lnTo>
                  <a:lnTo>
                    <a:pt x="213768" y="511603"/>
                  </a:lnTo>
                  <a:cubicBezTo>
                    <a:pt x="206577" y="518794"/>
                    <a:pt x="196643" y="523242"/>
                    <a:pt x="185669" y="523242"/>
                  </a:cubicBezTo>
                  <a:lnTo>
                    <a:pt x="185670" y="523241"/>
                  </a:lnTo>
                  <a:cubicBezTo>
                    <a:pt x="163723" y="523241"/>
                    <a:pt x="145932" y="505450"/>
                    <a:pt x="145932" y="483503"/>
                  </a:cubicBezTo>
                  <a:lnTo>
                    <a:pt x="145932" y="257175"/>
                  </a:lnTo>
                  <a:lnTo>
                    <a:pt x="138160" y="257175"/>
                  </a:lnTo>
                  <a:lnTo>
                    <a:pt x="81058" y="326983"/>
                  </a:lnTo>
                  <a:cubicBezTo>
                    <a:pt x="65081" y="346515"/>
                    <a:pt x="36295" y="349397"/>
                    <a:pt x="16763" y="333421"/>
                  </a:cubicBezTo>
                  <a:cubicBezTo>
                    <a:pt x="-2769" y="317444"/>
                    <a:pt x="-5651" y="288657"/>
                    <a:pt x="10325" y="269125"/>
                  </a:cubicBezTo>
                  <a:lnTo>
                    <a:pt x="103068" y="155745"/>
                  </a:lnTo>
                  <a:lnTo>
                    <a:pt x="103068" y="120319"/>
                  </a:lnTo>
                  <a:cubicBezTo>
                    <a:pt x="103068" y="53869"/>
                    <a:pt x="156937" y="0"/>
                    <a:pt x="223387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2" name="四角形: 上の 2 つの角を丸める 601">
              <a:extLst>
                <a:ext uri="{FF2B5EF4-FFF2-40B4-BE49-F238E27FC236}">
                  <a16:creationId xmlns:a16="http://schemas.microsoft.com/office/drawing/2014/main" id="{A3B82006-D480-DD25-807A-06E834EDB8C1}"/>
                </a:ext>
              </a:extLst>
            </p:cNvPr>
            <p:cNvSpPr>
              <a:spLocks/>
            </p:cNvSpPr>
            <p:nvPr/>
          </p:nvSpPr>
          <p:spPr>
            <a:xfrm rot="18000000">
              <a:off x="8243948" y="5012553"/>
              <a:ext cx="206633" cy="605049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654FAAF3-CB07-86A7-C86E-EC14112294E5}"/>
                </a:ext>
              </a:extLst>
            </p:cNvPr>
            <p:cNvSpPr/>
            <p:nvPr/>
          </p:nvSpPr>
          <p:spPr>
            <a:xfrm rot="6300000">
              <a:off x="8020248" y="3350295"/>
              <a:ext cx="621626" cy="1263130"/>
            </a:xfrm>
            <a:custGeom>
              <a:avLst/>
              <a:gdLst>
                <a:gd name="connsiteX0" fmla="*/ 0 w 621626"/>
                <a:gd name="connsiteY0" fmla="*/ 595371 h 1263130"/>
                <a:gd name="connsiteX1" fmla="*/ 465719 w 621626"/>
                <a:gd name="connsiteY1" fmla="*/ 12096 h 1263130"/>
                <a:gd name="connsiteX2" fmla="*/ 518790 w 621626"/>
                <a:gd name="connsiteY2" fmla="*/ 6635 h 1263130"/>
                <a:gd name="connsiteX3" fmla="*/ 522610 w 621626"/>
                <a:gd name="connsiteY3" fmla="*/ 5610 h 1263130"/>
                <a:gd name="connsiteX4" fmla="*/ 529304 w 621626"/>
                <a:gd name="connsiteY4" fmla="*/ 5553 h 1263130"/>
                <a:gd name="connsiteX5" fmla="*/ 583267 w 621626"/>
                <a:gd name="connsiteY5" fmla="*/ 0 h 1263130"/>
                <a:gd name="connsiteX6" fmla="*/ 578973 w 621626"/>
                <a:gd name="connsiteY6" fmla="*/ 5128 h 1263130"/>
                <a:gd name="connsiteX7" fmla="*/ 621626 w 621626"/>
                <a:gd name="connsiteY7" fmla="*/ 4762 h 1263130"/>
                <a:gd name="connsiteX8" fmla="*/ 373717 w 621626"/>
                <a:gd name="connsiteY8" fmla="*/ 613021 h 1263130"/>
                <a:gd name="connsiteX9" fmla="*/ 364065 w 621626"/>
                <a:gd name="connsiteY9" fmla="*/ 784244 h 1263130"/>
                <a:gd name="connsiteX10" fmla="*/ 367523 w 621626"/>
                <a:gd name="connsiteY10" fmla="*/ 829729 h 1263130"/>
                <a:gd name="connsiteX11" fmla="*/ 370553 w 621626"/>
                <a:gd name="connsiteY11" fmla="*/ 841662 h 1263130"/>
                <a:gd name="connsiteX12" fmla="*/ 583267 w 621626"/>
                <a:gd name="connsiteY12" fmla="*/ 1190742 h 1263130"/>
                <a:gd name="connsiteX13" fmla="*/ 465718 w 621626"/>
                <a:gd name="connsiteY13" fmla="*/ 1178646 h 1263130"/>
                <a:gd name="connsiteX14" fmla="*/ 432026 w 621626"/>
                <a:gd name="connsiteY14" fmla="*/ 1167971 h 1263130"/>
                <a:gd name="connsiteX15" fmla="*/ 467516 w 621626"/>
                <a:gd name="connsiteY15" fmla="*/ 1263128 h 1263130"/>
                <a:gd name="connsiteX16" fmla="*/ 467515 w 621626"/>
                <a:gd name="connsiteY16" fmla="*/ 1263130 h 1263130"/>
                <a:gd name="connsiteX17" fmla="*/ 349097 w 621626"/>
                <a:gd name="connsiteY17" fmla="*/ 1228522 h 1263130"/>
                <a:gd name="connsiteX18" fmla="*/ 262033 w 621626"/>
                <a:gd name="connsiteY18" fmla="*/ 1169592 h 1263130"/>
                <a:gd name="connsiteX19" fmla="*/ 263476 w 621626"/>
                <a:gd name="connsiteY19" fmla="*/ 1234951 h 1263130"/>
                <a:gd name="connsiteX20" fmla="*/ 69374 w 621626"/>
                <a:gd name="connsiteY20" fmla="*/ 906228 h 1263130"/>
                <a:gd name="connsiteX21" fmla="*/ 74472 w 621626"/>
                <a:gd name="connsiteY21" fmla="*/ 880969 h 1263130"/>
                <a:gd name="connsiteX22" fmla="*/ 45836 w 621626"/>
                <a:gd name="connsiteY22" fmla="*/ 827116 h 1263130"/>
                <a:gd name="connsiteX23" fmla="*/ 0 w 621626"/>
                <a:gd name="connsiteY23" fmla="*/ 595371 h 1263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21626" h="1263130">
                  <a:moveTo>
                    <a:pt x="0" y="595371"/>
                  </a:moveTo>
                  <a:cubicBezTo>
                    <a:pt x="0" y="307659"/>
                    <a:pt x="199934" y="67612"/>
                    <a:pt x="465719" y="12096"/>
                  </a:cubicBezTo>
                  <a:lnTo>
                    <a:pt x="518790" y="6635"/>
                  </a:lnTo>
                  <a:lnTo>
                    <a:pt x="522610" y="5610"/>
                  </a:lnTo>
                  <a:lnTo>
                    <a:pt x="529304" y="5553"/>
                  </a:lnTo>
                  <a:lnTo>
                    <a:pt x="583267" y="0"/>
                  </a:lnTo>
                  <a:lnTo>
                    <a:pt x="578973" y="5128"/>
                  </a:lnTo>
                  <a:lnTo>
                    <a:pt x="621626" y="4762"/>
                  </a:lnTo>
                  <a:cubicBezTo>
                    <a:pt x="489256" y="169370"/>
                    <a:pt x="401760" y="384046"/>
                    <a:pt x="373717" y="613021"/>
                  </a:cubicBezTo>
                  <a:cubicBezTo>
                    <a:pt x="366707" y="670265"/>
                    <a:pt x="363518" y="727538"/>
                    <a:pt x="364065" y="784244"/>
                  </a:cubicBezTo>
                  <a:lnTo>
                    <a:pt x="367523" y="829729"/>
                  </a:lnTo>
                  <a:lnTo>
                    <a:pt x="370553" y="841662"/>
                  </a:lnTo>
                  <a:cubicBezTo>
                    <a:pt x="410999" y="973258"/>
                    <a:pt x="483611" y="1093692"/>
                    <a:pt x="583267" y="1190742"/>
                  </a:cubicBezTo>
                  <a:cubicBezTo>
                    <a:pt x="543001" y="1190742"/>
                    <a:pt x="503688" y="1186577"/>
                    <a:pt x="465718" y="1178646"/>
                  </a:cubicBezTo>
                  <a:lnTo>
                    <a:pt x="432026" y="1167971"/>
                  </a:lnTo>
                  <a:lnTo>
                    <a:pt x="467516" y="1263128"/>
                  </a:lnTo>
                  <a:lnTo>
                    <a:pt x="467515" y="1263130"/>
                  </a:lnTo>
                  <a:cubicBezTo>
                    <a:pt x="425789" y="1258020"/>
                    <a:pt x="386138" y="1246184"/>
                    <a:pt x="349097" y="1228522"/>
                  </a:cubicBezTo>
                  <a:lnTo>
                    <a:pt x="262033" y="1169592"/>
                  </a:lnTo>
                  <a:lnTo>
                    <a:pt x="263476" y="1234951"/>
                  </a:lnTo>
                  <a:cubicBezTo>
                    <a:pt x="135955" y="1219334"/>
                    <a:pt x="49052" y="1072159"/>
                    <a:pt x="69374" y="906228"/>
                  </a:cubicBezTo>
                  <a:lnTo>
                    <a:pt x="74472" y="880969"/>
                  </a:lnTo>
                  <a:lnTo>
                    <a:pt x="45836" y="827116"/>
                  </a:lnTo>
                  <a:cubicBezTo>
                    <a:pt x="16321" y="755887"/>
                    <a:pt x="0" y="677575"/>
                    <a:pt x="0" y="59537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FC45B0FD-C32E-BE9B-AC67-FA02410CE540}"/>
              </a:ext>
            </a:extLst>
          </p:cNvPr>
          <p:cNvGrpSpPr/>
          <p:nvPr/>
        </p:nvGrpSpPr>
        <p:grpSpPr>
          <a:xfrm>
            <a:off x="1284807" y="3736427"/>
            <a:ext cx="1319181" cy="2694580"/>
            <a:chOff x="1284807" y="3736427"/>
            <a:chExt cx="1319181" cy="2694580"/>
          </a:xfrm>
        </p:grpSpPr>
        <p:sp>
          <p:nvSpPr>
            <p:cNvPr id="535" name="四角形: 上の 2 つの角を丸める 534">
              <a:extLst>
                <a:ext uri="{FF2B5EF4-FFF2-40B4-BE49-F238E27FC236}">
                  <a16:creationId xmlns:a16="http://schemas.microsoft.com/office/drawing/2014/main" id="{AE95DEBD-BD94-2724-A4B1-25410B2D91BE}"/>
                </a:ext>
              </a:extLst>
            </p:cNvPr>
            <p:cNvSpPr>
              <a:spLocks/>
            </p:cNvSpPr>
            <p:nvPr/>
          </p:nvSpPr>
          <p:spPr>
            <a:xfrm rot="1800000">
              <a:off x="1492777" y="4933934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四角形: 上の 2 つの角を丸める 535">
              <a:extLst>
                <a:ext uri="{FF2B5EF4-FFF2-40B4-BE49-F238E27FC236}">
                  <a16:creationId xmlns:a16="http://schemas.microsoft.com/office/drawing/2014/main" id="{8C8933A6-6BF4-8FF4-7942-770B34D8AF48}"/>
                </a:ext>
              </a:extLst>
            </p:cNvPr>
            <p:cNvSpPr>
              <a:spLocks/>
            </p:cNvSpPr>
            <p:nvPr/>
          </p:nvSpPr>
          <p:spPr>
            <a:xfrm rot="19800000" flipH="1">
              <a:off x="2235170" y="4933934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フリーフォーム: 図形 515">
              <a:extLst>
                <a:ext uri="{FF2B5EF4-FFF2-40B4-BE49-F238E27FC236}">
                  <a16:creationId xmlns:a16="http://schemas.microsoft.com/office/drawing/2014/main" id="{8EADFBD5-AE3B-A559-B7C6-E94F286028B7}"/>
                </a:ext>
              </a:extLst>
            </p:cNvPr>
            <p:cNvSpPr/>
            <p:nvPr/>
          </p:nvSpPr>
          <p:spPr>
            <a:xfrm rot="10800000">
              <a:off x="1629997" y="5641989"/>
              <a:ext cx="663775" cy="678637"/>
            </a:xfrm>
            <a:custGeom>
              <a:avLst/>
              <a:gdLst>
                <a:gd name="connsiteX0" fmla="*/ 850898 w 850898"/>
                <a:gd name="connsiteY0" fmla="*/ 869950 h 869950"/>
                <a:gd name="connsiteX1" fmla="*/ 0 w 850898"/>
                <a:gd name="connsiteY1" fmla="*/ 869950 h 869950"/>
                <a:gd name="connsiteX2" fmla="*/ 111127 w 850898"/>
                <a:gd name="connsiteY2" fmla="*/ 0 h 869950"/>
                <a:gd name="connsiteX3" fmla="*/ 399770 w 850898"/>
                <a:gd name="connsiteY3" fmla="*/ 0 h 869950"/>
                <a:gd name="connsiteX4" fmla="*/ 427607 w 850898"/>
                <a:gd name="connsiteY4" fmla="*/ 481423 h 869950"/>
                <a:gd name="connsiteX5" fmla="*/ 455445 w 850898"/>
                <a:gd name="connsiteY5" fmla="*/ 0 h 869950"/>
                <a:gd name="connsiteX6" fmla="*/ 739771 w 850898"/>
                <a:gd name="connsiteY6" fmla="*/ 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0898" h="869950">
                  <a:moveTo>
                    <a:pt x="850898" y="869950"/>
                  </a:moveTo>
                  <a:lnTo>
                    <a:pt x="0" y="869950"/>
                  </a:lnTo>
                  <a:lnTo>
                    <a:pt x="111127" y="0"/>
                  </a:lnTo>
                  <a:lnTo>
                    <a:pt x="399770" y="0"/>
                  </a:lnTo>
                  <a:lnTo>
                    <a:pt x="427607" y="481423"/>
                  </a:lnTo>
                  <a:lnTo>
                    <a:pt x="455445" y="0"/>
                  </a:lnTo>
                  <a:lnTo>
                    <a:pt x="739771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C03000DB-9D05-B39C-AB44-029978D68009}"/>
                </a:ext>
              </a:extLst>
            </p:cNvPr>
            <p:cNvGrpSpPr/>
            <p:nvPr/>
          </p:nvGrpSpPr>
          <p:grpSpPr>
            <a:xfrm>
              <a:off x="1595322" y="6241127"/>
              <a:ext cx="733123" cy="189880"/>
              <a:chOff x="4483100" y="4603440"/>
              <a:chExt cx="939796" cy="243408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518" name="四角形: 上の 2 つの角を丸める 517">
                <a:extLst>
                  <a:ext uri="{FF2B5EF4-FFF2-40B4-BE49-F238E27FC236}">
                    <a16:creationId xmlns:a16="http://schemas.microsoft.com/office/drawing/2014/main" id="{9EA9F9EB-248F-E2A7-9E69-765E4C9177A0}"/>
                  </a:ext>
                </a:extLst>
              </p:cNvPr>
              <p:cNvSpPr/>
              <p:nvPr/>
            </p:nvSpPr>
            <p:spPr>
              <a:xfrm>
                <a:off x="4483100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四角形: 上の 2 つの角を丸める 518">
                <a:extLst>
                  <a:ext uri="{FF2B5EF4-FFF2-40B4-BE49-F238E27FC236}">
                    <a16:creationId xmlns:a16="http://schemas.microsoft.com/office/drawing/2014/main" id="{87B0950E-F6CB-9D7D-B2C4-DABB3F56ACF7}"/>
                  </a:ext>
                </a:extLst>
              </p:cNvPr>
              <p:cNvSpPr/>
              <p:nvPr/>
            </p:nvSpPr>
            <p:spPr>
              <a:xfrm>
                <a:off x="4952998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0" name="フリーフォーム: 図形 519">
              <a:extLst>
                <a:ext uri="{FF2B5EF4-FFF2-40B4-BE49-F238E27FC236}">
                  <a16:creationId xmlns:a16="http://schemas.microsoft.com/office/drawing/2014/main" id="{848EC5E7-6860-77FF-119D-A3B448A2F5D3}"/>
                </a:ext>
              </a:extLst>
            </p:cNvPr>
            <p:cNvSpPr/>
            <p:nvPr/>
          </p:nvSpPr>
          <p:spPr>
            <a:xfrm>
              <a:off x="1597797" y="4925793"/>
              <a:ext cx="728173" cy="1110271"/>
            </a:xfrm>
            <a:custGeom>
              <a:avLst/>
              <a:gdLst>
                <a:gd name="connsiteX0" fmla="*/ 126935 w 728173"/>
                <a:gd name="connsiteY0" fmla="*/ 0 h 1110271"/>
                <a:gd name="connsiteX1" fmla="*/ 601238 w 728173"/>
                <a:gd name="connsiteY1" fmla="*/ 0 h 1110271"/>
                <a:gd name="connsiteX2" fmla="*/ 728173 w 728173"/>
                <a:gd name="connsiteY2" fmla="*/ 126935 h 1110271"/>
                <a:gd name="connsiteX3" fmla="*/ 687883 w 728173"/>
                <a:gd name="connsiteY3" fmla="*/ 864766 h 1110271"/>
                <a:gd name="connsiteX4" fmla="*/ 707253 w 728173"/>
                <a:gd name="connsiteY4" fmla="*/ 1110271 h 1110271"/>
                <a:gd name="connsiteX5" fmla="*/ 394161 w 728173"/>
                <a:gd name="connsiteY5" fmla="*/ 1110271 h 1110271"/>
                <a:gd name="connsiteX6" fmla="*/ 362404 w 728173"/>
                <a:gd name="connsiteY6" fmla="*/ 1044510 h 1110271"/>
                <a:gd name="connsiteX7" fmla="*/ 330647 w 728173"/>
                <a:gd name="connsiteY7" fmla="*/ 1110271 h 1110271"/>
                <a:gd name="connsiteX8" fmla="*/ 20919 w 728173"/>
                <a:gd name="connsiteY8" fmla="*/ 1110271 h 1110271"/>
                <a:gd name="connsiteX9" fmla="*/ 40290 w 728173"/>
                <a:gd name="connsiteY9" fmla="*/ 864758 h 1110271"/>
                <a:gd name="connsiteX10" fmla="*/ 0 w 728173"/>
                <a:gd name="connsiteY10" fmla="*/ 126935 h 1110271"/>
                <a:gd name="connsiteX11" fmla="*/ 126935 w 728173"/>
                <a:gd name="connsiteY11" fmla="*/ 0 h 111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8173" h="1110271">
                  <a:moveTo>
                    <a:pt x="126935" y="0"/>
                  </a:moveTo>
                  <a:lnTo>
                    <a:pt x="601238" y="0"/>
                  </a:lnTo>
                  <a:cubicBezTo>
                    <a:pt x="671342" y="0"/>
                    <a:pt x="728173" y="56831"/>
                    <a:pt x="728173" y="126935"/>
                  </a:cubicBezTo>
                  <a:lnTo>
                    <a:pt x="687883" y="864766"/>
                  </a:lnTo>
                  <a:lnTo>
                    <a:pt x="707253" y="1110271"/>
                  </a:lnTo>
                  <a:lnTo>
                    <a:pt x="394161" y="1110271"/>
                  </a:lnTo>
                  <a:lnTo>
                    <a:pt x="362404" y="1044510"/>
                  </a:lnTo>
                  <a:lnTo>
                    <a:pt x="330647" y="1110271"/>
                  </a:lnTo>
                  <a:lnTo>
                    <a:pt x="20919" y="1110271"/>
                  </a:lnTo>
                  <a:lnTo>
                    <a:pt x="40290" y="864758"/>
                  </a:lnTo>
                  <a:lnTo>
                    <a:pt x="0" y="126935"/>
                  </a:lnTo>
                  <a:cubicBezTo>
                    <a:pt x="0" y="56831"/>
                    <a:pt x="56831" y="0"/>
                    <a:pt x="126935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1" name="二等辺三角形 520">
              <a:extLst>
                <a:ext uri="{FF2B5EF4-FFF2-40B4-BE49-F238E27FC236}">
                  <a16:creationId xmlns:a16="http://schemas.microsoft.com/office/drawing/2014/main" id="{AD125E7E-03A0-EFDA-4CC2-9927070EAB08}"/>
                </a:ext>
              </a:extLst>
            </p:cNvPr>
            <p:cNvSpPr/>
            <p:nvPr/>
          </p:nvSpPr>
          <p:spPr>
            <a:xfrm rot="10800000">
              <a:off x="1776920" y="4925793"/>
              <a:ext cx="366562" cy="240567"/>
            </a:xfrm>
            <a:prstGeom prst="triangle">
              <a:avLst/>
            </a:prstGeom>
            <a:solidFill>
              <a:srgbClr val="FAC09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6" name="楕円 525">
              <a:extLst>
                <a:ext uri="{FF2B5EF4-FFF2-40B4-BE49-F238E27FC236}">
                  <a16:creationId xmlns:a16="http://schemas.microsoft.com/office/drawing/2014/main" id="{7F29703E-AFAE-6DF9-3AE6-768657AB7C99}"/>
                </a:ext>
              </a:extLst>
            </p:cNvPr>
            <p:cNvSpPr/>
            <p:nvPr/>
          </p:nvSpPr>
          <p:spPr>
            <a:xfrm>
              <a:off x="1316662" y="4318266"/>
              <a:ext cx="213643" cy="26377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楕円 526">
              <a:extLst>
                <a:ext uri="{FF2B5EF4-FFF2-40B4-BE49-F238E27FC236}">
                  <a16:creationId xmlns:a16="http://schemas.microsoft.com/office/drawing/2014/main" id="{6D5DCF88-FAA0-5429-9549-91B035024B7B}"/>
                </a:ext>
              </a:extLst>
            </p:cNvPr>
            <p:cNvSpPr/>
            <p:nvPr/>
          </p:nvSpPr>
          <p:spPr>
            <a:xfrm>
              <a:off x="2390345" y="4318266"/>
              <a:ext cx="213643" cy="26377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楕円 527">
              <a:extLst>
                <a:ext uri="{FF2B5EF4-FFF2-40B4-BE49-F238E27FC236}">
                  <a16:creationId xmlns:a16="http://schemas.microsoft.com/office/drawing/2014/main" id="{526A6F58-4C60-AE73-0640-DE36A016576B}"/>
                </a:ext>
              </a:extLst>
            </p:cNvPr>
            <p:cNvSpPr/>
            <p:nvPr/>
          </p:nvSpPr>
          <p:spPr>
            <a:xfrm>
              <a:off x="1400158" y="3832586"/>
              <a:ext cx="1123451" cy="1123451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アーチ 528">
              <a:extLst>
                <a:ext uri="{FF2B5EF4-FFF2-40B4-BE49-F238E27FC236}">
                  <a16:creationId xmlns:a16="http://schemas.microsoft.com/office/drawing/2014/main" id="{0CCD51D4-DBEC-2F29-4E35-0ECF01C2124F}"/>
                </a:ext>
              </a:extLst>
            </p:cNvPr>
            <p:cNvSpPr/>
            <p:nvPr/>
          </p:nvSpPr>
          <p:spPr>
            <a:xfrm rot="10800000">
              <a:off x="1811547" y="4527099"/>
              <a:ext cx="297309" cy="297309"/>
            </a:xfrm>
            <a:prstGeom prst="blockArc">
              <a:avLst>
                <a:gd name="adj1" fmla="val 12426846"/>
                <a:gd name="adj2" fmla="val 19680107"/>
                <a:gd name="adj3" fmla="val 14627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0" name="楕円 529">
              <a:extLst>
                <a:ext uri="{FF2B5EF4-FFF2-40B4-BE49-F238E27FC236}">
                  <a16:creationId xmlns:a16="http://schemas.microsoft.com/office/drawing/2014/main" id="{1806A289-7287-AE12-00E2-3762412EEBA0}"/>
                </a:ext>
              </a:extLst>
            </p:cNvPr>
            <p:cNvSpPr/>
            <p:nvPr/>
          </p:nvSpPr>
          <p:spPr>
            <a:xfrm>
              <a:off x="1602157" y="4310721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楕円 530">
              <a:extLst>
                <a:ext uri="{FF2B5EF4-FFF2-40B4-BE49-F238E27FC236}">
                  <a16:creationId xmlns:a16="http://schemas.microsoft.com/office/drawing/2014/main" id="{41BEAF9D-FB65-1B79-5153-B39A1E1E9913}"/>
                </a:ext>
              </a:extLst>
            </p:cNvPr>
            <p:cNvSpPr/>
            <p:nvPr/>
          </p:nvSpPr>
          <p:spPr>
            <a:xfrm>
              <a:off x="2217624" y="4310721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8" name="グループ化 547">
              <a:extLst>
                <a:ext uri="{FF2B5EF4-FFF2-40B4-BE49-F238E27FC236}">
                  <a16:creationId xmlns:a16="http://schemas.microsoft.com/office/drawing/2014/main" id="{12688634-985C-751E-EBED-7F7CB6C24E6C}"/>
                </a:ext>
              </a:extLst>
            </p:cNvPr>
            <p:cNvGrpSpPr/>
            <p:nvPr/>
          </p:nvGrpSpPr>
          <p:grpSpPr>
            <a:xfrm rot="3600000">
              <a:off x="2182630" y="5250749"/>
              <a:ext cx="209745" cy="614397"/>
              <a:chOff x="-1019024" y="2575681"/>
              <a:chExt cx="268874" cy="787599"/>
            </a:xfrm>
            <a:solidFill>
              <a:srgbClr val="002060"/>
            </a:solidFill>
          </p:grpSpPr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100E9C84-0561-198E-D7FB-6E37F11B62AB}"/>
                  </a:ext>
                </a:extLst>
              </p:cNvPr>
              <p:cNvSpPr/>
              <p:nvPr/>
            </p:nvSpPr>
            <p:spPr>
              <a:xfrm rot="10800000">
                <a:off x="-884482" y="2945919"/>
                <a:ext cx="133296" cy="417361"/>
              </a:xfrm>
              <a:custGeom>
                <a:avLst/>
                <a:gdLst>
                  <a:gd name="connsiteX0" fmla="*/ 66647 w 133296"/>
                  <a:gd name="connsiteY0" fmla="*/ 463721 h 463721"/>
                  <a:gd name="connsiteX1" fmla="*/ 66648 w 133296"/>
                  <a:gd name="connsiteY1" fmla="*/ 463720 h 463721"/>
                  <a:gd name="connsiteX2" fmla="*/ 0 w 133296"/>
                  <a:gd name="connsiteY2" fmla="*/ 397072 h 463721"/>
                  <a:gd name="connsiteX3" fmla="*/ 0 w 133296"/>
                  <a:gd name="connsiteY3" fmla="*/ 244278 h 463721"/>
                  <a:gd name="connsiteX4" fmla="*/ 3444 w 133296"/>
                  <a:gd name="connsiteY4" fmla="*/ 227219 h 463721"/>
                  <a:gd name="connsiteX5" fmla="*/ 3444 w 133296"/>
                  <a:gd name="connsiteY5" fmla="*/ 111000 h 463721"/>
                  <a:gd name="connsiteX6" fmla="*/ 24153 w 133296"/>
                  <a:gd name="connsiteY6" fmla="*/ 90291 h 463721"/>
                  <a:gd name="connsiteX7" fmla="*/ 27425 w 133296"/>
                  <a:gd name="connsiteY7" fmla="*/ 91646 h 463721"/>
                  <a:gd name="connsiteX8" fmla="*/ 27425 w 133296"/>
                  <a:gd name="connsiteY8" fmla="*/ 49892 h 463721"/>
                  <a:gd name="connsiteX9" fmla="*/ 47658 w 133296"/>
                  <a:gd name="connsiteY9" fmla="*/ 29659 h 463721"/>
                  <a:gd name="connsiteX10" fmla="*/ 59672 w 133296"/>
                  <a:gd name="connsiteY10" fmla="*/ 34635 h 463721"/>
                  <a:gd name="connsiteX11" fmla="*/ 59672 w 133296"/>
                  <a:gd name="connsiteY11" fmla="*/ 20233 h 463721"/>
                  <a:gd name="connsiteX12" fmla="*/ 79905 w 133296"/>
                  <a:gd name="connsiteY12" fmla="*/ 0 h 463721"/>
                  <a:gd name="connsiteX13" fmla="*/ 100138 w 133296"/>
                  <a:gd name="connsiteY13" fmla="*/ 20233 h 463721"/>
                  <a:gd name="connsiteX14" fmla="*/ 100138 w 133296"/>
                  <a:gd name="connsiteY14" fmla="*/ 42608 h 463721"/>
                  <a:gd name="connsiteX15" fmla="*/ 112651 w 133296"/>
                  <a:gd name="connsiteY15" fmla="*/ 37425 h 463721"/>
                  <a:gd name="connsiteX16" fmla="*/ 132884 w 133296"/>
                  <a:gd name="connsiteY16" fmla="*/ 57658 h 463721"/>
                  <a:gd name="connsiteX17" fmla="*/ 132884 w 133296"/>
                  <a:gd name="connsiteY17" fmla="*/ 242237 h 463721"/>
                  <a:gd name="connsiteX18" fmla="*/ 133296 w 133296"/>
                  <a:gd name="connsiteY18" fmla="*/ 244278 h 463721"/>
                  <a:gd name="connsiteX19" fmla="*/ 133295 w 133296"/>
                  <a:gd name="connsiteY19" fmla="*/ 397073 h 463721"/>
                  <a:gd name="connsiteX20" fmla="*/ 66647 w 133296"/>
                  <a:gd name="connsiteY20" fmla="*/ 463721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296" h="463721">
                    <a:moveTo>
                      <a:pt x="66647" y="463721"/>
                    </a:moveTo>
                    <a:lnTo>
                      <a:pt x="66648" y="463720"/>
                    </a:lnTo>
                    <a:cubicBezTo>
                      <a:pt x="29839" y="463720"/>
                      <a:pt x="0" y="433881"/>
                      <a:pt x="0" y="397072"/>
                    </a:cubicBezTo>
                    <a:lnTo>
                      <a:pt x="0" y="244278"/>
                    </a:lnTo>
                    <a:lnTo>
                      <a:pt x="3444" y="227219"/>
                    </a:lnTo>
                    <a:lnTo>
                      <a:pt x="3444" y="111000"/>
                    </a:lnTo>
                    <a:cubicBezTo>
                      <a:pt x="3444" y="99563"/>
                      <a:pt x="12716" y="90291"/>
                      <a:pt x="24153" y="90291"/>
                    </a:cubicBezTo>
                    <a:lnTo>
                      <a:pt x="27425" y="91646"/>
                    </a:lnTo>
                    <a:lnTo>
                      <a:pt x="27425" y="49892"/>
                    </a:lnTo>
                    <a:cubicBezTo>
                      <a:pt x="27425" y="38718"/>
                      <a:pt x="36484" y="29659"/>
                      <a:pt x="47658" y="29659"/>
                    </a:cubicBezTo>
                    <a:lnTo>
                      <a:pt x="59672" y="34635"/>
                    </a:lnTo>
                    <a:lnTo>
                      <a:pt x="59672" y="20233"/>
                    </a:lnTo>
                    <a:cubicBezTo>
                      <a:pt x="59672" y="9059"/>
                      <a:pt x="68731" y="0"/>
                      <a:pt x="79905" y="0"/>
                    </a:cubicBezTo>
                    <a:cubicBezTo>
                      <a:pt x="91079" y="0"/>
                      <a:pt x="100138" y="9059"/>
                      <a:pt x="100138" y="20233"/>
                    </a:cubicBezTo>
                    <a:lnTo>
                      <a:pt x="100138" y="42608"/>
                    </a:lnTo>
                    <a:lnTo>
                      <a:pt x="112651" y="37425"/>
                    </a:lnTo>
                    <a:cubicBezTo>
                      <a:pt x="123825" y="37425"/>
                      <a:pt x="132884" y="46484"/>
                      <a:pt x="132884" y="57658"/>
                    </a:cubicBezTo>
                    <a:lnTo>
                      <a:pt x="132884" y="242237"/>
                    </a:lnTo>
                    <a:lnTo>
                      <a:pt x="133296" y="244278"/>
                    </a:lnTo>
                    <a:cubicBezTo>
                      <a:pt x="133296" y="295210"/>
                      <a:pt x="133295" y="346141"/>
                      <a:pt x="133295" y="397073"/>
                    </a:cubicBezTo>
                    <a:cubicBezTo>
                      <a:pt x="133295" y="433882"/>
                      <a:pt x="103456" y="463721"/>
                      <a:pt x="66647" y="463721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四角形: 上の 2 つの角を丸める 549">
                <a:extLst>
                  <a:ext uri="{FF2B5EF4-FFF2-40B4-BE49-F238E27FC236}">
                    <a16:creationId xmlns:a16="http://schemas.microsoft.com/office/drawing/2014/main" id="{44DDA807-1E82-ABEF-F46E-F5F45D67BFD2}"/>
                  </a:ext>
                </a:extLst>
              </p:cNvPr>
              <p:cNvSpPr>
                <a:spLocks/>
              </p:cNvSpPr>
              <p:nvPr/>
            </p:nvSpPr>
            <p:spPr>
              <a:xfrm rot="21040790">
                <a:off x="-1019024" y="2575681"/>
                <a:ext cx="264884" cy="547407"/>
              </a:xfrm>
              <a:custGeom>
                <a:avLst/>
                <a:gdLst>
                  <a:gd name="connsiteX0" fmla="*/ 103316 w 206632"/>
                  <a:gd name="connsiteY0" fmla="*/ 0 h 427026"/>
                  <a:gd name="connsiteX1" fmla="*/ 103316 w 206632"/>
                  <a:gd name="connsiteY1" fmla="*/ 0 h 427026"/>
                  <a:gd name="connsiteX2" fmla="*/ 206632 w 206632"/>
                  <a:gd name="connsiteY2" fmla="*/ 103316 h 427026"/>
                  <a:gd name="connsiteX3" fmla="*/ 206632 w 206632"/>
                  <a:gd name="connsiteY3" fmla="*/ 427026 h 427026"/>
                  <a:gd name="connsiteX4" fmla="*/ 206632 w 206632"/>
                  <a:gd name="connsiteY4" fmla="*/ 427026 h 427026"/>
                  <a:gd name="connsiteX5" fmla="*/ 0 w 206632"/>
                  <a:gd name="connsiteY5" fmla="*/ 427026 h 427026"/>
                  <a:gd name="connsiteX6" fmla="*/ 0 w 206632"/>
                  <a:gd name="connsiteY6" fmla="*/ 427026 h 427026"/>
                  <a:gd name="connsiteX7" fmla="*/ 0 w 206632"/>
                  <a:gd name="connsiteY7" fmla="*/ 103316 h 427026"/>
                  <a:gd name="connsiteX8" fmla="*/ 103316 w 206632"/>
                  <a:gd name="connsiteY8" fmla="*/ 0 h 427026"/>
                  <a:gd name="connsiteX0" fmla="*/ 116215 w 219531"/>
                  <a:gd name="connsiteY0" fmla="*/ 16402 h 443428"/>
                  <a:gd name="connsiteX1" fmla="*/ 116215 w 219531"/>
                  <a:gd name="connsiteY1" fmla="*/ 16402 h 443428"/>
                  <a:gd name="connsiteX2" fmla="*/ 219531 w 219531"/>
                  <a:gd name="connsiteY2" fmla="*/ 119718 h 443428"/>
                  <a:gd name="connsiteX3" fmla="*/ 219531 w 219531"/>
                  <a:gd name="connsiteY3" fmla="*/ 443428 h 443428"/>
                  <a:gd name="connsiteX4" fmla="*/ 219531 w 219531"/>
                  <a:gd name="connsiteY4" fmla="*/ 443428 h 443428"/>
                  <a:gd name="connsiteX5" fmla="*/ 12899 w 219531"/>
                  <a:gd name="connsiteY5" fmla="*/ 443428 h 443428"/>
                  <a:gd name="connsiteX6" fmla="*/ 12899 w 219531"/>
                  <a:gd name="connsiteY6" fmla="*/ 443428 h 443428"/>
                  <a:gd name="connsiteX7" fmla="*/ 12899 w 219531"/>
                  <a:gd name="connsiteY7" fmla="*/ 119718 h 443428"/>
                  <a:gd name="connsiteX8" fmla="*/ 5542 w 219531"/>
                  <a:gd name="connsiteY8" fmla="*/ 4990 h 443428"/>
                  <a:gd name="connsiteX9" fmla="*/ 116215 w 219531"/>
                  <a:gd name="connsiteY9" fmla="*/ 16402 h 443428"/>
                  <a:gd name="connsiteX0" fmla="*/ 0 w 213989"/>
                  <a:gd name="connsiteY0" fmla="*/ 4990 h 443428"/>
                  <a:gd name="connsiteX1" fmla="*/ 110673 w 213989"/>
                  <a:gd name="connsiteY1" fmla="*/ 16402 h 443428"/>
                  <a:gd name="connsiteX2" fmla="*/ 110673 w 213989"/>
                  <a:gd name="connsiteY2" fmla="*/ 16402 h 443428"/>
                  <a:gd name="connsiteX3" fmla="*/ 213989 w 213989"/>
                  <a:gd name="connsiteY3" fmla="*/ 119718 h 443428"/>
                  <a:gd name="connsiteX4" fmla="*/ 213989 w 213989"/>
                  <a:gd name="connsiteY4" fmla="*/ 443428 h 443428"/>
                  <a:gd name="connsiteX5" fmla="*/ 213989 w 213989"/>
                  <a:gd name="connsiteY5" fmla="*/ 443428 h 443428"/>
                  <a:gd name="connsiteX6" fmla="*/ 7357 w 213989"/>
                  <a:gd name="connsiteY6" fmla="*/ 443428 h 443428"/>
                  <a:gd name="connsiteX7" fmla="*/ 7357 w 213989"/>
                  <a:gd name="connsiteY7" fmla="*/ 443428 h 443428"/>
                  <a:gd name="connsiteX8" fmla="*/ 7357 w 213989"/>
                  <a:gd name="connsiteY8" fmla="*/ 119718 h 443428"/>
                  <a:gd name="connsiteX9" fmla="*/ 91440 w 213989"/>
                  <a:gd name="connsiteY9" fmla="*/ 96430 h 443428"/>
                  <a:gd name="connsiteX0" fmla="*/ 0 w 213989"/>
                  <a:gd name="connsiteY0" fmla="*/ 4990 h 443428"/>
                  <a:gd name="connsiteX1" fmla="*/ 110673 w 213989"/>
                  <a:gd name="connsiteY1" fmla="*/ 16402 h 443428"/>
                  <a:gd name="connsiteX2" fmla="*/ 110673 w 213989"/>
                  <a:gd name="connsiteY2" fmla="*/ 16402 h 443428"/>
                  <a:gd name="connsiteX3" fmla="*/ 213989 w 213989"/>
                  <a:gd name="connsiteY3" fmla="*/ 119718 h 443428"/>
                  <a:gd name="connsiteX4" fmla="*/ 213989 w 213989"/>
                  <a:gd name="connsiteY4" fmla="*/ 443428 h 443428"/>
                  <a:gd name="connsiteX5" fmla="*/ 213989 w 213989"/>
                  <a:gd name="connsiteY5" fmla="*/ 443428 h 443428"/>
                  <a:gd name="connsiteX6" fmla="*/ 7357 w 213989"/>
                  <a:gd name="connsiteY6" fmla="*/ 443428 h 443428"/>
                  <a:gd name="connsiteX7" fmla="*/ 7357 w 213989"/>
                  <a:gd name="connsiteY7" fmla="*/ 443428 h 443428"/>
                  <a:gd name="connsiteX8" fmla="*/ 7357 w 213989"/>
                  <a:gd name="connsiteY8" fmla="*/ 119718 h 443428"/>
                  <a:gd name="connsiteX0" fmla="*/ 103316 w 206632"/>
                  <a:gd name="connsiteY0" fmla="*/ 0 h 427026"/>
                  <a:gd name="connsiteX1" fmla="*/ 103316 w 206632"/>
                  <a:gd name="connsiteY1" fmla="*/ 0 h 427026"/>
                  <a:gd name="connsiteX2" fmla="*/ 206632 w 206632"/>
                  <a:gd name="connsiteY2" fmla="*/ 103316 h 427026"/>
                  <a:gd name="connsiteX3" fmla="*/ 206632 w 206632"/>
                  <a:gd name="connsiteY3" fmla="*/ 427026 h 427026"/>
                  <a:gd name="connsiteX4" fmla="*/ 206632 w 206632"/>
                  <a:gd name="connsiteY4" fmla="*/ 427026 h 427026"/>
                  <a:gd name="connsiteX5" fmla="*/ 0 w 206632"/>
                  <a:gd name="connsiteY5" fmla="*/ 427026 h 427026"/>
                  <a:gd name="connsiteX6" fmla="*/ 0 w 206632"/>
                  <a:gd name="connsiteY6" fmla="*/ 427026 h 427026"/>
                  <a:gd name="connsiteX7" fmla="*/ 0 w 206632"/>
                  <a:gd name="connsiteY7" fmla="*/ 103316 h 42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632" h="427026">
                    <a:moveTo>
                      <a:pt x="103316" y="0"/>
                    </a:moveTo>
                    <a:lnTo>
                      <a:pt x="103316" y="0"/>
                    </a:lnTo>
                    <a:cubicBezTo>
                      <a:pt x="160376" y="0"/>
                      <a:pt x="206632" y="46256"/>
                      <a:pt x="206632" y="103316"/>
                    </a:cubicBezTo>
                    <a:lnTo>
                      <a:pt x="206632" y="427026"/>
                    </a:lnTo>
                    <a:lnTo>
                      <a:pt x="206632" y="427026"/>
                    </a:lnTo>
                    <a:lnTo>
                      <a:pt x="0" y="427026"/>
                    </a:lnTo>
                    <a:lnTo>
                      <a:pt x="0" y="427026"/>
                    </a:lnTo>
                    <a:lnTo>
                      <a:pt x="0" y="103316"/>
                    </a:ln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四角形: 上の 2 つの角を丸める 55">
                <a:extLst>
                  <a:ext uri="{FF2B5EF4-FFF2-40B4-BE49-F238E27FC236}">
                    <a16:creationId xmlns:a16="http://schemas.microsoft.com/office/drawing/2014/main" id="{F85B430B-6032-A92B-D00D-7E65209AE3F6}"/>
                  </a:ext>
                </a:extLst>
              </p:cNvPr>
              <p:cNvSpPr/>
              <p:nvPr/>
            </p:nvSpPr>
            <p:spPr>
              <a:xfrm rot="10800000">
                <a:off x="-809682" y="3140922"/>
                <a:ext cx="59532" cy="121781"/>
              </a:xfrm>
              <a:custGeom>
                <a:avLst/>
                <a:gdLst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49032 w 140472"/>
                  <a:gd name="connsiteY0" fmla="*/ 132281 h 223721"/>
                  <a:gd name="connsiteX1" fmla="*/ 10500 w 140472"/>
                  <a:gd name="connsiteY1" fmla="*/ 132281 h 223721"/>
                  <a:gd name="connsiteX2" fmla="*/ 0 w 140472"/>
                  <a:gd name="connsiteY2" fmla="*/ 121781 h 223721"/>
                  <a:gd name="connsiteX3" fmla="*/ 0 w 140472"/>
                  <a:gd name="connsiteY3" fmla="*/ 29766 h 223721"/>
                  <a:gd name="connsiteX4" fmla="*/ 29766 w 140472"/>
                  <a:gd name="connsiteY4" fmla="*/ 0 h 223721"/>
                  <a:gd name="connsiteX5" fmla="*/ 29766 w 140472"/>
                  <a:gd name="connsiteY5" fmla="*/ 0 h 223721"/>
                  <a:gd name="connsiteX6" fmla="*/ 59532 w 140472"/>
                  <a:gd name="connsiteY6" fmla="*/ 29766 h 223721"/>
                  <a:gd name="connsiteX7" fmla="*/ 59532 w 140472"/>
                  <a:gd name="connsiteY7" fmla="*/ 121781 h 223721"/>
                  <a:gd name="connsiteX8" fmla="*/ 140472 w 140472"/>
                  <a:gd name="connsiteY8" fmla="*/ 223721 h 223721"/>
                  <a:gd name="connsiteX0" fmla="*/ 49032 w 59532"/>
                  <a:gd name="connsiteY0" fmla="*/ 132281 h 132281"/>
                  <a:gd name="connsiteX1" fmla="*/ 10500 w 59532"/>
                  <a:gd name="connsiteY1" fmla="*/ 132281 h 132281"/>
                  <a:gd name="connsiteX2" fmla="*/ 0 w 59532"/>
                  <a:gd name="connsiteY2" fmla="*/ 121781 h 132281"/>
                  <a:gd name="connsiteX3" fmla="*/ 0 w 59532"/>
                  <a:gd name="connsiteY3" fmla="*/ 29766 h 132281"/>
                  <a:gd name="connsiteX4" fmla="*/ 29766 w 59532"/>
                  <a:gd name="connsiteY4" fmla="*/ 0 h 132281"/>
                  <a:gd name="connsiteX5" fmla="*/ 29766 w 59532"/>
                  <a:gd name="connsiteY5" fmla="*/ 0 h 132281"/>
                  <a:gd name="connsiteX6" fmla="*/ 59532 w 59532"/>
                  <a:gd name="connsiteY6" fmla="*/ 29766 h 132281"/>
                  <a:gd name="connsiteX7" fmla="*/ 59532 w 59532"/>
                  <a:gd name="connsiteY7" fmla="*/ 121781 h 132281"/>
                  <a:gd name="connsiteX0" fmla="*/ 10500 w 59532"/>
                  <a:gd name="connsiteY0" fmla="*/ 132281 h 132281"/>
                  <a:gd name="connsiteX1" fmla="*/ 0 w 59532"/>
                  <a:gd name="connsiteY1" fmla="*/ 121781 h 132281"/>
                  <a:gd name="connsiteX2" fmla="*/ 0 w 59532"/>
                  <a:gd name="connsiteY2" fmla="*/ 29766 h 132281"/>
                  <a:gd name="connsiteX3" fmla="*/ 29766 w 59532"/>
                  <a:gd name="connsiteY3" fmla="*/ 0 h 132281"/>
                  <a:gd name="connsiteX4" fmla="*/ 29766 w 59532"/>
                  <a:gd name="connsiteY4" fmla="*/ 0 h 132281"/>
                  <a:gd name="connsiteX5" fmla="*/ 59532 w 59532"/>
                  <a:gd name="connsiteY5" fmla="*/ 29766 h 132281"/>
                  <a:gd name="connsiteX6" fmla="*/ 59532 w 59532"/>
                  <a:gd name="connsiteY6" fmla="*/ 121781 h 132281"/>
                  <a:gd name="connsiteX0" fmla="*/ 0 w 59532"/>
                  <a:gd name="connsiteY0" fmla="*/ 121781 h 121781"/>
                  <a:gd name="connsiteX1" fmla="*/ 0 w 59532"/>
                  <a:gd name="connsiteY1" fmla="*/ 29766 h 121781"/>
                  <a:gd name="connsiteX2" fmla="*/ 29766 w 59532"/>
                  <a:gd name="connsiteY2" fmla="*/ 0 h 121781"/>
                  <a:gd name="connsiteX3" fmla="*/ 29766 w 59532"/>
                  <a:gd name="connsiteY3" fmla="*/ 0 h 121781"/>
                  <a:gd name="connsiteX4" fmla="*/ 59532 w 59532"/>
                  <a:gd name="connsiteY4" fmla="*/ 29766 h 121781"/>
                  <a:gd name="connsiteX5" fmla="*/ 59532 w 59532"/>
                  <a:gd name="connsiteY5" fmla="*/ 121781 h 121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32" h="121781">
                    <a:moveTo>
                      <a:pt x="0" y="121781"/>
                    </a:moveTo>
                    <a:lnTo>
                      <a:pt x="0" y="29766"/>
                    </a:lnTo>
                    <a:cubicBezTo>
                      <a:pt x="0" y="13327"/>
                      <a:pt x="13327" y="0"/>
                      <a:pt x="29766" y="0"/>
                    </a:cubicBezTo>
                    <a:lnTo>
                      <a:pt x="29766" y="0"/>
                    </a:lnTo>
                    <a:cubicBezTo>
                      <a:pt x="46205" y="0"/>
                      <a:pt x="59532" y="13327"/>
                      <a:pt x="59532" y="29766"/>
                    </a:cubicBezTo>
                    <a:lnTo>
                      <a:pt x="59532" y="121781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88ED2111-3BEA-BC03-F9A3-4579EA6B6C69}"/>
                </a:ext>
              </a:extLst>
            </p:cNvPr>
            <p:cNvGrpSpPr/>
            <p:nvPr/>
          </p:nvGrpSpPr>
          <p:grpSpPr>
            <a:xfrm rot="18000000" flipH="1">
              <a:off x="1542317" y="5250750"/>
              <a:ext cx="209745" cy="614397"/>
              <a:chOff x="-1019024" y="2575681"/>
              <a:chExt cx="268874" cy="787599"/>
            </a:xfrm>
            <a:solidFill>
              <a:srgbClr val="002060"/>
            </a:solidFill>
          </p:grpSpPr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5563F700-1A4B-74C4-6EEE-E2C04A30774F}"/>
                  </a:ext>
                </a:extLst>
              </p:cNvPr>
              <p:cNvSpPr/>
              <p:nvPr/>
            </p:nvSpPr>
            <p:spPr>
              <a:xfrm rot="10800000">
                <a:off x="-884482" y="2945919"/>
                <a:ext cx="133296" cy="417361"/>
              </a:xfrm>
              <a:custGeom>
                <a:avLst/>
                <a:gdLst>
                  <a:gd name="connsiteX0" fmla="*/ 66647 w 133296"/>
                  <a:gd name="connsiteY0" fmla="*/ 463721 h 463721"/>
                  <a:gd name="connsiteX1" fmla="*/ 66648 w 133296"/>
                  <a:gd name="connsiteY1" fmla="*/ 463720 h 463721"/>
                  <a:gd name="connsiteX2" fmla="*/ 0 w 133296"/>
                  <a:gd name="connsiteY2" fmla="*/ 397072 h 463721"/>
                  <a:gd name="connsiteX3" fmla="*/ 0 w 133296"/>
                  <a:gd name="connsiteY3" fmla="*/ 244278 h 463721"/>
                  <a:gd name="connsiteX4" fmla="*/ 3444 w 133296"/>
                  <a:gd name="connsiteY4" fmla="*/ 227219 h 463721"/>
                  <a:gd name="connsiteX5" fmla="*/ 3444 w 133296"/>
                  <a:gd name="connsiteY5" fmla="*/ 111000 h 463721"/>
                  <a:gd name="connsiteX6" fmla="*/ 24153 w 133296"/>
                  <a:gd name="connsiteY6" fmla="*/ 90291 h 463721"/>
                  <a:gd name="connsiteX7" fmla="*/ 27425 w 133296"/>
                  <a:gd name="connsiteY7" fmla="*/ 91646 h 463721"/>
                  <a:gd name="connsiteX8" fmla="*/ 27425 w 133296"/>
                  <a:gd name="connsiteY8" fmla="*/ 49892 h 463721"/>
                  <a:gd name="connsiteX9" fmla="*/ 47658 w 133296"/>
                  <a:gd name="connsiteY9" fmla="*/ 29659 h 463721"/>
                  <a:gd name="connsiteX10" fmla="*/ 59672 w 133296"/>
                  <a:gd name="connsiteY10" fmla="*/ 34635 h 463721"/>
                  <a:gd name="connsiteX11" fmla="*/ 59672 w 133296"/>
                  <a:gd name="connsiteY11" fmla="*/ 20233 h 463721"/>
                  <a:gd name="connsiteX12" fmla="*/ 79905 w 133296"/>
                  <a:gd name="connsiteY12" fmla="*/ 0 h 463721"/>
                  <a:gd name="connsiteX13" fmla="*/ 100138 w 133296"/>
                  <a:gd name="connsiteY13" fmla="*/ 20233 h 463721"/>
                  <a:gd name="connsiteX14" fmla="*/ 100138 w 133296"/>
                  <a:gd name="connsiteY14" fmla="*/ 42608 h 463721"/>
                  <a:gd name="connsiteX15" fmla="*/ 112651 w 133296"/>
                  <a:gd name="connsiteY15" fmla="*/ 37425 h 463721"/>
                  <a:gd name="connsiteX16" fmla="*/ 132884 w 133296"/>
                  <a:gd name="connsiteY16" fmla="*/ 57658 h 463721"/>
                  <a:gd name="connsiteX17" fmla="*/ 132884 w 133296"/>
                  <a:gd name="connsiteY17" fmla="*/ 242237 h 463721"/>
                  <a:gd name="connsiteX18" fmla="*/ 133296 w 133296"/>
                  <a:gd name="connsiteY18" fmla="*/ 244278 h 463721"/>
                  <a:gd name="connsiteX19" fmla="*/ 133295 w 133296"/>
                  <a:gd name="connsiteY19" fmla="*/ 397073 h 463721"/>
                  <a:gd name="connsiteX20" fmla="*/ 66647 w 133296"/>
                  <a:gd name="connsiteY20" fmla="*/ 463721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296" h="463721">
                    <a:moveTo>
                      <a:pt x="66647" y="463721"/>
                    </a:moveTo>
                    <a:lnTo>
                      <a:pt x="66648" y="463720"/>
                    </a:lnTo>
                    <a:cubicBezTo>
                      <a:pt x="29839" y="463720"/>
                      <a:pt x="0" y="433881"/>
                      <a:pt x="0" y="397072"/>
                    </a:cubicBezTo>
                    <a:lnTo>
                      <a:pt x="0" y="244278"/>
                    </a:lnTo>
                    <a:lnTo>
                      <a:pt x="3444" y="227219"/>
                    </a:lnTo>
                    <a:lnTo>
                      <a:pt x="3444" y="111000"/>
                    </a:lnTo>
                    <a:cubicBezTo>
                      <a:pt x="3444" y="99563"/>
                      <a:pt x="12716" y="90291"/>
                      <a:pt x="24153" y="90291"/>
                    </a:cubicBezTo>
                    <a:lnTo>
                      <a:pt x="27425" y="91646"/>
                    </a:lnTo>
                    <a:lnTo>
                      <a:pt x="27425" y="49892"/>
                    </a:lnTo>
                    <a:cubicBezTo>
                      <a:pt x="27425" y="38718"/>
                      <a:pt x="36484" y="29659"/>
                      <a:pt x="47658" y="29659"/>
                    </a:cubicBezTo>
                    <a:lnTo>
                      <a:pt x="59672" y="34635"/>
                    </a:lnTo>
                    <a:lnTo>
                      <a:pt x="59672" y="20233"/>
                    </a:lnTo>
                    <a:cubicBezTo>
                      <a:pt x="59672" y="9059"/>
                      <a:pt x="68731" y="0"/>
                      <a:pt x="79905" y="0"/>
                    </a:cubicBezTo>
                    <a:cubicBezTo>
                      <a:pt x="91079" y="0"/>
                      <a:pt x="100138" y="9059"/>
                      <a:pt x="100138" y="20233"/>
                    </a:cubicBezTo>
                    <a:lnTo>
                      <a:pt x="100138" y="42608"/>
                    </a:lnTo>
                    <a:lnTo>
                      <a:pt x="112651" y="37425"/>
                    </a:lnTo>
                    <a:cubicBezTo>
                      <a:pt x="123825" y="37425"/>
                      <a:pt x="132884" y="46484"/>
                      <a:pt x="132884" y="57658"/>
                    </a:cubicBezTo>
                    <a:lnTo>
                      <a:pt x="132884" y="242237"/>
                    </a:lnTo>
                    <a:lnTo>
                      <a:pt x="133296" y="244278"/>
                    </a:lnTo>
                    <a:cubicBezTo>
                      <a:pt x="133296" y="295210"/>
                      <a:pt x="133295" y="346141"/>
                      <a:pt x="133295" y="397073"/>
                    </a:cubicBezTo>
                    <a:cubicBezTo>
                      <a:pt x="133295" y="433882"/>
                      <a:pt x="103456" y="463721"/>
                      <a:pt x="66647" y="463721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四角形: 上の 2 つの角を丸める 549">
                <a:extLst>
                  <a:ext uri="{FF2B5EF4-FFF2-40B4-BE49-F238E27FC236}">
                    <a16:creationId xmlns:a16="http://schemas.microsoft.com/office/drawing/2014/main" id="{01DE4FCA-7D1B-DC87-9F98-D9C3F1754965}"/>
                  </a:ext>
                </a:extLst>
              </p:cNvPr>
              <p:cNvSpPr>
                <a:spLocks/>
              </p:cNvSpPr>
              <p:nvPr/>
            </p:nvSpPr>
            <p:spPr>
              <a:xfrm rot="21040790">
                <a:off x="-1019024" y="2575681"/>
                <a:ext cx="264884" cy="547407"/>
              </a:xfrm>
              <a:custGeom>
                <a:avLst/>
                <a:gdLst>
                  <a:gd name="connsiteX0" fmla="*/ 103316 w 206632"/>
                  <a:gd name="connsiteY0" fmla="*/ 0 h 427026"/>
                  <a:gd name="connsiteX1" fmla="*/ 103316 w 206632"/>
                  <a:gd name="connsiteY1" fmla="*/ 0 h 427026"/>
                  <a:gd name="connsiteX2" fmla="*/ 206632 w 206632"/>
                  <a:gd name="connsiteY2" fmla="*/ 103316 h 427026"/>
                  <a:gd name="connsiteX3" fmla="*/ 206632 w 206632"/>
                  <a:gd name="connsiteY3" fmla="*/ 427026 h 427026"/>
                  <a:gd name="connsiteX4" fmla="*/ 206632 w 206632"/>
                  <a:gd name="connsiteY4" fmla="*/ 427026 h 427026"/>
                  <a:gd name="connsiteX5" fmla="*/ 0 w 206632"/>
                  <a:gd name="connsiteY5" fmla="*/ 427026 h 427026"/>
                  <a:gd name="connsiteX6" fmla="*/ 0 w 206632"/>
                  <a:gd name="connsiteY6" fmla="*/ 427026 h 427026"/>
                  <a:gd name="connsiteX7" fmla="*/ 0 w 206632"/>
                  <a:gd name="connsiteY7" fmla="*/ 103316 h 427026"/>
                  <a:gd name="connsiteX8" fmla="*/ 103316 w 206632"/>
                  <a:gd name="connsiteY8" fmla="*/ 0 h 427026"/>
                  <a:gd name="connsiteX0" fmla="*/ 116215 w 219531"/>
                  <a:gd name="connsiteY0" fmla="*/ 16402 h 443428"/>
                  <a:gd name="connsiteX1" fmla="*/ 116215 w 219531"/>
                  <a:gd name="connsiteY1" fmla="*/ 16402 h 443428"/>
                  <a:gd name="connsiteX2" fmla="*/ 219531 w 219531"/>
                  <a:gd name="connsiteY2" fmla="*/ 119718 h 443428"/>
                  <a:gd name="connsiteX3" fmla="*/ 219531 w 219531"/>
                  <a:gd name="connsiteY3" fmla="*/ 443428 h 443428"/>
                  <a:gd name="connsiteX4" fmla="*/ 219531 w 219531"/>
                  <a:gd name="connsiteY4" fmla="*/ 443428 h 443428"/>
                  <a:gd name="connsiteX5" fmla="*/ 12899 w 219531"/>
                  <a:gd name="connsiteY5" fmla="*/ 443428 h 443428"/>
                  <a:gd name="connsiteX6" fmla="*/ 12899 w 219531"/>
                  <a:gd name="connsiteY6" fmla="*/ 443428 h 443428"/>
                  <a:gd name="connsiteX7" fmla="*/ 12899 w 219531"/>
                  <a:gd name="connsiteY7" fmla="*/ 119718 h 443428"/>
                  <a:gd name="connsiteX8" fmla="*/ 5542 w 219531"/>
                  <a:gd name="connsiteY8" fmla="*/ 4990 h 443428"/>
                  <a:gd name="connsiteX9" fmla="*/ 116215 w 219531"/>
                  <a:gd name="connsiteY9" fmla="*/ 16402 h 443428"/>
                  <a:gd name="connsiteX0" fmla="*/ 0 w 213989"/>
                  <a:gd name="connsiteY0" fmla="*/ 4990 h 443428"/>
                  <a:gd name="connsiteX1" fmla="*/ 110673 w 213989"/>
                  <a:gd name="connsiteY1" fmla="*/ 16402 h 443428"/>
                  <a:gd name="connsiteX2" fmla="*/ 110673 w 213989"/>
                  <a:gd name="connsiteY2" fmla="*/ 16402 h 443428"/>
                  <a:gd name="connsiteX3" fmla="*/ 213989 w 213989"/>
                  <a:gd name="connsiteY3" fmla="*/ 119718 h 443428"/>
                  <a:gd name="connsiteX4" fmla="*/ 213989 w 213989"/>
                  <a:gd name="connsiteY4" fmla="*/ 443428 h 443428"/>
                  <a:gd name="connsiteX5" fmla="*/ 213989 w 213989"/>
                  <a:gd name="connsiteY5" fmla="*/ 443428 h 443428"/>
                  <a:gd name="connsiteX6" fmla="*/ 7357 w 213989"/>
                  <a:gd name="connsiteY6" fmla="*/ 443428 h 443428"/>
                  <a:gd name="connsiteX7" fmla="*/ 7357 w 213989"/>
                  <a:gd name="connsiteY7" fmla="*/ 443428 h 443428"/>
                  <a:gd name="connsiteX8" fmla="*/ 7357 w 213989"/>
                  <a:gd name="connsiteY8" fmla="*/ 119718 h 443428"/>
                  <a:gd name="connsiteX9" fmla="*/ 91440 w 213989"/>
                  <a:gd name="connsiteY9" fmla="*/ 96430 h 443428"/>
                  <a:gd name="connsiteX0" fmla="*/ 0 w 213989"/>
                  <a:gd name="connsiteY0" fmla="*/ 4990 h 443428"/>
                  <a:gd name="connsiteX1" fmla="*/ 110673 w 213989"/>
                  <a:gd name="connsiteY1" fmla="*/ 16402 h 443428"/>
                  <a:gd name="connsiteX2" fmla="*/ 110673 w 213989"/>
                  <a:gd name="connsiteY2" fmla="*/ 16402 h 443428"/>
                  <a:gd name="connsiteX3" fmla="*/ 213989 w 213989"/>
                  <a:gd name="connsiteY3" fmla="*/ 119718 h 443428"/>
                  <a:gd name="connsiteX4" fmla="*/ 213989 w 213989"/>
                  <a:gd name="connsiteY4" fmla="*/ 443428 h 443428"/>
                  <a:gd name="connsiteX5" fmla="*/ 213989 w 213989"/>
                  <a:gd name="connsiteY5" fmla="*/ 443428 h 443428"/>
                  <a:gd name="connsiteX6" fmla="*/ 7357 w 213989"/>
                  <a:gd name="connsiteY6" fmla="*/ 443428 h 443428"/>
                  <a:gd name="connsiteX7" fmla="*/ 7357 w 213989"/>
                  <a:gd name="connsiteY7" fmla="*/ 443428 h 443428"/>
                  <a:gd name="connsiteX8" fmla="*/ 7357 w 213989"/>
                  <a:gd name="connsiteY8" fmla="*/ 119718 h 443428"/>
                  <a:gd name="connsiteX0" fmla="*/ 103316 w 206632"/>
                  <a:gd name="connsiteY0" fmla="*/ 0 h 427026"/>
                  <a:gd name="connsiteX1" fmla="*/ 103316 w 206632"/>
                  <a:gd name="connsiteY1" fmla="*/ 0 h 427026"/>
                  <a:gd name="connsiteX2" fmla="*/ 206632 w 206632"/>
                  <a:gd name="connsiteY2" fmla="*/ 103316 h 427026"/>
                  <a:gd name="connsiteX3" fmla="*/ 206632 w 206632"/>
                  <a:gd name="connsiteY3" fmla="*/ 427026 h 427026"/>
                  <a:gd name="connsiteX4" fmla="*/ 206632 w 206632"/>
                  <a:gd name="connsiteY4" fmla="*/ 427026 h 427026"/>
                  <a:gd name="connsiteX5" fmla="*/ 0 w 206632"/>
                  <a:gd name="connsiteY5" fmla="*/ 427026 h 427026"/>
                  <a:gd name="connsiteX6" fmla="*/ 0 w 206632"/>
                  <a:gd name="connsiteY6" fmla="*/ 427026 h 427026"/>
                  <a:gd name="connsiteX7" fmla="*/ 0 w 206632"/>
                  <a:gd name="connsiteY7" fmla="*/ 103316 h 42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632" h="427026">
                    <a:moveTo>
                      <a:pt x="103316" y="0"/>
                    </a:moveTo>
                    <a:lnTo>
                      <a:pt x="103316" y="0"/>
                    </a:lnTo>
                    <a:cubicBezTo>
                      <a:pt x="160376" y="0"/>
                      <a:pt x="206632" y="46256"/>
                      <a:pt x="206632" y="103316"/>
                    </a:cubicBezTo>
                    <a:lnTo>
                      <a:pt x="206632" y="427026"/>
                    </a:lnTo>
                    <a:lnTo>
                      <a:pt x="206632" y="427026"/>
                    </a:lnTo>
                    <a:lnTo>
                      <a:pt x="0" y="427026"/>
                    </a:lnTo>
                    <a:lnTo>
                      <a:pt x="0" y="427026"/>
                    </a:lnTo>
                    <a:lnTo>
                      <a:pt x="0" y="103316"/>
                    </a:ln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四角形: 上の 2 つの角を丸める 55">
                <a:extLst>
                  <a:ext uri="{FF2B5EF4-FFF2-40B4-BE49-F238E27FC236}">
                    <a16:creationId xmlns:a16="http://schemas.microsoft.com/office/drawing/2014/main" id="{A058DB1F-35AA-26E2-D371-1A816DCA3882}"/>
                  </a:ext>
                </a:extLst>
              </p:cNvPr>
              <p:cNvSpPr/>
              <p:nvPr/>
            </p:nvSpPr>
            <p:spPr>
              <a:xfrm rot="10800000">
                <a:off x="-809682" y="3140922"/>
                <a:ext cx="59532" cy="121781"/>
              </a:xfrm>
              <a:custGeom>
                <a:avLst/>
                <a:gdLst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49032 w 140472"/>
                  <a:gd name="connsiteY0" fmla="*/ 132281 h 223721"/>
                  <a:gd name="connsiteX1" fmla="*/ 10500 w 140472"/>
                  <a:gd name="connsiteY1" fmla="*/ 132281 h 223721"/>
                  <a:gd name="connsiteX2" fmla="*/ 0 w 140472"/>
                  <a:gd name="connsiteY2" fmla="*/ 121781 h 223721"/>
                  <a:gd name="connsiteX3" fmla="*/ 0 w 140472"/>
                  <a:gd name="connsiteY3" fmla="*/ 29766 h 223721"/>
                  <a:gd name="connsiteX4" fmla="*/ 29766 w 140472"/>
                  <a:gd name="connsiteY4" fmla="*/ 0 h 223721"/>
                  <a:gd name="connsiteX5" fmla="*/ 29766 w 140472"/>
                  <a:gd name="connsiteY5" fmla="*/ 0 h 223721"/>
                  <a:gd name="connsiteX6" fmla="*/ 59532 w 140472"/>
                  <a:gd name="connsiteY6" fmla="*/ 29766 h 223721"/>
                  <a:gd name="connsiteX7" fmla="*/ 59532 w 140472"/>
                  <a:gd name="connsiteY7" fmla="*/ 121781 h 223721"/>
                  <a:gd name="connsiteX8" fmla="*/ 140472 w 140472"/>
                  <a:gd name="connsiteY8" fmla="*/ 223721 h 223721"/>
                  <a:gd name="connsiteX0" fmla="*/ 49032 w 59532"/>
                  <a:gd name="connsiteY0" fmla="*/ 132281 h 132281"/>
                  <a:gd name="connsiteX1" fmla="*/ 10500 w 59532"/>
                  <a:gd name="connsiteY1" fmla="*/ 132281 h 132281"/>
                  <a:gd name="connsiteX2" fmla="*/ 0 w 59532"/>
                  <a:gd name="connsiteY2" fmla="*/ 121781 h 132281"/>
                  <a:gd name="connsiteX3" fmla="*/ 0 w 59532"/>
                  <a:gd name="connsiteY3" fmla="*/ 29766 h 132281"/>
                  <a:gd name="connsiteX4" fmla="*/ 29766 w 59532"/>
                  <a:gd name="connsiteY4" fmla="*/ 0 h 132281"/>
                  <a:gd name="connsiteX5" fmla="*/ 29766 w 59532"/>
                  <a:gd name="connsiteY5" fmla="*/ 0 h 132281"/>
                  <a:gd name="connsiteX6" fmla="*/ 59532 w 59532"/>
                  <a:gd name="connsiteY6" fmla="*/ 29766 h 132281"/>
                  <a:gd name="connsiteX7" fmla="*/ 59532 w 59532"/>
                  <a:gd name="connsiteY7" fmla="*/ 121781 h 132281"/>
                  <a:gd name="connsiteX0" fmla="*/ 10500 w 59532"/>
                  <a:gd name="connsiteY0" fmla="*/ 132281 h 132281"/>
                  <a:gd name="connsiteX1" fmla="*/ 0 w 59532"/>
                  <a:gd name="connsiteY1" fmla="*/ 121781 h 132281"/>
                  <a:gd name="connsiteX2" fmla="*/ 0 w 59532"/>
                  <a:gd name="connsiteY2" fmla="*/ 29766 h 132281"/>
                  <a:gd name="connsiteX3" fmla="*/ 29766 w 59532"/>
                  <a:gd name="connsiteY3" fmla="*/ 0 h 132281"/>
                  <a:gd name="connsiteX4" fmla="*/ 29766 w 59532"/>
                  <a:gd name="connsiteY4" fmla="*/ 0 h 132281"/>
                  <a:gd name="connsiteX5" fmla="*/ 59532 w 59532"/>
                  <a:gd name="connsiteY5" fmla="*/ 29766 h 132281"/>
                  <a:gd name="connsiteX6" fmla="*/ 59532 w 59532"/>
                  <a:gd name="connsiteY6" fmla="*/ 121781 h 132281"/>
                  <a:gd name="connsiteX0" fmla="*/ 0 w 59532"/>
                  <a:gd name="connsiteY0" fmla="*/ 121781 h 121781"/>
                  <a:gd name="connsiteX1" fmla="*/ 0 w 59532"/>
                  <a:gd name="connsiteY1" fmla="*/ 29766 h 121781"/>
                  <a:gd name="connsiteX2" fmla="*/ 29766 w 59532"/>
                  <a:gd name="connsiteY2" fmla="*/ 0 h 121781"/>
                  <a:gd name="connsiteX3" fmla="*/ 29766 w 59532"/>
                  <a:gd name="connsiteY3" fmla="*/ 0 h 121781"/>
                  <a:gd name="connsiteX4" fmla="*/ 59532 w 59532"/>
                  <a:gd name="connsiteY4" fmla="*/ 29766 h 121781"/>
                  <a:gd name="connsiteX5" fmla="*/ 59532 w 59532"/>
                  <a:gd name="connsiteY5" fmla="*/ 121781 h 121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32" h="121781">
                    <a:moveTo>
                      <a:pt x="0" y="121781"/>
                    </a:moveTo>
                    <a:lnTo>
                      <a:pt x="0" y="29766"/>
                    </a:lnTo>
                    <a:cubicBezTo>
                      <a:pt x="0" y="13327"/>
                      <a:pt x="13327" y="0"/>
                      <a:pt x="29766" y="0"/>
                    </a:cubicBezTo>
                    <a:lnTo>
                      <a:pt x="29766" y="0"/>
                    </a:lnTo>
                    <a:cubicBezTo>
                      <a:pt x="46205" y="0"/>
                      <a:pt x="59532" y="13327"/>
                      <a:pt x="59532" y="29766"/>
                    </a:cubicBezTo>
                    <a:lnTo>
                      <a:pt x="59532" y="121781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3" name="グループ化 562">
              <a:extLst>
                <a:ext uri="{FF2B5EF4-FFF2-40B4-BE49-F238E27FC236}">
                  <a16:creationId xmlns:a16="http://schemas.microsoft.com/office/drawing/2014/main" id="{9B362CB0-69B5-1ACD-3329-A409200B6136}"/>
                </a:ext>
              </a:extLst>
            </p:cNvPr>
            <p:cNvGrpSpPr/>
            <p:nvPr/>
          </p:nvGrpSpPr>
          <p:grpSpPr>
            <a:xfrm>
              <a:off x="1709639" y="5099854"/>
              <a:ext cx="504924" cy="563947"/>
              <a:chOff x="6150926" y="2059735"/>
              <a:chExt cx="571402" cy="563947"/>
            </a:xfrm>
          </p:grpSpPr>
          <p:sp>
            <p:nvSpPr>
              <p:cNvPr id="564" name="台形 563">
                <a:extLst>
                  <a:ext uri="{FF2B5EF4-FFF2-40B4-BE49-F238E27FC236}">
                    <a16:creationId xmlns:a16="http://schemas.microsoft.com/office/drawing/2014/main" id="{BBFFFC7E-E0C1-F121-D2B0-C0E6FCE18BA4}"/>
                  </a:ext>
                </a:extLst>
              </p:cNvPr>
              <p:cNvSpPr/>
              <p:nvPr/>
            </p:nvSpPr>
            <p:spPr>
              <a:xfrm>
                <a:off x="6221615" y="2105566"/>
                <a:ext cx="425296" cy="352697"/>
              </a:xfrm>
              <a:prstGeom prst="trapezoid">
                <a:avLst>
                  <a:gd name="adj" fmla="val 1005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1CA32B0B-BBF2-DD20-3D1D-77241BF4A0D0}"/>
                  </a:ext>
                </a:extLst>
              </p:cNvPr>
              <p:cNvGrpSpPr/>
              <p:nvPr/>
            </p:nvGrpSpPr>
            <p:grpSpPr>
              <a:xfrm>
                <a:off x="6150926" y="2371221"/>
                <a:ext cx="571402" cy="252461"/>
                <a:chOff x="3210023" y="2566939"/>
                <a:chExt cx="739723" cy="348978"/>
              </a:xfrm>
              <a:solidFill>
                <a:schemeClr val="accent1">
                  <a:lumMod val="40000"/>
                  <a:lumOff val="60000"/>
                </a:schemeClr>
              </a:solidFill>
            </p:grpSpPr>
            <p:sp>
              <p:nvSpPr>
                <p:cNvPr id="568" name="四角形: 上の 2 つの角を丸める 567">
                  <a:extLst>
                    <a:ext uri="{FF2B5EF4-FFF2-40B4-BE49-F238E27FC236}">
                      <a16:creationId xmlns:a16="http://schemas.microsoft.com/office/drawing/2014/main" id="{4708D3A8-A03E-A0B1-1EDF-E234D6F3B8B6}"/>
                    </a:ext>
                  </a:extLst>
                </p:cNvPr>
                <p:cNvSpPr/>
                <p:nvPr/>
              </p:nvSpPr>
              <p:spPr>
                <a:xfrm>
                  <a:off x="3243512" y="2613327"/>
                  <a:ext cx="672744" cy="302590"/>
                </a:xfrm>
                <a:prstGeom prst="round2SameRect">
                  <a:avLst>
                    <a:gd name="adj1" fmla="val 0"/>
                    <a:gd name="adj2" fmla="val 21699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9" name="四角形: 角を丸くする 568">
                  <a:extLst>
                    <a:ext uri="{FF2B5EF4-FFF2-40B4-BE49-F238E27FC236}">
                      <a16:creationId xmlns:a16="http://schemas.microsoft.com/office/drawing/2014/main" id="{9AEF3548-7615-BE3A-AB1E-C23AD1BDE6CA}"/>
                    </a:ext>
                  </a:extLst>
                </p:cNvPr>
                <p:cNvSpPr/>
                <p:nvPr/>
              </p:nvSpPr>
              <p:spPr>
                <a:xfrm>
                  <a:off x="3210023" y="2566939"/>
                  <a:ext cx="739723" cy="72008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66" name="台形 565">
                <a:extLst>
                  <a:ext uri="{FF2B5EF4-FFF2-40B4-BE49-F238E27FC236}">
                    <a16:creationId xmlns:a16="http://schemas.microsoft.com/office/drawing/2014/main" id="{FD323285-F56D-A0EE-0D25-63DD7DEAE38B}"/>
                  </a:ext>
                </a:extLst>
              </p:cNvPr>
              <p:cNvSpPr/>
              <p:nvPr/>
            </p:nvSpPr>
            <p:spPr>
              <a:xfrm>
                <a:off x="6223155" y="2059735"/>
                <a:ext cx="425296" cy="63990"/>
              </a:xfrm>
              <a:prstGeom prst="trapezoid">
                <a:avLst>
                  <a:gd name="adj" fmla="val 1005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FF78DA9A-402A-DFC2-17FB-80A34D2B9A39}"/>
                  </a:ext>
                </a:extLst>
              </p:cNvPr>
              <p:cNvSpPr/>
              <p:nvPr/>
            </p:nvSpPr>
            <p:spPr>
              <a:xfrm>
                <a:off x="6309252" y="2157412"/>
                <a:ext cx="243948" cy="182401"/>
              </a:xfrm>
              <a:custGeom>
                <a:avLst/>
                <a:gdLst>
                  <a:gd name="connsiteX0" fmla="*/ 267729 w 578424"/>
                  <a:gd name="connsiteY0" fmla="*/ 326633 h 503605"/>
                  <a:gd name="connsiteX1" fmla="*/ 313448 w 578424"/>
                  <a:gd name="connsiteY1" fmla="*/ 326633 h 503605"/>
                  <a:gd name="connsiteX2" fmla="*/ 313448 w 578424"/>
                  <a:gd name="connsiteY2" fmla="*/ 341849 h 503605"/>
                  <a:gd name="connsiteX3" fmla="*/ 321456 w 578424"/>
                  <a:gd name="connsiteY3" fmla="*/ 341849 h 503605"/>
                  <a:gd name="connsiteX4" fmla="*/ 321652 w 578424"/>
                  <a:gd name="connsiteY4" fmla="*/ 341510 h 503605"/>
                  <a:gd name="connsiteX5" fmla="*/ 322240 w 578424"/>
                  <a:gd name="connsiteY5" fmla="*/ 341849 h 503605"/>
                  <a:gd name="connsiteX6" fmla="*/ 506612 w 578424"/>
                  <a:gd name="connsiteY6" fmla="*/ 341849 h 503605"/>
                  <a:gd name="connsiteX7" fmla="*/ 506612 w 578424"/>
                  <a:gd name="connsiteY7" fmla="*/ 387568 h 503605"/>
                  <a:gd name="connsiteX8" fmla="*/ 401427 w 578424"/>
                  <a:gd name="connsiteY8" fmla="*/ 387568 h 503605"/>
                  <a:gd name="connsiteX9" fmla="*/ 533831 w 578424"/>
                  <a:gd name="connsiteY9" fmla="*/ 464011 h 503605"/>
                  <a:gd name="connsiteX10" fmla="*/ 510971 w 578424"/>
                  <a:gd name="connsiteY10" fmla="*/ 503605 h 503605"/>
                  <a:gd name="connsiteX11" fmla="*/ 313448 w 578424"/>
                  <a:gd name="connsiteY11" fmla="*/ 389565 h 503605"/>
                  <a:gd name="connsiteX12" fmla="*/ 313448 w 578424"/>
                  <a:gd name="connsiteY12" fmla="*/ 493122 h 503605"/>
                  <a:gd name="connsiteX13" fmla="*/ 267729 w 578424"/>
                  <a:gd name="connsiteY13" fmla="*/ 493122 h 503605"/>
                  <a:gd name="connsiteX14" fmla="*/ 267729 w 578424"/>
                  <a:gd name="connsiteY14" fmla="*/ 393131 h 503605"/>
                  <a:gd name="connsiteX15" fmla="*/ 76383 w 578424"/>
                  <a:gd name="connsiteY15" fmla="*/ 503604 h 503605"/>
                  <a:gd name="connsiteX16" fmla="*/ 53523 w 578424"/>
                  <a:gd name="connsiteY16" fmla="*/ 464010 h 503605"/>
                  <a:gd name="connsiteX17" fmla="*/ 185925 w 578424"/>
                  <a:gd name="connsiteY17" fmla="*/ 387568 h 503605"/>
                  <a:gd name="connsiteX18" fmla="*/ 74564 w 578424"/>
                  <a:gd name="connsiteY18" fmla="*/ 387568 h 503605"/>
                  <a:gd name="connsiteX19" fmla="*/ 74564 w 578424"/>
                  <a:gd name="connsiteY19" fmla="*/ 341849 h 503605"/>
                  <a:gd name="connsiteX20" fmla="*/ 265113 w 578424"/>
                  <a:gd name="connsiteY20" fmla="*/ 341849 h 503605"/>
                  <a:gd name="connsiteX21" fmla="*/ 265702 w 578424"/>
                  <a:gd name="connsiteY21" fmla="*/ 341509 h 503605"/>
                  <a:gd name="connsiteX22" fmla="*/ 265899 w 578424"/>
                  <a:gd name="connsiteY22" fmla="*/ 341849 h 503605"/>
                  <a:gd name="connsiteX23" fmla="*/ 267729 w 578424"/>
                  <a:gd name="connsiteY23" fmla="*/ 341849 h 503605"/>
                  <a:gd name="connsiteX24" fmla="*/ 199434 w 578424"/>
                  <a:gd name="connsiteY24" fmla="*/ 241954 h 503605"/>
                  <a:gd name="connsiteX25" fmla="*/ 199434 w 578424"/>
                  <a:gd name="connsiteY25" fmla="*/ 274786 h 503605"/>
                  <a:gd name="connsiteX26" fmla="*/ 375172 w 578424"/>
                  <a:gd name="connsiteY26" fmla="*/ 274786 h 503605"/>
                  <a:gd name="connsiteX27" fmla="*/ 375172 w 578424"/>
                  <a:gd name="connsiteY27" fmla="*/ 241954 h 503605"/>
                  <a:gd name="connsiteX28" fmla="*/ 109775 w 578424"/>
                  <a:gd name="connsiteY28" fmla="*/ 234384 h 503605"/>
                  <a:gd name="connsiteX29" fmla="*/ 121607 w 578424"/>
                  <a:gd name="connsiteY29" fmla="*/ 278545 h 503605"/>
                  <a:gd name="connsiteX30" fmla="*/ 11833 w 578424"/>
                  <a:gd name="connsiteY30" fmla="*/ 307959 h 503605"/>
                  <a:gd name="connsiteX31" fmla="*/ 0 w 578424"/>
                  <a:gd name="connsiteY31" fmla="*/ 263798 h 503605"/>
                  <a:gd name="connsiteX32" fmla="*/ 468650 w 578424"/>
                  <a:gd name="connsiteY32" fmla="*/ 234383 h 503605"/>
                  <a:gd name="connsiteX33" fmla="*/ 578424 w 578424"/>
                  <a:gd name="connsiteY33" fmla="*/ 263797 h 503605"/>
                  <a:gd name="connsiteX34" fmla="*/ 566591 w 578424"/>
                  <a:gd name="connsiteY34" fmla="*/ 307958 h 503605"/>
                  <a:gd name="connsiteX35" fmla="*/ 456817 w 578424"/>
                  <a:gd name="connsiteY35" fmla="*/ 278544 h 503605"/>
                  <a:gd name="connsiteX36" fmla="*/ 199434 w 578424"/>
                  <a:gd name="connsiteY36" fmla="*/ 171731 h 503605"/>
                  <a:gd name="connsiteX37" fmla="*/ 199434 w 578424"/>
                  <a:gd name="connsiteY37" fmla="*/ 208426 h 503605"/>
                  <a:gd name="connsiteX38" fmla="*/ 375172 w 578424"/>
                  <a:gd name="connsiteY38" fmla="*/ 208426 h 503605"/>
                  <a:gd name="connsiteX39" fmla="*/ 375172 w 578424"/>
                  <a:gd name="connsiteY39" fmla="*/ 171731 h 503605"/>
                  <a:gd name="connsiteX40" fmla="*/ 153715 w 578424"/>
                  <a:gd name="connsiteY40" fmla="*/ 138203 h 503605"/>
                  <a:gd name="connsiteX41" fmla="*/ 418431 w 578424"/>
                  <a:gd name="connsiteY41" fmla="*/ 138203 h 503605"/>
                  <a:gd name="connsiteX42" fmla="*/ 418431 w 578424"/>
                  <a:gd name="connsiteY42" fmla="*/ 148681 h 503605"/>
                  <a:gd name="connsiteX43" fmla="*/ 420891 w 578424"/>
                  <a:gd name="connsiteY43" fmla="*/ 148681 h 503605"/>
                  <a:gd name="connsiteX44" fmla="*/ 420891 w 578424"/>
                  <a:gd name="connsiteY44" fmla="*/ 296625 h 503605"/>
                  <a:gd name="connsiteX45" fmla="*/ 418431 w 578424"/>
                  <a:gd name="connsiteY45" fmla="*/ 296625 h 503605"/>
                  <a:gd name="connsiteX46" fmla="*/ 418431 w 578424"/>
                  <a:gd name="connsiteY46" fmla="*/ 308314 h 503605"/>
                  <a:gd name="connsiteX47" fmla="*/ 153715 w 578424"/>
                  <a:gd name="connsiteY47" fmla="*/ 308314 h 503605"/>
                  <a:gd name="connsiteX48" fmla="*/ 153715 w 578424"/>
                  <a:gd name="connsiteY48" fmla="*/ 296625 h 503605"/>
                  <a:gd name="connsiteX49" fmla="*/ 153715 w 578424"/>
                  <a:gd name="connsiteY49" fmla="*/ 274786 h 503605"/>
                  <a:gd name="connsiteX50" fmla="*/ 153715 w 578424"/>
                  <a:gd name="connsiteY50" fmla="*/ 241954 h 503605"/>
                  <a:gd name="connsiteX51" fmla="*/ 153715 w 578424"/>
                  <a:gd name="connsiteY51" fmla="*/ 208426 h 503605"/>
                  <a:gd name="connsiteX52" fmla="*/ 153715 w 578424"/>
                  <a:gd name="connsiteY52" fmla="*/ 171731 h 503605"/>
                  <a:gd name="connsiteX53" fmla="*/ 153715 w 578424"/>
                  <a:gd name="connsiteY53" fmla="*/ 148681 h 503605"/>
                  <a:gd name="connsiteX54" fmla="*/ 34151 w 578424"/>
                  <a:gd name="connsiteY54" fmla="*/ 101493 h 503605"/>
                  <a:gd name="connsiteX55" fmla="*/ 132572 w 578424"/>
                  <a:gd name="connsiteY55" fmla="*/ 158316 h 503605"/>
                  <a:gd name="connsiteX56" fmla="*/ 109712 w 578424"/>
                  <a:gd name="connsiteY56" fmla="*/ 197911 h 503605"/>
                  <a:gd name="connsiteX57" fmla="*/ 11291 w 578424"/>
                  <a:gd name="connsiteY57" fmla="*/ 141088 h 503605"/>
                  <a:gd name="connsiteX58" fmla="*/ 544273 w 578424"/>
                  <a:gd name="connsiteY58" fmla="*/ 101492 h 503605"/>
                  <a:gd name="connsiteX59" fmla="*/ 567133 w 578424"/>
                  <a:gd name="connsiteY59" fmla="*/ 141087 h 503605"/>
                  <a:gd name="connsiteX60" fmla="*/ 468712 w 578424"/>
                  <a:gd name="connsiteY60" fmla="*/ 197910 h 503605"/>
                  <a:gd name="connsiteX61" fmla="*/ 445852 w 578424"/>
                  <a:gd name="connsiteY61" fmla="*/ 158315 h 503605"/>
                  <a:gd name="connsiteX62" fmla="*/ 172766 w 578424"/>
                  <a:gd name="connsiteY62" fmla="*/ 0 h 503605"/>
                  <a:gd name="connsiteX63" fmla="*/ 219151 w 578424"/>
                  <a:gd name="connsiteY63" fmla="*/ 0 h 503605"/>
                  <a:gd name="connsiteX64" fmla="*/ 219151 w 578424"/>
                  <a:gd name="connsiteY64" fmla="*/ 41213 h 503605"/>
                  <a:gd name="connsiteX65" fmla="*/ 356122 w 578424"/>
                  <a:gd name="connsiteY65" fmla="*/ 41213 h 503605"/>
                  <a:gd name="connsiteX66" fmla="*/ 356122 w 578424"/>
                  <a:gd name="connsiteY66" fmla="*/ 0 h 503605"/>
                  <a:gd name="connsiteX67" fmla="*/ 402507 w 578424"/>
                  <a:gd name="connsiteY67" fmla="*/ 0 h 503605"/>
                  <a:gd name="connsiteX68" fmla="*/ 402507 w 578424"/>
                  <a:gd name="connsiteY68" fmla="*/ 41213 h 503605"/>
                  <a:gd name="connsiteX69" fmla="*/ 506612 w 578424"/>
                  <a:gd name="connsiteY69" fmla="*/ 41213 h 503605"/>
                  <a:gd name="connsiteX70" fmla="*/ 506612 w 578424"/>
                  <a:gd name="connsiteY70" fmla="*/ 86932 h 503605"/>
                  <a:gd name="connsiteX71" fmla="*/ 402507 w 578424"/>
                  <a:gd name="connsiteY71" fmla="*/ 86932 h 503605"/>
                  <a:gd name="connsiteX72" fmla="*/ 402507 w 578424"/>
                  <a:gd name="connsiteY72" fmla="*/ 114390 h 503605"/>
                  <a:gd name="connsiteX73" fmla="*/ 356122 w 578424"/>
                  <a:gd name="connsiteY73" fmla="*/ 114390 h 503605"/>
                  <a:gd name="connsiteX74" fmla="*/ 356122 w 578424"/>
                  <a:gd name="connsiteY74" fmla="*/ 86932 h 503605"/>
                  <a:gd name="connsiteX75" fmla="*/ 219151 w 578424"/>
                  <a:gd name="connsiteY75" fmla="*/ 86932 h 503605"/>
                  <a:gd name="connsiteX76" fmla="*/ 219151 w 578424"/>
                  <a:gd name="connsiteY76" fmla="*/ 114390 h 503605"/>
                  <a:gd name="connsiteX77" fmla="*/ 172766 w 578424"/>
                  <a:gd name="connsiteY77" fmla="*/ 114390 h 503605"/>
                  <a:gd name="connsiteX78" fmla="*/ 172766 w 578424"/>
                  <a:gd name="connsiteY78" fmla="*/ 86932 h 503605"/>
                  <a:gd name="connsiteX79" fmla="*/ 74564 w 578424"/>
                  <a:gd name="connsiteY79" fmla="*/ 86932 h 503605"/>
                  <a:gd name="connsiteX80" fmla="*/ 74564 w 578424"/>
                  <a:gd name="connsiteY80" fmla="*/ 41213 h 503605"/>
                  <a:gd name="connsiteX81" fmla="*/ 172766 w 578424"/>
                  <a:gd name="connsiteY81" fmla="*/ 41213 h 503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578424" h="503605">
                    <a:moveTo>
                      <a:pt x="267729" y="326633"/>
                    </a:moveTo>
                    <a:lnTo>
                      <a:pt x="313448" y="326633"/>
                    </a:lnTo>
                    <a:lnTo>
                      <a:pt x="313448" y="341849"/>
                    </a:lnTo>
                    <a:lnTo>
                      <a:pt x="321456" y="341849"/>
                    </a:lnTo>
                    <a:lnTo>
                      <a:pt x="321652" y="341510"/>
                    </a:lnTo>
                    <a:lnTo>
                      <a:pt x="322240" y="341849"/>
                    </a:lnTo>
                    <a:lnTo>
                      <a:pt x="506612" y="341849"/>
                    </a:lnTo>
                    <a:lnTo>
                      <a:pt x="506612" y="387568"/>
                    </a:lnTo>
                    <a:lnTo>
                      <a:pt x="401427" y="387568"/>
                    </a:lnTo>
                    <a:lnTo>
                      <a:pt x="533831" y="464011"/>
                    </a:lnTo>
                    <a:lnTo>
                      <a:pt x="510971" y="503605"/>
                    </a:lnTo>
                    <a:lnTo>
                      <a:pt x="313448" y="389565"/>
                    </a:lnTo>
                    <a:lnTo>
                      <a:pt x="313448" y="493122"/>
                    </a:lnTo>
                    <a:lnTo>
                      <a:pt x="267729" y="493122"/>
                    </a:lnTo>
                    <a:lnTo>
                      <a:pt x="267729" y="393131"/>
                    </a:lnTo>
                    <a:lnTo>
                      <a:pt x="76383" y="503604"/>
                    </a:lnTo>
                    <a:lnTo>
                      <a:pt x="53523" y="464010"/>
                    </a:lnTo>
                    <a:lnTo>
                      <a:pt x="185925" y="387568"/>
                    </a:lnTo>
                    <a:lnTo>
                      <a:pt x="74564" y="387568"/>
                    </a:lnTo>
                    <a:lnTo>
                      <a:pt x="74564" y="341849"/>
                    </a:lnTo>
                    <a:lnTo>
                      <a:pt x="265113" y="341849"/>
                    </a:lnTo>
                    <a:lnTo>
                      <a:pt x="265702" y="341509"/>
                    </a:lnTo>
                    <a:lnTo>
                      <a:pt x="265899" y="341849"/>
                    </a:lnTo>
                    <a:lnTo>
                      <a:pt x="267729" y="341849"/>
                    </a:lnTo>
                    <a:close/>
                    <a:moveTo>
                      <a:pt x="199434" y="241954"/>
                    </a:moveTo>
                    <a:lnTo>
                      <a:pt x="199434" y="274786"/>
                    </a:lnTo>
                    <a:lnTo>
                      <a:pt x="375172" y="274786"/>
                    </a:lnTo>
                    <a:lnTo>
                      <a:pt x="375172" y="241954"/>
                    </a:lnTo>
                    <a:close/>
                    <a:moveTo>
                      <a:pt x="109775" y="234384"/>
                    </a:moveTo>
                    <a:lnTo>
                      <a:pt x="121607" y="278545"/>
                    </a:lnTo>
                    <a:lnTo>
                      <a:pt x="11833" y="307959"/>
                    </a:lnTo>
                    <a:lnTo>
                      <a:pt x="0" y="263798"/>
                    </a:lnTo>
                    <a:close/>
                    <a:moveTo>
                      <a:pt x="468650" y="234383"/>
                    </a:moveTo>
                    <a:lnTo>
                      <a:pt x="578424" y="263797"/>
                    </a:lnTo>
                    <a:lnTo>
                      <a:pt x="566591" y="307958"/>
                    </a:lnTo>
                    <a:lnTo>
                      <a:pt x="456817" y="278544"/>
                    </a:lnTo>
                    <a:close/>
                    <a:moveTo>
                      <a:pt x="199434" y="171731"/>
                    </a:moveTo>
                    <a:lnTo>
                      <a:pt x="199434" y="208426"/>
                    </a:lnTo>
                    <a:lnTo>
                      <a:pt x="375172" y="208426"/>
                    </a:lnTo>
                    <a:lnTo>
                      <a:pt x="375172" y="171731"/>
                    </a:lnTo>
                    <a:close/>
                    <a:moveTo>
                      <a:pt x="153715" y="138203"/>
                    </a:moveTo>
                    <a:lnTo>
                      <a:pt x="418431" y="138203"/>
                    </a:lnTo>
                    <a:lnTo>
                      <a:pt x="418431" y="148681"/>
                    </a:lnTo>
                    <a:lnTo>
                      <a:pt x="420891" y="148681"/>
                    </a:lnTo>
                    <a:lnTo>
                      <a:pt x="420891" y="296625"/>
                    </a:lnTo>
                    <a:lnTo>
                      <a:pt x="418431" y="296625"/>
                    </a:lnTo>
                    <a:lnTo>
                      <a:pt x="418431" y="308314"/>
                    </a:lnTo>
                    <a:lnTo>
                      <a:pt x="153715" y="308314"/>
                    </a:lnTo>
                    <a:lnTo>
                      <a:pt x="153715" y="296625"/>
                    </a:lnTo>
                    <a:lnTo>
                      <a:pt x="153715" y="274786"/>
                    </a:lnTo>
                    <a:lnTo>
                      <a:pt x="153715" y="241954"/>
                    </a:lnTo>
                    <a:lnTo>
                      <a:pt x="153715" y="208426"/>
                    </a:lnTo>
                    <a:lnTo>
                      <a:pt x="153715" y="171731"/>
                    </a:lnTo>
                    <a:lnTo>
                      <a:pt x="153715" y="148681"/>
                    </a:lnTo>
                    <a:close/>
                    <a:moveTo>
                      <a:pt x="34151" y="101493"/>
                    </a:moveTo>
                    <a:lnTo>
                      <a:pt x="132572" y="158316"/>
                    </a:lnTo>
                    <a:lnTo>
                      <a:pt x="109712" y="197911"/>
                    </a:lnTo>
                    <a:lnTo>
                      <a:pt x="11291" y="141088"/>
                    </a:lnTo>
                    <a:close/>
                    <a:moveTo>
                      <a:pt x="544273" y="101492"/>
                    </a:moveTo>
                    <a:lnTo>
                      <a:pt x="567133" y="141087"/>
                    </a:lnTo>
                    <a:lnTo>
                      <a:pt x="468712" y="197910"/>
                    </a:lnTo>
                    <a:lnTo>
                      <a:pt x="445852" y="158315"/>
                    </a:lnTo>
                    <a:close/>
                    <a:moveTo>
                      <a:pt x="172766" y="0"/>
                    </a:moveTo>
                    <a:lnTo>
                      <a:pt x="219151" y="0"/>
                    </a:lnTo>
                    <a:lnTo>
                      <a:pt x="219151" y="41213"/>
                    </a:lnTo>
                    <a:lnTo>
                      <a:pt x="356122" y="41213"/>
                    </a:lnTo>
                    <a:lnTo>
                      <a:pt x="356122" y="0"/>
                    </a:lnTo>
                    <a:lnTo>
                      <a:pt x="402507" y="0"/>
                    </a:lnTo>
                    <a:lnTo>
                      <a:pt x="402507" y="41213"/>
                    </a:lnTo>
                    <a:lnTo>
                      <a:pt x="506612" y="41213"/>
                    </a:lnTo>
                    <a:lnTo>
                      <a:pt x="506612" y="86932"/>
                    </a:lnTo>
                    <a:lnTo>
                      <a:pt x="402507" y="86932"/>
                    </a:lnTo>
                    <a:lnTo>
                      <a:pt x="402507" y="114390"/>
                    </a:lnTo>
                    <a:lnTo>
                      <a:pt x="356122" y="114390"/>
                    </a:lnTo>
                    <a:lnTo>
                      <a:pt x="356122" y="86932"/>
                    </a:lnTo>
                    <a:lnTo>
                      <a:pt x="219151" y="86932"/>
                    </a:lnTo>
                    <a:lnTo>
                      <a:pt x="219151" y="114390"/>
                    </a:lnTo>
                    <a:lnTo>
                      <a:pt x="172766" y="114390"/>
                    </a:lnTo>
                    <a:lnTo>
                      <a:pt x="172766" y="86932"/>
                    </a:lnTo>
                    <a:lnTo>
                      <a:pt x="74564" y="86932"/>
                    </a:lnTo>
                    <a:lnTo>
                      <a:pt x="74564" y="41213"/>
                    </a:lnTo>
                    <a:lnTo>
                      <a:pt x="172766" y="41213"/>
                    </a:ln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D6174B25-496D-CA68-5488-B18421E7B2FB}"/>
                </a:ext>
              </a:extLst>
            </p:cNvPr>
            <p:cNvSpPr/>
            <p:nvPr/>
          </p:nvSpPr>
          <p:spPr>
            <a:xfrm rot="5400000">
              <a:off x="1605559" y="3415675"/>
              <a:ext cx="621626" cy="1263130"/>
            </a:xfrm>
            <a:custGeom>
              <a:avLst/>
              <a:gdLst>
                <a:gd name="connsiteX0" fmla="*/ 0 w 621626"/>
                <a:gd name="connsiteY0" fmla="*/ 595371 h 1263130"/>
                <a:gd name="connsiteX1" fmla="*/ 465719 w 621626"/>
                <a:gd name="connsiteY1" fmla="*/ 12096 h 1263130"/>
                <a:gd name="connsiteX2" fmla="*/ 518790 w 621626"/>
                <a:gd name="connsiteY2" fmla="*/ 6635 h 1263130"/>
                <a:gd name="connsiteX3" fmla="*/ 522610 w 621626"/>
                <a:gd name="connsiteY3" fmla="*/ 5610 h 1263130"/>
                <a:gd name="connsiteX4" fmla="*/ 529304 w 621626"/>
                <a:gd name="connsiteY4" fmla="*/ 5553 h 1263130"/>
                <a:gd name="connsiteX5" fmla="*/ 583267 w 621626"/>
                <a:gd name="connsiteY5" fmla="*/ 0 h 1263130"/>
                <a:gd name="connsiteX6" fmla="*/ 578973 w 621626"/>
                <a:gd name="connsiteY6" fmla="*/ 5128 h 1263130"/>
                <a:gd name="connsiteX7" fmla="*/ 621626 w 621626"/>
                <a:gd name="connsiteY7" fmla="*/ 4762 h 1263130"/>
                <a:gd name="connsiteX8" fmla="*/ 373717 w 621626"/>
                <a:gd name="connsiteY8" fmla="*/ 613021 h 1263130"/>
                <a:gd name="connsiteX9" fmla="*/ 364065 w 621626"/>
                <a:gd name="connsiteY9" fmla="*/ 784244 h 1263130"/>
                <a:gd name="connsiteX10" fmla="*/ 367523 w 621626"/>
                <a:gd name="connsiteY10" fmla="*/ 829729 h 1263130"/>
                <a:gd name="connsiteX11" fmla="*/ 370553 w 621626"/>
                <a:gd name="connsiteY11" fmla="*/ 841662 h 1263130"/>
                <a:gd name="connsiteX12" fmla="*/ 583267 w 621626"/>
                <a:gd name="connsiteY12" fmla="*/ 1190742 h 1263130"/>
                <a:gd name="connsiteX13" fmla="*/ 465718 w 621626"/>
                <a:gd name="connsiteY13" fmla="*/ 1178646 h 1263130"/>
                <a:gd name="connsiteX14" fmla="*/ 432026 w 621626"/>
                <a:gd name="connsiteY14" fmla="*/ 1167971 h 1263130"/>
                <a:gd name="connsiteX15" fmla="*/ 467516 w 621626"/>
                <a:gd name="connsiteY15" fmla="*/ 1263128 h 1263130"/>
                <a:gd name="connsiteX16" fmla="*/ 467515 w 621626"/>
                <a:gd name="connsiteY16" fmla="*/ 1263130 h 1263130"/>
                <a:gd name="connsiteX17" fmla="*/ 349097 w 621626"/>
                <a:gd name="connsiteY17" fmla="*/ 1228522 h 1263130"/>
                <a:gd name="connsiteX18" fmla="*/ 262033 w 621626"/>
                <a:gd name="connsiteY18" fmla="*/ 1169592 h 1263130"/>
                <a:gd name="connsiteX19" fmla="*/ 263476 w 621626"/>
                <a:gd name="connsiteY19" fmla="*/ 1234951 h 1263130"/>
                <a:gd name="connsiteX20" fmla="*/ 69374 w 621626"/>
                <a:gd name="connsiteY20" fmla="*/ 906228 h 1263130"/>
                <a:gd name="connsiteX21" fmla="*/ 74472 w 621626"/>
                <a:gd name="connsiteY21" fmla="*/ 880969 h 1263130"/>
                <a:gd name="connsiteX22" fmla="*/ 45836 w 621626"/>
                <a:gd name="connsiteY22" fmla="*/ 827116 h 1263130"/>
                <a:gd name="connsiteX23" fmla="*/ 0 w 621626"/>
                <a:gd name="connsiteY23" fmla="*/ 595371 h 1263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21626" h="1263130">
                  <a:moveTo>
                    <a:pt x="0" y="595371"/>
                  </a:moveTo>
                  <a:cubicBezTo>
                    <a:pt x="0" y="307659"/>
                    <a:pt x="199934" y="67612"/>
                    <a:pt x="465719" y="12096"/>
                  </a:cubicBezTo>
                  <a:lnTo>
                    <a:pt x="518790" y="6635"/>
                  </a:lnTo>
                  <a:lnTo>
                    <a:pt x="522610" y="5610"/>
                  </a:lnTo>
                  <a:lnTo>
                    <a:pt x="529304" y="5553"/>
                  </a:lnTo>
                  <a:lnTo>
                    <a:pt x="583267" y="0"/>
                  </a:lnTo>
                  <a:lnTo>
                    <a:pt x="578973" y="5128"/>
                  </a:lnTo>
                  <a:lnTo>
                    <a:pt x="621626" y="4762"/>
                  </a:lnTo>
                  <a:cubicBezTo>
                    <a:pt x="489256" y="169370"/>
                    <a:pt x="401760" y="384046"/>
                    <a:pt x="373717" y="613021"/>
                  </a:cubicBezTo>
                  <a:cubicBezTo>
                    <a:pt x="366707" y="670265"/>
                    <a:pt x="363518" y="727538"/>
                    <a:pt x="364065" y="784244"/>
                  </a:cubicBezTo>
                  <a:lnTo>
                    <a:pt x="367523" y="829729"/>
                  </a:lnTo>
                  <a:lnTo>
                    <a:pt x="370553" y="841662"/>
                  </a:lnTo>
                  <a:cubicBezTo>
                    <a:pt x="410999" y="973258"/>
                    <a:pt x="483611" y="1093692"/>
                    <a:pt x="583267" y="1190742"/>
                  </a:cubicBezTo>
                  <a:cubicBezTo>
                    <a:pt x="543001" y="1190742"/>
                    <a:pt x="503688" y="1186577"/>
                    <a:pt x="465718" y="1178646"/>
                  </a:cubicBezTo>
                  <a:lnTo>
                    <a:pt x="432026" y="1167971"/>
                  </a:lnTo>
                  <a:lnTo>
                    <a:pt x="467516" y="1263128"/>
                  </a:lnTo>
                  <a:lnTo>
                    <a:pt x="467515" y="1263130"/>
                  </a:lnTo>
                  <a:cubicBezTo>
                    <a:pt x="425789" y="1258020"/>
                    <a:pt x="386138" y="1246184"/>
                    <a:pt x="349097" y="1228522"/>
                  </a:cubicBezTo>
                  <a:lnTo>
                    <a:pt x="262033" y="1169592"/>
                  </a:lnTo>
                  <a:lnTo>
                    <a:pt x="263476" y="1234951"/>
                  </a:lnTo>
                  <a:cubicBezTo>
                    <a:pt x="135955" y="1219334"/>
                    <a:pt x="49052" y="1072159"/>
                    <a:pt x="69374" y="906228"/>
                  </a:cubicBezTo>
                  <a:lnTo>
                    <a:pt x="74472" y="880969"/>
                  </a:lnTo>
                  <a:lnTo>
                    <a:pt x="45836" y="827116"/>
                  </a:lnTo>
                  <a:cubicBezTo>
                    <a:pt x="16321" y="755887"/>
                    <a:pt x="0" y="677575"/>
                    <a:pt x="0" y="59537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5B1720F-B04C-3681-7FE1-0130C473DAE9}"/>
              </a:ext>
            </a:extLst>
          </p:cNvPr>
          <p:cNvGrpSpPr/>
          <p:nvPr/>
        </p:nvGrpSpPr>
        <p:grpSpPr>
          <a:xfrm>
            <a:off x="7460670" y="782213"/>
            <a:ext cx="1316206" cy="2523646"/>
            <a:chOff x="7460670" y="782213"/>
            <a:chExt cx="1316206" cy="2523646"/>
          </a:xfrm>
        </p:grpSpPr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DCC6E595-93BB-D556-370F-51B802FCD364}"/>
                </a:ext>
              </a:extLst>
            </p:cNvPr>
            <p:cNvSpPr>
              <a:spLocks/>
            </p:cNvSpPr>
            <p:nvPr/>
          </p:nvSpPr>
          <p:spPr>
            <a:xfrm rot="1800000" flipH="1">
              <a:off x="7666304" y="1828101"/>
              <a:ext cx="206633" cy="50584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DF2C83F7-57A0-75F7-5E58-73A6B5DB3323}"/>
                </a:ext>
              </a:extLst>
            </p:cNvPr>
            <p:cNvSpPr>
              <a:spLocks/>
            </p:cNvSpPr>
            <p:nvPr/>
          </p:nvSpPr>
          <p:spPr>
            <a:xfrm rot="19800000">
              <a:off x="8385050" y="1828101"/>
              <a:ext cx="206633" cy="50584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963D7DB2-CABC-561A-B35D-0650B498F9E2}"/>
                </a:ext>
              </a:extLst>
            </p:cNvPr>
            <p:cNvSpPr/>
            <p:nvPr/>
          </p:nvSpPr>
          <p:spPr>
            <a:xfrm rot="10800000">
              <a:off x="7810990" y="2516841"/>
              <a:ext cx="663775" cy="678637"/>
            </a:xfrm>
            <a:custGeom>
              <a:avLst/>
              <a:gdLst>
                <a:gd name="connsiteX0" fmla="*/ 850898 w 850898"/>
                <a:gd name="connsiteY0" fmla="*/ 869950 h 869950"/>
                <a:gd name="connsiteX1" fmla="*/ 0 w 850898"/>
                <a:gd name="connsiteY1" fmla="*/ 869950 h 869950"/>
                <a:gd name="connsiteX2" fmla="*/ 111127 w 850898"/>
                <a:gd name="connsiteY2" fmla="*/ 0 h 869950"/>
                <a:gd name="connsiteX3" fmla="*/ 399770 w 850898"/>
                <a:gd name="connsiteY3" fmla="*/ 0 h 869950"/>
                <a:gd name="connsiteX4" fmla="*/ 427607 w 850898"/>
                <a:gd name="connsiteY4" fmla="*/ 481423 h 869950"/>
                <a:gd name="connsiteX5" fmla="*/ 455445 w 850898"/>
                <a:gd name="connsiteY5" fmla="*/ 0 h 869950"/>
                <a:gd name="connsiteX6" fmla="*/ 739771 w 850898"/>
                <a:gd name="connsiteY6" fmla="*/ 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0898" h="869950">
                  <a:moveTo>
                    <a:pt x="850898" y="869950"/>
                  </a:moveTo>
                  <a:lnTo>
                    <a:pt x="0" y="869950"/>
                  </a:lnTo>
                  <a:lnTo>
                    <a:pt x="111127" y="0"/>
                  </a:lnTo>
                  <a:lnTo>
                    <a:pt x="399770" y="0"/>
                  </a:lnTo>
                  <a:lnTo>
                    <a:pt x="427607" y="481423"/>
                  </a:lnTo>
                  <a:lnTo>
                    <a:pt x="455445" y="0"/>
                  </a:lnTo>
                  <a:lnTo>
                    <a:pt x="739771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7F82AA63-0F76-ACE7-C44B-DA5E69E10AC3}"/>
                </a:ext>
              </a:extLst>
            </p:cNvPr>
            <p:cNvGrpSpPr/>
            <p:nvPr/>
          </p:nvGrpSpPr>
          <p:grpSpPr>
            <a:xfrm>
              <a:off x="7776315" y="3115979"/>
              <a:ext cx="733123" cy="189880"/>
              <a:chOff x="4483100" y="4603440"/>
              <a:chExt cx="939796" cy="243408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81" name="四角形: 上の 2 つの角を丸める 80">
                <a:extLst>
                  <a:ext uri="{FF2B5EF4-FFF2-40B4-BE49-F238E27FC236}">
                    <a16:creationId xmlns:a16="http://schemas.microsoft.com/office/drawing/2014/main" id="{393CB113-369E-A571-9918-97DFBDF78139}"/>
                  </a:ext>
                </a:extLst>
              </p:cNvPr>
              <p:cNvSpPr/>
              <p:nvPr/>
            </p:nvSpPr>
            <p:spPr>
              <a:xfrm>
                <a:off x="4483100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上の 2 つの角を丸める 81">
                <a:extLst>
                  <a:ext uri="{FF2B5EF4-FFF2-40B4-BE49-F238E27FC236}">
                    <a16:creationId xmlns:a16="http://schemas.microsoft.com/office/drawing/2014/main" id="{5BDF6534-A2A2-2EAD-B70E-2F3FD4649A7E}"/>
                  </a:ext>
                </a:extLst>
              </p:cNvPr>
              <p:cNvSpPr/>
              <p:nvPr/>
            </p:nvSpPr>
            <p:spPr>
              <a:xfrm>
                <a:off x="4952998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BE1EDFAE-48DE-8906-E4C0-3C131692E33F}"/>
                </a:ext>
              </a:extLst>
            </p:cNvPr>
            <p:cNvSpPr/>
            <p:nvPr/>
          </p:nvSpPr>
          <p:spPr>
            <a:xfrm>
              <a:off x="7778790" y="1800645"/>
              <a:ext cx="728173" cy="1110271"/>
            </a:xfrm>
            <a:custGeom>
              <a:avLst/>
              <a:gdLst>
                <a:gd name="connsiteX0" fmla="*/ 126935 w 728173"/>
                <a:gd name="connsiteY0" fmla="*/ 0 h 1110271"/>
                <a:gd name="connsiteX1" fmla="*/ 601238 w 728173"/>
                <a:gd name="connsiteY1" fmla="*/ 0 h 1110271"/>
                <a:gd name="connsiteX2" fmla="*/ 728173 w 728173"/>
                <a:gd name="connsiteY2" fmla="*/ 126935 h 1110271"/>
                <a:gd name="connsiteX3" fmla="*/ 687883 w 728173"/>
                <a:gd name="connsiteY3" fmla="*/ 864766 h 1110271"/>
                <a:gd name="connsiteX4" fmla="*/ 707253 w 728173"/>
                <a:gd name="connsiteY4" fmla="*/ 1110271 h 1110271"/>
                <a:gd name="connsiteX5" fmla="*/ 394161 w 728173"/>
                <a:gd name="connsiteY5" fmla="*/ 1110271 h 1110271"/>
                <a:gd name="connsiteX6" fmla="*/ 362404 w 728173"/>
                <a:gd name="connsiteY6" fmla="*/ 1044510 h 1110271"/>
                <a:gd name="connsiteX7" fmla="*/ 330647 w 728173"/>
                <a:gd name="connsiteY7" fmla="*/ 1110271 h 1110271"/>
                <a:gd name="connsiteX8" fmla="*/ 20919 w 728173"/>
                <a:gd name="connsiteY8" fmla="*/ 1110271 h 1110271"/>
                <a:gd name="connsiteX9" fmla="*/ 40290 w 728173"/>
                <a:gd name="connsiteY9" fmla="*/ 864758 h 1110271"/>
                <a:gd name="connsiteX10" fmla="*/ 0 w 728173"/>
                <a:gd name="connsiteY10" fmla="*/ 126935 h 1110271"/>
                <a:gd name="connsiteX11" fmla="*/ 126935 w 728173"/>
                <a:gd name="connsiteY11" fmla="*/ 0 h 111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8173" h="1110271">
                  <a:moveTo>
                    <a:pt x="126935" y="0"/>
                  </a:moveTo>
                  <a:lnTo>
                    <a:pt x="601238" y="0"/>
                  </a:lnTo>
                  <a:cubicBezTo>
                    <a:pt x="671342" y="0"/>
                    <a:pt x="728173" y="56831"/>
                    <a:pt x="728173" y="126935"/>
                  </a:cubicBezTo>
                  <a:lnTo>
                    <a:pt x="687883" y="864766"/>
                  </a:lnTo>
                  <a:lnTo>
                    <a:pt x="707253" y="1110271"/>
                  </a:lnTo>
                  <a:lnTo>
                    <a:pt x="394161" y="1110271"/>
                  </a:lnTo>
                  <a:lnTo>
                    <a:pt x="362404" y="1044510"/>
                  </a:lnTo>
                  <a:lnTo>
                    <a:pt x="330647" y="1110271"/>
                  </a:lnTo>
                  <a:lnTo>
                    <a:pt x="20919" y="1110271"/>
                  </a:lnTo>
                  <a:lnTo>
                    <a:pt x="40290" y="864758"/>
                  </a:lnTo>
                  <a:lnTo>
                    <a:pt x="0" y="126935"/>
                  </a:lnTo>
                  <a:cubicBezTo>
                    <a:pt x="0" y="56831"/>
                    <a:pt x="56831" y="0"/>
                    <a:pt x="126935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" name="二等辺三角形 83">
              <a:extLst>
                <a:ext uri="{FF2B5EF4-FFF2-40B4-BE49-F238E27FC236}">
                  <a16:creationId xmlns:a16="http://schemas.microsoft.com/office/drawing/2014/main" id="{37FBC477-B22A-4154-F56D-8FD0C9874A9B}"/>
                </a:ext>
              </a:extLst>
            </p:cNvPr>
            <p:cNvSpPr/>
            <p:nvPr/>
          </p:nvSpPr>
          <p:spPr>
            <a:xfrm rot="10800000">
              <a:off x="7957913" y="1800645"/>
              <a:ext cx="366562" cy="240567"/>
            </a:xfrm>
            <a:prstGeom prst="triangle">
              <a:avLst/>
            </a:prstGeom>
            <a:solidFill>
              <a:srgbClr val="FAC09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楕円 267">
              <a:extLst>
                <a:ext uri="{FF2B5EF4-FFF2-40B4-BE49-F238E27FC236}">
                  <a16:creationId xmlns:a16="http://schemas.microsoft.com/office/drawing/2014/main" id="{5B80D38F-2896-60E3-9DFE-C6577983E004}"/>
                </a:ext>
              </a:extLst>
            </p:cNvPr>
            <p:cNvSpPr/>
            <p:nvPr/>
          </p:nvSpPr>
          <p:spPr>
            <a:xfrm>
              <a:off x="8096668" y="2535596"/>
              <a:ext cx="76207" cy="7620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D38A90B4-F69E-03AA-FB4D-B6C7C259A3D8}"/>
                </a:ext>
              </a:extLst>
            </p:cNvPr>
            <p:cNvSpPr/>
            <p:nvPr/>
          </p:nvSpPr>
          <p:spPr>
            <a:xfrm rot="2700000">
              <a:off x="8092283" y="2418985"/>
              <a:ext cx="223983" cy="282504"/>
            </a:xfrm>
            <a:custGeom>
              <a:avLst/>
              <a:gdLst>
                <a:gd name="connsiteX0" fmla="*/ 223387 w 439719"/>
                <a:gd name="connsiteY0" fmla="*/ 0 h 554606"/>
                <a:gd name="connsiteX1" fmla="*/ 319400 w 439719"/>
                <a:gd name="connsiteY1" fmla="*/ 0 h 554606"/>
                <a:gd name="connsiteX2" fmla="*/ 439719 w 439719"/>
                <a:gd name="connsiteY2" fmla="*/ 120319 h 554606"/>
                <a:gd name="connsiteX3" fmla="*/ 439719 w 439719"/>
                <a:gd name="connsiteY3" fmla="*/ 167536 h 554606"/>
                <a:gd name="connsiteX4" fmla="*/ 439719 w 439719"/>
                <a:gd name="connsiteY4" fmla="*/ 257175 h 554606"/>
                <a:gd name="connsiteX5" fmla="*/ 439719 w 439719"/>
                <a:gd name="connsiteY5" fmla="*/ 438415 h 554606"/>
                <a:gd name="connsiteX6" fmla="*/ 405934 w 439719"/>
                <a:gd name="connsiteY6" fmla="*/ 472200 h 554606"/>
                <a:gd name="connsiteX7" fmla="*/ 405935 w 439719"/>
                <a:gd name="connsiteY7" fmla="*/ 472199 h 554606"/>
                <a:gd name="connsiteX8" fmla="*/ 382045 w 439719"/>
                <a:gd name="connsiteY8" fmla="*/ 462304 h 554606"/>
                <a:gd name="connsiteX9" fmla="*/ 373044 w 439719"/>
                <a:gd name="connsiteY9" fmla="*/ 440572 h 554606"/>
                <a:gd name="connsiteX10" fmla="*/ 373044 w 439719"/>
                <a:gd name="connsiteY10" fmla="*/ 493029 h 554606"/>
                <a:gd name="connsiteX11" fmla="*/ 333306 w 439719"/>
                <a:gd name="connsiteY11" fmla="*/ 532767 h 554606"/>
                <a:gd name="connsiteX12" fmla="*/ 333307 w 439719"/>
                <a:gd name="connsiteY12" fmla="*/ 532766 h 554606"/>
                <a:gd name="connsiteX13" fmla="*/ 305208 w 439719"/>
                <a:gd name="connsiteY13" fmla="*/ 521127 h 554606"/>
                <a:gd name="connsiteX14" fmla="*/ 301741 w 439719"/>
                <a:gd name="connsiteY14" fmla="*/ 512757 h 554606"/>
                <a:gd name="connsiteX15" fmla="*/ 301741 w 439719"/>
                <a:gd name="connsiteY15" fmla="*/ 514868 h 554606"/>
                <a:gd name="connsiteX16" fmla="*/ 262003 w 439719"/>
                <a:gd name="connsiteY16" fmla="*/ 554606 h 554606"/>
                <a:gd name="connsiteX17" fmla="*/ 262004 w 439719"/>
                <a:gd name="connsiteY17" fmla="*/ 554605 h 554606"/>
                <a:gd name="connsiteX18" fmla="*/ 222266 w 439719"/>
                <a:gd name="connsiteY18" fmla="*/ 514867 h 554606"/>
                <a:gd name="connsiteX19" fmla="*/ 222266 w 439719"/>
                <a:gd name="connsiteY19" fmla="*/ 491087 h 554606"/>
                <a:gd name="connsiteX20" fmla="*/ 213768 w 439719"/>
                <a:gd name="connsiteY20" fmla="*/ 511603 h 554606"/>
                <a:gd name="connsiteX21" fmla="*/ 185669 w 439719"/>
                <a:gd name="connsiteY21" fmla="*/ 523242 h 554606"/>
                <a:gd name="connsiteX22" fmla="*/ 185670 w 439719"/>
                <a:gd name="connsiteY22" fmla="*/ 523241 h 554606"/>
                <a:gd name="connsiteX23" fmla="*/ 145932 w 439719"/>
                <a:gd name="connsiteY23" fmla="*/ 483503 h 554606"/>
                <a:gd name="connsiteX24" fmla="*/ 145932 w 439719"/>
                <a:gd name="connsiteY24" fmla="*/ 257175 h 554606"/>
                <a:gd name="connsiteX25" fmla="*/ 138160 w 439719"/>
                <a:gd name="connsiteY25" fmla="*/ 257175 h 554606"/>
                <a:gd name="connsiteX26" fmla="*/ 81058 w 439719"/>
                <a:gd name="connsiteY26" fmla="*/ 326983 h 554606"/>
                <a:gd name="connsiteX27" fmla="*/ 16763 w 439719"/>
                <a:gd name="connsiteY27" fmla="*/ 333421 h 554606"/>
                <a:gd name="connsiteX28" fmla="*/ 10325 w 439719"/>
                <a:gd name="connsiteY28" fmla="*/ 269125 h 554606"/>
                <a:gd name="connsiteX29" fmla="*/ 103068 w 439719"/>
                <a:gd name="connsiteY29" fmla="*/ 155745 h 554606"/>
                <a:gd name="connsiteX30" fmla="*/ 103068 w 439719"/>
                <a:gd name="connsiteY30" fmla="*/ 120319 h 554606"/>
                <a:gd name="connsiteX31" fmla="*/ 223387 w 439719"/>
                <a:gd name="connsiteY31" fmla="*/ 0 h 55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39719" h="554606">
                  <a:moveTo>
                    <a:pt x="223387" y="0"/>
                  </a:moveTo>
                  <a:lnTo>
                    <a:pt x="319400" y="0"/>
                  </a:lnTo>
                  <a:cubicBezTo>
                    <a:pt x="385850" y="0"/>
                    <a:pt x="439719" y="53869"/>
                    <a:pt x="439719" y="120319"/>
                  </a:cubicBezTo>
                  <a:lnTo>
                    <a:pt x="439719" y="167536"/>
                  </a:lnTo>
                  <a:lnTo>
                    <a:pt x="439719" y="257175"/>
                  </a:lnTo>
                  <a:lnTo>
                    <a:pt x="439719" y="438415"/>
                  </a:lnTo>
                  <a:cubicBezTo>
                    <a:pt x="439719" y="457074"/>
                    <a:pt x="424593" y="472200"/>
                    <a:pt x="405934" y="472200"/>
                  </a:cubicBezTo>
                  <a:lnTo>
                    <a:pt x="405935" y="472199"/>
                  </a:lnTo>
                  <a:cubicBezTo>
                    <a:pt x="396605" y="472199"/>
                    <a:pt x="388159" y="468418"/>
                    <a:pt x="382045" y="462304"/>
                  </a:cubicBezTo>
                  <a:lnTo>
                    <a:pt x="373044" y="440572"/>
                  </a:lnTo>
                  <a:lnTo>
                    <a:pt x="373044" y="493029"/>
                  </a:lnTo>
                  <a:cubicBezTo>
                    <a:pt x="373044" y="514976"/>
                    <a:pt x="355253" y="532767"/>
                    <a:pt x="333306" y="532767"/>
                  </a:cubicBezTo>
                  <a:lnTo>
                    <a:pt x="333307" y="532766"/>
                  </a:lnTo>
                  <a:cubicBezTo>
                    <a:pt x="322334" y="532766"/>
                    <a:pt x="312399" y="528318"/>
                    <a:pt x="305208" y="521127"/>
                  </a:cubicBezTo>
                  <a:lnTo>
                    <a:pt x="301741" y="512757"/>
                  </a:lnTo>
                  <a:lnTo>
                    <a:pt x="301741" y="514868"/>
                  </a:lnTo>
                  <a:cubicBezTo>
                    <a:pt x="301741" y="536815"/>
                    <a:pt x="283950" y="554606"/>
                    <a:pt x="262003" y="554606"/>
                  </a:cubicBezTo>
                  <a:lnTo>
                    <a:pt x="262004" y="554605"/>
                  </a:lnTo>
                  <a:cubicBezTo>
                    <a:pt x="240057" y="554605"/>
                    <a:pt x="222266" y="536814"/>
                    <a:pt x="222266" y="514867"/>
                  </a:cubicBezTo>
                  <a:lnTo>
                    <a:pt x="222266" y="491087"/>
                  </a:lnTo>
                  <a:lnTo>
                    <a:pt x="213768" y="511603"/>
                  </a:lnTo>
                  <a:cubicBezTo>
                    <a:pt x="206577" y="518794"/>
                    <a:pt x="196643" y="523242"/>
                    <a:pt x="185669" y="523242"/>
                  </a:cubicBezTo>
                  <a:lnTo>
                    <a:pt x="185670" y="523241"/>
                  </a:lnTo>
                  <a:cubicBezTo>
                    <a:pt x="163723" y="523241"/>
                    <a:pt x="145932" y="505450"/>
                    <a:pt x="145932" y="483503"/>
                  </a:cubicBezTo>
                  <a:lnTo>
                    <a:pt x="145932" y="257175"/>
                  </a:lnTo>
                  <a:lnTo>
                    <a:pt x="138160" y="257175"/>
                  </a:lnTo>
                  <a:lnTo>
                    <a:pt x="81058" y="326983"/>
                  </a:lnTo>
                  <a:cubicBezTo>
                    <a:pt x="65081" y="346515"/>
                    <a:pt x="36295" y="349397"/>
                    <a:pt x="16763" y="333421"/>
                  </a:cubicBezTo>
                  <a:cubicBezTo>
                    <a:pt x="-2769" y="317444"/>
                    <a:pt x="-5651" y="288657"/>
                    <a:pt x="10325" y="269125"/>
                  </a:cubicBezTo>
                  <a:lnTo>
                    <a:pt x="103068" y="155745"/>
                  </a:lnTo>
                  <a:lnTo>
                    <a:pt x="103068" y="120319"/>
                  </a:lnTo>
                  <a:cubicBezTo>
                    <a:pt x="103068" y="53869"/>
                    <a:pt x="156937" y="0"/>
                    <a:pt x="223387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CFA8AE69-6EE6-79D7-976C-2E72B3D4E062}"/>
                </a:ext>
              </a:extLst>
            </p:cNvPr>
            <p:cNvSpPr>
              <a:spLocks/>
            </p:cNvSpPr>
            <p:nvPr/>
          </p:nvSpPr>
          <p:spPr>
            <a:xfrm rot="3270695">
              <a:off x="8405853" y="2145705"/>
              <a:ext cx="211281" cy="459220"/>
            </a:xfrm>
            <a:custGeom>
              <a:avLst/>
              <a:gdLst>
                <a:gd name="connsiteX0" fmla="*/ 132442 w 264884"/>
                <a:gd name="connsiteY0" fmla="*/ 0 h 588677"/>
                <a:gd name="connsiteX1" fmla="*/ 132442 w 264884"/>
                <a:gd name="connsiteY1" fmla="*/ 0 h 588677"/>
                <a:gd name="connsiteX2" fmla="*/ 264884 w 264884"/>
                <a:gd name="connsiteY2" fmla="*/ 132442 h 588677"/>
                <a:gd name="connsiteX3" fmla="*/ 264884 w 264884"/>
                <a:gd name="connsiteY3" fmla="*/ 588677 h 588677"/>
                <a:gd name="connsiteX4" fmla="*/ 264884 w 264884"/>
                <a:gd name="connsiteY4" fmla="*/ 588677 h 588677"/>
                <a:gd name="connsiteX5" fmla="*/ 0 w 264884"/>
                <a:gd name="connsiteY5" fmla="*/ 588677 h 588677"/>
                <a:gd name="connsiteX6" fmla="*/ 0 w 264884"/>
                <a:gd name="connsiteY6" fmla="*/ 588677 h 588677"/>
                <a:gd name="connsiteX7" fmla="*/ 0 w 264884"/>
                <a:gd name="connsiteY7" fmla="*/ 132442 h 588677"/>
                <a:gd name="connsiteX8" fmla="*/ 132442 w 264884"/>
                <a:gd name="connsiteY8" fmla="*/ 0 h 588677"/>
                <a:gd name="connsiteX0" fmla="*/ 164879 w 297321"/>
                <a:gd name="connsiteY0" fmla="*/ 83809 h 672486"/>
                <a:gd name="connsiteX1" fmla="*/ 164879 w 297321"/>
                <a:gd name="connsiteY1" fmla="*/ 83809 h 672486"/>
                <a:gd name="connsiteX2" fmla="*/ 297321 w 297321"/>
                <a:gd name="connsiteY2" fmla="*/ 216251 h 672486"/>
                <a:gd name="connsiteX3" fmla="*/ 297321 w 297321"/>
                <a:gd name="connsiteY3" fmla="*/ 672486 h 672486"/>
                <a:gd name="connsiteX4" fmla="*/ 297321 w 297321"/>
                <a:gd name="connsiteY4" fmla="*/ 672486 h 672486"/>
                <a:gd name="connsiteX5" fmla="*/ 32437 w 297321"/>
                <a:gd name="connsiteY5" fmla="*/ 672486 h 672486"/>
                <a:gd name="connsiteX6" fmla="*/ 32437 w 297321"/>
                <a:gd name="connsiteY6" fmla="*/ 672486 h 672486"/>
                <a:gd name="connsiteX7" fmla="*/ 32437 w 297321"/>
                <a:gd name="connsiteY7" fmla="*/ 216251 h 672486"/>
                <a:gd name="connsiteX8" fmla="*/ 5110 w 297321"/>
                <a:gd name="connsiteY8" fmla="*/ 2956 h 672486"/>
                <a:gd name="connsiteX9" fmla="*/ 164879 w 297321"/>
                <a:gd name="connsiteY9" fmla="*/ 83809 h 672486"/>
                <a:gd name="connsiteX0" fmla="*/ 0 w 292211"/>
                <a:gd name="connsiteY0" fmla="*/ 2956 h 672486"/>
                <a:gd name="connsiteX1" fmla="*/ 159769 w 292211"/>
                <a:gd name="connsiteY1" fmla="*/ 83809 h 672486"/>
                <a:gd name="connsiteX2" fmla="*/ 159769 w 292211"/>
                <a:gd name="connsiteY2" fmla="*/ 83809 h 672486"/>
                <a:gd name="connsiteX3" fmla="*/ 292211 w 292211"/>
                <a:gd name="connsiteY3" fmla="*/ 216251 h 672486"/>
                <a:gd name="connsiteX4" fmla="*/ 292211 w 292211"/>
                <a:gd name="connsiteY4" fmla="*/ 672486 h 672486"/>
                <a:gd name="connsiteX5" fmla="*/ 292211 w 292211"/>
                <a:gd name="connsiteY5" fmla="*/ 672486 h 672486"/>
                <a:gd name="connsiteX6" fmla="*/ 27327 w 292211"/>
                <a:gd name="connsiteY6" fmla="*/ 672486 h 672486"/>
                <a:gd name="connsiteX7" fmla="*/ 27327 w 292211"/>
                <a:gd name="connsiteY7" fmla="*/ 672486 h 672486"/>
                <a:gd name="connsiteX8" fmla="*/ 27327 w 292211"/>
                <a:gd name="connsiteY8" fmla="*/ 216251 h 672486"/>
                <a:gd name="connsiteX9" fmla="*/ 91440 w 292211"/>
                <a:gd name="connsiteY9" fmla="*/ 94396 h 672486"/>
                <a:gd name="connsiteX0" fmla="*/ 140133 w 272575"/>
                <a:gd name="connsiteY0" fmla="*/ 12674 h 601351"/>
                <a:gd name="connsiteX1" fmla="*/ 140133 w 272575"/>
                <a:gd name="connsiteY1" fmla="*/ 12674 h 601351"/>
                <a:gd name="connsiteX2" fmla="*/ 272575 w 272575"/>
                <a:gd name="connsiteY2" fmla="*/ 145116 h 601351"/>
                <a:gd name="connsiteX3" fmla="*/ 272575 w 272575"/>
                <a:gd name="connsiteY3" fmla="*/ 601351 h 601351"/>
                <a:gd name="connsiteX4" fmla="*/ 272575 w 272575"/>
                <a:gd name="connsiteY4" fmla="*/ 601351 h 601351"/>
                <a:gd name="connsiteX5" fmla="*/ 7691 w 272575"/>
                <a:gd name="connsiteY5" fmla="*/ 601351 h 601351"/>
                <a:gd name="connsiteX6" fmla="*/ 7691 w 272575"/>
                <a:gd name="connsiteY6" fmla="*/ 601351 h 601351"/>
                <a:gd name="connsiteX7" fmla="*/ 7691 w 272575"/>
                <a:gd name="connsiteY7" fmla="*/ 145116 h 601351"/>
                <a:gd name="connsiteX8" fmla="*/ 71804 w 272575"/>
                <a:gd name="connsiteY8" fmla="*/ 23261 h 601351"/>
                <a:gd name="connsiteX0" fmla="*/ 132442 w 264884"/>
                <a:gd name="connsiteY0" fmla="*/ 0 h 588677"/>
                <a:gd name="connsiteX1" fmla="*/ 132442 w 264884"/>
                <a:gd name="connsiteY1" fmla="*/ 0 h 588677"/>
                <a:gd name="connsiteX2" fmla="*/ 264884 w 264884"/>
                <a:gd name="connsiteY2" fmla="*/ 132442 h 588677"/>
                <a:gd name="connsiteX3" fmla="*/ 264884 w 264884"/>
                <a:gd name="connsiteY3" fmla="*/ 588677 h 588677"/>
                <a:gd name="connsiteX4" fmla="*/ 264884 w 264884"/>
                <a:gd name="connsiteY4" fmla="*/ 588677 h 588677"/>
                <a:gd name="connsiteX5" fmla="*/ 0 w 264884"/>
                <a:gd name="connsiteY5" fmla="*/ 588677 h 588677"/>
                <a:gd name="connsiteX6" fmla="*/ 0 w 264884"/>
                <a:gd name="connsiteY6" fmla="*/ 588677 h 588677"/>
                <a:gd name="connsiteX7" fmla="*/ 0 w 264884"/>
                <a:gd name="connsiteY7" fmla="*/ 132442 h 588677"/>
                <a:gd name="connsiteX0" fmla="*/ 134698 w 267140"/>
                <a:gd name="connsiteY0" fmla="*/ 0 h 588677"/>
                <a:gd name="connsiteX1" fmla="*/ 134698 w 267140"/>
                <a:gd name="connsiteY1" fmla="*/ 0 h 588677"/>
                <a:gd name="connsiteX2" fmla="*/ 267140 w 267140"/>
                <a:gd name="connsiteY2" fmla="*/ 132442 h 588677"/>
                <a:gd name="connsiteX3" fmla="*/ 267140 w 267140"/>
                <a:gd name="connsiteY3" fmla="*/ 588677 h 588677"/>
                <a:gd name="connsiteX4" fmla="*/ 267140 w 267140"/>
                <a:gd name="connsiteY4" fmla="*/ 588677 h 588677"/>
                <a:gd name="connsiteX5" fmla="*/ 2256 w 267140"/>
                <a:gd name="connsiteY5" fmla="*/ 588677 h 588677"/>
                <a:gd name="connsiteX6" fmla="*/ 2256 w 267140"/>
                <a:gd name="connsiteY6" fmla="*/ 588677 h 588677"/>
                <a:gd name="connsiteX7" fmla="*/ 0 w 267140"/>
                <a:gd name="connsiteY7" fmla="*/ 23759 h 588677"/>
                <a:gd name="connsiteX0" fmla="*/ 138401 w 270843"/>
                <a:gd name="connsiteY0" fmla="*/ 0 h 588677"/>
                <a:gd name="connsiteX1" fmla="*/ 138401 w 270843"/>
                <a:gd name="connsiteY1" fmla="*/ 0 h 588677"/>
                <a:gd name="connsiteX2" fmla="*/ 270843 w 270843"/>
                <a:gd name="connsiteY2" fmla="*/ 132442 h 588677"/>
                <a:gd name="connsiteX3" fmla="*/ 270843 w 270843"/>
                <a:gd name="connsiteY3" fmla="*/ 588677 h 588677"/>
                <a:gd name="connsiteX4" fmla="*/ 270843 w 270843"/>
                <a:gd name="connsiteY4" fmla="*/ 588677 h 588677"/>
                <a:gd name="connsiteX5" fmla="*/ 5959 w 270843"/>
                <a:gd name="connsiteY5" fmla="*/ 588677 h 588677"/>
                <a:gd name="connsiteX6" fmla="*/ 5959 w 270843"/>
                <a:gd name="connsiteY6" fmla="*/ 588677 h 588677"/>
                <a:gd name="connsiteX7" fmla="*/ 0 w 270843"/>
                <a:gd name="connsiteY7" fmla="*/ 192097 h 588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0843" h="588677">
                  <a:moveTo>
                    <a:pt x="138401" y="0"/>
                  </a:moveTo>
                  <a:lnTo>
                    <a:pt x="138401" y="0"/>
                  </a:lnTo>
                  <a:cubicBezTo>
                    <a:pt x="211547" y="0"/>
                    <a:pt x="270843" y="59296"/>
                    <a:pt x="270843" y="132442"/>
                  </a:cubicBezTo>
                  <a:lnTo>
                    <a:pt x="270843" y="588677"/>
                  </a:lnTo>
                  <a:lnTo>
                    <a:pt x="270843" y="588677"/>
                  </a:lnTo>
                  <a:lnTo>
                    <a:pt x="5959" y="588677"/>
                  </a:lnTo>
                  <a:lnTo>
                    <a:pt x="5959" y="588677"/>
                  </a:lnTo>
                  <a:cubicBezTo>
                    <a:pt x="3973" y="456484"/>
                    <a:pt x="1986" y="324290"/>
                    <a:pt x="0" y="192097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AEBF40BC-E960-7EF0-780A-9351027B595E}"/>
                </a:ext>
              </a:extLst>
            </p:cNvPr>
            <p:cNvSpPr/>
            <p:nvPr/>
          </p:nvSpPr>
          <p:spPr>
            <a:xfrm rot="18900000" flipH="1">
              <a:off x="7941719" y="2418985"/>
              <a:ext cx="223984" cy="282504"/>
            </a:xfrm>
            <a:custGeom>
              <a:avLst/>
              <a:gdLst>
                <a:gd name="connsiteX0" fmla="*/ 223387 w 439719"/>
                <a:gd name="connsiteY0" fmla="*/ 0 h 554606"/>
                <a:gd name="connsiteX1" fmla="*/ 319400 w 439719"/>
                <a:gd name="connsiteY1" fmla="*/ 0 h 554606"/>
                <a:gd name="connsiteX2" fmla="*/ 439719 w 439719"/>
                <a:gd name="connsiteY2" fmla="*/ 120319 h 554606"/>
                <a:gd name="connsiteX3" fmla="*/ 439719 w 439719"/>
                <a:gd name="connsiteY3" fmla="*/ 167536 h 554606"/>
                <a:gd name="connsiteX4" fmla="*/ 439719 w 439719"/>
                <a:gd name="connsiteY4" fmla="*/ 257175 h 554606"/>
                <a:gd name="connsiteX5" fmla="*/ 439719 w 439719"/>
                <a:gd name="connsiteY5" fmla="*/ 438415 h 554606"/>
                <a:gd name="connsiteX6" fmla="*/ 405934 w 439719"/>
                <a:gd name="connsiteY6" fmla="*/ 472200 h 554606"/>
                <a:gd name="connsiteX7" fmla="*/ 405935 w 439719"/>
                <a:gd name="connsiteY7" fmla="*/ 472199 h 554606"/>
                <a:gd name="connsiteX8" fmla="*/ 382045 w 439719"/>
                <a:gd name="connsiteY8" fmla="*/ 462304 h 554606"/>
                <a:gd name="connsiteX9" fmla="*/ 373044 w 439719"/>
                <a:gd name="connsiteY9" fmla="*/ 440572 h 554606"/>
                <a:gd name="connsiteX10" fmla="*/ 373044 w 439719"/>
                <a:gd name="connsiteY10" fmla="*/ 493029 h 554606"/>
                <a:gd name="connsiteX11" fmla="*/ 333306 w 439719"/>
                <a:gd name="connsiteY11" fmla="*/ 532767 h 554606"/>
                <a:gd name="connsiteX12" fmla="*/ 333307 w 439719"/>
                <a:gd name="connsiteY12" fmla="*/ 532766 h 554606"/>
                <a:gd name="connsiteX13" fmla="*/ 305208 w 439719"/>
                <a:gd name="connsiteY13" fmla="*/ 521127 h 554606"/>
                <a:gd name="connsiteX14" fmla="*/ 301741 w 439719"/>
                <a:gd name="connsiteY14" fmla="*/ 512757 h 554606"/>
                <a:gd name="connsiteX15" fmla="*/ 301741 w 439719"/>
                <a:gd name="connsiteY15" fmla="*/ 514868 h 554606"/>
                <a:gd name="connsiteX16" fmla="*/ 262003 w 439719"/>
                <a:gd name="connsiteY16" fmla="*/ 554606 h 554606"/>
                <a:gd name="connsiteX17" fmla="*/ 262004 w 439719"/>
                <a:gd name="connsiteY17" fmla="*/ 554605 h 554606"/>
                <a:gd name="connsiteX18" fmla="*/ 222266 w 439719"/>
                <a:gd name="connsiteY18" fmla="*/ 514867 h 554606"/>
                <a:gd name="connsiteX19" fmla="*/ 222266 w 439719"/>
                <a:gd name="connsiteY19" fmla="*/ 491087 h 554606"/>
                <a:gd name="connsiteX20" fmla="*/ 213768 w 439719"/>
                <a:gd name="connsiteY20" fmla="*/ 511603 h 554606"/>
                <a:gd name="connsiteX21" fmla="*/ 185669 w 439719"/>
                <a:gd name="connsiteY21" fmla="*/ 523242 h 554606"/>
                <a:gd name="connsiteX22" fmla="*/ 185670 w 439719"/>
                <a:gd name="connsiteY22" fmla="*/ 523241 h 554606"/>
                <a:gd name="connsiteX23" fmla="*/ 145932 w 439719"/>
                <a:gd name="connsiteY23" fmla="*/ 483503 h 554606"/>
                <a:gd name="connsiteX24" fmla="*/ 145932 w 439719"/>
                <a:gd name="connsiteY24" fmla="*/ 257175 h 554606"/>
                <a:gd name="connsiteX25" fmla="*/ 138160 w 439719"/>
                <a:gd name="connsiteY25" fmla="*/ 257175 h 554606"/>
                <a:gd name="connsiteX26" fmla="*/ 81058 w 439719"/>
                <a:gd name="connsiteY26" fmla="*/ 326983 h 554606"/>
                <a:gd name="connsiteX27" fmla="*/ 16763 w 439719"/>
                <a:gd name="connsiteY27" fmla="*/ 333421 h 554606"/>
                <a:gd name="connsiteX28" fmla="*/ 10325 w 439719"/>
                <a:gd name="connsiteY28" fmla="*/ 269125 h 554606"/>
                <a:gd name="connsiteX29" fmla="*/ 103068 w 439719"/>
                <a:gd name="connsiteY29" fmla="*/ 155745 h 554606"/>
                <a:gd name="connsiteX30" fmla="*/ 103068 w 439719"/>
                <a:gd name="connsiteY30" fmla="*/ 120319 h 554606"/>
                <a:gd name="connsiteX31" fmla="*/ 223387 w 439719"/>
                <a:gd name="connsiteY31" fmla="*/ 0 h 55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39719" h="554606">
                  <a:moveTo>
                    <a:pt x="223387" y="0"/>
                  </a:moveTo>
                  <a:lnTo>
                    <a:pt x="319400" y="0"/>
                  </a:lnTo>
                  <a:cubicBezTo>
                    <a:pt x="385850" y="0"/>
                    <a:pt x="439719" y="53869"/>
                    <a:pt x="439719" y="120319"/>
                  </a:cubicBezTo>
                  <a:lnTo>
                    <a:pt x="439719" y="167536"/>
                  </a:lnTo>
                  <a:lnTo>
                    <a:pt x="439719" y="257175"/>
                  </a:lnTo>
                  <a:lnTo>
                    <a:pt x="439719" y="438415"/>
                  </a:lnTo>
                  <a:cubicBezTo>
                    <a:pt x="439719" y="457074"/>
                    <a:pt x="424593" y="472200"/>
                    <a:pt x="405934" y="472200"/>
                  </a:cubicBezTo>
                  <a:lnTo>
                    <a:pt x="405935" y="472199"/>
                  </a:lnTo>
                  <a:cubicBezTo>
                    <a:pt x="396605" y="472199"/>
                    <a:pt x="388159" y="468418"/>
                    <a:pt x="382045" y="462304"/>
                  </a:cubicBezTo>
                  <a:lnTo>
                    <a:pt x="373044" y="440572"/>
                  </a:lnTo>
                  <a:lnTo>
                    <a:pt x="373044" y="493029"/>
                  </a:lnTo>
                  <a:cubicBezTo>
                    <a:pt x="373044" y="514976"/>
                    <a:pt x="355253" y="532767"/>
                    <a:pt x="333306" y="532767"/>
                  </a:cubicBezTo>
                  <a:lnTo>
                    <a:pt x="333307" y="532766"/>
                  </a:lnTo>
                  <a:cubicBezTo>
                    <a:pt x="322334" y="532766"/>
                    <a:pt x="312399" y="528318"/>
                    <a:pt x="305208" y="521127"/>
                  </a:cubicBezTo>
                  <a:lnTo>
                    <a:pt x="301741" y="512757"/>
                  </a:lnTo>
                  <a:lnTo>
                    <a:pt x="301741" y="514868"/>
                  </a:lnTo>
                  <a:cubicBezTo>
                    <a:pt x="301741" y="536815"/>
                    <a:pt x="283950" y="554606"/>
                    <a:pt x="262003" y="554606"/>
                  </a:cubicBezTo>
                  <a:lnTo>
                    <a:pt x="262004" y="554605"/>
                  </a:lnTo>
                  <a:cubicBezTo>
                    <a:pt x="240057" y="554605"/>
                    <a:pt x="222266" y="536814"/>
                    <a:pt x="222266" y="514867"/>
                  </a:cubicBezTo>
                  <a:lnTo>
                    <a:pt x="222266" y="491087"/>
                  </a:lnTo>
                  <a:lnTo>
                    <a:pt x="213768" y="511603"/>
                  </a:lnTo>
                  <a:cubicBezTo>
                    <a:pt x="206577" y="518794"/>
                    <a:pt x="196643" y="523242"/>
                    <a:pt x="185669" y="523242"/>
                  </a:cubicBezTo>
                  <a:lnTo>
                    <a:pt x="185670" y="523241"/>
                  </a:lnTo>
                  <a:cubicBezTo>
                    <a:pt x="163723" y="523241"/>
                    <a:pt x="145932" y="505450"/>
                    <a:pt x="145932" y="483503"/>
                  </a:cubicBezTo>
                  <a:lnTo>
                    <a:pt x="145932" y="257175"/>
                  </a:lnTo>
                  <a:lnTo>
                    <a:pt x="138160" y="257175"/>
                  </a:lnTo>
                  <a:lnTo>
                    <a:pt x="81058" y="326983"/>
                  </a:lnTo>
                  <a:cubicBezTo>
                    <a:pt x="65081" y="346515"/>
                    <a:pt x="36295" y="349397"/>
                    <a:pt x="16763" y="333421"/>
                  </a:cubicBezTo>
                  <a:cubicBezTo>
                    <a:pt x="-2769" y="317444"/>
                    <a:pt x="-5651" y="288657"/>
                    <a:pt x="10325" y="269125"/>
                  </a:cubicBezTo>
                  <a:lnTo>
                    <a:pt x="103068" y="155745"/>
                  </a:lnTo>
                  <a:lnTo>
                    <a:pt x="103068" y="120319"/>
                  </a:lnTo>
                  <a:cubicBezTo>
                    <a:pt x="103068" y="53869"/>
                    <a:pt x="156937" y="0"/>
                    <a:pt x="223387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9" name="四角形: 上の 2 つの角を丸める 275">
              <a:extLst>
                <a:ext uri="{FF2B5EF4-FFF2-40B4-BE49-F238E27FC236}">
                  <a16:creationId xmlns:a16="http://schemas.microsoft.com/office/drawing/2014/main" id="{0B9A168F-E69C-9C3F-43F9-B1A96D85BE88}"/>
                </a:ext>
              </a:extLst>
            </p:cNvPr>
            <p:cNvSpPr>
              <a:spLocks/>
            </p:cNvSpPr>
            <p:nvPr/>
          </p:nvSpPr>
          <p:spPr>
            <a:xfrm rot="18329305" flipH="1">
              <a:off x="7640852" y="2145705"/>
              <a:ext cx="211281" cy="459219"/>
            </a:xfrm>
            <a:custGeom>
              <a:avLst/>
              <a:gdLst>
                <a:gd name="connsiteX0" fmla="*/ 132442 w 264884"/>
                <a:gd name="connsiteY0" fmla="*/ 0 h 588677"/>
                <a:gd name="connsiteX1" fmla="*/ 132442 w 264884"/>
                <a:gd name="connsiteY1" fmla="*/ 0 h 588677"/>
                <a:gd name="connsiteX2" fmla="*/ 264884 w 264884"/>
                <a:gd name="connsiteY2" fmla="*/ 132442 h 588677"/>
                <a:gd name="connsiteX3" fmla="*/ 264884 w 264884"/>
                <a:gd name="connsiteY3" fmla="*/ 588677 h 588677"/>
                <a:gd name="connsiteX4" fmla="*/ 264884 w 264884"/>
                <a:gd name="connsiteY4" fmla="*/ 588677 h 588677"/>
                <a:gd name="connsiteX5" fmla="*/ 0 w 264884"/>
                <a:gd name="connsiteY5" fmla="*/ 588677 h 588677"/>
                <a:gd name="connsiteX6" fmla="*/ 0 w 264884"/>
                <a:gd name="connsiteY6" fmla="*/ 588677 h 588677"/>
                <a:gd name="connsiteX7" fmla="*/ 0 w 264884"/>
                <a:gd name="connsiteY7" fmla="*/ 132442 h 588677"/>
                <a:gd name="connsiteX8" fmla="*/ 132442 w 264884"/>
                <a:gd name="connsiteY8" fmla="*/ 0 h 588677"/>
                <a:gd name="connsiteX0" fmla="*/ 164879 w 297321"/>
                <a:gd name="connsiteY0" fmla="*/ 83809 h 672486"/>
                <a:gd name="connsiteX1" fmla="*/ 164879 w 297321"/>
                <a:gd name="connsiteY1" fmla="*/ 83809 h 672486"/>
                <a:gd name="connsiteX2" fmla="*/ 297321 w 297321"/>
                <a:gd name="connsiteY2" fmla="*/ 216251 h 672486"/>
                <a:gd name="connsiteX3" fmla="*/ 297321 w 297321"/>
                <a:gd name="connsiteY3" fmla="*/ 672486 h 672486"/>
                <a:gd name="connsiteX4" fmla="*/ 297321 w 297321"/>
                <a:gd name="connsiteY4" fmla="*/ 672486 h 672486"/>
                <a:gd name="connsiteX5" fmla="*/ 32437 w 297321"/>
                <a:gd name="connsiteY5" fmla="*/ 672486 h 672486"/>
                <a:gd name="connsiteX6" fmla="*/ 32437 w 297321"/>
                <a:gd name="connsiteY6" fmla="*/ 672486 h 672486"/>
                <a:gd name="connsiteX7" fmla="*/ 32437 w 297321"/>
                <a:gd name="connsiteY7" fmla="*/ 216251 h 672486"/>
                <a:gd name="connsiteX8" fmla="*/ 5110 w 297321"/>
                <a:gd name="connsiteY8" fmla="*/ 2956 h 672486"/>
                <a:gd name="connsiteX9" fmla="*/ 164879 w 297321"/>
                <a:gd name="connsiteY9" fmla="*/ 83809 h 672486"/>
                <a:gd name="connsiteX0" fmla="*/ 0 w 292211"/>
                <a:gd name="connsiteY0" fmla="*/ 2956 h 672486"/>
                <a:gd name="connsiteX1" fmla="*/ 159769 w 292211"/>
                <a:gd name="connsiteY1" fmla="*/ 83809 h 672486"/>
                <a:gd name="connsiteX2" fmla="*/ 159769 w 292211"/>
                <a:gd name="connsiteY2" fmla="*/ 83809 h 672486"/>
                <a:gd name="connsiteX3" fmla="*/ 292211 w 292211"/>
                <a:gd name="connsiteY3" fmla="*/ 216251 h 672486"/>
                <a:gd name="connsiteX4" fmla="*/ 292211 w 292211"/>
                <a:gd name="connsiteY4" fmla="*/ 672486 h 672486"/>
                <a:gd name="connsiteX5" fmla="*/ 292211 w 292211"/>
                <a:gd name="connsiteY5" fmla="*/ 672486 h 672486"/>
                <a:gd name="connsiteX6" fmla="*/ 27327 w 292211"/>
                <a:gd name="connsiteY6" fmla="*/ 672486 h 672486"/>
                <a:gd name="connsiteX7" fmla="*/ 27327 w 292211"/>
                <a:gd name="connsiteY7" fmla="*/ 672486 h 672486"/>
                <a:gd name="connsiteX8" fmla="*/ 27327 w 292211"/>
                <a:gd name="connsiteY8" fmla="*/ 216251 h 672486"/>
                <a:gd name="connsiteX9" fmla="*/ 91440 w 292211"/>
                <a:gd name="connsiteY9" fmla="*/ 94396 h 672486"/>
                <a:gd name="connsiteX0" fmla="*/ 140133 w 272575"/>
                <a:gd name="connsiteY0" fmla="*/ 12674 h 601351"/>
                <a:gd name="connsiteX1" fmla="*/ 140133 w 272575"/>
                <a:gd name="connsiteY1" fmla="*/ 12674 h 601351"/>
                <a:gd name="connsiteX2" fmla="*/ 272575 w 272575"/>
                <a:gd name="connsiteY2" fmla="*/ 145116 h 601351"/>
                <a:gd name="connsiteX3" fmla="*/ 272575 w 272575"/>
                <a:gd name="connsiteY3" fmla="*/ 601351 h 601351"/>
                <a:gd name="connsiteX4" fmla="*/ 272575 w 272575"/>
                <a:gd name="connsiteY4" fmla="*/ 601351 h 601351"/>
                <a:gd name="connsiteX5" fmla="*/ 7691 w 272575"/>
                <a:gd name="connsiteY5" fmla="*/ 601351 h 601351"/>
                <a:gd name="connsiteX6" fmla="*/ 7691 w 272575"/>
                <a:gd name="connsiteY6" fmla="*/ 601351 h 601351"/>
                <a:gd name="connsiteX7" fmla="*/ 7691 w 272575"/>
                <a:gd name="connsiteY7" fmla="*/ 145116 h 601351"/>
                <a:gd name="connsiteX8" fmla="*/ 71804 w 272575"/>
                <a:gd name="connsiteY8" fmla="*/ 23261 h 601351"/>
                <a:gd name="connsiteX0" fmla="*/ 132442 w 264884"/>
                <a:gd name="connsiteY0" fmla="*/ 0 h 588677"/>
                <a:gd name="connsiteX1" fmla="*/ 132442 w 264884"/>
                <a:gd name="connsiteY1" fmla="*/ 0 h 588677"/>
                <a:gd name="connsiteX2" fmla="*/ 264884 w 264884"/>
                <a:gd name="connsiteY2" fmla="*/ 132442 h 588677"/>
                <a:gd name="connsiteX3" fmla="*/ 264884 w 264884"/>
                <a:gd name="connsiteY3" fmla="*/ 588677 h 588677"/>
                <a:gd name="connsiteX4" fmla="*/ 264884 w 264884"/>
                <a:gd name="connsiteY4" fmla="*/ 588677 h 588677"/>
                <a:gd name="connsiteX5" fmla="*/ 0 w 264884"/>
                <a:gd name="connsiteY5" fmla="*/ 588677 h 588677"/>
                <a:gd name="connsiteX6" fmla="*/ 0 w 264884"/>
                <a:gd name="connsiteY6" fmla="*/ 588677 h 588677"/>
                <a:gd name="connsiteX7" fmla="*/ 0 w 264884"/>
                <a:gd name="connsiteY7" fmla="*/ 132442 h 588677"/>
                <a:gd name="connsiteX0" fmla="*/ 134698 w 267140"/>
                <a:gd name="connsiteY0" fmla="*/ 0 h 588677"/>
                <a:gd name="connsiteX1" fmla="*/ 134698 w 267140"/>
                <a:gd name="connsiteY1" fmla="*/ 0 h 588677"/>
                <a:gd name="connsiteX2" fmla="*/ 267140 w 267140"/>
                <a:gd name="connsiteY2" fmla="*/ 132442 h 588677"/>
                <a:gd name="connsiteX3" fmla="*/ 267140 w 267140"/>
                <a:gd name="connsiteY3" fmla="*/ 588677 h 588677"/>
                <a:gd name="connsiteX4" fmla="*/ 267140 w 267140"/>
                <a:gd name="connsiteY4" fmla="*/ 588677 h 588677"/>
                <a:gd name="connsiteX5" fmla="*/ 2256 w 267140"/>
                <a:gd name="connsiteY5" fmla="*/ 588677 h 588677"/>
                <a:gd name="connsiteX6" fmla="*/ 2256 w 267140"/>
                <a:gd name="connsiteY6" fmla="*/ 588677 h 588677"/>
                <a:gd name="connsiteX7" fmla="*/ 0 w 267140"/>
                <a:gd name="connsiteY7" fmla="*/ 23759 h 588677"/>
                <a:gd name="connsiteX0" fmla="*/ 138401 w 270843"/>
                <a:gd name="connsiteY0" fmla="*/ 0 h 588677"/>
                <a:gd name="connsiteX1" fmla="*/ 138401 w 270843"/>
                <a:gd name="connsiteY1" fmla="*/ 0 h 588677"/>
                <a:gd name="connsiteX2" fmla="*/ 270843 w 270843"/>
                <a:gd name="connsiteY2" fmla="*/ 132442 h 588677"/>
                <a:gd name="connsiteX3" fmla="*/ 270843 w 270843"/>
                <a:gd name="connsiteY3" fmla="*/ 588677 h 588677"/>
                <a:gd name="connsiteX4" fmla="*/ 270843 w 270843"/>
                <a:gd name="connsiteY4" fmla="*/ 588677 h 588677"/>
                <a:gd name="connsiteX5" fmla="*/ 5959 w 270843"/>
                <a:gd name="connsiteY5" fmla="*/ 588677 h 588677"/>
                <a:gd name="connsiteX6" fmla="*/ 5959 w 270843"/>
                <a:gd name="connsiteY6" fmla="*/ 588677 h 588677"/>
                <a:gd name="connsiteX7" fmla="*/ 0 w 270843"/>
                <a:gd name="connsiteY7" fmla="*/ 192097 h 588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0843" h="588677">
                  <a:moveTo>
                    <a:pt x="138401" y="0"/>
                  </a:moveTo>
                  <a:lnTo>
                    <a:pt x="138401" y="0"/>
                  </a:lnTo>
                  <a:cubicBezTo>
                    <a:pt x="211547" y="0"/>
                    <a:pt x="270843" y="59296"/>
                    <a:pt x="270843" y="132442"/>
                  </a:cubicBezTo>
                  <a:lnTo>
                    <a:pt x="270843" y="588677"/>
                  </a:lnTo>
                  <a:lnTo>
                    <a:pt x="270843" y="588677"/>
                  </a:lnTo>
                  <a:lnTo>
                    <a:pt x="5959" y="588677"/>
                  </a:lnTo>
                  <a:lnTo>
                    <a:pt x="5959" y="588677"/>
                  </a:lnTo>
                  <a:cubicBezTo>
                    <a:pt x="3973" y="456484"/>
                    <a:pt x="1986" y="324290"/>
                    <a:pt x="0" y="192097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7893C849-8C0B-21DC-28A8-846713DF1DD4}"/>
                </a:ext>
              </a:extLst>
            </p:cNvPr>
            <p:cNvGrpSpPr/>
            <p:nvPr/>
          </p:nvGrpSpPr>
          <p:grpSpPr>
            <a:xfrm>
              <a:off x="7489550" y="837814"/>
              <a:ext cx="1287326" cy="1123451"/>
              <a:chOff x="3396956" y="824473"/>
              <a:chExt cx="1650232" cy="1440160"/>
            </a:xfrm>
          </p:grpSpPr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CA0E0B6F-6C43-BEBC-B91C-1A261401A18D}"/>
                  </a:ext>
                </a:extLst>
              </p:cNvPr>
              <p:cNvSpPr/>
              <p:nvPr/>
            </p:nvSpPr>
            <p:spPr>
              <a:xfrm>
                <a:off x="3396956" y="1447069"/>
                <a:ext cx="273870" cy="33813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B02CCE90-A035-2D2D-2C67-549E3637EE39}"/>
                  </a:ext>
                </a:extLst>
              </p:cNvPr>
              <p:cNvSpPr/>
              <p:nvPr/>
            </p:nvSpPr>
            <p:spPr>
              <a:xfrm>
                <a:off x="4773318" y="1447069"/>
                <a:ext cx="273870" cy="33813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A7DCD7F9-2BC1-89A5-D419-01356E446643}"/>
                  </a:ext>
                </a:extLst>
              </p:cNvPr>
              <p:cNvSpPr/>
              <p:nvPr/>
            </p:nvSpPr>
            <p:spPr>
              <a:xfrm>
                <a:off x="3503990" y="824473"/>
                <a:ext cx="1440160" cy="144016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アーチ 256">
                <a:extLst>
                  <a:ext uri="{FF2B5EF4-FFF2-40B4-BE49-F238E27FC236}">
                    <a16:creationId xmlns:a16="http://schemas.microsoft.com/office/drawing/2014/main" id="{8C205E04-1E55-6BF8-A94B-21A4B9180427}"/>
                  </a:ext>
                </a:extLst>
              </p:cNvPr>
              <p:cNvSpPr/>
              <p:nvPr/>
            </p:nvSpPr>
            <p:spPr>
              <a:xfrm rot="10800000">
                <a:off x="4031352" y="1791165"/>
                <a:ext cx="381122" cy="381122"/>
              </a:xfrm>
              <a:prstGeom prst="blockArc">
                <a:avLst>
                  <a:gd name="adj1" fmla="val 12426846"/>
                  <a:gd name="adj2" fmla="val 19680107"/>
                  <a:gd name="adj3" fmla="val 14627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F7D11469-9255-10E3-62D9-6DB9FC41EAAD}"/>
                  </a:ext>
                </a:extLst>
              </p:cNvPr>
              <p:cNvSpPr/>
              <p:nvPr/>
            </p:nvSpPr>
            <p:spPr>
              <a:xfrm rot="10800000">
                <a:off x="3694377" y="1760263"/>
                <a:ext cx="1069415" cy="129117"/>
              </a:xfrm>
              <a:custGeom>
                <a:avLst/>
                <a:gdLst>
                  <a:gd name="connsiteX0" fmla="*/ 49620 w 1069415"/>
                  <a:gd name="connsiteY0" fmla="*/ 129117 h 129117"/>
                  <a:gd name="connsiteX1" fmla="*/ 0 w 1069415"/>
                  <a:gd name="connsiteY1" fmla="*/ 103710 h 129117"/>
                  <a:gd name="connsiteX2" fmla="*/ 161499 w 1069415"/>
                  <a:gd name="connsiteY2" fmla="*/ 173 h 129117"/>
                  <a:gd name="connsiteX3" fmla="*/ 331227 w 1069415"/>
                  <a:gd name="connsiteY3" fmla="*/ 89584 h 129117"/>
                  <a:gd name="connsiteX4" fmla="*/ 283949 w 1069415"/>
                  <a:gd name="connsiteY4" fmla="*/ 119124 h 129117"/>
                  <a:gd name="connsiteX5" fmla="*/ 163874 w 1069415"/>
                  <a:gd name="connsiteY5" fmla="*/ 55869 h 129117"/>
                  <a:gd name="connsiteX6" fmla="*/ 49620 w 1069415"/>
                  <a:gd name="connsiteY6" fmla="*/ 129117 h 129117"/>
                  <a:gd name="connsiteX7" fmla="*/ 787808 w 1069415"/>
                  <a:gd name="connsiteY7" fmla="*/ 129117 h 129117"/>
                  <a:gd name="connsiteX8" fmla="*/ 738188 w 1069415"/>
                  <a:gd name="connsiteY8" fmla="*/ 103710 h 129117"/>
                  <a:gd name="connsiteX9" fmla="*/ 899687 w 1069415"/>
                  <a:gd name="connsiteY9" fmla="*/ 173 h 129117"/>
                  <a:gd name="connsiteX10" fmla="*/ 1069415 w 1069415"/>
                  <a:gd name="connsiteY10" fmla="*/ 89584 h 129117"/>
                  <a:gd name="connsiteX11" fmla="*/ 1022137 w 1069415"/>
                  <a:gd name="connsiteY11" fmla="*/ 119124 h 129117"/>
                  <a:gd name="connsiteX12" fmla="*/ 902062 w 1069415"/>
                  <a:gd name="connsiteY12" fmla="*/ 55869 h 129117"/>
                  <a:gd name="connsiteX13" fmla="*/ 787808 w 1069415"/>
                  <a:gd name="connsiteY13" fmla="*/ 129117 h 129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69415" h="129117">
                    <a:moveTo>
                      <a:pt x="49620" y="129117"/>
                    </a:moveTo>
                    <a:lnTo>
                      <a:pt x="0" y="103710"/>
                    </a:lnTo>
                    <a:cubicBezTo>
                      <a:pt x="31269" y="42641"/>
                      <a:pt x="92953" y="3096"/>
                      <a:pt x="161499" y="173"/>
                    </a:cubicBezTo>
                    <a:cubicBezTo>
                      <a:pt x="230045" y="-2750"/>
                      <a:pt x="294871" y="31400"/>
                      <a:pt x="331227" y="89584"/>
                    </a:cubicBezTo>
                    <a:lnTo>
                      <a:pt x="283949" y="119124"/>
                    </a:lnTo>
                    <a:cubicBezTo>
                      <a:pt x="258229" y="77961"/>
                      <a:pt x="212367" y="53801"/>
                      <a:pt x="163874" y="55869"/>
                    </a:cubicBezTo>
                    <a:cubicBezTo>
                      <a:pt x="115380" y="57937"/>
                      <a:pt x="71742" y="85914"/>
                      <a:pt x="49620" y="129117"/>
                    </a:cubicBezTo>
                    <a:close/>
                    <a:moveTo>
                      <a:pt x="787808" y="129117"/>
                    </a:moveTo>
                    <a:lnTo>
                      <a:pt x="738188" y="103710"/>
                    </a:lnTo>
                    <a:cubicBezTo>
                      <a:pt x="769457" y="42641"/>
                      <a:pt x="831141" y="3096"/>
                      <a:pt x="899687" y="173"/>
                    </a:cubicBezTo>
                    <a:cubicBezTo>
                      <a:pt x="968233" y="-2750"/>
                      <a:pt x="1033059" y="31400"/>
                      <a:pt x="1069415" y="89584"/>
                    </a:cubicBezTo>
                    <a:lnTo>
                      <a:pt x="1022137" y="119124"/>
                    </a:lnTo>
                    <a:cubicBezTo>
                      <a:pt x="996417" y="77961"/>
                      <a:pt x="950555" y="53801"/>
                      <a:pt x="902062" y="55869"/>
                    </a:cubicBezTo>
                    <a:cubicBezTo>
                      <a:pt x="853568" y="57937"/>
                      <a:pt x="809930" y="85914"/>
                      <a:pt x="787808" y="12911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7466C74A-C414-BCA3-FA37-56E8469B13E3}"/>
                </a:ext>
              </a:extLst>
            </p:cNvPr>
            <p:cNvSpPr/>
            <p:nvPr/>
          </p:nvSpPr>
          <p:spPr>
            <a:xfrm rot="5400000">
              <a:off x="7781422" y="461461"/>
              <a:ext cx="621626" cy="1263130"/>
            </a:xfrm>
            <a:custGeom>
              <a:avLst/>
              <a:gdLst>
                <a:gd name="connsiteX0" fmla="*/ 0 w 621626"/>
                <a:gd name="connsiteY0" fmla="*/ 595371 h 1263130"/>
                <a:gd name="connsiteX1" fmla="*/ 465719 w 621626"/>
                <a:gd name="connsiteY1" fmla="*/ 12096 h 1263130"/>
                <a:gd name="connsiteX2" fmla="*/ 518790 w 621626"/>
                <a:gd name="connsiteY2" fmla="*/ 6635 h 1263130"/>
                <a:gd name="connsiteX3" fmla="*/ 522610 w 621626"/>
                <a:gd name="connsiteY3" fmla="*/ 5610 h 1263130"/>
                <a:gd name="connsiteX4" fmla="*/ 529304 w 621626"/>
                <a:gd name="connsiteY4" fmla="*/ 5553 h 1263130"/>
                <a:gd name="connsiteX5" fmla="*/ 583267 w 621626"/>
                <a:gd name="connsiteY5" fmla="*/ 0 h 1263130"/>
                <a:gd name="connsiteX6" fmla="*/ 578973 w 621626"/>
                <a:gd name="connsiteY6" fmla="*/ 5128 h 1263130"/>
                <a:gd name="connsiteX7" fmla="*/ 621626 w 621626"/>
                <a:gd name="connsiteY7" fmla="*/ 4762 h 1263130"/>
                <a:gd name="connsiteX8" fmla="*/ 405669 w 621626"/>
                <a:gd name="connsiteY8" fmla="*/ 444530 h 1263130"/>
                <a:gd name="connsiteX9" fmla="*/ 386524 w 621626"/>
                <a:gd name="connsiteY9" fmla="*/ 545486 h 1263130"/>
                <a:gd name="connsiteX10" fmla="*/ 458513 w 621626"/>
                <a:gd name="connsiteY10" fmla="*/ 593725 h 1263130"/>
                <a:gd name="connsiteX11" fmla="*/ 551150 w 621626"/>
                <a:gd name="connsiteY11" fmla="*/ 710718 h 1263130"/>
                <a:gd name="connsiteX12" fmla="*/ 545740 w 621626"/>
                <a:gd name="connsiteY12" fmla="*/ 1142915 h 1263130"/>
                <a:gd name="connsiteX13" fmla="*/ 542388 w 621626"/>
                <a:gd name="connsiteY13" fmla="*/ 1145522 h 1263130"/>
                <a:gd name="connsiteX14" fmla="*/ 583267 w 621626"/>
                <a:gd name="connsiteY14" fmla="*/ 1190742 h 1263130"/>
                <a:gd name="connsiteX15" fmla="*/ 465718 w 621626"/>
                <a:gd name="connsiteY15" fmla="*/ 1178646 h 1263130"/>
                <a:gd name="connsiteX16" fmla="*/ 432026 w 621626"/>
                <a:gd name="connsiteY16" fmla="*/ 1167971 h 1263130"/>
                <a:gd name="connsiteX17" fmla="*/ 467516 w 621626"/>
                <a:gd name="connsiteY17" fmla="*/ 1263128 h 1263130"/>
                <a:gd name="connsiteX18" fmla="*/ 467515 w 621626"/>
                <a:gd name="connsiteY18" fmla="*/ 1263130 h 1263130"/>
                <a:gd name="connsiteX19" fmla="*/ 349097 w 621626"/>
                <a:gd name="connsiteY19" fmla="*/ 1228522 h 1263130"/>
                <a:gd name="connsiteX20" fmla="*/ 262033 w 621626"/>
                <a:gd name="connsiteY20" fmla="*/ 1169592 h 1263130"/>
                <a:gd name="connsiteX21" fmla="*/ 263476 w 621626"/>
                <a:gd name="connsiteY21" fmla="*/ 1234951 h 1263130"/>
                <a:gd name="connsiteX22" fmla="*/ 69374 w 621626"/>
                <a:gd name="connsiteY22" fmla="*/ 906228 h 1263130"/>
                <a:gd name="connsiteX23" fmla="*/ 74472 w 621626"/>
                <a:gd name="connsiteY23" fmla="*/ 880969 h 1263130"/>
                <a:gd name="connsiteX24" fmla="*/ 45836 w 621626"/>
                <a:gd name="connsiteY24" fmla="*/ 827116 h 1263130"/>
                <a:gd name="connsiteX25" fmla="*/ 0 w 621626"/>
                <a:gd name="connsiteY25" fmla="*/ 595371 h 1263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1626" h="1263130">
                  <a:moveTo>
                    <a:pt x="0" y="595371"/>
                  </a:moveTo>
                  <a:cubicBezTo>
                    <a:pt x="0" y="307659"/>
                    <a:pt x="199934" y="67612"/>
                    <a:pt x="465719" y="12096"/>
                  </a:cubicBezTo>
                  <a:lnTo>
                    <a:pt x="518790" y="6635"/>
                  </a:lnTo>
                  <a:lnTo>
                    <a:pt x="522610" y="5610"/>
                  </a:lnTo>
                  <a:lnTo>
                    <a:pt x="529304" y="5553"/>
                  </a:lnTo>
                  <a:lnTo>
                    <a:pt x="583267" y="0"/>
                  </a:lnTo>
                  <a:lnTo>
                    <a:pt x="578973" y="5128"/>
                  </a:lnTo>
                  <a:lnTo>
                    <a:pt x="621626" y="4762"/>
                  </a:lnTo>
                  <a:cubicBezTo>
                    <a:pt x="522348" y="128218"/>
                    <a:pt x="448313" y="279837"/>
                    <a:pt x="405669" y="444530"/>
                  </a:cubicBezTo>
                  <a:lnTo>
                    <a:pt x="386524" y="545486"/>
                  </a:lnTo>
                  <a:lnTo>
                    <a:pt x="458513" y="593725"/>
                  </a:lnTo>
                  <a:cubicBezTo>
                    <a:pt x="493320" y="626027"/>
                    <a:pt x="524966" y="665365"/>
                    <a:pt x="551150" y="710718"/>
                  </a:cubicBezTo>
                  <a:cubicBezTo>
                    <a:pt x="642797" y="869455"/>
                    <a:pt x="637176" y="1049285"/>
                    <a:pt x="545740" y="1142915"/>
                  </a:cubicBezTo>
                  <a:lnTo>
                    <a:pt x="542388" y="1145522"/>
                  </a:lnTo>
                  <a:lnTo>
                    <a:pt x="583267" y="1190742"/>
                  </a:lnTo>
                  <a:cubicBezTo>
                    <a:pt x="543001" y="1190742"/>
                    <a:pt x="503688" y="1186577"/>
                    <a:pt x="465718" y="1178646"/>
                  </a:cubicBezTo>
                  <a:lnTo>
                    <a:pt x="432026" y="1167971"/>
                  </a:lnTo>
                  <a:lnTo>
                    <a:pt x="467516" y="1263128"/>
                  </a:lnTo>
                  <a:lnTo>
                    <a:pt x="467515" y="1263130"/>
                  </a:lnTo>
                  <a:cubicBezTo>
                    <a:pt x="425789" y="1258020"/>
                    <a:pt x="386138" y="1246184"/>
                    <a:pt x="349097" y="1228522"/>
                  </a:cubicBezTo>
                  <a:lnTo>
                    <a:pt x="262033" y="1169592"/>
                  </a:lnTo>
                  <a:lnTo>
                    <a:pt x="263476" y="1234951"/>
                  </a:lnTo>
                  <a:cubicBezTo>
                    <a:pt x="135955" y="1219334"/>
                    <a:pt x="49052" y="1072159"/>
                    <a:pt x="69374" y="906228"/>
                  </a:cubicBezTo>
                  <a:lnTo>
                    <a:pt x="74472" y="880969"/>
                  </a:lnTo>
                  <a:lnTo>
                    <a:pt x="45836" y="827116"/>
                  </a:lnTo>
                  <a:cubicBezTo>
                    <a:pt x="16321" y="755887"/>
                    <a:pt x="0" y="677575"/>
                    <a:pt x="0" y="59537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A9FC088-242A-2D40-FC51-90CA4EA622B8}"/>
              </a:ext>
            </a:extLst>
          </p:cNvPr>
          <p:cNvSpPr txBox="1"/>
          <p:nvPr/>
        </p:nvSpPr>
        <p:spPr>
          <a:xfrm>
            <a:off x="3360273" y="211844"/>
            <a:ext cx="3185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男性の薬剤師さんのイラスト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2307812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il316_男性の薬剤師さんのイラスト</dc:title>
  <dc:subject>il316_男性の薬剤師さんのイラスト</dc:subject>
  <dc:creator>ぱわぽすけ</dc:creator>
  <cp:lastModifiedBy/>
  <cp:revision>1</cp:revision>
  <dcterms:created xsi:type="dcterms:W3CDTF">2014-10-29T04:47:26Z</dcterms:created>
  <dcterms:modified xsi:type="dcterms:W3CDTF">2024-11-26T08:41:58Z</dcterms:modified>
  <cp:version>1</cp:version>
</cp:coreProperties>
</file>