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530" r:id="rId2"/>
    <p:sldId id="531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CCCC"/>
    <a:srgbClr val="FF6699"/>
    <a:srgbClr val="FF0000"/>
    <a:srgbClr val="3333FF"/>
    <a:srgbClr val="99CCFF"/>
    <a:srgbClr val="FFCC00"/>
    <a:srgbClr val="3333CC"/>
    <a:srgbClr val="3333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911" autoAdjust="0"/>
    <p:restoredTop sz="94660"/>
  </p:normalViewPr>
  <p:slideViewPr>
    <p:cSldViewPr>
      <p:cViewPr varScale="1">
        <p:scale>
          <a:sx n="73" d="100"/>
          <a:sy n="73" d="100"/>
        </p:scale>
        <p:origin x="78" y="13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©2024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4E53D8E-35C6-B2CB-76F2-82497BB53F15}"/>
              </a:ext>
            </a:extLst>
          </p:cNvPr>
          <p:cNvGrpSpPr/>
          <p:nvPr/>
        </p:nvGrpSpPr>
        <p:grpSpPr>
          <a:xfrm>
            <a:off x="1280592" y="676203"/>
            <a:ext cx="1545201" cy="2684357"/>
            <a:chOff x="2280697" y="3517055"/>
            <a:chExt cx="1689217" cy="2934545"/>
          </a:xfrm>
        </p:grpSpPr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35832CDF-A588-E15C-4FB7-25F9189280D1}"/>
                </a:ext>
              </a:extLst>
            </p:cNvPr>
            <p:cNvSpPr/>
            <p:nvPr/>
          </p:nvSpPr>
          <p:spPr>
            <a:xfrm>
              <a:off x="3140099" y="5711969"/>
              <a:ext cx="829815" cy="739631"/>
            </a:xfrm>
            <a:prstGeom prst="round2SameRect">
              <a:avLst>
                <a:gd name="adj1" fmla="val 32829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CC577FDD-91F9-372F-3E98-19AF7A2F6328}"/>
                </a:ext>
              </a:extLst>
            </p:cNvPr>
            <p:cNvSpPr/>
            <p:nvPr/>
          </p:nvSpPr>
          <p:spPr>
            <a:xfrm rot="10800000">
              <a:off x="2508357" y="5451086"/>
              <a:ext cx="927099" cy="1000514"/>
            </a:xfrm>
            <a:custGeom>
              <a:avLst/>
              <a:gdLst>
                <a:gd name="connsiteX0" fmla="*/ 195300 w 1063814"/>
                <a:gd name="connsiteY0" fmla="*/ 1084302 h 1084631"/>
                <a:gd name="connsiteX1" fmla="*/ 6328 w 1063814"/>
                <a:gd name="connsiteY1" fmla="*/ 947915 h 1084631"/>
                <a:gd name="connsiteX2" fmla="*/ 136715 w 1063814"/>
                <a:gd name="connsiteY2" fmla="*/ 722079 h 1084631"/>
                <a:gd name="connsiteX3" fmla="*/ 636141 w 1063814"/>
                <a:gd name="connsiteY3" fmla="*/ 588258 h 1084631"/>
                <a:gd name="connsiteX4" fmla="*/ 724086 w 1063814"/>
                <a:gd name="connsiteY4" fmla="*/ 0 h 1084631"/>
                <a:gd name="connsiteX5" fmla="*/ 953696 w 1063814"/>
                <a:gd name="connsiteY5" fmla="*/ 0 h 1084631"/>
                <a:gd name="connsiteX6" fmla="*/ 1055472 w 1063814"/>
                <a:gd name="connsiteY6" fmla="*/ 680775 h 1084631"/>
                <a:gd name="connsiteX7" fmla="*/ 1052970 w 1063814"/>
                <a:gd name="connsiteY7" fmla="*/ 680775 h 1084631"/>
                <a:gd name="connsiteX8" fmla="*/ 1058685 w 1063814"/>
                <a:gd name="connsiteY8" fmla="*/ 702102 h 1084631"/>
                <a:gd name="connsiteX9" fmla="*/ 952998 w 1063814"/>
                <a:gd name="connsiteY9" fmla="*/ 885156 h 1084631"/>
                <a:gd name="connsiteX10" fmla="*/ 232165 w 1063814"/>
                <a:gd name="connsiteY10" fmla="*/ 1078302 h 1084631"/>
                <a:gd name="connsiteX11" fmla="*/ 195300 w 1063814"/>
                <a:gd name="connsiteY11" fmla="*/ 1084302 h 1084631"/>
                <a:gd name="connsiteX0" fmla="*/ 228837 w 1060486"/>
                <a:gd name="connsiteY0" fmla="*/ 1078302 h 1079216"/>
                <a:gd name="connsiteX1" fmla="*/ 3000 w 1060486"/>
                <a:gd name="connsiteY1" fmla="*/ 947915 h 1079216"/>
                <a:gd name="connsiteX2" fmla="*/ 133387 w 1060486"/>
                <a:gd name="connsiteY2" fmla="*/ 722079 h 1079216"/>
                <a:gd name="connsiteX3" fmla="*/ 632813 w 1060486"/>
                <a:gd name="connsiteY3" fmla="*/ 588258 h 1079216"/>
                <a:gd name="connsiteX4" fmla="*/ 720758 w 1060486"/>
                <a:gd name="connsiteY4" fmla="*/ 0 h 1079216"/>
                <a:gd name="connsiteX5" fmla="*/ 950368 w 1060486"/>
                <a:gd name="connsiteY5" fmla="*/ 0 h 1079216"/>
                <a:gd name="connsiteX6" fmla="*/ 1052144 w 1060486"/>
                <a:gd name="connsiteY6" fmla="*/ 680775 h 1079216"/>
                <a:gd name="connsiteX7" fmla="*/ 1049642 w 1060486"/>
                <a:gd name="connsiteY7" fmla="*/ 680775 h 1079216"/>
                <a:gd name="connsiteX8" fmla="*/ 1055357 w 1060486"/>
                <a:gd name="connsiteY8" fmla="*/ 702102 h 1079216"/>
                <a:gd name="connsiteX9" fmla="*/ 949670 w 1060486"/>
                <a:gd name="connsiteY9" fmla="*/ 885156 h 1079216"/>
                <a:gd name="connsiteX10" fmla="*/ 228837 w 1060486"/>
                <a:gd name="connsiteY10" fmla="*/ 1078302 h 1079216"/>
                <a:gd name="connsiteX0" fmla="*/ 3000 w 1060486"/>
                <a:gd name="connsiteY0" fmla="*/ 947915 h 1079236"/>
                <a:gd name="connsiteX1" fmla="*/ 133387 w 1060486"/>
                <a:gd name="connsiteY1" fmla="*/ 722079 h 1079236"/>
                <a:gd name="connsiteX2" fmla="*/ 632813 w 1060486"/>
                <a:gd name="connsiteY2" fmla="*/ 588258 h 1079236"/>
                <a:gd name="connsiteX3" fmla="*/ 720758 w 1060486"/>
                <a:gd name="connsiteY3" fmla="*/ 0 h 1079236"/>
                <a:gd name="connsiteX4" fmla="*/ 950368 w 1060486"/>
                <a:gd name="connsiteY4" fmla="*/ 0 h 1079236"/>
                <a:gd name="connsiteX5" fmla="*/ 1052144 w 1060486"/>
                <a:gd name="connsiteY5" fmla="*/ 680775 h 1079236"/>
                <a:gd name="connsiteX6" fmla="*/ 1049642 w 1060486"/>
                <a:gd name="connsiteY6" fmla="*/ 680775 h 1079236"/>
                <a:gd name="connsiteX7" fmla="*/ 1055357 w 1060486"/>
                <a:gd name="connsiteY7" fmla="*/ 702102 h 1079236"/>
                <a:gd name="connsiteX8" fmla="*/ 949670 w 1060486"/>
                <a:gd name="connsiteY8" fmla="*/ 885156 h 1079236"/>
                <a:gd name="connsiteX9" fmla="*/ 228837 w 1060486"/>
                <a:gd name="connsiteY9" fmla="*/ 1078302 h 1079236"/>
                <a:gd name="connsiteX10" fmla="*/ 94440 w 1060486"/>
                <a:gd name="connsiteY10" fmla="*/ 1039355 h 1079236"/>
                <a:gd name="connsiteX0" fmla="*/ 73053 w 1000152"/>
                <a:gd name="connsiteY0" fmla="*/ 722079 h 1079236"/>
                <a:gd name="connsiteX1" fmla="*/ 572479 w 1000152"/>
                <a:gd name="connsiteY1" fmla="*/ 588258 h 1079236"/>
                <a:gd name="connsiteX2" fmla="*/ 660424 w 1000152"/>
                <a:gd name="connsiteY2" fmla="*/ 0 h 1079236"/>
                <a:gd name="connsiteX3" fmla="*/ 890034 w 1000152"/>
                <a:gd name="connsiteY3" fmla="*/ 0 h 1079236"/>
                <a:gd name="connsiteX4" fmla="*/ 991810 w 1000152"/>
                <a:gd name="connsiteY4" fmla="*/ 680775 h 1079236"/>
                <a:gd name="connsiteX5" fmla="*/ 989308 w 1000152"/>
                <a:gd name="connsiteY5" fmla="*/ 680775 h 1079236"/>
                <a:gd name="connsiteX6" fmla="*/ 995023 w 1000152"/>
                <a:gd name="connsiteY6" fmla="*/ 702102 h 1079236"/>
                <a:gd name="connsiteX7" fmla="*/ 889336 w 1000152"/>
                <a:gd name="connsiteY7" fmla="*/ 885156 h 1079236"/>
                <a:gd name="connsiteX8" fmla="*/ 168503 w 1000152"/>
                <a:gd name="connsiteY8" fmla="*/ 1078302 h 1079236"/>
                <a:gd name="connsiteX9" fmla="*/ 34106 w 1000152"/>
                <a:gd name="connsiteY9" fmla="*/ 1039355 h 1079236"/>
                <a:gd name="connsiteX0" fmla="*/ 0 w 927099"/>
                <a:gd name="connsiteY0" fmla="*/ 722079 h 1078302"/>
                <a:gd name="connsiteX1" fmla="*/ 499426 w 927099"/>
                <a:gd name="connsiteY1" fmla="*/ 588258 h 1078302"/>
                <a:gd name="connsiteX2" fmla="*/ 587371 w 927099"/>
                <a:gd name="connsiteY2" fmla="*/ 0 h 1078302"/>
                <a:gd name="connsiteX3" fmla="*/ 816981 w 927099"/>
                <a:gd name="connsiteY3" fmla="*/ 0 h 1078302"/>
                <a:gd name="connsiteX4" fmla="*/ 918757 w 927099"/>
                <a:gd name="connsiteY4" fmla="*/ 680775 h 1078302"/>
                <a:gd name="connsiteX5" fmla="*/ 916255 w 927099"/>
                <a:gd name="connsiteY5" fmla="*/ 680775 h 1078302"/>
                <a:gd name="connsiteX6" fmla="*/ 921970 w 927099"/>
                <a:gd name="connsiteY6" fmla="*/ 702102 h 1078302"/>
                <a:gd name="connsiteX7" fmla="*/ 816283 w 927099"/>
                <a:gd name="connsiteY7" fmla="*/ 885156 h 1078302"/>
                <a:gd name="connsiteX8" fmla="*/ 95450 w 927099"/>
                <a:gd name="connsiteY8" fmla="*/ 1078302 h 1078302"/>
                <a:gd name="connsiteX0" fmla="*/ 0 w 927099"/>
                <a:gd name="connsiteY0" fmla="*/ 722079 h 1014802"/>
                <a:gd name="connsiteX1" fmla="*/ 499426 w 927099"/>
                <a:gd name="connsiteY1" fmla="*/ 588258 h 1014802"/>
                <a:gd name="connsiteX2" fmla="*/ 587371 w 927099"/>
                <a:gd name="connsiteY2" fmla="*/ 0 h 1014802"/>
                <a:gd name="connsiteX3" fmla="*/ 816981 w 927099"/>
                <a:gd name="connsiteY3" fmla="*/ 0 h 1014802"/>
                <a:gd name="connsiteX4" fmla="*/ 918757 w 927099"/>
                <a:gd name="connsiteY4" fmla="*/ 680775 h 1014802"/>
                <a:gd name="connsiteX5" fmla="*/ 916255 w 927099"/>
                <a:gd name="connsiteY5" fmla="*/ 680775 h 1014802"/>
                <a:gd name="connsiteX6" fmla="*/ 921970 w 927099"/>
                <a:gd name="connsiteY6" fmla="*/ 702102 h 1014802"/>
                <a:gd name="connsiteX7" fmla="*/ 816283 w 927099"/>
                <a:gd name="connsiteY7" fmla="*/ 885156 h 1014802"/>
                <a:gd name="connsiteX8" fmla="*/ 393900 w 927099"/>
                <a:gd name="connsiteY8" fmla="*/ 1014802 h 1014802"/>
                <a:gd name="connsiteX0" fmla="*/ 0 w 927099"/>
                <a:gd name="connsiteY0" fmla="*/ 722079 h 1014802"/>
                <a:gd name="connsiteX1" fmla="*/ 499426 w 927099"/>
                <a:gd name="connsiteY1" fmla="*/ 588258 h 1014802"/>
                <a:gd name="connsiteX2" fmla="*/ 587371 w 927099"/>
                <a:gd name="connsiteY2" fmla="*/ 0 h 1014802"/>
                <a:gd name="connsiteX3" fmla="*/ 816981 w 927099"/>
                <a:gd name="connsiteY3" fmla="*/ 0 h 1014802"/>
                <a:gd name="connsiteX4" fmla="*/ 918757 w 927099"/>
                <a:gd name="connsiteY4" fmla="*/ 680775 h 1014802"/>
                <a:gd name="connsiteX5" fmla="*/ 916255 w 927099"/>
                <a:gd name="connsiteY5" fmla="*/ 680775 h 1014802"/>
                <a:gd name="connsiteX6" fmla="*/ 921970 w 927099"/>
                <a:gd name="connsiteY6" fmla="*/ 702102 h 1014802"/>
                <a:gd name="connsiteX7" fmla="*/ 816283 w 927099"/>
                <a:gd name="connsiteY7" fmla="*/ 885156 h 1014802"/>
                <a:gd name="connsiteX8" fmla="*/ 393900 w 927099"/>
                <a:gd name="connsiteY8" fmla="*/ 1014802 h 1014802"/>
                <a:gd name="connsiteX0" fmla="*/ 0 w 927099"/>
                <a:gd name="connsiteY0" fmla="*/ 722079 h 1000514"/>
                <a:gd name="connsiteX1" fmla="*/ 499426 w 927099"/>
                <a:gd name="connsiteY1" fmla="*/ 588258 h 1000514"/>
                <a:gd name="connsiteX2" fmla="*/ 587371 w 927099"/>
                <a:gd name="connsiteY2" fmla="*/ 0 h 1000514"/>
                <a:gd name="connsiteX3" fmla="*/ 816981 w 927099"/>
                <a:gd name="connsiteY3" fmla="*/ 0 h 1000514"/>
                <a:gd name="connsiteX4" fmla="*/ 918757 w 927099"/>
                <a:gd name="connsiteY4" fmla="*/ 680775 h 1000514"/>
                <a:gd name="connsiteX5" fmla="*/ 916255 w 927099"/>
                <a:gd name="connsiteY5" fmla="*/ 680775 h 1000514"/>
                <a:gd name="connsiteX6" fmla="*/ 921970 w 927099"/>
                <a:gd name="connsiteY6" fmla="*/ 702102 h 1000514"/>
                <a:gd name="connsiteX7" fmla="*/ 816283 w 927099"/>
                <a:gd name="connsiteY7" fmla="*/ 885156 h 1000514"/>
                <a:gd name="connsiteX8" fmla="*/ 453431 w 927099"/>
                <a:gd name="connsiteY8" fmla="*/ 1000514 h 1000514"/>
                <a:gd name="connsiteX0" fmla="*/ 0 w 927099"/>
                <a:gd name="connsiteY0" fmla="*/ 722079 h 1000514"/>
                <a:gd name="connsiteX1" fmla="*/ 499426 w 927099"/>
                <a:gd name="connsiteY1" fmla="*/ 588258 h 1000514"/>
                <a:gd name="connsiteX2" fmla="*/ 587371 w 927099"/>
                <a:gd name="connsiteY2" fmla="*/ 0 h 1000514"/>
                <a:gd name="connsiteX3" fmla="*/ 816981 w 927099"/>
                <a:gd name="connsiteY3" fmla="*/ 0 h 1000514"/>
                <a:gd name="connsiteX4" fmla="*/ 918757 w 927099"/>
                <a:gd name="connsiteY4" fmla="*/ 680775 h 1000514"/>
                <a:gd name="connsiteX5" fmla="*/ 921970 w 927099"/>
                <a:gd name="connsiteY5" fmla="*/ 702102 h 1000514"/>
                <a:gd name="connsiteX6" fmla="*/ 816283 w 927099"/>
                <a:gd name="connsiteY6" fmla="*/ 885156 h 1000514"/>
                <a:gd name="connsiteX7" fmla="*/ 453431 w 927099"/>
                <a:gd name="connsiteY7" fmla="*/ 1000514 h 1000514"/>
                <a:gd name="connsiteX0" fmla="*/ 0 w 927099"/>
                <a:gd name="connsiteY0" fmla="*/ 722079 h 1000514"/>
                <a:gd name="connsiteX1" fmla="*/ 499426 w 927099"/>
                <a:gd name="connsiteY1" fmla="*/ 588258 h 1000514"/>
                <a:gd name="connsiteX2" fmla="*/ 587371 w 927099"/>
                <a:gd name="connsiteY2" fmla="*/ 0 h 1000514"/>
                <a:gd name="connsiteX3" fmla="*/ 816981 w 927099"/>
                <a:gd name="connsiteY3" fmla="*/ 0 h 1000514"/>
                <a:gd name="connsiteX4" fmla="*/ 921970 w 927099"/>
                <a:gd name="connsiteY4" fmla="*/ 702102 h 1000514"/>
                <a:gd name="connsiteX5" fmla="*/ 816283 w 927099"/>
                <a:gd name="connsiteY5" fmla="*/ 885156 h 1000514"/>
                <a:gd name="connsiteX6" fmla="*/ 453431 w 927099"/>
                <a:gd name="connsiteY6" fmla="*/ 1000514 h 1000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7099" h="1000514">
                  <a:moveTo>
                    <a:pt x="0" y="722079"/>
                  </a:moveTo>
                  <a:lnTo>
                    <a:pt x="499426" y="588258"/>
                  </a:lnTo>
                  <a:lnTo>
                    <a:pt x="587371" y="0"/>
                  </a:lnTo>
                  <a:lnTo>
                    <a:pt x="816981" y="0"/>
                  </a:lnTo>
                  <a:lnTo>
                    <a:pt x="921970" y="702102"/>
                  </a:lnTo>
                  <a:cubicBezTo>
                    <a:pt x="943334" y="781835"/>
                    <a:pt x="896016" y="863791"/>
                    <a:pt x="816283" y="885156"/>
                  </a:cubicBezTo>
                  <a:lnTo>
                    <a:pt x="453431" y="1000514"/>
                  </a:lnTo>
                </a:path>
              </a:pathLst>
            </a:custGeom>
            <a:solidFill>
              <a:srgbClr val="00B05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D3059BB-1E82-4074-1515-F6CA46E75B8B}"/>
                </a:ext>
              </a:extLst>
            </p:cNvPr>
            <p:cNvSpPr/>
            <p:nvPr/>
          </p:nvSpPr>
          <p:spPr>
            <a:xfrm rot="20700000">
              <a:off x="2702261" y="4592812"/>
              <a:ext cx="1161951" cy="1796428"/>
            </a:xfrm>
            <a:custGeom>
              <a:avLst/>
              <a:gdLst>
                <a:gd name="connsiteX0" fmla="*/ 997503 w 1161951"/>
                <a:gd name="connsiteY0" fmla="*/ 21159 h 1796428"/>
                <a:gd name="connsiteX1" fmla="*/ 1161951 w 1161951"/>
                <a:gd name="connsiteY1" fmla="*/ 269254 h 1796428"/>
                <a:gd name="connsiteX2" fmla="*/ 1161951 w 1161951"/>
                <a:gd name="connsiteY2" fmla="*/ 1079387 h 1796428"/>
                <a:gd name="connsiteX3" fmla="*/ 1159134 w 1161951"/>
                <a:gd name="connsiteY3" fmla="*/ 1079387 h 1796428"/>
                <a:gd name="connsiteX4" fmla="*/ 1156679 w 1161951"/>
                <a:gd name="connsiteY4" fmla="*/ 1103744 h 1796428"/>
                <a:gd name="connsiteX5" fmla="*/ 976031 w 1161951"/>
                <a:gd name="connsiteY5" fmla="*/ 1250976 h 1796428"/>
                <a:gd name="connsiteX6" fmla="*/ 458987 w 1161951"/>
                <a:gd name="connsiteY6" fmla="*/ 1250976 h 1796428"/>
                <a:gd name="connsiteX7" fmla="*/ 221786 w 1161951"/>
                <a:gd name="connsiteY7" fmla="*/ 1796428 h 1796428"/>
                <a:gd name="connsiteX8" fmla="*/ 0 w 1161951"/>
                <a:gd name="connsiteY8" fmla="*/ 1737001 h 1796428"/>
                <a:gd name="connsiteX9" fmla="*/ 80306 w 1161951"/>
                <a:gd name="connsiteY9" fmla="*/ 1031649 h 1796428"/>
                <a:gd name="connsiteX10" fmla="*/ 229769 w 1161951"/>
                <a:gd name="connsiteY10" fmla="*/ 882186 h 1796428"/>
                <a:gd name="connsiteX11" fmla="*/ 293248 w 1161951"/>
                <a:gd name="connsiteY11" fmla="*/ 881442 h 1796428"/>
                <a:gd name="connsiteX12" fmla="*/ 293248 w 1161951"/>
                <a:gd name="connsiteY12" fmla="*/ 269254 h 1796428"/>
                <a:gd name="connsiteX13" fmla="*/ 562502 w 1161951"/>
                <a:gd name="connsiteY13" fmla="*/ 0 h 1796428"/>
                <a:gd name="connsiteX14" fmla="*/ 892697 w 1161951"/>
                <a:gd name="connsiteY14" fmla="*/ 0 h 1796428"/>
                <a:gd name="connsiteX15" fmla="*/ 997503 w 1161951"/>
                <a:gd name="connsiteY15" fmla="*/ 21159 h 1796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61951" h="1796428">
                  <a:moveTo>
                    <a:pt x="997503" y="21159"/>
                  </a:moveTo>
                  <a:cubicBezTo>
                    <a:pt x="1094142" y="62034"/>
                    <a:pt x="1161951" y="157725"/>
                    <a:pt x="1161951" y="269254"/>
                  </a:cubicBezTo>
                  <a:lnTo>
                    <a:pt x="1161951" y="1079387"/>
                  </a:lnTo>
                  <a:lnTo>
                    <a:pt x="1159134" y="1079387"/>
                  </a:lnTo>
                  <a:lnTo>
                    <a:pt x="1156679" y="1103744"/>
                  </a:lnTo>
                  <a:cubicBezTo>
                    <a:pt x="1139484" y="1187770"/>
                    <a:pt x="1065140" y="1250977"/>
                    <a:pt x="976031" y="1250976"/>
                  </a:cubicBezTo>
                  <a:lnTo>
                    <a:pt x="458987" y="1250976"/>
                  </a:lnTo>
                  <a:lnTo>
                    <a:pt x="221786" y="1796428"/>
                  </a:lnTo>
                  <a:lnTo>
                    <a:pt x="0" y="1737001"/>
                  </a:lnTo>
                  <a:lnTo>
                    <a:pt x="80306" y="1031649"/>
                  </a:lnTo>
                  <a:cubicBezTo>
                    <a:pt x="80306" y="949103"/>
                    <a:pt x="147223" y="882187"/>
                    <a:pt x="229769" y="882186"/>
                  </a:cubicBezTo>
                  <a:lnTo>
                    <a:pt x="293248" y="881442"/>
                  </a:lnTo>
                  <a:lnTo>
                    <a:pt x="293248" y="269254"/>
                  </a:lnTo>
                  <a:cubicBezTo>
                    <a:pt x="293248" y="120549"/>
                    <a:pt x="413797" y="0"/>
                    <a:pt x="562502" y="0"/>
                  </a:cubicBezTo>
                  <a:lnTo>
                    <a:pt x="892697" y="0"/>
                  </a:lnTo>
                  <a:cubicBezTo>
                    <a:pt x="929873" y="0"/>
                    <a:pt x="965290" y="7534"/>
                    <a:pt x="997503" y="21159"/>
                  </a:cubicBezTo>
                  <a:close/>
                </a:path>
              </a:pathLst>
            </a:custGeom>
            <a:solidFill>
              <a:srgbClr val="00B05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0CC0ED08-5158-A96A-8EE6-1D26E6BE8B1E}"/>
                </a:ext>
              </a:extLst>
            </p:cNvPr>
            <p:cNvSpPr/>
            <p:nvPr/>
          </p:nvSpPr>
          <p:spPr>
            <a:xfrm>
              <a:off x="2907227" y="4849514"/>
              <a:ext cx="818171" cy="670252"/>
            </a:xfrm>
            <a:custGeom>
              <a:avLst/>
              <a:gdLst>
                <a:gd name="connsiteX0" fmla="*/ 577018 w 818171"/>
                <a:gd name="connsiteY0" fmla="*/ 1119 h 757777"/>
                <a:gd name="connsiteX1" fmla="*/ 674814 w 818171"/>
                <a:gd name="connsiteY1" fmla="*/ 87525 h 757777"/>
                <a:gd name="connsiteX2" fmla="*/ 814120 w 818171"/>
                <a:gd name="connsiteY2" fmla="*/ 607423 h 757777"/>
                <a:gd name="connsiteX3" fmla="*/ 772629 w 818171"/>
                <a:gd name="connsiteY3" fmla="*/ 731151 h 757777"/>
                <a:gd name="connsiteX4" fmla="*/ 750138 w 818171"/>
                <a:gd name="connsiteY4" fmla="*/ 742323 h 757777"/>
                <a:gd name="connsiteX5" fmla="*/ 740976 w 818171"/>
                <a:gd name="connsiteY5" fmla="*/ 748500 h 757777"/>
                <a:gd name="connsiteX6" fmla="*/ 735460 w 818171"/>
                <a:gd name="connsiteY6" fmla="*/ 749614 h 757777"/>
                <a:gd name="connsiteX7" fmla="*/ 730645 w 818171"/>
                <a:gd name="connsiteY7" fmla="*/ 752005 h 757777"/>
                <a:gd name="connsiteX8" fmla="*/ 720450 w 818171"/>
                <a:gd name="connsiteY8" fmla="*/ 752644 h 757777"/>
                <a:gd name="connsiteX9" fmla="*/ 695025 w 818171"/>
                <a:gd name="connsiteY9" fmla="*/ 757777 h 757777"/>
                <a:gd name="connsiteX10" fmla="*/ 118051 w 818171"/>
                <a:gd name="connsiteY10" fmla="*/ 757777 h 757777"/>
                <a:gd name="connsiteX11" fmla="*/ 0 w 818171"/>
                <a:gd name="connsiteY11" fmla="*/ 639726 h 757777"/>
                <a:gd name="connsiteX12" fmla="*/ 118051 w 818171"/>
                <a:gd name="connsiteY12" fmla="*/ 521675 h 757777"/>
                <a:gd name="connsiteX13" fmla="*/ 546713 w 818171"/>
                <a:gd name="connsiteY13" fmla="*/ 521675 h 757777"/>
                <a:gd name="connsiteX14" fmla="*/ 446757 w 818171"/>
                <a:gd name="connsiteY14" fmla="*/ 148633 h 757777"/>
                <a:gd name="connsiteX15" fmla="*/ 530232 w 818171"/>
                <a:gd name="connsiteY15" fmla="*/ 4051 h 757777"/>
                <a:gd name="connsiteX16" fmla="*/ 577018 w 818171"/>
                <a:gd name="connsiteY16" fmla="*/ 1119 h 757777"/>
                <a:gd name="connsiteX0" fmla="*/ 577018 w 818171"/>
                <a:gd name="connsiteY0" fmla="*/ 0 h 756658"/>
                <a:gd name="connsiteX1" fmla="*/ 674814 w 818171"/>
                <a:gd name="connsiteY1" fmla="*/ 86406 h 756658"/>
                <a:gd name="connsiteX2" fmla="*/ 814120 w 818171"/>
                <a:gd name="connsiteY2" fmla="*/ 606304 h 756658"/>
                <a:gd name="connsiteX3" fmla="*/ 772629 w 818171"/>
                <a:gd name="connsiteY3" fmla="*/ 730032 h 756658"/>
                <a:gd name="connsiteX4" fmla="*/ 750138 w 818171"/>
                <a:gd name="connsiteY4" fmla="*/ 741204 h 756658"/>
                <a:gd name="connsiteX5" fmla="*/ 740976 w 818171"/>
                <a:gd name="connsiteY5" fmla="*/ 747381 h 756658"/>
                <a:gd name="connsiteX6" fmla="*/ 735460 w 818171"/>
                <a:gd name="connsiteY6" fmla="*/ 748495 h 756658"/>
                <a:gd name="connsiteX7" fmla="*/ 730645 w 818171"/>
                <a:gd name="connsiteY7" fmla="*/ 750886 h 756658"/>
                <a:gd name="connsiteX8" fmla="*/ 720450 w 818171"/>
                <a:gd name="connsiteY8" fmla="*/ 751525 h 756658"/>
                <a:gd name="connsiteX9" fmla="*/ 695025 w 818171"/>
                <a:gd name="connsiteY9" fmla="*/ 756658 h 756658"/>
                <a:gd name="connsiteX10" fmla="*/ 118051 w 818171"/>
                <a:gd name="connsiteY10" fmla="*/ 756658 h 756658"/>
                <a:gd name="connsiteX11" fmla="*/ 0 w 818171"/>
                <a:gd name="connsiteY11" fmla="*/ 638607 h 756658"/>
                <a:gd name="connsiteX12" fmla="*/ 118051 w 818171"/>
                <a:gd name="connsiteY12" fmla="*/ 520556 h 756658"/>
                <a:gd name="connsiteX13" fmla="*/ 546713 w 818171"/>
                <a:gd name="connsiteY13" fmla="*/ 520556 h 756658"/>
                <a:gd name="connsiteX14" fmla="*/ 446757 w 818171"/>
                <a:gd name="connsiteY14" fmla="*/ 147514 h 756658"/>
                <a:gd name="connsiteX15" fmla="*/ 577018 w 818171"/>
                <a:gd name="connsiteY15" fmla="*/ 0 h 756658"/>
                <a:gd name="connsiteX0" fmla="*/ 577018 w 818171"/>
                <a:gd name="connsiteY0" fmla="*/ 0 h 756658"/>
                <a:gd name="connsiteX1" fmla="*/ 674814 w 818171"/>
                <a:gd name="connsiteY1" fmla="*/ 86406 h 756658"/>
                <a:gd name="connsiteX2" fmla="*/ 814120 w 818171"/>
                <a:gd name="connsiteY2" fmla="*/ 606304 h 756658"/>
                <a:gd name="connsiteX3" fmla="*/ 772629 w 818171"/>
                <a:gd name="connsiteY3" fmla="*/ 730032 h 756658"/>
                <a:gd name="connsiteX4" fmla="*/ 750138 w 818171"/>
                <a:gd name="connsiteY4" fmla="*/ 741204 h 756658"/>
                <a:gd name="connsiteX5" fmla="*/ 740976 w 818171"/>
                <a:gd name="connsiteY5" fmla="*/ 747381 h 756658"/>
                <a:gd name="connsiteX6" fmla="*/ 735460 w 818171"/>
                <a:gd name="connsiteY6" fmla="*/ 748495 h 756658"/>
                <a:gd name="connsiteX7" fmla="*/ 730645 w 818171"/>
                <a:gd name="connsiteY7" fmla="*/ 750886 h 756658"/>
                <a:gd name="connsiteX8" fmla="*/ 720450 w 818171"/>
                <a:gd name="connsiteY8" fmla="*/ 751525 h 756658"/>
                <a:gd name="connsiteX9" fmla="*/ 695025 w 818171"/>
                <a:gd name="connsiteY9" fmla="*/ 756658 h 756658"/>
                <a:gd name="connsiteX10" fmla="*/ 118051 w 818171"/>
                <a:gd name="connsiteY10" fmla="*/ 756658 h 756658"/>
                <a:gd name="connsiteX11" fmla="*/ 0 w 818171"/>
                <a:gd name="connsiteY11" fmla="*/ 638607 h 756658"/>
                <a:gd name="connsiteX12" fmla="*/ 118051 w 818171"/>
                <a:gd name="connsiteY12" fmla="*/ 520556 h 756658"/>
                <a:gd name="connsiteX13" fmla="*/ 546713 w 818171"/>
                <a:gd name="connsiteY13" fmla="*/ 520556 h 756658"/>
                <a:gd name="connsiteX14" fmla="*/ 446757 w 818171"/>
                <a:gd name="connsiteY14" fmla="*/ 147514 h 756658"/>
                <a:gd name="connsiteX15" fmla="*/ 668458 w 818171"/>
                <a:gd name="connsiteY15" fmla="*/ 91440 h 756658"/>
                <a:gd name="connsiteX0" fmla="*/ 674814 w 818171"/>
                <a:gd name="connsiteY0" fmla="*/ 35943 h 706195"/>
                <a:gd name="connsiteX1" fmla="*/ 814120 w 818171"/>
                <a:gd name="connsiteY1" fmla="*/ 555841 h 706195"/>
                <a:gd name="connsiteX2" fmla="*/ 772629 w 818171"/>
                <a:gd name="connsiteY2" fmla="*/ 679569 h 706195"/>
                <a:gd name="connsiteX3" fmla="*/ 750138 w 818171"/>
                <a:gd name="connsiteY3" fmla="*/ 690741 h 706195"/>
                <a:gd name="connsiteX4" fmla="*/ 740976 w 818171"/>
                <a:gd name="connsiteY4" fmla="*/ 696918 h 706195"/>
                <a:gd name="connsiteX5" fmla="*/ 735460 w 818171"/>
                <a:gd name="connsiteY5" fmla="*/ 698032 h 706195"/>
                <a:gd name="connsiteX6" fmla="*/ 730645 w 818171"/>
                <a:gd name="connsiteY6" fmla="*/ 700423 h 706195"/>
                <a:gd name="connsiteX7" fmla="*/ 720450 w 818171"/>
                <a:gd name="connsiteY7" fmla="*/ 701062 h 706195"/>
                <a:gd name="connsiteX8" fmla="*/ 695025 w 818171"/>
                <a:gd name="connsiteY8" fmla="*/ 706195 h 706195"/>
                <a:gd name="connsiteX9" fmla="*/ 118051 w 818171"/>
                <a:gd name="connsiteY9" fmla="*/ 706195 h 706195"/>
                <a:gd name="connsiteX10" fmla="*/ 0 w 818171"/>
                <a:gd name="connsiteY10" fmla="*/ 588144 h 706195"/>
                <a:gd name="connsiteX11" fmla="*/ 118051 w 818171"/>
                <a:gd name="connsiteY11" fmla="*/ 470093 h 706195"/>
                <a:gd name="connsiteX12" fmla="*/ 546713 w 818171"/>
                <a:gd name="connsiteY12" fmla="*/ 470093 h 706195"/>
                <a:gd name="connsiteX13" fmla="*/ 446757 w 818171"/>
                <a:gd name="connsiteY13" fmla="*/ 97051 h 706195"/>
                <a:gd name="connsiteX14" fmla="*/ 668458 w 818171"/>
                <a:gd name="connsiteY14" fmla="*/ 40977 h 706195"/>
                <a:gd name="connsiteX0" fmla="*/ 674814 w 818171"/>
                <a:gd name="connsiteY0" fmla="*/ 0 h 670252"/>
                <a:gd name="connsiteX1" fmla="*/ 814120 w 818171"/>
                <a:gd name="connsiteY1" fmla="*/ 519898 h 670252"/>
                <a:gd name="connsiteX2" fmla="*/ 772629 w 818171"/>
                <a:gd name="connsiteY2" fmla="*/ 643626 h 670252"/>
                <a:gd name="connsiteX3" fmla="*/ 750138 w 818171"/>
                <a:gd name="connsiteY3" fmla="*/ 654798 h 670252"/>
                <a:gd name="connsiteX4" fmla="*/ 740976 w 818171"/>
                <a:gd name="connsiteY4" fmla="*/ 660975 h 670252"/>
                <a:gd name="connsiteX5" fmla="*/ 735460 w 818171"/>
                <a:gd name="connsiteY5" fmla="*/ 662089 h 670252"/>
                <a:gd name="connsiteX6" fmla="*/ 730645 w 818171"/>
                <a:gd name="connsiteY6" fmla="*/ 664480 h 670252"/>
                <a:gd name="connsiteX7" fmla="*/ 720450 w 818171"/>
                <a:gd name="connsiteY7" fmla="*/ 665119 h 670252"/>
                <a:gd name="connsiteX8" fmla="*/ 695025 w 818171"/>
                <a:gd name="connsiteY8" fmla="*/ 670252 h 670252"/>
                <a:gd name="connsiteX9" fmla="*/ 118051 w 818171"/>
                <a:gd name="connsiteY9" fmla="*/ 670252 h 670252"/>
                <a:gd name="connsiteX10" fmla="*/ 0 w 818171"/>
                <a:gd name="connsiteY10" fmla="*/ 552201 h 670252"/>
                <a:gd name="connsiteX11" fmla="*/ 118051 w 818171"/>
                <a:gd name="connsiteY11" fmla="*/ 434150 h 670252"/>
                <a:gd name="connsiteX12" fmla="*/ 546713 w 818171"/>
                <a:gd name="connsiteY12" fmla="*/ 434150 h 670252"/>
                <a:gd name="connsiteX13" fmla="*/ 446757 w 818171"/>
                <a:gd name="connsiteY13" fmla="*/ 61108 h 67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18171" h="670252">
                  <a:moveTo>
                    <a:pt x="674814" y="0"/>
                  </a:moveTo>
                  <a:lnTo>
                    <a:pt x="814120" y="519898"/>
                  </a:lnTo>
                  <a:cubicBezTo>
                    <a:pt x="826776" y="567130"/>
                    <a:pt x="808918" y="615350"/>
                    <a:pt x="772629" y="643626"/>
                  </a:cubicBezTo>
                  <a:lnTo>
                    <a:pt x="750138" y="654798"/>
                  </a:lnTo>
                  <a:lnTo>
                    <a:pt x="740976" y="660975"/>
                  </a:lnTo>
                  <a:lnTo>
                    <a:pt x="735460" y="662089"/>
                  </a:lnTo>
                  <a:lnTo>
                    <a:pt x="730645" y="664480"/>
                  </a:lnTo>
                  <a:lnTo>
                    <a:pt x="720450" y="665119"/>
                  </a:lnTo>
                  <a:lnTo>
                    <a:pt x="695025" y="670252"/>
                  </a:lnTo>
                  <a:lnTo>
                    <a:pt x="118051" y="670252"/>
                  </a:lnTo>
                  <a:cubicBezTo>
                    <a:pt x="52853" y="670252"/>
                    <a:pt x="0" y="617399"/>
                    <a:pt x="0" y="552201"/>
                  </a:cubicBezTo>
                  <a:cubicBezTo>
                    <a:pt x="0" y="487003"/>
                    <a:pt x="52853" y="434150"/>
                    <a:pt x="118051" y="434150"/>
                  </a:cubicBezTo>
                  <a:lnTo>
                    <a:pt x="546713" y="434150"/>
                  </a:lnTo>
                  <a:lnTo>
                    <a:pt x="446757" y="61108"/>
                  </a:lnTo>
                </a:path>
              </a:pathLst>
            </a:custGeom>
            <a:solidFill>
              <a:srgbClr val="00B05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CF75F65F-EFE1-DA94-7F7F-060BB7B95679}"/>
                </a:ext>
              </a:extLst>
            </p:cNvPr>
            <p:cNvSpPr/>
            <p:nvPr/>
          </p:nvSpPr>
          <p:spPr>
            <a:xfrm>
              <a:off x="2280697" y="3517055"/>
              <a:ext cx="1276965" cy="1276965"/>
            </a:xfrm>
            <a:prstGeom prst="ellipse">
              <a:avLst/>
            </a:prstGeom>
            <a:solidFill>
              <a:srgbClr val="00B05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24CA32F7-0741-D477-399C-C538AA80CA42}"/>
                </a:ext>
              </a:extLst>
            </p:cNvPr>
            <p:cNvSpPr/>
            <p:nvPr/>
          </p:nvSpPr>
          <p:spPr>
            <a:xfrm>
              <a:off x="2365769" y="4285654"/>
              <a:ext cx="278656" cy="107454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667047C9-CE82-64C1-9232-B483F2EF1E42}"/>
                </a:ext>
              </a:extLst>
            </p:cNvPr>
            <p:cNvSpPr/>
            <p:nvPr/>
          </p:nvSpPr>
          <p:spPr>
            <a:xfrm>
              <a:off x="2846781" y="4285654"/>
              <a:ext cx="278656" cy="107454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C47EECF1-560D-1832-4E5D-69CD9A0023D0}"/>
                </a:ext>
              </a:extLst>
            </p:cNvPr>
            <p:cNvSpPr/>
            <p:nvPr/>
          </p:nvSpPr>
          <p:spPr>
            <a:xfrm rot="20700000">
              <a:off x="2543494" y="4614523"/>
              <a:ext cx="306848" cy="777352"/>
            </a:xfrm>
            <a:custGeom>
              <a:avLst/>
              <a:gdLst>
                <a:gd name="connsiteX0" fmla="*/ 164002 w 306848"/>
                <a:gd name="connsiteY0" fmla="*/ 9276 h 777352"/>
                <a:gd name="connsiteX1" fmla="*/ 236103 w 306848"/>
                <a:gd name="connsiteY1" fmla="*/ 118050 h 777352"/>
                <a:gd name="connsiteX2" fmla="*/ 233518 w 306848"/>
                <a:gd name="connsiteY2" fmla="*/ 374876 h 777352"/>
                <a:gd name="connsiteX3" fmla="*/ 233580 w 306848"/>
                <a:gd name="connsiteY3" fmla="*/ 381542 h 777352"/>
                <a:gd name="connsiteX4" fmla="*/ 306848 w 306848"/>
                <a:gd name="connsiteY4" fmla="*/ 308274 h 777352"/>
                <a:gd name="connsiteX5" fmla="*/ 306848 w 306848"/>
                <a:gd name="connsiteY5" fmla="*/ 642172 h 777352"/>
                <a:gd name="connsiteX6" fmla="*/ 206245 w 306848"/>
                <a:gd name="connsiteY6" fmla="*/ 742775 h 777352"/>
                <a:gd name="connsiteX7" fmla="*/ 78348 w 306848"/>
                <a:gd name="connsiteY7" fmla="*/ 768708 h 777352"/>
                <a:gd name="connsiteX8" fmla="*/ 73189 w 306848"/>
                <a:gd name="connsiteY8" fmla="*/ 765281 h 777352"/>
                <a:gd name="connsiteX9" fmla="*/ 72101 w 306848"/>
                <a:gd name="connsiteY9" fmla="*/ 765061 h 777352"/>
                <a:gd name="connsiteX10" fmla="*/ 0 w 306848"/>
                <a:gd name="connsiteY10" fmla="*/ 656288 h 777352"/>
                <a:gd name="connsiteX11" fmla="*/ 0 w 306848"/>
                <a:gd name="connsiteY11" fmla="*/ 118051 h 777352"/>
                <a:gd name="connsiteX12" fmla="*/ 118052 w 306848"/>
                <a:gd name="connsiteY12" fmla="*/ 0 h 777352"/>
                <a:gd name="connsiteX13" fmla="*/ 164002 w 306848"/>
                <a:gd name="connsiteY13" fmla="*/ 9276 h 777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06848" h="777352">
                  <a:moveTo>
                    <a:pt x="164002" y="9276"/>
                  </a:moveTo>
                  <a:cubicBezTo>
                    <a:pt x="206374" y="27198"/>
                    <a:pt x="236103" y="69153"/>
                    <a:pt x="236103" y="118050"/>
                  </a:cubicBezTo>
                  <a:lnTo>
                    <a:pt x="233518" y="374876"/>
                  </a:lnTo>
                  <a:lnTo>
                    <a:pt x="233580" y="381542"/>
                  </a:lnTo>
                  <a:lnTo>
                    <a:pt x="306848" y="308274"/>
                  </a:lnTo>
                  <a:lnTo>
                    <a:pt x="306848" y="642172"/>
                  </a:lnTo>
                  <a:lnTo>
                    <a:pt x="206245" y="742775"/>
                  </a:lnTo>
                  <a:cubicBezTo>
                    <a:pt x="171668" y="777352"/>
                    <a:pt x="120981" y="785997"/>
                    <a:pt x="78348" y="768708"/>
                  </a:cubicBezTo>
                  <a:lnTo>
                    <a:pt x="73189" y="765281"/>
                  </a:lnTo>
                  <a:lnTo>
                    <a:pt x="72101" y="765061"/>
                  </a:lnTo>
                  <a:cubicBezTo>
                    <a:pt x="29730" y="747141"/>
                    <a:pt x="0" y="705187"/>
                    <a:pt x="0" y="656288"/>
                  </a:cubicBezTo>
                  <a:lnTo>
                    <a:pt x="0" y="118051"/>
                  </a:lnTo>
                  <a:cubicBezTo>
                    <a:pt x="1" y="52852"/>
                    <a:pt x="52854" y="-1"/>
                    <a:pt x="118052" y="0"/>
                  </a:cubicBezTo>
                  <a:cubicBezTo>
                    <a:pt x="134352" y="0"/>
                    <a:pt x="149879" y="3303"/>
                    <a:pt x="164002" y="9276"/>
                  </a:cubicBezTo>
                  <a:close/>
                </a:path>
              </a:pathLst>
            </a:custGeom>
            <a:solidFill>
              <a:srgbClr val="00B05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53A67CA0-8A5D-7481-A6AC-2B0DCECBD09A}"/>
              </a:ext>
            </a:extLst>
          </p:cNvPr>
          <p:cNvGrpSpPr/>
          <p:nvPr/>
        </p:nvGrpSpPr>
        <p:grpSpPr>
          <a:xfrm>
            <a:off x="7283851" y="640788"/>
            <a:ext cx="1972379" cy="2719771"/>
            <a:chOff x="7283851" y="640788"/>
            <a:chExt cx="1972379" cy="2719771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F40A0D53-2691-7738-437D-0786F931C110}"/>
                </a:ext>
              </a:extLst>
            </p:cNvPr>
            <p:cNvGrpSpPr/>
            <p:nvPr/>
          </p:nvGrpSpPr>
          <p:grpSpPr>
            <a:xfrm>
              <a:off x="7283851" y="676202"/>
              <a:ext cx="1545742" cy="2684357"/>
              <a:chOff x="415165" y="0"/>
              <a:chExt cx="1689987" cy="2934545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4359D6AF-EC3A-855A-3FD2-31023B49F567}"/>
                  </a:ext>
                </a:extLst>
              </p:cNvPr>
              <p:cNvGrpSpPr/>
              <p:nvPr/>
            </p:nvGrpSpPr>
            <p:grpSpPr>
              <a:xfrm>
                <a:off x="415935" y="0"/>
                <a:ext cx="1689217" cy="2934545"/>
                <a:chOff x="415935" y="0"/>
                <a:chExt cx="1689217" cy="2934545"/>
              </a:xfrm>
            </p:grpSpPr>
            <p:sp>
              <p:nvSpPr>
                <p:cNvPr id="71" name="四角形: 上の 2 つの角を丸める 70">
                  <a:extLst>
                    <a:ext uri="{FF2B5EF4-FFF2-40B4-BE49-F238E27FC236}">
                      <a16:creationId xmlns:a16="http://schemas.microsoft.com/office/drawing/2014/main" id="{F9FA6420-FA19-FD71-6BB5-50A4A05E3CB9}"/>
                    </a:ext>
                  </a:extLst>
                </p:cNvPr>
                <p:cNvSpPr/>
                <p:nvPr/>
              </p:nvSpPr>
              <p:spPr>
                <a:xfrm>
                  <a:off x="1275337" y="2194914"/>
                  <a:ext cx="829815" cy="739631"/>
                </a:xfrm>
                <a:prstGeom prst="round2SameRect">
                  <a:avLst>
                    <a:gd name="adj1" fmla="val 32829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5209F54C-697B-EF66-8CCA-973705739193}"/>
                    </a:ext>
                  </a:extLst>
                </p:cNvPr>
                <p:cNvSpPr/>
                <p:nvPr/>
              </p:nvSpPr>
              <p:spPr>
                <a:xfrm rot="10800000">
                  <a:off x="643595" y="1934031"/>
                  <a:ext cx="927099" cy="1000514"/>
                </a:xfrm>
                <a:custGeom>
                  <a:avLst/>
                  <a:gdLst>
                    <a:gd name="connsiteX0" fmla="*/ 195300 w 1063814"/>
                    <a:gd name="connsiteY0" fmla="*/ 1084302 h 1084631"/>
                    <a:gd name="connsiteX1" fmla="*/ 6328 w 1063814"/>
                    <a:gd name="connsiteY1" fmla="*/ 947915 h 1084631"/>
                    <a:gd name="connsiteX2" fmla="*/ 136715 w 1063814"/>
                    <a:gd name="connsiteY2" fmla="*/ 722079 h 1084631"/>
                    <a:gd name="connsiteX3" fmla="*/ 636141 w 1063814"/>
                    <a:gd name="connsiteY3" fmla="*/ 588258 h 1084631"/>
                    <a:gd name="connsiteX4" fmla="*/ 724086 w 1063814"/>
                    <a:gd name="connsiteY4" fmla="*/ 0 h 1084631"/>
                    <a:gd name="connsiteX5" fmla="*/ 953696 w 1063814"/>
                    <a:gd name="connsiteY5" fmla="*/ 0 h 1084631"/>
                    <a:gd name="connsiteX6" fmla="*/ 1055472 w 1063814"/>
                    <a:gd name="connsiteY6" fmla="*/ 680775 h 1084631"/>
                    <a:gd name="connsiteX7" fmla="*/ 1052970 w 1063814"/>
                    <a:gd name="connsiteY7" fmla="*/ 680775 h 1084631"/>
                    <a:gd name="connsiteX8" fmla="*/ 1058685 w 1063814"/>
                    <a:gd name="connsiteY8" fmla="*/ 702102 h 1084631"/>
                    <a:gd name="connsiteX9" fmla="*/ 952998 w 1063814"/>
                    <a:gd name="connsiteY9" fmla="*/ 885156 h 1084631"/>
                    <a:gd name="connsiteX10" fmla="*/ 232165 w 1063814"/>
                    <a:gd name="connsiteY10" fmla="*/ 1078302 h 1084631"/>
                    <a:gd name="connsiteX11" fmla="*/ 195300 w 1063814"/>
                    <a:gd name="connsiteY11" fmla="*/ 1084302 h 1084631"/>
                    <a:gd name="connsiteX0" fmla="*/ 228837 w 1060486"/>
                    <a:gd name="connsiteY0" fmla="*/ 1078302 h 1079216"/>
                    <a:gd name="connsiteX1" fmla="*/ 3000 w 1060486"/>
                    <a:gd name="connsiteY1" fmla="*/ 947915 h 1079216"/>
                    <a:gd name="connsiteX2" fmla="*/ 133387 w 1060486"/>
                    <a:gd name="connsiteY2" fmla="*/ 722079 h 1079216"/>
                    <a:gd name="connsiteX3" fmla="*/ 632813 w 1060486"/>
                    <a:gd name="connsiteY3" fmla="*/ 588258 h 1079216"/>
                    <a:gd name="connsiteX4" fmla="*/ 720758 w 1060486"/>
                    <a:gd name="connsiteY4" fmla="*/ 0 h 1079216"/>
                    <a:gd name="connsiteX5" fmla="*/ 950368 w 1060486"/>
                    <a:gd name="connsiteY5" fmla="*/ 0 h 1079216"/>
                    <a:gd name="connsiteX6" fmla="*/ 1052144 w 1060486"/>
                    <a:gd name="connsiteY6" fmla="*/ 680775 h 1079216"/>
                    <a:gd name="connsiteX7" fmla="*/ 1049642 w 1060486"/>
                    <a:gd name="connsiteY7" fmla="*/ 680775 h 1079216"/>
                    <a:gd name="connsiteX8" fmla="*/ 1055357 w 1060486"/>
                    <a:gd name="connsiteY8" fmla="*/ 702102 h 1079216"/>
                    <a:gd name="connsiteX9" fmla="*/ 949670 w 1060486"/>
                    <a:gd name="connsiteY9" fmla="*/ 885156 h 1079216"/>
                    <a:gd name="connsiteX10" fmla="*/ 228837 w 1060486"/>
                    <a:gd name="connsiteY10" fmla="*/ 1078302 h 1079216"/>
                    <a:gd name="connsiteX0" fmla="*/ 3000 w 1060486"/>
                    <a:gd name="connsiteY0" fmla="*/ 947915 h 1079236"/>
                    <a:gd name="connsiteX1" fmla="*/ 133387 w 1060486"/>
                    <a:gd name="connsiteY1" fmla="*/ 722079 h 1079236"/>
                    <a:gd name="connsiteX2" fmla="*/ 632813 w 1060486"/>
                    <a:gd name="connsiteY2" fmla="*/ 588258 h 1079236"/>
                    <a:gd name="connsiteX3" fmla="*/ 720758 w 1060486"/>
                    <a:gd name="connsiteY3" fmla="*/ 0 h 1079236"/>
                    <a:gd name="connsiteX4" fmla="*/ 950368 w 1060486"/>
                    <a:gd name="connsiteY4" fmla="*/ 0 h 1079236"/>
                    <a:gd name="connsiteX5" fmla="*/ 1052144 w 1060486"/>
                    <a:gd name="connsiteY5" fmla="*/ 680775 h 1079236"/>
                    <a:gd name="connsiteX6" fmla="*/ 1049642 w 1060486"/>
                    <a:gd name="connsiteY6" fmla="*/ 680775 h 1079236"/>
                    <a:gd name="connsiteX7" fmla="*/ 1055357 w 1060486"/>
                    <a:gd name="connsiteY7" fmla="*/ 702102 h 1079236"/>
                    <a:gd name="connsiteX8" fmla="*/ 949670 w 1060486"/>
                    <a:gd name="connsiteY8" fmla="*/ 885156 h 1079236"/>
                    <a:gd name="connsiteX9" fmla="*/ 228837 w 1060486"/>
                    <a:gd name="connsiteY9" fmla="*/ 1078302 h 1079236"/>
                    <a:gd name="connsiteX10" fmla="*/ 94440 w 1060486"/>
                    <a:gd name="connsiteY10" fmla="*/ 1039355 h 1079236"/>
                    <a:gd name="connsiteX0" fmla="*/ 73053 w 1000152"/>
                    <a:gd name="connsiteY0" fmla="*/ 722079 h 1079236"/>
                    <a:gd name="connsiteX1" fmla="*/ 572479 w 1000152"/>
                    <a:gd name="connsiteY1" fmla="*/ 588258 h 1079236"/>
                    <a:gd name="connsiteX2" fmla="*/ 660424 w 1000152"/>
                    <a:gd name="connsiteY2" fmla="*/ 0 h 1079236"/>
                    <a:gd name="connsiteX3" fmla="*/ 890034 w 1000152"/>
                    <a:gd name="connsiteY3" fmla="*/ 0 h 1079236"/>
                    <a:gd name="connsiteX4" fmla="*/ 991810 w 1000152"/>
                    <a:gd name="connsiteY4" fmla="*/ 680775 h 1079236"/>
                    <a:gd name="connsiteX5" fmla="*/ 989308 w 1000152"/>
                    <a:gd name="connsiteY5" fmla="*/ 680775 h 1079236"/>
                    <a:gd name="connsiteX6" fmla="*/ 995023 w 1000152"/>
                    <a:gd name="connsiteY6" fmla="*/ 702102 h 1079236"/>
                    <a:gd name="connsiteX7" fmla="*/ 889336 w 1000152"/>
                    <a:gd name="connsiteY7" fmla="*/ 885156 h 1079236"/>
                    <a:gd name="connsiteX8" fmla="*/ 168503 w 1000152"/>
                    <a:gd name="connsiteY8" fmla="*/ 1078302 h 1079236"/>
                    <a:gd name="connsiteX9" fmla="*/ 34106 w 1000152"/>
                    <a:gd name="connsiteY9" fmla="*/ 1039355 h 1079236"/>
                    <a:gd name="connsiteX0" fmla="*/ 0 w 927099"/>
                    <a:gd name="connsiteY0" fmla="*/ 722079 h 1078302"/>
                    <a:gd name="connsiteX1" fmla="*/ 499426 w 927099"/>
                    <a:gd name="connsiteY1" fmla="*/ 588258 h 1078302"/>
                    <a:gd name="connsiteX2" fmla="*/ 587371 w 927099"/>
                    <a:gd name="connsiteY2" fmla="*/ 0 h 1078302"/>
                    <a:gd name="connsiteX3" fmla="*/ 816981 w 927099"/>
                    <a:gd name="connsiteY3" fmla="*/ 0 h 1078302"/>
                    <a:gd name="connsiteX4" fmla="*/ 918757 w 927099"/>
                    <a:gd name="connsiteY4" fmla="*/ 680775 h 1078302"/>
                    <a:gd name="connsiteX5" fmla="*/ 916255 w 927099"/>
                    <a:gd name="connsiteY5" fmla="*/ 680775 h 1078302"/>
                    <a:gd name="connsiteX6" fmla="*/ 921970 w 927099"/>
                    <a:gd name="connsiteY6" fmla="*/ 702102 h 1078302"/>
                    <a:gd name="connsiteX7" fmla="*/ 816283 w 927099"/>
                    <a:gd name="connsiteY7" fmla="*/ 885156 h 1078302"/>
                    <a:gd name="connsiteX8" fmla="*/ 95450 w 927099"/>
                    <a:gd name="connsiteY8" fmla="*/ 1078302 h 1078302"/>
                    <a:gd name="connsiteX0" fmla="*/ 0 w 927099"/>
                    <a:gd name="connsiteY0" fmla="*/ 722079 h 1014802"/>
                    <a:gd name="connsiteX1" fmla="*/ 499426 w 927099"/>
                    <a:gd name="connsiteY1" fmla="*/ 588258 h 1014802"/>
                    <a:gd name="connsiteX2" fmla="*/ 587371 w 927099"/>
                    <a:gd name="connsiteY2" fmla="*/ 0 h 1014802"/>
                    <a:gd name="connsiteX3" fmla="*/ 816981 w 927099"/>
                    <a:gd name="connsiteY3" fmla="*/ 0 h 1014802"/>
                    <a:gd name="connsiteX4" fmla="*/ 918757 w 927099"/>
                    <a:gd name="connsiteY4" fmla="*/ 680775 h 1014802"/>
                    <a:gd name="connsiteX5" fmla="*/ 916255 w 927099"/>
                    <a:gd name="connsiteY5" fmla="*/ 680775 h 1014802"/>
                    <a:gd name="connsiteX6" fmla="*/ 921970 w 927099"/>
                    <a:gd name="connsiteY6" fmla="*/ 702102 h 1014802"/>
                    <a:gd name="connsiteX7" fmla="*/ 816283 w 927099"/>
                    <a:gd name="connsiteY7" fmla="*/ 885156 h 1014802"/>
                    <a:gd name="connsiteX8" fmla="*/ 393900 w 927099"/>
                    <a:gd name="connsiteY8" fmla="*/ 1014802 h 1014802"/>
                    <a:gd name="connsiteX0" fmla="*/ 0 w 927099"/>
                    <a:gd name="connsiteY0" fmla="*/ 722079 h 1014802"/>
                    <a:gd name="connsiteX1" fmla="*/ 499426 w 927099"/>
                    <a:gd name="connsiteY1" fmla="*/ 588258 h 1014802"/>
                    <a:gd name="connsiteX2" fmla="*/ 587371 w 927099"/>
                    <a:gd name="connsiteY2" fmla="*/ 0 h 1014802"/>
                    <a:gd name="connsiteX3" fmla="*/ 816981 w 927099"/>
                    <a:gd name="connsiteY3" fmla="*/ 0 h 1014802"/>
                    <a:gd name="connsiteX4" fmla="*/ 918757 w 927099"/>
                    <a:gd name="connsiteY4" fmla="*/ 680775 h 1014802"/>
                    <a:gd name="connsiteX5" fmla="*/ 916255 w 927099"/>
                    <a:gd name="connsiteY5" fmla="*/ 680775 h 1014802"/>
                    <a:gd name="connsiteX6" fmla="*/ 921970 w 927099"/>
                    <a:gd name="connsiteY6" fmla="*/ 702102 h 1014802"/>
                    <a:gd name="connsiteX7" fmla="*/ 816283 w 927099"/>
                    <a:gd name="connsiteY7" fmla="*/ 885156 h 1014802"/>
                    <a:gd name="connsiteX8" fmla="*/ 393900 w 927099"/>
                    <a:gd name="connsiteY8" fmla="*/ 1014802 h 1014802"/>
                    <a:gd name="connsiteX0" fmla="*/ 0 w 927099"/>
                    <a:gd name="connsiteY0" fmla="*/ 722079 h 1000514"/>
                    <a:gd name="connsiteX1" fmla="*/ 499426 w 927099"/>
                    <a:gd name="connsiteY1" fmla="*/ 588258 h 1000514"/>
                    <a:gd name="connsiteX2" fmla="*/ 587371 w 927099"/>
                    <a:gd name="connsiteY2" fmla="*/ 0 h 1000514"/>
                    <a:gd name="connsiteX3" fmla="*/ 816981 w 927099"/>
                    <a:gd name="connsiteY3" fmla="*/ 0 h 1000514"/>
                    <a:gd name="connsiteX4" fmla="*/ 918757 w 927099"/>
                    <a:gd name="connsiteY4" fmla="*/ 680775 h 1000514"/>
                    <a:gd name="connsiteX5" fmla="*/ 916255 w 927099"/>
                    <a:gd name="connsiteY5" fmla="*/ 680775 h 1000514"/>
                    <a:gd name="connsiteX6" fmla="*/ 921970 w 927099"/>
                    <a:gd name="connsiteY6" fmla="*/ 702102 h 1000514"/>
                    <a:gd name="connsiteX7" fmla="*/ 816283 w 927099"/>
                    <a:gd name="connsiteY7" fmla="*/ 885156 h 1000514"/>
                    <a:gd name="connsiteX8" fmla="*/ 453431 w 927099"/>
                    <a:gd name="connsiteY8" fmla="*/ 1000514 h 1000514"/>
                    <a:gd name="connsiteX0" fmla="*/ 0 w 927099"/>
                    <a:gd name="connsiteY0" fmla="*/ 722079 h 1000514"/>
                    <a:gd name="connsiteX1" fmla="*/ 499426 w 927099"/>
                    <a:gd name="connsiteY1" fmla="*/ 588258 h 1000514"/>
                    <a:gd name="connsiteX2" fmla="*/ 587371 w 927099"/>
                    <a:gd name="connsiteY2" fmla="*/ 0 h 1000514"/>
                    <a:gd name="connsiteX3" fmla="*/ 816981 w 927099"/>
                    <a:gd name="connsiteY3" fmla="*/ 0 h 1000514"/>
                    <a:gd name="connsiteX4" fmla="*/ 918757 w 927099"/>
                    <a:gd name="connsiteY4" fmla="*/ 680775 h 1000514"/>
                    <a:gd name="connsiteX5" fmla="*/ 921970 w 927099"/>
                    <a:gd name="connsiteY5" fmla="*/ 702102 h 1000514"/>
                    <a:gd name="connsiteX6" fmla="*/ 816283 w 927099"/>
                    <a:gd name="connsiteY6" fmla="*/ 885156 h 1000514"/>
                    <a:gd name="connsiteX7" fmla="*/ 453431 w 927099"/>
                    <a:gd name="connsiteY7" fmla="*/ 1000514 h 1000514"/>
                    <a:gd name="connsiteX0" fmla="*/ 0 w 927099"/>
                    <a:gd name="connsiteY0" fmla="*/ 722079 h 1000514"/>
                    <a:gd name="connsiteX1" fmla="*/ 499426 w 927099"/>
                    <a:gd name="connsiteY1" fmla="*/ 588258 h 1000514"/>
                    <a:gd name="connsiteX2" fmla="*/ 587371 w 927099"/>
                    <a:gd name="connsiteY2" fmla="*/ 0 h 1000514"/>
                    <a:gd name="connsiteX3" fmla="*/ 816981 w 927099"/>
                    <a:gd name="connsiteY3" fmla="*/ 0 h 1000514"/>
                    <a:gd name="connsiteX4" fmla="*/ 921970 w 927099"/>
                    <a:gd name="connsiteY4" fmla="*/ 702102 h 1000514"/>
                    <a:gd name="connsiteX5" fmla="*/ 816283 w 927099"/>
                    <a:gd name="connsiteY5" fmla="*/ 885156 h 1000514"/>
                    <a:gd name="connsiteX6" fmla="*/ 453431 w 927099"/>
                    <a:gd name="connsiteY6" fmla="*/ 1000514 h 10005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27099" h="1000514">
                      <a:moveTo>
                        <a:pt x="0" y="722079"/>
                      </a:moveTo>
                      <a:lnTo>
                        <a:pt x="499426" y="588258"/>
                      </a:lnTo>
                      <a:lnTo>
                        <a:pt x="587371" y="0"/>
                      </a:lnTo>
                      <a:lnTo>
                        <a:pt x="816981" y="0"/>
                      </a:lnTo>
                      <a:lnTo>
                        <a:pt x="921970" y="702102"/>
                      </a:lnTo>
                      <a:cubicBezTo>
                        <a:pt x="943334" y="781835"/>
                        <a:pt x="896016" y="863791"/>
                        <a:pt x="816283" y="885156"/>
                      </a:cubicBezTo>
                      <a:lnTo>
                        <a:pt x="453431" y="1000514"/>
                      </a:lnTo>
                    </a:path>
                  </a:pathLst>
                </a:custGeom>
                <a:solidFill>
                  <a:srgbClr val="00B05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7C057483-B89E-87C1-9AA5-71C34FBDFA25}"/>
                    </a:ext>
                  </a:extLst>
                </p:cNvPr>
                <p:cNvSpPr/>
                <p:nvPr/>
              </p:nvSpPr>
              <p:spPr>
                <a:xfrm rot="20700000">
                  <a:off x="837499" y="1075757"/>
                  <a:ext cx="1161951" cy="1796428"/>
                </a:xfrm>
                <a:custGeom>
                  <a:avLst/>
                  <a:gdLst>
                    <a:gd name="connsiteX0" fmla="*/ 997503 w 1161951"/>
                    <a:gd name="connsiteY0" fmla="*/ 21159 h 1796428"/>
                    <a:gd name="connsiteX1" fmla="*/ 1161951 w 1161951"/>
                    <a:gd name="connsiteY1" fmla="*/ 269254 h 1796428"/>
                    <a:gd name="connsiteX2" fmla="*/ 1161951 w 1161951"/>
                    <a:gd name="connsiteY2" fmla="*/ 1079387 h 1796428"/>
                    <a:gd name="connsiteX3" fmla="*/ 1159134 w 1161951"/>
                    <a:gd name="connsiteY3" fmla="*/ 1079387 h 1796428"/>
                    <a:gd name="connsiteX4" fmla="*/ 1156679 w 1161951"/>
                    <a:gd name="connsiteY4" fmla="*/ 1103744 h 1796428"/>
                    <a:gd name="connsiteX5" fmla="*/ 976031 w 1161951"/>
                    <a:gd name="connsiteY5" fmla="*/ 1250976 h 1796428"/>
                    <a:gd name="connsiteX6" fmla="*/ 458987 w 1161951"/>
                    <a:gd name="connsiteY6" fmla="*/ 1250976 h 1796428"/>
                    <a:gd name="connsiteX7" fmla="*/ 221786 w 1161951"/>
                    <a:gd name="connsiteY7" fmla="*/ 1796428 h 1796428"/>
                    <a:gd name="connsiteX8" fmla="*/ 0 w 1161951"/>
                    <a:gd name="connsiteY8" fmla="*/ 1737001 h 1796428"/>
                    <a:gd name="connsiteX9" fmla="*/ 80306 w 1161951"/>
                    <a:gd name="connsiteY9" fmla="*/ 1031649 h 1796428"/>
                    <a:gd name="connsiteX10" fmla="*/ 229769 w 1161951"/>
                    <a:gd name="connsiteY10" fmla="*/ 882186 h 1796428"/>
                    <a:gd name="connsiteX11" fmla="*/ 293248 w 1161951"/>
                    <a:gd name="connsiteY11" fmla="*/ 881442 h 1796428"/>
                    <a:gd name="connsiteX12" fmla="*/ 293248 w 1161951"/>
                    <a:gd name="connsiteY12" fmla="*/ 269254 h 1796428"/>
                    <a:gd name="connsiteX13" fmla="*/ 562502 w 1161951"/>
                    <a:gd name="connsiteY13" fmla="*/ 0 h 1796428"/>
                    <a:gd name="connsiteX14" fmla="*/ 892697 w 1161951"/>
                    <a:gd name="connsiteY14" fmla="*/ 0 h 1796428"/>
                    <a:gd name="connsiteX15" fmla="*/ 997503 w 1161951"/>
                    <a:gd name="connsiteY15" fmla="*/ 21159 h 17964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161951" h="1796428">
                      <a:moveTo>
                        <a:pt x="997503" y="21159"/>
                      </a:moveTo>
                      <a:cubicBezTo>
                        <a:pt x="1094142" y="62034"/>
                        <a:pt x="1161951" y="157725"/>
                        <a:pt x="1161951" y="269254"/>
                      </a:cubicBezTo>
                      <a:lnTo>
                        <a:pt x="1161951" y="1079387"/>
                      </a:lnTo>
                      <a:lnTo>
                        <a:pt x="1159134" y="1079387"/>
                      </a:lnTo>
                      <a:lnTo>
                        <a:pt x="1156679" y="1103744"/>
                      </a:lnTo>
                      <a:cubicBezTo>
                        <a:pt x="1139484" y="1187770"/>
                        <a:pt x="1065140" y="1250977"/>
                        <a:pt x="976031" y="1250976"/>
                      </a:cubicBezTo>
                      <a:lnTo>
                        <a:pt x="458987" y="1250976"/>
                      </a:lnTo>
                      <a:lnTo>
                        <a:pt x="221786" y="1796428"/>
                      </a:lnTo>
                      <a:lnTo>
                        <a:pt x="0" y="1737001"/>
                      </a:lnTo>
                      <a:lnTo>
                        <a:pt x="80306" y="1031649"/>
                      </a:lnTo>
                      <a:cubicBezTo>
                        <a:pt x="80306" y="949103"/>
                        <a:pt x="147223" y="882187"/>
                        <a:pt x="229769" y="882186"/>
                      </a:cubicBezTo>
                      <a:lnTo>
                        <a:pt x="293248" y="881442"/>
                      </a:lnTo>
                      <a:lnTo>
                        <a:pt x="293248" y="269254"/>
                      </a:lnTo>
                      <a:cubicBezTo>
                        <a:pt x="293248" y="120549"/>
                        <a:pt x="413797" y="0"/>
                        <a:pt x="562502" y="0"/>
                      </a:cubicBezTo>
                      <a:lnTo>
                        <a:pt x="892697" y="0"/>
                      </a:lnTo>
                      <a:cubicBezTo>
                        <a:pt x="929873" y="0"/>
                        <a:pt x="965290" y="7534"/>
                        <a:pt x="997503" y="21159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D717A4F8-F416-69C3-A2EF-75257EEFE889}"/>
                    </a:ext>
                  </a:extLst>
                </p:cNvPr>
                <p:cNvSpPr/>
                <p:nvPr/>
              </p:nvSpPr>
              <p:spPr>
                <a:xfrm>
                  <a:off x="1042465" y="1332459"/>
                  <a:ext cx="818171" cy="670252"/>
                </a:xfrm>
                <a:custGeom>
                  <a:avLst/>
                  <a:gdLst>
                    <a:gd name="connsiteX0" fmla="*/ 577018 w 818171"/>
                    <a:gd name="connsiteY0" fmla="*/ 1119 h 757777"/>
                    <a:gd name="connsiteX1" fmla="*/ 674814 w 818171"/>
                    <a:gd name="connsiteY1" fmla="*/ 87525 h 757777"/>
                    <a:gd name="connsiteX2" fmla="*/ 814120 w 818171"/>
                    <a:gd name="connsiteY2" fmla="*/ 607423 h 757777"/>
                    <a:gd name="connsiteX3" fmla="*/ 772629 w 818171"/>
                    <a:gd name="connsiteY3" fmla="*/ 731151 h 757777"/>
                    <a:gd name="connsiteX4" fmla="*/ 750138 w 818171"/>
                    <a:gd name="connsiteY4" fmla="*/ 742323 h 757777"/>
                    <a:gd name="connsiteX5" fmla="*/ 740976 w 818171"/>
                    <a:gd name="connsiteY5" fmla="*/ 748500 h 757777"/>
                    <a:gd name="connsiteX6" fmla="*/ 735460 w 818171"/>
                    <a:gd name="connsiteY6" fmla="*/ 749614 h 757777"/>
                    <a:gd name="connsiteX7" fmla="*/ 730645 w 818171"/>
                    <a:gd name="connsiteY7" fmla="*/ 752005 h 757777"/>
                    <a:gd name="connsiteX8" fmla="*/ 720450 w 818171"/>
                    <a:gd name="connsiteY8" fmla="*/ 752644 h 757777"/>
                    <a:gd name="connsiteX9" fmla="*/ 695025 w 818171"/>
                    <a:gd name="connsiteY9" fmla="*/ 757777 h 757777"/>
                    <a:gd name="connsiteX10" fmla="*/ 118051 w 818171"/>
                    <a:gd name="connsiteY10" fmla="*/ 757777 h 757777"/>
                    <a:gd name="connsiteX11" fmla="*/ 0 w 818171"/>
                    <a:gd name="connsiteY11" fmla="*/ 639726 h 757777"/>
                    <a:gd name="connsiteX12" fmla="*/ 118051 w 818171"/>
                    <a:gd name="connsiteY12" fmla="*/ 521675 h 757777"/>
                    <a:gd name="connsiteX13" fmla="*/ 546713 w 818171"/>
                    <a:gd name="connsiteY13" fmla="*/ 521675 h 757777"/>
                    <a:gd name="connsiteX14" fmla="*/ 446757 w 818171"/>
                    <a:gd name="connsiteY14" fmla="*/ 148633 h 757777"/>
                    <a:gd name="connsiteX15" fmla="*/ 530232 w 818171"/>
                    <a:gd name="connsiteY15" fmla="*/ 4051 h 757777"/>
                    <a:gd name="connsiteX16" fmla="*/ 577018 w 818171"/>
                    <a:gd name="connsiteY16" fmla="*/ 1119 h 757777"/>
                    <a:gd name="connsiteX0" fmla="*/ 577018 w 818171"/>
                    <a:gd name="connsiteY0" fmla="*/ 0 h 756658"/>
                    <a:gd name="connsiteX1" fmla="*/ 674814 w 818171"/>
                    <a:gd name="connsiteY1" fmla="*/ 86406 h 756658"/>
                    <a:gd name="connsiteX2" fmla="*/ 814120 w 818171"/>
                    <a:gd name="connsiteY2" fmla="*/ 606304 h 756658"/>
                    <a:gd name="connsiteX3" fmla="*/ 772629 w 818171"/>
                    <a:gd name="connsiteY3" fmla="*/ 730032 h 756658"/>
                    <a:gd name="connsiteX4" fmla="*/ 750138 w 818171"/>
                    <a:gd name="connsiteY4" fmla="*/ 741204 h 756658"/>
                    <a:gd name="connsiteX5" fmla="*/ 740976 w 818171"/>
                    <a:gd name="connsiteY5" fmla="*/ 747381 h 756658"/>
                    <a:gd name="connsiteX6" fmla="*/ 735460 w 818171"/>
                    <a:gd name="connsiteY6" fmla="*/ 748495 h 756658"/>
                    <a:gd name="connsiteX7" fmla="*/ 730645 w 818171"/>
                    <a:gd name="connsiteY7" fmla="*/ 750886 h 756658"/>
                    <a:gd name="connsiteX8" fmla="*/ 720450 w 818171"/>
                    <a:gd name="connsiteY8" fmla="*/ 751525 h 756658"/>
                    <a:gd name="connsiteX9" fmla="*/ 695025 w 818171"/>
                    <a:gd name="connsiteY9" fmla="*/ 756658 h 756658"/>
                    <a:gd name="connsiteX10" fmla="*/ 118051 w 818171"/>
                    <a:gd name="connsiteY10" fmla="*/ 756658 h 756658"/>
                    <a:gd name="connsiteX11" fmla="*/ 0 w 818171"/>
                    <a:gd name="connsiteY11" fmla="*/ 638607 h 756658"/>
                    <a:gd name="connsiteX12" fmla="*/ 118051 w 818171"/>
                    <a:gd name="connsiteY12" fmla="*/ 520556 h 756658"/>
                    <a:gd name="connsiteX13" fmla="*/ 546713 w 818171"/>
                    <a:gd name="connsiteY13" fmla="*/ 520556 h 756658"/>
                    <a:gd name="connsiteX14" fmla="*/ 446757 w 818171"/>
                    <a:gd name="connsiteY14" fmla="*/ 147514 h 756658"/>
                    <a:gd name="connsiteX15" fmla="*/ 577018 w 818171"/>
                    <a:gd name="connsiteY15" fmla="*/ 0 h 756658"/>
                    <a:gd name="connsiteX0" fmla="*/ 577018 w 818171"/>
                    <a:gd name="connsiteY0" fmla="*/ 0 h 756658"/>
                    <a:gd name="connsiteX1" fmla="*/ 674814 w 818171"/>
                    <a:gd name="connsiteY1" fmla="*/ 86406 h 756658"/>
                    <a:gd name="connsiteX2" fmla="*/ 814120 w 818171"/>
                    <a:gd name="connsiteY2" fmla="*/ 606304 h 756658"/>
                    <a:gd name="connsiteX3" fmla="*/ 772629 w 818171"/>
                    <a:gd name="connsiteY3" fmla="*/ 730032 h 756658"/>
                    <a:gd name="connsiteX4" fmla="*/ 750138 w 818171"/>
                    <a:gd name="connsiteY4" fmla="*/ 741204 h 756658"/>
                    <a:gd name="connsiteX5" fmla="*/ 740976 w 818171"/>
                    <a:gd name="connsiteY5" fmla="*/ 747381 h 756658"/>
                    <a:gd name="connsiteX6" fmla="*/ 735460 w 818171"/>
                    <a:gd name="connsiteY6" fmla="*/ 748495 h 756658"/>
                    <a:gd name="connsiteX7" fmla="*/ 730645 w 818171"/>
                    <a:gd name="connsiteY7" fmla="*/ 750886 h 756658"/>
                    <a:gd name="connsiteX8" fmla="*/ 720450 w 818171"/>
                    <a:gd name="connsiteY8" fmla="*/ 751525 h 756658"/>
                    <a:gd name="connsiteX9" fmla="*/ 695025 w 818171"/>
                    <a:gd name="connsiteY9" fmla="*/ 756658 h 756658"/>
                    <a:gd name="connsiteX10" fmla="*/ 118051 w 818171"/>
                    <a:gd name="connsiteY10" fmla="*/ 756658 h 756658"/>
                    <a:gd name="connsiteX11" fmla="*/ 0 w 818171"/>
                    <a:gd name="connsiteY11" fmla="*/ 638607 h 756658"/>
                    <a:gd name="connsiteX12" fmla="*/ 118051 w 818171"/>
                    <a:gd name="connsiteY12" fmla="*/ 520556 h 756658"/>
                    <a:gd name="connsiteX13" fmla="*/ 546713 w 818171"/>
                    <a:gd name="connsiteY13" fmla="*/ 520556 h 756658"/>
                    <a:gd name="connsiteX14" fmla="*/ 446757 w 818171"/>
                    <a:gd name="connsiteY14" fmla="*/ 147514 h 756658"/>
                    <a:gd name="connsiteX15" fmla="*/ 668458 w 818171"/>
                    <a:gd name="connsiteY15" fmla="*/ 91440 h 756658"/>
                    <a:gd name="connsiteX0" fmla="*/ 674814 w 818171"/>
                    <a:gd name="connsiteY0" fmla="*/ 35943 h 706195"/>
                    <a:gd name="connsiteX1" fmla="*/ 814120 w 818171"/>
                    <a:gd name="connsiteY1" fmla="*/ 555841 h 706195"/>
                    <a:gd name="connsiteX2" fmla="*/ 772629 w 818171"/>
                    <a:gd name="connsiteY2" fmla="*/ 679569 h 706195"/>
                    <a:gd name="connsiteX3" fmla="*/ 750138 w 818171"/>
                    <a:gd name="connsiteY3" fmla="*/ 690741 h 706195"/>
                    <a:gd name="connsiteX4" fmla="*/ 740976 w 818171"/>
                    <a:gd name="connsiteY4" fmla="*/ 696918 h 706195"/>
                    <a:gd name="connsiteX5" fmla="*/ 735460 w 818171"/>
                    <a:gd name="connsiteY5" fmla="*/ 698032 h 706195"/>
                    <a:gd name="connsiteX6" fmla="*/ 730645 w 818171"/>
                    <a:gd name="connsiteY6" fmla="*/ 700423 h 706195"/>
                    <a:gd name="connsiteX7" fmla="*/ 720450 w 818171"/>
                    <a:gd name="connsiteY7" fmla="*/ 701062 h 706195"/>
                    <a:gd name="connsiteX8" fmla="*/ 695025 w 818171"/>
                    <a:gd name="connsiteY8" fmla="*/ 706195 h 706195"/>
                    <a:gd name="connsiteX9" fmla="*/ 118051 w 818171"/>
                    <a:gd name="connsiteY9" fmla="*/ 706195 h 706195"/>
                    <a:gd name="connsiteX10" fmla="*/ 0 w 818171"/>
                    <a:gd name="connsiteY10" fmla="*/ 588144 h 706195"/>
                    <a:gd name="connsiteX11" fmla="*/ 118051 w 818171"/>
                    <a:gd name="connsiteY11" fmla="*/ 470093 h 706195"/>
                    <a:gd name="connsiteX12" fmla="*/ 546713 w 818171"/>
                    <a:gd name="connsiteY12" fmla="*/ 470093 h 706195"/>
                    <a:gd name="connsiteX13" fmla="*/ 446757 w 818171"/>
                    <a:gd name="connsiteY13" fmla="*/ 97051 h 706195"/>
                    <a:gd name="connsiteX14" fmla="*/ 668458 w 818171"/>
                    <a:gd name="connsiteY14" fmla="*/ 40977 h 706195"/>
                    <a:gd name="connsiteX0" fmla="*/ 674814 w 818171"/>
                    <a:gd name="connsiteY0" fmla="*/ 0 h 670252"/>
                    <a:gd name="connsiteX1" fmla="*/ 814120 w 818171"/>
                    <a:gd name="connsiteY1" fmla="*/ 519898 h 670252"/>
                    <a:gd name="connsiteX2" fmla="*/ 772629 w 818171"/>
                    <a:gd name="connsiteY2" fmla="*/ 643626 h 670252"/>
                    <a:gd name="connsiteX3" fmla="*/ 750138 w 818171"/>
                    <a:gd name="connsiteY3" fmla="*/ 654798 h 670252"/>
                    <a:gd name="connsiteX4" fmla="*/ 740976 w 818171"/>
                    <a:gd name="connsiteY4" fmla="*/ 660975 h 670252"/>
                    <a:gd name="connsiteX5" fmla="*/ 735460 w 818171"/>
                    <a:gd name="connsiteY5" fmla="*/ 662089 h 670252"/>
                    <a:gd name="connsiteX6" fmla="*/ 730645 w 818171"/>
                    <a:gd name="connsiteY6" fmla="*/ 664480 h 670252"/>
                    <a:gd name="connsiteX7" fmla="*/ 720450 w 818171"/>
                    <a:gd name="connsiteY7" fmla="*/ 665119 h 670252"/>
                    <a:gd name="connsiteX8" fmla="*/ 695025 w 818171"/>
                    <a:gd name="connsiteY8" fmla="*/ 670252 h 670252"/>
                    <a:gd name="connsiteX9" fmla="*/ 118051 w 818171"/>
                    <a:gd name="connsiteY9" fmla="*/ 670252 h 670252"/>
                    <a:gd name="connsiteX10" fmla="*/ 0 w 818171"/>
                    <a:gd name="connsiteY10" fmla="*/ 552201 h 670252"/>
                    <a:gd name="connsiteX11" fmla="*/ 118051 w 818171"/>
                    <a:gd name="connsiteY11" fmla="*/ 434150 h 670252"/>
                    <a:gd name="connsiteX12" fmla="*/ 546713 w 818171"/>
                    <a:gd name="connsiteY12" fmla="*/ 434150 h 670252"/>
                    <a:gd name="connsiteX13" fmla="*/ 446757 w 818171"/>
                    <a:gd name="connsiteY13" fmla="*/ 61108 h 670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818171" h="670252">
                      <a:moveTo>
                        <a:pt x="674814" y="0"/>
                      </a:moveTo>
                      <a:lnTo>
                        <a:pt x="814120" y="519898"/>
                      </a:lnTo>
                      <a:cubicBezTo>
                        <a:pt x="826776" y="567130"/>
                        <a:pt x="808918" y="615350"/>
                        <a:pt x="772629" y="643626"/>
                      </a:cubicBezTo>
                      <a:lnTo>
                        <a:pt x="750138" y="654798"/>
                      </a:lnTo>
                      <a:lnTo>
                        <a:pt x="740976" y="660975"/>
                      </a:lnTo>
                      <a:lnTo>
                        <a:pt x="735460" y="662089"/>
                      </a:lnTo>
                      <a:lnTo>
                        <a:pt x="730645" y="664480"/>
                      </a:lnTo>
                      <a:lnTo>
                        <a:pt x="720450" y="665119"/>
                      </a:lnTo>
                      <a:lnTo>
                        <a:pt x="695025" y="670252"/>
                      </a:lnTo>
                      <a:lnTo>
                        <a:pt x="118051" y="670252"/>
                      </a:lnTo>
                      <a:cubicBezTo>
                        <a:pt x="52853" y="670252"/>
                        <a:pt x="0" y="617399"/>
                        <a:pt x="0" y="552201"/>
                      </a:cubicBezTo>
                      <a:cubicBezTo>
                        <a:pt x="0" y="487003"/>
                        <a:pt x="52853" y="434150"/>
                        <a:pt x="118051" y="434150"/>
                      </a:cubicBezTo>
                      <a:lnTo>
                        <a:pt x="546713" y="434150"/>
                      </a:lnTo>
                      <a:lnTo>
                        <a:pt x="446757" y="61108"/>
                      </a:lnTo>
                    </a:path>
                  </a:pathLst>
                </a:custGeom>
                <a:solidFill>
                  <a:srgbClr val="00B05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40254E7A-E23C-2318-63B6-6CE9746DA580}"/>
                    </a:ext>
                  </a:extLst>
                </p:cNvPr>
                <p:cNvSpPr/>
                <p:nvPr/>
              </p:nvSpPr>
              <p:spPr>
                <a:xfrm>
                  <a:off x="415935" y="0"/>
                  <a:ext cx="1276965" cy="1276965"/>
                </a:xfrm>
                <a:prstGeom prst="ellipse">
                  <a:avLst/>
                </a:prstGeom>
                <a:solidFill>
                  <a:srgbClr val="00B05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ja-JP" altLang="en-US"/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9D0D7C4E-6C66-2027-5942-49CEA1EC45A6}"/>
                    </a:ext>
                  </a:extLst>
                </p:cNvPr>
                <p:cNvSpPr/>
                <p:nvPr/>
              </p:nvSpPr>
              <p:spPr>
                <a:xfrm rot="20700000">
                  <a:off x="678732" y="1097468"/>
                  <a:ext cx="306848" cy="777352"/>
                </a:xfrm>
                <a:custGeom>
                  <a:avLst/>
                  <a:gdLst>
                    <a:gd name="connsiteX0" fmla="*/ 164002 w 306848"/>
                    <a:gd name="connsiteY0" fmla="*/ 9276 h 777352"/>
                    <a:gd name="connsiteX1" fmla="*/ 236103 w 306848"/>
                    <a:gd name="connsiteY1" fmla="*/ 118050 h 777352"/>
                    <a:gd name="connsiteX2" fmla="*/ 233518 w 306848"/>
                    <a:gd name="connsiteY2" fmla="*/ 374876 h 777352"/>
                    <a:gd name="connsiteX3" fmla="*/ 233580 w 306848"/>
                    <a:gd name="connsiteY3" fmla="*/ 381542 h 777352"/>
                    <a:gd name="connsiteX4" fmla="*/ 306848 w 306848"/>
                    <a:gd name="connsiteY4" fmla="*/ 308274 h 777352"/>
                    <a:gd name="connsiteX5" fmla="*/ 306848 w 306848"/>
                    <a:gd name="connsiteY5" fmla="*/ 642172 h 777352"/>
                    <a:gd name="connsiteX6" fmla="*/ 206245 w 306848"/>
                    <a:gd name="connsiteY6" fmla="*/ 742775 h 777352"/>
                    <a:gd name="connsiteX7" fmla="*/ 78348 w 306848"/>
                    <a:gd name="connsiteY7" fmla="*/ 768708 h 777352"/>
                    <a:gd name="connsiteX8" fmla="*/ 73189 w 306848"/>
                    <a:gd name="connsiteY8" fmla="*/ 765281 h 777352"/>
                    <a:gd name="connsiteX9" fmla="*/ 72101 w 306848"/>
                    <a:gd name="connsiteY9" fmla="*/ 765061 h 777352"/>
                    <a:gd name="connsiteX10" fmla="*/ 0 w 306848"/>
                    <a:gd name="connsiteY10" fmla="*/ 656288 h 777352"/>
                    <a:gd name="connsiteX11" fmla="*/ 0 w 306848"/>
                    <a:gd name="connsiteY11" fmla="*/ 118051 h 777352"/>
                    <a:gd name="connsiteX12" fmla="*/ 118052 w 306848"/>
                    <a:gd name="connsiteY12" fmla="*/ 0 h 777352"/>
                    <a:gd name="connsiteX13" fmla="*/ 164002 w 306848"/>
                    <a:gd name="connsiteY13" fmla="*/ 9276 h 777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06848" h="777352">
                      <a:moveTo>
                        <a:pt x="164002" y="9276"/>
                      </a:moveTo>
                      <a:cubicBezTo>
                        <a:pt x="206374" y="27198"/>
                        <a:pt x="236103" y="69153"/>
                        <a:pt x="236103" y="118050"/>
                      </a:cubicBezTo>
                      <a:lnTo>
                        <a:pt x="233518" y="374876"/>
                      </a:lnTo>
                      <a:lnTo>
                        <a:pt x="233580" y="381542"/>
                      </a:lnTo>
                      <a:lnTo>
                        <a:pt x="306848" y="308274"/>
                      </a:lnTo>
                      <a:lnTo>
                        <a:pt x="306848" y="642172"/>
                      </a:lnTo>
                      <a:lnTo>
                        <a:pt x="206245" y="742775"/>
                      </a:lnTo>
                      <a:cubicBezTo>
                        <a:pt x="171668" y="777352"/>
                        <a:pt x="120981" y="785997"/>
                        <a:pt x="78348" y="768708"/>
                      </a:cubicBezTo>
                      <a:lnTo>
                        <a:pt x="73189" y="765281"/>
                      </a:lnTo>
                      <a:lnTo>
                        <a:pt x="72101" y="765061"/>
                      </a:lnTo>
                      <a:cubicBezTo>
                        <a:pt x="29730" y="747141"/>
                        <a:pt x="0" y="705187"/>
                        <a:pt x="0" y="656288"/>
                      </a:cubicBezTo>
                      <a:lnTo>
                        <a:pt x="0" y="118051"/>
                      </a:lnTo>
                      <a:cubicBezTo>
                        <a:pt x="1" y="52852"/>
                        <a:pt x="52854" y="-1"/>
                        <a:pt x="118052" y="0"/>
                      </a:cubicBezTo>
                      <a:cubicBezTo>
                        <a:pt x="134352" y="0"/>
                        <a:pt x="149879" y="3303"/>
                        <a:pt x="164002" y="9276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571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7228A900-1A7C-ADD7-5493-C6FF1C23F7FE}"/>
                  </a:ext>
                </a:extLst>
              </p:cNvPr>
              <p:cNvSpPr/>
              <p:nvPr/>
            </p:nvSpPr>
            <p:spPr>
              <a:xfrm>
                <a:off x="415165" y="490896"/>
                <a:ext cx="405209" cy="249133"/>
              </a:xfrm>
              <a:custGeom>
                <a:avLst/>
                <a:gdLst>
                  <a:gd name="connsiteX0" fmla="*/ 532948 w 1065896"/>
                  <a:gd name="connsiteY0" fmla="*/ 0 h 575929"/>
                  <a:gd name="connsiteX1" fmla="*/ 1062388 w 1065896"/>
                  <a:gd name="connsiteY1" fmla="*/ 281502 h 575929"/>
                  <a:gd name="connsiteX2" fmla="*/ 1065896 w 1065896"/>
                  <a:gd name="connsiteY2" fmla="*/ 287965 h 575929"/>
                  <a:gd name="connsiteX3" fmla="*/ 1062388 w 1065896"/>
                  <a:gd name="connsiteY3" fmla="*/ 294428 h 575929"/>
                  <a:gd name="connsiteX4" fmla="*/ 532948 w 1065896"/>
                  <a:gd name="connsiteY4" fmla="*/ 575929 h 575929"/>
                  <a:gd name="connsiteX5" fmla="*/ 3508 w 1065896"/>
                  <a:gd name="connsiteY5" fmla="*/ 294428 h 575929"/>
                  <a:gd name="connsiteX6" fmla="*/ 0 w 1065896"/>
                  <a:gd name="connsiteY6" fmla="*/ 287965 h 575929"/>
                  <a:gd name="connsiteX7" fmla="*/ 3508 w 1065896"/>
                  <a:gd name="connsiteY7" fmla="*/ 281502 h 575929"/>
                  <a:gd name="connsiteX8" fmla="*/ 532948 w 1065896"/>
                  <a:gd name="connsiteY8" fmla="*/ 0 h 575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5896" h="575929">
                    <a:moveTo>
                      <a:pt x="532948" y="0"/>
                    </a:moveTo>
                    <a:cubicBezTo>
                      <a:pt x="753338" y="0"/>
                      <a:pt x="947648" y="111664"/>
                      <a:pt x="1062388" y="281502"/>
                    </a:cubicBezTo>
                    <a:lnTo>
                      <a:pt x="1065896" y="287965"/>
                    </a:lnTo>
                    <a:lnTo>
                      <a:pt x="1062388" y="294428"/>
                    </a:lnTo>
                    <a:cubicBezTo>
                      <a:pt x="947648" y="464266"/>
                      <a:pt x="753338" y="575929"/>
                      <a:pt x="532948" y="575929"/>
                    </a:cubicBezTo>
                    <a:cubicBezTo>
                      <a:pt x="312558" y="575929"/>
                      <a:pt x="118248" y="464266"/>
                      <a:pt x="3508" y="294428"/>
                    </a:cubicBezTo>
                    <a:lnTo>
                      <a:pt x="0" y="287965"/>
                    </a:lnTo>
                    <a:lnTo>
                      <a:pt x="3508" y="281502"/>
                    </a:lnTo>
                    <a:cubicBezTo>
                      <a:pt x="118248" y="111664"/>
                      <a:pt x="312558" y="0"/>
                      <a:pt x="532948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9AF11212-1CCD-D9B3-CAE2-2184BD59717A}"/>
                  </a:ext>
                </a:extLst>
              </p:cNvPr>
              <p:cNvSpPr/>
              <p:nvPr/>
            </p:nvSpPr>
            <p:spPr>
              <a:xfrm>
                <a:off x="981903" y="490896"/>
                <a:ext cx="405209" cy="249133"/>
              </a:xfrm>
              <a:custGeom>
                <a:avLst/>
                <a:gdLst>
                  <a:gd name="connsiteX0" fmla="*/ 532948 w 1065896"/>
                  <a:gd name="connsiteY0" fmla="*/ 0 h 575929"/>
                  <a:gd name="connsiteX1" fmla="*/ 1062388 w 1065896"/>
                  <a:gd name="connsiteY1" fmla="*/ 281502 h 575929"/>
                  <a:gd name="connsiteX2" fmla="*/ 1065896 w 1065896"/>
                  <a:gd name="connsiteY2" fmla="*/ 287965 h 575929"/>
                  <a:gd name="connsiteX3" fmla="*/ 1062388 w 1065896"/>
                  <a:gd name="connsiteY3" fmla="*/ 294428 h 575929"/>
                  <a:gd name="connsiteX4" fmla="*/ 532948 w 1065896"/>
                  <a:gd name="connsiteY4" fmla="*/ 575929 h 575929"/>
                  <a:gd name="connsiteX5" fmla="*/ 3508 w 1065896"/>
                  <a:gd name="connsiteY5" fmla="*/ 294428 h 575929"/>
                  <a:gd name="connsiteX6" fmla="*/ 0 w 1065896"/>
                  <a:gd name="connsiteY6" fmla="*/ 287965 h 575929"/>
                  <a:gd name="connsiteX7" fmla="*/ 3508 w 1065896"/>
                  <a:gd name="connsiteY7" fmla="*/ 281502 h 575929"/>
                  <a:gd name="connsiteX8" fmla="*/ 532948 w 1065896"/>
                  <a:gd name="connsiteY8" fmla="*/ 0 h 575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5896" h="575929">
                    <a:moveTo>
                      <a:pt x="532948" y="0"/>
                    </a:moveTo>
                    <a:cubicBezTo>
                      <a:pt x="753338" y="0"/>
                      <a:pt x="947648" y="111664"/>
                      <a:pt x="1062388" y="281502"/>
                    </a:cubicBezTo>
                    <a:lnTo>
                      <a:pt x="1065896" y="287965"/>
                    </a:lnTo>
                    <a:lnTo>
                      <a:pt x="1062388" y="294428"/>
                    </a:lnTo>
                    <a:cubicBezTo>
                      <a:pt x="947648" y="464266"/>
                      <a:pt x="753338" y="575929"/>
                      <a:pt x="532948" y="575929"/>
                    </a:cubicBezTo>
                    <a:cubicBezTo>
                      <a:pt x="312558" y="575929"/>
                      <a:pt x="118248" y="464266"/>
                      <a:pt x="3508" y="294428"/>
                    </a:cubicBezTo>
                    <a:lnTo>
                      <a:pt x="0" y="287965"/>
                    </a:lnTo>
                    <a:lnTo>
                      <a:pt x="3508" y="281502"/>
                    </a:lnTo>
                    <a:cubicBezTo>
                      <a:pt x="118248" y="111664"/>
                      <a:pt x="312558" y="0"/>
                      <a:pt x="532948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46B95907-7268-BDFB-9F02-92F1001DDE83}"/>
                  </a:ext>
                </a:extLst>
              </p:cNvPr>
              <p:cNvSpPr/>
              <p:nvPr/>
            </p:nvSpPr>
            <p:spPr>
              <a:xfrm>
                <a:off x="559967" y="540595"/>
                <a:ext cx="85725" cy="1381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3AE6D1A8-960E-FD20-EDE7-E6BF87DA6AD6}"/>
                  </a:ext>
                </a:extLst>
              </p:cNvPr>
              <p:cNvSpPr/>
              <p:nvPr/>
            </p:nvSpPr>
            <p:spPr>
              <a:xfrm>
                <a:off x="1107654" y="540595"/>
                <a:ext cx="85725" cy="1381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ja-JP" altLang="en-US"/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47358BEE-CD52-9469-12D0-99064C5AC56F}"/>
                </a:ext>
              </a:extLst>
            </p:cNvPr>
            <p:cNvGrpSpPr/>
            <p:nvPr/>
          </p:nvGrpSpPr>
          <p:grpSpPr>
            <a:xfrm rot="1800000">
              <a:off x="8481610" y="640788"/>
              <a:ext cx="774620" cy="786820"/>
              <a:chOff x="6127984" y="391930"/>
              <a:chExt cx="1244366" cy="1263964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EF963A66-114B-8115-1F3A-AA1AB5A8119C}"/>
                  </a:ext>
                </a:extLst>
              </p:cNvPr>
              <p:cNvSpPr/>
              <p:nvPr/>
            </p:nvSpPr>
            <p:spPr>
              <a:xfrm>
                <a:off x="6465168" y="764704"/>
                <a:ext cx="576064" cy="688319"/>
              </a:xfrm>
              <a:custGeom>
                <a:avLst/>
                <a:gdLst>
                  <a:gd name="connsiteX0" fmla="*/ 288032 w 576064"/>
                  <a:gd name="connsiteY0" fmla="*/ 0 h 672373"/>
                  <a:gd name="connsiteX1" fmla="*/ 576064 w 576064"/>
                  <a:gd name="connsiteY1" fmla="*/ 288032 h 672373"/>
                  <a:gd name="connsiteX2" fmla="*/ 449074 w 576064"/>
                  <a:gd name="connsiteY2" fmla="*/ 526873 h 672373"/>
                  <a:gd name="connsiteX3" fmla="*/ 440451 w 576064"/>
                  <a:gd name="connsiteY3" fmla="*/ 531553 h 672373"/>
                  <a:gd name="connsiteX4" fmla="*/ 425417 w 576064"/>
                  <a:gd name="connsiteY4" fmla="*/ 544804 h 672373"/>
                  <a:gd name="connsiteX5" fmla="*/ 386536 w 576064"/>
                  <a:gd name="connsiteY5" fmla="*/ 672373 h 672373"/>
                  <a:gd name="connsiteX6" fmla="*/ 308668 w 576064"/>
                  <a:gd name="connsiteY6" fmla="*/ 645932 h 672373"/>
                  <a:gd name="connsiteX7" fmla="*/ 287675 w 576064"/>
                  <a:gd name="connsiteY7" fmla="*/ 628180 h 672373"/>
                  <a:gd name="connsiteX8" fmla="*/ 284883 w 576064"/>
                  <a:gd name="connsiteY8" fmla="*/ 632591 h 672373"/>
                  <a:gd name="connsiteX9" fmla="*/ 189528 w 576064"/>
                  <a:gd name="connsiteY9" fmla="*/ 672373 h 672373"/>
                  <a:gd name="connsiteX10" fmla="*/ 150648 w 576064"/>
                  <a:gd name="connsiteY10" fmla="*/ 544804 h 672373"/>
                  <a:gd name="connsiteX11" fmla="*/ 135612 w 576064"/>
                  <a:gd name="connsiteY11" fmla="*/ 531552 h 672373"/>
                  <a:gd name="connsiteX12" fmla="*/ 126991 w 576064"/>
                  <a:gd name="connsiteY12" fmla="*/ 526873 h 672373"/>
                  <a:gd name="connsiteX13" fmla="*/ 0 w 576064"/>
                  <a:gd name="connsiteY13" fmla="*/ 288032 h 672373"/>
                  <a:gd name="connsiteX14" fmla="*/ 288032 w 576064"/>
                  <a:gd name="connsiteY14" fmla="*/ 0 h 672373"/>
                  <a:gd name="connsiteX0" fmla="*/ 288032 w 576064"/>
                  <a:gd name="connsiteY0" fmla="*/ 0 h 672373"/>
                  <a:gd name="connsiteX1" fmla="*/ 576064 w 576064"/>
                  <a:gd name="connsiteY1" fmla="*/ 288032 h 672373"/>
                  <a:gd name="connsiteX2" fmla="*/ 449074 w 576064"/>
                  <a:gd name="connsiteY2" fmla="*/ 526873 h 672373"/>
                  <a:gd name="connsiteX3" fmla="*/ 440451 w 576064"/>
                  <a:gd name="connsiteY3" fmla="*/ 531553 h 672373"/>
                  <a:gd name="connsiteX4" fmla="*/ 425417 w 576064"/>
                  <a:gd name="connsiteY4" fmla="*/ 544804 h 672373"/>
                  <a:gd name="connsiteX5" fmla="*/ 386536 w 576064"/>
                  <a:gd name="connsiteY5" fmla="*/ 672373 h 672373"/>
                  <a:gd name="connsiteX6" fmla="*/ 308668 w 576064"/>
                  <a:gd name="connsiteY6" fmla="*/ 645932 h 672373"/>
                  <a:gd name="connsiteX7" fmla="*/ 287675 w 576064"/>
                  <a:gd name="connsiteY7" fmla="*/ 628180 h 672373"/>
                  <a:gd name="connsiteX8" fmla="*/ 189528 w 576064"/>
                  <a:gd name="connsiteY8" fmla="*/ 672373 h 672373"/>
                  <a:gd name="connsiteX9" fmla="*/ 150648 w 576064"/>
                  <a:gd name="connsiteY9" fmla="*/ 544804 h 672373"/>
                  <a:gd name="connsiteX10" fmla="*/ 135612 w 576064"/>
                  <a:gd name="connsiteY10" fmla="*/ 531552 h 672373"/>
                  <a:gd name="connsiteX11" fmla="*/ 126991 w 576064"/>
                  <a:gd name="connsiteY11" fmla="*/ 526873 h 672373"/>
                  <a:gd name="connsiteX12" fmla="*/ 0 w 576064"/>
                  <a:gd name="connsiteY12" fmla="*/ 288032 h 672373"/>
                  <a:gd name="connsiteX13" fmla="*/ 288032 w 576064"/>
                  <a:gd name="connsiteY13" fmla="*/ 0 h 672373"/>
                  <a:gd name="connsiteX0" fmla="*/ 288032 w 576064"/>
                  <a:gd name="connsiteY0" fmla="*/ 0 h 672373"/>
                  <a:gd name="connsiteX1" fmla="*/ 576064 w 576064"/>
                  <a:gd name="connsiteY1" fmla="*/ 288032 h 672373"/>
                  <a:gd name="connsiteX2" fmla="*/ 449074 w 576064"/>
                  <a:gd name="connsiteY2" fmla="*/ 526873 h 672373"/>
                  <a:gd name="connsiteX3" fmla="*/ 440451 w 576064"/>
                  <a:gd name="connsiteY3" fmla="*/ 531553 h 672373"/>
                  <a:gd name="connsiteX4" fmla="*/ 425417 w 576064"/>
                  <a:gd name="connsiteY4" fmla="*/ 544804 h 672373"/>
                  <a:gd name="connsiteX5" fmla="*/ 386536 w 576064"/>
                  <a:gd name="connsiteY5" fmla="*/ 672373 h 672373"/>
                  <a:gd name="connsiteX6" fmla="*/ 308668 w 576064"/>
                  <a:gd name="connsiteY6" fmla="*/ 645932 h 672373"/>
                  <a:gd name="connsiteX7" fmla="*/ 189528 w 576064"/>
                  <a:gd name="connsiteY7" fmla="*/ 672373 h 672373"/>
                  <a:gd name="connsiteX8" fmla="*/ 150648 w 576064"/>
                  <a:gd name="connsiteY8" fmla="*/ 544804 h 672373"/>
                  <a:gd name="connsiteX9" fmla="*/ 135612 w 576064"/>
                  <a:gd name="connsiteY9" fmla="*/ 531552 h 672373"/>
                  <a:gd name="connsiteX10" fmla="*/ 126991 w 576064"/>
                  <a:gd name="connsiteY10" fmla="*/ 526873 h 672373"/>
                  <a:gd name="connsiteX11" fmla="*/ 0 w 576064"/>
                  <a:gd name="connsiteY11" fmla="*/ 288032 h 672373"/>
                  <a:gd name="connsiteX12" fmla="*/ 288032 w 576064"/>
                  <a:gd name="connsiteY12" fmla="*/ 0 h 672373"/>
                  <a:gd name="connsiteX0" fmla="*/ 288032 w 576064"/>
                  <a:gd name="connsiteY0" fmla="*/ 0 h 688319"/>
                  <a:gd name="connsiteX1" fmla="*/ 576064 w 576064"/>
                  <a:gd name="connsiteY1" fmla="*/ 288032 h 688319"/>
                  <a:gd name="connsiteX2" fmla="*/ 449074 w 576064"/>
                  <a:gd name="connsiteY2" fmla="*/ 526873 h 688319"/>
                  <a:gd name="connsiteX3" fmla="*/ 440451 w 576064"/>
                  <a:gd name="connsiteY3" fmla="*/ 531553 h 688319"/>
                  <a:gd name="connsiteX4" fmla="*/ 425417 w 576064"/>
                  <a:gd name="connsiteY4" fmla="*/ 544804 h 688319"/>
                  <a:gd name="connsiteX5" fmla="*/ 386536 w 576064"/>
                  <a:gd name="connsiteY5" fmla="*/ 672373 h 688319"/>
                  <a:gd name="connsiteX6" fmla="*/ 189528 w 576064"/>
                  <a:gd name="connsiteY6" fmla="*/ 672373 h 688319"/>
                  <a:gd name="connsiteX7" fmla="*/ 150648 w 576064"/>
                  <a:gd name="connsiteY7" fmla="*/ 544804 h 688319"/>
                  <a:gd name="connsiteX8" fmla="*/ 135612 w 576064"/>
                  <a:gd name="connsiteY8" fmla="*/ 531552 h 688319"/>
                  <a:gd name="connsiteX9" fmla="*/ 126991 w 576064"/>
                  <a:gd name="connsiteY9" fmla="*/ 526873 h 688319"/>
                  <a:gd name="connsiteX10" fmla="*/ 0 w 576064"/>
                  <a:gd name="connsiteY10" fmla="*/ 288032 h 688319"/>
                  <a:gd name="connsiteX11" fmla="*/ 288032 w 576064"/>
                  <a:gd name="connsiteY11" fmla="*/ 0 h 68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6064" h="688319">
                    <a:moveTo>
                      <a:pt x="288032" y="0"/>
                    </a:moveTo>
                    <a:cubicBezTo>
                      <a:pt x="447108" y="0"/>
                      <a:pt x="576064" y="128956"/>
                      <a:pt x="576064" y="288032"/>
                    </a:cubicBezTo>
                    <a:cubicBezTo>
                      <a:pt x="576064" y="387455"/>
                      <a:pt x="525691" y="475111"/>
                      <a:pt x="449074" y="526873"/>
                    </a:cubicBezTo>
                    <a:lnTo>
                      <a:pt x="440451" y="531553"/>
                    </a:lnTo>
                    <a:lnTo>
                      <a:pt x="425417" y="544804"/>
                    </a:lnTo>
                    <a:cubicBezTo>
                      <a:pt x="390076" y="584066"/>
                      <a:pt x="376230" y="628385"/>
                      <a:pt x="386536" y="672373"/>
                    </a:cubicBezTo>
                    <a:cubicBezTo>
                      <a:pt x="347221" y="693635"/>
                      <a:pt x="228843" y="693635"/>
                      <a:pt x="189528" y="672373"/>
                    </a:cubicBezTo>
                    <a:cubicBezTo>
                      <a:pt x="199834" y="628385"/>
                      <a:pt x="185989" y="584067"/>
                      <a:pt x="150648" y="544804"/>
                    </a:cubicBezTo>
                    <a:lnTo>
                      <a:pt x="135612" y="531552"/>
                    </a:lnTo>
                    <a:lnTo>
                      <a:pt x="126991" y="526873"/>
                    </a:lnTo>
                    <a:cubicBezTo>
                      <a:pt x="50374" y="475111"/>
                      <a:pt x="0" y="387455"/>
                      <a:pt x="0" y="288032"/>
                    </a:cubicBezTo>
                    <a:cubicBezTo>
                      <a:pt x="0" y="128956"/>
                      <a:pt x="128956" y="0"/>
                      <a:pt x="288032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79" name="台形 78">
                <a:extLst>
                  <a:ext uri="{FF2B5EF4-FFF2-40B4-BE49-F238E27FC236}">
                    <a16:creationId xmlns:a16="http://schemas.microsoft.com/office/drawing/2014/main" id="{7848CF30-03A9-D394-EF44-8B80B955D4AA}"/>
                  </a:ext>
                </a:extLst>
              </p:cNvPr>
              <p:cNvSpPr/>
              <p:nvPr/>
            </p:nvSpPr>
            <p:spPr>
              <a:xfrm rot="10800000">
                <a:off x="6684119" y="1553135"/>
                <a:ext cx="138162" cy="102759"/>
              </a:xfrm>
              <a:prstGeom prst="trapezoid">
                <a:avLst/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80" name="四角形: 角を丸くする 79">
                <a:extLst>
                  <a:ext uri="{FF2B5EF4-FFF2-40B4-BE49-F238E27FC236}">
                    <a16:creationId xmlns:a16="http://schemas.microsoft.com/office/drawing/2014/main" id="{27447466-432D-48AA-6D74-5D52D12E3DB2}"/>
                  </a:ext>
                </a:extLst>
              </p:cNvPr>
              <p:cNvSpPr/>
              <p:nvPr/>
            </p:nvSpPr>
            <p:spPr>
              <a:xfrm>
                <a:off x="6629350" y="1343024"/>
                <a:ext cx="247700" cy="2305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F6C661F6-6427-E0EF-F101-FBEC75F7621D}"/>
                  </a:ext>
                </a:extLst>
              </p:cNvPr>
              <p:cNvSpPr/>
              <p:nvPr/>
            </p:nvSpPr>
            <p:spPr>
              <a:xfrm>
                <a:off x="6127984" y="391930"/>
                <a:ext cx="1244366" cy="504428"/>
              </a:xfrm>
              <a:custGeom>
                <a:avLst/>
                <a:gdLst>
                  <a:gd name="connsiteX0" fmla="*/ 1365300 w 1417090"/>
                  <a:gd name="connsiteY0" fmla="*/ 384676 h 574444"/>
                  <a:gd name="connsiteX1" fmla="*/ 1410909 w 1417090"/>
                  <a:gd name="connsiteY1" fmla="*/ 407378 h 574444"/>
                  <a:gd name="connsiteX2" fmla="*/ 1394040 w 1417090"/>
                  <a:gd name="connsiteY2" fmla="*/ 470334 h 574444"/>
                  <a:gd name="connsiteX3" fmla="*/ 1224422 w 1417090"/>
                  <a:gd name="connsiteY3" fmla="*/ 568263 h 574444"/>
                  <a:gd name="connsiteX4" fmla="*/ 1161466 w 1417090"/>
                  <a:gd name="connsiteY4" fmla="*/ 551394 h 574444"/>
                  <a:gd name="connsiteX5" fmla="*/ 1178335 w 1417090"/>
                  <a:gd name="connsiteY5" fmla="*/ 488438 h 574444"/>
                  <a:gd name="connsiteX6" fmla="*/ 1347953 w 1417090"/>
                  <a:gd name="connsiteY6" fmla="*/ 390509 h 574444"/>
                  <a:gd name="connsiteX7" fmla="*/ 1365300 w 1417090"/>
                  <a:gd name="connsiteY7" fmla="*/ 384676 h 574444"/>
                  <a:gd name="connsiteX8" fmla="*/ 51791 w 1417090"/>
                  <a:gd name="connsiteY8" fmla="*/ 384676 h 574444"/>
                  <a:gd name="connsiteX9" fmla="*/ 69138 w 1417090"/>
                  <a:gd name="connsiteY9" fmla="*/ 390509 h 574444"/>
                  <a:gd name="connsiteX10" fmla="*/ 238756 w 1417090"/>
                  <a:gd name="connsiteY10" fmla="*/ 488438 h 574444"/>
                  <a:gd name="connsiteX11" fmla="*/ 255625 w 1417090"/>
                  <a:gd name="connsiteY11" fmla="*/ 551394 h 574444"/>
                  <a:gd name="connsiteX12" fmla="*/ 192669 w 1417090"/>
                  <a:gd name="connsiteY12" fmla="*/ 568263 h 574444"/>
                  <a:gd name="connsiteX13" fmla="*/ 23051 w 1417090"/>
                  <a:gd name="connsiteY13" fmla="*/ 470334 h 574444"/>
                  <a:gd name="connsiteX14" fmla="*/ 6182 w 1417090"/>
                  <a:gd name="connsiteY14" fmla="*/ 407378 h 574444"/>
                  <a:gd name="connsiteX15" fmla="*/ 51791 w 1417090"/>
                  <a:gd name="connsiteY15" fmla="*/ 384676 h 574444"/>
                  <a:gd name="connsiteX16" fmla="*/ 1101811 w 1417090"/>
                  <a:gd name="connsiteY16" fmla="*/ 103323 h 574444"/>
                  <a:gd name="connsiteX17" fmla="*/ 1119158 w 1417090"/>
                  <a:gd name="connsiteY17" fmla="*/ 109156 h 574444"/>
                  <a:gd name="connsiteX18" fmla="*/ 1136027 w 1417090"/>
                  <a:gd name="connsiteY18" fmla="*/ 172113 h 574444"/>
                  <a:gd name="connsiteX19" fmla="*/ 1038098 w 1417090"/>
                  <a:gd name="connsiteY19" fmla="*/ 341731 h 574444"/>
                  <a:gd name="connsiteX20" fmla="*/ 975142 w 1417090"/>
                  <a:gd name="connsiteY20" fmla="*/ 358600 h 574444"/>
                  <a:gd name="connsiteX21" fmla="*/ 958273 w 1417090"/>
                  <a:gd name="connsiteY21" fmla="*/ 295644 h 574444"/>
                  <a:gd name="connsiteX22" fmla="*/ 1056202 w 1417090"/>
                  <a:gd name="connsiteY22" fmla="*/ 126026 h 574444"/>
                  <a:gd name="connsiteX23" fmla="*/ 1101811 w 1417090"/>
                  <a:gd name="connsiteY23" fmla="*/ 103323 h 574444"/>
                  <a:gd name="connsiteX24" fmla="*/ 315280 w 1417090"/>
                  <a:gd name="connsiteY24" fmla="*/ 103323 h 574444"/>
                  <a:gd name="connsiteX25" fmla="*/ 360889 w 1417090"/>
                  <a:gd name="connsiteY25" fmla="*/ 126026 h 574444"/>
                  <a:gd name="connsiteX26" fmla="*/ 458818 w 1417090"/>
                  <a:gd name="connsiteY26" fmla="*/ 295644 h 574444"/>
                  <a:gd name="connsiteX27" fmla="*/ 441949 w 1417090"/>
                  <a:gd name="connsiteY27" fmla="*/ 358600 h 574444"/>
                  <a:gd name="connsiteX28" fmla="*/ 378993 w 1417090"/>
                  <a:gd name="connsiteY28" fmla="*/ 341731 h 574444"/>
                  <a:gd name="connsiteX29" fmla="*/ 281064 w 1417090"/>
                  <a:gd name="connsiteY29" fmla="*/ 172113 h 574444"/>
                  <a:gd name="connsiteX30" fmla="*/ 297933 w 1417090"/>
                  <a:gd name="connsiteY30" fmla="*/ 109156 h 574444"/>
                  <a:gd name="connsiteX31" fmla="*/ 315280 w 1417090"/>
                  <a:gd name="connsiteY31" fmla="*/ 103323 h 574444"/>
                  <a:gd name="connsiteX32" fmla="*/ 711578 w 1417090"/>
                  <a:gd name="connsiteY32" fmla="*/ 0 h 574444"/>
                  <a:gd name="connsiteX33" fmla="*/ 757665 w 1417090"/>
                  <a:gd name="connsiteY33" fmla="*/ 46087 h 574444"/>
                  <a:gd name="connsiteX34" fmla="*/ 757665 w 1417090"/>
                  <a:gd name="connsiteY34" fmla="*/ 241945 h 574444"/>
                  <a:gd name="connsiteX35" fmla="*/ 711578 w 1417090"/>
                  <a:gd name="connsiteY35" fmla="*/ 288032 h 574444"/>
                  <a:gd name="connsiteX36" fmla="*/ 665491 w 1417090"/>
                  <a:gd name="connsiteY36" fmla="*/ 241945 h 574444"/>
                  <a:gd name="connsiteX37" fmla="*/ 665491 w 1417090"/>
                  <a:gd name="connsiteY37" fmla="*/ 46087 h 574444"/>
                  <a:gd name="connsiteX38" fmla="*/ 711578 w 1417090"/>
                  <a:gd name="connsiteY38" fmla="*/ 0 h 574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417090" h="574444">
                    <a:moveTo>
                      <a:pt x="1365300" y="384676"/>
                    </a:moveTo>
                    <a:cubicBezTo>
                      <a:pt x="1383123" y="382464"/>
                      <a:pt x="1401364" y="390846"/>
                      <a:pt x="1410909" y="407378"/>
                    </a:cubicBezTo>
                    <a:cubicBezTo>
                      <a:pt x="1423635" y="429420"/>
                      <a:pt x="1416083" y="457607"/>
                      <a:pt x="1394040" y="470334"/>
                    </a:cubicBezTo>
                    <a:lnTo>
                      <a:pt x="1224422" y="568263"/>
                    </a:lnTo>
                    <a:cubicBezTo>
                      <a:pt x="1202379" y="580989"/>
                      <a:pt x="1174192" y="573436"/>
                      <a:pt x="1161466" y="551394"/>
                    </a:cubicBezTo>
                    <a:cubicBezTo>
                      <a:pt x="1148739" y="529351"/>
                      <a:pt x="1156292" y="501164"/>
                      <a:pt x="1178335" y="488438"/>
                    </a:cubicBezTo>
                    <a:lnTo>
                      <a:pt x="1347953" y="390509"/>
                    </a:lnTo>
                    <a:cubicBezTo>
                      <a:pt x="1353464" y="387327"/>
                      <a:pt x="1359358" y="385413"/>
                      <a:pt x="1365300" y="384676"/>
                    </a:cubicBezTo>
                    <a:close/>
                    <a:moveTo>
                      <a:pt x="51791" y="384676"/>
                    </a:moveTo>
                    <a:cubicBezTo>
                      <a:pt x="57732" y="385413"/>
                      <a:pt x="63627" y="387327"/>
                      <a:pt x="69138" y="390509"/>
                    </a:cubicBezTo>
                    <a:lnTo>
                      <a:pt x="238756" y="488438"/>
                    </a:lnTo>
                    <a:cubicBezTo>
                      <a:pt x="260799" y="501164"/>
                      <a:pt x="268351" y="529351"/>
                      <a:pt x="255625" y="551394"/>
                    </a:cubicBezTo>
                    <a:cubicBezTo>
                      <a:pt x="242898" y="573436"/>
                      <a:pt x="214712" y="580989"/>
                      <a:pt x="192669" y="568263"/>
                    </a:cubicBezTo>
                    <a:lnTo>
                      <a:pt x="23051" y="470334"/>
                    </a:lnTo>
                    <a:cubicBezTo>
                      <a:pt x="1008" y="457607"/>
                      <a:pt x="-6545" y="429420"/>
                      <a:pt x="6182" y="407378"/>
                    </a:cubicBezTo>
                    <a:cubicBezTo>
                      <a:pt x="15726" y="390846"/>
                      <a:pt x="33968" y="382464"/>
                      <a:pt x="51791" y="384676"/>
                    </a:cubicBezTo>
                    <a:close/>
                    <a:moveTo>
                      <a:pt x="1101811" y="103323"/>
                    </a:moveTo>
                    <a:cubicBezTo>
                      <a:pt x="1107752" y="104060"/>
                      <a:pt x="1113647" y="105974"/>
                      <a:pt x="1119158" y="109156"/>
                    </a:cubicBezTo>
                    <a:cubicBezTo>
                      <a:pt x="1141201" y="121883"/>
                      <a:pt x="1148753" y="150070"/>
                      <a:pt x="1136027" y="172113"/>
                    </a:cubicBezTo>
                    <a:lnTo>
                      <a:pt x="1038098" y="341731"/>
                    </a:lnTo>
                    <a:cubicBezTo>
                      <a:pt x="1025371" y="363773"/>
                      <a:pt x="997185" y="371326"/>
                      <a:pt x="975142" y="358600"/>
                    </a:cubicBezTo>
                    <a:cubicBezTo>
                      <a:pt x="953099" y="345873"/>
                      <a:pt x="945546" y="317686"/>
                      <a:pt x="958273" y="295644"/>
                    </a:cubicBezTo>
                    <a:lnTo>
                      <a:pt x="1056202" y="126026"/>
                    </a:lnTo>
                    <a:cubicBezTo>
                      <a:pt x="1065746" y="109494"/>
                      <a:pt x="1083988" y="101112"/>
                      <a:pt x="1101811" y="103323"/>
                    </a:cubicBezTo>
                    <a:close/>
                    <a:moveTo>
                      <a:pt x="315280" y="103323"/>
                    </a:moveTo>
                    <a:cubicBezTo>
                      <a:pt x="333103" y="101112"/>
                      <a:pt x="351344" y="109494"/>
                      <a:pt x="360889" y="126026"/>
                    </a:cubicBezTo>
                    <a:lnTo>
                      <a:pt x="458818" y="295644"/>
                    </a:lnTo>
                    <a:cubicBezTo>
                      <a:pt x="471544" y="317686"/>
                      <a:pt x="463992" y="345873"/>
                      <a:pt x="441949" y="358600"/>
                    </a:cubicBezTo>
                    <a:cubicBezTo>
                      <a:pt x="419906" y="371326"/>
                      <a:pt x="391719" y="363773"/>
                      <a:pt x="378993" y="341731"/>
                    </a:cubicBezTo>
                    <a:lnTo>
                      <a:pt x="281064" y="172113"/>
                    </a:lnTo>
                    <a:cubicBezTo>
                      <a:pt x="268337" y="150070"/>
                      <a:pt x="275890" y="121883"/>
                      <a:pt x="297933" y="109156"/>
                    </a:cubicBezTo>
                    <a:cubicBezTo>
                      <a:pt x="303444" y="105974"/>
                      <a:pt x="309338" y="104060"/>
                      <a:pt x="315280" y="103323"/>
                    </a:cubicBezTo>
                    <a:close/>
                    <a:moveTo>
                      <a:pt x="711578" y="0"/>
                    </a:moveTo>
                    <a:cubicBezTo>
                      <a:pt x="737031" y="0"/>
                      <a:pt x="757665" y="20634"/>
                      <a:pt x="757665" y="46087"/>
                    </a:cubicBezTo>
                    <a:lnTo>
                      <a:pt x="757665" y="241945"/>
                    </a:lnTo>
                    <a:cubicBezTo>
                      <a:pt x="757665" y="267398"/>
                      <a:pt x="737031" y="288032"/>
                      <a:pt x="711578" y="288032"/>
                    </a:cubicBezTo>
                    <a:cubicBezTo>
                      <a:pt x="686125" y="288032"/>
                      <a:pt x="665491" y="267398"/>
                      <a:pt x="665491" y="241945"/>
                    </a:cubicBezTo>
                    <a:lnTo>
                      <a:pt x="665491" y="46087"/>
                    </a:lnTo>
                    <a:cubicBezTo>
                      <a:pt x="665491" y="20634"/>
                      <a:pt x="686125" y="0"/>
                      <a:pt x="711578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499FFDEE-8BBF-13BE-7622-D97C1747B9CB}"/>
              </a:ext>
            </a:extLst>
          </p:cNvPr>
          <p:cNvGrpSpPr/>
          <p:nvPr/>
        </p:nvGrpSpPr>
        <p:grpSpPr>
          <a:xfrm>
            <a:off x="1296289" y="3797471"/>
            <a:ext cx="1545742" cy="2684357"/>
            <a:chOff x="1296289" y="3797471"/>
            <a:chExt cx="1545742" cy="2684357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6776C618-AD9D-8578-50F2-4D9A878335B2}"/>
                </a:ext>
              </a:extLst>
            </p:cNvPr>
            <p:cNvGrpSpPr/>
            <p:nvPr/>
          </p:nvGrpSpPr>
          <p:grpSpPr>
            <a:xfrm>
              <a:off x="1296993" y="3797471"/>
              <a:ext cx="1545038" cy="2684357"/>
              <a:chOff x="415935" y="0"/>
              <a:chExt cx="1689217" cy="2934545"/>
            </a:xfrm>
          </p:grpSpPr>
          <p:sp>
            <p:nvSpPr>
              <p:cNvPr id="95" name="四角形: 上の 2 つの角を丸める 94">
                <a:extLst>
                  <a:ext uri="{FF2B5EF4-FFF2-40B4-BE49-F238E27FC236}">
                    <a16:creationId xmlns:a16="http://schemas.microsoft.com/office/drawing/2014/main" id="{8711355A-8D3E-B2B6-6B0C-D0C948EE5340}"/>
                  </a:ext>
                </a:extLst>
              </p:cNvPr>
              <p:cNvSpPr/>
              <p:nvPr/>
            </p:nvSpPr>
            <p:spPr>
              <a:xfrm>
                <a:off x="1275337" y="2194914"/>
                <a:ext cx="829815" cy="739631"/>
              </a:xfrm>
              <a:prstGeom prst="round2SameRect">
                <a:avLst>
                  <a:gd name="adj1" fmla="val 32829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DD1E31CA-17A3-BFE5-2A10-11CBD32DC488}"/>
                  </a:ext>
                </a:extLst>
              </p:cNvPr>
              <p:cNvSpPr/>
              <p:nvPr/>
            </p:nvSpPr>
            <p:spPr>
              <a:xfrm rot="10800000">
                <a:off x="643595" y="1934031"/>
                <a:ext cx="927099" cy="1000514"/>
              </a:xfrm>
              <a:custGeom>
                <a:avLst/>
                <a:gdLst>
                  <a:gd name="connsiteX0" fmla="*/ 195300 w 1063814"/>
                  <a:gd name="connsiteY0" fmla="*/ 1084302 h 1084631"/>
                  <a:gd name="connsiteX1" fmla="*/ 6328 w 1063814"/>
                  <a:gd name="connsiteY1" fmla="*/ 947915 h 1084631"/>
                  <a:gd name="connsiteX2" fmla="*/ 136715 w 1063814"/>
                  <a:gd name="connsiteY2" fmla="*/ 722079 h 1084631"/>
                  <a:gd name="connsiteX3" fmla="*/ 636141 w 1063814"/>
                  <a:gd name="connsiteY3" fmla="*/ 588258 h 1084631"/>
                  <a:gd name="connsiteX4" fmla="*/ 724086 w 1063814"/>
                  <a:gd name="connsiteY4" fmla="*/ 0 h 1084631"/>
                  <a:gd name="connsiteX5" fmla="*/ 953696 w 1063814"/>
                  <a:gd name="connsiteY5" fmla="*/ 0 h 1084631"/>
                  <a:gd name="connsiteX6" fmla="*/ 1055472 w 1063814"/>
                  <a:gd name="connsiteY6" fmla="*/ 680775 h 1084631"/>
                  <a:gd name="connsiteX7" fmla="*/ 1052970 w 1063814"/>
                  <a:gd name="connsiteY7" fmla="*/ 680775 h 1084631"/>
                  <a:gd name="connsiteX8" fmla="*/ 1058685 w 1063814"/>
                  <a:gd name="connsiteY8" fmla="*/ 702102 h 1084631"/>
                  <a:gd name="connsiteX9" fmla="*/ 952998 w 1063814"/>
                  <a:gd name="connsiteY9" fmla="*/ 885156 h 1084631"/>
                  <a:gd name="connsiteX10" fmla="*/ 232165 w 1063814"/>
                  <a:gd name="connsiteY10" fmla="*/ 1078302 h 1084631"/>
                  <a:gd name="connsiteX11" fmla="*/ 195300 w 1063814"/>
                  <a:gd name="connsiteY11" fmla="*/ 1084302 h 1084631"/>
                  <a:gd name="connsiteX0" fmla="*/ 228837 w 1060486"/>
                  <a:gd name="connsiteY0" fmla="*/ 1078302 h 1079216"/>
                  <a:gd name="connsiteX1" fmla="*/ 3000 w 1060486"/>
                  <a:gd name="connsiteY1" fmla="*/ 947915 h 1079216"/>
                  <a:gd name="connsiteX2" fmla="*/ 133387 w 1060486"/>
                  <a:gd name="connsiteY2" fmla="*/ 722079 h 1079216"/>
                  <a:gd name="connsiteX3" fmla="*/ 632813 w 1060486"/>
                  <a:gd name="connsiteY3" fmla="*/ 588258 h 1079216"/>
                  <a:gd name="connsiteX4" fmla="*/ 720758 w 1060486"/>
                  <a:gd name="connsiteY4" fmla="*/ 0 h 1079216"/>
                  <a:gd name="connsiteX5" fmla="*/ 950368 w 1060486"/>
                  <a:gd name="connsiteY5" fmla="*/ 0 h 1079216"/>
                  <a:gd name="connsiteX6" fmla="*/ 1052144 w 1060486"/>
                  <a:gd name="connsiteY6" fmla="*/ 680775 h 1079216"/>
                  <a:gd name="connsiteX7" fmla="*/ 1049642 w 1060486"/>
                  <a:gd name="connsiteY7" fmla="*/ 680775 h 1079216"/>
                  <a:gd name="connsiteX8" fmla="*/ 1055357 w 1060486"/>
                  <a:gd name="connsiteY8" fmla="*/ 702102 h 1079216"/>
                  <a:gd name="connsiteX9" fmla="*/ 949670 w 1060486"/>
                  <a:gd name="connsiteY9" fmla="*/ 885156 h 1079216"/>
                  <a:gd name="connsiteX10" fmla="*/ 228837 w 1060486"/>
                  <a:gd name="connsiteY10" fmla="*/ 1078302 h 1079216"/>
                  <a:gd name="connsiteX0" fmla="*/ 3000 w 1060486"/>
                  <a:gd name="connsiteY0" fmla="*/ 947915 h 1079236"/>
                  <a:gd name="connsiteX1" fmla="*/ 133387 w 1060486"/>
                  <a:gd name="connsiteY1" fmla="*/ 722079 h 1079236"/>
                  <a:gd name="connsiteX2" fmla="*/ 632813 w 1060486"/>
                  <a:gd name="connsiteY2" fmla="*/ 588258 h 1079236"/>
                  <a:gd name="connsiteX3" fmla="*/ 720758 w 1060486"/>
                  <a:gd name="connsiteY3" fmla="*/ 0 h 1079236"/>
                  <a:gd name="connsiteX4" fmla="*/ 950368 w 1060486"/>
                  <a:gd name="connsiteY4" fmla="*/ 0 h 1079236"/>
                  <a:gd name="connsiteX5" fmla="*/ 1052144 w 1060486"/>
                  <a:gd name="connsiteY5" fmla="*/ 680775 h 1079236"/>
                  <a:gd name="connsiteX6" fmla="*/ 1049642 w 1060486"/>
                  <a:gd name="connsiteY6" fmla="*/ 680775 h 1079236"/>
                  <a:gd name="connsiteX7" fmla="*/ 1055357 w 1060486"/>
                  <a:gd name="connsiteY7" fmla="*/ 702102 h 1079236"/>
                  <a:gd name="connsiteX8" fmla="*/ 949670 w 1060486"/>
                  <a:gd name="connsiteY8" fmla="*/ 885156 h 1079236"/>
                  <a:gd name="connsiteX9" fmla="*/ 228837 w 1060486"/>
                  <a:gd name="connsiteY9" fmla="*/ 1078302 h 1079236"/>
                  <a:gd name="connsiteX10" fmla="*/ 94440 w 1060486"/>
                  <a:gd name="connsiteY10" fmla="*/ 1039355 h 1079236"/>
                  <a:gd name="connsiteX0" fmla="*/ 73053 w 1000152"/>
                  <a:gd name="connsiteY0" fmla="*/ 722079 h 1079236"/>
                  <a:gd name="connsiteX1" fmla="*/ 572479 w 1000152"/>
                  <a:gd name="connsiteY1" fmla="*/ 588258 h 1079236"/>
                  <a:gd name="connsiteX2" fmla="*/ 660424 w 1000152"/>
                  <a:gd name="connsiteY2" fmla="*/ 0 h 1079236"/>
                  <a:gd name="connsiteX3" fmla="*/ 890034 w 1000152"/>
                  <a:gd name="connsiteY3" fmla="*/ 0 h 1079236"/>
                  <a:gd name="connsiteX4" fmla="*/ 991810 w 1000152"/>
                  <a:gd name="connsiteY4" fmla="*/ 680775 h 1079236"/>
                  <a:gd name="connsiteX5" fmla="*/ 989308 w 1000152"/>
                  <a:gd name="connsiteY5" fmla="*/ 680775 h 1079236"/>
                  <a:gd name="connsiteX6" fmla="*/ 995023 w 1000152"/>
                  <a:gd name="connsiteY6" fmla="*/ 702102 h 1079236"/>
                  <a:gd name="connsiteX7" fmla="*/ 889336 w 1000152"/>
                  <a:gd name="connsiteY7" fmla="*/ 885156 h 1079236"/>
                  <a:gd name="connsiteX8" fmla="*/ 168503 w 1000152"/>
                  <a:gd name="connsiteY8" fmla="*/ 1078302 h 1079236"/>
                  <a:gd name="connsiteX9" fmla="*/ 34106 w 1000152"/>
                  <a:gd name="connsiteY9" fmla="*/ 1039355 h 1079236"/>
                  <a:gd name="connsiteX0" fmla="*/ 0 w 927099"/>
                  <a:gd name="connsiteY0" fmla="*/ 722079 h 1078302"/>
                  <a:gd name="connsiteX1" fmla="*/ 499426 w 927099"/>
                  <a:gd name="connsiteY1" fmla="*/ 588258 h 1078302"/>
                  <a:gd name="connsiteX2" fmla="*/ 587371 w 927099"/>
                  <a:gd name="connsiteY2" fmla="*/ 0 h 1078302"/>
                  <a:gd name="connsiteX3" fmla="*/ 816981 w 927099"/>
                  <a:gd name="connsiteY3" fmla="*/ 0 h 1078302"/>
                  <a:gd name="connsiteX4" fmla="*/ 918757 w 927099"/>
                  <a:gd name="connsiteY4" fmla="*/ 680775 h 1078302"/>
                  <a:gd name="connsiteX5" fmla="*/ 916255 w 927099"/>
                  <a:gd name="connsiteY5" fmla="*/ 680775 h 1078302"/>
                  <a:gd name="connsiteX6" fmla="*/ 921970 w 927099"/>
                  <a:gd name="connsiteY6" fmla="*/ 702102 h 1078302"/>
                  <a:gd name="connsiteX7" fmla="*/ 816283 w 927099"/>
                  <a:gd name="connsiteY7" fmla="*/ 885156 h 1078302"/>
                  <a:gd name="connsiteX8" fmla="*/ 95450 w 927099"/>
                  <a:gd name="connsiteY8" fmla="*/ 1078302 h 1078302"/>
                  <a:gd name="connsiteX0" fmla="*/ 0 w 927099"/>
                  <a:gd name="connsiteY0" fmla="*/ 722079 h 1014802"/>
                  <a:gd name="connsiteX1" fmla="*/ 499426 w 927099"/>
                  <a:gd name="connsiteY1" fmla="*/ 588258 h 1014802"/>
                  <a:gd name="connsiteX2" fmla="*/ 587371 w 927099"/>
                  <a:gd name="connsiteY2" fmla="*/ 0 h 1014802"/>
                  <a:gd name="connsiteX3" fmla="*/ 816981 w 927099"/>
                  <a:gd name="connsiteY3" fmla="*/ 0 h 1014802"/>
                  <a:gd name="connsiteX4" fmla="*/ 918757 w 927099"/>
                  <a:gd name="connsiteY4" fmla="*/ 680775 h 1014802"/>
                  <a:gd name="connsiteX5" fmla="*/ 916255 w 927099"/>
                  <a:gd name="connsiteY5" fmla="*/ 680775 h 1014802"/>
                  <a:gd name="connsiteX6" fmla="*/ 921970 w 927099"/>
                  <a:gd name="connsiteY6" fmla="*/ 702102 h 1014802"/>
                  <a:gd name="connsiteX7" fmla="*/ 816283 w 927099"/>
                  <a:gd name="connsiteY7" fmla="*/ 885156 h 1014802"/>
                  <a:gd name="connsiteX8" fmla="*/ 393900 w 927099"/>
                  <a:gd name="connsiteY8" fmla="*/ 1014802 h 1014802"/>
                  <a:gd name="connsiteX0" fmla="*/ 0 w 927099"/>
                  <a:gd name="connsiteY0" fmla="*/ 722079 h 1014802"/>
                  <a:gd name="connsiteX1" fmla="*/ 499426 w 927099"/>
                  <a:gd name="connsiteY1" fmla="*/ 588258 h 1014802"/>
                  <a:gd name="connsiteX2" fmla="*/ 587371 w 927099"/>
                  <a:gd name="connsiteY2" fmla="*/ 0 h 1014802"/>
                  <a:gd name="connsiteX3" fmla="*/ 816981 w 927099"/>
                  <a:gd name="connsiteY3" fmla="*/ 0 h 1014802"/>
                  <a:gd name="connsiteX4" fmla="*/ 918757 w 927099"/>
                  <a:gd name="connsiteY4" fmla="*/ 680775 h 1014802"/>
                  <a:gd name="connsiteX5" fmla="*/ 916255 w 927099"/>
                  <a:gd name="connsiteY5" fmla="*/ 680775 h 1014802"/>
                  <a:gd name="connsiteX6" fmla="*/ 921970 w 927099"/>
                  <a:gd name="connsiteY6" fmla="*/ 702102 h 1014802"/>
                  <a:gd name="connsiteX7" fmla="*/ 816283 w 927099"/>
                  <a:gd name="connsiteY7" fmla="*/ 885156 h 1014802"/>
                  <a:gd name="connsiteX8" fmla="*/ 393900 w 927099"/>
                  <a:gd name="connsiteY8" fmla="*/ 1014802 h 1014802"/>
                  <a:gd name="connsiteX0" fmla="*/ 0 w 927099"/>
                  <a:gd name="connsiteY0" fmla="*/ 722079 h 1000514"/>
                  <a:gd name="connsiteX1" fmla="*/ 499426 w 927099"/>
                  <a:gd name="connsiteY1" fmla="*/ 588258 h 1000514"/>
                  <a:gd name="connsiteX2" fmla="*/ 587371 w 927099"/>
                  <a:gd name="connsiteY2" fmla="*/ 0 h 1000514"/>
                  <a:gd name="connsiteX3" fmla="*/ 816981 w 927099"/>
                  <a:gd name="connsiteY3" fmla="*/ 0 h 1000514"/>
                  <a:gd name="connsiteX4" fmla="*/ 918757 w 927099"/>
                  <a:gd name="connsiteY4" fmla="*/ 680775 h 1000514"/>
                  <a:gd name="connsiteX5" fmla="*/ 916255 w 927099"/>
                  <a:gd name="connsiteY5" fmla="*/ 680775 h 1000514"/>
                  <a:gd name="connsiteX6" fmla="*/ 921970 w 927099"/>
                  <a:gd name="connsiteY6" fmla="*/ 702102 h 1000514"/>
                  <a:gd name="connsiteX7" fmla="*/ 816283 w 927099"/>
                  <a:gd name="connsiteY7" fmla="*/ 885156 h 1000514"/>
                  <a:gd name="connsiteX8" fmla="*/ 453431 w 927099"/>
                  <a:gd name="connsiteY8" fmla="*/ 1000514 h 1000514"/>
                  <a:gd name="connsiteX0" fmla="*/ 0 w 927099"/>
                  <a:gd name="connsiteY0" fmla="*/ 722079 h 1000514"/>
                  <a:gd name="connsiteX1" fmla="*/ 499426 w 927099"/>
                  <a:gd name="connsiteY1" fmla="*/ 588258 h 1000514"/>
                  <a:gd name="connsiteX2" fmla="*/ 587371 w 927099"/>
                  <a:gd name="connsiteY2" fmla="*/ 0 h 1000514"/>
                  <a:gd name="connsiteX3" fmla="*/ 816981 w 927099"/>
                  <a:gd name="connsiteY3" fmla="*/ 0 h 1000514"/>
                  <a:gd name="connsiteX4" fmla="*/ 918757 w 927099"/>
                  <a:gd name="connsiteY4" fmla="*/ 680775 h 1000514"/>
                  <a:gd name="connsiteX5" fmla="*/ 921970 w 927099"/>
                  <a:gd name="connsiteY5" fmla="*/ 702102 h 1000514"/>
                  <a:gd name="connsiteX6" fmla="*/ 816283 w 927099"/>
                  <a:gd name="connsiteY6" fmla="*/ 885156 h 1000514"/>
                  <a:gd name="connsiteX7" fmla="*/ 453431 w 927099"/>
                  <a:gd name="connsiteY7" fmla="*/ 1000514 h 1000514"/>
                  <a:gd name="connsiteX0" fmla="*/ 0 w 927099"/>
                  <a:gd name="connsiteY0" fmla="*/ 722079 h 1000514"/>
                  <a:gd name="connsiteX1" fmla="*/ 499426 w 927099"/>
                  <a:gd name="connsiteY1" fmla="*/ 588258 h 1000514"/>
                  <a:gd name="connsiteX2" fmla="*/ 587371 w 927099"/>
                  <a:gd name="connsiteY2" fmla="*/ 0 h 1000514"/>
                  <a:gd name="connsiteX3" fmla="*/ 816981 w 927099"/>
                  <a:gd name="connsiteY3" fmla="*/ 0 h 1000514"/>
                  <a:gd name="connsiteX4" fmla="*/ 921970 w 927099"/>
                  <a:gd name="connsiteY4" fmla="*/ 702102 h 1000514"/>
                  <a:gd name="connsiteX5" fmla="*/ 816283 w 927099"/>
                  <a:gd name="connsiteY5" fmla="*/ 885156 h 1000514"/>
                  <a:gd name="connsiteX6" fmla="*/ 453431 w 927099"/>
                  <a:gd name="connsiteY6" fmla="*/ 1000514 h 1000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7099" h="1000514">
                    <a:moveTo>
                      <a:pt x="0" y="722079"/>
                    </a:moveTo>
                    <a:lnTo>
                      <a:pt x="499426" y="588258"/>
                    </a:lnTo>
                    <a:lnTo>
                      <a:pt x="587371" y="0"/>
                    </a:lnTo>
                    <a:lnTo>
                      <a:pt x="816981" y="0"/>
                    </a:lnTo>
                    <a:lnTo>
                      <a:pt x="921970" y="702102"/>
                    </a:lnTo>
                    <a:cubicBezTo>
                      <a:pt x="943334" y="781835"/>
                      <a:pt x="896016" y="863791"/>
                      <a:pt x="816283" y="885156"/>
                    </a:cubicBezTo>
                    <a:lnTo>
                      <a:pt x="453431" y="1000514"/>
                    </a:lnTo>
                  </a:path>
                </a:pathLst>
              </a:custGeom>
              <a:solidFill>
                <a:srgbClr val="00B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A3FEE5FA-FFBE-8CB5-C706-EF31C9007F8F}"/>
                  </a:ext>
                </a:extLst>
              </p:cNvPr>
              <p:cNvSpPr/>
              <p:nvPr/>
            </p:nvSpPr>
            <p:spPr>
              <a:xfrm rot="20700000">
                <a:off x="837499" y="1075757"/>
                <a:ext cx="1161951" cy="1796428"/>
              </a:xfrm>
              <a:custGeom>
                <a:avLst/>
                <a:gdLst>
                  <a:gd name="connsiteX0" fmla="*/ 997503 w 1161951"/>
                  <a:gd name="connsiteY0" fmla="*/ 21159 h 1796428"/>
                  <a:gd name="connsiteX1" fmla="*/ 1161951 w 1161951"/>
                  <a:gd name="connsiteY1" fmla="*/ 269254 h 1796428"/>
                  <a:gd name="connsiteX2" fmla="*/ 1161951 w 1161951"/>
                  <a:gd name="connsiteY2" fmla="*/ 1079387 h 1796428"/>
                  <a:gd name="connsiteX3" fmla="*/ 1159134 w 1161951"/>
                  <a:gd name="connsiteY3" fmla="*/ 1079387 h 1796428"/>
                  <a:gd name="connsiteX4" fmla="*/ 1156679 w 1161951"/>
                  <a:gd name="connsiteY4" fmla="*/ 1103744 h 1796428"/>
                  <a:gd name="connsiteX5" fmla="*/ 976031 w 1161951"/>
                  <a:gd name="connsiteY5" fmla="*/ 1250976 h 1796428"/>
                  <a:gd name="connsiteX6" fmla="*/ 458987 w 1161951"/>
                  <a:gd name="connsiteY6" fmla="*/ 1250976 h 1796428"/>
                  <a:gd name="connsiteX7" fmla="*/ 221786 w 1161951"/>
                  <a:gd name="connsiteY7" fmla="*/ 1796428 h 1796428"/>
                  <a:gd name="connsiteX8" fmla="*/ 0 w 1161951"/>
                  <a:gd name="connsiteY8" fmla="*/ 1737001 h 1796428"/>
                  <a:gd name="connsiteX9" fmla="*/ 80306 w 1161951"/>
                  <a:gd name="connsiteY9" fmla="*/ 1031649 h 1796428"/>
                  <a:gd name="connsiteX10" fmla="*/ 229769 w 1161951"/>
                  <a:gd name="connsiteY10" fmla="*/ 882186 h 1796428"/>
                  <a:gd name="connsiteX11" fmla="*/ 293248 w 1161951"/>
                  <a:gd name="connsiteY11" fmla="*/ 881442 h 1796428"/>
                  <a:gd name="connsiteX12" fmla="*/ 293248 w 1161951"/>
                  <a:gd name="connsiteY12" fmla="*/ 269254 h 1796428"/>
                  <a:gd name="connsiteX13" fmla="*/ 562502 w 1161951"/>
                  <a:gd name="connsiteY13" fmla="*/ 0 h 1796428"/>
                  <a:gd name="connsiteX14" fmla="*/ 892697 w 1161951"/>
                  <a:gd name="connsiteY14" fmla="*/ 0 h 1796428"/>
                  <a:gd name="connsiteX15" fmla="*/ 997503 w 1161951"/>
                  <a:gd name="connsiteY15" fmla="*/ 21159 h 1796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61951" h="1796428">
                    <a:moveTo>
                      <a:pt x="997503" y="21159"/>
                    </a:moveTo>
                    <a:cubicBezTo>
                      <a:pt x="1094142" y="62034"/>
                      <a:pt x="1161951" y="157725"/>
                      <a:pt x="1161951" y="269254"/>
                    </a:cubicBezTo>
                    <a:lnTo>
                      <a:pt x="1161951" y="1079387"/>
                    </a:lnTo>
                    <a:lnTo>
                      <a:pt x="1159134" y="1079387"/>
                    </a:lnTo>
                    <a:lnTo>
                      <a:pt x="1156679" y="1103744"/>
                    </a:lnTo>
                    <a:cubicBezTo>
                      <a:pt x="1139484" y="1187770"/>
                      <a:pt x="1065140" y="1250977"/>
                      <a:pt x="976031" y="1250976"/>
                    </a:cubicBezTo>
                    <a:lnTo>
                      <a:pt x="458987" y="1250976"/>
                    </a:lnTo>
                    <a:lnTo>
                      <a:pt x="221786" y="1796428"/>
                    </a:lnTo>
                    <a:lnTo>
                      <a:pt x="0" y="1737001"/>
                    </a:lnTo>
                    <a:lnTo>
                      <a:pt x="80306" y="1031649"/>
                    </a:lnTo>
                    <a:cubicBezTo>
                      <a:pt x="80306" y="949103"/>
                      <a:pt x="147223" y="882187"/>
                      <a:pt x="229769" y="882186"/>
                    </a:cubicBezTo>
                    <a:lnTo>
                      <a:pt x="293248" y="881442"/>
                    </a:lnTo>
                    <a:lnTo>
                      <a:pt x="293248" y="269254"/>
                    </a:lnTo>
                    <a:cubicBezTo>
                      <a:pt x="293248" y="120549"/>
                      <a:pt x="413797" y="0"/>
                      <a:pt x="562502" y="0"/>
                    </a:cubicBezTo>
                    <a:lnTo>
                      <a:pt x="892697" y="0"/>
                    </a:lnTo>
                    <a:cubicBezTo>
                      <a:pt x="929873" y="0"/>
                      <a:pt x="965290" y="7534"/>
                      <a:pt x="997503" y="21159"/>
                    </a:cubicBezTo>
                    <a:close/>
                  </a:path>
                </a:pathLst>
              </a:custGeom>
              <a:solidFill>
                <a:srgbClr val="00B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A58F7F49-ED34-2C72-5F24-30B2716A5EEC}"/>
                  </a:ext>
                </a:extLst>
              </p:cNvPr>
              <p:cNvSpPr/>
              <p:nvPr/>
            </p:nvSpPr>
            <p:spPr>
              <a:xfrm>
                <a:off x="1042465" y="1332459"/>
                <a:ext cx="818171" cy="670252"/>
              </a:xfrm>
              <a:custGeom>
                <a:avLst/>
                <a:gdLst>
                  <a:gd name="connsiteX0" fmla="*/ 577018 w 818171"/>
                  <a:gd name="connsiteY0" fmla="*/ 1119 h 757777"/>
                  <a:gd name="connsiteX1" fmla="*/ 674814 w 818171"/>
                  <a:gd name="connsiteY1" fmla="*/ 87525 h 757777"/>
                  <a:gd name="connsiteX2" fmla="*/ 814120 w 818171"/>
                  <a:gd name="connsiteY2" fmla="*/ 607423 h 757777"/>
                  <a:gd name="connsiteX3" fmla="*/ 772629 w 818171"/>
                  <a:gd name="connsiteY3" fmla="*/ 731151 h 757777"/>
                  <a:gd name="connsiteX4" fmla="*/ 750138 w 818171"/>
                  <a:gd name="connsiteY4" fmla="*/ 742323 h 757777"/>
                  <a:gd name="connsiteX5" fmla="*/ 740976 w 818171"/>
                  <a:gd name="connsiteY5" fmla="*/ 748500 h 757777"/>
                  <a:gd name="connsiteX6" fmla="*/ 735460 w 818171"/>
                  <a:gd name="connsiteY6" fmla="*/ 749614 h 757777"/>
                  <a:gd name="connsiteX7" fmla="*/ 730645 w 818171"/>
                  <a:gd name="connsiteY7" fmla="*/ 752005 h 757777"/>
                  <a:gd name="connsiteX8" fmla="*/ 720450 w 818171"/>
                  <a:gd name="connsiteY8" fmla="*/ 752644 h 757777"/>
                  <a:gd name="connsiteX9" fmla="*/ 695025 w 818171"/>
                  <a:gd name="connsiteY9" fmla="*/ 757777 h 757777"/>
                  <a:gd name="connsiteX10" fmla="*/ 118051 w 818171"/>
                  <a:gd name="connsiteY10" fmla="*/ 757777 h 757777"/>
                  <a:gd name="connsiteX11" fmla="*/ 0 w 818171"/>
                  <a:gd name="connsiteY11" fmla="*/ 639726 h 757777"/>
                  <a:gd name="connsiteX12" fmla="*/ 118051 w 818171"/>
                  <a:gd name="connsiteY12" fmla="*/ 521675 h 757777"/>
                  <a:gd name="connsiteX13" fmla="*/ 546713 w 818171"/>
                  <a:gd name="connsiteY13" fmla="*/ 521675 h 757777"/>
                  <a:gd name="connsiteX14" fmla="*/ 446757 w 818171"/>
                  <a:gd name="connsiteY14" fmla="*/ 148633 h 757777"/>
                  <a:gd name="connsiteX15" fmla="*/ 530232 w 818171"/>
                  <a:gd name="connsiteY15" fmla="*/ 4051 h 757777"/>
                  <a:gd name="connsiteX16" fmla="*/ 577018 w 818171"/>
                  <a:gd name="connsiteY16" fmla="*/ 1119 h 757777"/>
                  <a:gd name="connsiteX0" fmla="*/ 577018 w 818171"/>
                  <a:gd name="connsiteY0" fmla="*/ 0 h 756658"/>
                  <a:gd name="connsiteX1" fmla="*/ 674814 w 818171"/>
                  <a:gd name="connsiteY1" fmla="*/ 86406 h 756658"/>
                  <a:gd name="connsiteX2" fmla="*/ 814120 w 818171"/>
                  <a:gd name="connsiteY2" fmla="*/ 606304 h 756658"/>
                  <a:gd name="connsiteX3" fmla="*/ 772629 w 818171"/>
                  <a:gd name="connsiteY3" fmla="*/ 730032 h 756658"/>
                  <a:gd name="connsiteX4" fmla="*/ 750138 w 818171"/>
                  <a:gd name="connsiteY4" fmla="*/ 741204 h 756658"/>
                  <a:gd name="connsiteX5" fmla="*/ 740976 w 818171"/>
                  <a:gd name="connsiteY5" fmla="*/ 747381 h 756658"/>
                  <a:gd name="connsiteX6" fmla="*/ 735460 w 818171"/>
                  <a:gd name="connsiteY6" fmla="*/ 748495 h 756658"/>
                  <a:gd name="connsiteX7" fmla="*/ 730645 w 818171"/>
                  <a:gd name="connsiteY7" fmla="*/ 750886 h 756658"/>
                  <a:gd name="connsiteX8" fmla="*/ 720450 w 818171"/>
                  <a:gd name="connsiteY8" fmla="*/ 751525 h 756658"/>
                  <a:gd name="connsiteX9" fmla="*/ 695025 w 818171"/>
                  <a:gd name="connsiteY9" fmla="*/ 756658 h 756658"/>
                  <a:gd name="connsiteX10" fmla="*/ 118051 w 818171"/>
                  <a:gd name="connsiteY10" fmla="*/ 756658 h 756658"/>
                  <a:gd name="connsiteX11" fmla="*/ 0 w 818171"/>
                  <a:gd name="connsiteY11" fmla="*/ 638607 h 756658"/>
                  <a:gd name="connsiteX12" fmla="*/ 118051 w 818171"/>
                  <a:gd name="connsiteY12" fmla="*/ 520556 h 756658"/>
                  <a:gd name="connsiteX13" fmla="*/ 546713 w 818171"/>
                  <a:gd name="connsiteY13" fmla="*/ 520556 h 756658"/>
                  <a:gd name="connsiteX14" fmla="*/ 446757 w 818171"/>
                  <a:gd name="connsiteY14" fmla="*/ 147514 h 756658"/>
                  <a:gd name="connsiteX15" fmla="*/ 577018 w 818171"/>
                  <a:gd name="connsiteY15" fmla="*/ 0 h 756658"/>
                  <a:gd name="connsiteX0" fmla="*/ 577018 w 818171"/>
                  <a:gd name="connsiteY0" fmla="*/ 0 h 756658"/>
                  <a:gd name="connsiteX1" fmla="*/ 674814 w 818171"/>
                  <a:gd name="connsiteY1" fmla="*/ 86406 h 756658"/>
                  <a:gd name="connsiteX2" fmla="*/ 814120 w 818171"/>
                  <a:gd name="connsiteY2" fmla="*/ 606304 h 756658"/>
                  <a:gd name="connsiteX3" fmla="*/ 772629 w 818171"/>
                  <a:gd name="connsiteY3" fmla="*/ 730032 h 756658"/>
                  <a:gd name="connsiteX4" fmla="*/ 750138 w 818171"/>
                  <a:gd name="connsiteY4" fmla="*/ 741204 h 756658"/>
                  <a:gd name="connsiteX5" fmla="*/ 740976 w 818171"/>
                  <a:gd name="connsiteY5" fmla="*/ 747381 h 756658"/>
                  <a:gd name="connsiteX6" fmla="*/ 735460 w 818171"/>
                  <a:gd name="connsiteY6" fmla="*/ 748495 h 756658"/>
                  <a:gd name="connsiteX7" fmla="*/ 730645 w 818171"/>
                  <a:gd name="connsiteY7" fmla="*/ 750886 h 756658"/>
                  <a:gd name="connsiteX8" fmla="*/ 720450 w 818171"/>
                  <a:gd name="connsiteY8" fmla="*/ 751525 h 756658"/>
                  <a:gd name="connsiteX9" fmla="*/ 695025 w 818171"/>
                  <a:gd name="connsiteY9" fmla="*/ 756658 h 756658"/>
                  <a:gd name="connsiteX10" fmla="*/ 118051 w 818171"/>
                  <a:gd name="connsiteY10" fmla="*/ 756658 h 756658"/>
                  <a:gd name="connsiteX11" fmla="*/ 0 w 818171"/>
                  <a:gd name="connsiteY11" fmla="*/ 638607 h 756658"/>
                  <a:gd name="connsiteX12" fmla="*/ 118051 w 818171"/>
                  <a:gd name="connsiteY12" fmla="*/ 520556 h 756658"/>
                  <a:gd name="connsiteX13" fmla="*/ 546713 w 818171"/>
                  <a:gd name="connsiteY13" fmla="*/ 520556 h 756658"/>
                  <a:gd name="connsiteX14" fmla="*/ 446757 w 818171"/>
                  <a:gd name="connsiteY14" fmla="*/ 147514 h 756658"/>
                  <a:gd name="connsiteX15" fmla="*/ 668458 w 818171"/>
                  <a:gd name="connsiteY15" fmla="*/ 91440 h 756658"/>
                  <a:gd name="connsiteX0" fmla="*/ 674814 w 818171"/>
                  <a:gd name="connsiteY0" fmla="*/ 35943 h 706195"/>
                  <a:gd name="connsiteX1" fmla="*/ 814120 w 818171"/>
                  <a:gd name="connsiteY1" fmla="*/ 555841 h 706195"/>
                  <a:gd name="connsiteX2" fmla="*/ 772629 w 818171"/>
                  <a:gd name="connsiteY2" fmla="*/ 679569 h 706195"/>
                  <a:gd name="connsiteX3" fmla="*/ 750138 w 818171"/>
                  <a:gd name="connsiteY3" fmla="*/ 690741 h 706195"/>
                  <a:gd name="connsiteX4" fmla="*/ 740976 w 818171"/>
                  <a:gd name="connsiteY4" fmla="*/ 696918 h 706195"/>
                  <a:gd name="connsiteX5" fmla="*/ 735460 w 818171"/>
                  <a:gd name="connsiteY5" fmla="*/ 698032 h 706195"/>
                  <a:gd name="connsiteX6" fmla="*/ 730645 w 818171"/>
                  <a:gd name="connsiteY6" fmla="*/ 700423 h 706195"/>
                  <a:gd name="connsiteX7" fmla="*/ 720450 w 818171"/>
                  <a:gd name="connsiteY7" fmla="*/ 701062 h 706195"/>
                  <a:gd name="connsiteX8" fmla="*/ 695025 w 818171"/>
                  <a:gd name="connsiteY8" fmla="*/ 706195 h 706195"/>
                  <a:gd name="connsiteX9" fmla="*/ 118051 w 818171"/>
                  <a:gd name="connsiteY9" fmla="*/ 706195 h 706195"/>
                  <a:gd name="connsiteX10" fmla="*/ 0 w 818171"/>
                  <a:gd name="connsiteY10" fmla="*/ 588144 h 706195"/>
                  <a:gd name="connsiteX11" fmla="*/ 118051 w 818171"/>
                  <a:gd name="connsiteY11" fmla="*/ 470093 h 706195"/>
                  <a:gd name="connsiteX12" fmla="*/ 546713 w 818171"/>
                  <a:gd name="connsiteY12" fmla="*/ 470093 h 706195"/>
                  <a:gd name="connsiteX13" fmla="*/ 446757 w 818171"/>
                  <a:gd name="connsiteY13" fmla="*/ 97051 h 706195"/>
                  <a:gd name="connsiteX14" fmla="*/ 668458 w 818171"/>
                  <a:gd name="connsiteY14" fmla="*/ 40977 h 706195"/>
                  <a:gd name="connsiteX0" fmla="*/ 674814 w 818171"/>
                  <a:gd name="connsiteY0" fmla="*/ 0 h 670252"/>
                  <a:gd name="connsiteX1" fmla="*/ 814120 w 818171"/>
                  <a:gd name="connsiteY1" fmla="*/ 519898 h 670252"/>
                  <a:gd name="connsiteX2" fmla="*/ 772629 w 818171"/>
                  <a:gd name="connsiteY2" fmla="*/ 643626 h 670252"/>
                  <a:gd name="connsiteX3" fmla="*/ 750138 w 818171"/>
                  <a:gd name="connsiteY3" fmla="*/ 654798 h 670252"/>
                  <a:gd name="connsiteX4" fmla="*/ 740976 w 818171"/>
                  <a:gd name="connsiteY4" fmla="*/ 660975 h 670252"/>
                  <a:gd name="connsiteX5" fmla="*/ 735460 w 818171"/>
                  <a:gd name="connsiteY5" fmla="*/ 662089 h 670252"/>
                  <a:gd name="connsiteX6" fmla="*/ 730645 w 818171"/>
                  <a:gd name="connsiteY6" fmla="*/ 664480 h 670252"/>
                  <a:gd name="connsiteX7" fmla="*/ 720450 w 818171"/>
                  <a:gd name="connsiteY7" fmla="*/ 665119 h 670252"/>
                  <a:gd name="connsiteX8" fmla="*/ 695025 w 818171"/>
                  <a:gd name="connsiteY8" fmla="*/ 670252 h 670252"/>
                  <a:gd name="connsiteX9" fmla="*/ 118051 w 818171"/>
                  <a:gd name="connsiteY9" fmla="*/ 670252 h 670252"/>
                  <a:gd name="connsiteX10" fmla="*/ 0 w 818171"/>
                  <a:gd name="connsiteY10" fmla="*/ 552201 h 670252"/>
                  <a:gd name="connsiteX11" fmla="*/ 118051 w 818171"/>
                  <a:gd name="connsiteY11" fmla="*/ 434150 h 670252"/>
                  <a:gd name="connsiteX12" fmla="*/ 546713 w 818171"/>
                  <a:gd name="connsiteY12" fmla="*/ 434150 h 670252"/>
                  <a:gd name="connsiteX13" fmla="*/ 446757 w 818171"/>
                  <a:gd name="connsiteY13" fmla="*/ 61108 h 670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18171" h="670252">
                    <a:moveTo>
                      <a:pt x="674814" y="0"/>
                    </a:moveTo>
                    <a:lnTo>
                      <a:pt x="814120" y="519898"/>
                    </a:lnTo>
                    <a:cubicBezTo>
                      <a:pt x="826776" y="567130"/>
                      <a:pt x="808918" y="615350"/>
                      <a:pt x="772629" y="643626"/>
                    </a:cubicBezTo>
                    <a:lnTo>
                      <a:pt x="750138" y="654798"/>
                    </a:lnTo>
                    <a:lnTo>
                      <a:pt x="740976" y="660975"/>
                    </a:lnTo>
                    <a:lnTo>
                      <a:pt x="735460" y="662089"/>
                    </a:lnTo>
                    <a:lnTo>
                      <a:pt x="730645" y="664480"/>
                    </a:lnTo>
                    <a:lnTo>
                      <a:pt x="720450" y="665119"/>
                    </a:lnTo>
                    <a:lnTo>
                      <a:pt x="695025" y="670252"/>
                    </a:lnTo>
                    <a:lnTo>
                      <a:pt x="118051" y="670252"/>
                    </a:lnTo>
                    <a:cubicBezTo>
                      <a:pt x="52853" y="670252"/>
                      <a:pt x="0" y="617399"/>
                      <a:pt x="0" y="552201"/>
                    </a:cubicBezTo>
                    <a:cubicBezTo>
                      <a:pt x="0" y="487003"/>
                      <a:pt x="52853" y="434150"/>
                      <a:pt x="118051" y="434150"/>
                    </a:cubicBezTo>
                    <a:lnTo>
                      <a:pt x="546713" y="434150"/>
                    </a:lnTo>
                    <a:lnTo>
                      <a:pt x="446757" y="61108"/>
                    </a:lnTo>
                  </a:path>
                </a:pathLst>
              </a:custGeom>
              <a:solidFill>
                <a:srgbClr val="00B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177FE814-17B1-3418-3576-0A9ECDA3A00D}"/>
                  </a:ext>
                </a:extLst>
              </p:cNvPr>
              <p:cNvSpPr/>
              <p:nvPr/>
            </p:nvSpPr>
            <p:spPr>
              <a:xfrm>
                <a:off x="415935" y="0"/>
                <a:ext cx="1276965" cy="1276965"/>
              </a:xfrm>
              <a:prstGeom prst="ellipse">
                <a:avLst/>
              </a:prstGeom>
              <a:solidFill>
                <a:srgbClr val="00B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3D25E20D-0FE8-4A8E-CC6F-01C4D31880BD}"/>
                  </a:ext>
                </a:extLst>
              </p:cNvPr>
              <p:cNvSpPr/>
              <p:nvPr/>
            </p:nvSpPr>
            <p:spPr>
              <a:xfrm rot="20700000">
                <a:off x="678732" y="1097468"/>
                <a:ext cx="306848" cy="777352"/>
              </a:xfrm>
              <a:custGeom>
                <a:avLst/>
                <a:gdLst>
                  <a:gd name="connsiteX0" fmla="*/ 164002 w 306848"/>
                  <a:gd name="connsiteY0" fmla="*/ 9276 h 777352"/>
                  <a:gd name="connsiteX1" fmla="*/ 236103 w 306848"/>
                  <a:gd name="connsiteY1" fmla="*/ 118050 h 777352"/>
                  <a:gd name="connsiteX2" fmla="*/ 233518 w 306848"/>
                  <a:gd name="connsiteY2" fmla="*/ 374876 h 777352"/>
                  <a:gd name="connsiteX3" fmla="*/ 233580 w 306848"/>
                  <a:gd name="connsiteY3" fmla="*/ 381542 h 777352"/>
                  <a:gd name="connsiteX4" fmla="*/ 306848 w 306848"/>
                  <a:gd name="connsiteY4" fmla="*/ 308274 h 777352"/>
                  <a:gd name="connsiteX5" fmla="*/ 306848 w 306848"/>
                  <a:gd name="connsiteY5" fmla="*/ 642172 h 777352"/>
                  <a:gd name="connsiteX6" fmla="*/ 206245 w 306848"/>
                  <a:gd name="connsiteY6" fmla="*/ 742775 h 777352"/>
                  <a:gd name="connsiteX7" fmla="*/ 78348 w 306848"/>
                  <a:gd name="connsiteY7" fmla="*/ 768708 h 777352"/>
                  <a:gd name="connsiteX8" fmla="*/ 73189 w 306848"/>
                  <a:gd name="connsiteY8" fmla="*/ 765281 h 777352"/>
                  <a:gd name="connsiteX9" fmla="*/ 72101 w 306848"/>
                  <a:gd name="connsiteY9" fmla="*/ 765061 h 777352"/>
                  <a:gd name="connsiteX10" fmla="*/ 0 w 306848"/>
                  <a:gd name="connsiteY10" fmla="*/ 656288 h 777352"/>
                  <a:gd name="connsiteX11" fmla="*/ 0 w 306848"/>
                  <a:gd name="connsiteY11" fmla="*/ 118051 h 777352"/>
                  <a:gd name="connsiteX12" fmla="*/ 118052 w 306848"/>
                  <a:gd name="connsiteY12" fmla="*/ 0 h 777352"/>
                  <a:gd name="connsiteX13" fmla="*/ 164002 w 306848"/>
                  <a:gd name="connsiteY13" fmla="*/ 9276 h 777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6848" h="777352">
                    <a:moveTo>
                      <a:pt x="164002" y="9276"/>
                    </a:moveTo>
                    <a:cubicBezTo>
                      <a:pt x="206374" y="27198"/>
                      <a:pt x="236103" y="69153"/>
                      <a:pt x="236103" y="118050"/>
                    </a:cubicBezTo>
                    <a:lnTo>
                      <a:pt x="233518" y="374876"/>
                    </a:lnTo>
                    <a:lnTo>
                      <a:pt x="233580" y="381542"/>
                    </a:lnTo>
                    <a:lnTo>
                      <a:pt x="306848" y="308274"/>
                    </a:lnTo>
                    <a:lnTo>
                      <a:pt x="306848" y="642172"/>
                    </a:lnTo>
                    <a:lnTo>
                      <a:pt x="206245" y="742775"/>
                    </a:lnTo>
                    <a:cubicBezTo>
                      <a:pt x="171668" y="777352"/>
                      <a:pt x="120981" y="785997"/>
                      <a:pt x="78348" y="768708"/>
                    </a:cubicBezTo>
                    <a:lnTo>
                      <a:pt x="73189" y="765281"/>
                    </a:lnTo>
                    <a:lnTo>
                      <a:pt x="72101" y="765061"/>
                    </a:lnTo>
                    <a:cubicBezTo>
                      <a:pt x="29730" y="747141"/>
                      <a:pt x="0" y="705187"/>
                      <a:pt x="0" y="656288"/>
                    </a:cubicBezTo>
                    <a:lnTo>
                      <a:pt x="0" y="118051"/>
                    </a:lnTo>
                    <a:cubicBezTo>
                      <a:pt x="1" y="52852"/>
                      <a:pt x="52854" y="-1"/>
                      <a:pt x="118052" y="0"/>
                    </a:cubicBezTo>
                    <a:cubicBezTo>
                      <a:pt x="134352" y="0"/>
                      <a:pt x="149879" y="3303"/>
                      <a:pt x="164002" y="9276"/>
                    </a:cubicBezTo>
                    <a:close/>
                  </a:path>
                </a:pathLst>
              </a:custGeom>
              <a:solidFill>
                <a:srgbClr val="00B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45EC46E1-998D-15B7-2256-230A65BE677B}"/>
                </a:ext>
              </a:extLst>
            </p:cNvPr>
            <p:cNvSpPr/>
            <p:nvPr/>
          </p:nvSpPr>
          <p:spPr>
            <a:xfrm>
              <a:off x="1328571" y="4246515"/>
              <a:ext cx="306060" cy="141142"/>
            </a:xfrm>
            <a:custGeom>
              <a:avLst/>
              <a:gdLst>
                <a:gd name="connsiteX0" fmla="*/ 153030 w 306060"/>
                <a:gd name="connsiteY0" fmla="*/ 0 h 141142"/>
                <a:gd name="connsiteX1" fmla="*/ 302302 w 306060"/>
                <a:gd name="connsiteY1" fmla="*/ 65633 h 141142"/>
                <a:gd name="connsiteX2" fmla="*/ 306060 w 306060"/>
                <a:gd name="connsiteY2" fmla="*/ 70571 h 141142"/>
                <a:gd name="connsiteX3" fmla="*/ 302302 w 306060"/>
                <a:gd name="connsiteY3" fmla="*/ 75509 h 141142"/>
                <a:gd name="connsiteX4" fmla="*/ 153030 w 306060"/>
                <a:gd name="connsiteY4" fmla="*/ 141142 h 141142"/>
                <a:gd name="connsiteX5" fmla="*/ 3757 w 306060"/>
                <a:gd name="connsiteY5" fmla="*/ 75509 h 141142"/>
                <a:gd name="connsiteX6" fmla="*/ 0 w 306060"/>
                <a:gd name="connsiteY6" fmla="*/ 70571 h 141142"/>
                <a:gd name="connsiteX7" fmla="*/ 3757 w 306060"/>
                <a:gd name="connsiteY7" fmla="*/ 65633 h 141142"/>
                <a:gd name="connsiteX8" fmla="*/ 153030 w 306060"/>
                <a:gd name="connsiteY8" fmla="*/ 0 h 141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6060" h="141142">
                  <a:moveTo>
                    <a:pt x="153030" y="0"/>
                  </a:moveTo>
                  <a:cubicBezTo>
                    <a:pt x="210504" y="0"/>
                    <a:pt x="262877" y="24854"/>
                    <a:pt x="302302" y="65633"/>
                  </a:cubicBezTo>
                  <a:lnTo>
                    <a:pt x="306060" y="70571"/>
                  </a:lnTo>
                  <a:lnTo>
                    <a:pt x="302302" y="75509"/>
                  </a:lnTo>
                  <a:cubicBezTo>
                    <a:pt x="262877" y="116288"/>
                    <a:pt x="210504" y="141142"/>
                    <a:pt x="153030" y="141142"/>
                  </a:cubicBezTo>
                  <a:cubicBezTo>
                    <a:pt x="95556" y="141142"/>
                    <a:pt x="43183" y="116288"/>
                    <a:pt x="3757" y="75509"/>
                  </a:cubicBezTo>
                  <a:lnTo>
                    <a:pt x="0" y="70571"/>
                  </a:lnTo>
                  <a:lnTo>
                    <a:pt x="3757" y="65633"/>
                  </a:lnTo>
                  <a:cubicBezTo>
                    <a:pt x="43183" y="24854"/>
                    <a:pt x="95556" y="0"/>
                    <a:pt x="15303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032EFE84-96E8-EFFD-5995-49247420B0CC}"/>
                </a:ext>
              </a:extLst>
            </p:cNvPr>
            <p:cNvSpPr/>
            <p:nvPr/>
          </p:nvSpPr>
          <p:spPr>
            <a:xfrm>
              <a:off x="1846936" y="4246515"/>
              <a:ext cx="306060" cy="141142"/>
            </a:xfrm>
            <a:custGeom>
              <a:avLst/>
              <a:gdLst>
                <a:gd name="connsiteX0" fmla="*/ 153030 w 306060"/>
                <a:gd name="connsiteY0" fmla="*/ 0 h 141142"/>
                <a:gd name="connsiteX1" fmla="*/ 302302 w 306060"/>
                <a:gd name="connsiteY1" fmla="*/ 65633 h 141142"/>
                <a:gd name="connsiteX2" fmla="*/ 306060 w 306060"/>
                <a:gd name="connsiteY2" fmla="*/ 70571 h 141142"/>
                <a:gd name="connsiteX3" fmla="*/ 302302 w 306060"/>
                <a:gd name="connsiteY3" fmla="*/ 75509 h 141142"/>
                <a:gd name="connsiteX4" fmla="*/ 153030 w 306060"/>
                <a:gd name="connsiteY4" fmla="*/ 141142 h 141142"/>
                <a:gd name="connsiteX5" fmla="*/ 3757 w 306060"/>
                <a:gd name="connsiteY5" fmla="*/ 75509 h 141142"/>
                <a:gd name="connsiteX6" fmla="*/ 0 w 306060"/>
                <a:gd name="connsiteY6" fmla="*/ 70571 h 141142"/>
                <a:gd name="connsiteX7" fmla="*/ 3757 w 306060"/>
                <a:gd name="connsiteY7" fmla="*/ 65633 h 141142"/>
                <a:gd name="connsiteX8" fmla="*/ 153030 w 306060"/>
                <a:gd name="connsiteY8" fmla="*/ 0 h 141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6060" h="141142">
                  <a:moveTo>
                    <a:pt x="153030" y="0"/>
                  </a:moveTo>
                  <a:cubicBezTo>
                    <a:pt x="210504" y="0"/>
                    <a:pt x="262877" y="24854"/>
                    <a:pt x="302302" y="65633"/>
                  </a:cubicBezTo>
                  <a:lnTo>
                    <a:pt x="306060" y="70571"/>
                  </a:lnTo>
                  <a:lnTo>
                    <a:pt x="302302" y="75509"/>
                  </a:lnTo>
                  <a:cubicBezTo>
                    <a:pt x="262877" y="116288"/>
                    <a:pt x="210504" y="141142"/>
                    <a:pt x="153030" y="141142"/>
                  </a:cubicBezTo>
                  <a:cubicBezTo>
                    <a:pt x="95556" y="141142"/>
                    <a:pt x="43183" y="116288"/>
                    <a:pt x="3757" y="75509"/>
                  </a:cubicBezTo>
                  <a:lnTo>
                    <a:pt x="0" y="70571"/>
                  </a:lnTo>
                  <a:lnTo>
                    <a:pt x="3757" y="65633"/>
                  </a:lnTo>
                  <a:cubicBezTo>
                    <a:pt x="43183" y="24854"/>
                    <a:pt x="95556" y="0"/>
                    <a:pt x="15303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85DFB614-90E5-96B6-EB9B-72B630548FD5}"/>
                </a:ext>
              </a:extLst>
            </p:cNvPr>
            <p:cNvSpPr/>
            <p:nvPr/>
          </p:nvSpPr>
          <p:spPr>
            <a:xfrm>
              <a:off x="1296289" y="4317086"/>
              <a:ext cx="370623" cy="157322"/>
            </a:xfrm>
            <a:custGeom>
              <a:avLst/>
              <a:gdLst>
                <a:gd name="connsiteX0" fmla="*/ 32282 w 370623"/>
                <a:gd name="connsiteY0" fmla="*/ 0 h 157322"/>
                <a:gd name="connsiteX1" fmla="*/ 36039 w 370623"/>
                <a:gd name="connsiteY1" fmla="*/ 4938 h 157322"/>
                <a:gd name="connsiteX2" fmla="*/ 185312 w 370623"/>
                <a:gd name="connsiteY2" fmla="*/ 70571 h 157322"/>
                <a:gd name="connsiteX3" fmla="*/ 334584 w 370623"/>
                <a:gd name="connsiteY3" fmla="*/ 4938 h 157322"/>
                <a:gd name="connsiteX4" fmla="*/ 338342 w 370623"/>
                <a:gd name="connsiteY4" fmla="*/ 0 h 157322"/>
                <a:gd name="connsiteX5" fmla="*/ 369403 w 370623"/>
                <a:gd name="connsiteY5" fmla="*/ 40818 h 157322"/>
                <a:gd name="connsiteX6" fmla="*/ 370623 w 370623"/>
                <a:gd name="connsiteY6" fmla="*/ 43376 h 157322"/>
                <a:gd name="connsiteX7" fmla="*/ 369403 w 370623"/>
                <a:gd name="connsiteY7" fmla="*/ 45933 h 157322"/>
                <a:gd name="connsiteX8" fmla="*/ 185312 w 370623"/>
                <a:gd name="connsiteY8" fmla="*/ 157322 h 157322"/>
                <a:gd name="connsiteX9" fmla="*/ 1220 w 370623"/>
                <a:gd name="connsiteY9" fmla="*/ 45933 h 157322"/>
                <a:gd name="connsiteX10" fmla="*/ 0 w 370623"/>
                <a:gd name="connsiteY10" fmla="*/ 43376 h 157322"/>
                <a:gd name="connsiteX11" fmla="*/ 1220 w 370623"/>
                <a:gd name="connsiteY11" fmla="*/ 40818 h 157322"/>
                <a:gd name="connsiteX12" fmla="*/ 32282 w 370623"/>
                <a:gd name="connsiteY12" fmla="*/ 0 h 157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0623" h="157322">
                  <a:moveTo>
                    <a:pt x="32282" y="0"/>
                  </a:moveTo>
                  <a:lnTo>
                    <a:pt x="36039" y="4938"/>
                  </a:lnTo>
                  <a:cubicBezTo>
                    <a:pt x="75465" y="45717"/>
                    <a:pt x="127838" y="70571"/>
                    <a:pt x="185312" y="70571"/>
                  </a:cubicBezTo>
                  <a:cubicBezTo>
                    <a:pt x="242786" y="70571"/>
                    <a:pt x="295159" y="45717"/>
                    <a:pt x="334584" y="4938"/>
                  </a:cubicBezTo>
                  <a:lnTo>
                    <a:pt x="338342" y="0"/>
                  </a:lnTo>
                  <a:lnTo>
                    <a:pt x="369403" y="40818"/>
                  </a:lnTo>
                  <a:lnTo>
                    <a:pt x="370623" y="43376"/>
                  </a:lnTo>
                  <a:lnTo>
                    <a:pt x="369403" y="45933"/>
                  </a:lnTo>
                  <a:cubicBezTo>
                    <a:pt x="329507" y="113137"/>
                    <a:pt x="261944" y="157322"/>
                    <a:pt x="185312" y="157322"/>
                  </a:cubicBezTo>
                  <a:cubicBezTo>
                    <a:pt x="108680" y="157322"/>
                    <a:pt x="41116" y="113137"/>
                    <a:pt x="1220" y="45933"/>
                  </a:cubicBezTo>
                  <a:lnTo>
                    <a:pt x="0" y="43376"/>
                  </a:lnTo>
                  <a:lnTo>
                    <a:pt x="1220" y="40818"/>
                  </a:lnTo>
                  <a:lnTo>
                    <a:pt x="32282" y="0"/>
                  </a:ln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08F38BE7-2F48-94A8-5099-D6B1F5FB9206}"/>
                </a:ext>
              </a:extLst>
            </p:cNvPr>
            <p:cNvSpPr/>
            <p:nvPr/>
          </p:nvSpPr>
          <p:spPr>
            <a:xfrm>
              <a:off x="1814654" y="4317086"/>
              <a:ext cx="370623" cy="157322"/>
            </a:xfrm>
            <a:custGeom>
              <a:avLst/>
              <a:gdLst>
                <a:gd name="connsiteX0" fmla="*/ 32282 w 370623"/>
                <a:gd name="connsiteY0" fmla="*/ 0 h 157322"/>
                <a:gd name="connsiteX1" fmla="*/ 36039 w 370623"/>
                <a:gd name="connsiteY1" fmla="*/ 4938 h 157322"/>
                <a:gd name="connsiteX2" fmla="*/ 185312 w 370623"/>
                <a:gd name="connsiteY2" fmla="*/ 70571 h 157322"/>
                <a:gd name="connsiteX3" fmla="*/ 334584 w 370623"/>
                <a:gd name="connsiteY3" fmla="*/ 4938 h 157322"/>
                <a:gd name="connsiteX4" fmla="*/ 338342 w 370623"/>
                <a:gd name="connsiteY4" fmla="*/ 0 h 157322"/>
                <a:gd name="connsiteX5" fmla="*/ 369403 w 370623"/>
                <a:gd name="connsiteY5" fmla="*/ 40818 h 157322"/>
                <a:gd name="connsiteX6" fmla="*/ 370623 w 370623"/>
                <a:gd name="connsiteY6" fmla="*/ 43376 h 157322"/>
                <a:gd name="connsiteX7" fmla="*/ 369403 w 370623"/>
                <a:gd name="connsiteY7" fmla="*/ 45933 h 157322"/>
                <a:gd name="connsiteX8" fmla="*/ 185312 w 370623"/>
                <a:gd name="connsiteY8" fmla="*/ 157322 h 157322"/>
                <a:gd name="connsiteX9" fmla="*/ 1220 w 370623"/>
                <a:gd name="connsiteY9" fmla="*/ 45933 h 157322"/>
                <a:gd name="connsiteX10" fmla="*/ 0 w 370623"/>
                <a:gd name="connsiteY10" fmla="*/ 43376 h 157322"/>
                <a:gd name="connsiteX11" fmla="*/ 1220 w 370623"/>
                <a:gd name="connsiteY11" fmla="*/ 40818 h 157322"/>
                <a:gd name="connsiteX12" fmla="*/ 32282 w 370623"/>
                <a:gd name="connsiteY12" fmla="*/ 0 h 157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0623" h="157322">
                  <a:moveTo>
                    <a:pt x="32282" y="0"/>
                  </a:moveTo>
                  <a:lnTo>
                    <a:pt x="36039" y="4938"/>
                  </a:lnTo>
                  <a:cubicBezTo>
                    <a:pt x="75465" y="45717"/>
                    <a:pt x="127838" y="70571"/>
                    <a:pt x="185312" y="70571"/>
                  </a:cubicBezTo>
                  <a:cubicBezTo>
                    <a:pt x="242786" y="70571"/>
                    <a:pt x="295159" y="45717"/>
                    <a:pt x="334584" y="4938"/>
                  </a:cubicBezTo>
                  <a:lnTo>
                    <a:pt x="338342" y="0"/>
                  </a:lnTo>
                  <a:lnTo>
                    <a:pt x="369403" y="40818"/>
                  </a:lnTo>
                  <a:lnTo>
                    <a:pt x="370623" y="43376"/>
                  </a:lnTo>
                  <a:lnTo>
                    <a:pt x="369403" y="45933"/>
                  </a:lnTo>
                  <a:cubicBezTo>
                    <a:pt x="329507" y="113137"/>
                    <a:pt x="261944" y="157322"/>
                    <a:pt x="185312" y="157322"/>
                  </a:cubicBezTo>
                  <a:cubicBezTo>
                    <a:pt x="108680" y="157322"/>
                    <a:pt x="41116" y="113137"/>
                    <a:pt x="1220" y="45933"/>
                  </a:cubicBezTo>
                  <a:lnTo>
                    <a:pt x="0" y="43376"/>
                  </a:lnTo>
                  <a:lnTo>
                    <a:pt x="1220" y="40818"/>
                  </a:lnTo>
                  <a:lnTo>
                    <a:pt x="32282" y="0"/>
                  </a:ln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D7E2F79E-F07B-2E47-40E4-E2BD7036EB9C}"/>
                </a:ext>
              </a:extLst>
            </p:cNvPr>
            <p:cNvSpPr/>
            <p:nvPr/>
          </p:nvSpPr>
          <p:spPr>
            <a:xfrm>
              <a:off x="1443270" y="4269356"/>
              <a:ext cx="64061" cy="954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08" name="楕円 107">
              <a:extLst>
                <a:ext uri="{FF2B5EF4-FFF2-40B4-BE49-F238E27FC236}">
                  <a16:creationId xmlns:a16="http://schemas.microsoft.com/office/drawing/2014/main" id="{DDD1CFEA-F6B9-5B4F-7E00-50A25159E005}"/>
                </a:ext>
              </a:extLst>
            </p:cNvPr>
            <p:cNvSpPr/>
            <p:nvPr/>
          </p:nvSpPr>
          <p:spPr>
            <a:xfrm>
              <a:off x="1967145" y="4269356"/>
              <a:ext cx="64061" cy="954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ja-JP" altLang="en-US"/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F3644B9E-BD27-FB94-CA4F-31D845DB148F}"/>
              </a:ext>
            </a:extLst>
          </p:cNvPr>
          <p:cNvGrpSpPr/>
          <p:nvPr/>
        </p:nvGrpSpPr>
        <p:grpSpPr>
          <a:xfrm>
            <a:off x="7561312" y="3762303"/>
            <a:ext cx="1545201" cy="2684357"/>
            <a:chOff x="7561312" y="3762303"/>
            <a:chExt cx="1545201" cy="2684357"/>
          </a:xfrm>
        </p:grpSpPr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460681EC-1DA6-9BBB-856F-30DBBF4190D4}"/>
                </a:ext>
              </a:extLst>
            </p:cNvPr>
            <p:cNvGrpSpPr/>
            <p:nvPr/>
          </p:nvGrpSpPr>
          <p:grpSpPr>
            <a:xfrm>
              <a:off x="7561312" y="3762303"/>
              <a:ext cx="1545201" cy="2684357"/>
              <a:chOff x="2280697" y="3517055"/>
              <a:chExt cx="1689217" cy="2934545"/>
            </a:xfrm>
          </p:grpSpPr>
          <p:sp>
            <p:nvSpPr>
              <p:cNvPr id="138" name="四角形: 上の 2 つの角を丸める 137">
                <a:extLst>
                  <a:ext uri="{FF2B5EF4-FFF2-40B4-BE49-F238E27FC236}">
                    <a16:creationId xmlns:a16="http://schemas.microsoft.com/office/drawing/2014/main" id="{E59C2247-3307-7C2D-9850-ABEF9F07EDB4}"/>
                  </a:ext>
                </a:extLst>
              </p:cNvPr>
              <p:cNvSpPr/>
              <p:nvPr/>
            </p:nvSpPr>
            <p:spPr>
              <a:xfrm>
                <a:off x="3140099" y="5711969"/>
                <a:ext cx="829815" cy="739631"/>
              </a:xfrm>
              <a:prstGeom prst="round2SameRect">
                <a:avLst>
                  <a:gd name="adj1" fmla="val 32829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F5411CC5-485A-8A0E-F9B0-F525BE625375}"/>
                  </a:ext>
                </a:extLst>
              </p:cNvPr>
              <p:cNvSpPr/>
              <p:nvPr/>
            </p:nvSpPr>
            <p:spPr>
              <a:xfrm rot="10800000">
                <a:off x="2508357" y="5451086"/>
                <a:ext cx="927099" cy="1000514"/>
              </a:xfrm>
              <a:custGeom>
                <a:avLst/>
                <a:gdLst>
                  <a:gd name="connsiteX0" fmla="*/ 195300 w 1063814"/>
                  <a:gd name="connsiteY0" fmla="*/ 1084302 h 1084631"/>
                  <a:gd name="connsiteX1" fmla="*/ 6328 w 1063814"/>
                  <a:gd name="connsiteY1" fmla="*/ 947915 h 1084631"/>
                  <a:gd name="connsiteX2" fmla="*/ 136715 w 1063814"/>
                  <a:gd name="connsiteY2" fmla="*/ 722079 h 1084631"/>
                  <a:gd name="connsiteX3" fmla="*/ 636141 w 1063814"/>
                  <a:gd name="connsiteY3" fmla="*/ 588258 h 1084631"/>
                  <a:gd name="connsiteX4" fmla="*/ 724086 w 1063814"/>
                  <a:gd name="connsiteY4" fmla="*/ 0 h 1084631"/>
                  <a:gd name="connsiteX5" fmla="*/ 953696 w 1063814"/>
                  <a:gd name="connsiteY5" fmla="*/ 0 h 1084631"/>
                  <a:gd name="connsiteX6" fmla="*/ 1055472 w 1063814"/>
                  <a:gd name="connsiteY6" fmla="*/ 680775 h 1084631"/>
                  <a:gd name="connsiteX7" fmla="*/ 1052970 w 1063814"/>
                  <a:gd name="connsiteY7" fmla="*/ 680775 h 1084631"/>
                  <a:gd name="connsiteX8" fmla="*/ 1058685 w 1063814"/>
                  <a:gd name="connsiteY8" fmla="*/ 702102 h 1084631"/>
                  <a:gd name="connsiteX9" fmla="*/ 952998 w 1063814"/>
                  <a:gd name="connsiteY9" fmla="*/ 885156 h 1084631"/>
                  <a:gd name="connsiteX10" fmla="*/ 232165 w 1063814"/>
                  <a:gd name="connsiteY10" fmla="*/ 1078302 h 1084631"/>
                  <a:gd name="connsiteX11" fmla="*/ 195300 w 1063814"/>
                  <a:gd name="connsiteY11" fmla="*/ 1084302 h 1084631"/>
                  <a:gd name="connsiteX0" fmla="*/ 228837 w 1060486"/>
                  <a:gd name="connsiteY0" fmla="*/ 1078302 h 1079216"/>
                  <a:gd name="connsiteX1" fmla="*/ 3000 w 1060486"/>
                  <a:gd name="connsiteY1" fmla="*/ 947915 h 1079216"/>
                  <a:gd name="connsiteX2" fmla="*/ 133387 w 1060486"/>
                  <a:gd name="connsiteY2" fmla="*/ 722079 h 1079216"/>
                  <a:gd name="connsiteX3" fmla="*/ 632813 w 1060486"/>
                  <a:gd name="connsiteY3" fmla="*/ 588258 h 1079216"/>
                  <a:gd name="connsiteX4" fmla="*/ 720758 w 1060486"/>
                  <a:gd name="connsiteY4" fmla="*/ 0 h 1079216"/>
                  <a:gd name="connsiteX5" fmla="*/ 950368 w 1060486"/>
                  <a:gd name="connsiteY5" fmla="*/ 0 h 1079216"/>
                  <a:gd name="connsiteX6" fmla="*/ 1052144 w 1060486"/>
                  <a:gd name="connsiteY6" fmla="*/ 680775 h 1079216"/>
                  <a:gd name="connsiteX7" fmla="*/ 1049642 w 1060486"/>
                  <a:gd name="connsiteY7" fmla="*/ 680775 h 1079216"/>
                  <a:gd name="connsiteX8" fmla="*/ 1055357 w 1060486"/>
                  <a:gd name="connsiteY8" fmla="*/ 702102 h 1079216"/>
                  <a:gd name="connsiteX9" fmla="*/ 949670 w 1060486"/>
                  <a:gd name="connsiteY9" fmla="*/ 885156 h 1079216"/>
                  <a:gd name="connsiteX10" fmla="*/ 228837 w 1060486"/>
                  <a:gd name="connsiteY10" fmla="*/ 1078302 h 1079216"/>
                  <a:gd name="connsiteX0" fmla="*/ 3000 w 1060486"/>
                  <a:gd name="connsiteY0" fmla="*/ 947915 h 1079236"/>
                  <a:gd name="connsiteX1" fmla="*/ 133387 w 1060486"/>
                  <a:gd name="connsiteY1" fmla="*/ 722079 h 1079236"/>
                  <a:gd name="connsiteX2" fmla="*/ 632813 w 1060486"/>
                  <a:gd name="connsiteY2" fmla="*/ 588258 h 1079236"/>
                  <a:gd name="connsiteX3" fmla="*/ 720758 w 1060486"/>
                  <a:gd name="connsiteY3" fmla="*/ 0 h 1079236"/>
                  <a:gd name="connsiteX4" fmla="*/ 950368 w 1060486"/>
                  <a:gd name="connsiteY4" fmla="*/ 0 h 1079236"/>
                  <a:gd name="connsiteX5" fmla="*/ 1052144 w 1060486"/>
                  <a:gd name="connsiteY5" fmla="*/ 680775 h 1079236"/>
                  <a:gd name="connsiteX6" fmla="*/ 1049642 w 1060486"/>
                  <a:gd name="connsiteY6" fmla="*/ 680775 h 1079236"/>
                  <a:gd name="connsiteX7" fmla="*/ 1055357 w 1060486"/>
                  <a:gd name="connsiteY7" fmla="*/ 702102 h 1079236"/>
                  <a:gd name="connsiteX8" fmla="*/ 949670 w 1060486"/>
                  <a:gd name="connsiteY8" fmla="*/ 885156 h 1079236"/>
                  <a:gd name="connsiteX9" fmla="*/ 228837 w 1060486"/>
                  <a:gd name="connsiteY9" fmla="*/ 1078302 h 1079236"/>
                  <a:gd name="connsiteX10" fmla="*/ 94440 w 1060486"/>
                  <a:gd name="connsiteY10" fmla="*/ 1039355 h 1079236"/>
                  <a:gd name="connsiteX0" fmla="*/ 73053 w 1000152"/>
                  <a:gd name="connsiteY0" fmla="*/ 722079 h 1079236"/>
                  <a:gd name="connsiteX1" fmla="*/ 572479 w 1000152"/>
                  <a:gd name="connsiteY1" fmla="*/ 588258 h 1079236"/>
                  <a:gd name="connsiteX2" fmla="*/ 660424 w 1000152"/>
                  <a:gd name="connsiteY2" fmla="*/ 0 h 1079236"/>
                  <a:gd name="connsiteX3" fmla="*/ 890034 w 1000152"/>
                  <a:gd name="connsiteY3" fmla="*/ 0 h 1079236"/>
                  <a:gd name="connsiteX4" fmla="*/ 991810 w 1000152"/>
                  <a:gd name="connsiteY4" fmla="*/ 680775 h 1079236"/>
                  <a:gd name="connsiteX5" fmla="*/ 989308 w 1000152"/>
                  <a:gd name="connsiteY5" fmla="*/ 680775 h 1079236"/>
                  <a:gd name="connsiteX6" fmla="*/ 995023 w 1000152"/>
                  <a:gd name="connsiteY6" fmla="*/ 702102 h 1079236"/>
                  <a:gd name="connsiteX7" fmla="*/ 889336 w 1000152"/>
                  <a:gd name="connsiteY7" fmla="*/ 885156 h 1079236"/>
                  <a:gd name="connsiteX8" fmla="*/ 168503 w 1000152"/>
                  <a:gd name="connsiteY8" fmla="*/ 1078302 h 1079236"/>
                  <a:gd name="connsiteX9" fmla="*/ 34106 w 1000152"/>
                  <a:gd name="connsiteY9" fmla="*/ 1039355 h 1079236"/>
                  <a:gd name="connsiteX0" fmla="*/ 0 w 927099"/>
                  <a:gd name="connsiteY0" fmla="*/ 722079 h 1078302"/>
                  <a:gd name="connsiteX1" fmla="*/ 499426 w 927099"/>
                  <a:gd name="connsiteY1" fmla="*/ 588258 h 1078302"/>
                  <a:gd name="connsiteX2" fmla="*/ 587371 w 927099"/>
                  <a:gd name="connsiteY2" fmla="*/ 0 h 1078302"/>
                  <a:gd name="connsiteX3" fmla="*/ 816981 w 927099"/>
                  <a:gd name="connsiteY3" fmla="*/ 0 h 1078302"/>
                  <a:gd name="connsiteX4" fmla="*/ 918757 w 927099"/>
                  <a:gd name="connsiteY4" fmla="*/ 680775 h 1078302"/>
                  <a:gd name="connsiteX5" fmla="*/ 916255 w 927099"/>
                  <a:gd name="connsiteY5" fmla="*/ 680775 h 1078302"/>
                  <a:gd name="connsiteX6" fmla="*/ 921970 w 927099"/>
                  <a:gd name="connsiteY6" fmla="*/ 702102 h 1078302"/>
                  <a:gd name="connsiteX7" fmla="*/ 816283 w 927099"/>
                  <a:gd name="connsiteY7" fmla="*/ 885156 h 1078302"/>
                  <a:gd name="connsiteX8" fmla="*/ 95450 w 927099"/>
                  <a:gd name="connsiteY8" fmla="*/ 1078302 h 1078302"/>
                  <a:gd name="connsiteX0" fmla="*/ 0 w 927099"/>
                  <a:gd name="connsiteY0" fmla="*/ 722079 h 1014802"/>
                  <a:gd name="connsiteX1" fmla="*/ 499426 w 927099"/>
                  <a:gd name="connsiteY1" fmla="*/ 588258 h 1014802"/>
                  <a:gd name="connsiteX2" fmla="*/ 587371 w 927099"/>
                  <a:gd name="connsiteY2" fmla="*/ 0 h 1014802"/>
                  <a:gd name="connsiteX3" fmla="*/ 816981 w 927099"/>
                  <a:gd name="connsiteY3" fmla="*/ 0 h 1014802"/>
                  <a:gd name="connsiteX4" fmla="*/ 918757 w 927099"/>
                  <a:gd name="connsiteY4" fmla="*/ 680775 h 1014802"/>
                  <a:gd name="connsiteX5" fmla="*/ 916255 w 927099"/>
                  <a:gd name="connsiteY5" fmla="*/ 680775 h 1014802"/>
                  <a:gd name="connsiteX6" fmla="*/ 921970 w 927099"/>
                  <a:gd name="connsiteY6" fmla="*/ 702102 h 1014802"/>
                  <a:gd name="connsiteX7" fmla="*/ 816283 w 927099"/>
                  <a:gd name="connsiteY7" fmla="*/ 885156 h 1014802"/>
                  <a:gd name="connsiteX8" fmla="*/ 393900 w 927099"/>
                  <a:gd name="connsiteY8" fmla="*/ 1014802 h 1014802"/>
                  <a:gd name="connsiteX0" fmla="*/ 0 w 927099"/>
                  <a:gd name="connsiteY0" fmla="*/ 722079 h 1014802"/>
                  <a:gd name="connsiteX1" fmla="*/ 499426 w 927099"/>
                  <a:gd name="connsiteY1" fmla="*/ 588258 h 1014802"/>
                  <a:gd name="connsiteX2" fmla="*/ 587371 w 927099"/>
                  <a:gd name="connsiteY2" fmla="*/ 0 h 1014802"/>
                  <a:gd name="connsiteX3" fmla="*/ 816981 w 927099"/>
                  <a:gd name="connsiteY3" fmla="*/ 0 h 1014802"/>
                  <a:gd name="connsiteX4" fmla="*/ 918757 w 927099"/>
                  <a:gd name="connsiteY4" fmla="*/ 680775 h 1014802"/>
                  <a:gd name="connsiteX5" fmla="*/ 916255 w 927099"/>
                  <a:gd name="connsiteY5" fmla="*/ 680775 h 1014802"/>
                  <a:gd name="connsiteX6" fmla="*/ 921970 w 927099"/>
                  <a:gd name="connsiteY6" fmla="*/ 702102 h 1014802"/>
                  <a:gd name="connsiteX7" fmla="*/ 816283 w 927099"/>
                  <a:gd name="connsiteY7" fmla="*/ 885156 h 1014802"/>
                  <a:gd name="connsiteX8" fmla="*/ 393900 w 927099"/>
                  <a:gd name="connsiteY8" fmla="*/ 1014802 h 1014802"/>
                  <a:gd name="connsiteX0" fmla="*/ 0 w 927099"/>
                  <a:gd name="connsiteY0" fmla="*/ 722079 h 1000514"/>
                  <a:gd name="connsiteX1" fmla="*/ 499426 w 927099"/>
                  <a:gd name="connsiteY1" fmla="*/ 588258 h 1000514"/>
                  <a:gd name="connsiteX2" fmla="*/ 587371 w 927099"/>
                  <a:gd name="connsiteY2" fmla="*/ 0 h 1000514"/>
                  <a:gd name="connsiteX3" fmla="*/ 816981 w 927099"/>
                  <a:gd name="connsiteY3" fmla="*/ 0 h 1000514"/>
                  <a:gd name="connsiteX4" fmla="*/ 918757 w 927099"/>
                  <a:gd name="connsiteY4" fmla="*/ 680775 h 1000514"/>
                  <a:gd name="connsiteX5" fmla="*/ 916255 w 927099"/>
                  <a:gd name="connsiteY5" fmla="*/ 680775 h 1000514"/>
                  <a:gd name="connsiteX6" fmla="*/ 921970 w 927099"/>
                  <a:gd name="connsiteY6" fmla="*/ 702102 h 1000514"/>
                  <a:gd name="connsiteX7" fmla="*/ 816283 w 927099"/>
                  <a:gd name="connsiteY7" fmla="*/ 885156 h 1000514"/>
                  <a:gd name="connsiteX8" fmla="*/ 453431 w 927099"/>
                  <a:gd name="connsiteY8" fmla="*/ 1000514 h 1000514"/>
                  <a:gd name="connsiteX0" fmla="*/ 0 w 927099"/>
                  <a:gd name="connsiteY0" fmla="*/ 722079 h 1000514"/>
                  <a:gd name="connsiteX1" fmla="*/ 499426 w 927099"/>
                  <a:gd name="connsiteY1" fmla="*/ 588258 h 1000514"/>
                  <a:gd name="connsiteX2" fmla="*/ 587371 w 927099"/>
                  <a:gd name="connsiteY2" fmla="*/ 0 h 1000514"/>
                  <a:gd name="connsiteX3" fmla="*/ 816981 w 927099"/>
                  <a:gd name="connsiteY3" fmla="*/ 0 h 1000514"/>
                  <a:gd name="connsiteX4" fmla="*/ 918757 w 927099"/>
                  <a:gd name="connsiteY4" fmla="*/ 680775 h 1000514"/>
                  <a:gd name="connsiteX5" fmla="*/ 921970 w 927099"/>
                  <a:gd name="connsiteY5" fmla="*/ 702102 h 1000514"/>
                  <a:gd name="connsiteX6" fmla="*/ 816283 w 927099"/>
                  <a:gd name="connsiteY6" fmla="*/ 885156 h 1000514"/>
                  <a:gd name="connsiteX7" fmla="*/ 453431 w 927099"/>
                  <a:gd name="connsiteY7" fmla="*/ 1000514 h 1000514"/>
                  <a:gd name="connsiteX0" fmla="*/ 0 w 927099"/>
                  <a:gd name="connsiteY0" fmla="*/ 722079 h 1000514"/>
                  <a:gd name="connsiteX1" fmla="*/ 499426 w 927099"/>
                  <a:gd name="connsiteY1" fmla="*/ 588258 h 1000514"/>
                  <a:gd name="connsiteX2" fmla="*/ 587371 w 927099"/>
                  <a:gd name="connsiteY2" fmla="*/ 0 h 1000514"/>
                  <a:gd name="connsiteX3" fmla="*/ 816981 w 927099"/>
                  <a:gd name="connsiteY3" fmla="*/ 0 h 1000514"/>
                  <a:gd name="connsiteX4" fmla="*/ 921970 w 927099"/>
                  <a:gd name="connsiteY4" fmla="*/ 702102 h 1000514"/>
                  <a:gd name="connsiteX5" fmla="*/ 816283 w 927099"/>
                  <a:gd name="connsiteY5" fmla="*/ 885156 h 1000514"/>
                  <a:gd name="connsiteX6" fmla="*/ 453431 w 927099"/>
                  <a:gd name="connsiteY6" fmla="*/ 1000514 h 1000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7099" h="1000514">
                    <a:moveTo>
                      <a:pt x="0" y="722079"/>
                    </a:moveTo>
                    <a:lnTo>
                      <a:pt x="499426" y="588258"/>
                    </a:lnTo>
                    <a:lnTo>
                      <a:pt x="587371" y="0"/>
                    </a:lnTo>
                    <a:lnTo>
                      <a:pt x="816981" y="0"/>
                    </a:lnTo>
                    <a:lnTo>
                      <a:pt x="921970" y="702102"/>
                    </a:lnTo>
                    <a:cubicBezTo>
                      <a:pt x="943334" y="781835"/>
                      <a:pt x="896016" y="863791"/>
                      <a:pt x="816283" y="885156"/>
                    </a:cubicBezTo>
                    <a:lnTo>
                      <a:pt x="453431" y="1000514"/>
                    </a:lnTo>
                  </a:path>
                </a:pathLst>
              </a:custGeom>
              <a:solidFill>
                <a:srgbClr val="00B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2C9A2C5B-90CE-1DE0-76EC-0B06D0A8B5F4}"/>
                  </a:ext>
                </a:extLst>
              </p:cNvPr>
              <p:cNvSpPr/>
              <p:nvPr/>
            </p:nvSpPr>
            <p:spPr>
              <a:xfrm rot="20700000">
                <a:off x="2702261" y="4592812"/>
                <a:ext cx="1161951" cy="1796428"/>
              </a:xfrm>
              <a:custGeom>
                <a:avLst/>
                <a:gdLst>
                  <a:gd name="connsiteX0" fmla="*/ 997503 w 1161951"/>
                  <a:gd name="connsiteY0" fmla="*/ 21159 h 1796428"/>
                  <a:gd name="connsiteX1" fmla="*/ 1161951 w 1161951"/>
                  <a:gd name="connsiteY1" fmla="*/ 269254 h 1796428"/>
                  <a:gd name="connsiteX2" fmla="*/ 1161951 w 1161951"/>
                  <a:gd name="connsiteY2" fmla="*/ 1079387 h 1796428"/>
                  <a:gd name="connsiteX3" fmla="*/ 1159134 w 1161951"/>
                  <a:gd name="connsiteY3" fmla="*/ 1079387 h 1796428"/>
                  <a:gd name="connsiteX4" fmla="*/ 1156679 w 1161951"/>
                  <a:gd name="connsiteY4" fmla="*/ 1103744 h 1796428"/>
                  <a:gd name="connsiteX5" fmla="*/ 976031 w 1161951"/>
                  <a:gd name="connsiteY5" fmla="*/ 1250976 h 1796428"/>
                  <a:gd name="connsiteX6" fmla="*/ 458987 w 1161951"/>
                  <a:gd name="connsiteY6" fmla="*/ 1250976 h 1796428"/>
                  <a:gd name="connsiteX7" fmla="*/ 221786 w 1161951"/>
                  <a:gd name="connsiteY7" fmla="*/ 1796428 h 1796428"/>
                  <a:gd name="connsiteX8" fmla="*/ 0 w 1161951"/>
                  <a:gd name="connsiteY8" fmla="*/ 1737001 h 1796428"/>
                  <a:gd name="connsiteX9" fmla="*/ 80306 w 1161951"/>
                  <a:gd name="connsiteY9" fmla="*/ 1031649 h 1796428"/>
                  <a:gd name="connsiteX10" fmla="*/ 229769 w 1161951"/>
                  <a:gd name="connsiteY10" fmla="*/ 882186 h 1796428"/>
                  <a:gd name="connsiteX11" fmla="*/ 293248 w 1161951"/>
                  <a:gd name="connsiteY11" fmla="*/ 881442 h 1796428"/>
                  <a:gd name="connsiteX12" fmla="*/ 293248 w 1161951"/>
                  <a:gd name="connsiteY12" fmla="*/ 269254 h 1796428"/>
                  <a:gd name="connsiteX13" fmla="*/ 562502 w 1161951"/>
                  <a:gd name="connsiteY13" fmla="*/ 0 h 1796428"/>
                  <a:gd name="connsiteX14" fmla="*/ 892697 w 1161951"/>
                  <a:gd name="connsiteY14" fmla="*/ 0 h 1796428"/>
                  <a:gd name="connsiteX15" fmla="*/ 997503 w 1161951"/>
                  <a:gd name="connsiteY15" fmla="*/ 21159 h 1796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61951" h="1796428">
                    <a:moveTo>
                      <a:pt x="997503" y="21159"/>
                    </a:moveTo>
                    <a:cubicBezTo>
                      <a:pt x="1094142" y="62034"/>
                      <a:pt x="1161951" y="157725"/>
                      <a:pt x="1161951" y="269254"/>
                    </a:cubicBezTo>
                    <a:lnTo>
                      <a:pt x="1161951" y="1079387"/>
                    </a:lnTo>
                    <a:lnTo>
                      <a:pt x="1159134" y="1079387"/>
                    </a:lnTo>
                    <a:lnTo>
                      <a:pt x="1156679" y="1103744"/>
                    </a:lnTo>
                    <a:cubicBezTo>
                      <a:pt x="1139484" y="1187770"/>
                      <a:pt x="1065140" y="1250977"/>
                      <a:pt x="976031" y="1250976"/>
                    </a:cubicBezTo>
                    <a:lnTo>
                      <a:pt x="458987" y="1250976"/>
                    </a:lnTo>
                    <a:lnTo>
                      <a:pt x="221786" y="1796428"/>
                    </a:lnTo>
                    <a:lnTo>
                      <a:pt x="0" y="1737001"/>
                    </a:lnTo>
                    <a:lnTo>
                      <a:pt x="80306" y="1031649"/>
                    </a:lnTo>
                    <a:cubicBezTo>
                      <a:pt x="80306" y="949103"/>
                      <a:pt x="147223" y="882187"/>
                      <a:pt x="229769" y="882186"/>
                    </a:cubicBezTo>
                    <a:lnTo>
                      <a:pt x="293248" y="881442"/>
                    </a:lnTo>
                    <a:lnTo>
                      <a:pt x="293248" y="269254"/>
                    </a:lnTo>
                    <a:cubicBezTo>
                      <a:pt x="293248" y="120549"/>
                      <a:pt x="413797" y="0"/>
                      <a:pt x="562502" y="0"/>
                    </a:cubicBezTo>
                    <a:lnTo>
                      <a:pt x="892697" y="0"/>
                    </a:lnTo>
                    <a:cubicBezTo>
                      <a:pt x="929873" y="0"/>
                      <a:pt x="965290" y="7534"/>
                      <a:pt x="997503" y="21159"/>
                    </a:cubicBezTo>
                    <a:close/>
                  </a:path>
                </a:pathLst>
              </a:custGeom>
              <a:solidFill>
                <a:srgbClr val="00B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71F8BC5D-56EF-0B78-9DE4-0D639C6E0453}"/>
                  </a:ext>
                </a:extLst>
              </p:cNvPr>
              <p:cNvSpPr/>
              <p:nvPr/>
            </p:nvSpPr>
            <p:spPr>
              <a:xfrm>
                <a:off x="2907227" y="4849514"/>
                <a:ext cx="818171" cy="670252"/>
              </a:xfrm>
              <a:custGeom>
                <a:avLst/>
                <a:gdLst>
                  <a:gd name="connsiteX0" fmla="*/ 577018 w 818171"/>
                  <a:gd name="connsiteY0" fmla="*/ 1119 h 757777"/>
                  <a:gd name="connsiteX1" fmla="*/ 674814 w 818171"/>
                  <a:gd name="connsiteY1" fmla="*/ 87525 h 757777"/>
                  <a:gd name="connsiteX2" fmla="*/ 814120 w 818171"/>
                  <a:gd name="connsiteY2" fmla="*/ 607423 h 757777"/>
                  <a:gd name="connsiteX3" fmla="*/ 772629 w 818171"/>
                  <a:gd name="connsiteY3" fmla="*/ 731151 h 757777"/>
                  <a:gd name="connsiteX4" fmla="*/ 750138 w 818171"/>
                  <a:gd name="connsiteY4" fmla="*/ 742323 h 757777"/>
                  <a:gd name="connsiteX5" fmla="*/ 740976 w 818171"/>
                  <a:gd name="connsiteY5" fmla="*/ 748500 h 757777"/>
                  <a:gd name="connsiteX6" fmla="*/ 735460 w 818171"/>
                  <a:gd name="connsiteY6" fmla="*/ 749614 h 757777"/>
                  <a:gd name="connsiteX7" fmla="*/ 730645 w 818171"/>
                  <a:gd name="connsiteY7" fmla="*/ 752005 h 757777"/>
                  <a:gd name="connsiteX8" fmla="*/ 720450 w 818171"/>
                  <a:gd name="connsiteY8" fmla="*/ 752644 h 757777"/>
                  <a:gd name="connsiteX9" fmla="*/ 695025 w 818171"/>
                  <a:gd name="connsiteY9" fmla="*/ 757777 h 757777"/>
                  <a:gd name="connsiteX10" fmla="*/ 118051 w 818171"/>
                  <a:gd name="connsiteY10" fmla="*/ 757777 h 757777"/>
                  <a:gd name="connsiteX11" fmla="*/ 0 w 818171"/>
                  <a:gd name="connsiteY11" fmla="*/ 639726 h 757777"/>
                  <a:gd name="connsiteX12" fmla="*/ 118051 w 818171"/>
                  <a:gd name="connsiteY12" fmla="*/ 521675 h 757777"/>
                  <a:gd name="connsiteX13" fmla="*/ 546713 w 818171"/>
                  <a:gd name="connsiteY13" fmla="*/ 521675 h 757777"/>
                  <a:gd name="connsiteX14" fmla="*/ 446757 w 818171"/>
                  <a:gd name="connsiteY14" fmla="*/ 148633 h 757777"/>
                  <a:gd name="connsiteX15" fmla="*/ 530232 w 818171"/>
                  <a:gd name="connsiteY15" fmla="*/ 4051 h 757777"/>
                  <a:gd name="connsiteX16" fmla="*/ 577018 w 818171"/>
                  <a:gd name="connsiteY16" fmla="*/ 1119 h 757777"/>
                  <a:gd name="connsiteX0" fmla="*/ 577018 w 818171"/>
                  <a:gd name="connsiteY0" fmla="*/ 0 h 756658"/>
                  <a:gd name="connsiteX1" fmla="*/ 674814 w 818171"/>
                  <a:gd name="connsiteY1" fmla="*/ 86406 h 756658"/>
                  <a:gd name="connsiteX2" fmla="*/ 814120 w 818171"/>
                  <a:gd name="connsiteY2" fmla="*/ 606304 h 756658"/>
                  <a:gd name="connsiteX3" fmla="*/ 772629 w 818171"/>
                  <a:gd name="connsiteY3" fmla="*/ 730032 h 756658"/>
                  <a:gd name="connsiteX4" fmla="*/ 750138 w 818171"/>
                  <a:gd name="connsiteY4" fmla="*/ 741204 h 756658"/>
                  <a:gd name="connsiteX5" fmla="*/ 740976 w 818171"/>
                  <a:gd name="connsiteY5" fmla="*/ 747381 h 756658"/>
                  <a:gd name="connsiteX6" fmla="*/ 735460 w 818171"/>
                  <a:gd name="connsiteY6" fmla="*/ 748495 h 756658"/>
                  <a:gd name="connsiteX7" fmla="*/ 730645 w 818171"/>
                  <a:gd name="connsiteY7" fmla="*/ 750886 h 756658"/>
                  <a:gd name="connsiteX8" fmla="*/ 720450 w 818171"/>
                  <a:gd name="connsiteY8" fmla="*/ 751525 h 756658"/>
                  <a:gd name="connsiteX9" fmla="*/ 695025 w 818171"/>
                  <a:gd name="connsiteY9" fmla="*/ 756658 h 756658"/>
                  <a:gd name="connsiteX10" fmla="*/ 118051 w 818171"/>
                  <a:gd name="connsiteY10" fmla="*/ 756658 h 756658"/>
                  <a:gd name="connsiteX11" fmla="*/ 0 w 818171"/>
                  <a:gd name="connsiteY11" fmla="*/ 638607 h 756658"/>
                  <a:gd name="connsiteX12" fmla="*/ 118051 w 818171"/>
                  <a:gd name="connsiteY12" fmla="*/ 520556 h 756658"/>
                  <a:gd name="connsiteX13" fmla="*/ 546713 w 818171"/>
                  <a:gd name="connsiteY13" fmla="*/ 520556 h 756658"/>
                  <a:gd name="connsiteX14" fmla="*/ 446757 w 818171"/>
                  <a:gd name="connsiteY14" fmla="*/ 147514 h 756658"/>
                  <a:gd name="connsiteX15" fmla="*/ 577018 w 818171"/>
                  <a:gd name="connsiteY15" fmla="*/ 0 h 756658"/>
                  <a:gd name="connsiteX0" fmla="*/ 577018 w 818171"/>
                  <a:gd name="connsiteY0" fmla="*/ 0 h 756658"/>
                  <a:gd name="connsiteX1" fmla="*/ 674814 w 818171"/>
                  <a:gd name="connsiteY1" fmla="*/ 86406 h 756658"/>
                  <a:gd name="connsiteX2" fmla="*/ 814120 w 818171"/>
                  <a:gd name="connsiteY2" fmla="*/ 606304 h 756658"/>
                  <a:gd name="connsiteX3" fmla="*/ 772629 w 818171"/>
                  <a:gd name="connsiteY3" fmla="*/ 730032 h 756658"/>
                  <a:gd name="connsiteX4" fmla="*/ 750138 w 818171"/>
                  <a:gd name="connsiteY4" fmla="*/ 741204 h 756658"/>
                  <a:gd name="connsiteX5" fmla="*/ 740976 w 818171"/>
                  <a:gd name="connsiteY5" fmla="*/ 747381 h 756658"/>
                  <a:gd name="connsiteX6" fmla="*/ 735460 w 818171"/>
                  <a:gd name="connsiteY6" fmla="*/ 748495 h 756658"/>
                  <a:gd name="connsiteX7" fmla="*/ 730645 w 818171"/>
                  <a:gd name="connsiteY7" fmla="*/ 750886 h 756658"/>
                  <a:gd name="connsiteX8" fmla="*/ 720450 w 818171"/>
                  <a:gd name="connsiteY8" fmla="*/ 751525 h 756658"/>
                  <a:gd name="connsiteX9" fmla="*/ 695025 w 818171"/>
                  <a:gd name="connsiteY9" fmla="*/ 756658 h 756658"/>
                  <a:gd name="connsiteX10" fmla="*/ 118051 w 818171"/>
                  <a:gd name="connsiteY10" fmla="*/ 756658 h 756658"/>
                  <a:gd name="connsiteX11" fmla="*/ 0 w 818171"/>
                  <a:gd name="connsiteY11" fmla="*/ 638607 h 756658"/>
                  <a:gd name="connsiteX12" fmla="*/ 118051 w 818171"/>
                  <a:gd name="connsiteY12" fmla="*/ 520556 h 756658"/>
                  <a:gd name="connsiteX13" fmla="*/ 546713 w 818171"/>
                  <a:gd name="connsiteY13" fmla="*/ 520556 h 756658"/>
                  <a:gd name="connsiteX14" fmla="*/ 446757 w 818171"/>
                  <a:gd name="connsiteY14" fmla="*/ 147514 h 756658"/>
                  <a:gd name="connsiteX15" fmla="*/ 668458 w 818171"/>
                  <a:gd name="connsiteY15" fmla="*/ 91440 h 756658"/>
                  <a:gd name="connsiteX0" fmla="*/ 674814 w 818171"/>
                  <a:gd name="connsiteY0" fmla="*/ 35943 h 706195"/>
                  <a:gd name="connsiteX1" fmla="*/ 814120 w 818171"/>
                  <a:gd name="connsiteY1" fmla="*/ 555841 h 706195"/>
                  <a:gd name="connsiteX2" fmla="*/ 772629 w 818171"/>
                  <a:gd name="connsiteY2" fmla="*/ 679569 h 706195"/>
                  <a:gd name="connsiteX3" fmla="*/ 750138 w 818171"/>
                  <a:gd name="connsiteY3" fmla="*/ 690741 h 706195"/>
                  <a:gd name="connsiteX4" fmla="*/ 740976 w 818171"/>
                  <a:gd name="connsiteY4" fmla="*/ 696918 h 706195"/>
                  <a:gd name="connsiteX5" fmla="*/ 735460 w 818171"/>
                  <a:gd name="connsiteY5" fmla="*/ 698032 h 706195"/>
                  <a:gd name="connsiteX6" fmla="*/ 730645 w 818171"/>
                  <a:gd name="connsiteY6" fmla="*/ 700423 h 706195"/>
                  <a:gd name="connsiteX7" fmla="*/ 720450 w 818171"/>
                  <a:gd name="connsiteY7" fmla="*/ 701062 h 706195"/>
                  <a:gd name="connsiteX8" fmla="*/ 695025 w 818171"/>
                  <a:gd name="connsiteY8" fmla="*/ 706195 h 706195"/>
                  <a:gd name="connsiteX9" fmla="*/ 118051 w 818171"/>
                  <a:gd name="connsiteY9" fmla="*/ 706195 h 706195"/>
                  <a:gd name="connsiteX10" fmla="*/ 0 w 818171"/>
                  <a:gd name="connsiteY10" fmla="*/ 588144 h 706195"/>
                  <a:gd name="connsiteX11" fmla="*/ 118051 w 818171"/>
                  <a:gd name="connsiteY11" fmla="*/ 470093 h 706195"/>
                  <a:gd name="connsiteX12" fmla="*/ 546713 w 818171"/>
                  <a:gd name="connsiteY12" fmla="*/ 470093 h 706195"/>
                  <a:gd name="connsiteX13" fmla="*/ 446757 w 818171"/>
                  <a:gd name="connsiteY13" fmla="*/ 97051 h 706195"/>
                  <a:gd name="connsiteX14" fmla="*/ 668458 w 818171"/>
                  <a:gd name="connsiteY14" fmla="*/ 40977 h 706195"/>
                  <a:gd name="connsiteX0" fmla="*/ 674814 w 818171"/>
                  <a:gd name="connsiteY0" fmla="*/ 0 h 670252"/>
                  <a:gd name="connsiteX1" fmla="*/ 814120 w 818171"/>
                  <a:gd name="connsiteY1" fmla="*/ 519898 h 670252"/>
                  <a:gd name="connsiteX2" fmla="*/ 772629 w 818171"/>
                  <a:gd name="connsiteY2" fmla="*/ 643626 h 670252"/>
                  <a:gd name="connsiteX3" fmla="*/ 750138 w 818171"/>
                  <a:gd name="connsiteY3" fmla="*/ 654798 h 670252"/>
                  <a:gd name="connsiteX4" fmla="*/ 740976 w 818171"/>
                  <a:gd name="connsiteY4" fmla="*/ 660975 h 670252"/>
                  <a:gd name="connsiteX5" fmla="*/ 735460 w 818171"/>
                  <a:gd name="connsiteY5" fmla="*/ 662089 h 670252"/>
                  <a:gd name="connsiteX6" fmla="*/ 730645 w 818171"/>
                  <a:gd name="connsiteY6" fmla="*/ 664480 h 670252"/>
                  <a:gd name="connsiteX7" fmla="*/ 720450 w 818171"/>
                  <a:gd name="connsiteY7" fmla="*/ 665119 h 670252"/>
                  <a:gd name="connsiteX8" fmla="*/ 695025 w 818171"/>
                  <a:gd name="connsiteY8" fmla="*/ 670252 h 670252"/>
                  <a:gd name="connsiteX9" fmla="*/ 118051 w 818171"/>
                  <a:gd name="connsiteY9" fmla="*/ 670252 h 670252"/>
                  <a:gd name="connsiteX10" fmla="*/ 0 w 818171"/>
                  <a:gd name="connsiteY10" fmla="*/ 552201 h 670252"/>
                  <a:gd name="connsiteX11" fmla="*/ 118051 w 818171"/>
                  <a:gd name="connsiteY11" fmla="*/ 434150 h 670252"/>
                  <a:gd name="connsiteX12" fmla="*/ 546713 w 818171"/>
                  <a:gd name="connsiteY12" fmla="*/ 434150 h 670252"/>
                  <a:gd name="connsiteX13" fmla="*/ 446757 w 818171"/>
                  <a:gd name="connsiteY13" fmla="*/ 61108 h 670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18171" h="670252">
                    <a:moveTo>
                      <a:pt x="674814" y="0"/>
                    </a:moveTo>
                    <a:lnTo>
                      <a:pt x="814120" y="519898"/>
                    </a:lnTo>
                    <a:cubicBezTo>
                      <a:pt x="826776" y="567130"/>
                      <a:pt x="808918" y="615350"/>
                      <a:pt x="772629" y="643626"/>
                    </a:cubicBezTo>
                    <a:lnTo>
                      <a:pt x="750138" y="654798"/>
                    </a:lnTo>
                    <a:lnTo>
                      <a:pt x="740976" y="660975"/>
                    </a:lnTo>
                    <a:lnTo>
                      <a:pt x="735460" y="662089"/>
                    </a:lnTo>
                    <a:lnTo>
                      <a:pt x="730645" y="664480"/>
                    </a:lnTo>
                    <a:lnTo>
                      <a:pt x="720450" y="665119"/>
                    </a:lnTo>
                    <a:lnTo>
                      <a:pt x="695025" y="670252"/>
                    </a:lnTo>
                    <a:lnTo>
                      <a:pt x="118051" y="670252"/>
                    </a:lnTo>
                    <a:cubicBezTo>
                      <a:pt x="52853" y="670252"/>
                      <a:pt x="0" y="617399"/>
                      <a:pt x="0" y="552201"/>
                    </a:cubicBezTo>
                    <a:cubicBezTo>
                      <a:pt x="0" y="487003"/>
                      <a:pt x="52853" y="434150"/>
                      <a:pt x="118051" y="434150"/>
                    </a:cubicBezTo>
                    <a:lnTo>
                      <a:pt x="546713" y="434150"/>
                    </a:lnTo>
                    <a:lnTo>
                      <a:pt x="446757" y="61108"/>
                    </a:lnTo>
                  </a:path>
                </a:pathLst>
              </a:custGeom>
              <a:solidFill>
                <a:srgbClr val="00B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61047984-489F-0B7B-1870-2A8ADA5E9B15}"/>
                  </a:ext>
                </a:extLst>
              </p:cNvPr>
              <p:cNvSpPr/>
              <p:nvPr/>
            </p:nvSpPr>
            <p:spPr>
              <a:xfrm>
                <a:off x="2280697" y="3517055"/>
                <a:ext cx="1276965" cy="1276965"/>
              </a:xfrm>
              <a:prstGeom prst="ellipse">
                <a:avLst/>
              </a:prstGeom>
              <a:solidFill>
                <a:srgbClr val="00B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5C1595FC-270E-9423-775B-9D73418ADCC5}"/>
                  </a:ext>
                </a:extLst>
              </p:cNvPr>
              <p:cNvSpPr/>
              <p:nvPr/>
            </p:nvSpPr>
            <p:spPr>
              <a:xfrm rot="20700000">
                <a:off x="2543494" y="4614523"/>
                <a:ext cx="306848" cy="777352"/>
              </a:xfrm>
              <a:custGeom>
                <a:avLst/>
                <a:gdLst>
                  <a:gd name="connsiteX0" fmla="*/ 164002 w 306848"/>
                  <a:gd name="connsiteY0" fmla="*/ 9276 h 777352"/>
                  <a:gd name="connsiteX1" fmla="*/ 236103 w 306848"/>
                  <a:gd name="connsiteY1" fmla="*/ 118050 h 777352"/>
                  <a:gd name="connsiteX2" fmla="*/ 233518 w 306848"/>
                  <a:gd name="connsiteY2" fmla="*/ 374876 h 777352"/>
                  <a:gd name="connsiteX3" fmla="*/ 233580 w 306848"/>
                  <a:gd name="connsiteY3" fmla="*/ 381542 h 777352"/>
                  <a:gd name="connsiteX4" fmla="*/ 306848 w 306848"/>
                  <a:gd name="connsiteY4" fmla="*/ 308274 h 777352"/>
                  <a:gd name="connsiteX5" fmla="*/ 306848 w 306848"/>
                  <a:gd name="connsiteY5" fmla="*/ 642172 h 777352"/>
                  <a:gd name="connsiteX6" fmla="*/ 206245 w 306848"/>
                  <a:gd name="connsiteY6" fmla="*/ 742775 h 777352"/>
                  <a:gd name="connsiteX7" fmla="*/ 78348 w 306848"/>
                  <a:gd name="connsiteY7" fmla="*/ 768708 h 777352"/>
                  <a:gd name="connsiteX8" fmla="*/ 73189 w 306848"/>
                  <a:gd name="connsiteY8" fmla="*/ 765281 h 777352"/>
                  <a:gd name="connsiteX9" fmla="*/ 72101 w 306848"/>
                  <a:gd name="connsiteY9" fmla="*/ 765061 h 777352"/>
                  <a:gd name="connsiteX10" fmla="*/ 0 w 306848"/>
                  <a:gd name="connsiteY10" fmla="*/ 656288 h 777352"/>
                  <a:gd name="connsiteX11" fmla="*/ 0 w 306848"/>
                  <a:gd name="connsiteY11" fmla="*/ 118051 h 777352"/>
                  <a:gd name="connsiteX12" fmla="*/ 118052 w 306848"/>
                  <a:gd name="connsiteY12" fmla="*/ 0 h 777352"/>
                  <a:gd name="connsiteX13" fmla="*/ 164002 w 306848"/>
                  <a:gd name="connsiteY13" fmla="*/ 9276 h 777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6848" h="777352">
                    <a:moveTo>
                      <a:pt x="164002" y="9276"/>
                    </a:moveTo>
                    <a:cubicBezTo>
                      <a:pt x="206374" y="27198"/>
                      <a:pt x="236103" y="69153"/>
                      <a:pt x="236103" y="118050"/>
                    </a:cubicBezTo>
                    <a:lnTo>
                      <a:pt x="233518" y="374876"/>
                    </a:lnTo>
                    <a:lnTo>
                      <a:pt x="233580" y="381542"/>
                    </a:lnTo>
                    <a:lnTo>
                      <a:pt x="306848" y="308274"/>
                    </a:lnTo>
                    <a:lnTo>
                      <a:pt x="306848" y="642172"/>
                    </a:lnTo>
                    <a:lnTo>
                      <a:pt x="206245" y="742775"/>
                    </a:lnTo>
                    <a:cubicBezTo>
                      <a:pt x="171668" y="777352"/>
                      <a:pt x="120981" y="785997"/>
                      <a:pt x="78348" y="768708"/>
                    </a:cubicBezTo>
                    <a:lnTo>
                      <a:pt x="73189" y="765281"/>
                    </a:lnTo>
                    <a:lnTo>
                      <a:pt x="72101" y="765061"/>
                    </a:lnTo>
                    <a:cubicBezTo>
                      <a:pt x="29730" y="747141"/>
                      <a:pt x="0" y="705187"/>
                      <a:pt x="0" y="656288"/>
                    </a:cubicBezTo>
                    <a:lnTo>
                      <a:pt x="0" y="118051"/>
                    </a:lnTo>
                    <a:cubicBezTo>
                      <a:pt x="1" y="52852"/>
                      <a:pt x="52854" y="-1"/>
                      <a:pt x="118052" y="0"/>
                    </a:cubicBezTo>
                    <a:cubicBezTo>
                      <a:pt x="134352" y="0"/>
                      <a:pt x="149879" y="3303"/>
                      <a:pt x="164002" y="9276"/>
                    </a:cubicBezTo>
                    <a:close/>
                  </a:path>
                </a:pathLst>
              </a:custGeom>
              <a:solidFill>
                <a:srgbClr val="00B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8" name="楕円 147">
              <a:extLst>
                <a:ext uri="{FF2B5EF4-FFF2-40B4-BE49-F238E27FC236}">
                  <a16:creationId xmlns:a16="http://schemas.microsoft.com/office/drawing/2014/main" id="{45E863AE-EB2B-66A7-A43C-2C2779D99A89}"/>
                </a:ext>
              </a:extLst>
            </p:cNvPr>
            <p:cNvSpPr/>
            <p:nvPr/>
          </p:nvSpPr>
          <p:spPr>
            <a:xfrm>
              <a:off x="7705932" y="4107026"/>
              <a:ext cx="332213" cy="33221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9" name="楕円 148">
              <a:extLst>
                <a:ext uri="{FF2B5EF4-FFF2-40B4-BE49-F238E27FC236}">
                  <a16:creationId xmlns:a16="http://schemas.microsoft.com/office/drawing/2014/main" id="{DC8651D3-C874-BF15-66F5-EE50B6C3E977}"/>
                </a:ext>
              </a:extLst>
            </p:cNvPr>
            <p:cNvSpPr/>
            <p:nvPr/>
          </p:nvSpPr>
          <p:spPr>
            <a:xfrm>
              <a:off x="8240987" y="4107026"/>
              <a:ext cx="332213" cy="33221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0" name="楕円 149">
              <a:extLst>
                <a:ext uri="{FF2B5EF4-FFF2-40B4-BE49-F238E27FC236}">
                  <a16:creationId xmlns:a16="http://schemas.microsoft.com/office/drawing/2014/main" id="{1A748834-106D-DC68-E0FD-7297C50BFFF7}"/>
                </a:ext>
              </a:extLst>
            </p:cNvPr>
            <p:cNvSpPr/>
            <p:nvPr/>
          </p:nvSpPr>
          <p:spPr>
            <a:xfrm>
              <a:off x="7808233" y="4209327"/>
              <a:ext cx="127612" cy="127612"/>
            </a:xfrm>
            <a:prstGeom prst="ellipse">
              <a:avLst/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1" name="楕円 150">
              <a:extLst>
                <a:ext uri="{FF2B5EF4-FFF2-40B4-BE49-F238E27FC236}">
                  <a16:creationId xmlns:a16="http://schemas.microsoft.com/office/drawing/2014/main" id="{23E75CF9-8D2E-0657-DDC3-3C7E1CA6BCE8}"/>
                </a:ext>
              </a:extLst>
            </p:cNvPr>
            <p:cNvSpPr/>
            <p:nvPr/>
          </p:nvSpPr>
          <p:spPr>
            <a:xfrm>
              <a:off x="8343288" y="4209327"/>
              <a:ext cx="127612" cy="127612"/>
            </a:xfrm>
            <a:prstGeom prst="ellipse">
              <a:avLst/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2" name="月 151">
              <a:extLst>
                <a:ext uri="{FF2B5EF4-FFF2-40B4-BE49-F238E27FC236}">
                  <a16:creationId xmlns:a16="http://schemas.microsoft.com/office/drawing/2014/main" id="{DFAFB735-CF6E-A793-7272-0D6E78E244E7}"/>
                </a:ext>
              </a:extLst>
            </p:cNvPr>
            <p:cNvSpPr/>
            <p:nvPr/>
          </p:nvSpPr>
          <p:spPr>
            <a:xfrm rot="16200000" flipH="1">
              <a:off x="8097367" y="4417792"/>
              <a:ext cx="105026" cy="470598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57150" cap="flat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6F53533E-72A8-42D4-9545-8E95A2A47BC1}"/>
              </a:ext>
            </a:extLst>
          </p:cNvPr>
          <p:cNvSpPr txBox="1"/>
          <p:nvPr/>
        </p:nvSpPr>
        <p:spPr>
          <a:xfrm>
            <a:off x="640673" y="3359028"/>
            <a:ext cx="6399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考える人</a:t>
            </a:r>
          </a:p>
        </p:txBody>
      </p:sp>
      <p:sp>
        <p:nvSpPr>
          <p:cNvPr id="154" name="テキスト ボックス 153">
            <a:extLst>
              <a:ext uri="{FF2B5EF4-FFF2-40B4-BE49-F238E27FC236}">
                <a16:creationId xmlns:a16="http://schemas.microsoft.com/office/drawing/2014/main" id="{25646A3A-E540-9E6F-C94E-33E746EC3ACD}"/>
              </a:ext>
            </a:extLst>
          </p:cNvPr>
          <p:cNvSpPr txBox="1"/>
          <p:nvPr/>
        </p:nvSpPr>
        <p:spPr>
          <a:xfrm>
            <a:off x="640673" y="6442887"/>
            <a:ext cx="8194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寝不足な人</a:t>
            </a:r>
          </a:p>
        </p:txBody>
      </p: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BBEEA8D7-8234-E2A5-2847-0DEE8914A218}"/>
              </a:ext>
            </a:extLst>
          </p:cNvPr>
          <p:cNvSpPr txBox="1"/>
          <p:nvPr/>
        </p:nvSpPr>
        <p:spPr>
          <a:xfrm>
            <a:off x="3706603" y="3359028"/>
            <a:ext cx="7553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考えない人</a:t>
            </a:r>
          </a:p>
        </p:txBody>
      </p:sp>
      <p:sp>
        <p:nvSpPr>
          <p:cNvPr id="156" name="テキスト ボックス 155">
            <a:extLst>
              <a:ext uri="{FF2B5EF4-FFF2-40B4-BE49-F238E27FC236}">
                <a16:creationId xmlns:a16="http://schemas.microsoft.com/office/drawing/2014/main" id="{5F627888-FE95-6E28-099F-4878FD367481}"/>
              </a:ext>
            </a:extLst>
          </p:cNvPr>
          <p:cNvSpPr txBox="1"/>
          <p:nvPr/>
        </p:nvSpPr>
        <p:spPr>
          <a:xfrm>
            <a:off x="3706603" y="6442887"/>
            <a:ext cx="8563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居眠りする人</a:t>
            </a:r>
          </a:p>
        </p:txBody>
      </p:sp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D9F0EC0B-F467-7BE7-5D34-5925A015BA53}"/>
              </a:ext>
            </a:extLst>
          </p:cNvPr>
          <p:cNvSpPr txBox="1"/>
          <p:nvPr/>
        </p:nvSpPr>
        <p:spPr>
          <a:xfrm>
            <a:off x="6763568" y="3359028"/>
            <a:ext cx="6735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ひらめく</a:t>
            </a:r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人</a:t>
            </a:r>
          </a:p>
        </p:txBody>
      </p: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7F68C4D6-9199-2F49-7DC4-B1A2651CC5C0}"/>
              </a:ext>
            </a:extLst>
          </p:cNvPr>
          <p:cNvSpPr txBox="1"/>
          <p:nvPr/>
        </p:nvSpPr>
        <p:spPr>
          <a:xfrm>
            <a:off x="6763568" y="6442887"/>
            <a:ext cx="9012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こっちを見る人</a:t>
            </a:r>
          </a:p>
        </p:txBody>
      </p: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27499490-A2C0-F60A-CFF2-8FADC665318C}"/>
              </a:ext>
            </a:extLst>
          </p:cNvPr>
          <p:cNvGrpSpPr/>
          <p:nvPr/>
        </p:nvGrpSpPr>
        <p:grpSpPr>
          <a:xfrm>
            <a:off x="4232920" y="3745869"/>
            <a:ext cx="1837302" cy="2700790"/>
            <a:chOff x="4232920" y="3745869"/>
            <a:chExt cx="1837302" cy="2700790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365F9314-D236-D594-9508-351B32F2AD74}"/>
                </a:ext>
              </a:extLst>
            </p:cNvPr>
            <p:cNvGrpSpPr/>
            <p:nvPr/>
          </p:nvGrpSpPr>
          <p:grpSpPr>
            <a:xfrm>
              <a:off x="4233624" y="3762302"/>
              <a:ext cx="1545038" cy="2684357"/>
              <a:chOff x="415935" y="0"/>
              <a:chExt cx="1689217" cy="2934545"/>
            </a:xfrm>
          </p:grpSpPr>
          <p:sp>
            <p:nvSpPr>
              <p:cNvPr id="21" name="四角形: 上の 2 つの角を丸める 20">
                <a:extLst>
                  <a:ext uri="{FF2B5EF4-FFF2-40B4-BE49-F238E27FC236}">
                    <a16:creationId xmlns:a16="http://schemas.microsoft.com/office/drawing/2014/main" id="{46C4B3AA-C11E-82E8-F5B2-AFFEE198D141}"/>
                  </a:ext>
                </a:extLst>
              </p:cNvPr>
              <p:cNvSpPr/>
              <p:nvPr/>
            </p:nvSpPr>
            <p:spPr>
              <a:xfrm>
                <a:off x="1275337" y="2194914"/>
                <a:ext cx="829815" cy="739631"/>
              </a:xfrm>
              <a:prstGeom prst="round2SameRect">
                <a:avLst>
                  <a:gd name="adj1" fmla="val 32829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3324E39E-9FE1-2945-0D87-DA3B703F0D4D}"/>
                  </a:ext>
                </a:extLst>
              </p:cNvPr>
              <p:cNvSpPr/>
              <p:nvPr/>
            </p:nvSpPr>
            <p:spPr>
              <a:xfrm rot="10800000">
                <a:off x="643595" y="1934031"/>
                <a:ext cx="927099" cy="1000514"/>
              </a:xfrm>
              <a:custGeom>
                <a:avLst/>
                <a:gdLst>
                  <a:gd name="connsiteX0" fmla="*/ 195300 w 1063814"/>
                  <a:gd name="connsiteY0" fmla="*/ 1084302 h 1084631"/>
                  <a:gd name="connsiteX1" fmla="*/ 6328 w 1063814"/>
                  <a:gd name="connsiteY1" fmla="*/ 947915 h 1084631"/>
                  <a:gd name="connsiteX2" fmla="*/ 136715 w 1063814"/>
                  <a:gd name="connsiteY2" fmla="*/ 722079 h 1084631"/>
                  <a:gd name="connsiteX3" fmla="*/ 636141 w 1063814"/>
                  <a:gd name="connsiteY3" fmla="*/ 588258 h 1084631"/>
                  <a:gd name="connsiteX4" fmla="*/ 724086 w 1063814"/>
                  <a:gd name="connsiteY4" fmla="*/ 0 h 1084631"/>
                  <a:gd name="connsiteX5" fmla="*/ 953696 w 1063814"/>
                  <a:gd name="connsiteY5" fmla="*/ 0 h 1084631"/>
                  <a:gd name="connsiteX6" fmla="*/ 1055472 w 1063814"/>
                  <a:gd name="connsiteY6" fmla="*/ 680775 h 1084631"/>
                  <a:gd name="connsiteX7" fmla="*/ 1052970 w 1063814"/>
                  <a:gd name="connsiteY7" fmla="*/ 680775 h 1084631"/>
                  <a:gd name="connsiteX8" fmla="*/ 1058685 w 1063814"/>
                  <a:gd name="connsiteY8" fmla="*/ 702102 h 1084631"/>
                  <a:gd name="connsiteX9" fmla="*/ 952998 w 1063814"/>
                  <a:gd name="connsiteY9" fmla="*/ 885156 h 1084631"/>
                  <a:gd name="connsiteX10" fmla="*/ 232165 w 1063814"/>
                  <a:gd name="connsiteY10" fmla="*/ 1078302 h 1084631"/>
                  <a:gd name="connsiteX11" fmla="*/ 195300 w 1063814"/>
                  <a:gd name="connsiteY11" fmla="*/ 1084302 h 1084631"/>
                  <a:gd name="connsiteX0" fmla="*/ 228837 w 1060486"/>
                  <a:gd name="connsiteY0" fmla="*/ 1078302 h 1079216"/>
                  <a:gd name="connsiteX1" fmla="*/ 3000 w 1060486"/>
                  <a:gd name="connsiteY1" fmla="*/ 947915 h 1079216"/>
                  <a:gd name="connsiteX2" fmla="*/ 133387 w 1060486"/>
                  <a:gd name="connsiteY2" fmla="*/ 722079 h 1079216"/>
                  <a:gd name="connsiteX3" fmla="*/ 632813 w 1060486"/>
                  <a:gd name="connsiteY3" fmla="*/ 588258 h 1079216"/>
                  <a:gd name="connsiteX4" fmla="*/ 720758 w 1060486"/>
                  <a:gd name="connsiteY4" fmla="*/ 0 h 1079216"/>
                  <a:gd name="connsiteX5" fmla="*/ 950368 w 1060486"/>
                  <a:gd name="connsiteY5" fmla="*/ 0 h 1079216"/>
                  <a:gd name="connsiteX6" fmla="*/ 1052144 w 1060486"/>
                  <a:gd name="connsiteY6" fmla="*/ 680775 h 1079216"/>
                  <a:gd name="connsiteX7" fmla="*/ 1049642 w 1060486"/>
                  <a:gd name="connsiteY7" fmla="*/ 680775 h 1079216"/>
                  <a:gd name="connsiteX8" fmla="*/ 1055357 w 1060486"/>
                  <a:gd name="connsiteY8" fmla="*/ 702102 h 1079216"/>
                  <a:gd name="connsiteX9" fmla="*/ 949670 w 1060486"/>
                  <a:gd name="connsiteY9" fmla="*/ 885156 h 1079216"/>
                  <a:gd name="connsiteX10" fmla="*/ 228837 w 1060486"/>
                  <a:gd name="connsiteY10" fmla="*/ 1078302 h 1079216"/>
                  <a:gd name="connsiteX0" fmla="*/ 3000 w 1060486"/>
                  <a:gd name="connsiteY0" fmla="*/ 947915 h 1079236"/>
                  <a:gd name="connsiteX1" fmla="*/ 133387 w 1060486"/>
                  <a:gd name="connsiteY1" fmla="*/ 722079 h 1079236"/>
                  <a:gd name="connsiteX2" fmla="*/ 632813 w 1060486"/>
                  <a:gd name="connsiteY2" fmla="*/ 588258 h 1079236"/>
                  <a:gd name="connsiteX3" fmla="*/ 720758 w 1060486"/>
                  <a:gd name="connsiteY3" fmla="*/ 0 h 1079236"/>
                  <a:gd name="connsiteX4" fmla="*/ 950368 w 1060486"/>
                  <a:gd name="connsiteY4" fmla="*/ 0 h 1079236"/>
                  <a:gd name="connsiteX5" fmla="*/ 1052144 w 1060486"/>
                  <a:gd name="connsiteY5" fmla="*/ 680775 h 1079236"/>
                  <a:gd name="connsiteX6" fmla="*/ 1049642 w 1060486"/>
                  <a:gd name="connsiteY6" fmla="*/ 680775 h 1079236"/>
                  <a:gd name="connsiteX7" fmla="*/ 1055357 w 1060486"/>
                  <a:gd name="connsiteY7" fmla="*/ 702102 h 1079236"/>
                  <a:gd name="connsiteX8" fmla="*/ 949670 w 1060486"/>
                  <a:gd name="connsiteY8" fmla="*/ 885156 h 1079236"/>
                  <a:gd name="connsiteX9" fmla="*/ 228837 w 1060486"/>
                  <a:gd name="connsiteY9" fmla="*/ 1078302 h 1079236"/>
                  <a:gd name="connsiteX10" fmla="*/ 94440 w 1060486"/>
                  <a:gd name="connsiteY10" fmla="*/ 1039355 h 1079236"/>
                  <a:gd name="connsiteX0" fmla="*/ 73053 w 1000152"/>
                  <a:gd name="connsiteY0" fmla="*/ 722079 h 1079236"/>
                  <a:gd name="connsiteX1" fmla="*/ 572479 w 1000152"/>
                  <a:gd name="connsiteY1" fmla="*/ 588258 h 1079236"/>
                  <a:gd name="connsiteX2" fmla="*/ 660424 w 1000152"/>
                  <a:gd name="connsiteY2" fmla="*/ 0 h 1079236"/>
                  <a:gd name="connsiteX3" fmla="*/ 890034 w 1000152"/>
                  <a:gd name="connsiteY3" fmla="*/ 0 h 1079236"/>
                  <a:gd name="connsiteX4" fmla="*/ 991810 w 1000152"/>
                  <a:gd name="connsiteY4" fmla="*/ 680775 h 1079236"/>
                  <a:gd name="connsiteX5" fmla="*/ 989308 w 1000152"/>
                  <a:gd name="connsiteY5" fmla="*/ 680775 h 1079236"/>
                  <a:gd name="connsiteX6" fmla="*/ 995023 w 1000152"/>
                  <a:gd name="connsiteY6" fmla="*/ 702102 h 1079236"/>
                  <a:gd name="connsiteX7" fmla="*/ 889336 w 1000152"/>
                  <a:gd name="connsiteY7" fmla="*/ 885156 h 1079236"/>
                  <a:gd name="connsiteX8" fmla="*/ 168503 w 1000152"/>
                  <a:gd name="connsiteY8" fmla="*/ 1078302 h 1079236"/>
                  <a:gd name="connsiteX9" fmla="*/ 34106 w 1000152"/>
                  <a:gd name="connsiteY9" fmla="*/ 1039355 h 1079236"/>
                  <a:gd name="connsiteX0" fmla="*/ 0 w 927099"/>
                  <a:gd name="connsiteY0" fmla="*/ 722079 h 1078302"/>
                  <a:gd name="connsiteX1" fmla="*/ 499426 w 927099"/>
                  <a:gd name="connsiteY1" fmla="*/ 588258 h 1078302"/>
                  <a:gd name="connsiteX2" fmla="*/ 587371 w 927099"/>
                  <a:gd name="connsiteY2" fmla="*/ 0 h 1078302"/>
                  <a:gd name="connsiteX3" fmla="*/ 816981 w 927099"/>
                  <a:gd name="connsiteY3" fmla="*/ 0 h 1078302"/>
                  <a:gd name="connsiteX4" fmla="*/ 918757 w 927099"/>
                  <a:gd name="connsiteY4" fmla="*/ 680775 h 1078302"/>
                  <a:gd name="connsiteX5" fmla="*/ 916255 w 927099"/>
                  <a:gd name="connsiteY5" fmla="*/ 680775 h 1078302"/>
                  <a:gd name="connsiteX6" fmla="*/ 921970 w 927099"/>
                  <a:gd name="connsiteY6" fmla="*/ 702102 h 1078302"/>
                  <a:gd name="connsiteX7" fmla="*/ 816283 w 927099"/>
                  <a:gd name="connsiteY7" fmla="*/ 885156 h 1078302"/>
                  <a:gd name="connsiteX8" fmla="*/ 95450 w 927099"/>
                  <a:gd name="connsiteY8" fmla="*/ 1078302 h 1078302"/>
                  <a:gd name="connsiteX0" fmla="*/ 0 w 927099"/>
                  <a:gd name="connsiteY0" fmla="*/ 722079 h 1014802"/>
                  <a:gd name="connsiteX1" fmla="*/ 499426 w 927099"/>
                  <a:gd name="connsiteY1" fmla="*/ 588258 h 1014802"/>
                  <a:gd name="connsiteX2" fmla="*/ 587371 w 927099"/>
                  <a:gd name="connsiteY2" fmla="*/ 0 h 1014802"/>
                  <a:gd name="connsiteX3" fmla="*/ 816981 w 927099"/>
                  <a:gd name="connsiteY3" fmla="*/ 0 h 1014802"/>
                  <a:gd name="connsiteX4" fmla="*/ 918757 w 927099"/>
                  <a:gd name="connsiteY4" fmla="*/ 680775 h 1014802"/>
                  <a:gd name="connsiteX5" fmla="*/ 916255 w 927099"/>
                  <a:gd name="connsiteY5" fmla="*/ 680775 h 1014802"/>
                  <a:gd name="connsiteX6" fmla="*/ 921970 w 927099"/>
                  <a:gd name="connsiteY6" fmla="*/ 702102 h 1014802"/>
                  <a:gd name="connsiteX7" fmla="*/ 816283 w 927099"/>
                  <a:gd name="connsiteY7" fmla="*/ 885156 h 1014802"/>
                  <a:gd name="connsiteX8" fmla="*/ 393900 w 927099"/>
                  <a:gd name="connsiteY8" fmla="*/ 1014802 h 1014802"/>
                  <a:gd name="connsiteX0" fmla="*/ 0 w 927099"/>
                  <a:gd name="connsiteY0" fmla="*/ 722079 h 1014802"/>
                  <a:gd name="connsiteX1" fmla="*/ 499426 w 927099"/>
                  <a:gd name="connsiteY1" fmla="*/ 588258 h 1014802"/>
                  <a:gd name="connsiteX2" fmla="*/ 587371 w 927099"/>
                  <a:gd name="connsiteY2" fmla="*/ 0 h 1014802"/>
                  <a:gd name="connsiteX3" fmla="*/ 816981 w 927099"/>
                  <a:gd name="connsiteY3" fmla="*/ 0 h 1014802"/>
                  <a:gd name="connsiteX4" fmla="*/ 918757 w 927099"/>
                  <a:gd name="connsiteY4" fmla="*/ 680775 h 1014802"/>
                  <a:gd name="connsiteX5" fmla="*/ 916255 w 927099"/>
                  <a:gd name="connsiteY5" fmla="*/ 680775 h 1014802"/>
                  <a:gd name="connsiteX6" fmla="*/ 921970 w 927099"/>
                  <a:gd name="connsiteY6" fmla="*/ 702102 h 1014802"/>
                  <a:gd name="connsiteX7" fmla="*/ 816283 w 927099"/>
                  <a:gd name="connsiteY7" fmla="*/ 885156 h 1014802"/>
                  <a:gd name="connsiteX8" fmla="*/ 393900 w 927099"/>
                  <a:gd name="connsiteY8" fmla="*/ 1014802 h 1014802"/>
                  <a:gd name="connsiteX0" fmla="*/ 0 w 927099"/>
                  <a:gd name="connsiteY0" fmla="*/ 722079 h 1000514"/>
                  <a:gd name="connsiteX1" fmla="*/ 499426 w 927099"/>
                  <a:gd name="connsiteY1" fmla="*/ 588258 h 1000514"/>
                  <a:gd name="connsiteX2" fmla="*/ 587371 w 927099"/>
                  <a:gd name="connsiteY2" fmla="*/ 0 h 1000514"/>
                  <a:gd name="connsiteX3" fmla="*/ 816981 w 927099"/>
                  <a:gd name="connsiteY3" fmla="*/ 0 h 1000514"/>
                  <a:gd name="connsiteX4" fmla="*/ 918757 w 927099"/>
                  <a:gd name="connsiteY4" fmla="*/ 680775 h 1000514"/>
                  <a:gd name="connsiteX5" fmla="*/ 916255 w 927099"/>
                  <a:gd name="connsiteY5" fmla="*/ 680775 h 1000514"/>
                  <a:gd name="connsiteX6" fmla="*/ 921970 w 927099"/>
                  <a:gd name="connsiteY6" fmla="*/ 702102 h 1000514"/>
                  <a:gd name="connsiteX7" fmla="*/ 816283 w 927099"/>
                  <a:gd name="connsiteY7" fmla="*/ 885156 h 1000514"/>
                  <a:gd name="connsiteX8" fmla="*/ 453431 w 927099"/>
                  <a:gd name="connsiteY8" fmla="*/ 1000514 h 1000514"/>
                  <a:gd name="connsiteX0" fmla="*/ 0 w 927099"/>
                  <a:gd name="connsiteY0" fmla="*/ 722079 h 1000514"/>
                  <a:gd name="connsiteX1" fmla="*/ 499426 w 927099"/>
                  <a:gd name="connsiteY1" fmla="*/ 588258 h 1000514"/>
                  <a:gd name="connsiteX2" fmla="*/ 587371 w 927099"/>
                  <a:gd name="connsiteY2" fmla="*/ 0 h 1000514"/>
                  <a:gd name="connsiteX3" fmla="*/ 816981 w 927099"/>
                  <a:gd name="connsiteY3" fmla="*/ 0 h 1000514"/>
                  <a:gd name="connsiteX4" fmla="*/ 918757 w 927099"/>
                  <a:gd name="connsiteY4" fmla="*/ 680775 h 1000514"/>
                  <a:gd name="connsiteX5" fmla="*/ 921970 w 927099"/>
                  <a:gd name="connsiteY5" fmla="*/ 702102 h 1000514"/>
                  <a:gd name="connsiteX6" fmla="*/ 816283 w 927099"/>
                  <a:gd name="connsiteY6" fmla="*/ 885156 h 1000514"/>
                  <a:gd name="connsiteX7" fmla="*/ 453431 w 927099"/>
                  <a:gd name="connsiteY7" fmla="*/ 1000514 h 1000514"/>
                  <a:gd name="connsiteX0" fmla="*/ 0 w 927099"/>
                  <a:gd name="connsiteY0" fmla="*/ 722079 h 1000514"/>
                  <a:gd name="connsiteX1" fmla="*/ 499426 w 927099"/>
                  <a:gd name="connsiteY1" fmla="*/ 588258 h 1000514"/>
                  <a:gd name="connsiteX2" fmla="*/ 587371 w 927099"/>
                  <a:gd name="connsiteY2" fmla="*/ 0 h 1000514"/>
                  <a:gd name="connsiteX3" fmla="*/ 816981 w 927099"/>
                  <a:gd name="connsiteY3" fmla="*/ 0 h 1000514"/>
                  <a:gd name="connsiteX4" fmla="*/ 921970 w 927099"/>
                  <a:gd name="connsiteY4" fmla="*/ 702102 h 1000514"/>
                  <a:gd name="connsiteX5" fmla="*/ 816283 w 927099"/>
                  <a:gd name="connsiteY5" fmla="*/ 885156 h 1000514"/>
                  <a:gd name="connsiteX6" fmla="*/ 453431 w 927099"/>
                  <a:gd name="connsiteY6" fmla="*/ 1000514 h 1000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7099" h="1000514">
                    <a:moveTo>
                      <a:pt x="0" y="722079"/>
                    </a:moveTo>
                    <a:lnTo>
                      <a:pt x="499426" y="588258"/>
                    </a:lnTo>
                    <a:lnTo>
                      <a:pt x="587371" y="0"/>
                    </a:lnTo>
                    <a:lnTo>
                      <a:pt x="816981" y="0"/>
                    </a:lnTo>
                    <a:lnTo>
                      <a:pt x="921970" y="702102"/>
                    </a:lnTo>
                    <a:cubicBezTo>
                      <a:pt x="943334" y="781835"/>
                      <a:pt x="896016" y="863791"/>
                      <a:pt x="816283" y="885156"/>
                    </a:cubicBezTo>
                    <a:lnTo>
                      <a:pt x="453431" y="1000514"/>
                    </a:lnTo>
                  </a:path>
                </a:pathLst>
              </a:custGeom>
              <a:solidFill>
                <a:srgbClr val="00B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C32B18FB-B974-A339-F45A-9AE05540D041}"/>
                  </a:ext>
                </a:extLst>
              </p:cNvPr>
              <p:cNvSpPr/>
              <p:nvPr/>
            </p:nvSpPr>
            <p:spPr>
              <a:xfrm rot="20700000">
                <a:off x="837499" y="1075757"/>
                <a:ext cx="1161951" cy="1796428"/>
              </a:xfrm>
              <a:custGeom>
                <a:avLst/>
                <a:gdLst>
                  <a:gd name="connsiteX0" fmla="*/ 997503 w 1161951"/>
                  <a:gd name="connsiteY0" fmla="*/ 21159 h 1796428"/>
                  <a:gd name="connsiteX1" fmla="*/ 1161951 w 1161951"/>
                  <a:gd name="connsiteY1" fmla="*/ 269254 h 1796428"/>
                  <a:gd name="connsiteX2" fmla="*/ 1161951 w 1161951"/>
                  <a:gd name="connsiteY2" fmla="*/ 1079387 h 1796428"/>
                  <a:gd name="connsiteX3" fmla="*/ 1159134 w 1161951"/>
                  <a:gd name="connsiteY3" fmla="*/ 1079387 h 1796428"/>
                  <a:gd name="connsiteX4" fmla="*/ 1156679 w 1161951"/>
                  <a:gd name="connsiteY4" fmla="*/ 1103744 h 1796428"/>
                  <a:gd name="connsiteX5" fmla="*/ 976031 w 1161951"/>
                  <a:gd name="connsiteY5" fmla="*/ 1250976 h 1796428"/>
                  <a:gd name="connsiteX6" fmla="*/ 458987 w 1161951"/>
                  <a:gd name="connsiteY6" fmla="*/ 1250976 h 1796428"/>
                  <a:gd name="connsiteX7" fmla="*/ 221786 w 1161951"/>
                  <a:gd name="connsiteY7" fmla="*/ 1796428 h 1796428"/>
                  <a:gd name="connsiteX8" fmla="*/ 0 w 1161951"/>
                  <a:gd name="connsiteY8" fmla="*/ 1737001 h 1796428"/>
                  <a:gd name="connsiteX9" fmla="*/ 80306 w 1161951"/>
                  <a:gd name="connsiteY9" fmla="*/ 1031649 h 1796428"/>
                  <a:gd name="connsiteX10" fmla="*/ 229769 w 1161951"/>
                  <a:gd name="connsiteY10" fmla="*/ 882186 h 1796428"/>
                  <a:gd name="connsiteX11" fmla="*/ 293248 w 1161951"/>
                  <a:gd name="connsiteY11" fmla="*/ 881442 h 1796428"/>
                  <a:gd name="connsiteX12" fmla="*/ 293248 w 1161951"/>
                  <a:gd name="connsiteY12" fmla="*/ 269254 h 1796428"/>
                  <a:gd name="connsiteX13" fmla="*/ 562502 w 1161951"/>
                  <a:gd name="connsiteY13" fmla="*/ 0 h 1796428"/>
                  <a:gd name="connsiteX14" fmla="*/ 892697 w 1161951"/>
                  <a:gd name="connsiteY14" fmla="*/ 0 h 1796428"/>
                  <a:gd name="connsiteX15" fmla="*/ 997503 w 1161951"/>
                  <a:gd name="connsiteY15" fmla="*/ 21159 h 1796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61951" h="1796428">
                    <a:moveTo>
                      <a:pt x="997503" y="21159"/>
                    </a:moveTo>
                    <a:cubicBezTo>
                      <a:pt x="1094142" y="62034"/>
                      <a:pt x="1161951" y="157725"/>
                      <a:pt x="1161951" y="269254"/>
                    </a:cubicBezTo>
                    <a:lnTo>
                      <a:pt x="1161951" y="1079387"/>
                    </a:lnTo>
                    <a:lnTo>
                      <a:pt x="1159134" y="1079387"/>
                    </a:lnTo>
                    <a:lnTo>
                      <a:pt x="1156679" y="1103744"/>
                    </a:lnTo>
                    <a:cubicBezTo>
                      <a:pt x="1139484" y="1187770"/>
                      <a:pt x="1065140" y="1250977"/>
                      <a:pt x="976031" y="1250976"/>
                    </a:cubicBezTo>
                    <a:lnTo>
                      <a:pt x="458987" y="1250976"/>
                    </a:lnTo>
                    <a:lnTo>
                      <a:pt x="221786" y="1796428"/>
                    </a:lnTo>
                    <a:lnTo>
                      <a:pt x="0" y="1737001"/>
                    </a:lnTo>
                    <a:lnTo>
                      <a:pt x="80306" y="1031649"/>
                    </a:lnTo>
                    <a:cubicBezTo>
                      <a:pt x="80306" y="949103"/>
                      <a:pt x="147223" y="882187"/>
                      <a:pt x="229769" y="882186"/>
                    </a:cubicBezTo>
                    <a:lnTo>
                      <a:pt x="293248" y="881442"/>
                    </a:lnTo>
                    <a:lnTo>
                      <a:pt x="293248" y="269254"/>
                    </a:lnTo>
                    <a:cubicBezTo>
                      <a:pt x="293248" y="120549"/>
                      <a:pt x="413797" y="0"/>
                      <a:pt x="562502" y="0"/>
                    </a:cubicBezTo>
                    <a:lnTo>
                      <a:pt x="892697" y="0"/>
                    </a:lnTo>
                    <a:cubicBezTo>
                      <a:pt x="929873" y="0"/>
                      <a:pt x="965290" y="7534"/>
                      <a:pt x="997503" y="21159"/>
                    </a:cubicBezTo>
                    <a:close/>
                  </a:path>
                </a:pathLst>
              </a:custGeom>
              <a:solidFill>
                <a:srgbClr val="00B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9E5A6646-9812-698C-F674-833F2483EBDF}"/>
                  </a:ext>
                </a:extLst>
              </p:cNvPr>
              <p:cNvSpPr/>
              <p:nvPr/>
            </p:nvSpPr>
            <p:spPr>
              <a:xfrm>
                <a:off x="1042465" y="1332459"/>
                <a:ext cx="818171" cy="670252"/>
              </a:xfrm>
              <a:custGeom>
                <a:avLst/>
                <a:gdLst>
                  <a:gd name="connsiteX0" fmla="*/ 577018 w 818171"/>
                  <a:gd name="connsiteY0" fmla="*/ 1119 h 757777"/>
                  <a:gd name="connsiteX1" fmla="*/ 674814 w 818171"/>
                  <a:gd name="connsiteY1" fmla="*/ 87525 h 757777"/>
                  <a:gd name="connsiteX2" fmla="*/ 814120 w 818171"/>
                  <a:gd name="connsiteY2" fmla="*/ 607423 h 757777"/>
                  <a:gd name="connsiteX3" fmla="*/ 772629 w 818171"/>
                  <a:gd name="connsiteY3" fmla="*/ 731151 h 757777"/>
                  <a:gd name="connsiteX4" fmla="*/ 750138 w 818171"/>
                  <a:gd name="connsiteY4" fmla="*/ 742323 h 757777"/>
                  <a:gd name="connsiteX5" fmla="*/ 740976 w 818171"/>
                  <a:gd name="connsiteY5" fmla="*/ 748500 h 757777"/>
                  <a:gd name="connsiteX6" fmla="*/ 735460 w 818171"/>
                  <a:gd name="connsiteY6" fmla="*/ 749614 h 757777"/>
                  <a:gd name="connsiteX7" fmla="*/ 730645 w 818171"/>
                  <a:gd name="connsiteY7" fmla="*/ 752005 h 757777"/>
                  <a:gd name="connsiteX8" fmla="*/ 720450 w 818171"/>
                  <a:gd name="connsiteY8" fmla="*/ 752644 h 757777"/>
                  <a:gd name="connsiteX9" fmla="*/ 695025 w 818171"/>
                  <a:gd name="connsiteY9" fmla="*/ 757777 h 757777"/>
                  <a:gd name="connsiteX10" fmla="*/ 118051 w 818171"/>
                  <a:gd name="connsiteY10" fmla="*/ 757777 h 757777"/>
                  <a:gd name="connsiteX11" fmla="*/ 0 w 818171"/>
                  <a:gd name="connsiteY11" fmla="*/ 639726 h 757777"/>
                  <a:gd name="connsiteX12" fmla="*/ 118051 w 818171"/>
                  <a:gd name="connsiteY12" fmla="*/ 521675 h 757777"/>
                  <a:gd name="connsiteX13" fmla="*/ 546713 w 818171"/>
                  <a:gd name="connsiteY13" fmla="*/ 521675 h 757777"/>
                  <a:gd name="connsiteX14" fmla="*/ 446757 w 818171"/>
                  <a:gd name="connsiteY14" fmla="*/ 148633 h 757777"/>
                  <a:gd name="connsiteX15" fmla="*/ 530232 w 818171"/>
                  <a:gd name="connsiteY15" fmla="*/ 4051 h 757777"/>
                  <a:gd name="connsiteX16" fmla="*/ 577018 w 818171"/>
                  <a:gd name="connsiteY16" fmla="*/ 1119 h 757777"/>
                  <a:gd name="connsiteX0" fmla="*/ 577018 w 818171"/>
                  <a:gd name="connsiteY0" fmla="*/ 0 h 756658"/>
                  <a:gd name="connsiteX1" fmla="*/ 674814 w 818171"/>
                  <a:gd name="connsiteY1" fmla="*/ 86406 h 756658"/>
                  <a:gd name="connsiteX2" fmla="*/ 814120 w 818171"/>
                  <a:gd name="connsiteY2" fmla="*/ 606304 h 756658"/>
                  <a:gd name="connsiteX3" fmla="*/ 772629 w 818171"/>
                  <a:gd name="connsiteY3" fmla="*/ 730032 h 756658"/>
                  <a:gd name="connsiteX4" fmla="*/ 750138 w 818171"/>
                  <a:gd name="connsiteY4" fmla="*/ 741204 h 756658"/>
                  <a:gd name="connsiteX5" fmla="*/ 740976 w 818171"/>
                  <a:gd name="connsiteY5" fmla="*/ 747381 h 756658"/>
                  <a:gd name="connsiteX6" fmla="*/ 735460 w 818171"/>
                  <a:gd name="connsiteY6" fmla="*/ 748495 h 756658"/>
                  <a:gd name="connsiteX7" fmla="*/ 730645 w 818171"/>
                  <a:gd name="connsiteY7" fmla="*/ 750886 h 756658"/>
                  <a:gd name="connsiteX8" fmla="*/ 720450 w 818171"/>
                  <a:gd name="connsiteY8" fmla="*/ 751525 h 756658"/>
                  <a:gd name="connsiteX9" fmla="*/ 695025 w 818171"/>
                  <a:gd name="connsiteY9" fmla="*/ 756658 h 756658"/>
                  <a:gd name="connsiteX10" fmla="*/ 118051 w 818171"/>
                  <a:gd name="connsiteY10" fmla="*/ 756658 h 756658"/>
                  <a:gd name="connsiteX11" fmla="*/ 0 w 818171"/>
                  <a:gd name="connsiteY11" fmla="*/ 638607 h 756658"/>
                  <a:gd name="connsiteX12" fmla="*/ 118051 w 818171"/>
                  <a:gd name="connsiteY12" fmla="*/ 520556 h 756658"/>
                  <a:gd name="connsiteX13" fmla="*/ 546713 w 818171"/>
                  <a:gd name="connsiteY13" fmla="*/ 520556 h 756658"/>
                  <a:gd name="connsiteX14" fmla="*/ 446757 w 818171"/>
                  <a:gd name="connsiteY14" fmla="*/ 147514 h 756658"/>
                  <a:gd name="connsiteX15" fmla="*/ 577018 w 818171"/>
                  <a:gd name="connsiteY15" fmla="*/ 0 h 756658"/>
                  <a:gd name="connsiteX0" fmla="*/ 577018 w 818171"/>
                  <a:gd name="connsiteY0" fmla="*/ 0 h 756658"/>
                  <a:gd name="connsiteX1" fmla="*/ 674814 w 818171"/>
                  <a:gd name="connsiteY1" fmla="*/ 86406 h 756658"/>
                  <a:gd name="connsiteX2" fmla="*/ 814120 w 818171"/>
                  <a:gd name="connsiteY2" fmla="*/ 606304 h 756658"/>
                  <a:gd name="connsiteX3" fmla="*/ 772629 w 818171"/>
                  <a:gd name="connsiteY3" fmla="*/ 730032 h 756658"/>
                  <a:gd name="connsiteX4" fmla="*/ 750138 w 818171"/>
                  <a:gd name="connsiteY4" fmla="*/ 741204 h 756658"/>
                  <a:gd name="connsiteX5" fmla="*/ 740976 w 818171"/>
                  <a:gd name="connsiteY5" fmla="*/ 747381 h 756658"/>
                  <a:gd name="connsiteX6" fmla="*/ 735460 w 818171"/>
                  <a:gd name="connsiteY6" fmla="*/ 748495 h 756658"/>
                  <a:gd name="connsiteX7" fmla="*/ 730645 w 818171"/>
                  <a:gd name="connsiteY7" fmla="*/ 750886 h 756658"/>
                  <a:gd name="connsiteX8" fmla="*/ 720450 w 818171"/>
                  <a:gd name="connsiteY8" fmla="*/ 751525 h 756658"/>
                  <a:gd name="connsiteX9" fmla="*/ 695025 w 818171"/>
                  <a:gd name="connsiteY9" fmla="*/ 756658 h 756658"/>
                  <a:gd name="connsiteX10" fmla="*/ 118051 w 818171"/>
                  <a:gd name="connsiteY10" fmla="*/ 756658 h 756658"/>
                  <a:gd name="connsiteX11" fmla="*/ 0 w 818171"/>
                  <a:gd name="connsiteY11" fmla="*/ 638607 h 756658"/>
                  <a:gd name="connsiteX12" fmla="*/ 118051 w 818171"/>
                  <a:gd name="connsiteY12" fmla="*/ 520556 h 756658"/>
                  <a:gd name="connsiteX13" fmla="*/ 546713 w 818171"/>
                  <a:gd name="connsiteY13" fmla="*/ 520556 h 756658"/>
                  <a:gd name="connsiteX14" fmla="*/ 446757 w 818171"/>
                  <a:gd name="connsiteY14" fmla="*/ 147514 h 756658"/>
                  <a:gd name="connsiteX15" fmla="*/ 668458 w 818171"/>
                  <a:gd name="connsiteY15" fmla="*/ 91440 h 756658"/>
                  <a:gd name="connsiteX0" fmla="*/ 674814 w 818171"/>
                  <a:gd name="connsiteY0" fmla="*/ 35943 h 706195"/>
                  <a:gd name="connsiteX1" fmla="*/ 814120 w 818171"/>
                  <a:gd name="connsiteY1" fmla="*/ 555841 h 706195"/>
                  <a:gd name="connsiteX2" fmla="*/ 772629 w 818171"/>
                  <a:gd name="connsiteY2" fmla="*/ 679569 h 706195"/>
                  <a:gd name="connsiteX3" fmla="*/ 750138 w 818171"/>
                  <a:gd name="connsiteY3" fmla="*/ 690741 h 706195"/>
                  <a:gd name="connsiteX4" fmla="*/ 740976 w 818171"/>
                  <a:gd name="connsiteY4" fmla="*/ 696918 h 706195"/>
                  <a:gd name="connsiteX5" fmla="*/ 735460 w 818171"/>
                  <a:gd name="connsiteY5" fmla="*/ 698032 h 706195"/>
                  <a:gd name="connsiteX6" fmla="*/ 730645 w 818171"/>
                  <a:gd name="connsiteY6" fmla="*/ 700423 h 706195"/>
                  <a:gd name="connsiteX7" fmla="*/ 720450 w 818171"/>
                  <a:gd name="connsiteY7" fmla="*/ 701062 h 706195"/>
                  <a:gd name="connsiteX8" fmla="*/ 695025 w 818171"/>
                  <a:gd name="connsiteY8" fmla="*/ 706195 h 706195"/>
                  <a:gd name="connsiteX9" fmla="*/ 118051 w 818171"/>
                  <a:gd name="connsiteY9" fmla="*/ 706195 h 706195"/>
                  <a:gd name="connsiteX10" fmla="*/ 0 w 818171"/>
                  <a:gd name="connsiteY10" fmla="*/ 588144 h 706195"/>
                  <a:gd name="connsiteX11" fmla="*/ 118051 w 818171"/>
                  <a:gd name="connsiteY11" fmla="*/ 470093 h 706195"/>
                  <a:gd name="connsiteX12" fmla="*/ 546713 w 818171"/>
                  <a:gd name="connsiteY12" fmla="*/ 470093 h 706195"/>
                  <a:gd name="connsiteX13" fmla="*/ 446757 w 818171"/>
                  <a:gd name="connsiteY13" fmla="*/ 97051 h 706195"/>
                  <a:gd name="connsiteX14" fmla="*/ 668458 w 818171"/>
                  <a:gd name="connsiteY14" fmla="*/ 40977 h 706195"/>
                  <a:gd name="connsiteX0" fmla="*/ 674814 w 818171"/>
                  <a:gd name="connsiteY0" fmla="*/ 0 h 670252"/>
                  <a:gd name="connsiteX1" fmla="*/ 814120 w 818171"/>
                  <a:gd name="connsiteY1" fmla="*/ 519898 h 670252"/>
                  <a:gd name="connsiteX2" fmla="*/ 772629 w 818171"/>
                  <a:gd name="connsiteY2" fmla="*/ 643626 h 670252"/>
                  <a:gd name="connsiteX3" fmla="*/ 750138 w 818171"/>
                  <a:gd name="connsiteY3" fmla="*/ 654798 h 670252"/>
                  <a:gd name="connsiteX4" fmla="*/ 740976 w 818171"/>
                  <a:gd name="connsiteY4" fmla="*/ 660975 h 670252"/>
                  <a:gd name="connsiteX5" fmla="*/ 735460 w 818171"/>
                  <a:gd name="connsiteY5" fmla="*/ 662089 h 670252"/>
                  <a:gd name="connsiteX6" fmla="*/ 730645 w 818171"/>
                  <a:gd name="connsiteY6" fmla="*/ 664480 h 670252"/>
                  <a:gd name="connsiteX7" fmla="*/ 720450 w 818171"/>
                  <a:gd name="connsiteY7" fmla="*/ 665119 h 670252"/>
                  <a:gd name="connsiteX8" fmla="*/ 695025 w 818171"/>
                  <a:gd name="connsiteY8" fmla="*/ 670252 h 670252"/>
                  <a:gd name="connsiteX9" fmla="*/ 118051 w 818171"/>
                  <a:gd name="connsiteY9" fmla="*/ 670252 h 670252"/>
                  <a:gd name="connsiteX10" fmla="*/ 0 w 818171"/>
                  <a:gd name="connsiteY10" fmla="*/ 552201 h 670252"/>
                  <a:gd name="connsiteX11" fmla="*/ 118051 w 818171"/>
                  <a:gd name="connsiteY11" fmla="*/ 434150 h 670252"/>
                  <a:gd name="connsiteX12" fmla="*/ 546713 w 818171"/>
                  <a:gd name="connsiteY12" fmla="*/ 434150 h 670252"/>
                  <a:gd name="connsiteX13" fmla="*/ 446757 w 818171"/>
                  <a:gd name="connsiteY13" fmla="*/ 61108 h 670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18171" h="670252">
                    <a:moveTo>
                      <a:pt x="674814" y="0"/>
                    </a:moveTo>
                    <a:lnTo>
                      <a:pt x="814120" y="519898"/>
                    </a:lnTo>
                    <a:cubicBezTo>
                      <a:pt x="826776" y="567130"/>
                      <a:pt x="808918" y="615350"/>
                      <a:pt x="772629" y="643626"/>
                    </a:cubicBezTo>
                    <a:lnTo>
                      <a:pt x="750138" y="654798"/>
                    </a:lnTo>
                    <a:lnTo>
                      <a:pt x="740976" y="660975"/>
                    </a:lnTo>
                    <a:lnTo>
                      <a:pt x="735460" y="662089"/>
                    </a:lnTo>
                    <a:lnTo>
                      <a:pt x="730645" y="664480"/>
                    </a:lnTo>
                    <a:lnTo>
                      <a:pt x="720450" y="665119"/>
                    </a:lnTo>
                    <a:lnTo>
                      <a:pt x="695025" y="670252"/>
                    </a:lnTo>
                    <a:lnTo>
                      <a:pt x="118051" y="670252"/>
                    </a:lnTo>
                    <a:cubicBezTo>
                      <a:pt x="52853" y="670252"/>
                      <a:pt x="0" y="617399"/>
                      <a:pt x="0" y="552201"/>
                    </a:cubicBezTo>
                    <a:cubicBezTo>
                      <a:pt x="0" y="487003"/>
                      <a:pt x="52853" y="434150"/>
                      <a:pt x="118051" y="434150"/>
                    </a:cubicBezTo>
                    <a:lnTo>
                      <a:pt x="546713" y="434150"/>
                    </a:lnTo>
                    <a:lnTo>
                      <a:pt x="446757" y="61108"/>
                    </a:lnTo>
                  </a:path>
                </a:pathLst>
              </a:custGeom>
              <a:solidFill>
                <a:srgbClr val="00B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3E299BD2-4784-94B8-0BC3-CCF991BBE04F}"/>
                  </a:ext>
                </a:extLst>
              </p:cNvPr>
              <p:cNvSpPr/>
              <p:nvPr/>
            </p:nvSpPr>
            <p:spPr>
              <a:xfrm>
                <a:off x="415935" y="0"/>
                <a:ext cx="1276965" cy="1276965"/>
              </a:xfrm>
              <a:prstGeom prst="ellipse">
                <a:avLst/>
              </a:prstGeom>
              <a:solidFill>
                <a:srgbClr val="00B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B0408E73-6F2E-9CC7-249A-1558E2D6C685}"/>
                  </a:ext>
                </a:extLst>
              </p:cNvPr>
              <p:cNvSpPr/>
              <p:nvPr/>
            </p:nvSpPr>
            <p:spPr>
              <a:xfrm rot="20700000">
                <a:off x="678732" y="1097468"/>
                <a:ext cx="306848" cy="777352"/>
              </a:xfrm>
              <a:custGeom>
                <a:avLst/>
                <a:gdLst>
                  <a:gd name="connsiteX0" fmla="*/ 164002 w 306848"/>
                  <a:gd name="connsiteY0" fmla="*/ 9276 h 777352"/>
                  <a:gd name="connsiteX1" fmla="*/ 236103 w 306848"/>
                  <a:gd name="connsiteY1" fmla="*/ 118050 h 777352"/>
                  <a:gd name="connsiteX2" fmla="*/ 233518 w 306848"/>
                  <a:gd name="connsiteY2" fmla="*/ 374876 h 777352"/>
                  <a:gd name="connsiteX3" fmla="*/ 233580 w 306848"/>
                  <a:gd name="connsiteY3" fmla="*/ 381542 h 777352"/>
                  <a:gd name="connsiteX4" fmla="*/ 306848 w 306848"/>
                  <a:gd name="connsiteY4" fmla="*/ 308274 h 777352"/>
                  <a:gd name="connsiteX5" fmla="*/ 306848 w 306848"/>
                  <a:gd name="connsiteY5" fmla="*/ 642172 h 777352"/>
                  <a:gd name="connsiteX6" fmla="*/ 206245 w 306848"/>
                  <a:gd name="connsiteY6" fmla="*/ 742775 h 777352"/>
                  <a:gd name="connsiteX7" fmla="*/ 78348 w 306848"/>
                  <a:gd name="connsiteY7" fmla="*/ 768708 h 777352"/>
                  <a:gd name="connsiteX8" fmla="*/ 73189 w 306848"/>
                  <a:gd name="connsiteY8" fmla="*/ 765281 h 777352"/>
                  <a:gd name="connsiteX9" fmla="*/ 72101 w 306848"/>
                  <a:gd name="connsiteY9" fmla="*/ 765061 h 777352"/>
                  <a:gd name="connsiteX10" fmla="*/ 0 w 306848"/>
                  <a:gd name="connsiteY10" fmla="*/ 656288 h 777352"/>
                  <a:gd name="connsiteX11" fmla="*/ 0 w 306848"/>
                  <a:gd name="connsiteY11" fmla="*/ 118051 h 777352"/>
                  <a:gd name="connsiteX12" fmla="*/ 118052 w 306848"/>
                  <a:gd name="connsiteY12" fmla="*/ 0 h 777352"/>
                  <a:gd name="connsiteX13" fmla="*/ 164002 w 306848"/>
                  <a:gd name="connsiteY13" fmla="*/ 9276 h 777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6848" h="777352">
                    <a:moveTo>
                      <a:pt x="164002" y="9276"/>
                    </a:moveTo>
                    <a:cubicBezTo>
                      <a:pt x="206374" y="27198"/>
                      <a:pt x="236103" y="69153"/>
                      <a:pt x="236103" y="118050"/>
                    </a:cubicBezTo>
                    <a:lnTo>
                      <a:pt x="233518" y="374876"/>
                    </a:lnTo>
                    <a:lnTo>
                      <a:pt x="233580" y="381542"/>
                    </a:lnTo>
                    <a:lnTo>
                      <a:pt x="306848" y="308274"/>
                    </a:lnTo>
                    <a:lnTo>
                      <a:pt x="306848" y="642172"/>
                    </a:lnTo>
                    <a:lnTo>
                      <a:pt x="206245" y="742775"/>
                    </a:lnTo>
                    <a:cubicBezTo>
                      <a:pt x="171668" y="777352"/>
                      <a:pt x="120981" y="785997"/>
                      <a:pt x="78348" y="768708"/>
                    </a:cubicBezTo>
                    <a:lnTo>
                      <a:pt x="73189" y="765281"/>
                    </a:lnTo>
                    <a:lnTo>
                      <a:pt x="72101" y="765061"/>
                    </a:lnTo>
                    <a:cubicBezTo>
                      <a:pt x="29730" y="747141"/>
                      <a:pt x="0" y="705187"/>
                      <a:pt x="0" y="656288"/>
                    </a:cubicBezTo>
                    <a:lnTo>
                      <a:pt x="0" y="118051"/>
                    </a:lnTo>
                    <a:cubicBezTo>
                      <a:pt x="1" y="52852"/>
                      <a:pt x="52854" y="-1"/>
                      <a:pt x="118052" y="0"/>
                    </a:cubicBezTo>
                    <a:cubicBezTo>
                      <a:pt x="134352" y="0"/>
                      <a:pt x="149879" y="3303"/>
                      <a:pt x="164002" y="9276"/>
                    </a:cubicBezTo>
                    <a:close/>
                  </a:path>
                </a:pathLst>
              </a:custGeom>
              <a:solidFill>
                <a:srgbClr val="00B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6B7B4629-BC1D-FA3D-7A0D-995A46ED9D68}"/>
                </a:ext>
              </a:extLst>
            </p:cNvPr>
            <p:cNvSpPr/>
            <p:nvPr/>
          </p:nvSpPr>
          <p:spPr>
            <a:xfrm>
              <a:off x="4232920" y="4281917"/>
              <a:ext cx="370623" cy="157322"/>
            </a:xfrm>
            <a:custGeom>
              <a:avLst/>
              <a:gdLst>
                <a:gd name="connsiteX0" fmla="*/ 32282 w 370623"/>
                <a:gd name="connsiteY0" fmla="*/ 0 h 157322"/>
                <a:gd name="connsiteX1" fmla="*/ 36039 w 370623"/>
                <a:gd name="connsiteY1" fmla="*/ 4938 h 157322"/>
                <a:gd name="connsiteX2" fmla="*/ 185312 w 370623"/>
                <a:gd name="connsiteY2" fmla="*/ 70571 h 157322"/>
                <a:gd name="connsiteX3" fmla="*/ 334584 w 370623"/>
                <a:gd name="connsiteY3" fmla="*/ 4938 h 157322"/>
                <a:gd name="connsiteX4" fmla="*/ 338342 w 370623"/>
                <a:gd name="connsiteY4" fmla="*/ 0 h 157322"/>
                <a:gd name="connsiteX5" fmla="*/ 369403 w 370623"/>
                <a:gd name="connsiteY5" fmla="*/ 40818 h 157322"/>
                <a:gd name="connsiteX6" fmla="*/ 370623 w 370623"/>
                <a:gd name="connsiteY6" fmla="*/ 43376 h 157322"/>
                <a:gd name="connsiteX7" fmla="*/ 369403 w 370623"/>
                <a:gd name="connsiteY7" fmla="*/ 45933 h 157322"/>
                <a:gd name="connsiteX8" fmla="*/ 185312 w 370623"/>
                <a:gd name="connsiteY8" fmla="*/ 157322 h 157322"/>
                <a:gd name="connsiteX9" fmla="*/ 1220 w 370623"/>
                <a:gd name="connsiteY9" fmla="*/ 45933 h 157322"/>
                <a:gd name="connsiteX10" fmla="*/ 0 w 370623"/>
                <a:gd name="connsiteY10" fmla="*/ 43376 h 157322"/>
                <a:gd name="connsiteX11" fmla="*/ 1220 w 370623"/>
                <a:gd name="connsiteY11" fmla="*/ 40818 h 157322"/>
                <a:gd name="connsiteX12" fmla="*/ 32282 w 370623"/>
                <a:gd name="connsiteY12" fmla="*/ 0 h 157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0623" h="157322">
                  <a:moveTo>
                    <a:pt x="32282" y="0"/>
                  </a:moveTo>
                  <a:lnTo>
                    <a:pt x="36039" y="4938"/>
                  </a:lnTo>
                  <a:cubicBezTo>
                    <a:pt x="75465" y="45717"/>
                    <a:pt x="127838" y="70571"/>
                    <a:pt x="185312" y="70571"/>
                  </a:cubicBezTo>
                  <a:cubicBezTo>
                    <a:pt x="242786" y="70571"/>
                    <a:pt x="295159" y="45717"/>
                    <a:pt x="334584" y="4938"/>
                  </a:cubicBezTo>
                  <a:lnTo>
                    <a:pt x="338342" y="0"/>
                  </a:lnTo>
                  <a:lnTo>
                    <a:pt x="369403" y="40818"/>
                  </a:lnTo>
                  <a:lnTo>
                    <a:pt x="370623" y="43376"/>
                  </a:lnTo>
                  <a:lnTo>
                    <a:pt x="369403" y="45933"/>
                  </a:lnTo>
                  <a:cubicBezTo>
                    <a:pt x="329507" y="113137"/>
                    <a:pt x="261944" y="157322"/>
                    <a:pt x="185312" y="157322"/>
                  </a:cubicBezTo>
                  <a:cubicBezTo>
                    <a:pt x="108680" y="157322"/>
                    <a:pt x="41116" y="113137"/>
                    <a:pt x="1220" y="45933"/>
                  </a:cubicBezTo>
                  <a:lnTo>
                    <a:pt x="0" y="43376"/>
                  </a:lnTo>
                  <a:lnTo>
                    <a:pt x="1220" y="40818"/>
                  </a:lnTo>
                  <a:lnTo>
                    <a:pt x="32282" y="0"/>
                  </a:lnTo>
                  <a:close/>
                </a:path>
              </a:pathLst>
            </a:cu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F488BC8E-31EC-4F26-C45C-E2EDF247A2B3}"/>
                </a:ext>
              </a:extLst>
            </p:cNvPr>
            <p:cNvSpPr/>
            <p:nvPr/>
          </p:nvSpPr>
          <p:spPr>
            <a:xfrm>
              <a:off x="4751285" y="4281917"/>
              <a:ext cx="370623" cy="157322"/>
            </a:xfrm>
            <a:custGeom>
              <a:avLst/>
              <a:gdLst>
                <a:gd name="connsiteX0" fmla="*/ 32282 w 370623"/>
                <a:gd name="connsiteY0" fmla="*/ 0 h 157322"/>
                <a:gd name="connsiteX1" fmla="*/ 36039 w 370623"/>
                <a:gd name="connsiteY1" fmla="*/ 4938 h 157322"/>
                <a:gd name="connsiteX2" fmla="*/ 185312 w 370623"/>
                <a:gd name="connsiteY2" fmla="*/ 70571 h 157322"/>
                <a:gd name="connsiteX3" fmla="*/ 334584 w 370623"/>
                <a:gd name="connsiteY3" fmla="*/ 4938 h 157322"/>
                <a:gd name="connsiteX4" fmla="*/ 338342 w 370623"/>
                <a:gd name="connsiteY4" fmla="*/ 0 h 157322"/>
                <a:gd name="connsiteX5" fmla="*/ 369403 w 370623"/>
                <a:gd name="connsiteY5" fmla="*/ 40818 h 157322"/>
                <a:gd name="connsiteX6" fmla="*/ 370623 w 370623"/>
                <a:gd name="connsiteY6" fmla="*/ 43376 h 157322"/>
                <a:gd name="connsiteX7" fmla="*/ 369403 w 370623"/>
                <a:gd name="connsiteY7" fmla="*/ 45933 h 157322"/>
                <a:gd name="connsiteX8" fmla="*/ 185312 w 370623"/>
                <a:gd name="connsiteY8" fmla="*/ 157322 h 157322"/>
                <a:gd name="connsiteX9" fmla="*/ 1220 w 370623"/>
                <a:gd name="connsiteY9" fmla="*/ 45933 h 157322"/>
                <a:gd name="connsiteX10" fmla="*/ 0 w 370623"/>
                <a:gd name="connsiteY10" fmla="*/ 43376 h 157322"/>
                <a:gd name="connsiteX11" fmla="*/ 1220 w 370623"/>
                <a:gd name="connsiteY11" fmla="*/ 40818 h 157322"/>
                <a:gd name="connsiteX12" fmla="*/ 32282 w 370623"/>
                <a:gd name="connsiteY12" fmla="*/ 0 h 157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0623" h="157322">
                  <a:moveTo>
                    <a:pt x="32282" y="0"/>
                  </a:moveTo>
                  <a:lnTo>
                    <a:pt x="36039" y="4938"/>
                  </a:lnTo>
                  <a:cubicBezTo>
                    <a:pt x="75465" y="45717"/>
                    <a:pt x="127838" y="70571"/>
                    <a:pt x="185312" y="70571"/>
                  </a:cubicBezTo>
                  <a:cubicBezTo>
                    <a:pt x="242786" y="70571"/>
                    <a:pt x="295159" y="45717"/>
                    <a:pt x="334584" y="4938"/>
                  </a:cubicBezTo>
                  <a:lnTo>
                    <a:pt x="338342" y="0"/>
                  </a:lnTo>
                  <a:lnTo>
                    <a:pt x="369403" y="40818"/>
                  </a:lnTo>
                  <a:lnTo>
                    <a:pt x="370623" y="43376"/>
                  </a:lnTo>
                  <a:lnTo>
                    <a:pt x="369403" y="45933"/>
                  </a:lnTo>
                  <a:cubicBezTo>
                    <a:pt x="329507" y="113137"/>
                    <a:pt x="261944" y="157322"/>
                    <a:pt x="185312" y="157322"/>
                  </a:cubicBezTo>
                  <a:cubicBezTo>
                    <a:pt x="108680" y="157322"/>
                    <a:pt x="41116" y="113137"/>
                    <a:pt x="1220" y="45933"/>
                  </a:cubicBezTo>
                  <a:lnTo>
                    <a:pt x="0" y="43376"/>
                  </a:lnTo>
                  <a:lnTo>
                    <a:pt x="1220" y="40818"/>
                  </a:lnTo>
                  <a:lnTo>
                    <a:pt x="32282" y="0"/>
                  </a:lnTo>
                  <a:close/>
                </a:path>
              </a:pathLst>
            </a:cu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CF5A88E3-1A85-9AA6-2845-F63BF8484059}"/>
                </a:ext>
              </a:extLst>
            </p:cNvPr>
            <p:cNvSpPr/>
            <p:nvPr/>
          </p:nvSpPr>
          <p:spPr>
            <a:xfrm>
              <a:off x="5472065" y="3745869"/>
              <a:ext cx="250348" cy="239765"/>
            </a:xfrm>
            <a:custGeom>
              <a:avLst/>
              <a:gdLst>
                <a:gd name="connsiteX0" fmla="*/ 0 w 378010"/>
                <a:gd name="connsiteY0" fmla="*/ 0 h 362030"/>
                <a:gd name="connsiteX1" fmla="*/ 378010 w 378010"/>
                <a:gd name="connsiteY1" fmla="*/ 0 h 362030"/>
                <a:gd name="connsiteX2" fmla="*/ 378010 w 378010"/>
                <a:gd name="connsiteY2" fmla="*/ 47731 h 362030"/>
                <a:gd name="connsiteX3" fmla="*/ 378010 w 378010"/>
                <a:gd name="connsiteY3" fmla="*/ 78661 h 362030"/>
                <a:gd name="connsiteX4" fmla="*/ 349544 w 378010"/>
                <a:gd name="connsiteY4" fmla="*/ 78661 h 362030"/>
                <a:gd name="connsiteX5" fmla="*/ 161144 w 378010"/>
                <a:gd name="connsiteY5" fmla="*/ 283369 h 362030"/>
                <a:gd name="connsiteX6" fmla="*/ 378010 w 378010"/>
                <a:gd name="connsiteY6" fmla="*/ 283369 h 362030"/>
                <a:gd name="connsiteX7" fmla="*/ 378010 w 378010"/>
                <a:gd name="connsiteY7" fmla="*/ 362030 h 362030"/>
                <a:gd name="connsiteX8" fmla="*/ 0 w 378010"/>
                <a:gd name="connsiteY8" fmla="*/ 362030 h 362030"/>
                <a:gd name="connsiteX9" fmla="*/ 0 w 378010"/>
                <a:gd name="connsiteY9" fmla="*/ 311773 h 362030"/>
                <a:gd name="connsiteX10" fmla="*/ 0 w 378010"/>
                <a:gd name="connsiteY10" fmla="*/ 283369 h 362030"/>
                <a:gd name="connsiteX11" fmla="*/ 26142 w 378010"/>
                <a:gd name="connsiteY11" fmla="*/ 283369 h 362030"/>
                <a:gd name="connsiteX12" fmla="*/ 214542 w 378010"/>
                <a:gd name="connsiteY12" fmla="*/ 78661 h 362030"/>
                <a:gd name="connsiteX13" fmla="*/ 0 w 378010"/>
                <a:gd name="connsiteY13" fmla="*/ 78661 h 362030"/>
                <a:gd name="connsiteX0" fmla="*/ 0 w 378010"/>
                <a:gd name="connsiteY0" fmla="*/ 0 h 362030"/>
                <a:gd name="connsiteX1" fmla="*/ 378010 w 378010"/>
                <a:gd name="connsiteY1" fmla="*/ 0 h 362030"/>
                <a:gd name="connsiteX2" fmla="*/ 378010 w 378010"/>
                <a:gd name="connsiteY2" fmla="*/ 47731 h 362030"/>
                <a:gd name="connsiteX3" fmla="*/ 378010 w 378010"/>
                <a:gd name="connsiteY3" fmla="*/ 78661 h 362030"/>
                <a:gd name="connsiteX4" fmla="*/ 349544 w 378010"/>
                <a:gd name="connsiteY4" fmla="*/ 78661 h 362030"/>
                <a:gd name="connsiteX5" fmla="*/ 161144 w 378010"/>
                <a:gd name="connsiteY5" fmla="*/ 283369 h 362030"/>
                <a:gd name="connsiteX6" fmla="*/ 378010 w 378010"/>
                <a:gd name="connsiteY6" fmla="*/ 283369 h 362030"/>
                <a:gd name="connsiteX7" fmla="*/ 378010 w 378010"/>
                <a:gd name="connsiteY7" fmla="*/ 362030 h 362030"/>
                <a:gd name="connsiteX8" fmla="*/ 0 w 378010"/>
                <a:gd name="connsiteY8" fmla="*/ 362030 h 362030"/>
                <a:gd name="connsiteX9" fmla="*/ 0 w 378010"/>
                <a:gd name="connsiteY9" fmla="*/ 311773 h 362030"/>
                <a:gd name="connsiteX10" fmla="*/ 0 w 378010"/>
                <a:gd name="connsiteY10" fmla="*/ 283369 h 362030"/>
                <a:gd name="connsiteX11" fmla="*/ 214542 w 378010"/>
                <a:gd name="connsiteY11" fmla="*/ 78661 h 362030"/>
                <a:gd name="connsiteX12" fmla="*/ 0 w 378010"/>
                <a:gd name="connsiteY12" fmla="*/ 78661 h 362030"/>
                <a:gd name="connsiteX13" fmla="*/ 0 w 378010"/>
                <a:gd name="connsiteY13" fmla="*/ 0 h 362030"/>
                <a:gd name="connsiteX0" fmla="*/ 0 w 378010"/>
                <a:gd name="connsiteY0" fmla="*/ 0 h 362030"/>
                <a:gd name="connsiteX1" fmla="*/ 378010 w 378010"/>
                <a:gd name="connsiteY1" fmla="*/ 0 h 362030"/>
                <a:gd name="connsiteX2" fmla="*/ 378010 w 378010"/>
                <a:gd name="connsiteY2" fmla="*/ 47731 h 362030"/>
                <a:gd name="connsiteX3" fmla="*/ 378010 w 378010"/>
                <a:gd name="connsiteY3" fmla="*/ 78661 h 362030"/>
                <a:gd name="connsiteX4" fmla="*/ 349544 w 378010"/>
                <a:gd name="connsiteY4" fmla="*/ 78661 h 362030"/>
                <a:gd name="connsiteX5" fmla="*/ 161144 w 378010"/>
                <a:gd name="connsiteY5" fmla="*/ 283369 h 362030"/>
                <a:gd name="connsiteX6" fmla="*/ 378010 w 378010"/>
                <a:gd name="connsiteY6" fmla="*/ 283369 h 362030"/>
                <a:gd name="connsiteX7" fmla="*/ 378010 w 378010"/>
                <a:gd name="connsiteY7" fmla="*/ 362030 h 362030"/>
                <a:gd name="connsiteX8" fmla="*/ 0 w 378010"/>
                <a:gd name="connsiteY8" fmla="*/ 362030 h 362030"/>
                <a:gd name="connsiteX9" fmla="*/ 0 w 378010"/>
                <a:gd name="connsiteY9" fmla="*/ 283369 h 362030"/>
                <a:gd name="connsiteX10" fmla="*/ 214542 w 378010"/>
                <a:gd name="connsiteY10" fmla="*/ 78661 h 362030"/>
                <a:gd name="connsiteX11" fmla="*/ 0 w 378010"/>
                <a:gd name="connsiteY11" fmla="*/ 78661 h 362030"/>
                <a:gd name="connsiteX12" fmla="*/ 0 w 378010"/>
                <a:gd name="connsiteY12" fmla="*/ 0 h 362030"/>
                <a:gd name="connsiteX0" fmla="*/ 0 w 378010"/>
                <a:gd name="connsiteY0" fmla="*/ 0 h 362030"/>
                <a:gd name="connsiteX1" fmla="*/ 378010 w 378010"/>
                <a:gd name="connsiteY1" fmla="*/ 0 h 362030"/>
                <a:gd name="connsiteX2" fmla="*/ 378010 w 378010"/>
                <a:gd name="connsiteY2" fmla="*/ 47731 h 362030"/>
                <a:gd name="connsiteX3" fmla="*/ 378010 w 378010"/>
                <a:gd name="connsiteY3" fmla="*/ 78661 h 362030"/>
                <a:gd name="connsiteX4" fmla="*/ 161144 w 378010"/>
                <a:gd name="connsiteY4" fmla="*/ 283369 h 362030"/>
                <a:gd name="connsiteX5" fmla="*/ 378010 w 378010"/>
                <a:gd name="connsiteY5" fmla="*/ 283369 h 362030"/>
                <a:gd name="connsiteX6" fmla="*/ 378010 w 378010"/>
                <a:gd name="connsiteY6" fmla="*/ 362030 h 362030"/>
                <a:gd name="connsiteX7" fmla="*/ 0 w 378010"/>
                <a:gd name="connsiteY7" fmla="*/ 362030 h 362030"/>
                <a:gd name="connsiteX8" fmla="*/ 0 w 378010"/>
                <a:gd name="connsiteY8" fmla="*/ 283369 h 362030"/>
                <a:gd name="connsiteX9" fmla="*/ 214542 w 378010"/>
                <a:gd name="connsiteY9" fmla="*/ 78661 h 362030"/>
                <a:gd name="connsiteX10" fmla="*/ 0 w 378010"/>
                <a:gd name="connsiteY10" fmla="*/ 78661 h 362030"/>
                <a:gd name="connsiteX11" fmla="*/ 0 w 378010"/>
                <a:gd name="connsiteY11" fmla="*/ 0 h 362030"/>
                <a:gd name="connsiteX0" fmla="*/ 0 w 378010"/>
                <a:gd name="connsiteY0" fmla="*/ 0 h 362030"/>
                <a:gd name="connsiteX1" fmla="*/ 378010 w 378010"/>
                <a:gd name="connsiteY1" fmla="*/ 0 h 362030"/>
                <a:gd name="connsiteX2" fmla="*/ 378010 w 378010"/>
                <a:gd name="connsiteY2" fmla="*/ 78661 h 362030"/>
                <a:gd name="connsiteX3" fmla="*/ 161144 w 378010"/>
                <a:gd name="connsiteY3" fmla="*/ 283369 h 362030"/>
                <a:gd name="connsiteX4" fmla="*/ 378010 w 378010"/>
                <a:gd name="connsiteY4" fmla="*/ 283369 h 362030"/>
                <a:gd name="connsiteX5" fmla="*/ 378010 w 378010"/>
                <a:gd name="connsiteY5" fmla="*/ 362030 h 362030"/>
                <a:gd name="connsiteX6" fmla="*/ 0 w 378010"/>
                <a:gd name="connsiteY6" fmla="*/ 362030 h 362030"/>
                <a:gd name="connsiteX7" fmla="*/ 0 w 378010"/>
                <a:gd name="connsiteY7" fmla="*/ 283369 h 362030"/>
                <a:gd name="connsiteX8" fmla="*/ 214542 w 378010"/>
                <a:gd name="connsiteY8" fmla="*/ 78661 h 362030"/>
                <a:gd name="connsiteX9" fmla="*/ 0 w 378010"/>
                <a:gd name="connsiteY9" fmla="*/ 78661 h 362030"/>
                <a:gd name="connsiteX10" fmla="*/ 0 w 378010"/>
                <a:gd name="connsiteY10" fmla="*/ 0 h 362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78010" h="362030">
                  <a:moveTo>
                    <a:pt x="0" y="0"/>
                  </a:moveTo>
                  <a:lnTo>
                    <a:pt x="378010" y="0"/>
                  </a:lnTo>
                  <a:lnTo>
                    <a:pt x="378010" y="78661"/>
                  </a:lnTo>
                  <a:lnTo>
                    <a:pt x="161144" y="283369"/>
                  </a:lnTo>
                  <a:lnTo>
                    <a:pt x="378010" y="283369"/>
                  </a:lnTo>
                  <a:lnTo>
                    <a:pt x="378010" y="362030"/>
                  </a:lnTo>
                  <a:lnTo>
                    <a:pt x="0" y="362030"/>
                  </a:lnTo>
                  <a:lnTo>
                    <a:pt x="0" y="283369"/>
                  </a:lnTo>
                  <a:lnTo>
                    <a:pt x="214542" y="78661"/>
                  </a:lnTo>
                  <a:lnTo>
                    <a:pt x="0" y="786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FDF6DC7C-B03A-4EB3-F016-A4C78A0E7B77}"/>
                </a:ext>
              </a:extLst>
            </p:cNvPr>
            <p:cNvSpPr/>
            <p:nvPr/>
          </p:nvSpPr>
          <p:spPr>
            <a:xfrm>
              <a:off x="5841940" y="3998426"/>
              <a:ext cx="220210" cy="210902"/>
            </a:xfrm>
            <a:custGeom>
              <a:avLst/>
              <a:gdLst>
                <a:gd name="connsiteX0" fmla="*/ 0 w 378010"/>
                <a:gd name="connsiteY0" fmla="*/ 0 h 362030"/>
                <a:gd name="connsiteX1" fmla="*/ 378010 w 378010"/>
                <a:gd name="connsiteY1" fmla="*/ 0 h 362030"/>
                <a:gd name="connsiteX2" fmla="*/ 378010 w 378010"/>
                <a:gd name="connsiteY2" fmla="*/ 47731 h 362030"/>
                <a:gd name="connsiteX3" fmla="*/ 378010 w 378010"/>
                <a:gd name="connsiteY3" fmla="*/ 78661 h 362030"/>
                <a:gd name="connsiteX4" fmla="*/ 349544 w 378010"/>
                <a:gd name="connsiteY4" fmla="*/ 78661 h 362030"/>
                <a:gd name="connsiteX5" fmla="*/ 161144 w 378010"/>
                <a:gd name="connsiteY5" fmla="*/ 283369 h 362030"/>
                <a:gd name="connsiteX6" fmla="*/ 378010 w 378010"/>
                <a:gd name="connsiteY6" fmla="*/ 283369 h 362030"/>
                <a:gd name="connsiteX7" fmla="*/ 378010 w 378010"/>
                <a:gd name="connsiteY7" fmla="*/ 362030 h 362030"/>
                <a:gd name="connsiteX8" fmla="*/ 0 w 378010"/>
                <a:gd name="connsiteY8" fmla="*/ 362030 h 362030"/>
                <a:gd name="connsiteX9" fmla="*/ 0 w 378010"/>
                <a:gd name="connsiteY9" fmla="*/ 311773 h 362030"/>
                <a:gd name="connsiteX10" fmla="*/ 0 w 378010"/>
                <a:gd name="connsiteY10" fmla="*/ 283369 h 362030"/>
                <a:gd name="connsiteX11" fmla="*/ 26142 w 378010"/>
                <a:gd name="connsiteY11" fmla="*/ 283369 h 362030"/>
                <a:gd name="connsiteX12" fmla="*/ 214542 w 378010"/>
                <a:gd name="connsiteY12" fmla="*/ 78661 h 362030"/>
                <a:gd name="connsiteX13" fmla="*/ 0 w 378010"/>
                <a:gd name="connsiteY13" fmla="*/ 78661 h 362030"/>
                <a:gd name="connsiteX0" fmla="*/ 0 w 378010"/>
                <a:gd name="connsiteY0" fmla="*/ 0 h 362030"/>
                <a:gd name="connsiteX1" fmla="*/ 378010 w 378010"/>
                <a:gd name="connsiteY1" fmla="*/ 0 h 362030"/>
                <a:gd name="connsiteX2" fmla="*/ 378010 w 378010"/>
                <a:gd name="connsiteY2" fmla="*/ 47731 h 362030"/>
                <a:gd name="connsiteX3" fmla="*/ 378010 w 378010"/>
                <a:gd name="connsiteY3" fmla="*/ 78661 h 362030"/>
                <a:gd name="connsiteX4" fmla="*/ 349544 w 378010"/>
                <a:gd name="connsiteY4" fmla="*/ 78661 h 362030"/>
                <a:gd name="connsiteX5" fmla="*/ 161144 w 378010"/>
                <a:gd name="connsiteY5" fmla="*/ 283369 h 362030"/>
                <a:gd name="connsiteX6" fmla="*/ 378010 w 378010"/>
                <a:gd name="connsiteY6" fmla="*/ 283369 h 362030"/>
                <a:gd name="connsiteX7" fmla="*/ 378010 w 378010"/>
                <a:gd name="connsiteY7" fmla="*/ 362030 h 362030"/>
                <a:gd name="connsiteX8" fmla="*/ 0 w 378010"/>
                <a:gd name="connsiteY8" fmla="*/ 362030 h 362030"/>
                <a:gd name="connsiteX9" fmla="*/ 0 w 378010"/>
                <a:gd name="connsiteY9" fmla="*/ 311773 h 362030"/>
                <a:gd name="connsiteX10" fmla="*/ 0 w 378010"/>
                <a:gd name="connsiteY10" fmla="*/ 283369 h 362030"/>
                <a:gd name="connsiteX11" fmla="*/ 214542 w 378010"/>
                <a:gd name="connsiteY11" fmla="*/ 78661 h 362030"/>
                <a:gd name="connsiteX12" fmla="*/ 0 w 378010"/>
                <a:gd name="connsiteY12" fmla="*/ 78661 h 362030"/>
                <a:gd name="connsiteX13" fmla="*/ 0 w 378010"/>
                <a:gd name="connsiteY13" fmla="*/ 0 h 362030"/>
                <a:gd name="connsiteX0" fmla="*/ 0 w 378010"/>
                <a:gd name="connsiteY0" fmla="*/ 0 h 362030"/>
                <a:gd name="connsiteX1" fmla="*/ 378010 w 378010"/>
                <a:gd name="connsiteY1" fmla="*/ 0 h 362030"/>
                <a:gd name="connsiteX2" fmla="*/ 378010 w 378010"/>
                <a:gd name="connsiteY2" fmla="*/ 47731 h 362030"/>
                <a:gd name="connsiteX3" fmla="*/ 378010 w 378010"/>
                <a:gd name="connsiteY3" fmla="*/ 78661 h 362030"/>
                <a:gd name="connsiteX4" fmla="*/ 349544 w 378010"/>
                <a:gd name="connsiteY4" fmla="*/ 78661 h 362030"/>
                <a:gd name="connsiteX5" fmla="*/ 161144 w 378010"/>
                <a:gd name="connsiteY5" fmla="*/ 283369 h 362030"/>
                <a:gd name="connsiteX6" fmla="*/ 378010 w 378010"/>
                <a:gd name="connsiteY6" fmla="*/ 283369 h 362030"/>
                <a:gd name="connsiteX7" fmla="*/ 378010 w 378010"/>
                <a:gd name="connsiteY7" fmla="*/ 362030 h 362030"/>
                <a:gd name="connsiteX8" fmla="*/ 0 w 378010"/>
                <a:gd name="connsiteY8" fmla="*/ 362030 h 362030"/>
                <a:gd name="connsiteX9" fmla="*/ 0 w 378010"/>
                <a:gd name="connsiteY9" fmla="*/ 283369 h 362030"/>
                <a:gd name="connsiteX10" fmla="*/ 214542 w 378010"/>
                <a:gd name="connsiteY10" fmla="*/ 78661 h 362030"/>
                <a:gd name="connsiteX11" fmla="*/ 0 w 378010"/>
                <a:gd name="connsiteY11" fmla="*/ 78661 h 362030"/>
                <a:gd name="connsiteX12" fmla="*/ 0 w 378010"/>
                <a:gd name="connsiteY12" fmla="*/ 0 h 362030"/>
                <a:gd name="connsiteX0" fmla="*/ 0 w 378010"/>
                <a:gd name="connsiteY0" fmla="*/ 0 h 362030"/>
                <a:gd name="connsiteX1" fmla="*/ 378010 w 378010"/>
                <a:gd name="connsiteY1" fmla="*/ 0 h 362030"/>
                <a:gd name="connsiteX2" fmla="*/ 378010 w 378010"/>
                <a:gd name="connsiteY2" fmla="*/ 47731 h 362030"/>
                <a:gd name="connsiteX3" fmla="*/ 378010 w 378010"/>
                <a:gd name="connsiteY3" fmla="*/ 78661 h 362030"/>
                <a:gd name="connsiteX4" fmla="*/ 161144 w 378010"/>
                <a:gd name="connsiteY4" fmla="*/ 283369 h 362030"/>
                <a:gd name="connsiteX5" fmla="*/ 378010 w 378010"/>
                <a:gd name="connsiteY5" fmla="*/ 283369 h 362030"/>
                <a:gd name="connsiteX6" fmla="*/ 378010 w 378010"/>
                <a:gd name="connsiteY6" fmla="*/ 362030 h 362030"/>
                <a:gd name="connsiteX7" fmla="*/ 0 w 378010"/>
                <a:gd name="connsiteY7" fmla="*/ 362030 h 362030"/>
                <a:gd name="connsiteX8" fmla="*/ 0 w 378010"/>
                <a:gd name="connsiteY8" fmla="*/ 283369 h 362030"/>
                <a:gd name="connsiteX9" fmla="*/ 214542 w 378010"/>
                <a:gd name="connsiteY9" fmla="*/ 78661 h 362030"/>
                <a:gd name="connsiteX10" fmla="*/ 0 w 378010"/>
                <a:gd name="connsiteY10" fmla="*/ 78661 h 362030"/>
                <a:gd name="connsiteX11" fmla="*/ 0 w 378010"/>
                <a:gd name="connsiteY11" fmla="*/ 0 h 362030"/>
                <a:gd name="connsiteX0" fmla="*/ 0 w 378010"/>
                <a:gd name="connsiteY0" fmla="*/ 0 h 362030"/>
                <a:gd name="connsiteX1" fmla="*/ 378010 w 378010"/>
                <a:gd name="connsiteY1" fmla="*/ 0 h 362030"/>
                <a:gd name="connsiteX2" fmla="*/ 378010 w 378010"/>
                <a:gd name="connsiteY2" fmla="*/ 78661 h 362030"/>
                <a:gd name="connsiteX3" fmla="*/ 161144 w 378010"/>
                <a:gd name="connsiteY3" fmla="*/ 283369 h 362030"/>
                <a:gd name="connsiteX4" fmla="*/ 378010 w 378010"/>
                <a:gd name="connsiteY4" fmla="*/ 283369 h 362030"/>
                <a:gd name="connsiteX5" fmla="*/ 378010 w 378010"/>
                <a:gd name="connsiteY5" fmla="*/ 362030 h 362030"/>
                <a:gd name="connsiteX6" fmla="*/ 0 w 378010"/>
                <a:gd name="connsiteY6" fmla="*/ 362030 h 362030"/>
                <a:gd name="connsiteX7" fmla="*/ 0 w 378010"/>
                <a:gd name="connsiteY7" fmla="*/ 283369 h 362030"/>
                <a:gd name="connsiteX8" fmla="*/ 214542 w 378010"/>
                <a:gd name="connsiteY8" fmla="*/ 78661 h 362030"/>
                <a:gd name="connsiteX9" fmla="*/ 0 w 378010"/>
                <a:gd name="connsiteY9" fmla="*/ 78661 h 362030"/>
                <a:gd name="connsiteX10" fmla="*/ 0 w 378010"/>
                <a:gd name="connsiteY10" fmla="*/ 0 h 362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78010" h="362030">
                  <a:moveTo>
                    <a:pt x="0" y="0"/>
                  </a:moveTo>
                  <a:lnTo>
                    <a:pt x="378010" y="0"/>
                  </a:lnTo>
                  <a:lnTo>
                    <a:pt x="378010" y="78661"/>
                  </a:lnTo>
                  <a:lnTo>
                    <a:pt x="161144" y="283369"/>
                  </a:lnTo>
                  <a:lnTo>
                    <a:pt x="378010" y="283369"/>
                  </a:lnTo>
                  <a:lnTo>
                    <a:pt x="378010" y="362030"/>
                  </a:lnTo>
                  <a:lnTo>
                    <a:pt x="0" y="362030"/>
                  </a:lnTo>
                  <a:lnTo>
                    <a:pt x="0" y="283369"/>
                  </a:lnTo>
                  <a:lnTo>
                    <a:pt x="214542" y="78661"/>
                  </a:lnTo>
                  <a:lnTo>
                    <a:pt x="0" y="786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B8A1E15A-5732-D83E-85DF-F64AB617D769}"/>
                </a:ext>
              </a:extLst>
            </p:cNvPr>
            <p:cNvSpPr/>
            <p:nvPr/>
          </p:nvSpPr>
          <p:spPr>
            <a:xfrm>
              <a:off x="5901471" y="4403238"/>
              <a:ext cx="168751" cy="161618"/>
            </a:xfrm>
            <a:custGeom>
              <a:avLst/>
              <a:gdLst>
                <a:gd name="connsiteX0" fmla="*/ 0 w 378010"/>
                <a:gd name="connsiteY0" fmla="*/ 0 h 362030"/>
                <a:gd name="connsiteX1" fmla="*/ 378010 w 378010"/>
                <a:gd name="connsiteY1" fmla="*/ 0 h 362030"/>
                <a:gd name="connsiteX2" fmla="*/ 378010 w 378010"/>
                <a:gd name="connsiteY2" fmla="*/ 47731 h 362030"/>
                <a:gd name="connsiteX3" fmla="*/ 378010 w 378010"/>
                <a:gd name="connsiteY3" fmla="*/ 78661 h 362030"/>
                <a:gd name="connsiteX4" fmla="*/ 349544 w 378010"/>
                <a:gd name="connsiteY4" fmla="*/ 78661 h 362030"/>
                <a:gd name="connsiteX5" fmla="*/ 161144 w 378010"/>
                <a:gd name="connsiteY5" fmla="*/ 283369 h 362030"/>
                <a:gd name="connsiteX6" fmla="*/ 378010 w 378010"/>
                <a:gd name="connsiteY6" fmla="*/ 283369 h 362030"/>
                <a:gd name="connsiteX7" fmla="*/ 378010 w 378010"/>
                <a:gd name="connsiteY7" fmla="*/ 362030 h 362030"/>
                <a:gd name="connsiteX8" fmla="*/ 0 w 378010"/>
                <a:gd name="connsiteY8" fmla="*/ 362030 h 362030"/>
                <a:gd name="connsiteX9" fmla="*/ 0 w 378010"/>
                <a:gd name="connsiteY9" fmla="*/ 311773 h 362030"/>
                <a:gd name="connsiteX10" fmla="*/ 0 w 378010"/>
                <a:gd name="connsiteY10" fmla="*/ 283369 h 362030"/>
                <a:gd name="connsiteX11" fmla="*/ 26142 w 378010"/>
                <a:gd name="connsiteY11" fmla="*/ 283369 h 362030"/>
                <a:gd name="connsiteX12" fmla="*/ 214542 w 378010"/>
                <a:gd name="connsiteY12" fmla="*/ 78661 h 362030"/>
                <a:gd name="connsiteX13" fmla="*/ 0 w 378010"/>
                <a:gd name="connsiteY13" fmla="*/ 78661 h 362030"/>
                <a:gd name="connsiteX0" fmla="*/ 0 w 378010"/>
                <a:gd name="connsiteY0" fmla="*/ 0 h 362030"/>
                <a:gd name="connsiteX1" fmla="*/ 378010 w 378010"/>
                <a:gd name="connsiteY1" fmla="*/ 0 h 362030"/>
                <a:gd name="connsiteX2" fmla="*/ 378010 w 378010"/>
                <a:gd name="connsiteY2" fmla="*/ 47731 h 362030"/>
                <a:gd name="connsiteX3" fmla="*/ 378010 w 378010"/>
                <a:gd name="connsiteY3" fmla="*/ 78661 h 362030"/>
                <a:gd name="connsiteX4" fmla="*/ 349544 w 378010"/>
                <a:gd name="connsiteY4" fmla="*/ 78661 h 362030"/>
                <a:gd name="connsiteX5" fmla="*/ 161144 w 378010"/>
                <a:gd name="connsiteY5" fmla="*/ 283369 h 362030"/>
                <a:gd name="connsiteX6" fmla="*/ 378010 w 378010"/>
                <a:gd name="connsiteY6" fmla="*/ 283369 h 362030"/>
                <a:gd name="connsiteX7" fmla="*/ 378010 w 378010"/>
                <a:gd name="connsiteY7" fmla="*/ 362030 h 362030"/>
                <a:gd name="connsiteX8" fmla="*/ 0 w 378010"/>
                <a:gd name="connsiteY8" fmla="*/ 362030 h 362030"/>
                <a:gd name="connsiteX9" fmla="*/ 0 w 378010"/>
                <a:gd name="connsiteY9" fmla="*/ 311773 h 362030"/>
                <a:gd name="connsiteX10" fmla="*/ 0 w 378010"/>
                <a:gd name="connsiteY10" fmla="*/ 283369 h 362030"/>
                <a:gd name="connsiteX11" fmla="*/ 214542 w 378010"/>
                <a:gd name="connsiteY11" fmla="*/ 78661 h 362030"/>
                <a:gd name="connsiteX12" fmla="*/ 0 w 378010"/>
                <a:gd name="connsiteY12" fmla="*/ 78661 h 362030"/>
                <a:gd name="connsiteX13" fmla="*/ 0 w 378010"/>
                <a:gd name="connsiteY13" fmla="*/ 0 h 362030"/>
                <a:gd name="connsiteX0" fmla="*/ 0 w 378010"/>
                <a:gd name="connsiteY0" fmla="*/ 0 h 362030"/>
                <a:gd name="connsiteX1" fmla="*/ 378010 w 378010"/>
                <a:gd name="connsiteY1" fmla="*/ 0 h 362030"/>
                <a:gd name="connsiteX2" fmla="*/ 378010 w 378010"/>
                <a:gd name="connsiteY2" fmla="*/ 47731 h 362030"/>
                <a:gd name="connsiteX3" fmla="*/ 378010 w 378010"/>
                <a:gd name="connsiteY3" fmla="*/ 78661 h 362030"/>
                <a:gd name="connsiteX4" fmla="*/ 349544 w 378010"/>
                <a:gd name="connsiteY4" fmla="*/ 78661 h 362030"/>
                <a:gd name="connsiteX5" fmla="*/ 161144 w 378010"/>
                <a:gd name="connsiteY5" fmla="*/ 283369 h 362030"/>
                <a:gd name="connsiteX6" fmla="*/ 378010 w 378010"/>
                <a:gd name="connsiteY6" fmla="*/ 283369 h 362030"/>
                <a:gd name="connsiteX7" fmla="*/ 378010 w 378010"/>
                <a:gd name="connsiteY7" fmla="*/ 362030 h 362030"/>
                <a:gd name="connsiteX8" fmla="*/ 0 w 378010"/>
                <a:gd name="connsiteY8" fmla="*/ 362030 h 362030"/>
                <a:gd name="connsiteX9" fmla="*/ 0 w 378010"/>
                <a:gd name="connsiteY9" fmla="*/ 283369 h 362030"/>
                <a:gd name="connsiteX10" fmla="*/ 214542 w 378010"/>
                <a:gd name="connsiteY10" fmla="*/ 78661 h 362030"/>
                <a:gd name="connsiteX11" fmla="*/ 0 w 378010"/>
                <a:gd name="connsiteY11" fmla="*/ 78661 h 362030"/>
                <a:gd name="connsiteX12" fmla="*/ 0 w 378010"/>
                <a:gd name="connsiteY12" fmla="*/ 0 h 362030"/>
                <a:gd name="connsiteX0" fmla="*/ 0 w 378010"/>
                <a:gd name="connsiteY0" fmla="*/ 0 h 362030"/>
                <a:gd name="connsiteX1" fmla="*/ 378010 w 378010"/>
                <a:gd name="connsiteY1" fmla="*/ 0 h 362030"/>
                <a:gd name="connsiteX2" fmla="*/ 378010 w 378010"/>
                <a:gd name="connsiteY2" fmla="*/ 47731 h 362030"/>
                <a:gd name="connsiteX3" fmla="*/ 378010 w 378010"/>
                <a:gd name="connsiteY3" fmla="*/ 78661 h 362030"/>
                <a:gd name="connsiteX4" fmla="*/ 161144 w 378010"/>
                <a:gd name="connsiteY4" fmla="*/ 283369 h 362030"/>
                <a:gd name="connsiteX5" fmla="*/ 378010 w 378010"/>
                <a:gd name="connsiteY5" fmla="*/ 283369 h 362030"/>
                <a:gd name="connsiteX6" fmla="*/ 378010 w 378010"/>
                <a:gd name="connsiteY6" fmla="*/ 362030 h 362030"/>
                <a:gd name="connsiteX7" fmla="*/ 0 w 378010"/>
                <a:gd name="connsiteY7" fmla="*/ 362030 h 362030"/>
                <a:gd name="connsiteX8" fmla="*/ 0 w 378010"/>
                <a:gd name="connsiteY8" fmla="*/ 283369 h 362030"/>
                <a:gd name="connsiteX9" fmla="*/ 214542 w 378010"/>
                <a:gd name="connsiteY9" fmla="*/ 78661 h 362030"/>
                <a:gd name="connsiteX10" fmla="*/ 0 w 378010"/>
                <a:gd name="connsiteY10" fmla="*/ 78661 h 362030"/>
                <a:gd name="connsiteX11" fmla="*/ 0 w 378010"/>
                <a:gd name="connsiteY11" fmla="*/ 0 h 362030"/>
                <a:gd name="connsiteX0" fmla="*/ 0 w 378010"/>
                <a:gd name="connsiteY0" fmla="*/ 0 h 362030"/>
                <a:gd name="connsiteX1" fmla="*/ 378010 w 378010"/>
                <a:gd name="connsiteY1" fmla="*/ 0 h 362030"/>
                <a:gd name="connsiteX2" fmla="*/ 378010 w 378010"/>
                <a:gd name="connsiteY2" fmla="*/ 78661 h 362030"/>
                <a:gd name="connsiteX3" fmla="*/ 161144 w 378010"/>
                <a:gd name="connsiteY3" fmla="*/ 283369 h 362030"/>
                <a:gd name="connsiteX4" fmla="*/ 378010 w 378010"/>
                <a:gd name="connsiteY4" fmla="*/ 283369 h 362030"/>
                <a:gd name="connsiteX5" fmla="*/ 378010 w 378010"/>
                <a:gd name="connsiteY5" fmla="*/ 362030 h 362030"/>
                <a:gd name="connsiteX6" fmla="*/ 0 w 378010"/>
                <a:gd name="connsiteY6" fmla="*/ 362030 h 362030"/>
                <a:gd name="connsiteX7" fmla="*/ 0 w 378010"/>
                <a:gd name="connsiteY7" fmla="*/ 283369 h 362030"/>
                <a:gd name="connsiteX8" fmla="*/ 214542 w 378010"/>
                <a:gd name="connsiteY8" fmla="*/ 78661 h 362030"/>
                <a:gd name="connsiteX9" fmla="*/ 0 w 378010"/>
                <a:gd name="connsiteY9" fmla="*/ 78661 h 362030"/>
                <a:gd name="connsiteX10" fmla="*/ 0 w 378010"/>
                <a:gd name="connsiteY10" fmla="*/ 0 h 362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78010" h="362030">
                  <a:moveTo>
                    <a:pt x="0" y="0"/>
                  </a:moveTo>
                  <a:lnTo>
                    <a:pt x="378010" y="0"/>
                  </a:lnTo>
                  <a:lnTo>
                    <a:pt x="378010" y="78661"/>
                  </a:lnTo>
                  <a:lnTo>
                    <a:pt x="161144" y="283369"/>
                  </a:lnTo>
                  <a:lnTo>
                    <a:pt x="378010" y="283369"/>
                  </a:lnTo>
                  <a:lnTo>
                    <a:pt x="378010" y="362030"/>
                  </a:lnTo>
                  <a:lnTo>
                    <a:pt x="0" y="362030"/>
                  </a:lnTo>
                  <a:lnTo>
                    <a:pt x="0" y="283369"/>
                  </a:lnTo>
                  <a:lnTo>
                    <a:pt x="214542" y="78661"/>
                  </a:lnTo>
                  <a:lnTo>
                    <a:pt x="0" y="786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EDB283EC-BD24-A0CD-7048-96F9143E0951}"/>
                </a:ext>
              </a:extLst>
            </p:cNvPr>
            <p:cNvSpPr/>
            <p:nvPr/>
          </p:nvSpPr>
          <p:spPr>
            <a:xfrm>
              <a:off x="5689541" y="4705604"/>
              <a:ext cx="138970" cy="133096"/>
            </a:xfrm>
            <a:custGeom>
              <a:avLst/>
              <a:gdLst>
                <a:gd name="connsiteX0" fmla="*/ 0 w 378010"/>
                <a:gd name="connsiteY0" fmla="*/ 0 h 362030"/>
                <a:gd name="connsiteX1" fmla="*/ 378010 w 378010"/>
                <a:gd name="connsiteY1" fmla="*/ 0 h 362030"/>
                <a:gd name="connsiteX2" fmla="*/ 378010 w 378010"/>
                <a:gd name="connsiteY2" fmla="*/ 47731 h 362030"/>
                <a:gd name="connsiteX3" fmla="*/ 378010 w 378010"/>
                <a:gd name="connsiteY3" fmla="*/ 78661 h 362030"/>
                <a:gd name="connsiteX4" fmla="*/ 349544 w 378010"/>
                <a:gd name="connsiteY4" fmla="*/ 78661 h 362030"/>
                <a:gd name="connsiteX5" fmla="*/ 161144 w 378010"/>
                <a:gd name="connsiteY5" fmla="*/ 283369 h 362030"/>
                <a:gd name="connsiteX6" fmla="*/ 378010 w 378010"/>
                <a:gd name="connsiteY6" fmla="*/ 283369 h 362030"/>
                <a:gd name="connsiteX7" fmla="*/ 378010 w 378010"/>
                <a:gd name="connsiteY7" fmla="*/ 362030 h 362030"/>
                <a:gd name="connsiteX8" fmla="*/ 0 w 378010"/>
                <a:gd name="connsiteY8" fmla="*/ 362030 h 362030"/>
                <a:gd name="connsiteX9" fmla="*/ 0 w 378010"/>
                <a:gd name="connsiteY9" fmla="*/ 311773 h 362030"/>
                <a:gd name="connsiteX10" fmla="*/ 0 w 378010"/>
                <a:gd name="connsiteY10" fmla="*/ 283369 h 362030"/>
                <a:gd name="connsiteX11" fmla="*/ 26142 w 378010"/>
                <a:gd name="connsiteY11" fmla="*/ 283369 h 362030"/>
                <a:gd name="connsiteX12" fmla="*/ 214542 w 378010"/>
                <a:gd name="connsiteY12" fmla="*/ 78661 h 362030"/>
                <a:gd name="connsiteX13" fmla="*/ 0 w 378010"/>
                <a:gd name="connsiteY13" fmla="*/ 78661 h 362030"/>
                <a:gd name="connsiteX0" fmla="*/ 0 w 378010"/>
                <a:gd name="connsiteY0" fmla="*/ 0 h 362030"/>
                <a:gd name="connsiteX1" fmla="*/ 378010 w 378010"/>
                <a:gd name="connsiteY1" fmla="*/ 0 h 362030"/>
                <a:gd name="connsiteX2" fmla="*/ 378010 w 378010"/>
                <a:gd name="connsiteY2" fmla="*/ 47731 h 362030"/>
                <a:gd name="connsiteX3" fmla="*/ 378010 w 378010"/>
                <a:gd name="connsiteY3" fmla="*/ 78661 h 362030"/>
                <a:gd name="connsiteX4" fmla="*/ 349544 w 378010"/>
                <a:gd name="connsiteY4" fmla="*/ 78661 h 362030"/>
                <a:gd name="connsiteX5" fmla="*/ 161144 w 378010"/>
                <a:gd name="connsiteY5" fmla="*/ 283369 h 362030"/>
                <a:gd name="connsiteX6" fmla="*/ 378010 w 378010"/>
                <a:gd name="connsiteY6" fmla="*/ 283369 h 362030"/>
                <a:gd name="connsiteX7" fmla="*/ 378010 w 378010"/>
                <a:gd name="connsiteY7" fmla="*/ 362030 h 362030"/>
                <a:gd name="connsiteX8" fmla="*/ 0 w 378010"/>
                <a:gd name="connsiteY8" fmla="*/ 362030 h 362030"/>
                <a:gd name="connsiteX9" fmla="*/ 0 w 378010"/>
                <a:gd name="connsiteY9" fmla="*/ 311773 h 362030"/>
                <a:gd name="connsiteX10" fmla="*/ 0 w 378010"/>
                <a:gd name="connsiteY10" fmla="*/ 283369 h 362030"/>
                <a:gd name="connsiteX11" fmla="*/ 214542 w 378010"/>
                <a:gd name="connsiteY11" fmla="*/ 78661 h 362030"/>
                <a:gd name="connsiteX12" fmla="*/ 0 w 378010"/>
                <a:gd name="connsiteY12" fmla="*/ 78661 h 362030"/>
                <a:gd name="connsiteX13" fmla="*/ 0 w 378010"/>
                <a:gd name="connsiteY13" fmla="*/ 0 h 362030"/>
                <a:gd name="connsiteX0" fmla="*/ 0 w 378010"/>
                <a:gd name="connsiteY0" fmla="*/ 0 h 362030"/>
                <a:gd name="connsiteX1" fmla="*/ 378010 w 378010"/>
                <a:gd name="connsiteY1" fmla="*/ 0 h 362030"/>
                <a:gd name="connsiteX2" fmla="*/ 378010 w 378010"/>
                <a:gd name="connsiteY2" fmla="*/ 47731 h 362030"/>
                <a:gd name="connsiteX3" fmla="*/ 378010 w 378010"/>
                <a:gd name="connsiteY3" fmla="*/ 78661 h 362030"/>
                <a:gd name="connsiteX4" fmla="*/ 349544 w 378010"/>
                <a:gd name="connsiteY4" fmla="*/ 78661 h 362030"/>
                <a:gd name="connsiteX5" fmla="*/ 161144 w 378010"/>
                <a:gd name="connsiteY5" fmla="*/ 283369 h 362030"/>
                <a:gd name="connsiteX6" fmla="*/ 378010 w 378010"/>
                <a:gd name="connsiteY6" fmla="*/ 283369 h 362030"/>
                <a:gd name="connsiteX7" fmla="*/ 378010 w 378010"/>
                <a:gd name="connsiteY7" fmla="*/ 362030 h 362030"/>
                <a:gd name="connsiteX8" fmla="*/ 0 w 378010"/>
                <a:gd name="connsiteY8" fmla="*/ 362030 h 362030"/>
                <a:gd name="connsiteX9" fmla="*/ 0 w 378010"/>
                <a:gd name="connsiteY9" fmla="*/ 283369 h 362030"/>
                <a:gd name="connsiteX10" fmla="*/ 214542 w 378010"/>
                <a:gd name="connsiteY10" fmla="*/ 78661 h 362030"/>
                <a:gd name="connsiteX11" fmla="*/ 0 w 378010"/>
                <a:gd name="connsiteY11" fmla="*/ 78661 h 362030"/>
                <a:gd name="connsiteX12" fmla="*/ 0 w 378010"/>
                <a:gd name="connsiteY12" fmla="*/ 0 h 362030"/>
                <a:gd name="connsiteX0" fmla="*/ 0 w 378010"/>
                <a:gd name="connsiteY0" fmla="*/ 0 h 362030"/>
                <a:gd name="connsiteX1" fmla="*/ 378010 w 378010"/>
                <a:gd name="connsiteY1" fmla="*/ 0 h 362030"/>
                <a:gd name="connsiteX2" fmla="*/ 378010 w 378010"/>
                <a:gd name="connsiteY2" fmla="*/ 47731 h 362030"/>
                <a:gd name="connsiteX3" fmla="*/ 378010 w 378010"/>
                <a:gd name="connsiteY3" fmla="*/ 78661 h 362030"/>
                <a:gd name="connsiteX4" fmla="*/ 161144 w 378010"/>
                <a:gd name="connsiteY4" fmla="*/ 283369 h 362030"/>
                <a:gd name="connsiteX5" fmla="*/ 378010 w 378010"/>
                <a:gd name="connsiteY5" fmla="*/ 283369 h 362030"/>
                <a:gd name="connsiteX6" fmla="*/ 378010 w 378010"/>
                <a:gd name="connsiteY6" fmla="*/ 362030 h 362030"/>
                <a:gd name="connsiteX7" fmla="*/ 0 w 378010"/>
                <a:gd name="connsiteY7" fmla="*/ 362030 h 362030"/>
                <a:gd name="connsiteX8" fmla="*/ 0 w 378010"/>
                <a:gd name="connsiteY8" fmla="*/ 283369 h 362030"/>
                <a:gd name="connsiteX9" fmla="*/ 214542 w 378010"/>
                <a:gd name="connsiteY9" fmla="*/ 78661 h 362030"/>
                <a:gd name="connsiteX10" fmla="*/ 0 w 378010"/>
                <a:gd name="connsiteY10" fmla="*/ 78661 h 362030"/>
                <a:gd name="connsiteX11" fmla="*/ 0 w 378010"/>
                <a:gd name="connsiteY11" fmla="*/ 0 h 362030"/>
                <a:gd name="connsiteX0" fmla="*/ 0 w 378010"/>
                <a:gd name="connsiteY0" fmla="*/ 0 h 362030"/>
                <a:gd name="connsiteX1" fmla="*/ 378010 w 378010"/>
                <a:gd name="connsiteY1" fmla="*/ 0 h 362030"/>
                <a:gd name="connsiteX2" fmla="*/ 378010 w 378010"/>
                <a:gd name="connsiteY2" fmla="*/ 78661 h 362030"/>
                <a:gd name="connsiteX3" fmla="*/ 161144 w 378010"/>
                <a:gd name="connsiteY3" fmla="*/ 283369 h 362030"/>
                <a:gd name="connsiteX4" fmla="*/ 378010 w 378010"/>
                <a:gd name="connsiteY4" fmla="*/ 283369 h 362030"/>
                <a:gd name="connsiteX5" fmla="*/ 378010 w 378010"/>
                <a:gd name="connsiteY5" fmla="*/ 362030 h 362030"/>
                <a:gd name="connsiteX6" fmla="*/ 0 w 378010"/>
                <a:gd name="connsiteY6" fmla="*/ 362030 h 362030"/>
                <a:gd name="connsiteX7" fmla="*/ 0 w 378010"/>
                <a:gd name="connsiteY7" fmla="*/ 283369 h 362030"/>
                <a:gd name="connsiteX8" fmla="*/ 214542 w 378010"/>
                <a:gd name="connsiteY8" fmla="*/ 78661 h 362030"/>
                <a:gd name="connsiteX9" fmla="*/ 0 w 378010"/>
                <a:gd name="connsiteY9" fmla="*/ 78661 h 362030"/>
                <a:gd name="connsiteX10" fmla="*/ 0 w 378010"/>
                <a:gd name="connsiteY10" fmla="*/ 0 h 362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78010" h="362030">
                  <a:moveTo>
                    <a:pt x="0" y="0"/>
                  </a:moveTo>
                  <a:lnTo>
                    <a:pt x="378010" y="0"/>
                  </a:lnTo>
                  <a:lnTo>
                    <a:pt x="378010" y="78661"/>
                  </a:lnTo>
                  <a:lnTo>
                    <a:pt x="161144" y="283369"/>
                  </a:lnTo>
                  <a:lnTo>
                    <a:pt x="378010" y="283369"/>
                  </a:lnTo>
                  <a:lnTo>
                    <a:pt x="378010" y="362030"/>
                  </a:lnTo>
                  <a:lnTo>
                    <a:pt x="0" y="362030"/>
                  </a:lnTo>
                  <a:lnTo>
                    <a:pt x="0" y="283369"/>
                  </a:lnTo>
                  <a:lnTo>
                    <a:pt x="214542" y="78661"/>
                  </a:lnTo>
                  <a:lnTo>
                    <a:pt x="0" y="786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1F61F2F3-B7A5-CE7F-F21A-C518B9156A30}"/>
              </a:ext>
            </a:extLst>
          </p:cNvPr>
          <p:cNvGrpSpPr/>
          <p:nvPr/>
        </p:nvGrpSpPr>
        <p:grpSpPr>
          <a:xfrm>
            <a:off x="4175136" y="629307"/>
            <a:ext cx="1956915" cy="2729721"/>
            <a:chOff x="4175136" y="629307"/>
            <a:chExt cx="1956915" cy="2729721"/>
          </a:xfrm>
        </p:grpSpPr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69CCE1D5-9162-7FFB-61C3-28F6F7853573}"/>
                </a:ext>
              </a:extLst>
            </p:cNvPr>
            <p:cNvSpPr/>
            <p:nvPr/>
          </p:nvSpPr>
          <p:spPr>
            <a:xfrm>
              <a:off x="4739862" y="2697858"/>
              <a:ext cx="741787" cy="661170"/>
            </a:xfrm>
            <a:prstGeom prst="round2SameRect">
              <a:avLst>
                <a:gd name="adj1" fmla="val 32829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D477C762-A691-14A6-4EC1-9B7C93E8DFCB}"/>
                </a:ext>
              </a:extLst>
            </p:cNvPr>
            <p:cNvSpPr/>
            <p:nvPr/>
          </p:nvSpPr>
          <p:spPr>
            <a:xfrm rot="10800000">
              <a:off x="4175136" y="2397953"/>
              <a:ext cx="1027424" cy="951142"/>
            </a:xfrm>
            <a:custGeom>
              <a:avLst/>
              <a:gdLst>
                <a:gd name="connsiteX0" fmla="*/ 195300 w 1063814"/>
                <a:gd name="connsiteY0" fmla="*/ 1084302 h 1084631"/>
                <a:gd name="connsiteX1" fmla="*/ 6328 w 1063814"/>
                <a:gd name="connsiteY1" fmla="*/ 947915 h 1084631"/>
                <a:gd name="connsiteX2" fmla="*/ 136715 w 1063814"/>
                <a:gd name="connsiteY2" fmla="*/ 722079 h 1084631"/>
                <a:gd name="connsiteX3" fmla="*/ 636141 w 1063814"/>
                <a:gd name="connsiteY3" fmla="*/ 588258 h 1084631"/>
                <a:gd name="connsiteX4" fmla="*/ 724086 w 1063814"/>
                <a:gd name="connsiteY4" fmla="*/ 0 h 1084631"/>
                <a:gd name="connsiteX5" fmla="*/ 953696 w 1063814"/>
                <a:gd name="connsiteY5" fmla="*/ 0 h 1084631"/>
                <a:gd name="connsiteX6" fmla="*/ 1055472 w 1063814"/>
                <a:gd name="connsiteY6" fmla="*/ 680775 h 1084631"/>
                <a:gd name="connsiteX7" fmla="*/ 1052970 w 1063814"/>
                <a:gd name="connsiteY7" fmla="*/ 680775 h 1084631"/>
                <a:gd name="connsiteX8" fmla="*/ 1058685 w 1063814"/>
                <a:gd name="connsiteY8" fmla="*/ 702102 h 1084631"/>
                <a:gd name="connsiteX9" fmla="*/ 952998 w 1063814"/>
                <a:gd name="connsiteY9" fmla="*/ 885156 h 1084631"/>
                <a:gd name="connsiteX10" fmla="*/ 232165 w 1063814"/>
                <a:gd name="connsiteY10" fmla="*/ 1078302 h 1084631"/>
                <a:gd name="connsiteX11" fmla="*/ 195300 w 1063814"/>
                <a:gd name="connsiteY11" fmla="*/ 1084302 h 1084631"/>
                <a:gd name="connsiteX0" fmla="*/ 228837 w 1060486"/>
                <a:gd name="connsiteY0" fmla="*/ 1078302 h 1079216"/>
                <a:gd name="connsiteX1" fmla="*/ 3000 w 1060486"/>
                <a:gd name="connsiteY1" fmla="*/ 947915 h 1079216"/>
                <a:gd name="connsiteX2" fmla="*/ 133387 w 1060486"/>
                <a:gd name="connsiteY2" fmla="*/ 722079 h 1079216"/>
                <a:gd name="connsiteX3" fmla="*/ 632813 w 1060486"/>
                <a:gd name="connsiteY3" fmla="*/ 588258 h 1079216"/>
                <a:gd name="connsiteX4" fmla="*/ 720758 w 1060486"/>
                <a:gd name="connsiteY4" fmla="*/ 0 h 1079216"/>
                <a:gd name="connsiteX5" fmla="*/ 950368 w 1060486"/>
                <a:gd name="connsiteY5" fmla="*/ 0 h 1079216"/>
                <a:gd name="connsiteX6" fmla="*/ 1052144 w 1060486"/>
                <a:gd name="connsiteY6" fmla="*/ 680775 h 1079216"/>
                <a:gd name="connsiteX7" fmla="*/ 1049642 w 1060486"/>
                <a:gd name="connsiteY7" fmla="*/ 680775 h 1079216"/>
                <a:gd name="connsiteX8" fmla="*/ 1055357 w 1060486"/>
                <a:gd name="connsiteY8" fmla="*/ 702102 h 1079216"/>
                <a:gd name="connsiteX9" fmla="*/ 949670 w 1060486"/>
                <a:gd name="connsiteY9" fmla="*/ 885156 h 1079216"/>
                <a:gd name="connsiteX10" fmla="*/ 228837 w 1060486"/>
                <a:gd name="connsiteY10" fmla="*/ 1078302 h 1079216"/>
                <a:gd name="connsiteX0" fmla="*/ 3000 w 1060486"/>
                <a:gd name="connsiteY0" fmla="*/ 947915 h 1079236"/>
                <a:gd name="connsiteX1" fmla="*/ 133387 w 1060486"/>
                <a:gd name="connsiteY1" fmla="*/ 722079 h 1079236"/>
                <a:gd name="connsiteX2" fmla="*/ 632813 w 1060486"/>
                <a:gd name="connsiteY2" fmla="*/ 588258 h 1079236"/>
                <a:gd name="connsiteX3" fmla="*/ 720758 w 1060486"/>
                <a:gd name="connsiteY3" fmla="*/ 0 h 1079236"/>
                <a:gd name="connsiteX4" fmla="*/ 950368 w 1060486"/>
                <a:gd name="connsiteY4" fmla="*/ 0 h 1079236"/>
                <a:gd name="connsiteX5" fmla="*/ 1052144 w 1060486"/>
                <a:gd name="connsiteY5" fmla="*/ 680775 h 1079236"/>
                <a:gd name="connsiteX6" fmla="*/ 1049642 w 1060486"/>
                <a:gd name="connsiteY6" fmla="*/ 680775 h 1079236"/>
                <a:gd name="connsiteX7" fmla="*/ 1055357 w 1060486"/>
                <a:gd name="connsiteY7" fmla="*/ 702102 h 1079236"/>
                <a:gd name="connsiteX8" fmla="*/ 949670 w 1060486"/>
                <a:gd name="connsiteY8" fmla="*/ 885156 h 1079236"/>
                <a:gd name="connsiteX9" fmla="*/ 228837 w 1060486"/>
                <a:gd name="connsiteY9" fmla="*/ 1078302 h 1079236"/>
                <a:gd name="connsiteX10" fmla="*/ 94440 w 1060486"/>
                <a:gd name="connsiteY10" fmla="*/ 1039355 h 1079236"/>
                <a:gd name="connsiteX0" fmla="*/ 73053 w 1000152"/>
                <a:gd name="connsiteY0" fmla="*/ 722079 h 1079236"/>
                <a:gd name="connsiteX1" fmla="*/ 572479 w 1000152"/>
                <a:gd name="connsiteY1" fmla="*/ 588258 h 1079236"/>
                <a:gd name="connsiteX2" fmla="*/ 660424 w 1000152"/>
                <a:gd name="connsiteY2" fmla="*/ 0 h 1079236"/>
                <a:gd name="connsiteX3" fmla="*/ 890034 w 1000152"/>
                <a:gd name="connsiteY3" fmla="*/ 0 h 1079236"/>
                <a:gd name="connsiteX4" fmla="*/ 991810 w 1000152"/>
                <a:gd name="connsiteY4" fmla="*/ 680775 h 1079236"/>
                <a:gd name="connsiteX5" fmla="*/ 989308 w 1000152"/>
                <a:gd name="connsiteY5" fmla="*/ 680775 h 1079236"/>
                <a:gd name="connsiteX6" fmla="*/ 995023 w 1000152"/>
                <a:gd name="connsiteY6" fmla="*/ 702102 h 1079236"/>
                <a:gd name="connsiteX7" fmla="*/ 889336 w 1000152"/>
                <a:gd name="connsiteY7" fmla="*/ 885156 h 1079236"/>
                <a:gd name="connsiteX8" fmla="*/ 168503 w 1000152"/>
                <a:gd name="connsiteY8" fmla="*/ 1078302 h 1079236"/>
                <a:gd name="connsiteX9" fmla="*/ 34106 w 1000152"/>
                <a:gd name="connsiteY9" fmla="*/ 1039355 h 1079236"/>
                <a:gd name="connsiteX0" fmla="*/ 0 w 927099"/>
                <a:gd name="connsiteY0" fmla="*/ 722079 h 1078302"/>
                <a:gd name="connsiteX1" fmla="*/ 499426 w 927099"/>
                <a:gd name="connsiteY1" fmla="*/ 588258 h 1078302"/>
                <a:gd name="connsiteX2" fmla="*/ 587371 w 927099"/>
                <a:gd name="connsiteY2" fmla="*/ 0 h 1078302"/>
                <a:gd name="connsiteX3" fmla="*/ 816981 w 927099"/>
                <a:gd name="connsiteY3" fmla="*/ 0 h 1078302"/>
                <a:gd name="connsiteX4" fmla="*/ 918757 w 927099"/>
                <a:gd name="connsiteY4" fmla="*/ 680775 h 1078302"/>
                <a:gd name="connsiteX5" fmla="*/ 916255 w 927099"/>
                <a:gd name="connsiteY5" fmla="*/ 680775 h 1078302"/>
                <a:gd name="connsiteX6" fmla="*/ 921970 w 927099"/>
                <a:gd name="connsiteY6" fmla="*/ 702102 h 1078302"/>
                <a:gd name="connsiteX7" fmla="*/ 816283 w 927099"/>
                <a:gd name="connsiteY7" fmla="*/ 885156 h 1078302"/>
                <a:gd name="connsiteX8" fmla="*/ 95450 w 927099"/>
                <a:gd name="connsiteY8" fmla="*/ 1078302 h 1078302"/>
                <a:gd name="connsiteX0" fmla="*/ 0 w 927099"/>
                <a:gd name="connsiteY0" fmla="*/ 722079 h 1014802"/>
                <a:gd name="connsiteX1" fmla="*/ 499426 w 927099"/>
                <a:gd name="connsiteY1" fmla="*/ 588258 h 1014802"/>
                <a:gd name="connsiteX2" fmla="*/ 587371 w 927099"/>
                <a:gd name="connsiteY2" fmla="*/ 0 h 1014802"/>
                <a:gd name="connsiteX3" fmla="*/ 816981 w 927099"/>
                <a:gd name="connsiteY3" fmla="*/ 0 h 1014802"/>
                <a:gd name="connsiteX4" fmla="*/ 918757 w 927099"/>
                <a:gd name="connsiteY4" fmla="*/ 680775 h 1014802"/>
                <a:gd name="connsiteX5" fmla="*/ 916255 w 927099"/>
                <a:gd name="connsiteY5" fmla="*/ 680775 h 1014802"/>
                <a:gd name="connsiteX6" fmla="*/ 921970 w 927099"/>
                <a:gd name="connsiteY6" fmla="*/ 702102 h 1014802"/>
                <a:gd name="connsiteX7" fmla="*/ 816283 w 927099"/>
                <a:gd name="connsiteY7" fmla="*/ 885156 h 1014802"/>
                <a:gd name="connsiteX8" fmla="*/ 393900 w 927099"/>
                <a:gd name="connsiteY8" fmla="*/ 1014802 h 1014802"/>
                <a:gd name="connsiteX0" fmla="*/ 0 w 927099"/>
                <a:gd name="connsiteY0" fmla="*/ 722079 h 1014802"/>
                <a:gd name="connsiteX1" fmla="*/ 499426 w 927099"/>
                <a:gd name="connsiteY1" fmla="*/ 588258 h 1014802"/>
                <a:gd name="connsiteX2" fmla="*/ 587371 w 927099"/>
                <a:gd name="connsiteY2" fmla="*/ 0 h 1014802"/>
                <a:gd name="connsiteX3" fmla="*/ 816981 w 927099"/>
                <a:gd name="connsiteY3" fmla="*/ 0 h 1014802"/>
                <a:gd name="connsiteX4" fmla="*/ 918757 w 927099"/>
                <a:gd name="connsiteY4" fmla="*/ 680775 h 1014802"/>
                <a:gd name="connsiteX5" fmla="*/ 916255 w 927099"/>
                <a:gd name="connsiteY5" fmla="*/ 680775 h 1014802"/>
                <a:gd name="connsiteX6" fmla="*/ 921970 w 927099"/>
                <a:gd name="connsiteY6" fmla="*/ 702102 h 1014802"/>
                <a:gd name="connsiteX7" fmla="*/ 816283 w 927099"/>
                <a:gd name="connsiteY7" fmla="*/ 885156 h 1014802"/>
                <a:gd name="connsiteX8" fmla="*/ 393900 w 927099"/>
                <a:gd name="connsiteY8" fmla="*/ 1014802 h 1014802"/>
                <a:gd name="connsiteX0" fmla="*/ 0 w 927099"/>
                <a:gd name="connsiteY0" fmla="*/ 722079 h 1000514"/>
                <a:gd name="connsiteX1" fmla="*/ 499426 w 927099"/>
                <a:gd name="connsiteY1" fmla="*/ 588258 h 1000514"/>
                <a:gd name="connsiteX2" fmla="*/ 587371 w 927099"/>
                <a:gd name="connsiteY2" fmla="*/ 0 h 1000514"/>
                <a:gd name="connsiteX3" fmla="*/ 816981 w 927099"/>
                <a:gd name="connsiteY3" fmla="*/ 0 h 1000514"/>
                <a:gd name="connsiteX4" fmla="*/ 918757 w 927099"/>
                <a:gd name="connsiteY4" fmla="*/ 680775 h 1000514"/>
                <a:gd name="connsiteX5" fmla="*/ 916255 w 927099"/>
                <a:gd name="connsiteY5" fmla="*/ 680775 h 1000514"/>
                <a:gd name="connsiteX6" fmla="*/ 921970 w 927099"/>
                <a:gd name="connsiteY6" fmla="*/ 702102 h 1000514"/>
                <a:gd name="connsiteX7" fmla="*/ 816283 w 927099"/>
                <a:gd name="connsiteY7" fmla="*/ 885156 h 1000514"/>
                <a:gd name="connsiteX8" fmla="*/ 453431 w 927099"/>
                <a:gd name="connsiteY8" fmla="*/ 1000514 h 1000514"/>
                <a:gd name="connsiteX0" fmla="*/ 0 w 927099"/>
                <a:gd name="connsiteY0" fmla="*/ 722079 h 1000514"/>
                <a:gd name="connsiteX1" fmla="*/ 499426 w 927099"/>
                <a:gd name="connsiteY1" fmla="*/ 588258 h 1000514"/>
                <a:gd name="connsiteX2" fmla="*/ 587371 w 927099"/>
                <a:gd name="connsiteY2" fmla="*/ 0 h 1000514"/>
                <a:gd name="connsiteX3" fmla="*/ 816981 w 927099"/>
                <a:gd name="connsiteY3" fmla="*/ 0 h 1000514"/>
                <a:gd name="connsiteX4" fmla="*/ 918757 w 927099"/>
                <a:gd name="connsiteY4" fmla="*/ 680775 h 1000514"/>
                <a:gd name="connsiteX5" fmla="*/ 921970 w 927099"/>
                <a:gd name="connsiteY5" fmla="*/ 702102 h 1000514"/>
                <a:gd name="connsiteX6" fmla="*/ 816283 w 927099"/>
                <a:gd name="connsiteY6" fmla="*/ 885156 h 1000514"/>
                <a:gd name="connsiteX7" fmla="*/ 453431 w 927099"/>
                <a:gd name="connsiteY7" fmla="*/ 1000514 h 1000514"/>
                <a:gd name="connsiteX0" fmla="*/ 0 w 927099"/>
                <a:gd name="connsiteY0" fmla="*/ 722079 h 1000514"/>
                <a:gd name="connsiteX1" fmla="*/ 499426 w 927099"/>
                <a:gd name="connsiteY1" fmla="*/ 588258 h 1000514"/>
                <a:gd name="connsiteX2" fmla="*/ 587371 w 927099"/>
                <a:gd name="connsiteY2" fmla="*/ 0 h 1000514"/>
                <a:gd name="connsiteX3" fmla="*/ 816981 w 927099"/>
                <a:gd name="connsiteY3" fmla="*/ 0 h 1000514"/>
                <a:gd name="connsiteX4" fmla="*/ 921970 w 927099"/>
                <a:gd name="connsiteY4" fmla="*/ 702102 h 1000514"/>
                <a:gd name="connsiteX5" fmla="*/ 816283 w 927099"/>
                <a:gd name="connsiteY5" fmla="*/ 885156 h 1000514"/>
                <a:gd name="connsiteX6" fmla="*/ 453431 w 927099"/>
                <a:gd name="connsiteY6" fmla="*/ 1000514 h 1000514"/>
                <a:gd name="connsiteX0" fmla="*/ 0 w 927099"/>
                <a:gd name="connsiteY0" fmla="*/ 722079 h 1064014"/>
                <a:gd name="connsiteX1" fmla="*/ 499426 w 927099"/>
                <a:gd name="connsiteY1" fmla="*/ 588258 h 1064014"/>
                <a:gd name="connsiteX2" fmla="*/ 587371 w 927099"/>
                <a:gd name="connsiteY2" fmla="*/ 0 h 1064014"/>
                <a:gd name="connsiteX3" fmla="*/ 816981 w 927099"/>
                <a:gd name="connsiteY3" fmla="*/ 0 h 1064014"/>
                <a:gd name="connsiteX4" fmla="*/ 921970 w 927099"/>
                <a:gd name="connsiteY4" fmla="*/ 702102 h 1064014"/>
                <a:gd name="connsiteX5" fmla="*/ 816283 w 927099"/>
                <a:gd name="connsiteY5" fmla="*/ 885156 h 1064014"/>
                <a:gd name="connsiteX6" fmla="*/ 383581 w 927099"/>
                <a:gd name="connsiteY6" fmla="*/ 1064014 h 1064014"/>
                <a:gd name="connsiteX0" fmla="*/ 0 w 1149349"/>
                <a:gd name="connsiteY0" fmla="*/ 912579 h 1064014"/>
                <a:gd name="connsiteX1" fmla="*/ 721676 w 1149349"/>
                <a:gd name="connsiteY1" fmla="*/ 588258 h 1064014"/>
                <a:gd name="connsiteX2" fmla="*/ 809621 w 1149349"/>
                <a:gd name="connsiteY2" fmla="*/ 0 h 1064014"/>
                <a:gd name="connsiteX3" fmla="*/ 1039231 w 1149349"/>
                <a:gd name="connsiteY3" fmla="*/ 0 h 1064014"/>
                <a:gd name="connsiteX4" fmla="*/ 1144220 w 1149349"/>
                <a:gd name="connsiteY4" fmla="*/ 702102 h 1064014"/>
                <a:gd name="connsiteX5" fmla="*/ 1038533 w 1149349"/>
                <a:gd name="connsiteY5" fmla="*/ 885156 h 1064014"/>
                <a:gd name="connsiteX6" fmla="*/ 605831 w 1149349"/>
                <a:gd name="connsiteY6" fmla="*/ 1064014 h 1064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9349" h="1064014">
                  <a:moveTo>
                    <a:pt x="0" y="912579"/>
                  </a:moveTo>
                  <a:lnTo>
                    <a:pt x="721676" y="588258"/>
                  </a:lnTo>
                  <a:lnTo>
                    <a:pt x="809621" y="0"/>
                  </a:lnTo>
                  <a:lnTo>
                    <a:pt x="1039231" y="0"/>
                  </a:lnTo>
                  <a:lnTo>
                    <a:pt x="1144220" y="702102"/>
                  </a:lnTo>
                  <a:cubicBezTo>
                    <a:pt x="1165584" y="781835"/>
                    <a:pt x="1118266" y="863791"/>
                    <a:pt x="1038533" y="885156"/>
                  </a:cubicBezTo>
                  <a:cubicBezTo>
                    <a:pt x="917582" y="923609"/>
                    <a:pt x="726782" y="1025561"/>
                    <a:pt x="605831" y="1064014"/>
                  </a:cubicBezTo>
                </a:path>
              </a:pathLst>
            </a:custGeom>
            <a:solidFill>
              <a:srgbClr val="00B05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ja-JP" altLang="en-US" dirty="0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9B05868C-B90F-57DE-4934-7CB383CB321B}"/>
                </a:ext>
              </a:extLst>
            </p:cNvPr>
            <p:cNvSpPr/>
            <p:nvPr/>
          </p:nvSpPr>
          <p:spPr>
            <a:xfrm rot="10800000">
              <a:off x="4461794" y="1443569"/>
              <a:ext cx="1156546" cy="1905526"/>
            </a:xfrm>
            <a:custGeom>
              <a:avLst/>
              <a:gdLst>
                <a:gd name="connsiteX0" fmla="*/ 625287 w 1293794"/>
                <a:gd name="connsiteY0" fmla="*/ 2129102 h 2131656"/>
                <a:gd name="connsiteX1" fmla="*/ 518576 w 1293794"/>
                <a:gd name="connsiteY1" fmla="*/ 2122415 h 2131656"/>
                <a:gd name="connsiteX2" fmla="*/ 199632 w 1293794"/>
                <a:gd name="connsiteY2" fmla="*/ 2036954 h 2131656"/>
                <a:gd name="connsiteX3" fmla="*/ 9241 w 1293794"/>
                <a:gd name="connsiteY3" fmla="*/ 1707187 h 2131656"/>
                <a:gd name="connsiteX4" fmla="*/ 231636 w 1293794"/>
                <a:gd name="connsiteY4" fmla="*/ 877197 h 2131656"/>
                <a:gd name="connsiteX5" fmla="*/ 231728 w 1293794"/>
                <a:gd name="connsiteY5" fmla="*/ 874835 h 2131656"/>
                <a:gd name="connsiteX6" fmla="*/ 234170 w 1293794"/>
                <a:gd name="connsiteY6" fmla="*/ 867741 h 2131656"/>
                <a:gd name="connsiteX7" fmla="*/ 245142 w 1293794"/>
                <a:gd name="connsiteY7" fmla="*/ 826792 h 2131656"/>
                <a:gd name="connsiteX8" fmla="*/ 247997 w 1293794"/>
                <a:gd name="connsiteY8" fmla="*/ 827557 h 2131656"/>
                <a:gd name="connsiteX9" fmla="*/ 254729 w 1293794"/>
                <a:gd name="connsiteY9" fmla="*/ 807993 h 2131656"/>
                <a:gd name="connsiteX10" fmla="*/ 366695 w 1293794"/>
                <a:gd name="connsiteY10" fmla="*/ 722079 h 2131656"/>
                <a:gd name="connsiteX11" fmla="*/ 866121 w 1293794"/>
                <a:gd name="connsiteY11" fmla="*/ 588258 h 2131656"/>
                <a:gd name="connsiteX12" fmla="*/ 954066 w 1293794"/>
                <a:gd name="connsiteY12" fmla="*/ 0 h 2131656"/>
                <a:gd name="connsiteX13" fmla="*/ 1183676 w 1293794"/>
                <a:gd name="connsiteY13" fmla="*/ 0 h 2131656"/>
                <a:gd name="connsiteX14" fmla="*/ 1288665 w 1293794"/>
                <a:gd name="connsiteY14" fmla="*/ 702102 h 2131656"/>
                <a:gd name="connsiteX15" fmla="*/ 1182978 w 1293794"/>
                <a:gd name="connsiteY15" fmla="*/ 885156 h 2131656"/>
                <a:gd name="connsiteX16" fmla="*/ 831238 w 1293794"/>
                <a:gd name="connsiteY16" fmla="*/ 983835 h 2131656"/>
                <a:gd name="connsiteX17" fmla="*/ 1084245 w 1293794"/>
                <a:gd name="connsiteY17" fmla="*/ 1051628 h 2131656"/>
                <a:gd name="connsiteX18" fmla="*/ 848344 w 1293794"/>
                <a:gd name="connsiteY18" fmla="*/ 1932024 h 2131656"/>
                <a:gd name="connsiteX19" fmla="*/ 625287 w 1293794"/>
                <a:gd name="connsiteY19" fmla="*/ 2129102 h 2131656"/>
                <a:gd name="connsiteX0" fmla="*/ 625287 w 1293794"/>
                <a:gd name="connsiteY0" fmla="*/ 2129102 h 2131656"/>
                <a:gd name="connsiteX1" fmla="*/ 518576 w 1293794"/>
                <a:gd name="connsiteY1" fmla="*/ 2122415 h 2131656"/>
                <a:gd name="connsiteX2" fmla="*/ 199632 w 1293794"/>
                <a:gd name="connsiteY2" fmla="*/ 2036954 h 2131656"/>
                <a:gd name="connsiteX3" fmla="*/ 9241 w 1293794"/>
                <a:gd name="connsiteY3" fmla="*/ 1707187 h 2131656"/>
                <a:gd name="connsiteX4" fmla="*/ 231636 w 1293794"/>
                <a:gd name="connsiteY4" fmla="*/ 877197 h 2131656"/>
                <a:gd name="connsiteX5" fmla="*/ 231728 w 1293794"/>
                <a:gd name="connsiteY5" fmla="*/ 874835 h 2131656"/>
                <a:gd name="connsiteX6" fmla="*/ 234170 w 1293794"/>
                <a:gd name="connsiteY6" fmla="*/ 867741 h 2131656"/>
                <a:gd name="connsiteX7" fmla="*/ 245142 w 1293794"/>
                <a:gd name="connsiteY7" fmla="*/ 826792 h 2131656"/>
                <a:gd name="connsiteX8" fmla="*/ 247997 w 1293794"/>
                <a:gd name="connsiteY8" fmla="*/ 827557 h 2131656"/>
                <a:gd name="connsiteX9" fmla="*/ 254729 w 1293794"/>
                <a:gd name="connsiteY9" fmla="*/ 807993 h 2131656"/>
                <a:gd name="connsiteX10" fmla="*/ 366695 w 1293794"/>
                <a:gd name="connsiteY10" fmla="*/ 722079 h 2131656"/>
                <a:gd name="connsiteX11" fmla="*/ 866121 w 1293794"/>
                <a:gd name="connsiteY11" fmla="*/ 588258 h 2131656"/>
                <a:gd name="connsiteX12" fmla="*/ 954066 w 1293794"/>
                <a:gd name="connsiteY12" fmla="*/ 0 h 2131656"/>
                <a:gd name="connsiteX13" fmla="*/ 1183676 w 1293794"/>
                <a:gd name="connsiteY13" fmla="*/ 0 h 2131656"/>
                <a:gd name="connsiteX14" fmla="*/ 1288665 w 1293794"/>
                <a:gd name="connsiteY14" fmla="*/ 702102 h 2131656"/>
                <a:gd name="connsiteX15" fmla="*/ 1182978 w 1293794"/>
                <a:gd name="connsiteY15" fmla="*/ 885156 h 2131656"/>
                <a:gd name="connsiteX16" fmla="*/ 831238 w 1293794"/>
                <a:gd name="connsiteY16" fmla="*/ 983835 h 2131656"/>
                <a:gd name="connsiteX17" fmla="*/ 895221 w 1293794"/>
                <a:gd name="connsiteY17" fmla="*/ 1143000 h 2131656"/>
                <a:gd name="connsiteX18" fmla="*/ 1084245 w 1293794"/>
                <a:gd name="connsiteY18" fmla="*/ 1051628 h 2131656"/>
                <a:gd name="connsiteX19" fmla="*/ 848344 w 1293794"/>
                <a:gd name="connsiteY19" fmla="*/ 1932024 h 2131656"/>
                <a:gd name="connsiteX20" fmla="*/ 625287 w 1293794"/>
                <a:gd name="connsiteY20" fmla="*/ 2129102 h 2131656"/>
                <a:gd name="connsiteX0" fmla="*/ 895221 w 1293794"/>
                <a:gd name="connsiteY0" fmla="*/ 1143000 h 2131656"/>
                <a:gd name="connsiteX1" fmla="*/ 1084245 w 1293794"/>
                <a:gd name="connsiteY1" fmla="*/ 1051628 h 2131656"/>
                <a:gd name="connsiteX2" fmla="*/ 848344 w 1293794"/>
                <a:gd name="connsiteY2" fmla="*/ 1932024 h 2131656"/>
                <a:gd name="connsiteX3" fmla="*/ 625287 w 1293794"/>
                <a:gd name="connsiteY3" fmla="*/ 2129102 h 2131656"/>
                <a:gd name="connsiteX4" fmla="*/ 518576 w 1293794"/>
                <a:gd name="connsiteY4" fmla="*/ 2122415 h 2131656"/>
                <a:gd name="connsiteX5" fmla="*/ 199632 w 1293794"/>
                <a:gd name="connsiteY5" fmla="*/ 2036954 h 2131656"/>
                <a:gd name="connsiteX6" fmla="*/ 9241 w 1293794"/>
                <a:gd name="connsiteY6" fmla="*/ 1707187 h 2131656"/>
                <a:gd name="connsiteX7" fmla="*/ 231636 w 1293794"/>
                <a:gd name="connsiteY7" fmla="*/ 877197 h 2131656"/>
                <a:gd name="connsiteX8" fmla="*/ 231728 w 1293794"/>
                <a:gd name="connsiteY8" fmla="*/ 874835 h 2131656"/>
                <a:gd name="connsiteX9" fmla="*/ 234170 w 1293794"/>
                <a:gd name="connsiteY9" fmla="*/ 867741 h 2131656"/>
                <a:gd name="connsiteX10" fmla="*/ 245142 w 1293794"/>
                <a:gd name="connsiteY10" fmla="*/ 826792 h 2131656"/>
                <a:gd name="connsiteX11" fmla="*/ 247997 w 1293794"/>
                <a:gd name="connsiteY11" fmla="*/ 827557 h 2131656"/>
                <a:gd name="connsiteX12" fmla="*/ 254729 w 1293794"/>
                <a:gd name="connsiteY12" fmla="*/ 807993 h 2131656"/>
                <a:gd name="connsiteX13" fmla="*/ 366695 w 1293794"/>
                <a:gd name="connsiteY13" fmla="*/ 722079 h 2131656"/>
                <a:gd name="connsiteX14" fmla="*/ 866121 w 1293794"/>
                <a:gd name="connsiteY14" fmla="*/ 588258 h 2131656"/>
                <a:gd name="connsiteX15" fmla="*/ 954066 w 1293794"/>
                <a:gd name="connsiteY15" fmla="*/ 0 h 2131656"/>
                <a:gd name="connsiteX16" fmla="*/ 1183676 w 1293794"/>
                <a:gd name="connsiteY16" fmla="*/ 0 h 2131656"/>
                <a:gd name="connsiteX17" fmla="*/ 1288665 w 1293794"/>
                <a:gd name="connsiteY17" fmla="*/ 702102 h 2131656"/>
                <a:gd name="connsiteX18" fmla="*/ 1182978 w 1293794"/>
                <a:gd name="connsiteY18" fmla="*/ 885156 h 2131656"/>
                <a:gd name="connsiteX19" fmla="*/ 831238 w 1293794"/>
                <a:gd name="connsiteY19" fmla="*/ 983835 h 2131656"/>
                <a:gd name="connsiteX20" fmla="*/ 986661 w 1293794"/>
                <a:gd name="connsiteY20" fmla="*/ 1234440 h 2131656"/>
                <a:gd name="connsiteX0" fmla="*/ 1084245 w 1293794"/>
                <a:gd name="connsiteY0" fmla="*/ 1051628 h 2131656"/>
                <a:gd name="connsiteX1" fmla="*/ 848344 w 1293794"/>
                <a:gd name="connsiteY1" fmla="*/ 1932024 h 2131656"/>
                <a:gd name="connsiteX2" fmla="*/ 625287 w 1293794"/>
                <a:gd name="connsiteY2" fmla="*/ 2129102 h 2131656"/>
                <a:gd name="connsiteX3" fmla="*/ 518576 w 1293794"/>
                <a:gd name="connsiteY3" fmla="*/ 2122415 h 2131656"/>
                <a:gd name="connsiteX4" fmla="*/ 199632 w 1293794"/>
                <a:gd name="connsiteY4" fmla="*/ 2036954 h 2131656"/>
                <a:gd name="connsiteX5" fmla="*/ 9241 w 1293794"/>
                <a:gd name="connsiteY5" fmla="*/ 1707187 h 2131656"/>
                <a:gd name="connsiteX6" fmla="*/ 231636 w 1293794"/>
                <a:gd name="connsiteY6" fmla="*/ 877197 h 2131656"/>
                <a:gd name="connsiteX7" fmla="*/ 231728 w 1293794"/>
                <a:gd name="connsiteY7" fmla="*/ 874835 h 2131656"/>
                <a:gd name="connsiteX8" fmla="*/ 234170 w 1293794"/>
                <a:gd name="connsiteY8" fmla="*/ 867741 h 2131656"/>
                <a:gd name="connsiteX9" fmla="*/ 245142 w 1293794"/>
                <a:gd name="connsiteY9" fmla="*/ 826792 h 2131656"/>
                <a:gd name="connsiteX10" fmla="*/ 247997 w 1293794"/>
                <a:gd name="connsiteY10" fmla="*/ 827557 h 2131656"/>
                <a:gd name="connsiteX11" fmla="*/ 254729 w 1293794"/>
                <a:gd name="connsiteY11" fmla="*/ 807993 h 2131656"/>
                <a:gd name="connsiteX12" fmla="*/ 366695 w 1293794"/>
                <a:gd name="connsiteY12" fmla="*/ 722079 h 2131656"/>
                <a:gd name="connsiteX13" fmla="*/ 866121 w 1293794"/>
                <a:gd name="connsiteY13" fmla="*/ 588258 h 2131656"/>
                <a:gd name="connsiteX14" fmla="*/ 954066 w 1293794"/>
                <a:gd name="connsiteY14" fmla="*/ 0 h 2131656"/>
                <a:gd name="connsiteX15" fmla="*/ 1183676 w 1293794"/>
                <a:gd name="connsiteY15" fmla="*/ 0 h 2131656"/>
                <a:gd name="connsiteX16" fmla="*/ 1288665 w 1293794"/>
                <a:gd name="connsiteY16" fmla="*/ 702102 h 2131656"/>
                <a:gd name="connsiteX17" fmla="*/ 1182978 w 1293794"/>
                <a:gd name="connsiteY17" fmla="*/ 885156 h 2131656"/>
                <a:gd name="connsiteX18" fmla="*/ 831238 w 1293794"/>
                <a:gd name="connsiteY18" fmla="*/ 983835 h 2131656"/>
                <a:gd name="connsiteX19" fmla="*/ 986661 w 1293794"/>
                <a:gd name="connsiteY19" fmla="*/ 1234440 h 2131656"/>
                <a:gd name="connsiteX0" fmla="*/ 1084245 w 1293794"/>
                <a:gd name="connsiteY0" fmla="*/ 1051628 h 2131656"/>
                <a:gd name="connsiteX1" fmla="*/ 848344 w 1293794"/>
                <a:gd name="connsiteY1" fmla="*/ 1932024 h 2131656"/>
                <a:gd name="connsiteX2" fmla="*/ 625287 w 1293794"/>
                <a:gd name="connsiteY2" fmla="*/ 2129102 h 2131656"/>
                <a:gd name="connsiteX3" fmla="*/ 518576 w 1293794"/>
                <a:gd name="connsiteY3" fmla="*/ 2122415 h 2131656"/>
                <a:gd name="connsiteX4" fmla="*/ 199632 w 1293794"/>
                <a:gd name="connsiteY4" fmla="*/ 2036954 h 2131656"/>
                <a:gd name="connsiteX5" fmla="*/ 9241 w 1293794"/>
                <a:gd name="connsiteY5" fmla="*/ 1707187 h 2131656"/>
                <a:gd name="connsiteX6" fmla="*/ 231636 w 1293794"/>
                <a:gd name="connsiteY6" fmla="*/ 877197 h 2131656"/>
                <a:gd name="connsiteX7" fmla="*/ 231728 w 1293794"/>
                <a:gd name="connsiteY7" fmla="*/ 874835 h 2131656"/>
                <a:gd name="connsiteX8" fmla="*/ 234170 w 1293794"/>
                <a:gd name="connsiteY8" fmla="*/ 867741 h 2131656"/>
                <a:gd name="connsiteX9" fmla="*/ 245142 w 1293794"/>
                <a:gd name="connsiteY9" fmla="*/ 826792 h 2131656"/>
                <a:gd name="connsiteX10" fmla="*/ 247997 w 1293794"/>
                <a:gd name="connsiteY10" fmla="*/ 827557 h 2131656"/>
                <a:gd name="connsiteX11" fmla="*/ 254729 w 1293794"/>
                <a:gd name="connsiteY11" fmla="*/ 807993 h 2131656"/>
                <a:gd name="connsiteX12" fmla="*/ 366695 w 1293794"/>
                <a:gd name="connsiteY12" fmla="*/ 722079 h 2131656"/>
                <a:gd name="connsiteX13" fmla="*/ 866121 w 1293794"/>
                <a:gd name="connsiteY13" fmla="*/ 588258 h 2131656"/>
                <a:gd name="connsiteX14" fmla="*/ 954066 w 1293794"/>
                <a:gd name="connsiteY14" fmla="*/ 0 h 2131656"/>
                <a:gd name="connsiteX15" fmla="*/ 1183676 w 1293794"/>
                <a:gd name="connsiteY15" fmla="*/ 0 h 2131656"/>
                <a:gd name="connsiteX16" fmla="*/ 1288665 w 1293794"/>
                <a:gd name="connsiteY16" fmla="*/ 702102 h 2131656"/>
                <a:gd name="connsiteX17" fmla="*/ 1182978 w 1293794"/>
                <a:gd name="connsiteY17" fmla="*/ 885156 h 2131656"/>
                <a:gd name="connsiteX18" fmla="*/ 831238 w 1293794"/>
                <a:gd name="connsiteY18" fmla="*/ 983835 h 2131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3794" h="2131656">
                  <a:moveTo>
                    <a:pt x="1084245" y="1051628"/>
                  </a:moveTo>
                  <a:lnTo>
                    <a:pt x="848344" y="1932024"/>
                  </a:lnTo>
                  <a:cubicBezTo>
                    <a:pt x="819478" y="2039752"/>
                    <a:pt x="729213" y="2114632"/>
                    <a:pt x="625287" y="2129102"/>
                  </a:cubicBezTo>
                  <a:cubicBezTo>
                    <a:pt x="590645" y="2133926"/>
                    <a:pt x="554486" y="2132037"/>
                    <a:pt x="518576" y="2122415"/>
                  </a:cubicBezTo>
                  <a:lnTo>
                    <a:pt x="199632" y="2036954"/>
                  </a:lnTo>
                  <a:cubicBezTo>
                    <a:pt x="55994" y="1998466"/>
                    <a:pt x="-29247" y="1850825"/>
                    <a:pt x="9241" y="1707187"/>
                  </a:cubicBezTo>
                  <a:lnTo>
                    <a:pt x="231636" y="877197"/>
                  </a:lnTo>
                  <a:cubicBezTo>
                    <a:pt x="231667" y="876410"/>
                    <a:pt x="231697" y="875622"/>
                    <a:pt x="231728" y="874835"/>
                  </a:cubicBezTo>
                  <a:lnTo>
                    <a:pt x="234170" y="867741"/>
                  </a:lnTo>
                  <a:lnTo>
                    <a:pt x="245142" y="826792"/>
                  </a:lnTo>
                  <a:lnTo>
                    <a:pt x="247997" y="827557"/>
                  </a:lnTo>
                  <a:lnTo>
                    <a:pt x="254729" y="807993"/>
                  </a:lnTo>
                  <a:cubicBezTo>
                    <a:pt x="278324" y="767124"/>
                    <a:pt x="317510" y="735258"/>
                    <a:pt x="366695" y="722079"/>
                  </a:cubicBezTo>
                  <a:lnTo>
                    <a:pt x="866121" y="588258"/>
                  </a:lnTo>
                  <a:lnTo>
                    <a:pt x="954066" y="0"/>
                  </a:lnTo>
                  <a:lnTo>
                    <a:pt x="1183676" y="0"/>
                  </a:lnTo>
                  <a:lnTo>
                    <a:pt x="1288665" y="702102"/>
                  </a:lnTo>
                  <a:cubicBezTo>
                    <a:pt x="1310029" y="781835"/>
                    <a:pt x="1262711" y="863791"/>
                    <a:pt x="1182978" y="885156"/>
                  </a:cubicBezTo>
                  <a:lnTo>
                    <a:pt x="831238" y="983835"/>
                  </a:lnTo>
                </a:path>
              </a:pathLst>
            </a:custGeom>
            <a:solidFill>
              <a:srgbClr val="00B05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9" name="楕円 128">
              <a:extLst>
                <a:ext uri="{FF2B5EF4-FFF2-40B4-BE49-F238E27FC236}">
                  <a16:creationId xmlns:a16="http://schemas.microsoft.com/office/drawing/2014/main" id="{A5C72E2C-0AD3-F35F-9680-12C8410470E8}"/>
                </a:ext>
              </a:extLst>
            </p:cNvPr>
            <p:cNvSpPr/>
            <p:nvPr/>
          </p:nvSpPr>
          <p:spPr>
            <a:xfrm>
              <a:off x="4990549" y="629307"/>
              <a:ext cx="1141502" cy="1141502"/>
            </a:xfrm>
            <a:prstGeom prst="ellipse">
              <a:avLst/>
            </a:prstGeom>
            <a:solidFill>
              <a:srgbClr val="00B05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1" name="四角形: 角を丸くする 130">
              <a:extLst>
                <a:ext uri="{FF2B5EF4-FFF2-40B4-BE49-F238E27FC236}">
                  <a16:creationId xmlns:a16="http://schemas.microsoft.com/office/drawing/2014/main" id="{A2FA9C37-6CAD-912C-A130-9B4F76E2F820}"/>
                </a:ext>
              </a:extLst>
            </p:cNvPr>
            <p:cNvSpPr/>
            <p:nvPr/>
          </p:nvSpPr>
          <p:spPr>
            <a:xfrm>
              <a:off x="5211587" y="1878516"/>
              <a:ext cx="283098" cy="999953"/>
            </a:xfrm>
            <a:custGeom>
              <a:avLst/>
              <a:gdLst>
                <a:gd name="connsiteX0" fmla="*/ 0 w 283097"/>
                <a:gd name="connsiteY0" fmla="*/ 141549 h 1141501"/>
                <a:gd name="connsiteX1" fmla="*/ 141549 w 283097"/>
                <a:gd name="connsiteY1" fmla="*/ 0 h 1141501"/>
                <a:gd name="connsiteX2" fmla="*/ 141549 w 283097"/>
                <a:gd name="connsiteY2" fmla="*/ 0 h 1141501"/>
                <a:gd name="connsiteX3" fmla="*/ 283098 w 283097"/>
                <a:gd name="connsiteY3" fmla="*/ 141549 h 1141501"/>
                <a:gd name="connsiteX4" fmla="*/ 283097 w 283097"/>
                <a:gd name="connsiteY4" fmla="*/ 999953 h 1141501"/>
                <a:gd name="connsiteX5" fmla="*/ 141548 w 283097"/>
                <a:gd name="connsiteY5" fmla="*/ 1141502 h 1141501"/>
                <a:gd name="connsiteX6" fmla="*/ 141549 w 283097"/>
                <a:gd name="connsiteY6" fmla="*/ 1141501 h 1141501"/>
                <a:gd name="connsiteX7" fmla="*/ 0 w 283097"/>
                <a:gd name="connsiteY7" fmla="*/ 999952 h 1141501"/>
                <a:gd name="connsiteX8" fmla="*/ 0 w 283097"/>
                <a:gd name="connsiteY8" fmla="*/ 141549 h 1141501"/>
                <a:gd name="connsiteX0" fmla="*/ 141549 w 283098"/>
                <a:gd name="connsiteY0" fmla="*/ 0 h 1141502"/>
                <a:gd name="connsiteX1" fmla="*/ 283098 w 283098"/>
                <a:gd name="connsiteY1" fmla="*/ 141549 h 1141502"/>
                <a:gd name="connsiteX2" fmla="*/ 283097 w 283098"/>
                <a:gd name="connsiteY2" fmla="*/ 999953 h 1141502"/>
                <a:gd name="connsiteX3" fmla="*/ 141548 w 283098"/>
                <a:gd name="connsiteY3" fmla="*/ 1141502 h 1141502"/>
                <a:gd name="connsiteX4" fmla="*/ 141549 w 283098"/>
                <a:gd name="connsiteY4" fmla="*/ 1141501 h 1141502"/>
                <a:gd name="connsiteX5" fmla="*/ 0 w 283098"/>
                <a:gd name="connsiteY5" fmla="*/ 999952 h 1141502"/>
                <a:gd name="connsiteX6" fmla="*/ 0 w 283098"/>
                <a:gd name="connsiteY6" fmla="*/ 141549 h 1141502"/>
                <a:gd name="connsiteX7" fmla="*/ 141549 w 283098"/>
                <a:gd name="connsiteY7" fmla="*/ 0 h 1141502"/>
                <a:gd name="connsiteX8" fmla="*/ 232989 w 283098"/>
                <a:gd name="connsiteY8" fmla="*/ 91440 h 1141502"/>
                <a:gd name="connsiteX0" fmla="*/ 141549 w 283098"/>
                <a:gd name="connsiteY0" fmla="*/ 0 h 1141502"/>
                <a:gd name="connsiteX1" fmla="*/ 283098 w 283098"/>
                <a:gd name="connsiteY1" fmla="*/ 141549 h 1141502"/>
                <a:gd name="connsiteX2" fmla="*/ 283097 w 283098"/>
                <a:gd name="connsiteY2" fmla="*/ 999953 h 1141502"/>
                <a:gd name="connsiteX3" fmla="*/ 141548 w 283098"/>
                <a:gd name="connsiteY3" fmla="*/ 1141502 h 1141502"/>
                <a:gd name="connsiteX4" fmla="*/ 141549 w 283098"/>
                <a:gd name="connsiteY4" fmla="*/ 1141501 h 1141502"/>
                <a:gd name="connsiteX5" fmla="*/ 0 w 283098"/>
                <a:gd name="connsiteY5" fmla="*/ 999952 h 1141502"/>
                <a:gd name="connsiteX6" fmla="*/ 0 w 283098"/>
                <a:gd name="connsiteY6" fmla="*/ 141549 h 1141502"/>
                <a:gd name="connsiteX7" fmla="*/ 232989 w 283098"/>
                <a:gd name="connsiteY7" fmla="*/ 91440 h 1141502"/>
                <a:gd name="connsiteX0" fmla="*/ 283098 w 283098"/>
                <a:gd name="connsiteY0" fmla="*/ 80091 h 1080044"/>
                <a:gd name="connsiteX1" fmla="*/ 283097 w 283098"/>
                <a:gd name="connsiteY1" fmla="*/ 938495 h 1080044"/>
                <a:gd name="connsiteX2" fmla="*/ 141548 w 283098"/>
                <a:gd name="connsiteY2" fmla="*/ 1080044 h 1080044"/>
                <a:gd name="connsiteX3" fmla="*/ 141549 w 283098"/>
                <a:gd name="connsiteY3" fmla="*/ 1080043 h 1080044"/>
                <a:gd name="connsiteX4" fmla="*/ 0 w 283098"/>
                <a:gd name="connsiteY4" fmla="*/ 938494 h 1080044"/>
                <a:gd name="connsiteX5" fmla="*/ 0 w 283098"/>
                <a:gd name="connsiteY5" fmla="*/ 80091 h 1080044"/>
                <a:gd name="connsiteX6" fmla="*/ 232989 w 283098"/>
                <a:gd name="connsiteY6" fmla="*/ 29982 h 1080044"/>
                <a:gd name="connsiteX0" fmla="*/ 283098 w 283098"/>
                <a:gd name="connsiteY0" fmla="*/ 0 h 999953"/>
                <a:gd name="connsiteX1" fmla="*/ 283097 w 283098"/>
                <a:gd name="connsiteY1" fmla="*/ 858404 h 999953"/>
                <a:gd name="connsiteX2" fmla="*/ 141548 w 283098"/>
                <a:gd name="connsiteY2" fmla="*/ 999953 h 999953"/>
                <a:gd name="connsiteX3" fmla="*/ 141549 w 283098"/>
                <a:gd name="connsiteY3" fmla="*/ 999952 h 999953"/>
                <a:gd name="connsiteX4" fmla="*/ 0 w 283098"/>
                <a:gd name="connsiteY4" fmla="*/ 858403 h 999953"/>
                <a:gd name="connsiteX5" fmla="*/ 0 w 283098"/>
                <a:gd name="connsiteY5" fmla="*/ 0 h 99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3098" h="999953">
                  <a:moveTo>
                    <a:pt x="283098" y="0"/>
                  </a:moveTo>
                  <a:cubicBezTo>
                    <a:pt x="283098" y="286135"/>
                    <a:pt x="283097" y="572269"/>
                    <a:pt x="283097" y="858404"/>
                  </a:cubicBezTo>
                  <a:cubicBezTo>
                    <a:pt x="283097" y="936579"/>
                    <a:pt x="219723" y="999953"/>
                    <a:pt x="141548" y="999953"/>
                  </a:cubicBezTo>
                  <a:lnTo>
                    <a:pt x="141549" y="999952"/>
                  </a:lnTo>
                  <a:cubicBezTo>
                    <a:pt x="63374" y="999952"/>
                    <a:pt x="0" y="936578"/>
                    <a:pt x="0" y="858403"/>
                  </a:cubicBezTo>
                  <a:lnTo>
                    <a:pt x="0" y="0"/>
                  </a:lnTo>
                </a:path>
              </a:pathLst>
            </a:custGeom>
            <a:solidFill>
              <a:srgbClr val="00B05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B5A99856-A1D3-6F5A-AFBB-CE20FF1F8BF6}"/>
                </a:ext>
              </a:extLst>
            </p:cNvPr>
            <p:cNvSpPr/>
            <p:nvPr/>
          </p:nvSpPr>
          <p:spPr>
            <a:xfrm rot="1800000">
              <a:off x="5095677" y="1170547"/>
              <a:ext cx="283944" cy="413451"/>
            </a:xfrm>
            <a:custGeom>
              <a:avLst/>
              <a:gdLst>
                <a:gd name="connsiteX0" fmla="*/ 53558 w 283944"/>
                <a:gd name="connsiteY0" fmla="*/ 6891 h 413451"/>
                <a:gd name="connsiteX1" fmla="*/ 87692 w 283944"/>
                <a:gd name="connsiteY1" fmla="*/ 0 h 413451"/>
                <a:gd name="connsiteX2" fmla="*/ 145549 w 283944"/>
                <a:gd name="connsiteY2" fmla="*/ 0 h 413451"/>
                <a:gd name="connsiteX3" fmla="*/ 233241 w 283944"/>
                <a:gd name="connsiteY3" fmla="*/ 87692 h 413451"/>
                <a:gd name="connsiteX4" fmla="*/ 233241 w 283944"/>
                <a:gd name="connsiteY4" fmla="*/ 261406 h 413451"/>
                <a:gd name="connsiteX5" fmla="*/ 231889 w 283944"/>
                <a:gd name="connsiteY5" fmla="*/ 261406 h 413451"/>
                <a:gd name="connsiteX6" fmla="*/ 246395 w 283944"/>
                <a:gd name="connsiteY6" fmla="*/ 283244 h 413451"/>
                <a:gd name="connsiteX7" fmla="*/ 275384 w 283944"/>
                <a:gd name="connsiteY7" fmla="*/ 411690 h 413451"/>
                <a:gd name="connsiteX8" fmla="*/ 178641 w 283944"/>
                <a:gd name="connsiteY8" fmla="*/ 322362 h 413451"/>
                <a:gd name="connsiteX9" fmla="*/ 156833 w 283944"/>
                <a:gd name="connsiteY9" fmla="*/ 278442 h 413451"/>
                <a:gd name="connsiteX10" fmla="*/ 151247 w 283944"/>
                <a:gd name="connsiteY10" fmla="*/ 261406 h 413451"/>
                <a:gd name="connsiteX11" fmla="*/ 0 w 283944"/>
                <a:gd name="connsiteY11" fmla="*/ 261406 h 413451"/>
                <a:gd name="connsiteX12" fmla="*/ 0 w 283944"/>
                <a:gd name="connsiteY12" fmla="*/ 87692 h 413451"/>
                <a:gd name="connsiteX13" fmla="*/ 53558 w 283944"/>
                <a:gd name="connsiteY13" fmla="*/ 6891 h 41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3944" h="413451">
                  <a:moveTo>
                    <a:pt x="53558" y="6891"/>
                  </a:moveTo>
                  <a:cubicBezTo>
                    <a:pt x="64049" y="2454"/>
                    <a:pt x="75584" y="0"/>
                    <a:pt x="87692" y="0"/>
                  </a:cubicBezTo>
                  <a:lnTo>
                    <a:pt x="145549" y="0"/>
                  </a:lnTo>
                  <a:cubicBezTo>
                    <a:pt x="193980" y="0"/>
                    <a:pt x="233241" y="39261"/>
                    <a:pt x="233241" y="87692"/>
                  </a:cubicBezTo>
                  <a:lnTo>
                    <a:pt x="233241" y="261406"/>
                  </a:lnTo>
                  <a:lnTo>
                    <a:pt x="231889" y="261406"/>
                  </a:lnTo>
                  <a:lnTo>
                    <a:pt x="246395" y="283244"/>
                  </a:lnTo>
                  <a:cubicBezTo>
                    <a:pt x="281115" y="343381"/>
                    <a:pt x="294094" y="400888"/>
                    <a:pt x="275384" y="411690"/>
                  </a:cubicBezTo>
                  <a:cubicBezTo>
                    <a:pt x="256674" y="422492"/>
                    <a:pt x="213361" y="382499"/>
                    <a:pt x="178641" y="322362"/>
                  </a:cubicBezTo>
                  <a:cubicBezTo>
                    <a:pt x="169961" y="307328"/>
                    <a:pt x="162640" y="292458"/>
                    <a:pt x="156833" y="278442"/>
                  </a:cubicBezTo>
                  <a:lnTo>
                    <a:pt x="151247" y="261406"/>
                  </a:lnTo>
                  <a:lnTo>
                    <a:pt x="0" y="261406"/>
                  </a:lnTo>
                  <a:lnTo>
                    <a:pt x="0" y="87692"/>
                  </a:lnTo>
                  <a:cubicBezTo>
                    <a:pt x="0" y="51369"/>
                    <a:pt x="22084" y="20204"/>
                    <a:pt x="53558" y="6891"/>
                  </a:cubicBezTo>
                  <a:close/>
                </a:path>
              </a:pathLst>
            </a:cu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ja-JP" altLang="en-US"/>
            </a:p>
          </p:txBody>
        </p:sp>
        <p:sp>
          <p:nvSpPr>
            <p:cNvPr id="167" name="楕円 166">
              <a:extLst>
                <a:ext uri="{FF2B5EF4-FFF2-40B4-BE49-F238E27FC236}">
                  <a16:creationId xmlns:a16="http://schemas.microsoft.com/office/drawing/2014/main" id="{3174E7D1-8990-0FF4-54AC-F92270C63907}"/>
                </a:ext>
              </a:extLst>
            </p:cNvPr>
            <p:cNvSpPr/>
            <p:nvPr/>
          </p:nvSpPr>
          <p:spPr>
            <a:xfrm>
              <a:off x="5557092" y="1028546"/>
              <a:ext cx="332213" cy="33221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8" name="楕円 167">
              <a:extLst>
                <a:ext uri="{FF2B5EF4-FFF2-40B4-BE49-F238E27FC236}">
                  <a16:creationId xmlns:a16="http://schemas.microsoft.com/office/drawing/2014/main" id="{94ED7A25-468B-253B-D382-0F79DD1FB191}"/>
                </a:ext>
              </a:extLst>
            </p:cNvPr>
            <p:cNvSpPr/>
            <p:nvPr/>
          </p:nvSpPr>
          <p:spPr>
            <a:xfrm>
              <a:off x="5714328" y="1046796"/>
              <a:ext cx="127612" cy="127612"/>
            </a:xfrm>
            <a:prstGeom prst="ellipse">
              <a:avLst/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9" name="楕円 168">
              <a:extLst>
                <a:ext uri="{FF2B5EF4-FFF2-40B4-BE49-F238E27FC236}">
                  <a16:creationId xmlns:a16="http://schemas.microsoft.com/office/drawing/2014/main" id="{B2BE5EDD-EE80-3989-C362-A87E9E5A5A0B}"/>
                </a:ext>
              </a:extLst>
            </p:cNvPr>
            <p:cNvSpPr/>
            <p:nvPr/>
          </p:nvSpPr>
          <p:spPr>
            <a:xfrm>
              <a:off x="5145612" y="738986"/>
              <a:ext cx="332213" cy="33221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0" name="楕円 169">
              <a:extLst>
                <a:ext uri="{FF2B5EF4-FFF2-40B4-BE49-F238E27FC236}">
                  <a16:creationId xmlns:a16="http://schemas.microsoft.com/office/drawing/2014/main" id="{3015E9B2-6733-A688-2835-54AAB51DE1FF}"/>
                </a:ext>
              </a:extLst>
            </p:cNvPr>
            <p:cNvSpPr/>
            <p:nvPr/>
          </p:nvSpPr>
          <p:spPr>
            <a:xfrm>
              <a:off x="5302848" y="757236"/>
              <a:ext cx="127612" cy="127612"/>
            </a:xfrm>
            <a:prstGeom prst="ellipse">
              <a:avLst/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EA07859-C0CD-C980-0C42-C8273A62D22E}"/>
              </a:ext>
            </a:extLst>
          </p:cNvPr>
          <p:cNvSpPr txBox="1"/>
          <p:nvPr/>
        </p:nvSpPr>
        <p:spPr>
          <a:xfrm>
            <a:off x="3821933" y="2118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考える人のイラスト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4004001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394386-65BB-FDAD-97B8-5A4F37CD9F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4EF28FBC-6624-C861-8D5D-07653BB634A1}"/>
              </a:ext>
            </a:extLst>
          </p:cNvPr>
          <p:cNvSpPr txBox="1"/>
          <p:nvPr/>
        </p:nvSpPr>
        <p:spPr>
          <a:xfrm>
            <a:off x="640673" y="3359028"/>
            <a:ext cx="8066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早弁する</a:t>
            </a:r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人</a:t>
            </a:r>
          </a:p>
        </p:txBody>
      </p:sp>
      <p:sp>
        <p:nvSpPr>
          <p:cNvPr id="154" name="テキスト ボックス 153">
            <a:extLst>
              <a:ext uri="{FF2B5EF4-FFF2-40B4-BE49-F238E27FC236}">
                <a16:creationId xmlns:a16="http://schemas.microsoft.com/office/drawing/2014/main" id="{7D429232-88B5-14CF-2D0B-E557128E83C5}"/>
              </a:ext>
            </a:extLst>
          </p:cNvPr>
          <p:cNvSpPr txBox="1"/>
          <p:nvPr/>
        </p:nvSpPr>
        <p:spPr>
          <a:xfrm>
            <a:off x="640673" y="6442887"/>
            <a:ext cx="8643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ひび割れる人</a:t>
            </a:r>
          </a:p>
        </p:txBody>
      </p: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501CCDB9-482A-A0CD-ACEC-73F76E8F08B9}"/>
              </a:ext>
            </a:extLst>
          </p:cNvPr>
          <p:cNvSpPr txBox="1"/>
          <p:nvPr/>
        </p:nvSpPr>
        <p:spPr>
          <a:xfrm>
            <a:off x="3706603" y="3359028"/>
            <a:ext cx="8066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放心する人</a:t>
            </a:r>
          </a:p>
        </p:txBody>
      </p:sp>
      <p:sp>
        <p:nvSpPr>
          <p:cNvPr id="156" name="テキスト ボックス 155">
            <a:extLst>
              <a:ext uri="{FF2B5EF4-FFF2-40B4-BE49-F238E27FC236}">
                <a16:creationId xmlns:a16="http://schemas.microsoft.com/office/drawing/2014/main" id="{D2429A59-F5D3-A9F4-A09A-626F22AA2DAC}"/>
              </a:ext>
            </a:extLst>
          </p:cNvPr>
          <p:cNvSpPr txBox="1"/>
          <p:nvPr/>
        </p:nvSpPr>
        <p:spPr>
          <a:xfrm>
            <a:off x="3706603" y="6442887"/>
            <a:ext cx="11031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空気イスをする人</a:t>
            </a:r>
          </a:p>
        </p:txBody>
      </p:sp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DBE18F95-9A1A-3BF9-2A84-5422029A3EBE}"/>
              </a:ext>
            </a:extLst>
          </p:cNvPr>
          <p:cNvSpPr txBox="1"/>
          <p:nvPr/>
        </p:nvSpPr>
        <p:spPr>
          <a:xfrm>
            <a:off x="6763568" y="3359028"/>
            <a:ext cx="9973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真剣に考える</a:t>
            </a:r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人</a:t>
            </a:r>
          </a:p>
        </p:txBody>
      </p: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C7A62F39-E085-3C76-8B41-9063E8092DF8}"/>
              </a:ext>
            </a:extLst>
          </p:cNvPr>
          <p:cNvSpPr txBox="1"/>
          <p:nvPr/>
        </p:nvSpPr>
        <p:spPr>
          <a:xfrm>
            <a:off x="6763568" y="6442887"/>
            <a:ext cx="8499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目をそらす人</a:t>
            </a:r>
          </a:p>
        </p:txBody>
      </p: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A8B776E3-5A74-A663-BC52-03D3C173EB20}"/>
              </a:ext>
            </a:extLst>
          </p:cNvPr>
          <p:cNvGrpSpPr/>
          <p:nvPr/>
        </p:nvGrpSpPr>
        <p:grpSpPr>
          <a:xfrm>
            <a:off x="1134549" y="676203"/>
            <a:ext cx="1691244" cy="2684357"/>
            <a:chOff x="1134549" y="676203"/>
            <a:chExt cx="1691244" cy="2684357"/>
          </a:xfrm>
        </p:grpSpPr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41B44C1-0D88-63DC-44DD-6AF125D4C87C}"/>
                </a:ext>
              </a:extLst>
            </p:cNvPr>
            <p:cNvSpPr/>
            <p:nvPr/>
          </p:nvSpPr>
          <p:spPr>
            <a:xfrm rot="19485159">
              <a:off x="1323781" y="1704013"/>
              <a:ext cx="535157" cy="711078"/>
            </a:xfrm>
            <a:custGeom>
              <a:avLst/>
              <a:gdLst>
                <a:gd name="connsiteX0" fmla="*/ 164002 w 306848"/>
                <a:gd name="connsiteY0" fmla="*/ 9276 h 777352"/>
                <a:gd name="connsiteX1" fmla="*/ 236103 w 306848"/>
                <a:gd name="connsiteY1" fmla="*/ 118050 h 777352"/>
                <a:gd name="connsiteX2" fmla="*/ 233518 w 306848"/>
                <a:gd name="connsiteY2" fmla="*/ 374876 h 777352"/>
                <a:gd name="connsiteX3" fmla="*/ 233580 w 306848"/>
                <a:gd name="connsiteY3" fmla="*/ 381542 h 777352"/>
                <a:gd name="connsiteX4" fmla="*/ 306848 w 306848"/>
                <a:gd name="connsiteY4" fmla="*/ 308274 h 777352"/>
                <a:gd name="connsiteX5" fmla="*/ 306848 w 306848"/>
                <a:gd name="connsiteY5" fmla="*/ 642172 h 777352"/>
                <a:gd name="connsiteX6" fmla="*/ 206245 w 306848"/>
                <a:gd name="connsiteY6" fmla="*/ 742775 h 777352"/>
                <a:gd name="connsiteX7" fmla="*/ 78348 w 306848"/>
                <a:gd name="connsiteY7" fmla="*/ 768708 h 777352"/>
                <a:gd name="connsiteX8" fmla="*/ 73189 w 306848"/>
                <a:gd name="connsiteY8" fmla="*/ 765281 h 777352"/>
                <a:gd name="connsiteX9" fmla="*/ 72101 w 306848"/>
                <a:gd name="connsiteY9" fmla="*/ 765061 h 777352"/>
                <a:gd name="connsiteX10" fmla="*/ 0 w 306848"/>
                <a:gd name="connsiteY10" fmla="*/ 656288 h 777352"/>
                <a:gd name="connsiteX11" fmla="*/ 0 w 306848"/>
                <a:gd name="connsiteY11" fmla="*/ 118051 h 777352"/>
                <a:gd name="connsiteX12" fmla="*/ 118052 w 306848"/>
                <a:gd name="connsiteY12" fmla="*/ 0 h 777352"/>
                <a:gd name="connsiteX13" fmla="*/ 164002 w 306848"/>
                <a:gd name="connsiteY13" fmla="*/ 9276 h 777352"/>
                <a:gd name="connsiteX0" fmla="*/ 164002 w 532482"/>
                <a:gd name="connsiteY0" fmla="*/ 9276 h 777352"/>
                <a:gd name="connsiteX1" fmla="*/ 236103 w 532482"/>
                <a:gd name="connsiteY1" fmla="*/ 118050 h 777352"/>
                <a:gd name="connsiteX2" fmla="*/ 233518 w 532482"/>
                <a:gd name="connsiteY2" fmla="*/ 374876 h 777352"/>
                <a:gd name="connsiteX3" fmla="*/ 233580 w 532482"/>
                <a:gd name="connsiteY3" fmla="*/ 381542 h 777352"/>
                <a:gd name="connsiteX4" fmla="*/ 532482 w 532482"/>
                <a:gd name="connsiteY4" fmla="*/ 403969 h 777352"/>
                <a:gd name="connsiteX5" fmla="*/ 306848 w 532482"/>
                <a:gd name="connsiteY5" fmla="*/ 642172 h 777352"/>
                <a:gd name="connsiteX6" fmla="*/ 206245 w 532482"/>
                <a:gd name="connsiteY6" fmla="*/ 742775 h 777352"/>
                <a:gd name="connsiteX7" fmla="*/ 78348 w 532482"/>
                <a:gd name="connsiteY7" fmla="*/ 768708 h 777352"/>
                <a:gd name="connsiteX8" fmla="*/ 73189 w 532482"/>
                <a:gd name="connsiteY8" fmla="*/ 765281 h 777352"/>
                <a:gd name="connsiteX9" fmla="*/ 72101 w 532482"/>
                <a:gd name="connsiteY9" fmla="*/ 765061 h 777352"/>
                <a:gd name="connsiteX10" fmla="*/ 0 w 532482"/>
                <a:gd name="connsiteY10" fmla="*/ 656288 h 777352"/>
                <a:gd name="connsiteX11" fmla="*/ 0 w 532482"/>
                <a:gd name="connsiteY11" fmla="*/ 118051 h 777352"/>
                <a:gd name="connsiteX12" fmla="*/ 118052 w 532482"/>
                <a:gd name="connsiteY12" fmla="*/ 0 h 777352"/>
                <a:gd name="connsiteX13" fmla="*/ 164002 w 532482"/>
                <a:gd name="connsiteY13" fmla="*/ 9276 h 777352"/>
                <a:gd name="connsiteX0" fmla="*/ 164002 w 532482"/>
                <a:gd name="connsiteY0" fmla="*/ 9276 h 777352"/>
                <a:gd name="connsiteX1" fmla="*/ 236103 w 532482"/>
                <a:gd name="connsiteY1" fmla="*/ 118050 h 777352"/>
                <a:gd name="connsiteX2" fmla="*/ 233518 w 532482"/>
                <a:gd name="connsiteY2" fmla="*/ 374876 h 777352"/>
                <a:gd name="connsiteX3" fmla="*/ 233580 w 532482"/>
                <a:gd name="connsiteY3" fmla="*/ 381542 h 777352"/>
                <a:gd name="connsiteX4" fmla="*/ 532482 w 532482"/>
                <a:gd name="connsiteY4" fmla="*/ 403969 h 777352"/>
                <a:gd name="connsiteX5" fmla="*/ 486731 w 532482"/>
                <a:gd name="connsiteY5" fmla="*/ 667286 h 777352"/>
                <a:gd name="connsiteX6" fmla="*/ 206245 w 532482"/>
                <a:gd name="connsiteY6" fmla="*/ 742775 h 777352"/>
                <a:gd name="connsiteX7" fmla="*/ 78348 w 532482"/>
                <a:gd name="connsiteY7" fmla="*/ 768708 h 777352"/>
                <a:gd name="connsiteX8" fmla="*/ 73189 w 532482"/>
                <a:gd name="connsiteY8" fmla="*/ 765281 h 777352"/>
                <a:gd name="connsiteX9" fmla="*/ 72101 w 532482"/>
                <a:gd name="connsiteY9" fmla="*/ 765061 h 777352"/>
                <a:gd name="connsiteX10" fmla="*/ 0 w 532482"/>
                <a:gd name="connsiteY10" fmla="*/ 656288 h 777352"/>
                <a:gd name="connsiteX11" fmla="*/ 0 w 532482"/>
                <a:gd name="connsiteY11" fmla="*/ 118051 h 777352"/>
                <a:gd name="connsiteX12" fmla="*/ 118052 w 532482"/>
                <a:gd name="connsiteY12" fmla="*/ 0 h 777352"/>
                <a:gd name="connsiteX13" fmla="*/ 164002 w 532482"/>
                <a:gd name="connsiteY13" fmla="*/ 9276 h 777352"/>
                <a:gd name="connsiteX0" fmla="*/ 164002 w 532482"/>
                <a:gd name="connsiteY0" fmla="*/ 9276 h 777352"/>
                <a:gd name="connsiteX1" fmla="*/ 236103 w 532482"/>
                <a:gd name="connsiteY1" fmla="*/ 118050 h 777352"/>
                <a:gd name="connsiteX2" fmla="*/ 233518 w 532482"/>
                <a:gd name="connsiteY2" fmla="*/ 374876 h 777352"/>
                <a:gd name="connsiteX3" fmla="*/ 240044 w 532482"/>
                <a:gd name="connsiteY3" fmla="*/ 462611 h 777352"/>
                <a:gd name="connsiteX4" fmla="*/ 532482 w 532482"/>
                <a:gd name="connsiteY4" fmla="*/ 403969 h 777352"/>
                <a:gd name="connsiteX5" fmla="*/ 486731 w 532482"/>
                <a:gd name="connsiteY5" fmla="*/ 667286 h 777352"/>
                <a:gd name="connsiteX6" fmla="*/ 206245 w 532482"/>
                <a:gd name="connsiteY6" fmla="*/ 742775 h 777352"/>
                <a:gd name="connsiteX7" fmla="*/ 78348 w 532482"/>
                <a:gd name="connsiteY7" fmla="*/ 768708 h 777352"/>
                <a:gd name="connsiteX8" fmla="*/ 73189 w 532482"/>
                <a:gd name="connsiteY8" fmla="*/ 765281 h 777352"/>
                <a:gd name="connsiteX9" fmla="*/ 72101 w 532482"/>
                <a:gd name="connsiteY9" fmla="*/ 765061 h 777352"/>
                <a:gd name="connsiteX10" fmla="*/ 0 w 532482"/>
                <a:gd name="connsiteY10" fmla="*/ 656288 h 777352"/>
                <a:gd name="connsiteX11" fmla="*/ 0 w 532482"/>
                <a:gd name="connsiteY11" fmla="*/ 118051 h 777352"/>
                <a:gd name="connsiteX12" fmla="*/ 118052 w 532482"/>
                <a:gd name="connsiteY12" fmla="*/ 0 h 777352"/>
                <a:gd name="connsiteX13" fmla="*/ 164002 w 532482"/>
                <a:gd name="connsiteY13" fmla="*/ 9276 h 777352"/>
                <a:gd name="connsiteX0" fmla="*/ 164002 w 532482"/>
                <a:gd name="connsiteY0" fmla="*/ 9276 h 777352"/>
                <a:gd name="connsiteX1" fmla="*/ 236103 w 532482"/>
                <a:gd name="connsiteY1" fmla="*/ 118050 h 777352"/>
                <a:gd name="connsiteX2" fmla="*/ 233518 w 532482"/>
                <a:gd name="connsiteY2" fmla="*/ 374876 h 777352"/>
                <a:gd name="connsiteX3" fmla="*/ 532482 w 532482"/>
                <a:gd name="connsiteY3" fmla="*/ 403969 h 777352"/>
                <a:gd name="connsiteX4" fmla="*/ 486731 w 532482"/>
                <a:gd name="connsiteY4" fmla="*/ 667286 h 777352"/>
                <a:gd name="connsiteX5" fmla="*/ 206245 w 532482"/>
                <a:gd name="connsiteY5" fmla="*/ 742775 h 777352"/>
                <a:gd name="connsiteX6" fmla="*/ 78348 w 532482"/>
                <a:gd name="connsiteY6" fmla="*/ 768708 h 777352"/>
                <a:gd name="connsiteX7" fmla="*/ 73189 w 532482"/>
                <a:gd name="connsiteY7" fmla="*/ 765281 h 777352"/>
                <a:gd name="connsiteX8" fmla="*/ 72101 w 532482"/>
                <a:gd name="connsiteY8" fmla="*/ 765061 h 777352"/>
                <a:gd name="connsiteX9" fmla="*/ 0 w 532482"/>
                <a:gd name="connsiteY9" fmla="*/ 656288 h 777352"/>
                <a:gd name="connsiteX10" fmla="*/ 0 w 532482"/>
                <a:gd name="connsiteY10" fmla="*/ 118051 h 777352"/>
                <a:gd name="connsiteX11" fmla="*/ 118052 w 532482"/>
                <a:gd name="connsiteY11" fmla="*/ 0 h 777352"/>
                <a:gd name="connsiteX12" fmla="*/ 164002 w 532482"/>
                <a:gd name="connsiteY12" fmla="*/ 9276 h 777352"/>
                <a:gd name="connsiteX0" fmla="*/ 164002 w 532482"/>
                <a:gd name="connsiteY0" fmla="*/ 9276 h 777352"/>
                <a:gd name="connsiteX1" fmla="*/ 236103 w 532482"/>
                <a:gd name="connsiteY1" fmla="*/ 118050 h 777352"/>
                <a:gd name="connsiteX2" fmla="*/ 221953 w 532482"/>
                <a:gd name="connsiteY2" fmla="*/ 481456 h 777352"/>
                <a:gd name="connsiteX3" fmla="*/ 532482 w 532482"/>
                <a:gd name="connsiteY3" fmla="*/ 403969 h 777352"/>
                <a:gd name="connsiteX4" fmla="*/ 486731 w 532482"/>
                <a:gd name="connsiteY4" fmla="*/ 667286 h 777352"/>
                <a:gd name="connsiteX5" fmla="*/ 206245 w 532482"/>
                <a:gd name="connsiteY5" fmla="*/ 742775 h 777352"/>
                <a:gd name="connsiteX6" fmla="*/ 78348 w 532482"/>
                <a:gd name="connsiteY6" fmla="*/ 768708 h 777352"/>
                <a:gd name="connsiteX7" fmla="*/ 73189 w 532482"/>
                <a:gd name="connsiteY7" fmla="*/ 765281 h 777352"/>
                <a:gd name="connsiteX8" fmla="*/ 72101 w 532482"/>
                <a:gd name="connsiteY8" fmla="*/ 765061 h 777352"/>
                <a:gd name="connsiteX9" fmla="*/ 0 w 532482"/>
                <a:gd name="connsiteY9" fmla="*/ 656288 h 777352"/>
                <a:gd name="connsiteX10" fmla="*/ 0 w 532482"/>
                <a:gd name="connsiteY10" fmla="*/ 118051 h 777352"/>
                <a:gd name="connsiteX11" fmla="*/ 118052 w 532482"/>
                <a:gd name="connsiteY11" fmla="*/ 0 h 777352"/>
                <a:gd name="connsiteX12" fmla="*/ 164002 w 532482"/>
                <a:gd name="connsiteY12" fmla="*/ 9276 h 777352"/>
                <a:gd name="connsiteX0" fmla="*/ 164002 w 585036"/>
                <a:gd name="connsiteY0" fmla="*/ 9276 h 777352"/>
                <a:gd name="connsiteX1" fmla="*/ 236103 w 585036"/>
                <a:gd name="connsiteY1" fmla="*/ 118050 h 777352"/>
                <a:gd name="connsiteX2" fmla="*/ 221953 w 585036"/>
                <a:gd name="connsiteY2" fmla="*/ 481456 h 777352"/>
                <a:gd name="connsiteX3" fmla="*/ 585036 w 585036"/>
                <a:gd name="connsiteY3" fmla="*/ 383730 h 777352"/>
                <a:gd name="connsiteX4" fmla="*/ 486731 w 585036"/>
                <a:gd name="connsiteY4" fmla="*/ 667286 h 777352"/>
                <a:gd name="connsiteX5" fmla="*/ 206245 w 585036"/>
                <a:gd name="connsiteY5" fmla="*/ 742775 h 777352"/>
                <a:gd name="connsiteX6" fmla="*/ 78348 w 585036"/>
                <a:gd name="connsiteY6" fmla="*/ 768708 h 777352"/>
                <a:gd name="connsiteX7" fmla="*/ 73189 w 585036"/>
                <a:gd name="connsiteY7" fmla="*/ 765281 h 777352"/>
                <a:gd name="connsiteX8" fmla="*/ 72101 w 585036"/>
                <a:gd name="connsiteY8" fmla="*/ 765061 h 777352"/>
                <a:gd name="connsiteX9" fmla="*/ 0 w 585036"/>
                <a:gd name="connsiteY9" fmla="*/ 656288 h 777352"/>
                <a:gd name="connsiteX10" fmla="*/ 0 w 585036"/>
                <a:gd name="connsiteY10" fmla="*/ 118051 h 777352"/>
                <a:gd name="connsiteX11" fmla="*/ 118052 w 585036"/>
                <a:gd name="connsiteY11" fmla="*/ 0 h 777352"/>
                <a:gd name="connsiteX12" fmla="*/ 164002 w 585036"/>
                <a:gd name="connsiteY12" fmla="*/ 9276 h 777352"/>
                <a:gd name="connsiteX0" fmla="*/ 164002 w 585036"/>
                <a:gd name="connsiteY0" fmla="*/ 9276 h 777352"/>
                <a:gd name="connsiteX1" fmla="*/ 236103 w 585036"/>
                <a:gd name="connsiteY1" fmla="*/ 118050 h 777352"/>
                <a:gd name="connsiteX2" fmla="*/ 221953 w 585036"/>
                <a:gd name="connsiteY2" fmla="*/ 481456 h 777352"/>
                <a:gd name="connsiteX3" fmla="*/ 585036 w 585036"/>
                <a:gd name="connsiteY3" fmla="*/ 383730 h 777352"/>
                <a:gd name="connsiteX4" fmla="*/ 486731 w 585036"/>
                <a:gd name="connsiteY4" fmla="*/ 667286 h 777352"/>
                <a:gd name="connsiteX5" fmla="*/ 206245 w 585036"/>
                <a:gd name="connsiteY5" fmla="*/ 742775 h 777352"/>
                <a:gd name="connsiteX6" fmla="*/ 78348 w 585036"/>
                <a:gd name="connsiteY6" fmla="*/ 768708 h 777352"/>
                <a:gd name="connsiteX7" fmla="*/ 73189 w 585036"/>
                <a:gd name="connsiteY7" fmla="*/ 765281 h 777352"/>
                <a:gd name="connsiteX8" fmla="*/ 72101 w 585036"/>
                <a:gd name="connsiteY8" fmla="*/ 765061 h 777352"/>
                <a:gd name="connsiteX9" fmla="*/ 0 w 585036"/>
                <a:gd name="connsiteY9" fmla="*/ 656288 h 777352"/>
                <a:gd name="connsiteX10" fmla="*/ 0 w 585036"/>
                <a:gd name="connsiteY10" fmla="*/ 118051 h 777352"/>
                <a:gd name="connsiteX11" fmla="*/ 118052 w 585036"/>
                <a:gd name="connsiteY11" fmla="*/ 0 h 777352"/>
                <a:gd name="connsiteX12" fmla="*/ 164002 w 585036"/>
                <a:gd name="connsiteY12" fmla="*/ 9276 h 777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85036" h="777352">
                  <a:moveTo>
                    <a:pt x="164002" y="9276"/>
                  </a:moveTo>
                  <a:cubicBezTo>
                    <a:pt x="206374" y="27198"/>
                    <a:pt x="236103" y="69153"/>
                    <a:pt x="236103" y="118050"/>
                  </a:cubicBezTo>
                  <a:cubicBezTo>
                    <a:pt x="235241" y="203659"/>
                    <a:pt x="222815" y="395847"/>
                    <a:pt x="221953" y="481456"/>
                  </a:cubicBezTo>
                  <a:lnTo>
                    <a:pt x="585036" y="383730"/>
                  </a:lnTo>
                  <a:lnTo>
                    <a:pt x="486731" y="667286"/>
                  </a:lnTo>
                  <a:lnTo>
                    <a:pt x="206245" y="742775"/>
                  </a:lnTo>
                  <a:cubicBezTo>
                    <a:pt x="171668" y="777352"/>
                    <a:pt x="120981" y="785997"/>
                    <a:pt x="78348" y="768708"/>
                  </a:cubicBezTo>
                  <a:lnTo>
                    <a:pt x="73189" y="765281"/>
                  </a:lnTo>
                  <a:lnTo>
                    <a:pt x="72101" y="765061"/>
                  </a:lnTo>
                  <a:cubicBezTo>
                    <a:pt x="29730" y="747141"/>
                    <a:pt x="0" y="705187"/>
                    <a:pt x="0" y="656288"/>
                  </a:cubicBezTo>
                  <a:lnTo>
                    <a:pt x="0" y="118051"/>
                  </a:lnTo>
                  <a:cubicBezTo>
                    <a:pt x="1" y="52852"/>
                    <a:pt x="52854" y="-1"/>
                    <a:pt x="118052" y="0"/>
                  </a:cubicBezTo>
                  <a:cubicBezTo>
                    <a:pt x="134352" y="0"/>
                    <a:pt x="149879" y="3303"/>
                    <a:pt x="164002" y="9276"/>
                  </a:cubicBezTo>
                  <a:close/>
                </a:path>
              </a:pathLst>
            </a:custGeom>
            <a:solidFill>
              <a:srgbClr val="00B05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A6EA4C0-B50A-7FA4-9256-F3F74C42C07C}"/>
                </a:ext>
              </a:extLst>
            </p:cNvPr>
            <p:cNvGrpSpPr/>
            <p:nvPr/>
          </p:nvGrpSpPr>
          <p:grpSpPr>
            <a:xfrm>
              <a:off x="1280592" y="676203"/>
              <a:ext cx="1545201" cy="2684357"/>
              <a:chOff x="2280697" y="3517055"/>
              <a:chExt cx="1689217" cy="2934545"/>
            </a:xfrm>
          </p:grpSpPr>
          <p:sp>
            <p:nvSpPr>
              <p:cNvPr id="5" name="四角形: 上の 2 つの角を丸める 4">
                <a:extLst>
                  <a:ext uri="{FF2B5EF4-FFF2-40B4-BE49-F238E27FC236}">
                    <a16:creationId xmlns:a16="http://schemas.microsoft.com/office/drawing/2014/main" id="{1A53AFEB-26B4-CB9D-EBA6-3219C8FA14C0}"/>
                  </a:ext>
                </a:extLst>
              </p:cNvPr>
              <p:cNvSpPr/>
              <p:nvPr/>
            </p:nvSpPr>
            <p:spPr>
              <a:xfrm>
                <a:off x="3140099" y="5711969"/>
                <a:ext cx="829815" cy="739631"/>
              </a:xfrm>
              <a:prstGeom prst="round2SameRect">
                <a:avLst>
                  <a:gd name="adj1" fmla="val 32829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AE21817B-4B9E-90CA-B9EC-74C567A5E756}"/>
                  </a:ext>
                </a:extLst>
              </p:cNvPr>
              <p:cNvSpPr/>
              <p:nvPr/>
            </p:nvSpPr>
            <p:spPr>
              <a:xfrm rot="10800000">
                <a:off x="2508357" y="5451086"/>
                <a:ext cx="927099" cy="1000514"/>
              </a:xfrm>
              <a:custGeom>
                <a:avLst/>
                <a:gdLst>
                  <a:gd name="connsiteX0" fmla="*/ 195300 w 1063814"/>
                  <a:gd name="connsiteY0" fmla="*/ 1084302 h 1084631"/>
                  <a:gd name="connsiteX1" fmla="*/ 6328 w 1063814"/>
                  <a:gd name="connsiteY1" fmla="*/ 947915 h 1084631"/>
                  <a:gd name="connsiteX2" fmla="*/ 136715 w 1063814"/>
                  <a:gd name="connsiteY2" fmla="*/ 722079 h 1084631"/>
                  <a:gd name="connsiteX3" fmla="*/ 636141 w 1063814"/>
                  <a:gd name="connsiteY3" fmla="*/ 588258 h 1084631"/>
                  <a:gd name="connsiteX4" fmla="*/ 724086 w 1063814"/>
                  <a:gd name="connsiteY4" fmla="*/ 0 h 1084631"/>
                  <a:gd name="connsiteX5" fmla="*/ 953696 w 1063814"/>
                  <a:gd name="connsiteY5" fmla="*/ 0 h 1084631"/>
                  <a:gd name="connsiteX6" fmla="*/ 1055472 w 1063814"/>
                  <a:gd name="connsiteY6" fmla="*/ 680775 h 1084631"/>
                  <a:gd name="connsiteX7" fmla="*/ 1052970 w 1063814"/>
                  <a:gd name="connsiteY7" fmla="*/ 680775 h 1084631"/>
                  <a:gd name="connsiteX8" fmla="*/ 1058685 w 1063814"/>
                  <a:gd name="connsiteY8" fmla="*/ 702102 h 1084631"/>
                  <a:gd name="connsiteX9" fmla="*/ 952998 w 1063814"/>
                  <a:gd name="connsiteY9" fmla="*/ 885156 h 1084631"/>
                  <a:gd name="connsiteX10" fmla="*/ 232165 w 1063814"/>
                  <a:gd name="connsiteY10" fmla="*/ 1078302 h 1084631"/>
                  <a:gd name="connsiteX11" fmla="*/ 195300 w 1063814"/>
                  <a:gd name="connsiteY11" fmla="*/ 1084302 h 1084631"/>
                  <a:gd name="connsiteX0" fmla="*/ 228837 w 1060486"/>
                  <a:gd name="connsiteY0" fmla="*/ 1078302 h 1079216"/>
                  <a:gd name="connsiteX1" fmla="*/ 3000 w 1060486"/>
                  <a:gd name="connsiteY1" fmla="*/ 947915 h 1079216"/>
                  <a:gd name="connsiteX2" fmla="*/ 133387 w 1060486"/>
                  <a:gd name="connsiteY2" fmla="*/ 722079 h 1079216"/>
                  <a:gd name="connsiteX3" fmla="*/ 632813 w 1060486"/>
                  <a:gd name="connsiteY3" fmla="*/ 588258 h 1079216"/>
                  <a:gd name="connsiteX4" fmla="*/ 720758 w 1060486"/>
                  <a:gd name="connsiteY4" fmla="*/ 0 h 1079216"/>
                  <a:gd name="connsiteX5" fmla="*/ 950368 w 1060486"/>
                  <a:gd name="connsiteY5" fmla="*/ 0 h 1079216"/>
                  <a:gd name="connsiteX6" fmla="*/ 1052144 w 1060486"/>
                  <a:gd name="connsiteY6" fmla="*/ 680775 h 1079216"/>
                  <a:gd name="connsiteX7" fmla="*/ 1049642 w 1060486"/>
                  <a:gd name="connsiteY7" fmla="*/ 680775 h 1079216"/>
                  <a:gd name="connsiteX8" fmla="*/ 1055357 w 1060486"/>
                  <a:gd name="connsiteY8" fmla="*/ 702102 h 1079216"/>
                  <a:gd name="connsiteX9" fmla="*/ 949670 w 1060486"/>
                  <a:gd name="connsiteY9" fmla="*/ 885156 h 1079216"/>
                  <a:gd name="connsiteX10" fmla="*/ 228837 w 1060486"/>
                  <a:gd name="connsiteY10" fmla="*/ 1078302 h 1079216"/>
                  <a:gd name="connsiteX0" fmla="*/ 3000 w 1060486"/>
                  <a:gd name="connsiteY0" fmla="*/ 947915 h 1079236"/>
                  <a:gd name="connsiteX1" fmla="*/ 133387 w 1060486"/>
                  <a:gd name="connsiteY1" fmla="*/ 722079 h 1079236"/>
                  <a:gd name="connsiteX2" fmla="*/ 632813 w 1060486"/>
                  <a:gd name="connsiteY2" fmla="*/ 588258 h 1079236"/>
                  <a:gd name="connsiteX3" fmla="*/ 720758 w 1060486"/>
                  <a:gd name="connsiteY3" fmla="*/ 0 h 1079236"/>
                  <a:gd name="connsiteX4" fmla="*/ 950368 w 1060486"/>
                  <a:gd name="connsiteY4" fmla="*/ 0 h 1079236"/>
                  <a:gd name="connsiteX5" fmla="*/ 1052144 w 1060486"/>
                  <a:gd name="connsiteY5" fmla="*/ 680775 h 1079236"/>
                  <a:gd name="connsiteX6" fmla="*/ 1049642 w 1060486"/>
                  <a:gd name="connsiteY6" fmla="*/ 680775 h 1079236"/>
                  <a:gd name="connsiteX7" fmla="*/ 1055357 w 1060486"/>
                  <a:gd name="connsiteY7" fmla="*/ 702102 h 1079236"/>
                  <a:gd name="connsiteX8" fmla="*/ 949670 w 1060486"/>
                  <a:gd name="connsiteY8" fmla="*/ 885156 h 1079236"/>
                  <a:gd name="connsiteX9" fmla="*/ 228837 w 1060486"/>
                  <a:gd name="connsiteY9" fmla="*/ 1078302 h 1079236"/>
                  <a:gd name="connsiteX10" fmla="*/ 94440 w 1060486"/>
                  <a:gd name="connsiteY10" fmla="*/ 1039355 h 1079236"/>
                  <a:gd name="connsiteX0" fmla="*/ 73053 w 1000152"/>
                  <a:gd name="connsiteY0" fmla="*/ 722079 h 1079236"/>
                  <a:gd name="connsiteX1" fmla="*/ 572479 w 1000152"/>
                  <a:gd name="connsiteY1" fmla="*/ 588258 h 1079236"/>
                  <a:gd name="connsiteX2" fmla="*/ 660424 w 1000152"/>
                  <a:gd name="connsiteY2" fmla="*/ 0 h 1079236"/>
                  <a:gd name="connsiteX3" fmla="*/ 890034 w 1000152"/>
                  <a:gd name="connsiteY3" fmla="*/ 0 h 1079236"/>
                  <a:gd name="connsiteX4" fmla="*/ 991810 w 1000152"/>
                  <a:gd name="connsiteY4" fmla="*/ 680775 h 1079236"/>
                  <a:gd name="connsiteX5" fmla="*/ 989308 w 1000152"/>
                  <a:gd name="connsiteY5" fmla="*/ 680775 h 1079236"/>
                  <a:gd name="connsiteX6" fmla="*/ 995023 w 1000152"/>
                  <a:gd name="connsiteY6" fmla="*/ 702102 h 1079236"/>
                  <a:gd name="connsiteX7" fmla="*/ 889336 w 1000152"/>
                  <a:gd name="connsiteY7" fmla="*/ 885156 h 1079236"/>
                  <a:gd name="connsiteX8" fmla="*/ 168503 w 1000152"/>
                  <a:gd name="connsiteY8" fmla="*/ 1078302 h 1079236"/>
                  <a:gd name="connsiteX9" fmla="*/ 34106 w 1000152"/>
                  <a:gd name="connsiteY9" fmla="*/ 1039355 h 1079236"/>
                  <a:gd name="connsiteX0" fmla="*/ 0 w 927099"/>
                  <a:gd name="connsiteY0" fmla="*/ 722079 h 1078302"/>
                  <a:gd name="connsiteX1" fmla="*/ 499426 w 927099"/>
                  <a:gd name="connsiteY1" fmla="*/ 588258 h 1078302"/>
                  <a:gd name="connsiteX2" fmla="*/ 587371 w 927099"/>
                  <a:gd name="connsiteY2" fmla="*/ 0 h 1078302"/>
                  <a:gd name="connsiteX3" fmla="*/ 816981 w 927099"/>
                  <a:gd name="connsiteY3" fmla="*/ 0 h 1078302"/>
                  <a:gd name="connsiteX4" fmla="*/ 918757 w 927099"/>
                  <a:gd name="connsiteY4" fmla="*/ 680775 h 1078302"/>
                  <a:gd name="connsiteX5" fmla="*/ 916255 w 927099"/>
                  <a:gd name="connsiteY5" fmla="*/ 680775 h 1078302"/>
                  <a:gd name="connsiteX6" fmla="*/ 921970 w 927099"/>
                  <a:gd name="connsiteY6" fmla="*/ 702102 h 1078302"/>
                  <a:gd name="connsiteX7" fmla="*/ 816283 w 927099"/>
                  <a:gd name="connsiteY7" fmla="*/ 885156 h 1078302"/>
                  <a:gd name="connsiteX8" fmla="*/ 95450 w 927099"/>
                  <a:gd name="connsiteY8" fmla="*/ 1078302 h 1078302"/>
                  <a:gd name="connsiteX0" fmla="*/ 0 w 927099"/>
                  <a:gd name="connsiteY0" fmla="*/ 722079 h 1014802"/>
                  <a:gd name="connsiteX1" fmla="*/ 499426 w 927099"/>
                  <a:gd name="connsiteY1" fmla="*/ 588258 h 1014802"/>
                  <a:gd name="connsiteX2" fmla="*/ 587371 w 927099"/>
                  <a:gd name="connsiteY2" fmla="*/ 0 h 1014802"/>
                  <a:gd name="connsiteX3" fmla="*/ 816981 w 927099"/>
                  <a:gd name="connsiteY3" fmla="*/ 0 h 1014802"/>
                  <a:gd name="connsiteX4" fmla="*/ 918757 w 927099"/>
                  <a:gd name="connsiteY4" fmla="*/ 680775 h 1014802"/>
                  <a:gd name="connsiteX5" fmla="*/ 916255 w 927099"/>
                  <a:gd name="connsiteY5" fmla="*/ 680775 h 1014802"/>
                  <a:gd name="connsiteX6" fmla="*/ 921970 w 927099"/>
                  <a:gd name="connsiteY6" fmla="*/ 702102 h 1014802"/>
                  <a:gd name="connsiteX7" fmla="*/ 816283 w 927099"/>
                  <a:gd name="connsiteY7" fmla="*/ 885156 h 1014802"/>
                  <a:gd name="connsiteX8" fmla="*/ 393900 w 927099"/>
                  <a:gd name="connsiteY8" fmla="*/ 1014802 h 1014802"/>
                  <a:gd name="connsiteX0" fmla="*/ 0 w 927099"/>
                  <a:gd name="connsiteY0" fmla="*/ 722079 h 1014802"/>
                  <a:gd name="connsiteX1" fmla="*/ 499426 w 927099"/>
                  <a:gd name="connsiteY1" fmla="*/ 588258 h 1014802"/>
                  <a:gd name="connsiteX2" fmla="*/ 587371 w 927099"/>
                  <a:gd name="connsiteY2" fmla="*/ 0 h 1014802"/>
                  <a:gd name="connsiteX3" fmla="*/ 816981 w 927099"/>
                  <a:gd name="connsiteY3" fmla="*/ 0 h 1014802"/>
                  <a:gd name="connsiteX4" fmla="*/ 918757 w 927099"/>
                  <a:gd name="connsiteY4" fmla="*/ 680775 h 1014802"/>
                  <a:gd name="connsiteX5" fmla="*/ 916255 w 927099"/>
                  <a:gd name="connsiteY5" fmla="*/ 680775 h 1014802"/>
                  <a:gd name="connsiteX6" fmla="*/ 921970 w 927099"/>
                  <a:gd name="connsiteY6" fmla="*/ 702102 h 1014802"/>
                  <a:gd name="connsiteX7" fmla="*/ 816283 w 927099"/>
                  <a:gd name="connsiteY7" fmla="*/ 885156 h 1014802"/>
                  <a:gd name="connsiteX8" fmla="*/ 393900 w 927099"/>
                  <a:gd name="connsiteY8" fmla="*/ 1014802 h 1014802"/>
                  <a:gd name="connsiteX0" fmla="*/ 0 w 927099"/>
                  <a:gd name="connsiteY0" fmla="*/ 722079 h 1000514"/>
                  <a:gd name="connsiteX1" fmla="*/ 499426 w 927099"/>
                  <a:gd name="connsiteY1" fmla="*/ 588258 h 1000514"/>
                  <a:gd name="connsiteX2" fmla="*/ 587371 w 927099"/>
                  <a:gd name="connsiteY2" fmla="*/ 0 h 1000514"/>
                  <a:gd name="connsiteX3" fmla="*/ 816981 w 927099"/>
                  <a:gd name="connsiteY3" fmla="*/ 0 h 1000514"/>
                  <a:gd name="connsiteX4" fmla="*/ 918757 w 927099"/>
                  <a:gd name="connsiteY4" fmla="*/ 680775 h 1000514"/>
                  <a:gd name="connsiteX5" fmla="*/ 916255 w 927099"/>
                  <a:gd name="connsiteY5" fmla="*/ 680775 h 1000514"/>
                  <a:gd name="connsiteX6" fmla="*/ 921970 w 927099"/>
                  <a:gd name="connsiteY6" fmla="*/ 702102 h 1000514"/>
                  <a:gd name="connsiteX7" fmla="*/ 816283 w 927099"/>
                  <a:gd name="connsiteY7" fmla="*/ 885156 h 1000514"/>
                  <a:gd name="connsiteX8" fmla="*/ 453431 w 927099"/>
                  <a:gd name="connsiteY8" fmla="*/ 1000514 h 1000514"/>
                  <a:gd name="connsiteX0" fmla="*/ 0 w 927099"/>
                  <a:gd name="connsiteY0" fmla="*/ 722079 h 1000514"/>
                  <a:gd name="connsiteX1" fmla="*/ 499426 w 927099"/>
                  <a:gd name="connsiteY1" fmla="*/ 588258 h 1000514"/>
                  <a:gd name="connsiteX2" fmla="*/ 587371 w 927099"/>
                  <a:gd name="connsiteY2" fmla="*/ 0 h 1000514"/>
                  <a:gd name="connsiteX3" fmla="*/ 816981 w 927099"/>
                  <a:gd name="connsiteY3" fmla="*/ 0 h 1000514"/>
                  <a:gd name="connsiteX4" fmla="*/ 918757 w 927099"/>
                  <a:gd name="connsiteY4" fmla="*/ 680775 h 1000514"/>
                  <a:gd name="connsiteX5" fmla="*/ 921970 w 927099"/>
                  <a:gd name="connsiteY5" fmla="*/ 702102 h 1000514"/>
                  <a:gd name="connsiteX6" fmla="*/ 816283 w 927099"/>
                  <a:gd name="connsiteY6" fmla="*/ 885156 h 1000514"/>
                  <a:gd name="connsiteX7" fmla="*/ 453431 w 927099"/>
                  <a:gd name="connsiteY7" fmla="*/ 1000514 h 1000514"/>
                  <a:gd name="connsiteX0" fmla="*/ 0 w 927099"/>
                  <a:gd name="connsiteY0" fmla="*/ 722079 h 1000514"/>
                  <a:gd name="connsiteX1" fmla="*/ 499426 w 927099"/>
                  <a:gd name="connsiteY1" fmla="*/ 588258 h 1000514"/>
                  <a:gd name="connsiteX2" fmla="*/ 587371 w 927099"/>
                  <a:gd name="connsiteY2" fmla="*/ 0 h 1000514"/>
                  <a:gd name="connsiteX3" fmla="*/ 816981 w 927099"/>
                  <a:gd name="connsiteY3" fmla="*/ 0 h 1000514"/>
                  <a:gd name="connsiteX4" fmla="*/ 921970 w 927099"/>
                  <a:gd name="connsiteY4" fmla="*/ 702102 h 1000514"/>
                  <a:gd name="connsiteX5" fmla="*/ 816283 w 927099"/>
                  <a:gd name="connsiteY5" fmla="*/ 885156 h 1000514"/>
                  <a:gd name="connsiteX6" fmla="*/ 453431 w 927099"/>
                  <a:gd name="connsiteY6" fmla="*/ 1000514 h 1000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7099" h="1000514">
                    <a:moveTo>
                      <a:pt x="0" y="722079"/>
                    </a:moveTo>
                    <a:lnTo>
                      <a:pt x="499426" y="588258"/>
                    </a:lnTo>
                    <a:lnTo>
                      <a:pt x="587371" y="0"/>
                    </a:lnTo>
                    <a:lnTo>
                      <a:pt x="816981" y="0"/>
                    </a:lnTo>
                    <a:lnTo>
                      <a:pt x="921970" y="702102"/>
                    </a:lnTo>
                    <a:cubicBezTo>
                      <a:pt x="943334" y="781835"/>
                      <a:pt x="896016" y="863791"/>
                      <a:pt x="816283" y="885156"/>
                    </a:cubicBezTo>
                    <a:lnTo>
                      <a:pt x="453431" y="1000514"/>
                    </a:lnTo>
                  </a:path>
                </a:pathLst>
              </a:custGeom>
              <a:solidFill>
                <a:srgbClr val="00B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1CF39C1A-1048-432C-8B3E-08A5A973554E}"/>
                  </a:ext>
                </a:extLst>
              </p:cNvPr>
              <p:cNvSpPr/>
              <p:nvPr/>
            </p:nvSpPr>
            <p:spPr>
              <a:xfrm rot="20700000">
                <a:off x="2702261" y="4592812"/>
                <a:ext cx="1161951" cy="1796428"/>
              </a:xfrm>
              <a:custGeom>
                <a:avLst/>
                <a:gdLst>
                  <a:gd name="connsiteX0" fmla="*/ 997503 w 1161951"/>
                  <a:gd name="connsiteY0" fmla="*/ 21159 h 1796428"/>
                  <a:gd name="connsiteX1" fmla="*/ 1161951 w 1161951"/>
                  <a:gd name="connsiteY1" fmla="*/ 269254 h 1796428"/>
                  <a:gd name="connsiteX2" fmla="*/ 1161951 w 1161951"/>
                  <a:gd name="connsiteY2" fmla="*/ 1079387 h 1796428"/>
                  <a:gd name="connsiteX3" fmla="*/ 1159134 w 1161951"/>
                  <a:gd name="connsiteY3" fmla="*/ 1079387 h 1796428"/>
                  <a:gd name="connsiteX4" fmla="*/ 1156679 w 1161951"/>
                  <a:gd name="connsiteY4" fmla="*/ 1103744 h 1796428"/>
                  <a:gd name="connsiteX5" fmla="*/ 976031 w 1161951"/>
                  <a:gd name="connsiteY5" fmla="*/ 1250976 h 1796428"/>
                  <a:gd name="connsiteX6" fmla="*/ 458987 w 1161951"/>
                  <a:gd name="connsiteY6" fmla="*/ 1250976 h 1796428"/>
                  <a:gd name="connsiteX7" fmla="*/ 221786 w 1161951"/>
                  <a:gd name="connsiteY7" fmla="*/ 1796428 h 1796428"/>
                  <a:gd name="connsiteX8" fmla="*/ 0 w 1161951"/>
                  <a:gd name="connsiteY8" fmla="*/ 1737001 h 1796428"/>
                  <a:gd name="connsiteX9" fmla="*/ 80306 w 1161951"/>
                  <a:gd name="connsiteY9" fmla="*/ 1031649 h 1796428"/>
                  <a:gd name="connsiteX10" fmla="*/ 229769 w 1161951"/>
                  <a:gd name="connsiteY10" fmla="*/ 882186 h 1796428"/>
                  <a:gd name="connsiteX11" fmla="*/ 293248 w 1161951"/>
                  <a:gd name="connsiteY11" fmla="*/ 881442 h 1796428"/>
                  <a:gd name="connsiteX12" fmla="*/ 293248 w 1161951"/>
                  <a:gd name="connsiteY12" fmla="*/ 269254 h 1796428"/>
                  <a:gd name="connsiteX13" fmla="*/ 562502 w 1161951"/>
                  <a:gd name="connsiteY13" fmla="*/ 0 h 1796428"/>
                  <a:gd name="connsiteX14" fmla="*/ 892697 w 1161951"/>
                  <a:gd name="connsiteY14" fmla="*/ 0 h 1796428"/>
                  <a:gd name="connsiteX15" fmla="*/ 997503 w 1161951"/>
                  <a:gd name="connsiteY15" fmla="*/ 21159 h 1796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61951" h="1796428">
                    <a:moveTo>
                      <a:pt x="997503" y="21159"/>
                    </a:moveTo>
                    <a:cubicBezTo>
                      <a:pt x="1094142" y="62034"/>
                      <a:pt x="1161951" y="157725"/>
                      <a:pt x="1161951" y="269254"/>
                    </a:cubicBezTo>
                    <a:lnTo>
                      <a:pt x="1161951" y="1079387"/>
                    </a:lnTo>
                    <a:lnTo>
                      <a:pt x="1159134" y="1079387"/>
                    </a:lnTo>
                    <a:lnTo>
                      <a:pt x="1156679" y="1103744"/>
                    </a:lnTo>
                    <a:cubicBezTo>
                      <a:pt x="1139484" y="1187770"/>
                      <a:pt x="1065140" y="1250977"/>
                      <a:pt x="976031" y="1250976"/>
                    </a:cubicBezTo>
                    <a:lnTo>
                      <a:pt x="458987" y="1250976"/>
                    </a:lnTo>
                    <a:lnTo>
                      <a:pt x="221786" y="1796428"/>
                    </a:lnTo>
                    <a:lnTo>
                      <a:pt x="0" y="1737001"/>
                    </a:lnTo>
                    <a:lnTo>
                      <a:pt x="80306" y="1031649"/>
                    </a:lnTo>
                    <a:cubicBezTo>
                      <a:pt x="80306" y="949103"/>
                      <a:pt x="147223" y="882187"/>
                      <a:pt x="229769" y="882186"/>
                    </a:cubicBezTo>
                    <a:lnTo>
                      <a:pt x="293248" y="881442"/>
                    </a:lnTo>
                    <a:lnTo>
                      <a:pt x="293248" y="269254"/>
                    </a:lnTo>
                    <a:cubicBezTo>
                      <a:pt x="293248" y="120549"/>
                      <a:pt x="413797" y="0"/>
                      <a:pt x="562502" y="0"/>
                    </a:cubicBezTo>
                    <a:lnTo>
                      <a:pt x="892697" y="0"/>
                    </a:lnTo>
                    <a:cubicBezTo>
                      <a:pt x="929873" y="0"/>
                      <a:pt x="965290" y="7534"/>
                      <a:pt x="997503" y="21159"/>
                    </a:cubicBezTo>
                    <a:close/>
                  </a:path>
                </a:pathLst>
              </a:custGeom>
              <a:solidFill>
                <a:srgbClr val="00B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4CB713FB-0305-E5AA-ACD0-DC81CDF1B0C6}"/>
                  </a:ext>
                </a:extLst>
              </p:cNvPr>
              <p:cNvSpPr/>
              <p:nvPr/>
            </p:nvSpPr>
            <p:spPr>
              <a:xfrm>
                <a:off x="2280697" y="3517055"/>
                <a:ext cx="1276965" cy="1276965"/>
              </a:xfrm>
              <a:prstGeom prst="ellipse">
                <a:avLst/>
              </a:prstGeom>
              <a:solidFill>
                <a:srgbClr val="00B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25B0D878-005A-66A3-6891-BE5214CA449A}"/>
                  </a:ext>
                </a:extLst>
              </p:cNvPr>
              <p:cNvSpPr/>
              <p:nvPr/>
            </p:nvSpPr>
            <p:spPr>
              <a:xfrm>
                <a:off x="2365769" y="4285654"/>
                <a:ext cx="278656" cy="107454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79901845-A61D-F869-F393-C77972EC2BC5}"/>
                  </a:ext>
                </a:extLst>
              </p:cNvPr>
              <p:cNvSpPr/>
              <p:nvPr/>
            </p:nvSpPr>
            <p:spPr>
              <a:xfrm>
                <a:off x="2846781" y="4285654"/>
                <a:ext cx="278656" cy="107454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9E1D9F60-D7F2-30EC-D0AF-0E8B0977D8B2}"/>
                </a:ext>
              </a:extLst>
            </p:cNvPr>
            <p:cNvSpPr/>
            <p:nvPr/>
          </p:nvSpPr>
          <p:spPr>
            <a:xfrm>
              <a:off x="1386966" y="2118126"/>
              <a:ext cx="804597" cy="259303"/>
            </a:xfrm>
            <a:prstGeom prst="rect">
              <a:avLst/>
            </a:prstGeom>
            <a:solidFill>
              <a:srgbClr val="C0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96794135-DC54-7418-977F-9154C4A6E747}"/>
                </a:ext>
              </a:extLst>
            </p:cNvPr>
            <p:cNvSpPr/>
            <p:nvPr/>
          </p:nvSpPr>
          <p:spPr>
            <a:xfrm>
              <a:off x="1853707" y="1895062"/>
              <a:ext cx="748417" cy="613109"/>
            </a:xfrm>
            <a:custGeom>
              <a:avLst/>
              <a:gdLst>
                <a:gd name="connsiteX0" fmla="*/ 577018 w 818171"/>
                <a:gd name="connsiteY0" fmla="*/ 1119 h 757777"/>
                <a:gd name="connsiteX1" fmla="*/ 674814 w 818171"/>
                <a:gd name="connsiteY1" fmla="*/ 87525 h 757777"/>
                <a:gd name="connsiteX2" fmla="*/ 814120 w 818171"/>
                <a:gd name="connsiteY2" fmla="*/ 607423 h 757777"/>
                <a:gd name="connsiteX3" fmla="*/ 772629 w 818171"/>
                <a:gd name="connsiteY3" fmla="*/ 731151 h 757777"/>
                <a:gd name="connsiteX4" fmla="*/ 750138 w 818171"/>
                <a:gd name="connsiteY4" fmla="*/ 742323 h 757777"/>
                <a:gd name="connsiteX5" fmla="*/ 740976 w 818171"/>
                <a:gd name="connsiteY5" fmla="*/ 748500 h 757777"/>
                <a:gd name="connsiteX6" fmla="*/ 735460 w 818171"/>
                <a:gd name="connsiteY6" fmla="*/ 749614 h 757777"/>
                <a:gd name="connsiteX7" fmla="*/ 730645 w 818171"/>
                <a:gd name="connsiteY7" fmla="*/ 752005 h 757777"/>
                <a:gd name="connsiteX8" fmla="*/ 720450 w 818171"/>
                <a:gd name="connsiteY8" fmla="*/ 752644 h 757777"/>
                <a:gd name="connsiteX9" fmla="*/ 695025 w 818171"/>
                <a:gd name="connsiteY9" fmla="*/ 757777 h 757777"/>
                <a:gd name="connsiteX10" fmla="*/ 118051 w 818171"/>
                <a:gd name="connsiteY10" fmla="*/ 757777 h 757777"/>
                <a:gd name="connsiteX11" fmla="*/ 0 w 818171"/>
                <a:gd name="connsiteY11" fmla="*/ 639726 h 757777"/>
                <a:gd name="connsiteX12" fmla="*/ 118051 w 818171"/>
                <a:gd name="connsiteY12" fmla="*/ 521675 h 757777"/>
                <a:gd name="connsiteX13" fmla="*/ 546713 w 818171"/>
                <a:gd name="connsiteY13" fmla="*/ 521675 h 757777"/>
                <a:gd name="connsiteX14" fmla="*/ 446757 w 818171"/>
                <a:gd name="connsiteY14" fmla="*/ 148633 h 757777"/>
                <a:gd name="connsiteX15" fmla="*/ 530232 w 818171"/>
                <a:gd name="connsiteY15" fmla="*/ 4051 h 757777"/>
                <a:gd name="connsiteX16" fmla="*/ 577018 w 818171"/>
                <a:gd name="connsiteY16" fmla="*/ 1119 h 757777"/>
                <a:gd name="connsiteX0" fmla="*/ 577018 w 818171"/>
                <a:gd name="connsiteY0" fmla="*/ 0 h 756658"/>
                <a:gd name="connsiteX1" fmla="*/ 674814 w 818171"/>
                <a:gd name="connsiteY1" fmla="*/ 86406 h 756658"/>
                <a:gd name="connsiteX2" fmla="*/ 814120 w 818171"/>
                <a:gd name="connsiteY2" fmla="*/ 606304 h 756658"/>
                <a:gd name="connsiteX3" fmla="*/ 772629 w 818171"/>
                <a:gd name="connsiteY3" fmla="*/ 730032 h 756658"/>
                <a:gd name="connsiteX4" fmla="*/ 750138 w 818171"/>
                <a:gd name="connsiteY4" fmla="*/ 741204 h 756658"/>
                <a:gd name="connsiteX5" fmla="*/ 740976 w 818171"/>
                <a:gd name="connsiteY5" fmla="*/ 747381 h 756658"/>
                <a:gd name="connsiteX6" fmla="*/ 735460 w 818171"/>
                <a:gd name="connsiteY6" fmla="*/ 748495 h 756658"/>
                <a:gd name="connsiteX7" fmla="*/ 730645 w 818171"/>
                <a:gd name="connsiteY7" fmla="*/ 750886 h 756658"/>
                <a:gd name="connsiteX8" fmla="*/ 720450 w 818171"/>
                <a:gd name="connsiteY8" fmla="*/ 751525 h 756658"/>
                <a:gd name="connsiteX9" fmla="*/ 695025 w 818171"/>
                <a:gd name="connsiteY9" fmla="*/ 756658 h 756658"/>
                <a:gd name="connsiteX10" fmla="*/ 118051 w 818171"/>
                <a:gd name="connsiteY10" fmla="*/ 756658 h 756658"/>
                <a:gd name="connsiteX11" fmla="*/ 0 w 818171"/>
                <a:gd name="connsiteY11" fmla="*/ 638607 h 756658"/>
                <a:gd name="connsiteX12" fmla="*/ 118051 w 818171"/>
                <a:gd name="connsiteY12" fmla="*/ 520556 h 756658"/>
                <a:gd name="connsiteX13" fmla="*/ 546713 w 818171"/>
                <a:gd name="connsiteY13" fmla="*/ 520556 h 756658"/>
                <a:gd name="connsiteX14" fmla="*/ 446757 w 818171"/>
                <a:gd name="connsiteY14" fmla="*/ 147514 h 756658"/>
                <a:gd name="connsiteX15" fmla="*/ 577018 w 818171"/>
                <a:gd name="connsiteY15" fmla="*/ 0 h 756658"/>
                <a:gd name="connsiteX0" fmla="*/ 577018 w 818171"/>
                <a:gd name="connsiteY0" fmla="*/ 0 h 756658"/>
                <a:gd name="connsiteX1" fmla="*/ 674814 w 818171"/>
                <a:gd name="connsiteY1" fmla="*/ 86406 h 756658"/>
                <a:gd name="connsiteX2" fmla="*/ 814120 w 818171"/>
                <a:gd name="connsiteY2" fmla="*/ 606304 h 756658"/>
                <a:gd name="connsiteX3" fmla="*/ 772629 w 818171"/>
                <a:gd name="connsiteY3" fmla="*/ 730032 h 756658"/>
                <a:gd name="connsiteX4" fmla="*/ 750138 w 818171"/>
                <a:gd name="connsiteY4" fmla="*/ 741204 h 756658"/>
                <a:gd name="connsiteX5" fmla="*/ 740976 w 818171"/>
                <a:gd name="connsiteY5" fmla="*/ 747381 h 756658"/>
                <a:gd name="connsiteX6" fmla="*/ 735460 w 818171"/>
                <a:gd name="connsiteY6" fmla="*/ 748495 h 756658"/>
                <a:gd name="connsiteX7" fmla="*/ 730645 w 818171"/>
                <a:gd name="connsiteY7" fmla="*/ 750886 h 756658"/>
                <a:gd name="connsiteX8" fmla="*/ 720450 w 818171"/>
                <a:gd name="connsiteY8" fmla="*/ 751525 h 756658"/>
                <a:gd name="connsiteX9" fmla="*/ 695025 w 818171"/>
                <a:gd name="connsiteY9" fmla="*/ 756658 h 756658"/>
                <a:gd name="connsiteX10" fmla="*/ 118051 w 818171"/>
                <a:gd name="connsiteY10" fmla="*/ 756658 h 756658"/>
                <a:gd name="connsiteX11" fmla="*/ 0 w 818171"/>
                <a:gd name="connsiteY11" fmla="*/ 638607 h 756658"/>
                <a:gd name="connsiteX12" fmla="*/ 118051 w 818171"/>
                <a:gd name="connsiteY12" fmla="*/ 520556 h 756658"/>
                <a:gd name="connsiteX13" fmla="*/ 546713 w 818171"/>
                <a:gd name="connsiteY13" fmla="*/ 520556 h 756658"/>
                <a:gd name="connsiteX14" fmla="*/ 446757 w 818171"/>
                <a:gd name="connsiteY14" fmla="*/ 147514 h 756658"/>
                <a:gd name="connsiteX15" fmla="*/ 668458 w 818171"/>
                <a:gd name="connsiteY15" fmla="*/ 91440 h 756658"/>
                <a:gd name="connsiteX0" fmla="*/ 674814 w 818171"/>
                <a:gd name="connsiteY0" fmla="*/ 35943 h 706195"/>
                <a:gd name="connsiteX1" fmla="*/ 814120 w 818171"/>
                <a:gd name="connsiteY1" fmla="*/ 555841 h 706195"/>
                <a:gd name="connsiteX2" fmla="*/ 772629 w 818171"/>
                <a:gd name="connsiteY2" fmla="*/ 679569 h 706195"/>
                <a:gd name="connsiteX3" fmla="*/ 750138 w 818171"/>
                <a:gd name="connsiteY3" fmla="*/ 690741 h 706195"/>
                <a:gd name="connsiteX4" fmla="*/ 740976 w 818171"/>
                <a:gd name="connsiteY4" fmla="*/ 696918 h 706195"/>
                <a:gd name="connsiteX5" fmla="*/ 735460 w 818171"/>
                <a:gd name="connsiteY5" fmla="*/ 698032 h 706195"/>
                <a:gd name="connsiteX6" fmla="*/ 730645 w 818171"/>
                <a:gd name="connsiteY6" fmla="*/ 700423 h 706195"/>
                <a:gd name="connsiteX7" fmla="*/ 720450 w 818171"/>
                <a:gd name="connsiteY7" fmla="*/ 701062 h 706195"/>
                <a:gd name="connsiteX8" fmla="*/ 695025 w 818171"/>
                <a:gd name="connsiteY8" fmla="*/ 706195 h 706195"/>
                <a:gd name="connsiteX9" fmla="*/ 118051 w 818171"/>
                <a:gd name="connsiteY9" fmla="*/ 706195 h 706195"/>
                <a:gd name="connsiteX10" fmla="*/ 0 w 818171"/>
                <a:gd name="connsiteY10" fmla="*/ 588144 h 706195"/>
                <a:gd name="connsiteX11" fmla="*/ 118051 w 818171"/>
                <a:gd name="connsiteY11" fmla="*/ 470093 h 706195"/>
                <a:gd name="connsiteX12" fmla="*/ 546713 w 818171"/>
                <a:gd name="connsiteY12" fmla="*/ 470093 h 706195"/>
                <a:gd name="connsiteX13" fmla="*/ 446757 w 818171"/>
                <a:gd name="connsiteY13" fmla="*/ 97051 h 706195"/>
                <a:gd name="connsiteX14" fmla="*/ 668458 w 818171"/>
                <a:gd name="connsiteY14" fmla="*/ 40977 h 706195"/>
                <a:gd name="connsiteX0" fmla="*/ 674814 w 818171"/>
                <a:gd name="connsiteY0" fmla="*/ 0 h 670252"/>
                <a:gd name="connsiteX1" fmla="*/ 814120 w 818171"/>
                <a:gd name="connsiteY1" fmla="*/ 519898 h 670252"/>
                <a:gd name="connsiteX2" fmla="*/ 772629 w 818171"/>
                <a:gd name="connsiteY2" fmla="*/ 643626 h 670252"/>
                <a:gd name="connsiteX3" fmla="*/ 750138 w 818171"/>
                <a:gd name="connsiteY3" fmla="*/ 654798 h 670252"/>
                <a:gd name="connsiteX4" fmla="*/ 740976 w 818171"/>
                <a:gd name="connsiteY4" fmla="*/ 660975 h 670252"/>
                <a:gd name="connsiteX5" fmla="*/ 735460 w 818171"/>
                <a:gd name="connsiteY5" fmla="*/ 662089 h 670252"/>
                <a:gd name="connsiteX6" fmla="*/ 730645 w 818171"/>
                <a:gd name="connsiteY6" fmla="*/ 664480 h 670252"/>
                <a:gd name="connsiteX7" fmla="*/ 720450 w 818171"/>
                <a:gd name="connsiteY7" fmla="*/ 665119 h 670252"/>
                <a:gd name="connsiteX8" fmla="*/ 695025 w 818171"/>
                <a:gd name="connsiteY8" fmla="*/ 670252 h 670252"/>
                <a:gd name="connsiteX9" fmla="*/ 118051 w 818171"/>
                <a:gd name="connsiteY9" fmla="*/ 670252 h 670252"/>
                <a:gd name="connsiteX10" fmla="*/ 0 w 818171"/>
                <a:gd name="connsiteY10" fmla="*/ 552201 h 670252"/>
                <a:gd name="connsiteX11" fmla="*/ 118051 w 818171"/>
                <a:gd name="connsiteY11" fmla="*/ 434150 h 670252"/>
                <a:gd name="connsiteX12" fmla="*/ 546713 w 818171"/>
                <a:gd name="connsiteY12" fmla="*/ 434150 h 670252"/>
                <a:gd name="connsiteX13" fmla="*/ 446757 w 818171"/>
                <a:gd name="connsiteY13" fmla="*/ 61108 h 670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18171" h="670252">
                  <a:moveTo>
                    <a:pt x="674814" y="0"/>
                  </a:moveTo>
                  <a:lnTo>
                    <a:pt x="814120" y="519898"/>
                  </a:lnTo>
                  <a:cubicBezTo>
                    <a:pt x="826776" y="567130"/>
                    <a:pt x="808918" y="615350"/>
                    <a:pt x="772629" y="643626"/>
                  </a:cubicBezTo>
                  <a:lnTo>
                    <a:pt x="750138" y="654798"/>
                  </a:lnTo>
                  <a:lnTo>
                    <a:pt x="740976" y="660975"/>
                  </a:lnTo>
                  <a:lnTo>
                    <a:pt x="735460" y="662089"/>
                  </a:lnTo>
                  <a:lnTo>
                    <a:pt x="730645" y="664480"/>
                  </a:lnTo>
                  <a:lnTo>
                    <a:pt x="720450" y="665119"/>
                  </a:lnTo>
                  <a:lnTo>
                    <a:pt x="695025" y="670252"/>
                  </a:lnTo>
                  <a:lnTo>
                    <a:pt x="118051" y="670252"/>
                  </a:lnTo>
                  <a:cubicBezTo>
                    <a:pt x="52853" y="670252"/>
                    <a:pt x="0" y="617399"/>
                    <a:pt x="0" y="552201"/>
                  </a:cubicBezTo>
                  <a:cubicBezTo>
                    <a:pt x="0" y="487003"/>
                    <a:pt x="52853" y="434150"/>
                    <a:pt x="118051" y="434150"/>
                  </a:cubicBezTo>
                  <a:lnTo>
                    <a:pt x="546713" y="434150"/>
                  </a:lnTo>
                  <a:lnTo>
                    <a:pt x="446757" y="61108"/>
                  </a:lnTo>
                </a:path>
              </a:pathLst>
            </a:custGeom>
            <a:solidFill>
              <a:srgbClr val="00B05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上の 2 つの角を丸める 13">
              <a:extLst>
                <a:ext uri="{FF2B5EF4-FFF2-40B4-BE49-F238E27FC236}">
                  <a16:creationId xmlns:a16="http://schemas.microsoft.com/office/drawing/2014/main" id="{FD706F37-861D-D17A-88D9-EAAA25FF915E}"/>
                </a:ext>
              </a:extLst>
            </p:cNvPr>
            <p:cNvSpPr/>
            <p:nvPr/>
          </p:nvSpPr>
          <p:spPr>
            <a:xfrm>
              <a:off x="1576561" y="1638300"/>
              <a:ext cx="323677" cy="122594"/>
            </a:xfrm>
            <a:prstGeom prst="round2SameRect">
              <a:avLst>
                <a:gd name="adj1" fmla="val 37597"/>
                <a:gd name="adj2" fmla="val 31866"/>
              </a:avLst>
            </a:pr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FB872147-AE50-FBD5-F204-4446767D26E5}"/>
                </a:ext>
              </a:extLst>
            </p:cNvPr>
            <p:cNvGrpSpPr/>
            <p:nvPr/>
          </p:nvGrpSpPr>
          <p:grpSpPr>
            <a:xfrm rot="3600000">
              <a:off x="1356403" y="1565272"/>
              <a:ext cx="186791" cy="630499"/>
              <a:chOff x="3080792" y="1646373"/>
              <a:chExt cx="186791" cy="630499"/>
            </a:xfrm>
          </p:grpSpPr>
          <p:sp>
            <p:nvSpPr>
              <p:cNvPr id="15" name="台形 14">
                <a:extLst>
                  <a:ext uri="{FF2B5EF4-FFF2-40B4-BE49-F238E27FC236}">
                    <a16:creationId xmlns:a16="http://schemas.microsoft.com/office/drawing/2014/main" id="{1DF8EAFB-29D8-CCD6-BC0B-1E3B168973A7}"/>
                  </a:ext>
                </a:extLst>
              </p:cNvPr>
              <p:cNvSpPr/>
              <p:nvPr/>
            </p:nvSpPr>
            <p:spPr>
              <a:xfrm>
                <a:off x="3080792" y="1655898"/>
                <a:ext cx="86779" cy="620974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台形 15">
                <a:extLst>
                  <a:ext uri="{FF2B5EF4-FFF2-40B4-BE49-F238E27FC236}">
                    <a16:creationId xmlns:a16="http://schemas.microsoft.com/office/drawing/2014/main" id="{F7D01C80-D5BD-F2D1-F0DE-3CD3CD19F9F9}"/>
                  </a:ext>
                </a:extLst>
              </p:cNvPr>
              <p:cNvSpPr/>
              <p:nvPr/>
            </p:nvSpPr>
            <p:spPr>
              <a:xfrm rot="21079875">
                <a:off x="3180804" y="1646373"/>
                <a:ext cx="86779" cy="620974"/>
              </a:xfrm>
              <a:prstGeom prst="trapezoid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39D6A5AE-316E-E1F2-B144-1544E844F39D}"/>
              </a:ext>
            </a:extLst>
          </p:cNvPr>
          <p:cNvGrpSpPr/>
          <p:nvPr/>
        </p:nvGrpSpPr>
        <p:grpSpPr>
          <a:xfrm>
            <a:off x="4175136" y="629307"/>
            <a:ext cx="1956915" cy="2729721"/>
            <a:chOff x="4175136" y="629307"/>
            <a:chExt cx="1956915" cy="2729721"/>
          </a:xfrm>
        </p:grpSpPr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EE082C6E-8DAE-0DFC-A1A8-749CABC9BF84}"/>
                </a:ext>
              </a:extLst>
            </p:cNvPr>
            <p:cNvSpPr/>
            <p:nvPr/>
          </p:nvSpPr>
          <p:spPr>
            <a:xfrm>
              <a:off x="4739862" y="2697858"/>
              <a:ext cx="741787" cy="661170"/>
            </a:xfrm>
            <a:prstGeom prst="round2SameRect">
              <a:avLst>
                <a:gd name="adj1" fmla="val 32829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FFD0B327-DB6B-FAE0-3F77-1128AF86BFF9}"/>
                </a:ext>
              </a:extLst>
            </p:cNvPr>
            <p:cNvSpPr/>
            <p:nvPr/>
          </p:nvSpPr>
          <p:spPr>
            <a:xfrm rot="10800000">
              <a:off x="4175136" y="2397953"/>
              <a:ext cx="1027424" cy="951142"/>
            </a:xfrm>
            <a:custGeom>
              <a:avLst/>
              <a:gdLst>
                <a:gd name="connsiteX0" fmla="*/ 195300 w 1063814"/>
                <a:gd name="connsiteY0" fmla="*/ 1084302 h 1084631"/>
                <a:gd name="connsiteX1" fmla="*/ 6328 w 1063814"/>
                <a:gd name="connsiteY1" fmla="*/ 947915 h 1084631"/>
                <a:gd name="connsiteX2" fmla="*/ 136715 w 1063814"/>
                <a:gd name="connsiteY2" fmla="*/ 722079 h 1084631"/>
                <a:gd name="connsiteX3" fmla="*/ 636141 w 1063814"/>
                <a:gd name="connsiteY3" fmla="*/ 588258 h 1084631"/>
                <a:gd name="connsiteX4" fmla="*/ 724086 w 1063814"/>
                <a:gd name="connsiteY4" fmla="*/ 0 h 1084631"/>
                <a:gd name="connsiteX5" fmla="*/ 953696 w 1063814"/>
                <a:gd name="connsiteY5" fmla="*/ 0 h 1084631"/>
                <a:gd name="connsiteX6" fmla="*/ 1055472 w 1063814"/>
                <a:gd name="connsiteY6" fmla="*/ 680775 h 1084631"/>
                <a:gd name="connsiteX7" fmla="*/ 1052970 w 1063814"/>
                <a:gd name="connsiteY7" fmla="*/ 680775 h 1084631"/>
                <a:gd name="connsiteX8" fmla="*/ 1058685 w 1063814"/>
                <a:gd name="connsiteY8" fmla="*/ 702102 h 1084631"/>
                <a:gd name="connsiteX9" fmla="*/ 952998 w 1063814"/>
                <a:gd name="connsiteY9" fmla="*/ 885156 h 1084631"/>
                <a:gd name="connsiteX10" fmla="*/ 232165 w 1063814"/>
                <a:gd name="connsiteY10" fmla="*/ 1078302 h 1084631"/>
                <a:gd name="connsiteX11" fmla="*/ 195300 w 1063814"/>
                <a:gd name="connsiteY11" fmla="*/ 1084302 h 1084631"/>
                <a:gd name="connsiteX0" fmla="*/ 228837 w 1060486"/>
                <a:gd name="connsiteY0" fmla="*/ 1078302 h 1079216"/>
                <a:gd name="connsiteX1" fmla="*/ 3000 w 1060486"/>
                <a:gd name="connsiteY1" fmla="*/ 947915 h 1079216"/>
                <a:gd name="connsiteX2" fmla="*/ 133387 w 1060486"/>
                <a:gd name="connsiteY2" fmla="*/ 722079 h 1079216"/>
                <a:gd name="connsiteX3" fmla="*/ 632813 w 1060486"/>
                <a:gd name="connsiteY3" fmla="*/ 588258 h 1079216"/>
                <a:gd name="connsiteX4" fmla="*/ 720758 w 1060486"/>
                <a:gd name="connsiteY4" fmla="*/ 0 h 1079216"/>
                <a:gd name="connsiteX5" fmla="*/ 950368 w 1060486"/>
                <a:gd name="connsiteY5" fmla="*/ 0 h 1079216"/>
                <a:gd name="connsiteX6" fmla="*/ 1052144 w 1060486"/>
                <a:gd name="connsiteY6" fmla="*/ 680775 h 1079216"/>
                <a:gd name="connsiteX7" fmla="*/ 1049642 w 1060486"/>
                <a:gd name="connsiteY7" fmla="*/ 680775 h 1079216"/>
                <a:gd name="connsiteX8" fmla="*/ 1055357 w 1060486"/>
                <a:gd name="connsiteY8" fmla="*/ 702102 h 1079216"/>
                <a:gd name="connsiteX9" fmla="*/ 949670 w 1060486"/>
                <a:gd name="connsiteY9" fmla="*/ 885156 h 1079216"/>
                <a:gd name="connsiteX10" fmla="*/ 228837 w 1060486"/>
                <a:gd name="connsiteY10" fmla="*/ 1078302 h 1079216"/>
                <a:gd name="connsiteX0" fmla="*/ 3000 w 1060486"/>
                <a:gd name="connsiteY0" fmla="*/ 947915 h 1079236"/>
                <a:gd name="connsiteX1" fmla="*/ 133387 w 1060486"/>
                <a:gd name="connsiteY1" fmla="*/ 722079 h 1079236"/>
                <a:gd name="connsiteX2" fmla="*/ 632813 w 1060486"/>
                <a:gd name="connsiteY2" fmla="*/ 588258 h 1079236"/>
                <a:gd name="connsiteX3" fmla="*/ 720758 w 1060486"/>
                <a:gd name="connsiteY3" fmla="*/ 0 h 1079236"/>
                <a:gd name="connsiteX4" fmla="*/ 950368 w 1060486"/>
                <a:gd name="connsiteY4" fmla="*/ 0 h 1079236"/>
                <a:gd name="connsiteX5" fmla="*/ 1052144 w 1060486"/>
                <a:gd name="connsiteY5" fmla="*/ 680775 h 1079236"/>
                <a:gd name="connsiteX6" fmla="*/ 1049642 w 1060486"/>
                <a:gd name="connsiteY6" fmla="*/ 680775 h 1079236"/>
                <a:gd name="connsiteX7" fmla="*/ 1055357 w 1060486"/>
                <a:gd name="connsiteY7" fmla="*/ 702102 h 1079236"/>
                <a:gd name="connsiteX8" fmla="*/ 949670 w 1060486"/>
                <a:gd name="connsiteY8" fmla="*/ 885156 h 1079236"/>
                <a:gd name="connsiteX9" fmla="*/ 228837 w 1060486"/>
                <a:gd name="connsiteY9" fmla="*/ 1078302 h 1079236"/>
                <a:gd name="connsiteX10" fmla="*/ 94440 w 1060486"/>
                <a:gd name="connsiteY10" fmla="*/ 1039355 h 1079236"/>
                <a:gd name="connsiteX0" fmla="*/ 73053 w 1000152"/>
                <a:gd name="connsiteY0" fmla="*/ 722079 h 1079236"/>
                <a:gd name="connsiteX1" fmla="*/ 572479 w 1000152"/>
                <a:gd name="connsiteY1" fmla="*/ 588258 h 1079236"/>
                <a:gd name="connsiteX2" fmla="*/ 660424 w 1000152"/>
                <a:gd name="connsiteY2" fmla="*/ 0 h 1079236"/>
                <a:gd name="connsiteX3" fmla="*/ 890034 w 1000152"/>
                <a:gd name="connsiteY3" fmla="*/ 0 h 1079236"/>
                <a:gd name="connsiteX4" fmla="*/ 991810 w 1000152"/>
                <a:gd name="connsiteY4" fmla="*/ 680775 h 1079236"/>
                <a:gd name="connsiteX5" fmla="*/ 989308 w 1000152"/>
                <a:gd name="connsiteY5" fmla="*/ 680775 h 1079236"/>
                <a:gd name="connsiteX6" fmla="*/ 995023 w 1000152"/>
                <a:gd name="connsiteY6" fmla="*/ 702102 h 1079236"/>
                <a:gd name="connsiteX7" fmla="*/ 889336 w 1000152"/>
                <a:gd name="connsiteY7" fmla="*/ 885156 h 1079236"/>
                <a:gd name="connsiteX8" fmla="*/ 168503 w 1000152"/>
                <a:gd name="connsiteY8" fmla="*/ 1078302 h 1079236"/>
                <a:gd name="connsiteX9" fmla="*/ 34106 w 1000152"/>
                <a:gd name="connsiteY9" fmla="*/ 1039355 h 1079236"/>
                <a:gd name="connsiteX0" fmla="*/ 0 w 927099"/>
                <a:gd name="connsiteY0" fmla="*/ 722079 h 1078302"/>
                <a:gd name="connsiteX1" fmla="*/ 499426 w 927099"/>
                <a:gd name="connsiteY1" fmla="*/ 588258 h 1078302"/>
                <a:gd name="connsiteX2" fmla="*/ 587371 w 927099"/>
                <a:gd name="connsiteY2" fmla="*/ 0 h 1078302"/>
                <a:gd name="connsiteX3" fmla="*/ 816981 w 927099"/>
                <a:gd name="connsiteY3" fmla="*/ 0 h 1078302"/>
                <a:gd name="connsiteX4" fmla="*/ 918757 w 927099"/>
                <a:gd name="connsiteY4" fmla="*/ 680775 h 1078302"/>
                <a:gd name="connsiteX5" fmla="*/ 916255 w 927099"/>
                <a:gd name="connsiteY5" fmla="*/ 680775 h 1078302"/>
                <a:gd name="connsiteX6" fmla="*/ 921970 w 927099"/>
                <a:gd name="connsiteY6" fmla="*/ 702102 h 1078302"/>
                <a:gd name="connsiteX7" fmla="*/ 816283 w 927099"/>
                <a:gd name="connsiteY7" fmla="*/ 885156 h 1078302"/>
                <a:gd name="connsiteX8" fmla="*/ 95450 w 927099"/>
                <a:gd name="connsiteY8" fmla="*/ 1078302 h 1078302"/>
                <a:gd name="connsiteX0" fmla="*/ 0 w 927099"/>
                <a:gd name="connsiteY0" fmla="*/ 722079 h 1014802"/>
                <a:gd name="connsiteX1" fmla="*/ 499426 w 927099"/>
                <a:gd name="connsiteY1" fmla="*/ 588258 h 1014802"/>
                <a:gd name="connsiteX2" fmla="*/ 587371 w 927099"/>
                <a:gd name="connsiteY2" fmla="*/ 0 h 1014802"/>
                <a:gd name="connsiteX3" fmla="*/ 816981 w 927099"/>
                <a:gd name="connsiteY3" fmla="*/ 0 h 1014802"/>
                <a:gd name="connsiteX4" fmla="*/ 918757 w 927099"/>
                <a:gd name="connsiteY4" fmla="*/ 680775 h 1014802"/>
                <a:gd name="connsiteX5" fmla="*/ 916255 w 927099"/>
                <a:gd name="connsiteY5" fmla="*/ 680775 h 1014802"/>
                <a:gd name="connsiteX6" fmla="*/ 921970 w 927099"/>
                <a:gd name="connsiteY6" fmla="*/ 702102 h 1014802"/>
                <a:gd name="connsiteX7" fmla="*/ 816283 w 927099"/>
                <a:gd name="connsiteY7" fmla="*/ 885156 h 1014802"/>
                <a:gd name="connsiteX8" fmla="*/ 393900 w 927099"/>
                <a:gd name="connsiteY8" fmla="*/ 1014802 h 1014802"/>
                <a:gd name="connsiteX0" fmla="*/ 0 w 927099"/>
                <a:gd name="connsiteY0" fmla="*/ 722079 h 1014802"/>
                <a:gd name="connsiteX1" fmla="*/ 499426 w 927099"/>
                <a:gd name="connsiteY1" fmla="*/ 588258 h 1014802"/>
                <a:gd name="connsiteX2" fmla="*/ 587371 w 927099"/>
                <a:gd name="connsiteY2" fmla="*/ 0 h 1014802"/>
                <a:gd name="connsiteX3" fmla="*/ 816981 w 927099"/>
                <a:gd name="connsiteY3" fmla="*/ 0 h 1014802"/>
                <a:gd name="connsiteX4" fmla="*/ 918757 w 927099"/>
                <a:gd name="connsiteY4" fmla="*/ 680775 h 1014802"/>
                <a:gd name="connsiteX5" fmla="*/ 916255 w 927099"/>
                <a:gd name="connsiteY5" fmla="*/ 680775 h 1014802"/>
                <a:gd name="connsiteX6" fmla="*/ 921970 w 927099"/>
                <a:gd name="connsiteY6" fmla="*/ 702102 h 1014802"/>
                <a:gd name="connsiteX7" fmla="*/ 816283 w 927099"/>
                <a:gd name="connsiteY7" fmla="*/ 885156 h 1014802"/>
                <a:gd name="connsiteX8" fmla="*/ 393900 w 927099"/>
                <a:gd name="connsiteY8" fmla="*/ 1014802 h 1014802"/>
                <a:gd name="connsiteX0" fmla="*/ 0 w 927099"/>
                <a:gd name="connsiteY0" fmla="*/ 722079 h 1000514"/>
                <a:gd name="connsiteX1" fmla="*/ 499426 w 927099"/>
                <a:gd name="connsiteY1" fmla="*/ 588258 h 1000514"/>
                <a:gd name="connsiteX2" fmla="*/ 587371 w 927099"/>
                <a:gd name="connsiteY2" fmla="*/ 0 h 1000514"/>
                <a:gd name="connsiteX3" fmla="*/ 816981 w 927099"/>
                <a:gd name="connsiteY3" fmla="*/ 0 h 1000514"/>
                <a:gd name="connsiteX4" fmla="*/ 918757 w 927099"/>
                <a:gd name="connsiteY4" fmla="*/ 680775 h 1000514"/>
                <a:gd name="connsiteX5" fmla="*/ 916255 w 927099"/>
                <a:gd name="connsiteY5" fmla="*/ 680775 h 1000514"/>
                <a:gd name="connsiteX6" fmla="*/ 921970 w 927099"/>
                <a:gd name="connsiteY6" fmla="*/ 702102 h 1000514"/>
                <a:gd name="connsiteX7" fmla="*/ 816283 w 927099"/>
                <a:gd name="connsiteY7" fmla="*/ 885156 h 1000514"/>
                <a:gd name="connsiteX8" fmla="*/ 453431 w 927099"/>
                <a:gd name="connsiteY8" fmla="*/ 1000514 h 1000514"/>
                <a:gd name="connsiteX0" fmla="*/ 0 w 927099"/>
                <a:gd name="connsiteY0" fmla="*/ 722079 h 1000514"/>
                <a:gd name="connsiteX1" fmla="*/ 499426 w 927099"/>
                <a:gd name="connsiteY1" fmla="*/ 588258 h 1000514"/>
                <a:gd name="connsiteX2" fmla="*/ 587371 w 927099"/>
                <a:gd name="connsiteY2" fmla="*/ 0 h 1000514"/>
                <a:gd name="connsiteX3" fmla="*/ 816981 w 927099"/>
                <a:gd name="connsiteY3" fmla="*/ 0 h 1000514"/>
                <a:gd name="connsiteX4" fmla="*/ 918757 w 927099"/>
                <a:gd name="connsiteY4" fmla="*/ 680775 h 1000514"/>
                <a:gd name="connsiteX5" fmla="*/ 921970 w 927099"/>
                <a:gd name="connsiteY5" fmla="*/ 702102 h 1000514"/>
                <a:gd name="connsiteX6" fmla="*/ 816283 w 927099"/>
                <a:gd name="connsiteY6" fmla="*/ 885156 h 1000514"/>
                <a:gd name="connsiteX7" fmla="*/ 453431 w 927099"/>
                <a:gd name="connsiteY7" fmla="*/ 1000514 h 1000514"/>
                <a:gd name="connsiteX0" fmla="*/ 0 w 927099"/>
                <a:gd name="connsiteY0" fmla="*/ 722079 h 1000514"/>
                <a:gd name="connsiteX1" fmla="*/ 499426 w 927099"/>
                <a:gd name="connsiteY1" fmla="*/ 588258 h 1000514"/>
                <a:gd name="connsiteX2" fmla="*/ 587371 w 927099"/>
                <a:gd name="connsiteY2" fmla="*/ 0 h 1000514"/>
                <a:gd name="connsiteX3" fmla="*/ 816981 w 927099"/>
                <a:gd name="connsiteY3" fmla="*/ 0 h 1000514"/>
                <a:gd name="connsiteX4" fmla="*/ 921970 w 927099"/>
                <a:gd name="connsiteY4" fmla="*/ 702102 h 1000514"/>
                <a:gd name="connsiteX5" fmla="*/ 816283 w 927099"/>
                <a:gd name="connsiteY5" fmla="*/ 885156 h 1000514"/>
                <a:gd name="connsiteX6" fmla="*/ 453431 w 927099"/>
                <a:gd name="connsiteY6" fmla="*/ 1000514 h 1000514"/>
                <a:gd name="connsiteX0" fmla="*/ 0 w 927099"/>
                <a:gd name="connsiteY0" fmla="*/ 722079 h 1064014"/>
                <a:gd name="connsiteX1" fmla="*/ 499426 w 927099"/>
                <a:gd name="connsiteY1" fmla="*/ 588258 h 1064014"/>
                <a:gd name="connsiteX2" fmla="*/ 587371 w 927099"/>
                <a:gd name="connsiteY2" fmla="*/ 0 h 1064014"/>
                <a:gd name="connsiteX3" fmla="*/ 816981 w 927099"/>
                <a:gd name="connsiteY3" fmla="*/ 0 h 1064014"/>
                <a:gd name="connsiteX4" fmla="*/ 921970 w 927099"/>
                <a:gd name="connsiteY4" fmla="*/ 702102 h 1064014"/>
                <a:gd name="connsiteX5" fmla="*/ 816283 w 927099"/>
                <a:gd name="connsiteY5" fmla="*/ 885156 h 1064014"/>
                <a:gd name="connsiteX6" fmla="*/ 383581 w 927099"/>
                <a:gd name="connsiteY6" fmla="*/ 1064014 h 1064014"/>
                <a:gd name="connsiteX0" fmla="*/ 0 w 1149349"/>
                <a:gd name="connsiteY0" fmla="*/ 912579 h 1064014"/>
                <a:gd name="connsiteX1" fmla="*/ 721676 w 1149349"/>
                <a:gd name="connsiteY1" fmla="*/ 588258 h 1064014"/>
                <a:gd name="connsiteX2" fmla="*/ 809621 w 1149349"/>
                <a:gd name="connsiteY2" fmla="*/ 0 h 1064014"/>
                <a:gd name="connsiteX3" fmla="*/ 1039231 w 1149349"/>
                <a:gd name="connsiteY3" fmla="*/ 0 h 1064014"/>
                <a:gd name="connsiteX4" fmla="*/ 1144220 w 1149349"/>
                <a:gd name="connsiteY4" fmla="*/ 702102 h 1064014"/>
                <a:gd name="connsiteX5" fmla="*/ 1038533 w 1149349"/>
                <a:gd name="connsiteY5" fmla="*/ 885156 h 1064014"/>
                <a:gd name="connsiteX6" fmla="*/ 605831 w 1149349"/>
                <a:gd name="connsiteY6" fmla="*/ 1064014 h 1064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9349" h="1064014">
                  <a:moveTo>
                    <a:pt x="0" y="912579"/>
                  </a:moveTo>
                  <a:lnTo>
                    <a:pt x="721676" y="588258"/>
                  </a:lnTo>
                  <a:lnTo>
                    <a:pt x="809621" y="0"/>
                  </a:lnTo>
                  <a:lnTo>
                    <a:pt x="1039231" y="0"/>
                  </a:lnTo>
                  <a:lnTo>
                    <a:pt x="1144220" y="702102"/>
                  </a:lnTo>
                  <a:cubicBezTo>
                    <a:pt x="1165584" y="781835"/>
                    <a:pt x="1118266" y="863791"/>
                    <a:pt x="1038533" y="885156"/>
                  </a:cubicBezTo>
                  <a:cubicBezTo>
                    <a:pt x="917582" y="923609"/>
                    <a:pt x="726782" y="1025561"/>
                    <a:pt x="605831" y="1064014"/>
                  </a:cubicBezTo>
                </a:path>
              </a:pathLst>
            </a:custGeom>
            <a:solidFill>
              <a:srgbClr val="00B05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ja-JP" altLang="en-US" dirty="0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ED2D1E9C-5BEE-5FE5-DC0B-E35B2E0A9B64}"/>
                </a:ext>
              </a:extLst>
            </p:cNvPr>
            <p:cNvSpPr/>
            <p:nvPr/>
          </p:nvSpPr>
          <p:spPr>
            <a:xfrm rot="10800000">
              <a:off x="4461794" y="1443569"/>
              <a:ext cx="1156546" cy="1905526"/>
            </a:xfrm>
            <a:custGeom>
              <a:avLst/>
              <a:gdLst>
                <a:gd name="connsiteX0" fmla="*/ 625287 w 1293794"/>
                <a:gd name="connsiteY0" fmla="*/ 2129102 h 2131656"/>
                <a:gd name="connsiteX1" fmla="*/ 518576 w 1293794"/>
                <a:gd name="connsiteY1" fmla="*/ 2122415 h 2131656"/>
                <a:gd name="connsiteX2" fmla="*/ 199632 w 1293794"/>
                <a:gd name="connsiteY2" fmla="*/ 2036954 h 2131656"/>
                <a:gd name="connsiteX3" fmla="*/ 9241 w 1293794"/>
                <a:gd name="connsiteY3" fmla="*/ 1707187 h 2131656"/>
                <a:gd name="connsiteX4" fmla="*/ 231636 w 1293794"/>
                <a:gd name="connsiteY4" fmla="*/ 877197 h 2131656"/>
                <a:gd name="connsiteX5" fmla="*/ 231728 w 1293794"/>
                <a:gd name="connsiteY5" fmla="*/ 874835 h 2131656"/>
                <a:gd name="connsiteX6" fmla="*/ 234170 w 1293794"/>
                <a:gd name="connsiteY6" fmla="*/ 867741 h 2131656"/>
                <a:gd name="connsiteX7" fmla="*/ 245142 w 1293794"/>
                <a:gd name="connsiteY7" fmla="*/ 826792 h 2131656"/>
                <a:gd name="connsiteX8" fmla="*/ 247997 w 1293794"/>
                <a:gd name="connsiteY8" fmla="*/ 827557 h 2131656"/>
                <a:gd name="connsiteX9" fmla="*/ 254729 w 1293794"/>
                <a:gd name="connsiteY9" fmla="*/ 807993 h 2131656"/>
                <a:gd name="connsiteX10" fmla="*/ 366695 w 1293794"/>
                <a:gd name="connsiteY10" fmla="*/ 722079 h 2131656"/>
                <a:gd name="connsiteX11" fmla="*/ 866121 w 1293794"/>
                <a:gd name="connsiteY11" fmla="*/ 588258 h 2131656"/>
                <a:gd name="connsiteX12" fmla="*/ 954066 w 1293794"/>
                <a:gd name="connsiteY12" fmla="*/ 0 h 2131656"/>
                <a:gd name="connsiteX13" fmla="*/ 1183676 w 1293794"/>
                <a:gd name="connsiteY13" fmla="*/ 0 h 2131656"/>
                <a:gd name="connsiteX14" fmla="*/ 1288665 w 1293794"/>
                <a:gd name="connsiteY14" fmla="*/ 702102 h 2131656"/>
                <a:gd name="connsiteX15" fmla="*/ 1182978 w 1293794"/>
                <a:gd name="connsiteY15" fmla="*/ 885156 h 2131656"/>
                <a:gd name="connsiteX16" fmla="*/ 831238 w 1293794"/>
                <a:gd name="connsiteY16" fmla="*/ 983835 h 2131656"/>
                <a:gd name="connsiteX17" fmla="*/ 1084245 w 1293794"/>
                <a:gd name="connsiteY17" fmla="*/ 1051628 h 2131656"/>
                <a:gd name="connsiteX18" fmla="*/ 848344 w 1293794"/>
                <a:gd name="connsiteY18" fmla="*/ 1932024 h 2131656"/>
                <a:gd name="connsiteX19" fmla="*/ 625287 w 1293794"/>
                <a:gd name="connsiteY19" fmla="*/ 2129102 h 2131656"/>
                <a:gd name="connsiteX0" fmla="*/ 625287 w 1293794"/>
                <a:gd name="connsiteY0" fmla="*/ 2129102 h 2131656"/>
                <a:gd name="connsiteX1" fmla="*/ 518576 w 1293794"/>
                <a:gd name="connsiteY1" fmla="*/ 2122415 h 2131656"/>
                <a:gd name="connsiteX2" fmla="*/ 199632 w 1293794"/>
                <a:gd name="connsiteY2" fmla="*/ 2036954 h 2131656"/>
                <a:gd name="connsiteX3" fmla="*/ 9241 w 1293794"/>
                <a:gd name="connsiteY3" fmla="*/ 1707187 h 2131656"/>
                <a:gd name="connsiteX4" fmla="*/ 231636 w 1293794"/>
                <a:gd name="connsiteY4" fmla="*/ 877197 h 2131656"/>
                <a:gd name="connsiteX5" fmla="*/ 231728 w 1293794"/>
                <a:gd name="connsiteY5" fmla="*/ 874835 h 2131656"/>
                <a:gd name="connsiteX6" fmla="*/ 234170 w 1293794"/>
                <a:gd name="connsiteY6" fmla="*/ 867741 h 2131656"/>
                <a:gd name="connsiteX7" fmla="*/ 245142 w 1293794"/>
                <a:gd name="connsiteY7" fmla="*/ 826792 h 2131656"/>
                <a:gd name="connsiteX8" fmla="*/ 247997 w 1293794"/>
                <a:gd name="connsiteY8" fmla="*/ 827557 h 2131656"/>
                <a:gd name="connsiteX9" fmla="*/ 254729 w 1293794"/>
                <a:gd name="connsiteY9" fmla="*/ 807993 h 2131656"/>
                <a:gd name="connsiteX10" fmla="*/ 366695 w 1293794"/>
                <a:gd name="connsiteY10" fmla="*/ 722079 h 2131656"/>
                <a:gd name="connsiteX11" fmla="*/ 866121 w 1293794"/>
                <a:gd name="connsiteY11" fmla="*/ 588258 h 2131656"/>
                <a:gd name="connsiteX12" fmla="*/ 954066 w 1293794"/>
                <a:gd name="connsiteY12" fmla="*/ 0 h 2131656"/>
                <a:gd name="connsiteX13" fmla="*/ 1183676 w 1293794"/>
                <a:gd name="connsiteY13" fmla="*/ 0 h 2131656"/>
                <a:gd name="connsiteX14" fmla="*/ 1288665 w 1293794"/>
                <a:gd name="connsiteY14" fmla="*/ 702102 h 2131656"/>
                <a:gd name="connsiteX15" fmla="*/ 1182978 w 1293794"/>
                <a:gd name="connsiteY15" fmla="*/ 885156 h 2131656"/>
                <a:gd name="connsiteX16" fmla="*/ 831238 w 1293794"/>
                <a:gd name="connsiteY16" fmla="*/ 983835 h 2131656"/>
                <a:gd name="connsiteX17" fmla="*/ 895221 w 1293794"/>
                <a:gd name="connsiteY17" fmla="*/ 1143000 h 2131656"/>
                <a:gd name="connsiteX18" fmla="*/ 1084245 w 1293794"/>
                <a:gd name="connsiteY18" fmla="*/ 1051628 h 2131656"/>
                <a:gd name="connsiteX19" fmla="*/ 848344 w 1293794"/>
                <a:gd name="connsiteY19" fmla="*/ 1932024 h 2131656"/>
                <a:gd name="connsiteX20" fmla="*/ 625287 w 1293794"/>
                <a:gd name="connsiteY20" fmla="*/ 2129102 h 2131656"/>
                <a:gd name="connsiteX0" fmla="*/ 895221 w 1293794"/>
                <a:gd name="connsiteY0" fmla="*/ 1143000 h 2131656"/>
                <a:gd name="connsiteX1" fmla="*/ 1084245 w 1293794"/>
                <a:gd name="connsiteY1" fmla="*/ 1051628 h 2131656"/>
                <a:gd name="connsiteX2" fmla="*/ 848344 w 1293794"/>
                <a:gd name="connsiteY2" fmla="*/ 1932024 h 2131656"/>
                <a:gd name="connsiteX3" fmla="*/ 625287 w 1293794"/>
                <a:gd name="connsiteY3" fmla="*/ 2129102 h 2131656"/>
                <a:gd name="connsiteX4" fmla="*/ 518576 w 1293794"/>
                <a:gd name="connsiteY4" fmla="*/ 2122415 h 2131656"/>
                <a:gd name="connsiteX5" fmla="*/ 199632 w 1293794"/>
                <a:gd name="connsiteY5" fmla="*/ 2036954 h 2131656"/>
                <a:gd name="connsiteX6" fmla="*/ 9241 w 1293794"/>
                <a:gd name="connsiteY6" fmla="*/ 1707187 h 2131656"/>
                <a:gd name="connsiteX7" fmla="*/ 231636 w 1293794"/>
                <a:gd name="connsiteY7" fmla="*/ 877197 h 2131656"/>
                <a:gd name="connsiteX8" fmla="*/ 231728 w 1293794"/>
                <a:gd name="connsiteY8" fmla="*/ 874835 h 2131656"/>
                <a:gd name="connsiteX9" fmla="*/ 234170 w 1293794"/>
                <a:gd name="connsiteY9" fmla="*/ 867741 h 2131656"/>
                <a:gd name="connsiteX10" fmla="*/ 245142 w 1293794"/>
                <a:gd name="connsiteY10" fmla="*/ 826792 h 2131656"/>
                <a:gd name="connsiteX11" fmla="*/ 247997 w 1293794"/>
                <a:gd name="connsiteY11" fmla="*/ 827557 h 2131656"/>
                <a:gd name="connsiteX12" fmla="*/ 254729 w 1293794"/>
                <a:gd name="connsiteY12" fmla="*/ 807993 h 2131656"/>
                <a:gd name="connsiteX13" fmla="*/ 366695 w 1293794"/>
                <a:gd name="connsiteY13" fmla="*/ 722079 h 2131656"/>
                <a:gd name="connsiteX14" fmla="*/ 866121 w 1293794"/>
                <a:gd name="connsiteY14" fmla="*/ 588258 h 2131656"/>
                <a:gd name="connsiteX15" fmla="*/ 954066 w 1293794"/>
                <a:gd name="connsiteY15" fmla="*/ 0 h 2131656"/>
                <a:gd name="connsiteX16" fmla="*/ 1183676 w 1293794"/>
                <a:gd name="connsiteY16" fmla="*/ 0 h 2131656"/>
                <a:gd name="connsiteX17" fmla="*/ 1288665 w 1293794"/>
                <a:gd name="connsiteY17" fmla="*/ 702102 h 2131656"/>
                <a:gd name="connsiteX18" fmla="*/ 1182978 w 1293794"/>
                <a:gd name="connsiteY18" fmla="*/ 885156 h 2131656"/>
                <a:gd name="connsiteX19" fmla="*/ 831238 w 1293794"/>
                <a:gd name="connsiteY19" fmla="*/ 983835 h 2131656"/>
                <a:gd name="connsiteX20" fmla="*/ 986661 w 1293794"/>
                <a:gd name="connsiteY20" fmla="*/ 1234440 h 2131656"/>
                <a:gd name="connsiteX0" fmla="*/ 1084245 w 1293794"/>
                <a:gd name="connsiteY0" fmla="*/ 1051628 h 2131656"/>
                <a:gd name="connsiteX1" fmla="*/ 848344 w 1293794"/>
                <a:gd name="connsiteY1" fmla="*/ 1932024 h 2131656"/>
                <a:gd name="connsiteX2" fmla="*/ 625287 w 1293794"/>
                <a:gd name="connsiteY2" fmla="*/ 2129102 h 2131656"/>
                <a:gd name="connsiteX3" fmla="*/ 518576 w 1293794"/>
                <a:gd name="connsiteY3" fmla="*/ 2122415 h 2131656"/>
                <a:gd name="connsiteX4" fmla="*/ 199632 w 1293794"/>
                <a:gd name="connsiteY4" fmla="*/ 2036954 h 2131656"/>
                <a:gd name="connsiteX5" fmla="*/ 9241 w 1293794"/>
                <a:gd name="connsiteY5" fmla="*/ 1707187 h 2131656"/>
                <a:gd name="connsiteX6" fmla="*/ 231636 w 1293794"/>
                <a:gd name="connsiteY6" fmla="*/ 877197 h 2131656"/>
                <a:gd name="connsiteX7" fmla="*/ 231728 w 1293794"/>
                <a:gd name="connsiteY7" fmla="*/ 874835 h 2131656"/>
                <a:gd name="connsiteX8" fmla="*/ 234170 w 1293794"/>
                <a:gd name="connsiteY8" fmla="*/ 867741 h 2131656"/>
                <a:gd name="connsiteX9" fmla="*/ 245142 w 1293794"/>
                <a:gd name="connsiteY9" fmla="*/ 826792 h 2131656"/>
                <a:gd name="connsiteX10" fmla="*/ 247997 w 1293794"/>
                <a:gd name="connsiteY10" fmla="*/ 827557 h 2131656"/>
                <a:gd name="connsiteX11" fmla="*/ 254729 w 1293794"/>
                <a:gd name="connsiteY11" fmla="*/ 807993 h 2131656"/>
                <a:gd name="connsiteX12" fmla="*/ 366695 w 1293794"/>
                <a:gd name="connsiteY12" fmla="*/ 722079 h 2131656"/>
                <a:gd name="connsiteX13" fmla="*/ 866121 w 1293794"/>
                <a:gd name="connsiteY13" fmla="*/ 588258 h 2131656"/>
                <a:gd name="connsiteX14" fmla="*/ 954066 w 1293794"/>
                <a:gd name="connsiteY14" fmla="*/ 0 h 2131656"/>
                <a:gd name="connsiteX15" fmla="*/ 1183676 w 1293794"/>
                <a:gd name="connsiteY15" fmla="*/ 0 h 2131656"/>
                <a:gd name="connsiteX16" fmla="*/ 1288665 w 1293794"/>
                <a:gd name="connsiteY16" fmla="*/ 702102 h 2131656"/>
                <a:gd name="connsiteX17" fmla="*/ 1182978 w 1293794"/>
                <a:gd name="connsiteY17" fmla="*/ 885156 h 2131656"/>
                <a:gd name="connsiteX18" fmla="*/ 831238 w 1293794"/>
                <a:gd name="connsiteY18" fmla="*/ 983835 h 2131656"/>
                <a:gd name="connsiteX19" fmla="*/ 986661 w 1293794"/>
                <a:gd name="connsiteY19" fmla="*/ 1234440 h 2131656"/>
                <a:gd name="connsiteX0" fmla="*/ 1084245 w 1293794"/>
                <a:gd name="connsiteY0" fmla="*/ 1051628 h 2131656"/>
                <a:gd name="connsiteX1" fmla="*/ 848344 w 1293794"/>
                <a:gd name="connsiteY1" fmla="*/ 1932024 h 2131656"/>
                <a:gd name="connsiteX2" fmla="*/ 625287 w 1293794"/>
                <a:gd name="connsiteY2" fmla="*/ 2129102 h 2131656"/>
                <a:gd name="connsiteX3" fmla="*/ 518576 w 1293794"/>
                <a:gd name="connsiteY3" fmla="*/ 2122415 h 2131656"/>
                <a:gd name="connsiteX4" fmla="*/ 199632 w 1293794"/>
                <a:gd name="connsiteY4" fmla="*/ 2036954 h 2131656"/>
                <a:gd name="connsiteX5" fmla="*/ 9241 w 1293794"/>
                <a:gd name="connsiteY5" fmla="*/ 1707187 h 2131656"/>
                <a:gd name="connsiteX6" fmla="*/ 231636 w 1293794"/>
                <a:gd name="connsiteY6" fmla="*/ 877197 h 2131656"/>
                <a:gd name="connsiteX7" fmla="*/ 231728 w 1293794"/>
                <a:gd name="connsiteY7" fmla="*/ 874835 h 2131656"/>
                <a:gd name="connsiteX8" fmla="*/ 234170 w 1293794"/>
                <a:gd name="connsiteY8" fmla="*/ 867741 h 2131656"/>
                <a:gd name="connsiteX9" fmla="*/ 245142 w 1293794"/>
                <a:gd name="connsiteY9" fmla="*/ 826792 h 2131656"/>
                <a:gd name="connsiteX10" fmla="*/ 247997 w 1293794"/>
                <a:gd name="connsiteY10" fmla="*/ 827557 h 2131656"/>
                <a:gd name="connsiteX11" fmla="*/ 254729 w 1293794"/>
                <a:gd name="connsiteY11" fmla="*/ 807993 h 2131656"/>
                <a:gd name="connsiteX12" fmla="*/ 366695 w 1293794"/>
                <a:gd name="connsiteY12" fmla="*/ 722079 h 2131656"/>
                <a:gd name="connsiteX13" fmla="*/ 866121 w 1293794"/>
                <a:gd name="connsiteY13" fmla="*/ 588258 h 2131656"/>
                <a:gd name="connsiteX14" fmla="*/ 954066 w 1293794"/>
                <a:gd name="connsiteY14" fmla="*/ 0 h 2131656"/>
                <a:gd name="connsiteX15" fmla="*/ 1183676 w 1293794"/>
                <a:gd name="connsiteY15" fmla="*/ 0 h 2131656"/>
                <a:gd name="connsiteX16" fmla="*/ 1288665 w 1293794"/>
                <a:gd name="connsiteY16" fmla="*/ 702102 h 2131656"/>
                <a:gd name="connsiteX17" fmla="*/ 1182978 w 1293794"/>
                <a:gd name="connsiteY17" fmla="*/ 885156 h 2131656"/>
                <a:gd name="connsiteX18" fmla="*/ 831238 w 1293794"/>
                <a:gd name="connsiteY18" fmla="*/ 983835 h 2131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3794" h="2131656">
                  <a:moveTo>
                    <a:pt x="1084245" y="1051628"/>
                  </a:moveTo>
                  <a:lnTo>
                    <a:pt x="848344" y="1932024"/>
                  </a:lnTo>
                  <a:cubicBezTo>
                    <a:pt x="819478" y="2039752"/>
                    <a:pt x="729213" y="2114632"/>
                    <a:pt x="625287" y="2129102"/>
                  </a:cubicBezTo>
                  <a:cubicBezTo>
                    <a:pt x="590645" y="2133926"/>
                    <a:pt x="554486" y="2132037"/>
                    <a:pt x="518576" y="2122415"/>
                  </a:cubicBezTo>
                  <a:lnTo>
                    <a:pt x="199632" y="2036954"/>
                  </a:lnTo>
                  <a:cubicBezTo>
                    <a:pt x="55994" y="1998466"/>
                    <a:pt x="-29247" y="1850825"/>
                    <a:pt x="9241" y="1707187"/>
                  </a:cubicBezTo>
                  <a:lnTo>
                    <a:pt x="231636" y="877197"/>
                  </a:lnTo>
                  <a:cubicBezTo>
                    <a:pt x="231667" y="876410"/>
                    <a:pt x="231697" y="875622"/>
                    <a:pt x="231728" y="874835"/>
                  </a:cubicBezTo>
                  <a:lnTo>
                    <a:pt x="234170" y="867741"/>
                  </a:lnTo>
                  <a:lnTo>
                    <a:pt x="245142" y="826792"/>
                  </a:lnTo>
                  <a:lnTo>
                    <a:pt x="247997" y="827557"/>
                  </a:lnTo>
                  <a:lnTo>
                    <a:pt x="254729" y="807993"/>
                  </a:lnTo>
                  <a:cubicBezTo>
                    <a:pt x="278324" y="767124"/>
                    <a:pt x="317510" y="735258"/>
                    <a:pt x="366695" y="722079"/>
                  </a:cubicBezTo>
                  <a:lnTo>
                    <a:pt x="866121" y="588258"/>
                  </a:lnTo>
                  <a:lnTo>
                    <a:pt x="954066" y="0"/>
                  </a:lnTo>
                  <a:lnTo>
                    <a:pt x="1183676" y="0"/>
                  </a:lnTo>
                  <a:lnTo>
                    <a:pt x="1288665" y="702102"/>
                  </a:lnTo>
                  <a:cubicBezTo>
                    <a:pt x="1310029" y="781835"/>
                    <a:pt x="1262711" y="863791"/>
                    <a:pt x="1182978" y="885156"/>
                  </a:cubicBezTo>
                  <a:lnTo>
                    <a:pt x="831238" y="983835"/>
                  </a:lnTo>
                </a:path>
              </a:pathLst>
            </a:custGeom>
            <a:solidFill>
              <a:srgbClr val="00B05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29" name="楕円 128">
              <a:extLst>
                <a:ext uri="{FF2B5EF4-FFF2-40B4-BE49-F238E27FC236}">
                  <a16:creationId xmlns:a16="http://schemas.microsoft.com/office/drawing/2014/main" id="{7ACF8B78-9886-5CC2-7E55-DA9123632753}"/>
                </a:ext>
              </a:extLst>
            </p:cNvPr>
            <p:cNvSpPr/>
            <p:nvPr/>
          </p:nvSpPr>
          <p:spPr>
            <a:xfrm>
              <a:off x="4990549" y="629307"/>
              <a:ext cx="1141502" cy="1141502"/>
            </a:xfrm>
            <a:prstGeom prst="ellipse">
              <a:avLst/>
            </a:prstGeom>
            <a:solidFill>
              <a:srgbClr val="00B05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1" name="四角形: 角を丸くする 130">
              <a:extLst>
                <a:ext uri="{FF2B5EF4-FFF2-40B4-BE49-F238E27FC236}">
                  <a16:creationId xmlns:a16="http://schemas.microsoft.com/office/drawing/2014/main" id="{047486A5-BDBC-FD23-4153-59E30AD0E62C}"/>
                </a:ext>
              </a:extLst>
            </p:cNvPr>
            <p:cNvSpPr/>
            <p:nvPr/>
          </p:nvSpPr>
          <p:spPr>
            <a:xfrm>
              <a:off x="5211587" y="1878516"/>
              <a:ext cx="283098" cy="999953"/>
            </a:xfrm>
            <a:custGeom>
              <a:avLst/>
              <a:gdLst>
                <a:gd name="connsiteX0" fmla="*/ 0 w 283097"/>
                <a:gd name="connsiteY0" fmla="*/ 141549 h 1141501"/>
                <a:gd name="connsiteX1" fmla="*/ 141549 w 283097"/>
                <a:gd name="connsiteY1" fmla="*/ 0 h 1141501"/>
                <a:gd name="connsiteX2" fmla="*/ 141549 w 283097"/>
                <a:gd name="connsiteY2" fmla="*/ 0 h 1141501"/>
                <a:gd name="connsiteX3" fmla="*/ 283098 w 283097"/>
                <a:gd name="connsiteY3" fmla="*/ 141549 h 1141501"/>
                <a:gd name="connsiteX4" fmla="*/ 283097 w 283097"/>
                <a:gd name="connsiteY4" fmla="*/ 999953 h 1141501"/>
                <a:gd name="connsiteX5" fmla="*/ 141548 w 283097"/>
                <a:gd name="connsiteY5" fmla="*/ 1141502 h 1141501"/>
                <a:gd name="connsiteX6" fmla="*/ 141549 w 283097"/>
                <a:gd name="connsiteY6" fmla="*/ 1141501 h 1141501"/>
                <a:gd name="connsiteX7" fmla="*/ 0 w 283097"/>
                <a:gd name="connsiteY7" fmla="*/ 999952 h 1141501"/>
                <a:gd name="connsiteX8" fmla="*/ 0 w 283097"/>
                <a:gd name="connsiteY8" fmla="*/ 141549 h 1141501"/>
                <a:gd name="connsiteX0" fmla="*/ 141549 w 283098"/>
                <a:gd name="connsiteY0" fmla="*/ 0 h 1141502"/>
                <a:gd name="connsiteX1" fmla="*/ 283098 w 283098"/>
                <a:gd name="connsiteY1" fmla="*/ 141549 h 1141502"/>
                <a:gd name="connsiteX2" fmla="*/ 283097 w 283098"/>
                <a:gd name="connsiteY2" fmla="*/ 999953 h 1141502"/>
                <a:gd name="connsiteX3" fmla="*/ 141548 w 283098"/>
                <a:gd name="connsiteY3" fmla="*/ 1141502 h 1141502"/>
                <a:gd name="connsiteX4" fmla="*/ 141549 w 283098"/>
                <a:gd name="connsiteY4" fmla="*/ 1141501 h 1141502"/>
                <a:gd name="connsiteX5" fmla="*/ 0 w 283098"/>
                <a:gd name="connsiteY5" fmla="*/ 999952 h 1141502"/>
                <a:gd name="connsiteX6" fmla="*/ 0 w 283098"/>
                <a:gd name="connsiteY6" fmla="*/ 141549 h 1141502"/>
                <a:gd name="connsiteX7" fmla="*/ 141549 w 283098"/>
                <a:gd name="connsiteY7" fmla="*/ 0 h 1141502"/>
                <a:gd name="connsiteX8" fmla="*/ 232989 w 283098"/>
                <a:gd name="connsiteY8" fmla="*/ 91440 h 1141502"/>
                <a:gd name="connsiteX0" fmla="*/ 141549 w 283098"/>
                <a:gd name="connsiteY0" fmla="*/ 0 h 1141502"/>
                <a:gd name="connsiteX1" fmla="*/ 283098 w 283098"/>
                <a:gd name="connsiteY1" fmla="*/ 141549 h 1141502"/>
                <a:gd name="connsiteX2" fmla="*/ 283097 w 283098"/>
                <a:gd name="connsiteY2" fmla="*/ 999953 h 1141502"/>
                <a:gd name="connsiteX3" fmla="*/ 141548 w 283098"/>
                <a:gd name="connsiteY3" fmla="*/ 1141502 h 1141502"/>
                <a:gd name="connsiteX4" fmla="*/ 141549 w 283098"/>
                <a:gd name="connsiteY4" fmla="*/ 1141501 h 1141502"/>
                <a:gd name="connsiteX5" fmla="*/ 0 w 283098"/>
                <a:gd name="connsiteY5" fmla="*/ 999952 h 1141502"/>
                <a:gd name="connsiteX6" fmla="*/ 0 w 283098"/>
                <a:gd name="connsiteY6" fmla="*/ 141549 h 1141502"/>
                <a:gd name="connsiteX7" fmla="*/ 232989 w 283098"/>
                <a:gd name="connsiteY7" fmla="*/ 91440 h 1141502"/>
                <a:gd name="connsiteX0" fmla="*/ 283098 w 283098"/>
                <a:gd name="connsiteY0" fmla="*/ 80091 h 1080044"/>
                <a:gd name="connsiteX1" fmla="*/ 283097 w 283098"/>
                <a:gd name="connsiteY1" fmla="*/ 938495 h 1080044"/>
                <a:gd name="connsiteX2" fmla="*/ 141548 w 283098"/>
                <a:gd name="connsiteY2" fmla="*/ 1080044 h 1080044"/>
                <a:gd name="connsiteX3" fmla="*/ 141549 w 283098"/>
                <a:gd name="connsiteY3" fmla="*/ 1080043 h 1080044"/>
                <a:gd name="connsiteX4" fmla="*/ 0 w 283098"/>
                <a:gd name="connsiteY4" fmla="*/ 938494 h 1080044"/>
                <a:gd name="connsiteX5" fmla="*/ 0 w 283098"/>
                <a:gd name="connsiteY5" fmla="*/ 80091 h 1080044"/>
                <a:gd name="connsiteX6" fmla="*/ 232989 w 283098"/>
                <a:gd name="connsiteY6" fmla="*/ 29982 h 1080044"/>
                <a:gd name="connsiteX0" fmla="*/ 283098 w 283098"/>
                <a:gd name="connsiteY0" fmla="*/ 0 h 999953"/>
                <a:gd name="connsiteX1" fmla="*/ 283097 w 283098"/>
                <a:gd name="connsiteY1" fmla="*/ 858404 h 999953"/>
                <a:gd name="connsiteX2" fmla="*/ 141548 w 283098"/>
                <a:gd name="connsiteY2" fmla="*/ 999953 h 999953"/>
                <a:gd name="connsiteX3" fmla="*/ 141549 w 283098"/>
                <a:gd name="connsiteY3" fmla="*/ 999952 h 999953"/>
                <a:gd name="connsiteX4" fmla="*/ 0 w 283098"/>
                <a:gd name="connsiteY4" fmla="*/ 858403 h 999953"/>
                <a:gd name="connsiteX5" fmla="*/ 0 w 283098"/>
                <a:gd name="connsiteY5" fmla="*/ 0 h 999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3098" h="999953">
                  <a:moveTo>
                    <a:pt x="283098" y="0"/>
                  </a:moveTo>
                  <a:cubicBezTo>
                    <a:pt x="283098" y="286135"/>
                    <a:pt x="283097" y="572269"/>
                    <a:pt x="283097" y="858404"/>
                  </a:cubicBezTo>
                  <a:cubicBezTo>
                    <a:pt x="283097" y="936579"/>
                    <a:pt x="219723" y="999953"/>
                    <a:pt x="141548" y="999953"/>
                  </a:cubicBezTo>
                  <a:lnTo>
                    <a:pt x="141549" y="999952"/>
                  </a:lnTo>
                  <a:cubicBezTo>
                    <a:pt x="63374" y="999952"/>
                    <a:pt x="0" y="936578"/>
                    <a:pt x="0" y="858403"/>
                  </a:cubicBezTo>
                  <a:lnTo>
                    <a:pt x="0" y="0"/>
                  </a:lnTo>
                </a:path>
              </a:pathLst>
            </a:custGeom>
            <a:solidFill>
              <a:srgbClr val="00B05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7FD6C160-2405-4E2D-EB78-61EEEBD30C7A}"/>
                </a:ext>
              </a:extLst>
            </p:cNvPr>
            <p:cNvSpPr/>
            <p:nvPr/>
          </p:nvSpPr>
          <p:spPr>
            <a:xfrm rot="1800000">
              <a:off x="5137085" y="1168057"/>
              <a:ext cx="233241" cy="261406"/>
            </a:xfrm>
            <a:prstGeom prst="round2SameRect">
              <a:avLst>
                <a:gd name="adj1" fmla="val 37597"/>
                <a:gd name="adj2" fmla="val 0"/>
              </a:avLst>
            </a:prstGeom>
            <a:solidFill>
              <a:srgbClr val="FF00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07948976-601F-AA99-993C-CBC12C5485B6}"/>
                </a:ext>
              </a:extLst>
            </p:cNvPr>
            <p:cNvSpPr/>
            <p:nvPr/>
          </p:nvSpPr>
          <p:spPr>
            <a:xfrm rot="2700000">
              <a:off x="5547908" y="968453"/>
              <a:ext cx="412267" cy="283952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8AC9E3A7-5992-E0B0-1E36-1FA6F2DC39A6}"/>
                </a:ext>
              </a:extLst>
            </p:cNvPr>
            <p:cNvSpPr/>
            <p:nvPr/>
          </p:nvSpPr>
          <p:spPr>
            <a:xfrm rot="21368174">
              <a:off x="5143709" y="743996"/>
              <a:ext cx="323212" cy="209204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5CE40582-4AED-1246-2875-EF9AAFD5C9E3}"/>
                </a:ext>
              </a:extLst>
            </p:cNvPr>
            <p:cNvSpPr/>
            <p:nvPr/>
          </p:nvSpPr>
          <p:spPr>
            <a:xfrm>
              <a:off x="4310063" y="692944"/>
              <a:ext cx="933840" cy="573881"/>
            </a:xfrm>
            <a:custGeom>
              <a:avLst/>
              <a:gdLst>
                <a:gd name="connsiteX0" fmla="*/ 926306 w 933840"/>
                <a:gd name="connsiteY0" fmla="*/ 540544 h 573881"/>
                <a:gd name="connsiteX1" fmla="*/ 828675 w 933840"/>
                <a:gd name="connsiteY1" fmla="*/ 488156 h 573881"/>
                <a:gd name="connsiteX2" fmla="*/ 819150 w 933840"/>
                <a:gd name="connsiteY2" fmla="*/ 464344 h 573881"/>
                <a:gd name="connsiteX3" fmla="*/ 814387 w 933840"/>
                <a:gd name="connsiteY3" fmla="*/ 416719 h 573881"/>
                <a:gd name="connsiteX4" fmla="*/ 809625 w 933840"/>
                <a:gd name="connsiteY4" fmla="*/ 388144 h 573881"/>
                <a:gd name="connsiteX5" fmla="*/ 797718 w 933840"/>
                <a:gd name="connsiteY5" fmla="*/ 376237 h 573881"/>
                <a:gd name="connsiteX6" fmla="*/ 776287 w 933840"/>
                <a:gd name="connsiteY6" fmla="*/ 359569 h 573881"/>
                <a:gd name="connsiteX7" fmla="*/ 745331 w 933840"/>
                <a:gd name="connsiteY7" fmla="*/ 354806 h 573881"/>
                <a:gd name="connsiteX8" fmla="*/ 642937 w 933840"/>
                <a:gd name="connsiteY8" fmla="*/ 352425 h 573881"/>
                <a:gd name="connsiteX9" fmla="*/ 614362 w 933840"/>
                <a:gd name="connsiteY9" fmla="*/ 330994 h 573881"/>
                <a:gd name="connsiteX10" fmla="*/ 600075 w 933840"/>
                <a:gd name="connsiteY10" fmla="*/ 311944 h 573881"/>
                <a:gd name="connsiteX11" fmla="*/ 576262 w 933840"/>
                <a:gd name="connsiteY11" fmla="*/ 257175 h 573881"/>
                <a:gd name="connsiteX12" fmla="*/ 571500 w 933840"/>
                <a:gd name="connsiteY12" fmla="*/ 223837 h 573881"/>
                <a:gd name="connsiteX13" fmla="*/ 545306 w 933840"/>
                <a:gd name="connsiteY13" fmla="*/ 102394 h 573881"/>
                <a:gd name="connsiteX14" fmla="*/ 490537 w 933840"/>
                <a:gd name="connsiteY14" fmla="*/ 83344 h 573881"/>
                <a:gd name="connsiteX15" fmla="*/ 419100 w 933840"/>
                <a:gd name="connsiteY15" fmla="*/ 59531 h 573881"/>
                <a:gd name="connsiteX16" fmla="*/ 390525 w 933840"/>
                <a:gd name="connsiteY16" fmla="*/ 33337 h 573881"/>
                <a:gd name="connsiteX17" fmla="*/ 378618 w 933840"/>
                <a:gd name="connsiteY17" fmla="*/ 23812 h 573881"/>
                <a:gd name="connsiteX18" fmla="*/ 340518 w 933840"/>
                <a:gd name="connsiteY18" fmla="*/ 9525 h 573881"/>
                <a:gd name="connsiteX19" fmla="*/ 295275 w 933840"/>
                <a:gd name="connsiteY19" fmla="*/ 0 h 573881"/>
                <a:gd name="connsiteX20" fmla="*/ 245268 w 933840"/>
                <a:gd name="connsiteY20" fmla="*/ 4762 h 573881"/>
                <a:gd name="connsiteX21" fmla="*/ 209550 w 933840"/>
                <a:gd name="connsiteY21" fmla="*/ 9525 h 573881"/>
                <a:gd name="connsiteX22" fmla="*/ 135731 w 933840"/>
                <a:gd name="connsiteY22" fmla="*/ 16669 h 573881"/>
                <a:gd name="connsiteX23" fmla="*/ 92868 w 933840"/>
                <a:gd name="connsiteY23" fmla="*/ 33337 h 573881"/>
                <a:gd name="connsiteX24" fmla="*/ 61912 w 933840"/>
                <a:gd name="connsiteY24" fmla="*/ 45244 h 573881"/>
                <a:gd name="connsiteX25" fmla="*/ 38100 w 933840"/>
                <a:gd name="connsiteY25" fmla="*/ 57150 h 573881"/>
                <a:gd name="connsiteX26" fmla="*/ 0 w 933840"/>
                <a:gd name="connsiteY26" fmla="*/ 128587 h 573881"/>
                <a:gd name="connsiteX27" fmla="*/ 2381 w 933840"/>
                <a:gd name="connsiteY27" fmla="*/ 154781 h 573881"/>
                <a:gd name="connsiteX28" fmla="*/ 19050 w 933840"/>
                <a:gd name="connsiteY28" fmla="*/ 173831 h 573881"/>
                <a:gd name="connsiteX29" fmla="*/ 33337 w 933840"/>
                <a:gd name="connsiteY29" fmla="*/ 195262 h 573881"/>
                <a:gd name="connsiteX30" fmla="*/ 57150 w 933840"/>
                <a:gd name="connsiteY30" fmla="*/ 214312 h 573881"/>
                <a:gd name="connsiteX31" fmla="*/ 111918 w 933840"/>
                <a:gd name="connsiteY31" fmla="*/ 240506 h 573881"/>
                <a:gd name="connsiteX32" fmla="*/ 140493 w 933840"/>
                <a:gd name="connsiteY32" fmla="*/ 242887 h 573881"/>
                <a:gd name="connsiteX33" fmla="*/ 152400 w 933840"/>
                <a:gd name="connsiteY33" fmla="*/ 247650 h 573881"/>
                <a:gd name="connsiteX34" fmla="*/ 169068 w 933840"/>
                <a:gd name="connsiteY34" fmla="*/ 271462 h 573881"/>
                <a:gd name="connsiteX35" fmla="*/ 173831 w 933840"/>
                <a:gd name="connsiteY35" fmla="*/ 295275 h 573881"/>
                <a:gd name="connsiteX36" fmla="*/ 183356 w 933840"/>
                <a:gd name="connsiteY36" fmla="*/ 354806 h 573881"/>
                <a:gd name="connsiteX37" fmla="*/ 223837 w 933840"/>
                <a:gd name="connsiteY37" fmla="*/ 423862 h 573881"/>
                <a:gd name="connsiteX38" fmla="*/ 261937 w 933840"/>
                <a:gd name="connsiteY38" fmla="*/ 447675 h 573881"/>
                <a:gd name="connsiteX39" fmla="*/ 347662 w 933840"/>
                <a:gd name="connsiteY39" fmla="*/ 445294 h 573881"/>
                <a:gd name="connsiteX40" fmla="*/ 404812 w 933840"/>
                <a:gd name="connsiteY40" fmla="*/ 402431 h 573881"/>
                <a:gd name="connsiteX41" fmla="*/ 447675 w 933840"/>
                <a:gd name="connsiteY41" fmla="*/ 388144 h 573881"/>
                <a:gd name="connsiteX42" fmla="*/ 488156 w 933840"/>
                <a:gd name="connsiteY42" fmla="*/ 404812 h 573881"/>
                <a:gd name="connsiteX43" fmla="*/ 500062 w 933840"/>
                <a:gd name="connsiteY43" fmla="*/ 421481 h 573881"/>
                <a:gd name="connsiteX44" fmla="*/ 509587 w 933840"/>
                <a:gd name="connsiteY44" fmla="*/ 428625 h 573881"/>
                <a:gd name="connsiteX45" fmla="*/ 566737 w 933840"/>
                <a:gd name="connsiteY45" fmla="*/ 500062 h 573881"/>
                <a:gd name="connsiteX46" fmla="*/ 573881 w 933840"/>
                <a:gd name="connsiteY46" fmla="*/ 502444 h 573881"/>
                <a:gd name="connsiteX47" fmla="*/ 616743 w 933840"/>
                <a:gd name="connsiteY47" fmla="*/ 497681 h 573881"/>
                <a:gd name="connsiteX48" fmla="*/ 650081 w 933840"/>
                <a:gd name="connsiteY48" fmla="*/ 490537 h 573881"/>
                <a:gd name="connsiteX49" fmla="*/ 666750 w 933840"/>
                <a:gd name="connsiteY49" fmla="*/ 488156 h 573881"/>
                <a:gd name="connsiteX50" fmla="*/ 697706 w 933840"/>
                <a:gd name="connsiteY50" fmla="*/ 502444 h 573881"/>
                <a:gd name="connsiteX51" fmla="*/ 721518 w 933840"/>
                <a:gd name="connsiteY51" fmla="*/ 540544 h 573881"/>
                <a:gd name="connsiteX52" fmla="*/ 750093 w 933840"/>
                <a:gd name="connsiteY52" fmla="*/ 559594 h 573881"/>
                <a:gd name="connsiteX53" fmla="*/ 792956 w 933840"/>
                <a:gd name="connsiteY53" fmla="*/ 566737 h 573881"/>
                <a:gd name="connsiteX54" fmla="*/ 821531 w 933840"/>
                <a:gd name="connsiteY54" fmla="*/ 573881 h 573881"/>
                <a:gd name="connsiteX55" fmla="*/ 909637 w 933840"/>
                <a:gd name="connsiteY55" fmla="*/ 564356 h 573881"/>
                <a:gd name="connsiteX56" fmla="*/ 926306 w 933840"/>
                <a:gd name="connsiteY56" fmla="*/ 552450 h 573881"/>
                <a:gd name="connsiteX57" fmla="*/ 926306 w 933840"/>
                <a:gd name="connsiteY57" fmla="*/ 540544 h 573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933840" h="573881">
                  <a:moveTo>
                    <a:pt x="926306" y="540544"/>
                  </a:moveTo>
                  <a:cubicBezTo>
                    <a:pt x="910034" y="529828"/>
                    <a:pt x="869634" y="525019"/>
                    <a:pt x="828675" y="488156"/>
                  </a:cubicBezTo>
                  <a:cubicBezTo>
                    <a:pt x="822321" y="482437"/>
                    <a:pt x="819150" y="464344"/>
                    <a:pt x="819150" y="464344"/>
                  </a:cubicBezTo>
                  <a:cubicBezTo>
                    <a:pt x="817047" y="437009"/>
                    <a:pt x="817847" y="438634"/>
                    <a:pt x="814387" y="416719"/>
                  </a:cubicBezTo>
                  <a:cubicBezTo>
                    <a:pt x="812881" y="407181"/>
                    <a:pt x="813302" y="397073"/>
                    <a:pt x="809625" y="388144"/>
                  </a:cubicBezTo>
                  <a:cubicBezTo>
                    <a:pt x="807488" y="382954"/>
                    <a:pt x="801980" y="379890"/>
                    <a:pt x="797718" y="376237"/>
                  </a:cubicBezTo>
                  <a:cubicBezTo>
                    <a:pt x="790847" y="370347"/>
                    <a:pt x="784663" y="362996"/>
                    <a:pt x="776287" y="359569"/>
                  </a:cubicBezTo>
                  <a:cubicBezTo>
                    <a:pt x="766624" y="355616"/>
                    <a:pt x="755756" y="355365"/>
                    <a:pt x="745331" y="354806"/>
                  </a:cubicBezTo>
                  <a:cubicBezTo>
                    <a:pt x="711239" y="352980"/>
                    <a:pt x="677068" y="353219"/>
                    <a:pt x="642937" y="352425"/>
                  </a:cubicBezTo>
                  <a:cubicBezTo>
                    <a:pt x="633412" y="345281"/>
                    <a:pt x="623018" y="339169"/>
                    <a:pt x="614362" y="330994"/>
                  </a:cubicBezTo>
                  <a:cubicBezTo>
                    <a:pt x="608591" y="325544"/>
                    <a:pt x="604214" y="318717"/>
                    <a:pt x="600075" y="311944"/>
                  </a:cubicBezTo>
                  <a:cubicBezTo>
                    <a:pt x="589581" y="294772"/>
                    <a:pt x="583434" y="275823"/>
                    <a:pt x="576262" y="257175"/>
                  </a:cubicBezTo>
                  <a:cubicBezTo>
                    <a:pt x="574675" y="246062"/>
                    <a:pt x="573701" y="234844"/>
                    <a:pt x="571500" y="223837"/>
                  </a:cubicBezTo>
                  <a:cubicBezTo>
                    <a:pt x="563379" y="183229"/>
                    <a:pt x="560802" y="140797"/>
                    <a:pt x="545306" y="102394"/>
                  </a:cubicBezTo>
                  <a:cubicBezTo>
                    <a:pt x="539610" y="88277"/>
                    <a:pt x="501529" y="86561"/>
                    <a:pt x="490537" y="83344"/>
                  </a:cubicBezTo>
                  <a:cubicBezTo>
                    <a:pt x="466447" y="76293"/>
                    <a:pt x="442912" y="67469"/>
                    <a:pt x="419100" y="59531"/>
                  </a:cubicBezTo>
                  <a:cubicBezTo>
                    <a:pt x="409575" y="50800"/>
                    <a:pt x="400214" y="41886"/>
                    <a:pt x="390525" y="33337"/>
                  </a:cubicBezTo>
                  <a:cubicBezTo>
                    <a:pt x="386714" y="29974"/>
                    <a:pt x="383207" y="25997"/>
                    <a:pt x="378618" y="23812"/>
                  </a:cubicBezTo>
                  <a:cubicBezTo>
                    <a:pt x="366372" y="17981"/>
                    <a:pt x="353818" y="12185"/>
                    <a:pt x="340518" y="9525"/>
                  </a:cubicBezTo>
                  <a:cubicBezTo>
                    <a:pt x="309530" y="3327"/>
                    <a:pt x="324608" y="6518"/>
                    <a:pt x="295275" y="0"/>
                  </a:cubicBezTo>
                  <a:lnTo>
                    <a:pt x="245268" y="4762"/>
                  </a:lnTo>
                  <a:cubicBezTo>
                    <a:pt x="233330" y="6088"/>
                    <a:pt x="221491" y="8227"/>
                    <a:pt x="209550" y="9525"/>
                  </a:cubicBezTo>
                  <a:cubicBezTo>
                    <a:pt x="184973" y="12197"/>
                    <a:pt x="135731" y="16669"/>
                    <a:pt x="135731" y="16669"/>
                  </a:cubicBezTo>
                  <a:lnTo>
                    <a:pt x="92868" y="33337"/>
                  </a:lnTo>
                  <a:cubicBezTo>
                    <a:pt x="82558" y="37328"/>
                    <a:pt x="71800" y="40300"/>
                    <a:pt x="61912" y="45244"/>
                  </a:cubicBezTo>
                  <a:lnTo>
                    <a:pt x="38100" y="57150"/>
                  </a:lnTo>
                  <a:cubicBezTo>
                    <a:pt x="703" y="113245"/>
                    <a:pt x="9107" y="87600"/>
                    <a:pt x="0" y="128587"/>
                  </a:cubicBezTo>
                  <a:cubicBezTo>
                    <a:pt x="794" y="137318"/>
                    <a:pt x="-1021" y="146701"/>
                    <a:pt x="2381" y="154781"/>
                  </a:cubicBezTo>
                  <a:cubicBezTo>
                    <a:pt x="5655" y="162558"/>
                    <a:pt x="13925" y="167128"/>
                    <a:pt x="19050" y="173831"/>
                  </a:cubicBezTo>
                  <a:cubicBezTo>
                    <a:pt x="24265" y="180651"/>
                    <a:pt x="27453" y="189010"/>
                    <a:pt x="33337" y="195262"/>
                  </a:cubicBezTo>
                  <a:cubicBezTo>
                    <a:pt x="40304" y="202664"/>
                    <a:pt x="49075" y="208137"/>
                    <a:pt x="57150" y="214312"/>
                  </a:cubicBezTo>
                  <a:cubicBezTo>
                    <a:pt x="73220" y="226601"/>
                    <a:pt x="90537" y="238724"/>
                    <a:pt x="111918" y="240506"/>
                  </a:cubicBezTo>
                  <a:lnTo>
                    <a:pt x="140493" y="242887"/>
                  </a:lnTo>
                  <a:cubicBezTo>
                    <a:pt x="144462" y="244475"/>
                    <a:pt x="149377" y="244627"/>
                    <a:pt x="152400" y="247650"/>
                  </a:cubicBezTo>
                  <a:cubicBezTo>
                    <a:pt x="159251" y="254501"/>
                    <a:pt x="165092" y="262627"/>
                    <a:pt x="169068" y="271462"/>
                  </a:cubicBezTo>
                  <a:cubicBezTo>
                    <a:pt x="172390" y="278844"/>
                    <a:pt x="172552" y="287282"/>
                    <a:pt x="173831" y="295275"/>
                  </a:cubicBezTo>
                  <a:cubicBezTo>
                    <a:pt x="174958" y="302316"/>
                    <a:pt x="179408" y="343949"/>
                    <a:pt x="183356" y="354806"/>
                  </a:cubicBezTo>
                  <a:cubicBezTo>
                    <a:pt x="189024" y="370393"/>
                    <a:pt x="215714" y="415739"/>
                    <a:pt x="223837" y="423862"/>
                  </a:cubicBezTo>
                  <a:cubicBezTo>
                    <a:pt x="234427" y="434452"/>
                    <a:pt x="249237" y="439737"/>
                    <a:pt x="261937" y="447675"/>
                  </a:cubicBezTo>
                  <a:cubicBezTo>
                    <a:pt x="290512" y="446881"/>
                    <a:pt x="319465" y="449994"/>
                    <a:pt x="347662" y="445294"/>
                  </a:cubicBezTo>
                  <a:cubicBezTo>
                    <a:pt x="369079" y="441725"/>
                    <a:pt x="389574" y="413098"/>
                    <a:pt x="404812" y="402431"/>
                  </a:cubicBezTo>
                  <a:cubicBezTo>
                    <a:pt x="409842" y="398910"/>
                    <a:pt x="443980" y="389252"/>
                    <a:pt x="447675" y="388144"/>
                  </a:cubicBezTo>
                  <a:cubicBezTo>
                    <a:pt x="461169" y="393700"/>
                    <a:pt x="475845" y="396978"/>
                    <a:pt x="488156" y="404812"/>
                  </a:cubicBezTo>
                  <a:cubicBezTo>
                    <a:pt x="493917" y="408478"/>
                    <a:pt x="495494" y="416406"/>
                    <a:pt x="500062" y="421481"/>
                  </a:cubicBezTo>
                  <a:cubicBezTo>
                    <a:pt x="502717" y="424431"/>
                    <a:pt x="506412" y="426244"/>
                    <a:pt x="509587" y="428625"/>
                  </a:cubicBezTo>
                  <a:cubicBezTo>
                    <a:pt x="538194" y="474837"/>
                    <a:pt x="530139" y="473920"/>
                    <a:pt x="566737" y="500062"/>
                  </a:cubicBezTo>
                  <a:cubicBezTo>
                    <a:pt x="568780" y="501521"/>
                    <a:pt x="571500" y="501650"/>
                    <a:pt x="573881" y="502444"/>
                  </a:cubicBezTo>
                  <a:cubicBezTo>
                    <a:pt x="588168" y="500856"/>
                    <a:pt x="602512" y="499714"/>
                    <a:pt x="616743" y="497681"/>
                  </a:cubicBezTo>
                  <a:cubicBezTo>
                    <a:pt x="679421" y="488727"/>
                    <a:pt x="618287" y="496318"/>
                    <a:pt x="650081" y="490537"/>
                  </a:cubicBezTo>
                  <a:cubicBezTo>
                    <a:pt x="655603" y="489533"/>
                    <a:pt x="661194" y="488950"/>
                    <a:pt x="666750" y="488156"/>
                  </a:cubicBezTo>
                  <a:cubicBezTo>
                    <a:pt x="678458" y="491083"/>
                    <a:pt x="690218" y="491213"/>
                    <a:pt x="697706" y="502444"/>
                  </a:cubicBezTo>
                  <a:cubicBezTo>
                    <a:pt x="718888" y="534218"/>
                    <a:pt x="698761" y="521579"/>
                    <a:pt x="721518" y="540544"/>
                  </a:cubicBezTo>
                  <a:cubicBezTo>
                    <a:pt x="723478" y="542177"/>
                    <a:pt x="744855" y="557723"/>
                    <a:pt x="750093" y="559594"/>
                  </a:cubicBezTo>
                  <a:cubicBezTo>
                    <a:pt x="762938" y="564181"/>
                    <a:pt x="779576" y="565250"/>
                    <a:pt x="792956" y="566737"/>
                  </a:cubicBezTo>
                  <a:cubicBezTo>
                    <a:pt x="802481" y="569118"/>
                    <a:pt x="811713" y="573881"/>
                    <a:pt x="821531" y="573881"/>
                  </a:cubicBezTo>
                  <a:cubicBezTo>
                    <a:pt x="854498" y="573881"/>
                    <a:pt x="879882" y="569315"/>
                    <a:pt x="909637" y="564356"/>
                  </a:cubicBezTo>
                  <a:cubicBezTo>
                    <a:pt x="912417" y="562503"/>
                    <a:pt x="925123" y="554224"/>
                    <a:pt x="926306" y="552450"/>
                  </a:cubicBezTo>
                  <a:cubicBezTo>
                    <a:pt x="927627" y="550469"/>
                    <a:pt x="942578" y="551260"/>
                    <a:pt x="926306" y="54054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0AE4E638-EB4D-9895-3FE9-823E76CEB15D}"/>
              </a:ext>
            </a:extLst>
          </p:cNvPr>
          <p:cNvGrpSpPr/>
          <p:nvPr/>
        </p:nvGrpSpPr>
        <p:grpSpPr>
          <a:xfrm>
            <a:off x="7284555" y="676202"/>
            <a:ext cx="1545038" cy="2684357"/>
            <a:chOff x="7284555" y="676202"/>
            <a:chExt cx="1545038" cy="2684357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21EF6001-C607-ABE4-A4F8-A1E9BB22A73C}"/>
                </a:ext>
              </a:extLst>
            </p:cNvPr>
            <p:cNvGrpSpPr/>
            <p:nvPr/>
          </p:nvGrpSpPr>
          <p:grpSpPr>
            <a:xfrm>
              <a:off x="7284555" y="676202"/>
              <a:ext cx="1545038" cy="2684357"/>
              <a:chOff x="415935" y="0"/>
              <a:chExt cx="1689217" cy="2934545"/>
            </a:xfrm>
          </p:grpSpPr>
          <p:sp>
            <p:nvSpPr>
              <p:cNvPr id="71" name="四角形: 上の 2 つの角を丸める 70">
                <a:extLst>
                  <a:ext uri="{FF2B5EF4-FFF2-40B4-BE49-F238E27FC236}">
                    <a16:creationId xmlns:a16="http://schemas.microsoft.com/office/drawing/2014/main" id="{8EB8FB92-16B8-F344-2135-63289BB56BCD}"/>
                  </a:ext>
                </a:extLst>
              </p:cNvPr>
              <p:cNvSpPr/>
              <p:nvPr/>
            </p:nvSpPr>
            <p:spPr>
              <a:xfrm>
                <a:off x="1275337" y="2194914"/>
                <a:ext cx="829815" cy="739631"/>
              </a:xfrm>
              <a:prstGeom prst="round2SameRect">
                <a:avLst>
                  <a:gd name="adj1" fmla="val 32829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E3AF559F-290D-6D93-5E24-772755D6A660}"/>
                  </a:ext>
                </a:extLst>
              </p:cNvPr>
              <p:cNvSpPr/>
              <p:nvPr/>
            </p:nvSpPr>
            <p:spPr>
              <a:xfrm rot="10800000">
                <a:off x="643595" y="1934031"/>
                <a:ext cx="927099" cy="1000514"/>
              </a:xfrm>
              <a:custGeom>
                <a:avLst/>
                <a:gdLst>
                  <a:gd name="connsiteX0" fmla="*/ 195300 w 1063814"/>
                  <a:gd name="connsiteY0" fmla="*/ 1084302 h 1084631"/>
                  <a:gd name="connsiteX1" fmla="*/ 6328 w 1063814"/>
                  <a:gd name="connsiteY1" fmla="*/ 947915 h 1084631"/>
                  <a:gd name="connsiteX2" fmla="*/ 136715 w 1063814"/>
                  <a:gd name="connsiteY2" fmla="*/ 722079 h 1084631"/>
                  <a:gd name="connsiteX3" fmla="*/ 636141 w 1063814"/>
                  <a:gd name="connsiteY3" fmla="*/ 588258 h 1084631"/>
                  <a:gd name="connsiteX4" fmla="*/ 724086 w 1063814"/>
                  <a:gd name="connsiteY4" fmla="*/ 0 h 1084631"/>
                  <a:gd name="connsiteX5" fmla="*/ 953696 w 1063814"/>
                  <a:gd name="connsiteY5" fmla="*/ 0 h 1084631"/>
                  <a:gd name="connsiteX6" fmla="*/ 1055472 w 1063814"/>
                  <a:gd name="connsiteY6" fmla="*/ 680775 h 1084631"/>
                  <a:gd name="connsiteX7" fmla="*/ 1052970 w 1063814"/>
                  <a:gd name="connsiteY7" fmla="*/ 680775 h 1084631"/>
                  <a:gd name="connsiteX8" fmla="*/ 1058685 w 1063814"/>
                  <a:gd name="connsiteY8" fmla="*/ 702102 h 1084631"/>
                  <a:gd name="connsiteX9" fmla="*/ 952998 w 1063814"/>
                  <a:gd name="connsiteY9" fmla="*/ 885156 h 1084631"/>
                  <a:gd name="connsiteX10" fmla="*/ 232165 w 1063814"/>
                  <a:gd name="connsiteY10" fmla="*/ 1078302 h 1084631"/>
                  <a:gd name="connsiteX11" fmla="*/ 195300 w 1063814"/>
                  <a:gd name="connsiteY11" fmla="*/ 1084302 h 1084631"/>
                  <a:gd name="connsiteX0" fmla="*/ 228837 w 1060486"/>
                  <a:gd name="connsiteY0" fmla="*/ 1078302 h 1079216"/>
                  <a:gd name="connsiteX1" fmla="*/ 3000 w 1060486"/>
                  <a:gd name="connsiteY1" fmla="*/ 947915 h 1079216"/>
                  <a:gd name="connsiteX2" fmla="*/ 133387 w 1060486"/>
                  <a:gd name="connsiteY2" fmla="*/ 722079 h 1079216"/>
                  <a:gd name="connsiteX3" fmla="*/ 632813 w 1060486"/>
                  <a:gd name="connsiteY3" fmla="*/ 588258 h 1079216"/>
                  <a:gd name="connsiteX4" fmla="*/ 720758 w 1060486"/>
                  <a:gd name="connsiteY4" fmla="*/ 0 h 1079216"/>
                  <a:gd name="connsiteX5" fmla="*/ 950368 w 1060486"/>
                  <a:gd name="connsiteY5" fmla="*/ 0 h 1079216"/>
                  <a:gd name="connsiteX6" fmla="*/ 1052144 w 1060486"/>
                  <a:gd name="connsiteY6" fmla="*/ 680775 h 1079216"/>
                  <a:gd name="connsiteX7" fmla="*/ 1049642 w 1060486"/>
                  <a:gd name="connsiteY7" fmla="*/ 680775 h 1079216"/>
                  <a:gd name="connsiteX8" fmla="*/ 1055357 w 1060486"/>
                  <a:gd name="connsiteY8" fmla="*/ 702102 h 1079216"/>
                  <a:gd name="connsiteX9" fmla="*/ 949670 w 1060486"/>
                  <a:gd name="connsiteY9" fmla="*/ 885156 h 1079216"/>
                  <a:gd name="connsiteX10" fmla="*/ 228837 w 1060486"/>
                  <a:gd name="connsiteY10" fmla="*/ 1078302 h 1079216"/>
                  <a:gd name="connsiteX0" fmla="*/ 3000 w 1060486"/>
                  <a:gd name="connsiteY0" fmla="*/ 947915 h 1079236"/>
                  <a:gd name="connsiteX1" fmla="*/ 133387 w 1060486"/>
                  <a:gd name="connsiteY1" fmla="*/ 722079 h 1079236"/>
                  <a:gd name="connsiteX2" fmla="*/ 632813 w 1060486"/>
                  <a:gd name="connsiteY2" fmla="*/ 588258 h 1079236"/>
                  <a:gd name="connsiteX3" fmla="*/ 720758 w 1060486"/>
                  <a:gd name="connsiteY3" fmla="*/ 0 h 1079236"/>
                  <a:gd name="connsiteX4" fmla="*/ 950368 w 1060486"/>
                  <a:gd name="connsiteY4" fmla="*/ 0 h 1079236"/>
                  <a:gd name="connsiteX5" fmla="*/ 1052144 w 1060486"/>
                  <a:gd name="connsiteY5" fmla="*/ 680775 h 1079236"/>
                  <a:gd name="connsiteX6" fmla="*/ 1049642 w 1060486"/>
                  <a:gd name="connsiteY6" fmla="*/ 680775 h 1079236"/>
                  <a:gd name="connsiteX7" fmla="*/ 1055357 w 1060486"/>
                  <a:gd name="connsiteY7" fmla="*/ 702102 h 1079236"/>
                  <a:gd name="connsiteX8" fmla="*/ 949670 w 1060486"/>
                  <a:gd name="connsiteY8" fmla="*/ 885156 h 1079236"/>
                  <a:gd name="connsiteX9" fmla="*/ 228837 w 1060486"/>
                  <a:gd name="connsiteY9" fmla="*/ 1078302 h 1079236"/>
                  <a:gd name="connsiteX10" fmla="*/ 94440 w 1060486"/>
                  <a:gd name="connsiteY10" fmla="*/ 1039355 h 1079236"/>
                  <a:gd name="connsiteX0" fmla="*/ 73053 w 1000152"/>
                  <a:gd name="connsiteY0" fmla="*/ 722079 h 1079236"/>
                  <a:gd name="connsiteX1" fmla="*/ 572479 w 1000152"/>
                  <a:gd name="connsiteY1" fmla="*/ 588258 h 1079236"/>
                  <a:gd name="connsiteX2" fmla="*/ 660424 w 1000152"/>
                  <a:gd name="connsiteY2" fmla="*/ 0 h 1079236"/>
                  <a:gd name="connsiteX3" fmla="*/ 890034 w 1000152"/>
                  <a:gd name="connsiteY3" fmla="*/ 0 h 1079236"/>
                  <a:gd name="connsiteX4" fmla="*/ 991810 w 1000152"/>
                  <a:gd name="connsiteY4" fmla="*/ 680775 h 1079236"/>
                  <a:gd name="connsiteX5" fmla="*/ 989308 w 1000152"/>
                  <a:gd name="connsiteY5" fmla="*/ 680775 h 1079236"/>
                  <a:gd name="connsiteX6" fmla="*/ 995023 w 1000152"/>
                  <a:gd name="connsiteY6" fmla="*/ 702102 h 1079236"/>
                  <a:gd name="connsiteX7" fmla="*/ 889336 w 1000152"/>
                  <a:gd name="connsiteY7" fmla="*/ 885156 h 1079236"/>
                  <a:gd name="connsiteX8" fmla="*/ 168503 w 1000152"/>
                  <a:gd name="connsiteY8" fmla="*/ 1078302 h 1079236"/>
                  <a:gd name="connsiteX9" fmla="*/ 34106 w 1000152"/>
                  <a:gd name="connsiteY9" fmla="*/ 1039355 h 1079236"/>
                  <a:gd name="connsiteX0" fmla="*/ 0 w 927099"/>
                  <a:gd name="connsiteY0" fmla="*/ 722079 h 1078302"/>
                  <a:gd name="connsiteX1" fmla="*/ 499426 w 927099"/>
                  <a:gd name="connsiteY1" fmla="*/ 588258 h 1078302"/>
                  <a:gd name="connsiteX2" fmla="*/ 587371 w 927099"/>
                  <a:gd name="connsiteY2" fmla="*/ 0 h 1078302"/>
                  <a:gd name="connsiteX3" fmla="*/ 816981 w 927099"/>
                  <a:gd name="connsiteY3" fmla="*/ 0 h 1078302"/>
                  <a:gd name="connsiteX4" fmla="*/ 918757 w 927099"/>
                  <a:gd name="connsiteY4" fmla="*/ 680775 h 1078302"/>
                  <a:gd name="connsiteX5" fmla="*/ 916255 w 927099"/>
                  <a:gd name="connsiteY5" fmla="*/ 680775 h 1078302"/>
                  <a:gd name="connsiteX6" fmla="*/ 921970 w 927099"/>
                  <a:gd name="connsiteY6" fmla="*/ 702102 h 1078302"/>
                  <a:gd name="connsiteX7" fmla="*/ 816283 w 927099"/>
                  <a:gd name="connsiteY7" fmla="*/ 885156 h 1078302"/>
                  <a:gd name="connsiteX8" fmla="*/ 95450 w 927099"/>
                  <a:gd name="connsiteY8" fmla="*/ 1078302 h 1078302"/>
                  <a:gd name="connsiteX0" fmla="*/ 0 w 927099"/>
                  <a:gd name="connsiteY0" fmla="*/ 722079 h 1014802"/>
                  <a:gd name="connsiteX1" fmla="*/ 499426 w 927099"/>
                  <a:gd name="connsiteY1" fmla="*/ 588258 h 1014802"/>
                  <a:gd name="connsiteX2" fmla="*/ 587371 w 927099"/>
                  <a:gd name="connsiteY2" fmla="*/ 0 h 1014802"/>
                  <a:gd name="connsiteX3" fmla="*/ 816981 w 927099"/>
                  <a:gd name="connsiteY3" fmla="*/ 0 h 1014802"/>
                  <a:gd name="connsiteX4" fmla="*/ 918757 w 927099"/>
                  <a:gd name="connsiteY4" fmla="*/ 680775 h 1014802"/>
                  <a:gd name="connsiteX5" fmla="*/ 916255 w 927099"/>
                  <a:gd name="connsiteY5" fmla="*/ 680775 h 1014802"/>
                  <a:gd name="connsiteX6" fmla="*/ 921970 w 927099"/>
                  <a:gd name="connsiteY6" fmla="*/ 702102 h 1014802"/>
                  <a:gd name="connsiteX7" fmla="*/ 816283 w 927099"/>
                  <a:gd name="connsiteY7" fmla="*/ 885156 h 1014802"/>
                  <a:gd name="connsiteX8" fmla="*/ 393900 w 927099"/>
                  <a:gd name="connsiteY8" fmla="*/ 1014802 h 1014802"/>
                  <a:gd name="connsiteX0" fmla="*/ 0 w 927099"/>
                  <a:gd name="connsiteY0" fmla="*/ 722079 h 1014802"/>
                  <a:gd name="connsiteX1" fmla="*/ 499426 w 927099"/>
                  <a:gd name="connsiteY1" fmla="*/ 588258 h 1014802"/>
                  <a:gd name="connsiteX2" fmla="*/ 587371 w 927099"/>
                  <a:gd name="connsiteY2" fmla="*/ 0 h 1014802"/>
                  <a:gd name="connsiteX3" fmla="*/ 816981 w 927099"/>
                  <a:gd name="connsiteY3" fmla="*/ 0 h 1014802"/>
                  <a:gd name="connsiteX4" fmla="*/ 918757 w 927099"/>
                  <a:gd name="connsiteY4" fmla="*/ 680775 h 1014802"/>
                  <a:gd name="connsiteX5" fmla="*/ 916255 w 927099"/>
                  <a:gd name="connsiteY5" fmla="*/ 680775 h 1014802"/>
                  <a:gd name="connsiteX6" fmla="*/ 921970 w 927099"/>
                  <a:gd name="connsiteY6" fmla="*/ 702102 h 1014802"/>
                  <a:gd name="connsiteX7" fmla="*/ 816283 w 927099"/>
                  <a:gd name="connsiteY7" fmla="*/ 885156 h 1014802"/>
                  <a:gd name="connsiteX8" fmla="*/ 393900 w 927099"/>
                  <a:gd name="connsiteY8" fmla="*/ 1014802 h 1014802"/>
                  <a:gd name="connsiteX0" fmla="*/ 0 w 927099"/>
                  <a:gd name="connsiteY0" fmla="*/ 722079 h 1000514"/>
                  <a:gd name="connsiteX1" fmla="*/ 499426 w 927099"/>
                  <a:gd name="connsiteY1" fmla="*/ 588258 h 1000514"/>
                  <a:gd name="connsiteX2" fmla="*/ 587371 w 927099"/>
                  <a:gd name="connsiteY2" fmla="*/ 0 h 1000514"/>
                  <a:gd name="connsiteX3" fmla="*/ 816981 w 927099"/>
                  <a:gd name="connsiteY3" fmla="*/ 0 h 1000514"/>
                  <a:gd name="connsiteX4" fmla="*/ 918757 w 927099"/>
                  <a:gd name="connsiteY4" fmla="*/ 680775 h 1000514"/>
                  <a:gd name="connsiteX5" fmla="*/ 916255 w 927099"/>
                  <a:gd name="connsiteY5" fmla="*/ 680775 h 1000514"/>
                  <a:gd name="connsiteX6" fmla="*/ 921970 w 927099"/>
                  <a:gd name="connsiteY6" fmla="*/ 702102 h 1000514"/>
                  <a:gd name="connsiteX7" fmla="*/ 816283 w 927099"/>
                  <a:gd name="connsiteY7" fmla="*/ 885156 h 1000514"/>
                  <a:gd name="connsiteX8" fmla="*/ 453431 w 927099"/>
                  <a:gd name="connsiteY8" fmla="*/ 1000514 h 1000514"/>
                  <a:gd name="connsiteX0" fmla="*/ 0 w 927099"/>
                  <a:gd name="connsiteY0" fmla="*/ 722079 h 1000514"/>
                  <a:gd name="connsiteX1" fmla="*/ 499426 w 927099"/>
                  <a:gd name="connsiteY1" fmla="*/ 588258 h 1000514"/>
                  <a:gd name="connsiteX2" fmla="*/ 587371 w 927099"/>
                  <a:gd name="connsiteY2" fmla="*/ 0 h 1000514"/>
                  <a:gd name="connsiteX3" fmla="*/ 816981 w 927099"/>
                  <a:gd name="connsiteY3" fmla="*/ 0 h 1000514"/>
                  <a:gd name="connsiteX4" fmla="*/ 918757 w 927099"/>
                  <a:gd name="connsiteY4" fmla="*/ 680775 h 1000514"/>
                  <a:gd name="connsiteX5" fmla="*/ 921970 w 927099"/>
                  <a:gd name="connsiteY5" fmla="*/ 702102 h 1000514"/>
                  <a:gd name="connsiteX6" fmla="*/ 816283 w 927099"/>
                  <a:gd name="connsiteY6" fmla="*/ 885156 h 1000514"/>
                  <a:gd name="connsiteX7" fmla="*/ 453431 w 927099"/>
                  <a:gd name="connsiteY7" fmla="*/ 1000514 h 1000514"/>
                  <a:gd name="connsiteX0" fmla="*/ 0 w 927099"/>
                  <a:gd name="connsiteY0" fmla="*/ 722079 h 1000514"/>
                  <a:gd name="connsiteX1" fmla="*/ 499426 w 927099"/>
                  <a:gd name="connsiteY1" fmla="*/ 588258 h 1000514"/>
                  <a:gd name="connsiteX2" fmla="*/ 587371 w 927099"/>
                  <a:gd name="connsiteY2" fmla="*/ 0 h 1000514"/>
                  <a:gd name="connsiteX3" fmla="*/ 816981 w 927099"/>
                  <a:gd name="connsiteY3" fmla="*/ 0 h 1000514"/>
                  <a:gd name="connsiteX4" fmla="*/ 921970 w 927099"/>
                  <a:gd name="connsiteY4" fmla="*/ 702102 h 1000514"/>
                  <a:gd name="connsiteX5" fmla="*/ 816283 w 927099"/>
                  <a:gd name="connsiteY5" fmla="*/ 885156 h 1000514"/>
                  <a:gd name="connsiteX6" fmla="*/ 453431 w 927099"/>
                  <a:gd name="connsiteY6" fmla="*/ 1000514 h 1000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7099" h="1000514">
                    <a:moveTo>
                      <a:pt x="0" y="722079"/>
                    </a:moveTo>
                    <a:lnTo>
                      <a:pt x="499426" y="588258"/>
                    </a:lnTo>
                    <a:lnTo>
                      <a:pt x="587371" y="0"/>
                    </a:lnTo>
                    <a:lnTo>
                      <a:pt x="816981" y="0"/>
                    </a:lnTo>
                    <a:lnTo>
                      <a:pt x="921970" y="702102"/>
                    </a:lnTo>
                    <a:cubicBezTo>
                      <a:pt x="943334" y="781835"/>
                      <a:pt x="896016" y="863791"/>
                      <a:pt x="816283" y="885156"/>
                    </a:cubicBezTo>
                    <a:lnTo>
                      <a:pt x="453431" y="1000514"/>
                    </a:lnTo>
                  </a:path>
                </a:pathLst>
              </a:custGeom>
              <a:solidFill>
                <a:srgbClr val="00B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DA7DCBFD-0AD3-951F-030D-9F076CC719AE}"/>
                  </a:ext>
                </a:extLst>
              </p:cNvPr>
              <p:cNvSpPr/>
              <p:nvPr/>
            </p:nvSpPr>
            <p:spPr>
              <a:xfrm rot="20700000">
                <a:off x="837499" y="1075757"/>
                <a:ext cx="1161951" cy="1796428"/>
              </a:xfrm>
              <a:custGeom>
                <a:avLst/>
                <a:gdLst>
                  <a:gd name="connsiteX0" fmla="*/ 997503 w 1161951"/>
                  <a:gd name="connsiteY0" fmla="*/ 21159 h 1796428"/>
                  <a:gd name="connsiteX1" fmla="*/ 1161951 w 1161951"/>
                  <a:gd name="connsiteY1" fmla="*/ 269254 h 1796428"/>
                  <a:gd name="connsiteX2" fmla="*/ 1161951 w 1161951"/>
                  <a:gd name="connsiteY2" fmla="*/ 1079387 h 1796428"/>
                  <a:gd name="connsiteX3" fmla="*/ 1159134 w 1161951"/>
                  <a:gd name="connsiteY3" fmla="*/ 1079387 h 1796428"/>
                  <a:gd name="connsiteX4" fmla="*/ 1156679 w 1161951"/>
                  <a:gd name="connsiteY4" fmla="*/ 1103744 h 1796428"/>
                  <a:gd name="connsiteX5" fmla="*/ 976031 w 1161951"/>
                  <a:gd name="connsiteY5" fmla="*/ 1250976 h 1796428"/>
                  <a:gd name="connsiteX6" fmla="*/ 458987 w 1161951"/>
                  <a:gd name="connsiteY6" fmla="*/ 1250976 h 1796428"/>
                  <a:gd name="connsiteX7" fmla="*/ 221786 w 1161951"/>
                  <a:gd name="connsiteY7" fmla="*/ 1796428 h 1796428"/>
                  <a:gd name="connsiteX8" fmla="*/ 0 w 1161951"/>
                  <a:gd name="connsiteY8" fmla="*/ 1737001 h 1796428"/>
                  <a:gd name="connsiteX9" fmla="*/ 80306 w 1161951"/>
                  <a:gd name="connsiteY9" fmla="*/ 1031649 h 1796428"/>
                  <a:gd name="connsiteX10" fmla="*/ 229769 w 1161951"/>
                  <a:gd name="connsiteY10" fmla="*/ 882186 h 1796428"/>
                  <a:gd name="connsiteX11" fmla="*/ 293248 w 1161951"/>
                  <a:gd name="connsiteY11" fmla="*/ 881442 h 1796428"/>
                  <a:gd name="connsiteX12" fmla="*/ 293248 w 1161951"/>
                  <a:gd name="connsiteY12" fmla="*/ 269254 h 1796428"/>
                  <a:gd name="connsiteX13" fmla="*/ 562502 w 1161951"/>
                  <a:gd name="connsiteY13" fmla="*/ 0 h 1796428"/>
                  <a:gd name="connsiteX14" fmla="*/ 892697 w 1161951"/>
                  <a:gd name="connsiteY14" fmla="*/ 0 h 1796428"/>
                  <a:gd name="connsiteX15" fmla="*/ 997503 w 1161951"/>
                  <a:gd name="connsiteY15" fmla="*/ 21159 h 1796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61951" h="1796428">
                    <a:moveTo>
                      <a:pt x="997503" y="21159"/>
                    </a:moveTo>
                    <a:cubicBezTo>
                      <a:pt x="1094142" y="62034"/>
                      <a:pt x="1161951" y="157725"/>
                      <a:pt x="1161951" y="269254"/>
                    </a:cubicBezTo>
                    <a:lnTo>
                      <a:pt x="1161951" y="1079387"/>
                    </a:lnTo>
                    <a:lnTo>
                      <a:pt x="1159134" y="1079387"/>
                    </a:lnTo>
                    <a:lnTo>
                      <a:pt x="1156679" y="1103744"/>
                    </a:lnTo>
                    <a:cubicBezTo>
                      <a:pt x="1139484" y="1187770"/>
                      <a:pt x="1065140" y="1250977"/>
                      <a:pt x="976031" y="1250976"/>
                    </a:cubicBezTo>
                    <a:lnTo>
                      <a:pt x="458987" y="1250976"/>
                    </a:lnTo>
                    <a:lnTo>
                      <a:pt x="221786" y="1796428"/>
                    </a:lnTo>
                    <a:lnTo>
                      <a:pt x="0" y="1737001"/>
                    </a:lnTo>
                    <a:lnTo>
                      <a:pt x="80306" y="1031649"/>
                    </a:lnTo>
                    <a:cubicBezTo>
                      <a:pt x="80306" y="949103"/>
                      <a:pt x="147223" y="882187"/>
                      <a:pt x="229769" y="882186"/>
                    </a:cubicBezTo>
                    <a:lnTo>
                      <a:pt x="293248" y="881442"/>
                    </a:lnTo>
                    <a:lnTo>
                      <a:pt x="293248" y="269254"/>
                    </a:lnTo>
                    <a:cubicBezTo>
                      <a:pt x="293248" y="120549"/>
                      <a:pt x="413797" y="0"/>
                      <a:pt x="562502" y="0"/>
                    </a:cubicBezTo>
                    <a:lnTo>
                      <a:pt x="892697" y="0"/>
                    </a:lnTo>
                    <a:cubicBezTo>
                      <a:pt x="929873" y="0"/>
                      <a:pt x="965290" y="7534"/>
                      <a:pt x="997503" y="21159"/>
                    </a:cubicBezTo>
                    <a:close/>
                  </a:path>
                </a:pathLst>
              </a:custGeom>
              <a:solidFill>
                <a:srgbClr val="00B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9C1D1294-1A52-1FF6-D05A-B4A9950D3A28}"/>
                  </a:ext>
                </a:extLst>
              </p:cNvPr>
              <p:cNvSpPr/>
              <p:nvPr/>
            </p:nvSpPr>
            <p:spPr>
              <a:xfrm>
                <a:off x="1042465" y="1332459"/>
                <a:ext cx="818171" cy="670252"/>
              </a:xfrm>
              <a:custGeom>
                <a:avLst/>
                <a:gdLst>
                  <a:gd name="connsiteX0" fmla="*/ 577018 w 818171"/>
                  <a:gd name="connsiteY0" fmla="*/ 1119 h 757777"/>
                  <a:gd name="connsiteX1" fmla="*/ 674814 w 818171"/>
                  <a:gd name="connsiteY1" fmla="*/ 87525 h 757777"/>
                  <a:gd name="connsiteX2" fmla="*/ 814120 w 818171"/>
                  <a:gd name="connsiteY2" fmla="*/ 607423 h 757777"/>
                  <a:gd name="connsiteX3" fmla="*/ 772629 w 818171"/>
                  <a:gd name="connsiteY3" fmla="*/ 731151 h 757777"/>
                  <a:gd name="connsiteX4" fmla="*/ 750138 w 818171"/>
                  <a:gd name="connsiteY4" fmla="*/ 742323 h 757777"/>
                  <a:gd name="connsiteX5" fmla="*/ 740976 w 818171"/>
                  <a:gd name="connsiteY5" fmla="*/ 748500 h 757777"/>
                  <a:gd name="connsiteX6" fmla="*/ 735460 w 818171"/>
                  <a:gd name="connsiteY6" fmla="*/ 749614 h 757777"/>
                  <a:gd name="connsiteX7" fmla="*/ 730645 w 818171"/>
                  <a:gd name="connsiteY7" fmla="*/ 752005 h 757777"/>
                  <a:gd name="connsiteX8" fmla="*/ 720450 w 818171"/>
                  <a:gd name="connsiteY8" fmla="*/ 752644 h 757777"/>
                  <a:gd name="connsiteX9" fmla="*/ 695025 w 818171"/>
                  <a:gd name="connsiteY9" fmla="*/ 757777 h 757777"/>
                  <a:gd name="connsiteX10" fmla="*/ 118051 w 818171"/>
                  <a:gd name="connsiteY10" fmla="*/ 757777 h 757777"/>
                  <a:gd name="connsiteX11" fmla="*/ 0 w 818171"/>
                  <a:gd name="connsiteY11" fmla="*/ 639726 h 757777"/>
                  <a:gd name="connsiteX12" fmla="*/ 118051 w 818171"/>
                  <a:gd name="connsiteY12" fmla="*/ 521675 h 757777"/>
                  <a:gd name="connsiteX13" fmla="*/ 546713 w 818171"/>
                  <a:gd name="connsiteY13" fmla="*/ 521675 h 757777"/>
                  <a:gd name="connsiteX14" fmla="*/ 446757 w 818171"/>
                  <a:gd name="connsiteY14" fmla="*/ 148633 h 757777"/>
                  <a:gd name="connsiteX15" fmla="*/ 530232 w 818171"/>
                  <a:gd name="connsiteY15" fmla="*/ 4051 h 757777"/>
                  <a:gd name="connsiteX16" fmla="*/ 577018 w 818171"/>
                  <a:gd name="connsiteY16" fmla="*/ 1119 h 757777"/>
                  <a:gd name="connsiteX0" fmla="*/ 577018 w 818171"/>
                  <a:gd name="connsiteY0" fmla="*/ 0 h 756658"/>
                  <a:gd name="connsiteX1" fmla="*/ 674814 w 818171"/>
                  <a:gd name="connsiteY1" fmla="*/ 86406 h 756658"/>
                  <a:gd name="connsiteX2" fmla="*/ 814120 w 818171"/>
                  <a:gd name="connsiteY2" fmla="*/ 606304 h 756658"/>
                  <a:gd name="connsiteX3" fmla="*/ 772629 w 818171"/>
                  <a:gd name="connsiteY3" fmla="*/ 730032 h 756658"/>
                  <a:gd name="connsiteX4" fmla="*/ 750138 w 818171"/>
                  <a:gd name="connsiteY4" fmla="*/ 741204 h 756658"/>
                  <a:gd name="connsiteX5" fmla="*/ 740976 w 818171"/>
                  <a:gd name="connsiteY5" fmla="*/ 747381 h 756658"/>
                  <a:gd name="connsiteX6" fmla="*/ 735460 w 818171"/>
                  <a:gd name="connsiteY6" fmla="*/ 748495 h 756658"/>
                  <a:gd name="connsiteX7" fmla="*/ 730645 w 818171"/>
                  <a:gd name="connsiteY7" fmla="*/ 750886 h 756658"/>
                  <a:gd name="connsiteX8" fmla="*/ 720450 w 818171"/>
                  <a:gd name="connsiteY8" fmla="*/ 751525 h 756658"/>
                  <a:gd name="connsiteX9" fmla="*/ 695025 w 818171"/>
                  <a:gd name="connsiteY9" fmla="*/ 756658 h 756658"/>
                  <a:gd name="connsiteX10" fmla="*/ 118051 w 818171"/>
                  <a:gd name="connsiteY10" fmla="*/ 756658 h 756658"/>
                  <a:gd name="connsiteX11" fmla="*/ 0 w 818171"/>
                  <a:gd name="connsiteY11" fmla="*/ 638607 h 756658"/>
                  <a:gd name="connsiteX12" fmla="*/ 118051 w 818171"/>
                  <a:gd name="connsiteY12" fmla="*/ 520556 h 756658"/>
                  <a:gd name="connsiteX13" fmla="*/ 546713 w 818171"/>
                  <a:gd name="connsiteY13" fmla="*/ 520556 h 756658"/>
                  <a:gd name="connsiteX14" fmla="*/ 446757 w 818171"/>
                  <a:gd name="connsiteY14" fmla="*/ 147514 h 756658"/>
                  <a:gd name="connsiteX15" fmla="*/ 577018 w 818171"/>
                  <a:gd name="connsiteY15" fmla="*/ 0 h 756658"/>
                  <a:gd name="connsiteX0" fmla="*/ 577018 w 818171"/>
                  <a:gd name="connsiteY0" fmla="*/ 0 h 756658"/>
                  <a:gd name="connsiteX1" fmla="*/ 674814 w 818171"/>
                  <a:gd name="connsiteY1" fmla="*/ 86406 h 756658"/>
                  <a:gd name="connsiteX2" fmla="*/ 814120 w 818171"/>
                  <a:gd name="connsiteY2" fmla="*/ 606304 h 756658"/>
                  <a:gd name="connsiteX3" fmla="*/ 772629 w 818171"/>
                  <a:gd name="connsiteY3" fmla="*/ 730032 h 756658"/>
                  <a:gd name="connsiteX4" fmla="*/ 750138 w 818171"/>
                  <a:gd name="connsiteY4" fmla="*/ 741204 h 756658"/>
                  <a:gd name="connsiteX5" fmla="*/ 740976 w 818171"/>
                  <a:gd name="connsiteY5" fmla="*/ 747381 h 756658"/>
                  <a:gd name="connsiteX6" fmla="*/ 735460 w 818171"/>
                  <a:gd name="connsiteY6" fmla="*/ 748495 h 756658"/>
                  <a:gd name="connsiteX7" fmla="*/ 730645 w 818171"/>
                  <a:gd name="connsiteY7" fmla="*/ 750886 h 756658"/>
                  <a:gd name="connsiteX8" fmla="*/ 720450 w 818171"/>
                  <a:gd name="connsiteY8" fmla="*/ 751525 h 756658"/>
                  <a:gd name="connsiteX9" fmla="*/ 695025 w 818171"/>
                  <a:gd name="connsiteY9" fmla="*/ 756658 h 756658"/>
                  <a:gd name="connsiteX10" fmla="*/ 118051 w 818171"/>
                  <a:gd name="connsiteY10" fmla="*/ 756658 h 756658"/>
                  <a:gd name="connsiteX11" fmla="*/ 0 w 818171"/>
                  <a:gd name="connsiteY11" fmla="*/ 638607 h 756658"/>
                  <a:gd name="connsiteX12" fmla="*/ 118051 w 818171"/>
                  <a:gd name="connsiteY12" fmla="*/ 520556 h 756658"/>
                  <a:gd name="connsiteX13" fmla="*/ 546713 w 818171"/>
                  <a:gd name="connsiteY13" fmla="*/ 520556 h 756658"/>
                  <a:gd name="connsiteX14" fmla="*/ 446757 w 818171"/>
                  <a:gd name="connsiteY14" fmla="*/ 147514 h 756658"/>
                  <a:gd name="connsiteX15" fmla="*/ 668458 w 818171"/>
                  <a:gd name="connsiteY15" fmla="*/ 91440 h 756658"/>
                  <a:gd name="connsiteX0" fmla="*/ 674814 w 818171"/>
                  <a:gd name="connsiteY0" fmla="*/ 35943 h 706195"/>
                  <a:gd name="connsiteX1" fmla="*/ 814120 w 818171"/>
                  <a:gd name="connsiteY1" fmla="*/ 555841 h 706195"/>
                  <a:gd name="connsiteX2" fmla="*/ 772629 w 818171"/>
                  <a:gd name="connsiteY2" fmla="*/ 679569 h 706195"/>
                  <a:gd name="connsiteX3" fmla="*/ 750138 w 818171"/>
                  <a:gd name="connsiteY3" fmla="*/ 690741 h 706195"/>
                  <a:gd name="connsiteX4" fmla="*/ 740976 w 818171"/>
                  <a:gd name="connsiteY4" fmla="*/ 696918 h 706195"/>
                  <a:gd name="connsiteX5" fmla="*/ 735460 w 818171"/>
                  <a:gd name="connsiteY5" fmla="*/ 698032 h 706195"/>
                  <a:gd name="connsiteX6" fmla="*/ 730645 w 818171"/>
                  <a:gd name="connsiteY6" fmla="*/ 700423 h 706195"/>
                  <a:gd name="connsiteX7" fmla="*/ 720450 w 818171"/>
                  <a:gd name="connsiteY7" fmla="*/ 701062 h 706195"/>
                  <a:gd name="connsiteX8" fmla="*/ 695025 w 818171"/>
                  <a:gd name="connsiteY8" fmla="*/ 706195 h 706195"/>
                  <a:gd name="connsiteX9" fmla="*/ 118051 w 818171"/>
                  <a:gd name="connsiteY9" fmla="*/ 706195 h 706195"/>
                  <a:gd name="connsiteX10" fmla="*/ 0 w 818171"/>
                  <a:gd name="connsiteY10" fmla="*/ 588144 h 706195"/>
                  <a:gd name="connsiteX11" fmla="*/ 118051 w 818171"/>
                  <a:gd name="connsiteY11" fmla="*/ 470093 h 706195"/>
                  <a:gd name="connsiteX12" fmla="*/ 546713 w 818171"/>
                  <a:gd name="connsiteY12" fmla="*/ 470093 h 706195"/>
                  <a:gd name="connsiteX13" fmla="*/ 446757 w 818171"/>
                  <a:gd name="connsiteY13" fmla="*/ 97051 h 706195"/>
                  <a:gd name="connsiteX14" fmla="*/ 668458 w 818171"/>
                  <a:gd name="connsiteY14" fmla="*/ 40977 h 706195"/>
                  <a:gd name="connsiteX0" fmla="*/ 674814 w 818171"/>
                  <a:gd name="connsiteY0" fmla="*/ 0 h 670252"/>
                  <a:gd name="connsiteX1" fmla="*/ 814120 w 818171"/>
                  <a:gd name="connsiteY1" fmla="*/ 519898 h 670252"/>
                  <a:gd name="connsiteX2" fmla="*/ 772629 w 818171"/>
                  <a:gd name="connsiteY2" fmla="*/ 643626 h 670252"/>
                  <a:gd name="connsiteX3" fmla="*/ 750138 w 818171"/>
                  <a:gd name="connsiteY3" fmla="*/ 654798 h 670252"/>
                  <a:gd name="connsiteX4" fmla="*/ 740976 w 818171"/>
                  <a:gd name="connsiteY4" fmla="*/ 660975 h 670252"/>
                  <a:gd name="connsiteX5" fmla="*/ 735460 w 818171"/>
                  <a:gd name="connsiteY5" fmla="*/ 662089 h 670252"/>
                  <a:gd name="connsiteX6" fmla="*/ 730645 w 818171"/>
                  <a:gd name="connsiteY6" fmla="*/ 664480 h 670252"/>
                  <a:gd name="connsiteX7" fmla="*/ 720450 w 818171"/>
                  <a:gd name="connsiteY7" fmla="*/ 665119 h 670252"/>
                  <a:gd name="connsiteX8" fmla="*/ 695025 w 818171"/>
                  <a:gd name="connsiteY8" fmla="*/ 670252 h 670252"/>
                  <a:gd name="connsiteX9" fmla="*/ 118051 w 818171"/>
                  <a:gd name="connsiteY9" fmla="*/ 670252 h 670252"/>
                  <a:gd name="connsiteX10" fmla="*/ 0 w 818171"/>
                  <a:gd name="connsiteY10" fmla="*/ 552201 h 670252"/>
                  <a:gd name="connsiteX11" fmla="*/ 118051 w 818171"/>
                  <a:gd name="connsiteY11" fmla="*/ 434150 h 670252"/>
                  <a:gd name="connsiteX12" fmla="*/ 546713 w 818171"/>
                  <a:gd name="connsiteY12" fmla="*/ 434150 h 670252"/>
                  <a:gd name="connsiteX13" fmla="*/ 446757 w 818171"/>
                  <a:gd name="connsiteY13" fmla="*/ 61108 h 670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18171" h="670252">
                    <a:moveTo>
                      <a:pt x="674814" y="0"/>
                    </a:moveTo>
                    <a:lnTo>
                      <a:pt x="814120" y="519898"/>
                    </a:lnTo>
                    <a:cubicBezTo>
                      <a:pt x="826776" y="567130"/>
                      <a:pt x="808918" y="615350"/>
                      <a:pt x="772629" y="643626"/>
                    </a:cubicBezTo>
                    <a:lnTo>
                      <a:pt x="750138" y="654798"/>
                    </a:lnTo>
                    <a:lnTo>
                      <a:pt x="740976" y="660975"/>
                    </a:lnTo>
                    <a:lnTo>
                      <a:pt x="735460" y="662089"/>
                    </a:lnTo>
                    <a:lnTo>
                      <a:pt x="730645" y="664480"/>
                    </a:lnTo>
                    <a:lnTo>
                      <a:pt x="720450" y="665119"/>
                    </a:lnTo>
                    <a:lnTo>
                      <a:pt x="695025" y="670252"/>
                    </a:lnTo>
                    <a:lnTo>
                      <a:pt x="118051" y="670252"/>
                    </a:lnTo>
                    <a:cubicBezTo>
                      <a:pt x="52853" y="670252"/>
                      <a:pt x="0" y="617399"/>
                      <a:pt x="0" y="552201"/>
                    </a:cubicBezTo>
                    <a:cubicBezTo>
                      <a:pt x="0" y="487003"/>
                      <a:pt x="52853" y="434150"/>
                      <a:pt x="118051" y="434150"/>
                    </a:cubicBezTo>
                    <a:lnTo>
                      <a:pt x="546713" y="434150"/>
                    </a:lnTo>
                    <a:lnTo>
                      <a:pt x="446757" y="61108"/>
                    </a:lnTo>
                  </a:path>
                </a:pathLst>
              </a:custGeom>
              <a:solidFill>
                <a:srgbClr val="00B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B9245844-D178-DBE4-1C3B-3380DD2EBAB2}"/>
                  </a:ext>
                </a:extLst>
              </p:cNvPr>
              <p:cNvSpPr/>
              <p:nvPr/>
            </p:nvSpPr>
            <p:spPr>
              <a:xfrm>
                <a:off x="415935" y="0"/>
                <a:ext cx="1276965" cy="1276965"/>
              </a:xfrm>
              <a:prstGeom prst="ellipse">
                <a:avLst/>
              </a:prstGeom>
              <a:solidFill>
                <a:srgbClr val="00B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EDA155CA-B07D-50B0-5DF6-7D8BDD92D27E}"/>
                  </a:ext>
                </a:extLst>
              </p:cNvPr>
              <p:cNvSpPr/>
              <p:nvPr/>
            </p:nvSpPr>
            <p:spPr>
              <a:xfrm rot="20700000">
                <a:off x="678732" y="1097468"/>
                <a:ext cx="306848" cy="777352"/>
              </a:xfrm>
              <a:custGeom>
                <a:avLst/>
                <a:gdLst>
                  <a:gd name="connsiteX0" fmla="*/ 164002 w 306848"/>
                  <a:gd name="connsiteY0" fmla="*/ 9276 h 777352"/>
                  <a:gd name="connsiteX1" fmla="*/ 236103 w 306848"/>
                  <a:gd name="connsiteY1" fmla="*/ 118050 h 777352"/>
                  <a:gd name="connsiteX2" fmla="*/ 233518 w 306848"/>
                  <a:gd name="connsiteY2" fmla="*/ 374876 h 777352"/>
                  <a:gd name="connsiteX3" fmla="*/ 233580 w 306848"/>
                  <a:gd name="connsiteY3" fmla="*/ 381542 h 777352"/>
                  <a:gd name="connsiteX4" fmla="*/ 306848 w 306848"/>
                  <a:gd name="connsiteY4" fmla="*/ 308274 h 777352"/>
                  <a:gd name="connsiteX5" fmla="*/ 306848 w 306848"/>
                  <a:gd name="connsiteY5" fmla="*/ 642172 h 777352"/>
                  <a:gd name="connsiteX6" fmla="*/ 206245 w 306848"/>
                  <a:gd name="connsiteY6" fmla="*/ 742775 h 777352"/>
                  <a:gd name="connsiteX7" fmla="*/ 78348 w 306848"/>
                  <a:gd name="connsiteY7" fmla="*/ 768708 h 777352"/>
                  <a:gd name="connsiteX8" fmla="*/ 73189 w 306848"/>
                  <a:gd name="connsiteY8" fmla="*/ 765281 h 777352"/>
                  <a:gd name="connsiteX9" fmla="*/ 72101 w 306848"/>
                  <a:gd name="connsiteY9" fmla="*/ 765061 h 777352"/>
                  <a:gd name="connsiteX10" fmla="*/ 0 w 306848"/>
                  <a:gd name="connsiteY10" fmla="*/ 656288 h 777352"/>
                  <a:gd name="connsiteX11" fmla="*/ 0 w 306848"/>
                  <a:gd name="connsiteY11" fmla="*/ 118051 h 777352"/>
                  <a:gd name="connsiteX12" fmla="*/ 118052 w 306848"/>
                  <a:gd name="connsiteY12" fmla="*/ 0 h 777352"/>
                  <a:gd name="connsiteX13" fmla="*/ 164002 w 306848"/>
                  <a:gd name="connsiteY13" fmla="*/ 9276 h 777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6848" h="777352">
                    <a:moveTo>
                      <a:pt x="164002" y="9276"/>
                    </a:moveTo>
                    <a:cubicBezTo>
                      <a:pt x="206374" y="27198"/>
                      <a:pt x="236103" y="69153"/>
                      <a:pt x="236103" y="118050"/>
                    </a:cubicBezTo>
                    <a:lnTo>
                      <a:pt x="233518" y="374876"/>
                    </a:lnTo>
                    <a:lnTo>
                      <a:pt x="233580" y="381542"/>
                    </a:lnTo>
                    <a:lnTo>
                      <a:pt x="306848" y="308274"/>
                    </a:lnTo>
                    <a:lnTo>
                      <a:pt x="306848" y="642172"/>
                    </a:lnTo>
                    <a:lnTo>
                      <a:pt x="206245" y="742775"/>
                    </a:lnTo>
                    <a:cubicBezTo>
                      <a:pt x="171668" y="777352"/>
                      <a:pt x="120981" y="785997"/>
                      <a:pt x="78348" y="768708"/>
                    </a:cubicBezTo>
                    <a:lnTo>
                      <a:pt x="73189" y="765281"/>
                    </a:lnTo>
                    <a:lnTo>
                      <a:pt x="72101" y="765061"/>
                    </a:lnTo>
                    <a:cubicBezTo>
                      <a:pt x="29730" y="747141"/>
                      <a:pt x="0" y="705187"/>
                      <a:pt x="0" y="656288"/>
                    </a:cubicBezTo>
                    <a:lnTo>
                      <a:pt x="0" y="118051"/>
                    </a:lnTo>
                    <a:cubicBezTo>
                      <a:pt x="1" y="52852"/>
                      <a:pt x="52854" y="-1"/>
                      <a:pt x="118052" y="0"/>
                    </a:cubicBezTo>
                    <a:cubicBezTo>
                      <a:pt x="134352" y="0"/>
                      <a:pt x="149879" y="3303"/>
                      <a:pt x="164002" y="9276"/>
                    </a:cubicBezTo>
                    <a:close/>
                  </a:path>
                </a:pathLst>
              </a:custGeom>
              <a:solidFill>
                <a:srgbClr val="00B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C1E39FAD-83BD-A876-372C-E9923EC0BB6E}"/>
                </a:ext>
              </a:extLst>
            </p:cNvPr>
            <p:cNvSpPr/>
            <p:nvPr/>
          </p:nvSpPr>
          <p:spPr>
            <a:xfrm>
              <a:off x="7357958" y="1228725"/>
              <a:ext cx="404813" cy="335756"/>
            </a:xfrm>
            <a:custGeom>
              <a:avLst/>
              <a:gdLst>
                <a:gd name="connsiteX0" fmla="*/ 0 w 404813"/>
                <a:gd name="connsiteY0" fmla="*/ 0 h 335756"/>
                <a:gd name="connsiteX1" fmla="*/ 309563 w 404813"/>
                <a:gd name="connsiteY1" fmla="*/ 0 h 335756"/>
                <a:gd name="connsiteX2" fmla="*/ 226219 w 404813"/>
                <a:gd name="connsiteY2" fmla="*/ 335756 h 335756"/>
                <a:gd name="connsiteX3" fmla="*/ 404813 w 404813"/>
                <a:gd name="connsiteY3" fmla="*/ 335756 h 335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4813" h="335756">
                  <a:moveTo>
                    <a:pt x="0" y="0"/>
                  </a:moveTo>
                  <a:lnTo>
                    <a:pt x="309563" y="0"/>
                  </a:lnTo>
                  <a:lnTo>
                    <a:pt x="226219" y="335756"/>
                  </a:lnTo>
                  <a:lnTo>
                    <a:pt x="404813" y="335756"/>
                  </a:lnTo>
                </a:path>
              </a:pathLst>
            </a:custGeom>
            <a:solidFill>
              <a:srgbClr val="00B05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8" name="台形 27">
              <a:extLst>
                <a:ext uri="{FF2B5EF4-FFF2-40B4-BE49-F238E27FC236}">
                  <a16:creationId xmlns:a16="http://schemas.microsoft.com/office/drawing/2014/main" id="{DA2C737E-9F6E-8409-A3A3-8F3EE804FC76}"/>
                </a:ext>
              </a:extLst>
            </p:cNvPr>
            <p:cNvSpPr/>
            <p:nvPr/>
          </p:nvSpPr>
          <p:spPr>
            <a:xfrm rot="10800000">
              <a:off x="7423128" y="1251121"/>
              <a:ext cx="228533" cy="78819"/>
            </a:xfrm>
            <a:prstGeom prst="trapezoi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台形 28">
              <a:extLst>
                <a:ext uri="{FF2B5EF4-FFF2-40B4-BE49-F238E27FC236}">
                  <a16:creationId xmlns:a16="http://schemas.microsoft.com/office/drawing/2014/main" id="{3BAD6C0A-6B60-204A-290D-E215A2DDDCC8}"/>
                </a:ext>
              </a:extLst>
            </p:cNvPr>
            <p:cNvSpPr/>
            <p:nvPr/>
          </p:nvSpPr>
          <p:spPr>
            <a:xfrm rot="10800000">
              <a:off x="7893631" y="1251121"/>
              <a:ext cx="228533" cy="78819"/>
            </a:xfrm>
            <a:prstGeom prst="trapezoi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BF4EDCB6-A9D1-D4B9-7900-887BD4243A7D}"/>
                </a:ext>
              </a:extLst>
            </p:cNvPr>
            <p:cNvSpPr/>
            <p:nvPr/>
          </p:nvSpPr>
          <p:spPr>
            <a:xfrm>
              <a:off x="7827941" y="1228724"/>
              <a:ext cx="404813" cy="45719"/>
            </a:xfrm>
            <a:custGeom>
              <a:avLst/>
              <a:gdLst>
                <a:gd name="connsiteX0" fmla="*/ 0 w 404813"/>
                <a:gd name="connsiteY0" fmla="*/ 0 h 335756"/>
                <a:gd name="connsiteX1" fmla="*/ 309563 w 404813"/>
                <a:gd name="connsiteY1" fmla="*/ 0 h 335756"/>
                <a:gd name="connsiteX2" fmla="*/ 226219 w 404813"/>
                <a:gd name="connsiteY2" fmla="*/ 335756 h 335756"/>
                <a:gd name="connsiteX3" fmla="*/ 404813 w 404813"/>
                <a:gd name="connsiteY3" fmla="*/ 335756 h 335756"/>
                <a:gd name="connsiteX0" fmla="*/ 0 w 309563"/>
                <a:gd name="connsiteY0" fmla="*/ 0 h 335756"/>
                <a:gd name="connsiteX1" fmla="*/ 309563 w 309563"/>
                <a:gd name="connsiteY1" fmla="*/ 0 h 335756"/>
                <a:gd name="connsiteX2" fmla="*/ 226219 w 309563"/>
                <a:gd name="connsiteY2" fmla="*/ 335756 h 335756"/>
                <a:gd name="connsiteX0" fmla="*/ 0 w 309563"/>
                <a:gd name="connsiteY0" fmla="*/ 0 h 0"/>
                <a:gd name="connsiteX1" fmla="*/ 309563 w 309563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9563">
                  <a:moveTo>
                    <a:pt x="0" y="0"/>
                  </a:moveTo>
                  <a:lnTo>
                    <a:pt x="309563" y="0"/>
                  </a:lnTo>
                </a:path>
              </a:pathLst>
            </a:custGeom>
            <a:solidFill>
              <a:srgbClr val="00B05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31" name="台形 30">
              <a:extLst>
                <a:ext uri="{FF2B5EF4-FFF2-40B4-BE49-F238E27FC236}">
                  <a16:creationId xmlns:a16="http://schemas.microsoft.com/office/drawing/2014/main" id="{B602021A-22B0-84C7-3550-0011547B4DBD}"/>
                </a:ext>
              </a:extLst>
            </p:cNvPr>
            <p:cNvSpPr/>
            <p:nvPr/>
          </p:nvSpPr>
          <p:spPr>
            <a:xfrm rot="10800000" flipV="1">
              <a:off x="7693965" y="1658670"/>
              <a:ext cx="209403" cy="46305"/>
            </a:xfrm>
            <a:prstGeom prst="trapezoi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台形 63">
              <a:extLst>
                <a:ext uri="{FF2B5EF4-FFF2-40B4-BE49-F238E27FC236}">
                  <a16:creationId xmlns:a16="http://schemas.microsoft.com/office/drawing/2014/main" id="{84750301-5DAB-A5BC-D41C-5C666FC172EA}"/>
                </a:ext>
              </a:extLst>
            </p:cNvPr>
            <p:cNvSpPr/>
            <p:nvPr/>
          </p:nvSpPr>
          <p:spPr>
            <a:xfrm rot="10800000" flipV="1">
              <a:off x="7753495" y="1723549"/>
              <a:ext cx="116535" cy="45719"/>
            </a:xfrm>
            <a:prstGeom prst="trapezoid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DED36C47-528D-8E62-0F21-72EDCBD452A6}"/>
              </a:ext>
            </a:extLst>
          </p:cNvPr>
          <p:cNvGrpSpPr/>
          <p:nvPr/>
        </p:nvGrpSpPr>
        <p:grpSpPr>
          <a:xfrm>
            <a:off x="1296993" y="3797471"/>
            <a:ext cx="1545038" cy="2684357"/>
            <a:chOff x="1296993" y="3797471"/>
            <a:chExt cx="1545038" cy="2684357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FC3714FF-49BE-291D-9DD5-47CB041AA2F3}"/>
                </a:ext>
              </a:extLst>
            </p:cNvPr>
            <p:cNvGrpSpPr/>
            <p:nvPr/>
          </p:nvGrpSpPr>
          <p:grpSpPr>
            <a:xfrm>
              <a:off x="1296993" y="3797471"/>
              <a:ext cx="1545038" cy="2684357"/>
              <a:chOff x="415935" y="0"/>
              <a:chExt cx="1689217" cy="2934545"/>
            </a:xfrm>
          </p:grpSpPr>
          <p:sp>
            <p:nvSpPr>
              <p:cNvPr id="95" name="四角形: 上の 2 つの角を丸める 94">
                <a:extLst>
                  <a:ext uri="{FF2B5EF4-FFF2-40B4-BE49-F238E27FC236}">
                    <a16:creationId xmlns:a16="http://schemas.microsoft.com/office/drawing/2014/main" id="{043D4A2C-7372-8939-B40A-F8382748132F}"/>
                  </a:ext>
                </a:extLst>
              </p:cNvPr>
              <p:cNvSpPr/>
              <p:nvPr/>
            </p:nvSpPr>
            <p:spPr>
              <a:xfrm>
                <a:off x="1275337" y="2194914"/>
                <a:ext cx="829815" cy="739631"/>
              </a:xfrm>
              <a:prstGeom prst="round2SameRect">
                <a:avLst>
                  <a:gd name="adj1" fmla="val 32829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C827688B-10B7-C88F-2F3D-BFF6642F1A20}"/>
                  </a:ext>
                </a:extLst>
              </p:cNvPr>
              <p:cNvSpPr/>
              <p:nvPr/>
            </p:nvSpPr>
            <p:spPr>
              <a:xfrm rot="10800000">
                <a:off x="643595" y="1934031"/>
                <a:ext cx="927099" cy="1000514"/>
              </a:xfrm>
              <a:custGeom>
                <a:avLst/>
                <a:gdLst>
                  <a:gd name="connsiteX0" fmla="*/ 195300 w 1063814"/>
                  <a:gd name="connsiteY0" fmla="*/ 1084302 h 1084631"/>
                  <a:gd name="connsiteX1" fmla="*/ 6328 w 1063814"/>
                  <a:gd name="connsiteY1" fmla="*/ 947915 h 1084631"/>
                  <a:gd name="connsiteX2" fmla="*/ 136715 w 1063814"/>
                  <a:gd name="connsiteY2" fmla="*/ 722079 h 1084631"/>
                  <a:gd name="connsiteX3" fmla="*/ 636141 w 1063814"/>
                  <a:gd name="connsiteY3" fmla="*/ 588258 h 1084631"/>
                  <a:gd name="connsiteX4" fmla="*/ 724086 w 1063814"/>
                  <a:gd name="connsiteY4" fmla="*/ 0 h 1084631"/>
                  <a:gd name="connsiteX5" fmla="*/ 953696 w 1063814"/>
                  <a:gd name="connsiteY5" fmla="*/ 0 h 1084631"/>
                  <a:gd name="connsiteX6" fmla="*/ 1055472 w 1063814"/>
                  <a:gd name="connsiteY6" fmla="*/ 680775 h 1084631"/>
                  <a:gd name="connsiteX7" fmla="*/ 1052970 w 1063814"/>
                  <a:gd name="connsiteY7" fmla="*/ 680775 h 1084631"/>
                  <a:gd name="connsiteX8" fmla="*/ 1058685 w 1063814"/>
                  <a:gd name="connsiteY8" fmla="*/ 702102 h 1084631"/>
                  <a:gd name="connsiteX9" fmla="*/ 952998 w 1063814"/>
                  <a:gd name="connsiteY9" fmla="*/ 885156 h 1084631"/>
                  <a:gd name="connsiteX10" fmla="*/ 232165 w 1063814"/>
                  <a:gd name="connsiteY10" fmla="*/ 1078302 h 1084631"/>
                  <a:gd name="connsiteX11" fmla="*/ 195300 w 1063814"/>
                  <a:gd name="connsiteY11" fmla="*/ 1084302 h 1084631"/>
                  <a:gd name="connsiteX0" fmla="*/ 228837 w 1060486"/>
                  <a:gd name="connsiteY0" fmla="*/ 1078302 h 1079216"/>
                  <a:gd name="connsiteX1" fmla="*/ 3000 w 1060486"/>
                  <a:gd name="connsiteY1" fmla="*/ 947915 h 1079216"/>
                  <a:gd name="connsiteX2" fmla="*/ 133387 w 1060486"/>
                  <a:gd name="connsiteY2" fmla="*/ 722079 h 1079216"/>
                  <a:gd name="connsiteX3" fmla="*/ 632813 w 1060486"/>
                  <a:gd name="connsiteY3" fmla="*/ 588258 h 1079216"/>
                  <a:gd name="connsiteX4" fmla="*/ 720758 w 1060486"/>
                  <a:gd name="connsiteY4" fmla="*/ 0 h 1079216"/>
                  <a:gd name="connsiteX5" fmla="*/ 950368 w 1060486"/>
                  <a:gd name="connsiteY5" fmla="*/ 0 h 1079216"/>
                  <a:gd name="connsiteX6" fmla="*/ 1052144 w 1060486"/>
                  <a:gd name="connsiteY6" fmla="*/ 680775 h 1079216"/>
                  <a:gd name="connsiteX7" fmla="*/ 1049642 w 1060486"/>
                  <a:gd name="connsiteY7" fmla="*/ 680775 h 1079216"/>
                  <a:gd name="connsiteX8" fmla="*/ 1055357 w 1060486"/>
                  <a:gd name="connsiteY8" fmla="*/ 702102 h 1079216"/>
                  <a:gd name="connsiteX9" fmla="*/ 949670 w 1060486"/>
                  <a:gd name="connsiteY9" fmla="*/ 885156 h 1079216"/>
                  <a:gd name="connsiteX10" fmla="*/ 228837 w 1060486"/>
                  <a:gd name="connsiteY10" fmla="*/ 1078302 h 1079216"/>
                  <a:gd name="connsiteX0" fmla="*/ 3000 w 1060486"/>
                  <a:gd name="connsiteY0" fmla="*/ 947915 h 1079236"/>
                  <a:gd name="connsiteX1" fmla="*/ 133387 w 1060486"/>
                  <a:gd name="connsiteY1" fmla="*/ 722079 h 1079236"/>
                  <a:gd name="connsiteX2" fmla="*/ 632813 w 1060486"/>
                  <a:gd name="connsiteY2" fmla="*/ 588258 h 1079236"/>
                  <a:gd name="connsiteX3" fmla="*/ 720758 w 1060486"/>
                  <a:gd name="connsiteY3" fmla="*/ 0 h 1079236"/>
                  <a:gd name="connsiteX4" fmla="*/ 950368 w 1060486"/>
                  <a:gd name="connsiteY4" fmla="*/ 0 h 1079236"/>
                  <a:gd name="connsiteX5" fmla="*/ 1052144 w 1060486"/>
                  <a:gd name="connsiteY5" fmla="*/ 680775 h 1079236"/>
                  <a:gd name="connsiteX6" fmla="*/ 1049642 w 1060486"/>
                  <a:gd name="connsiteY6" fmla="*/ 680775 h 1079236"/>
                  <a:gd name="connsiteX7" fmla="*/ 1055357 w 1060486"/>
                  <a:gd name="connsiteY7" fmla="*/ 702102 h 1079236"/>
                  <a:gd name="connsiteX8" fmla="*/ 949670 w 1060486"/>
                  <a:gd name="connsiteY8" fmla="*/ 885156 h 1079236"/>
                  <a:gd name="connsiteX9" fmla="*/ 228837 w 1060486"/>
                  <a:gd name="connsiteY9" fmla="*/ 1078302 h 1079236"/>
                  <a:gd name="connsiteX10" fmla="*/ 94440 w 1060486"/>
                  <a:gd name="connsiteY10" fmla="*/ 1039355 h 1079236"/>
                  <a:gd name="connsiteX0" fmla="*/ 73053 w 1000152"/>
                  <a:gd name="connsiteY0" fmla="*/ 722079 h 1079236"/>
                  <a:gd name="connsiteX1" fmla="*/ 572479 w 1000152"/>
                  <a:gd name="connsiteY1" fmla="*/ 588258 h 1079236"/>
                  <a:gd name="connsiteX2" fmla="*/ 660424 w 1000152"/>
                  <a:gd name="connsiteY2" fmla="*/ 0 h 1079236"/>
                  <a:gd name="connsiteX3" fmla="*/ 890034 w 1000152"/>
                  <a:gd name="connsiteY3" fmla="*/ 0 h 1079236"/>
                  <a:gd name="connsiteX4" fmla="*/ 991810 w 1000152"/>
                  <a:gd name="connsiteY4" fmla="*/ 680775 h 1079236"/>
                  <a:gd name="connsiteX5" fmla="*/ 989308 w 1000152"/>
                  <a:gd name="connsiteY5" fmla="*/ 680775 h 1079236"/>
                  <a:gd name="connsiteX6" fmla="*/ 995023 w 1000152"/>
                  <a:gd name="connsiteY6" fmla="*/ 702102 h 1079236"/>
                  <a:gd name="connsiteX7" fmla="*/ 889336 w 1000152"/>
                  <a:gd name="connsiteY7" fmla="*/ 885156 h 1079236"/>
                  <a:gd name="connsiteX8" fmla="*/ 168503 w 1000152"/>
                  <a:gd name="connsiteY8" fmla="*/ 1078302 h 1079236"/>
                  <a:gd name="connsiteX9" fmla="*/ 34106 w 1000152"/>
                  <a:gd name="connsiteY9" fmla="*/ 1039355 h 1079236"/>
                  <a:gd name="connsiteX0" fmla="*/ 0 w 927099"/>
                  <a:gd name="connsiteY0" fmla="*/ 722079 h 1078302"/>
                  <a:gd name="connsiteX1" fmla="*/ 499426 w 927099"/>
                  <a:gd name="connsiteY1" fmla="*/ 588258 h 1078302"/>
                  <a:gd name="connsiteX2" fmla="*/ 587371 w 927099"/>
                  <a:gd name="connsiteY2" fmla="*/ 0 h 1078302"/>
                  <a:gd name="connsiteX3" fmla="*/ 816981 w 927099"/>
                  <a:gd name="connsiteY3" fmla="*/ 0 h 1078302"/>
                  <a:gd name="connsiteX4" fmla="*/ 918757 w 927099"/>
                  <a:gd name="connsiteY4" fmla="*/ 680775 h 1078302"/>
                  <a:gd name="connsiteX5" fmla="*/ 916255 w 927099"/>
                  <a:gd name="connsiteY5" fmla="*/ 680775 h 1078302"/>
                  <a:gd name="connsiteX6" fmla="*/ 921970 w 927099"/>
                  <a:gd name="connsiteY6" fmla="*/ 702102 h 1078302"/>
                  <a:gd name="connsiteX7" fmla="*/ 816283 w 927099"/>
                  <a:gd name="connsiteY7" fmla="*/ 885156 h 1078302"/>
                  <a:gd name="connsiteX8" fmla="*/ 95450 w 927099"/>
                  <a:gd name="connsiteY8" fmla="*/ 1078302 h 1078302"/>
                  <a:gd name="connsiteX0" fmla="*/ 0 w 927099"/>
                  <a:gd name="connsiteY0" fmla="*/ 722079 h 1014802"/>
                  <a:gd name="connsiteX1" fmla="*/ 499426 w 927099"/>
                  <a:gd name="connsiteY1" fmla="*/ 588258 h 1014802"/>
                  <a:gd name="connsiteX2" fmla="*/ 587371 w 927099"/>
                  <a:gd name="connsiteY2" fmla="*/ 0 h 1014802"/>
                  <a:gd name="connsiteX3" fmla="*/ 816981 w 927099"/>
                  <a:gd name="connsiteY3" fmla="*/ 0 h 1014802"/>
                  <a:gd name="connsiteX4" fmla="*/ 918757 w 927099"/>
                  <a:gd name="connsiteY4" fmla="*/ 680775 h 1014802"/>
                  <a:gd name="connsiteX5" fmla="*/ 916255 w 927099"/>
                  <a:gd name="connsiteY5" fmla="*/ 680775 h 1014802"/>
                  <a:gd name="connsiteX6" fmla="*/ 921970 w 927099"/>
                  <a:gd name="connsiteY6" fmla="*/ 702102 h 1014802"/>
                  <a:gd name="connsiteX7" fmla="*/ 816283 w 927099"/>
                  <a:gd name="connsiteY7" fmla="*/ 885156 h 1014802"/>
                  <a:gd name="connsiteX8" fmla="*/ 393900 w 927099"/>
                  <a:gd name="connsiteY8" fmla="*/ 1014802 h 1014802"/>
                  <a:gd name="connsiteX0" fmla="*/ 0 w 927099"/>
                  <a:gd name="connsiteY0" fmla="*/ 722079 h 1014802"/>
                  <a:gd name="connsiteX1" fmla="*/ 499426 w 927099"/>
                  <a:gd name="connsiteY1" fmla="*/ 588258 h 1014802"/>
                  <a:gd name="connsiteX2" fmla="*/ 587371 w 927099"/>
                  <a:gd name="connsiteY2" fmla="*/ 0 h 1014802"/>
                  <a:gd name="connsiteX3" fmla="*/ 816981 w 927099"/>
                  <a:gd name="connsiteY3" fmla="*/ 0 h 1014802"/>
                  <a:gd name="connsiteX4" fmla="*/ 918757 w 927099"/>
                  <a:gd name="connsiteY4" fmla="*/ 680775 h 1014802"/>
                  <a:gd name="connsiteX5" fmla="*/ 916255 w 927099"/>
                  <a:gd name="connsiteY5" fmla="*/ 680775 h 1014802"/>
                  <a:gd name="connsiteX6" fmla="*/ 921970 w 927099"/>
                  <a:gd name="connsiteY6" fmla="*/ 702102 h 1014802"/>
                  <a:gd name="connsiteX7" fmla="*/ 816283 w 927099"/>
                  <a:gd name="connsiteY7" fmla="*/ 885156 h 1014802"/>
                  <a:gd name="connsiteX8" fmla="*/ 393900 w 927099"/>
                  <a:gd name="connsiteY8" fmla="*/ 1014802 h 1014802"/>
                  <a:gd name="connsiteX0" fmla="*/ 0 w 927099"/>
                  <a:gd name="connsiteY0" fmla="*/ 722079 h 1000514"/>
                  <a:gd name="connsiteX1" fmla="*/ 499426 w 927099"/>
                  <a:gd name="connsiteY1" fmla="*/ 588258 h 1000514"/>
                  <a:gd name="connsiteX2" fmla="*/ 587371 w 927099"/>
                  <a:gd name="connsiteY2" fmla="*/ 0 h 1000514"/>
                  <a:gd name="connsiteX3" fmla="*/ 816981 w 927099"/>
                  <a:gd name="connsiteY3" fmla="*/ 0 h 1000514"/>
                  <a:gd name="connsiteX4" fmla="*/ 918757 w 927099"/>
                  <a:gd name="connsiteY4" fmla="*/ 680775 h 1000514"/>
                  <a:gd name="connsiteX5" fmla="*/ 916255 w 927099"/>
                  <a:gd name="connsiteY5" fmla="*/ 680775 h 1000514"/>
                  <a:gd name="connsiteX6" fmla="*/ 921970 w 927099"/>
                  <a:gd name="connsiteY6" fmla="*/ 702102 h 1000514"/>
                  <a:gd name="connsiteX7" fmla="*/ 816283 w 927099"/>
                  <a:gd name="connsiteY7" fmla="*/ 885156 h 1000514"/>
                  <a:gd name="connsiteX8" fmla="*/ 453431 w 927099"/>
                  <a:gd name="connsiteY8" fmla="*/ 1000514 h 1000514"/>
                  <a:gd name="connsiteX0" fmla="*/ 0 w 927099"/>
                  <a:gd name="connsiteY0" fmla="*/ 722079 h 1000514"/>
                  <a:gd name="connsiteX1" fmla="*/ 499426 w 927099"/>
                  <a:gd name="connsiteY1" fmla="*/ 588258 h 1000514"/>
                  <a:gd name="connsiteX2" fmla="*/ 587371 w 927099"/>
                  <a:gd name="connsiteY2" fmla="*/ 0 h 1000514"/>
                  <a:gd name="connsiteX3" fmla="*/ 816981 w 927099"/>
                  <a:gd name="connsiteY3" fmla="*/ 0 h 1000514"/>
                  <a:gd name="connsiteX4" fmla="*/ 918757 w 927099"/>
                  <a:gd name="connsiteY4" fmla="*/ 680775 h 1000514"/>
                  <a:gd name="connsiteX5" fmla="*/ 921970 w 927099"/>
                  <a:gd name="connsiteY5" fmla="*/ 702102 h 1000514"/>
                  <a:gd name="connsiteX6" fmla="*/ 816283 w 927099"/>
                  <a:gd name="connsiteY6" fmla="*/ 885156 h 1000514"/>
                  <a:gd name="connsiteX7" fmla="*/ 453431 w 927099"/>
                  <a:gd name="connsiteY7" fmla="*/ 1000514 h 1000514"/>
                  <a:gd name="connsiteX0" fmla="*/ 0 w 927099"/>
                  <a:gd name="connsiteY0" fmla="*/ 722079 h 1000514"/>
                  <a:gd name="connsiteX1" fmla="*/ 499426 w 927099"/>
                  <a:gd name="connsiteY1" fmla="*/ 588258 h 1000514"/>
                  <a:gd name="connsiteX2" fmla="*/ 587371 w 927099"/>
                  <a:gd name="connsiteY2" fmla="*/ 0 h 1000514"/>
                  <a:gd name="connsiteX3" fmla="*/ 816981 w 927099"/>
                  <a:gd name="connsiteY3" fmla="*/ 0 h 1000514"/>
                  <a:gd name="connsiteX4" fmla="*/ 921970 w 927099"/>
                  <a:gd name="connsiteY4" fmla="*/ 702102 h 1000514"/>
                  <a:gd name="connsiteX5" fmla="*/ 816283 w 927099"/>
                  <a:gd name="connsiteY5" fmla="*/ 885156 h 1000514"/>
                  <a:gd name="connsiteX6" fmla="*/ 453431 w 927099"/>
                  <a:gd name="connsiteY6" fmla="*/ 1000514 h 1000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7099" h="1000514">
                    <a:moveTo>
                      <a:pt x="0" y="722079"/>
                    </a:moveTo>
                    <a:lnTo>
                      <a:pt x="499426" y="588258"/>
                    </a:lnTo>
                    <a:lnTo>
                      <a:pt x="587371" y="0"/>
                    </a:lnTo>
                    <a:lnTo>
                      <a:pt x="816981" y="0"/>
                    </a:lnTo>
                    <a:lnTo>
                      <a:pt x="921970" y="702102"/>
                    </a:lnTo>
                    <a:cubicBezTo>
                      <a:pt x="943334" y="781835"/>
                      <a:pt x="896016" y="863791"/>
                      <a:pt x="816283" y="885156"/>
                    </a:cubicBezTo>
                    <a:lnTo>
                      <a:pt x="453431" y="1000514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539E0F3B-AE05-EF00-47A2-B190F3FCFC19}"/>
                  </a:ext>
                </a:extLst>
              </p:cNvPr>
              <p:cNvSpPr/>
              <p:nvPr/>
            </p:nvSpPr>
            <p:spPr>
              <a:xfrm rot="20700000">
                <a:off x="837499" y="1075757"/>
                <a:ext cx="1161951" cy="1796428"/>
              </a:xfrm>
              <a:custGeom>
                <a:avLst/>
                <a:gdLst>
                  <a:gd name="connsiteX0" fmla="*/ 997503 w 1161951"/>
                  <a:gd name="connsiteY0" fmla="*/ 21159 h 1796428"/>
                  <a:gd name="connsiteX1" fmla="*/ 1161951 w 1161951"/>
                  <a:gd name="connsiteY1" fmla="*/ 269254 h 1796428"/>
                  <a:gd name="connsiteX2" fmla="*/ 1161951 w 1161951"/>
                  <a:gd name="connsiteY2" fmla="*/ 1079387 h 1796428"/>
                  <a:gd name="connsiteX3" fmla="*/ 1159134 w 1161951"/>
                  <a:gd name="connsiteY3" fmla="*/ 1079387 h 1796428"/>
                  <a:gd name="connsiteX4" fmla="*/ 1156679 w 1161951"/>
                  <a:gd name="connsiteY4" fmla="*/ 1103744 h 1796428"/>
                  <a:gd name="connsiteX5" fmla="*/ 976031 w 1161951"/>
                  <a:gd name="connsiteY5" fmla="*/ 1250976 h 1796428"/>
                  <a:gd name="connsiteX6" fmla="*/ 458987 w 1161951"/>
                  <a:gd name="connsiteY6" fmla="*/ 1250976 h 1796428"/>
                  <a:gd name="connsiteX7" fmla="*/ 221786 w 1161951"/>
                  <a:gd name="connsiteY7" fmla="*/ 1796428 h 1796428"/>
                  <a:gd name="connsiteX8" fmla="*/ 0 w 1161951"/>
                  <a:gd name="connsiteY8" fmla="*/ 1737001 h 1796428"/>
                  <a:gd name="connsiteX9" fmla="*/ 80306 w 1161951"/>
                  <a:gd name="connsiteY9" fmla="*/ 1031649 h 1796428"/>
                  <a:gd name="connsiteX10" fmla="*/ 229769 w 1161951"/>
                  <a:gd name="connsiteY10" fmla="*/ 882186 h 1796428"/>
                  <a:gd name="connsiteX11" fmla="*/ 293248 w 1161951"/>
                  <a:gd name="connsiteY11" fmla="*/ 881442 h 1796428"/>
                  <a:gd name="connsiteX12" fmla="*/ 293248 w 1161951"/>
                  <a:gd name="connsiteY12" fmla="*/ 269254 h 1796428"/>
                  <a:gd name="connsiteX13" fmla="*/ 562502 w 1161951"/>
                  <a:gd name="connsiteY13" fmla="*/ 0 h 1796428"/>
                  <a:gd name="connsiteX14" fmla="*/ 892697 w 1161951"/>
                  <a:gd name="connsiteY14" fmla="*/ 0 h 1796428"/>
                  <a:gd name="connsiteX15" fmla="*/ 997503 w 1161951"/>
                  <a:gd name="connsiteY15" fmla="*/ 21159 h 1796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61951" h="1796428">
                    <a:moveTo>
                      <a:pt x="997503" y="21159"/>
                    </a:moveTo>
                    <a:cubicBezTo>
                      <a:pt x="1094142" y="62034"/>
                      <a:pt x="1161951" y="157725"/>
                      <a:pt x="1161951" y="269254"/>
                    </a:cubicBezTo>
                    <a:lnTo>
                      <a:pt x="1161951" y="1079387"/>
                    </a:lnTo>
                    <a:lnTo>
                      <a:pt x="1159134" y="1079387"/>
                    </a:lnTo>
                    <a:lnTo>
                      <a:pt x="1156679" y="1103744"/>
                    </a:lnTo>
                    <a:cubicBezTo>
                      <a:pt x="1139484" y="1187770"/>
                      <a:pt x="1065140" y="1250977"/>
                      <a:pt x="976031" y="1250976"/>
                    </a:cubicBezTo>
                    <a:lnTo>
                      <a:pt x="458987" y="1250976"/>
                    </a:lnTo>
                    <a:lnTo>
                      <a:pt x="221786" y="1796428"/>
                    </a:lnTo>
                    <a:lnTo>
                      <a:pt x="0" y="1737001"/>
                    </a:lnTo>
                    <a:lnTo>
                      <a:pt x="80306" y="1031649"/>
                    </a:lnTo>
                    <a:cubicBezTo>
                      <a:pt x="80306" y="949103"/>
                      <a:pt x="147223" y="882187"/>
                      <a:pt x="229769" y="882186"/>
                    </a:cubicBezTo>
                    <a:lnTo>
                      <a:pt x="293248" y="881442"/>
                    </a:lnTo>
                    <a:lnTo>
                      <a:pt x="293248" y="269254"/>
                    </a:lnTo>
                    <a:cubicBezTo>
                      <a:pt x="293248" y="120549"/>
                      <a:pt x="413797" y="0"/>
                      <a:pt x="562502" y="0"/>
                    </a:cubicBezTo>
                    <a:lnTo>
                      <a:pt x="892697" y="0"/>
                    </a:lnTo>
                    <a:cubicBezTo>
                      <a:pt x="929873" y="0"/>
                      <a:pt x="965290" y="7534"/>
                      <a:pt x="997503" y="21159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26082E2D-E87A-50FD-98F2-6DDF18A1F0C1}"/>
                  </a:ext>
                </a:extLst>
              </p:cNvPr>
              <p:cNvSpPr/>
              <p:nvPr/>
            </p:nvSpPr>
            <p:spPr>
              <a:xfrm>
                <a:off x="1042465" y="1332459"/>
                <a:ext cx="818171" cy="670252"/>
              </a:xfrm>
              <a:custGeom>
                <a:avLst/>
                <a:gdLst>
                  <a:gd name="connsiteX0" fmla="*/ 577018 w 818171"/>
                  <a:gd name="connsiteY0" fmla="*/ 1119 h 757777"/>
                  <a:gd name="connsiteX1" fmla="*/ 674814 w 818171"/>
                  <a:gd name="connsiteY1" fmla="*/ 87525 h 757777"/>
                  <a:gd name="connsiteX2" fmla="*/ 814120 w 818171"/>
                  <a:gd name="connsiteY2" fmla="*/ 607423 h 757777"/>
                  <a:gd name="connsiteX3" fmla="*/ 772629 w 818171"/>
                  <a:gd name="connsiteY3" fmla="*/ 731151 h 757777"/>
                  <a:gd name="connsiteX4" fmla="*/ 750138 w 818171"/>
                  <a:gd name="connsiteY4" fmla="*/ 742323 h 757777"/>
                  <a:gd name="connsiteX5" fmla="*/ 740976 w 818171"/>
                  <a:gd name="connsiteY5" fmla="*/ 748500 h 757777"/>
                  <a:gd name="connsiteX6" fmla="*/ 735460 w 818171"/>
                  <a:gd name="connsiteY6" fmla="*/ 749614 h 757777"/>
                  <a:gd name="connsiteX7" fmla="*/ 730645 w 818171"/>
                  <a:gd name="connsiteY7" fmla="*/ 752005 h 757777"/>
                  <a:gd name="connsiteX8" fmla="*/ 720450 w 818171"/>
                  <a:gd name="connsiteY8" fmla="*/ 752644 h 757777"/>
                  <a:gd name="connsiteX9" fmla="*/ 695025 w 818171"/>
                  <a:gd name="connsiteY9" fmla="*/ 757777 h 757777"/>
                  <a:gd name="connsiteX10" fmla="*/ 118051 w 818171"/>
                  <a:gd name="connsiteY10" fmla="*/ 757777 h 757777"/>
                  <a:gd name="connsiteX11" fmla="*/ 0 w 818171"/>
                  <a:gd name="connsiteY11" fmla="*/ 639726 h 757777"/>
                  <a:gd name="connsiteX12" fmla="*/ 118051 w 818171"/>
                  <a:gd name="connsiteY12" fmla="*/ 521675 h 757777"/>
                  <a:gd name="connsiteX13" fmla="*/ 546713 w 818171"/>
                  <a:gd name="connsiteY13" fmla="*/ 521675 h 757777"/>
                  <a:gd name="connsiteX14" fmla="*/ 446757 w 818171"/>
                  <a:gd name="connsiteY14" fmla="*/ 148633 h 757777"/>
                  <a:gd name="connsiteX15" fmla="*/ 530232 w 818171"/>
                  <a:gd name="connsiteY15" fmla="*/ 4051 h 757777"/>
                  <a:gd name="connsiteX16" fmla="*/ 577018 w 818171"/>
                  <a:gd name="connsiteY16" fmla="*/ 1119 h 757777"/>
                  <a:gd name="connsiteX0" fmla="*/ 577018 w 818171"/>
                  <a:gd name="connsiteY0" fmla="*/ 0 h 756658"/>
                  <a:gd name="connsiteX1" fmla="*/ 674814 w 818171"/>
                  <a:gd name="connsiteY1" fmla="*/ 86406 h 756658"/>
                  <a:gd name="connsiteX2" fmla="*/ 814120 w 818171"/>
                  <a:gd name="connsiteY2" fmla="*/ 606304 h 756658"/>
                  <a:gd name="connsiteX3" fmla="*/ 772629 w 818171"/>
                  <a:gd name="connsiteY3" fmla="*/ 730032 h 756658"/>
                  <a:gd name="connsiteX4" fmla="*/ 750138 w 818171"/>
                  <a:gd name="connsiteY4" fmla="*/ 741204 h 756658"/>
                  <a:gd name="connsiteX5" fmla="*/ 740976 w 818171"/>
                  <a:gd name="connsiteY5" fmla="*/ 747381 h 756658"/>
                  <a:gd name="connsiteX6" fmla="*/ 735460 w 818171"/>
                  <a:gd name="connsiteY6" fmla="*/ 748495 h 756658"/>
                  <a:gd name="connsiteX7" fmla="*/ 730645 w 818171"/>
                  <a:gd name="connsiteY7" fmla="*/ 750886 h 756658"/>
                  <a:gd name="connsiteX8" fmla="*/ 720450 w 818171"/>
                  <a:gd name="connsiteY8" fmla="*/ 751525 h 756658"/>
                  <a:gd name="connsiteX9" fmla="*/ 695025 w 818171"/>
                  <a:gd name="connsiteY9" fmla="*/ 756658 h 756658"/>
                  <a:gd name="connsiteX10" fmla="*/ 118051 w 818171"/>
                  <a:gd name="connsiteY10" fmla="*/ 756658 h 756658"/>
                  <a:gd name="connsiteX11" fmla="*/ 0 w 818171"/>
                  <a:gd name="connsiteY11" fmla="*/ 638607 h 756658"/>
                  <a:gd name="connsiteX12" fmla="*/ 118051 w 818171"/>
                  <a:gd name="connsiteY12" fmla="*/ 520556 h 756658"/>
                  <a:gd name="connsiteX13" fmla="*/ 546713 w 818171"/>
                  <a:gd name="connsiteY13" fmla="*/ 520556 h 756658"/>
                  <a:gd name="connsiteX14" fmla="*/ 446757 w 818171"/>
                  <a:gd name="connsiteY14" fmla="*/ 147514 h 756658"/>
                  <a:gd name="connsiteX15" fmla="*/ 577018 w 818171"/>
                  <a:gd name="connsiteY15" fmla="*/ 0 h 756658"/>
                  <a:gd name="connsiteX0" fmla="*/ 577018 w 818171"/>
                  <a:gd name="connsiteY0" fmla="*/ 0 h 756658"/>
                  <a:gd name="connsiteX1" fmla="*/ 674814 w 818171"/>
                  <a:gd name="connsiteY1" fmla="*/ 86406 h 756658"/>
                  <a:gd name="connsiteX2" fmla="*/ 814120 w 818171"/>
                  <a:gd name="connsiteY2" fmla="*/ 606304 h 756658"/>
                  <a:gd name="connsiteX3" fmla="*/ 772629 w 818171"/>
                  <a:gd name="connsiteY3" fmla="*/ 730032 h 756658"/>
                  <a:gd name="connsiteX4" fmla="*/ 750138 w 818171"/>
                  <a:gd name="connsiteY4" fmla="*/ 741204 h 756658"/>
                  <a:gd name="connsiteX5" fmla="*/ 740976 w 818171"/>
                  <a:gd name="connsiteY5" fmla="*/ 747381 h 756658"/>
                  <a:gd name="connsiteX6" fmla="*/ 735460 w 818171"/>
                  <a:gd name="connsiteY6" fmla="*/ 748495 h 756658"/>
                  <a:gd name="connsiteX7" fmla="*/ 730645 w 818171"/>
                  <a:gd name="connsiteY7" fmla="*/ 750886 h 756658"/>
                  <a:gd name="connsiteX8" fmla="*/ 720450 w 818171"/>
                  <a:gd name="connsiteY8" fmla="*/ 751525 h 756658"/>
                  <a:gd name="connsiteX9" fmla="*/ 695025 w 818171"/>
                  <a:gd name="connsiteY9" fmla="*/ 756658 h 756658"/>
                  <a:gd name="connsiteX10" fmla="*/ 118051 w 818171"/>
                  <a:gd name="connsiteY10" fmla="*/ 756658 h 756658"/>
                  <a:gd name="connsiteX11" fmla="*/ 0 w 818171"/>
                  <a:gd name="connsiteY11" fmla="*/ 638607 h 756658"/>
                  <a:gd name="connsiteX12" fmla="*/ 118051 w 818171"/>
                  <a:gd name="connsiteY12" fmla="*/ 520556 h 756658"/>
                  <a:gd name="connsiteX13" fmla="*/ 546713 w 818171"/>
                  <a:gd name="connsiteY13" fmla="*/ 520556 h 756658"/>
                  <a:gd name="connsiteX14" fmla="*/ 446757 w 818171"/>
                  <a:gd name="connsiteY14" fmla="*/ 147514 h 756658"/>
                  <a:gd name="connsiteX15" fmla="*/ 668458 w 818171"/>
                  <a:gd name="connsiteY15" fmla="*/ 91440 h 756658"/>
                  <a:gd name="connsiteX0" fmla="*/ 674814 w 818171"/>
                  <a:gd name="connsiteY0" fmla="*/ 35943 h 706195"/>
                  <a:gd name="connsiteX1" fmla="*/ 814120 w 818171"/>
                  <a:gd name="connsiteY1" fmla="*/ 555841 h 706195"/>
                  <a:gd name="connsiteX2" fmla="*/ 772629 w 818171"/>
                  <a:gd name="connsiteY2" fmla="*/ 679569 h 706195"/>
                  <a:gd name="connsiteX3" fmla="*/ 750138 w 818171"/>
                  <a:gd name="connsiteY3" fmla="*/ 690741 h 706195"/>
                  <a:gd name="connsiteX4" fmla="*/ 740976 w 818171"/>
                  <a:gd name="connsiteY4" fmla="*/ 696918 h 706195"/>
                  <a:gd name="connsiteX5" fmla="*/ 735460 w 818171"/>
                  <a:gd name="connsiteY5" fmla="*/ 698032 h 706195"/>
                  <a:gd name="connsiteX6" fmla="*/ 730645 w 818171"/>
                  <a:gd name="connsiteY6" fmla="*/ 700423 h 706195"/>
                  <a:gd name="connsiteX7" fmla="*/ 720450 w 818171"/>
                  <a:gd name="connsiteY7" fmla="*/ 701062 h 706195"/>
                  <a:gd name="connsiteX8" fmla="*/ 695025 w 818171"/>
                  <a:gd name="connsiteY8" fmla="*/ 706195 h 706195"/>
                  <a:gd name="connsiteX9" fmla="*/ 118051 w 818171"/>
                  <a:gd name="connsiteY9" fmla="*/ 706195 h 706195"/>
                  <a:gd name="connsiteX10" fmla="*/ 0 w 818171"/>
                  <a:gd name="connsiteY10" fmla="*/ 588144 h 706195"/>
                  <a:gd name="connsiteX11" fmla="*/ 118051 w 818171"/>
                  <a:gd name="connsiteY11" fmla="*/ 470093 h 706195"/>
                  <a:gd name="connsiteX12" fmla="*/ 546713 w 818171"/>
                  <a:gd name="connsiteY12" fmla="*/ 470093 h 706195"/>
                  <a:gd name="connsiteX13" fmla="*/ 446757 w 818171"/>
                  <a:gd name="connsiteY13" fmla="*/ 97051 h 706195"/>
                  <a:gd name="connsiteX14" fmla="*/ 668458 w 818171"/>
                  <a:gd name="connsiteY14" fmla="*/ 40977 h 706195"/>
                  <a:gd name="connsiteX0" fmla="*/ 674814 w 818171"/>
                  <a:gd name="connsiteY0" fmla="*/ 0 h 670252"/>
                  <a:gd name="connsiteX1" fmla="*/ 814120 w 818171"/>
                  <a:gd name="connsiteY1" fmla="*/ 519898 h 670252"/>
                  <a:gd name="connsiteX2" fmla="*/ 772629 w 818171"/>
                  <a:gd name="connsiteY2" fmla="*/ 643626 h 670252"/>
                  <a:gd name="connsiteX3" fmla="*/ 750138 w 818171"/>
                  <a:gd name="connsiteY3" fmla="*/ 654798 h 670252"/>
                  <a:gd name="connsiteX4" fmla="*/ 740976 w 818171"/>
                  <a:gd name="connsiteY4" fmla="*/ 660975 h 670252"/>
                  <a:gd name="connsiteX5" fmla="*/ 735460 w 818171"/>
                  <a:gd name="connsiteY5" fmla="*/ 662089 h 670252"/>
                  <a:gd name="connsiteX6" fmla="*/ 730645 w 818171"/>
                  <a:gd name="connsiteY6" fmla="*/ 664480 h 670252"/>
                  <a:gd name="connsiteX7" fmla="*/ 720450 w 818171"/>
                  <a:gd name="connsiteY7" fmla="*/ 665119 h 670252"/>
                  <a:gd name="connsiteX8" fmla="*/ 695025 w 818171"/>
                  <a:gd name="connsiteY8" fmla="*/ 670252 h 670252"/>
                  <a:gd name="connsiteX9" fmla="*/ 118051 w 818171"/>
                  <a:gd name="connsiteY9" fmla="*/ 670252 h 670252"/>
                  <a:gd name="connsiteX10" fmla="*/ 0 w 818171"/>
                  <a:gd name="connsiteY10" fmla="*/ 552201 h 670252"/>
                  <a:gd name="connsiteX11" fmla="*/ 118051 w 818171"/>
                  <a:gd name="connsiteY11" fmla="*/ 434150 h 670252"/>
                  <a:gd name="connsiteX12" fmla="*/ 546713 w 818171"/>
                  <a:gd name="connsiteY12" fmla="*/ 434150 h 670252"/>
                  <a:gd name="connsiteX13" fmla="*/ 446757 w 818171"/>
                  <a:gd name="connsiteY13" fmla="*/ 61108 h 670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18171" h="670252">
                    <a:moveTo>
                      <a:pt x="674814" y="0"/>
                    </a:moveTo>
                    <a:lnTo>
                      <a:pt x="814120" y="519898"/>
                    </a:lnTo>
                    <a:cubicBezTo>
                      <a:pt x="826776" y="567130"/>
                      <a:pt x="808918" y="615350"/>
                      <a:pt x="772629" y="643626"/>
                    </a:cubicBezTo>
                    <a:lnTo>
                      <a:pt x="750138" y="654798"/>
                    </a:lnTo>
                    <a:lnTo>
                      <a:pt x="740976" y="660975"/>
                    </a:lnTo>
                    <a:lnTo>
                      <a:pt x="735460" y="662089"/>
                    </a:lnTo>
                    <a:lnTo>
                      <a:pt x="730645" y="664480"/>
                    </a:lnTo>
                    <a:lnTo>
                      <a:pt x="720450" y="665119"/>
                    </a:lnTo>
                    <a:lnTo>
                      <a:pt x="695025" y="670252"/>
                    </a:lnTo>
                    <a:lnTo>
                      <a:pt x="118051" y="670252"/>
                    </a:lnTo>
                    <a:cubicBezTo>
                      <a:pt x="52853" y="670252"/>
                      <a:pt x="0" y="617399"/>
                      <a:pt x="0" y="552201"/>
                    </a:cubicBezTo>
                    <a:cubicBezTo>
                      <a:pt x="0" y="487003"/>
                      <a:pt x="52853" y="434150"/>
                      <a:pt x="118051" y="434150"/>
                    </a:cubicBezTo>
                    <a:lnTo>
                      <a:pt x="546713" y="434150"/>
                    </a:lnTo>
                    <a:lnTo>
                      <a:pt x="446757" y="61108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653B0444-A232-D0E8-7E8A-2900F715D738}"/>
                  </a:ext>
                </a:extLst>
              </p:cNvPr>
              <p:cNvSpPr/>
              <p:nvPr/>
            </p:nvSpPr>
            <p:spPr>
              <a:xfrm>
                <a:off x="415935" y="0"/>
                <a:ext cx="1276965" cy="127696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D7ED814C-B44D-420E-49B7-DD2FA7F754DA}"/>
                  </a:ext>
                </a:extLst>
              </p:cNvPr>
              <p:cNvSpPr/>
              <p:nvPr/>
            </p:nvSpPr>
            <p:spPr>
              <a:xfrm rot="20700000">
                <a:off x="678732" y="1097468"/>
                <a:ext cx="306848" cy="777352"/>
              </a:xfrm>
              <a:custGeom>
                <a:avLst/>
                <a:gdLst>
                  <a:gd name="connsiteX0" fmla="*/ 164002 w 306848"/>
                  <a:gd name="connsiteY0" fmla="*/ 9276 h 777352"/>
                  <a:gd name="connsiteX1" fmla="*/ 236103 w 306848"/>
                  <a:gd name="connsiteY1" fmla="*/ 118050 h 777352"/>
                  <a:gd name="connsiteX2" fmla="*/ 233518 w 306848"/>
                  <a:gd name="connsiteY2" fmla="*/ 374876 h 777352"/>
                  <a:gd name="connsiteX3" fmla="*/ 233580 w 306848"/>
                  <a:gd name="connsiteY3" fmla="*/ 381542 h 777352"/>
                  <a:gd name="connsiteX4" fmla="*/ 306848 w 306848"/>
                  <a:gd name="connsiteY4" fmla="*/ 308274 h 777352"/>
                  <a:gd name="connsiteX5" fmla="*/ 306848 w 306848"/>
                  <a:gd name="connsiteY5" fmla="*/ 642172 h 777352"/>
                  <a:gd name="connsiteX6" fmla="*/ 206245 w 306848"/>
                  <a:gd name="connsiteY6" fmla="*/ 742775 h 777352"/>
                  <a:gd name="connsiteX7" fmla="*/ 78348 w 306848"/>
                  <a:gd name="connsiteY7" fmla="*/ 768708 h 777352"/>
                  <a:gd name="connsiteX8" fmla="*/ 73189 w 306848"/>
                  <a:gd name="connsiteY8" fmla="*/ 765281 h 777352"/>
                  <a:gd name="connsiteX9" fmla="*/ 72101 w 306848"/>
                  <a:gd name="connsiteY9" fmla="*/ 765061 h 777352"/>
                  <a:gd name="connsiteX10" fmla="*/ 0 w 306848"/>
                  <a:gd name="connsiteY10" fmla="*/ 656288 h 777352"/>
                  <a:gd name="connsiteX11" fmla="*/ 0 w 306848"/>
                  <a:gd name="connsiteY11" fmla="*/ 118051 h 777352"/>
                  <a:gd name="connsiteX12" fmla="*/ 118052 w 306848"/>
                  <a:gd name="connsiteY12" fmla="*/ 0 h 777352"/>
                  <a:gd name="connsiteX13" fmla="*/ 164002 w 306848"/>
                  <a:gd name="connsiteY13" fmla="*/ 9276 h 777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6848" h="777352">
                    <a:moveTo>
                      <a:pt x="164002" y="9276"/>
                    </a:moveTo>
                    <a:cubicBezTo>
                      <a:pt x="206374" y="27198"/>
                      <a:pt x="236103" y="69153"/>
                      <a:pt x="236103" y="118050"/>
                    </a:cubicBezTo>
                    <a:lnTo>
                      <a:pt x="233518" y="374876"/>
                    </a:lnTo>
                    <a:lnTo>
                      <a:pt x="233580" y="381542"/>
                    </a:lnTo>
                    <a:lnTo>
                      <a:pt x="306848" y="308274"/>
                    </a:lnTo>
                    <a:lnTo>
                      <a:pt x="306848" y="642172"/>
                    </a:lnTo>
                    <a:lnTo>
                      <a:pt x="206245" y="742775"/>
                    </a:lnTo>
                    <a:cubicBezTo>
                      <a:pt x="171668" y="777352"/>
                      <a:pt x="120981" y="785997"/>
                      <a:pt x="78348" y="768708"/>
                    </a:cubicBezTo>
                    <a:lnTo>
                      <a:pt x="73189" y="765281"/>
                    </a:lnTo>
                    <a:lnTo>
                      <a:pt x="72101" y="765061"/>
                    </a:lnTo>
                    <a:cubicBezTo>
                      <a:pt x="29730" y="747141"/>
                      <a:pt x="0" y="705187"/>
                      <a:pt x="0" y="656288"/>
                    </a:cubicBezTo>
                    <a:lnTo>
                      <a:pt x="0" y="118051"/>
                    </a:lnTo>
                    <a:cubicBezTo>
                      <a:pt x="1" y="52852"/>
                      <a:pt x="52854" y="-1"/>
                      <a:pt x="118052" y="0"/>
                    </a:cubicBezTo>
                    <a:cubicBezTo>
                      <a:pt x="134352" y="0"/>
                      <a:pt x="149879" y="3303"/>
                      <a:pt x="164002" y="927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5A9538F1-BE02-DE66-8459-529CD7BAF685}"/>
                </a:ext>
              </a:extLst>
            </p:cNvPr>
            <p:cNvGrpSpPr/>
            <p:nvPr/>
          </p:nvGrpSpPr>
          <p:grpSpPr>
            <a:xfrm>
              <a:off x="1372388" y="4278706"/>
              <a:ext cx="204173" cy="204173"/>
              <a:chOff x="1322717" y="4107026"/>
              <a:chExt cx="332213" cy="332213"/>
            </a:xfrm>
          </p:grpSpPr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DCDE8624-90DC-2F5E-9F03-A4ADF09A692D}"/>
                  </a:ext>
                </a:extLst>
              </p:cNvPr>
              <p:cNvSpPr/>
              <p:nvPr/>
            </p:nvSpPr>
            <p:spPr>
              <a:xfrm>
                <a:off x="1322717" y="4107026"/>
                <a:ext cx="332213" cy="332213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EE96CA6D-FD91-4DF9-5D89-8CE7540C582D}"/>
                  </a:ext>
                </a:extLst>
              </p:cNvPr>
              <p:cNvSpPr/>
              <p:nvPr/>
            </p:nvSpPr>
            <p:spPr>
              <a:xfrm>
                <a:off x="1425018" y="4209327"/>
                <a:ext cx="127612" cy="127612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9972AB2C-D7B0-CD12-1306-B1B290B92367}"/>
                </a:ext>
              </a:extLst>
            </p:cNvPr>
            <p:cNvGrpSpPr/>
            <p:nvPr/>
          </p:nvGrpSpPr>
          <p:grpSpPr>
            <a:xfrm>
              <a:off x="1785138" y="4278706"/>
              <a:ext cx="204173" cy="204173"/>
              <a:chOff x="1322717" y="4107026"/>
              <a:chExt cx="332213" cy="332213"/>
            </a:xfrm>
          </p:grpSpPr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E53F97BA-A12A-22E8-F875-5E8F111C747E}"/>
                  </a:ext>
                </a:extLst>
              </p:cNvPr>
              <p:cNvSpPr/>
              <p:nvPr/>
            </p:nvSpPr>
            <p:spPr>
              <a:xfrm>
                <a:off x="1322717" y="4107026"/>
                <a:ext cx="332213" cy="332213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14302EB9-2FD6-CA17-415D-C20F1C3CCEEB}"/>
                  </a:ext>
                </a:extLst>
              </p:cNvPr>
              <p:cNvSpPr/>
              <p:nvPr/>
            </p:nvSpPr>
            <p:spPr>
              <a:xfrm>
                <a:off x="1425018" y="4209327"/>
                <a:ext cx="127612" cy="127612"/>
              </a:xfrm>
              <a:prstGeom prst="ellipse">
                <a:avLst/>
              </a:prstGeom>
              <a:solidFill>
                <a:schemeClr val="tx1"/>
              </a:solidFill>
              <a:ln w="571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F4735B95-2200-5AA0-A7DC-B74FECD1EEBD}"/>
                </a:ext>
              </a:extLst>
            </p:cNvPr>
            <p:cNvSpPr/>
            <p:nvPr/>
          </p:nvSpPr>
          <p:spPr>
            <a:xfrm>
              <a:off x="2028825" y="3886200"/>
              <a:ext cx="142875" cy="259556"/>
            </a:xfrm>
            <a:custGeom>
              <a:avLst/>
              <a:gdLst>
                <a:gd name="connsiteX0" fmla="*/ 142875 w 142875"/>
                <a:gd name="connsiteY0" fmla="*/ 0 h 259556"/>
                <a:gd name="connsiteX1" fmla="*/ 78581 w 142875"/>
                <a:gd name="connsiteY1" fmla="*/ 128588 h 259556"/>
                <a:gd name="connsiteX2" fmla="*/ 135731 w 142875"/>
                <a:gd name="connsiteY2" fmla="*/ 185738 h 259556"/>
                <a:gd name="connsiteX3" fmla="*/ 95250 w 142875"/>
                <a:gd name="connsiteY3" fmla="*/ 247650 h 259556"/>
                <a:gd name="connsiteX4" fmla="*/ 0 w 142875"/>
                <a:gd name="connsiteY4" fmla="*/ 259556 h 259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875" h="259556">
                  <a:moveTo>
                    <a:pt x="142875" y="0"/>
                  </a:moveTo>
                  <a:lnTo>
                    <a:pt x="78581" y="128588"/>
                  </a:lnTo>
                  <a:lnTo>
                    <a:pt x="135731" y="185738"/>
                  </a:lnTo>
                  <a:lnTo>
                    <a:pt x="95250" y="247650"/>
                  </a:lnTo>
                  <a:lnTo>
                    <a:pt x="0" y="259556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6B73572A-4304-D63B-34C1-F92B42A79990}"/>
                </a:ext>
              </a:extLst>
            </p:cNvPr>
            <p:cNvSpPr/>
            <p:nvPr/>
          </p:nvSpPr>
          <p:spPr>
            <a:xfrm>
              <a:off x="2059781" y="4524375"/>
              <a:ext cx="292894" cy="166688"/>
            </a:xfrm>
            <a:custGeom>
              <a:avLst/>
              <a:gdLst>
                <a:gd name="connsiteX0" fmla="*/ 0 w 292894"/>
                <a:gd name="connsiteY0" fmla="*/ 0 h 166688"/>
                <a:gd name="connsiteX1" fmla="*/ 71438 w 292894"/>
                <a:gd name="connsiteY1" fmla="*/ 104775 h 166688"/>
                <a:gd name="connsiteX2" fmla="*/ 130969 w 292894"/>
                <a:gd name="connsiteY2" fmla="*/ 71438 h 166688"/>
                <a:gd name="connsiteX3" fmla="*/ 180975 w 292894"/>
                <a:gd name="connsiteY3" fmla="*/ 138113 h 166688"/>
                <a:gd name="connsiteX4" fmla="*/ 242888 w 292894"/>
                <a:gd name="connsiteY4" fmla="*/ 116681 h 166688"/>
                <a:gd name="connsiteX5" fmla="*/ 292894 w 292894"/>
                <a:gd name="connsiteY5" fmla="*/ 166688 h 166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2894" h="166688">
                  <a:moveTo>
                    <a:pt x="0" y="0"/>
                  </a:moveTo>
                  <a:lnTo>
                    <a:pt x="71438" y="104775"/>
                  </a:lnTo>
                  <a:lnTo>
                    <a:pt x="130969" y="71438"/>
                  </a:lnTo>
                  <a:lnTo>
                    <a:pt x="180975" y="138113"/>
                  </a:lnTo>
                  <a:lnTo>
                    <a:pt x="242888" y="116681"/>
                  </a:lnTo>
                  <a:lnTo>
                    <a:pt x="292894" y="166688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0E8624E1-B588-8A0D-742A-062D183F9072}"/>
                </a:ext>
              </a:extLst>
            </p:cNvPr>
            <p:cNvSpPr/>
            <p:nvPr/>
          </p:nvSpPr>
          <p:spPr>
            <a:xfrm>
              <a:off x="1848011" y="4626991"/>
              <a:ext cx="285750" cy="71437"/>
            </a:xfrm>
            <a:custGeom>
              <a:avLst/>
              <a:gdLst>
                <a:gd name="connsiteX0" fmla="*/ 285750 w 285750"/>
                <a:gd name="connsiteY0" fmla="*/ 0 h 71437"/>
                <a:gd name="connsiteX1" fmla="*/ 157162 w 285750"/>
                <a:gd name="connsiteY1" fmla="*/ 52387 h 71437"/>
                <a:gd name="connsiteX2" fmla="*/ 109537 w 285750"/>
                <a:gd name="connsiteY2" fmla="*/ 4762 h 71437"/>
                <a:gd name="connsiteX3" fmla="*/ 45244 w 285750"/>
                <a:gd name="connsiteY3" fmla="*/ 71437 h 71437"/>
                <a:gd name="connsiteX4" fmla="*/ 0 w 285750"/>
                <a:gd name="connsiteY4" fmla="*/ 3810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0" h="71437">
                  <a:moveTo>
                    <a:pt x="285750" y="0"/>
                  </a:moveTo>
                  <a:lnTo>
                    <a:pt x="157162" y="52387"/>
                  </a:lnTo>
                  <a:lnTo>
                    <a:pt x="109537" y="4762"/>
                  </a:lnTo>
                  <a:lnTo>
                    <a:pt x="45244" y="71437"/>
                  </a:lnTo>
                  <a:lnTo>
                    <a:pt x="0" y="3810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76FB06B6-6F57-2FB9-3F56-77F8633B95FA}"/>
                </a:ext>
              </a:extLst>
            </p:cNvPr>
            <p:cNvSpPr/>
            <p:nvPr/>
          </p:nvSpPr>
          <p:spPr>
            <a:xfrm>
              <a:off x="1583531" y="3867150"/>
              <a:ext cx="95250" cy="185738"/>
            </a:xfrm>
            <a:custGeom>
              <a:avLst/>
              <a:gdLst>
                <a:gd name="connsiteX0" fmla="*/ 0 w 95250"/>
                <a:gd name="connsiteY0" fmla="*/ 0 h 185738"/>
                <a:gd name="connsiteX1" fmla="*/ 78582 w 95250"/>
                <a:gd name="connsiteY1" fmla="*/ 88106 h 185738"/>
                <a:gd name="connsiteX2" fmla="*/ 38100 w 95250"/>
                <a:gd name="connsiteY2" fmla="*/ 126206 h 185738"/>
                <a:gd name="connsiteX3" fmla="*/ 95250 w 95250"/>
                <a:gd name="connsiteY3" fmla="*/ 161925 h 185738"/>
                <a:gd name="connsiteX4" fmla="*/ 76200 w 95250"/>
                <a:gd name="connsiteY4" fmla="*/ 185738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185738">
                  <a:moveTo>
                    <a:pt x="0" y="0"/>
                  </a:moveTo>
                  <a:lnTo>
                    <a:pt x="78582" y="88106"/>
                  </a:lnTo>
                  <a:lnTo>
                    <a:pt x="38100" y="126206"/>
                  </a:lnTo>
                  <a:lnTo>
                    <a:pt x="95250" y="161925"/>
                  </a:lnTo>
                  <a:lnTo>
                    <a:pt x="76200" y="185738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00216EE0-2260-5931-97FF-AEDE07121302}"/>
                </a:ext>
              </a:extLst>
            </p:cNvPr>
            <p:cNvSpPr/>
            <p:nvPr/>
          </p:nvSpPr>
          <p:spPr>
            <a:xfrm>
              <a:off x="2366963" y="4783931"/>
              <a:ext cx="119062" cy="188119"/>
            </a:xfrm>
            <a:custGeom>
              <a:avLst/>
              <a:gdLst>
                <a:gd name="connsiteX0" fmla="*/ 119062 w 119062"/>
                <a:gd name="connsiteY0" fmla="*/ 0 h 188119"/>
                <a:gd name="connsiteX1" fmla="*/ 69056 w 119062"/>
                <a:gd name="connsiteY1" fmla="*/ 95250 h 188119"/>
                <a:gd name="connsiteX2" fmla="*/ 83343 w 119062"/>
                <a:gd name="connsiteY2" fmla="*/ 128588 h 188119"/>
                <a:gd name="connsiteX3" fmla="*/ 2381 w 119062"/>
                <a:gd name="connsiteY3" fmla="*/ 135732 h 188119"/>
                <a:gd name="connsiteX4" fmla="*/ 0 w 119062"/>
                <a:gd name="connsiteY4" fmla="*/ 188119 h 188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62" h="188119">
                  <a:moveTo>
                    <a:pt x="119062" y="0"/>
                  </a:moveTo>
                  <a:lnTo>
                    <a:pt x="69056" y="95250"/>
                  </a:lnTo>
                  <a:lnTo>
                    <a:pt x="83343" y="128588"/>
                  </a:lnTo>
                  <a:lnTo>
                    <a:pt x="2381" y="135732"/>
                  </a:lnTo>
                  <a:lnTo>
                    <a:pt x="0" y="188119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4ACE98F4-7483-EC52-313F-A99E399A8FC5}"/>
                </a:ext>
              </a:extLst>
            </p:cNvPr>
            <p:cNvSpPr/>
            <p:nvPr/>
          </p:nvSpPr>
          <p:spPr>
            <a:xfrm>
              <a:off x="1547813" y="5162550"/>
              <a:ext cx="183356" cy="80963"/>
            </a:xfrm>
            <a:custGeom>
              <a:avLst/>
              <a:gdLst>
                <a:gd name="connsiteX0" fmla="*/ 0 w 183356"/>
                <a:gd name="connsiteY0" fmla="*/ 40481 h 80963"/>
                <a:gd name="connsiteX1" fmla="*/ 59531 w 183356"/>
                <a:gd name="connsiteY1" fmla="*/ 0 h 80963"/>
                <a:gd name="connsiteX2" fmla="*/ 109537 w 183356"/>
                <a:gd name="connsiteY2" fmla="*/ 80963 h 80963"/>
                <a:gd name="connsiteX3" fmla="*/ 183356 w 183356"/>
                <a:gd name="connsiteY3" fmla="*/ 45244 h 80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356" h="80963">
                  <a:moveTo>
                    <a:pt x="0" y="40481"/>
                  </a:moveTo>
                  <a:lnTo>
                    <a:pt x="59531" y="0"/>
                  </a:lnTo>
                  <a:lnTo>
                    <a:pt x="109537" y="80963"/>
                  </a:lnTo>
                  <a:lnTo>
                    <a:pt x="183356" y="45244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66E50416-EFF6-C613-F2E3-7A508B77FE79}"/>
                </a:ext>
              </a:extLst>
            </p:cNvPr>
            <p:cNvSpPr/>
            <p:nvPr/>
          </p:nvSpPr>
          <p:spPr>
            <a:xfrm>
              <a:off x="1878806" y="5153025"/>
              <a:ext cx="266700" cy="128588"/>
            </a:xfrm>
            <a:custGeom>
              <a:avLst/>
              <a:gdLst>
                <a:gd name="connsiteX0" fmla="*/ 0 w 266700"/>
                <a:gd name="connsiteY0" fmla="*/ 128588 h 128588"/>
                <a:gd name="connsiteX1" fmla="*/ 85725 w 266700"/>
                <a:gd name="connsiteY1" fmla="*/ 50006 h 128588"/>
                <a:gd name="connsiteX2" fmla="*/ 135732 w 266700"/>
                <a:gd name="connsiteY2" fmla="*/ 95250 h 128588"/>
                <a:gd name="connsiteX3" fmla="*/ 207169 w 266700"/>
                <a:gd name="connsiteY3" fmla="*/ 40481 h 128588"/>
                <a:gd name="connsiteX4" fmla="*/ 242888 w 266700"/>
                <a:gd name="connsiteY4" fmla="*/ 71438 h 128588"/>
                <a:gd name="connsiteX5" fmla="*/ 266700 w 266700"/>
                <a:gd name="connsiteY5" fmla="*/ 0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6700" h="128588">
                  <a:moveTo>
                    <a:pt x="0" y="128588"/>
                  </a:moveTo>
                  <a:lnTo>
                    <a:pt x="85725" y="50006"/>
                  </a:lnTo>
                  <a:lnTo>
                    <a:pt x="135732" y="95250"/>
                  </a:lnTo>
                  <a:lnTo>
                    <a:pt x="207169" y="40481"/>
                  </a:lnTo>
                  <a:lnTo>
                    <a:pt x="242888" y="71438"/>
                  </a:lnTo>
                  <a:lnTo>
                    <a:pt x="26670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63E58BEF-17AD-C0CE-F89C-4D131CFDDC97}"/>
                </a:ext>
              </a:extLst>
            </p:cNvPr>
            <p:cNvSpPr/>
            <p:nvPr/>
          </p:nvSpPr>
          <p:spPr>
            <a:xfrm>
              <a:off x="1990725" y="5753100"/>
              <a:ext cx="195263" cy="183356"/>
            </a:xfrm>
            <a:custGeom>
              <a:avLst/>
              <a:gdLst>
                <a:gd name="connsiteX0" fmla="*/ 195263 w 195263"/>
                <a:gd name="connsiteY0" fmla="*/ 183356 h 183356"/>
                <a:gd name="connsiteX1" fmla="*/ 97631 w 195263"/>
                <a:gd name="connsiteY1" fmla="*/ 73819 h 183356"/>
                <a:gd name="connsiteX2" fmla="*/ 54769 w 195263"/>
                <a:gd name="connsiteY2" fmla="*/ 109538 h 183356"/>
                <a:gd name="connsiteX3" fmla="*/ 0 w 195263"/>
                <a:gd name="connsiteY3" fmla="*/ 64294 h 183356"/>
                <a:gd name="connsiteX4" fmla="*/ 0 w 195263"/>
                <a:gd name="connsiteY4" fmla="*/ 0 h 18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3" h="183356">
                  <a:moveTo>
                    <a:pt x="195263" y="183356"/>
                  </a:moveTo>
                  <a:lnTo>
                    <a:pt x="97631" y="73819"/>
                  </a:lnTo>
                  <a:lnTo>
                    <a:pt x="54769" y="109538"/>
                  </a:lnTo>
                  <a:lnTo>
                    <a:pt x="0" y="64294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39A11D8A-02F4-4B04-6E86-65E41CFBDACD}"/>
                </a:ext>
              </a:extLst>
            </p:cNvPr>
            <p:cNvSpPr/>
            <p:nvPr/>
          </p:nvSpPr>
          <p:spPr>
            <a:xfrm>
              <a:off x="1921669" y="5826919"/>
              <a:ext cx="69056" cy="21431"/>
            </a:xfrm>
            <a:custGeom>
              <a:avLst/>
              <a:gdLst>
                <a:gd name="connsiteX0" fmla="*/ 0 w 69056"/>
                <a:gd name="connsiteY0" fmla="*/ 21431 h 21431"/>
                <a:gd name="connsiteX1" fmla="*/ 69056 w 69056"/>
                <a:gd name="connsiteY1" fmla="*/ 0 h 2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9056" h="21431">
                  <a:moveTo>
                    <a:pt x="0" y="21431"/>
                  </a:moveTo>
                  <a:lnTo>
                    <a:pt x="69056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14600EF8-996D-12C7-8276-08C77011F0BD}"/>
                </a:ext>
              </a:extLst>
            </p:cNvPr>
            <p:cNvSpPr/>
            <p:nvPr/>
          </p:nvSpPr>
          <p:spPr>
            <a:xfrm>
              <a:off x="1545431" y="6045994"/>
              <a:ext cx="178594" cy="138112"/>
            </a:xfrm>
            <a:custGeom>
              <a:avLst/>
              <a:gdLst>
                <a:gd name="connsiteX0" fmla="*/ 0 w 178594"/>
                <a:gd name="connsiteY0" fmla="*/ 0 h 138112"/>
                <a:gd name="connsiteX1" fmla="*/ 92869 w 178594"/>
                <a:gd name="connsiteY1" fmla="*/ 23812 h 138112"/>
                <a:gd name="connsiteX2" fmla="*/ 123825 w 178594"/>
                <a:gd name="connsiteY2" fmla="*/ 95250 h 138112"/>
                <a:gd name="connsiteX3" fmla="*/ 164307 w 178594"/>
                <a:gd name="connsiteY3" fmla="*/ 80962 h 138112"/>
                <a:gd name="connsiteX4" fmla="*/ 178594 w 178594"/>
                <a:gd name="connsiteY4" fmla="*/ 138112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594" h="138112">
                  <a:moveTo>
                    <a:pt x="0" y="0"/>
                  </a:moveTo>
                  <a:lnTo>
                    <a:pt x="92869" y="23812"/>
                  </a:lnTo>
                  <a:lnTo>
                    <a:pt x="123825" y="95250"/>
                  </a:lnTo>
                  <a:lnTo>
                    <a:pt x="164307" y="80962"/>
                  </a:lnTo>
                  <a:lnTo>
                    <a:pt x="178594" y="138112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4D603222-9F39-A2BF-1B84-1000489324EF}"/>
                </a:ext>
              </a:extLst>
            </p:cNvPr>
            <p:cNvSpPr/>
            <p:nvPr/>
          </p:nvSpPr>
          <p:spPr>
            <a:xfrm>
              <a:off x="1638300" y="5874544"/>
              <a:ext cx="64294" cy="190500"/>
            </a:xfrm>
            <a:custGeom>
              <a:avLst/>
              <a:gdLst>
                <a:gd name="connsiteX0" fmla="*/ 0 w 64294"/>
                <a:gd name="connsiteY0" fmla="*/ 190500 h 190500"/>
                <a:gd name="connsiteX1" fmla="*/ 50006 w 64294"/>
                <a:gd name="connsiteY1" fmla="*/ 140494 h 190500"/>
                <a:gd name="connsiteX2" fmla="*/ 30956 w 64294"/>
                <a:gd name="connsiteY2" fmla="*/ 104775 h 190500"/>
                <a:gd name="connsiteX3" fmla="*/ 64294 w 64294"/>
                <a:gd name="connsiteY3" fmla="*/ 45244 h 190500"/>
                <a:gd name="connsiteX4" fmla="*/ 30956 w 64294"/>
                <a:gd name="connsiteY4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294" h="190500">
                  <a:moveTo>
                    <a:pt x="0" y="190500"/>
                  </a:moveTo>
                  <a:lnTo>
                    <a:pt x="50006" y="140494"/>
                  </a:lnTo>
                  <a:lnTo>
                    <a:pt x="30956" y="104775"/>
                  </a:lnTo>
                  <a:lnTo>
                    <a:pt x="64294" y="45244"/>
                  </a:lnTo>
                  <a:lnTo>
                    <a:pt x="30956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A218D270-441E-0A81-3BDC-1BD888F85199}"/>
                </a:ext>
              </a:extLst>
            </p:cNvPr>
            <p:cNvSpPr/>
            <p:nvPr/>
          </p:nvSpPr>
          <p:spPr>
            <a:xfrm>
              <a:off x="2224088" y="5498306"/>
              <a:ext cx="185737" cy="116682"/>
            </a:xfrm>
            <a:custGeom>
              <a:avLst/>
              <a:gdLst>
                <a:gd name="connsiteX0" fmla="*/ 185737 w 185737"/>
                <a:gd name="connsiteY0" fmla="*/ 116682 h 116682"/>
                <a:gd name="connsiteX1" fmla="*/ 159543 w 185737"/>
                <a:gd name="connsiteY1" fmla="*/ 50007 h 116682"/>
                <a:gd name="connsiteX2" fmla="*/ 126206 w 185737"/>
                <a:gd name="connsiteY2" fmla="*/ 45244 h 116682"/>
                <a:gd name="connsiteX3" fmla="*/ 111918 w 185737"/>
                <a:gd name="connsiteY3" fmla="*/ 0 h 116682"/>
                <a:gd name="connsiteX4" fmla="*/ 66675 w 185737"/>
                <a:gd name="connsiteY4" fmla="*/ 9525 h 116682"/>
                <a:gd name="connsiteX5" fmla="*/ 0 w 185737"/>
                <a:gd name="connsiteY5" fmla="*/ 0 h 116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5737" h="116682">
                  <a:moveTo>
                    <a:pt x="185737" y="116682"/>
                  </a:moveTo>
                  <a:lnTo>
                    <a:pt x="159543" y="50007"/>
                  </a:lnTo>
                  <a:lnTo>
                    <a:pt x="126206" y="45244"/>
                  </a:lnTo>
                  <a:lnTo>
                    <a:pt x="111918" y="0"/>
                  </a:lnTo>
                  <a:lnTo>
                    <a:pt x="66675" y="9525"/>
                  </a:lnTo>
                  <a:lnTo>
                    <a:pt x="0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2ACC247B-6012-5D26-4D45-740E9C4F95BB}"/>
                </a:ext>
              </a:extLst>
            </p:cNvPr>
            <p:cNvSpPr/>
            <p:nvPr/>
          </p:nvSpPr>
          <p:spPr>
            <a:xfrm>
              <a:off x="1943100" y="6207919"/>
              <a:ext cx="202406" cy="78581"/>
            </a:xfrm>
            <a:custGeom>
              <a:avLst/>
              <a:gdLst>
                <a:gd name="connsiteX0" fmla="*/ 202406 w 202406"/>
                <a:gd name="connsiteY0" fmla="*/ 54769 h 78581"/>
                <a:gd name="connsiteX1" fmla="*/ 102394 w 202406"/>
                <a:gd name="connsiteY1" fmla="*/ 0 h 78581"/>
                <a:gd name="connsiteX2" fmla="*/ 92869 w 202406"/>
                <a:gd name="connsiteY2" fmla="*/ 78581 h 78581"/>
                <a:gd name="connsiteX3" fmla="*/ 45244 w 202406"/>
                <a:gd name="connsiteY3" fmla="*/ 7144 h 78581"/>
                <a:gd name="connsiteX4" fmla="*/ 0 w 202406"/>
                <a:gd name="connsiteY4" fmla="*/ 14287 h 78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2406" h="78581">
                  <a:moveTo>
                    <a:pt x="202406" y="54769"/>
                  </a:moveTo>
                  <a:lnTo>
                    <a:pt x="102394" y="0"/>
                  </a:lnTo>
                  <a:lnTo>
                    <a:pt x="92869" y="78581"/>
                  </a:lnTo>
                  <a:lnTo>
                    <a:pt x="45244" y="7144"/>
                  </a:lnTo>
                  <a:lnTo>
                    <a:pt x="0" y="14287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F4950E8C-6B7D-8C9D-BF15-03F188C23983}"/>
              </a:ext>
            </a:extLst>
          </p:cNvPr>
          <p:cNvGrpSpPr/>
          <p:nvPr/>
        </p:nvGrpSpPr>
        <p:grpSpPr>
          <a:xfrm>
            <a:off x="4233624" y="3762302"/>
            <a:ext cx="1598968" cy="2684357"/>
            <a:chOff x="4233624" y="3762302"/>
            <a:chExt cx="1598968" cy="2684357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F1630B57-14CF-DAC4-54C4-C02517A94887}"/>
                </a:ext>
              </a:extLst>
            </p:cNvPr>
            <p:cNvGrpSpPr/>
            <p:nvPr/>
          </p:nvGrpSpPr>
          <p:grpSpPr>
            <a:xfrm>
              <a:off x="4233624" y="3762302"/>
              <a:ext cx="1448358" cy="2684357"/>
              <a:chOff x="415935" y="0"/>
              <a:chExt cx="1583515" cy="2934545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CF5A08B6-74B4-B751-DF2F-A7F606B97189}"/>
                  </a:ext>
                </a:extLst>
              </p:cNvPr>
              <p:cNvSpPr/>
              <p:nvPr/>
            </p:nvSpPr>
            <p:spPr>
              <a:xfrm rot="10800000">
                <a:off x="643595" y="1934031"/>
                <a:ext cx="927099" cy="1000514"/>
              </a:xfrm>
              <a:custGeom>
                <a:avLst/>
                <a:gdLst>
                  <a:gd name="connsiteX0" fmla="*/ 195300 w 1063814"/>
                  <a:gd name="connsiteY0" fmla="*/ 1084302 h 1084631"/>
                  <a:gd name="connsiteX1" fmla="*/ 6328 w 1063814"/>
                  <a:gd name="connsiteY1" fmla="*/ 947915 h 1084631"/>
                  <a:gd name="connsiteX2" fmla="*/ 136715 w 1063814"/>
                  <a:gd name="connsiteY2" fmla="*/ 722079 h 1084631"/>
                  <a:gd name="connsiteX3" fmla="*/ 636141 w 1063814"/>
                  <a:gd name="connsiteY3" fmla="*/ 588258 h 1084631"/>
                  <a:gd name="connsiteX4" fmla="*/ 724086 w 1063814"/>
                  <a:gd name="connsiteY4" fmla="*/ 0 h 1084631"/>
                  <a:gd name="connsiteX5" fmla="*/ 953696 w 1063814"/>
                  <a:gd name="connsiteY5" fmla="*/ 0 h 1084631"/>
                  <a:gd name="connsiteX6" fmla="*/ 1055472 w 1063814"/>
                  <a:gd name="connsiteY6" fmla="*/ 680775 h 1084631"/>
                  <a:gd name="connsiteX7" fmla="*/ 1052970 w 1063814"/>
                  <a:gd name="connsiteY7" fmla="*/ 680775 h 1084631"/>
                  <a:gd name="connsiteX8" fmla="*/ 1058685 w 1063814"/>
                  <a:gd name="connsiteY8" fmla="*/ 702102 h 1084631"/>
                  <a:gd name="connsiteX9" fmla="*/ 952998 w 1063814"/>
                  <a:gd name="connsiteY9" fmla="*/ 885156 h 1084631"/>
                  <a:gd name="connsiteX10" fmla="*/ 232165 w 1063814"/>
                  <a:gd name="connsiteY10" fmla="*/ 1078302 h 1084631"/>
                  <a:gd name="connsiteX11" fmla="*/ 195300 w 1063814"/>
                  <a:gd name="connsiteY11" fmla="*/ 1084302 h 1084631"/>
                  <a:gd name="connsiteX0" fmla="*/ 228837 w 1060486"/>
                  <a:gd name="connsiteY0" fmla="*/ 1078302 h 1079216"/>
                  <a:gd name="connsiteX1" fmla="*/ 3000 w 1060486"/>
                  <a:gd name="connsiteY1" fmla="*/ 947915 h 1079216"/>
                  <a:gd name="connsiteX2" fmla="*/ 133387 w 1060486"/>
                  <a:gd name="connsiteY2" fmla="*/ 722079 h 1079216"/>
                  <a:gd name="connsiteX3" fmla="*/ 632813 w 1060486"/>
                  <a:gd name="connsiteY3" fmla="*/ 588258 h 1079216"/>
                  <a:gd name="connsiteX4" fmla="*/ 720758 w 1060486"/>
                  <a:gd name="connsiteY4" fmla="*/ 0 h 1079216"/>
                  <a:gd name="connsiteX5" fmla="*/ 950368 w 1060486"/>
                  <a:gd name="connsiteY5" fmla="*/ 0 h 1079216"/>
                  <a:gd name="connsiteX6" fmla="*/ 1052144 w 1060486"/>
                  <a:gd name="connsiteY6" fmla="*/ 680775 h 1079216"/>
                  <a:gd name="connsiteX7" fmla="*/ 1049642 w 1060486"/>
                  <a:gd name="connsiteY7" fmla="*/ 680775 h 1079216"/>
                  <a:gd name="connsiteX8" fmla="*/ 1055357 w 1060486"/>
                  <a:gd name="connsiteY8" fmla="*/ 702102 h 1079216"/>
                  <a:gd name="connsiteX9" fmla="*/ 949670 w 1060486"/>
                  <a:gd name="connsiteY9" fmla="*/ 885156 h 1079216"/>
                  <a:gd name="connsiteX10" fmla="*/ 228837 w 1060486"/>
                  <a:gd name="connsiteY10" fmla="*/ 1078302 h 1079216"/>
                  <a:gd name="connsiteX0" fmla="*/ 3000 w 1060486"/>
                  <a:gd name="connsiteY0" fmla="*/ 947915 h 1079236"/>
                  <a:gd name="connsiteX1" fmla="*/ 133387 w 1060486"/>
                  <a:gd name="connsiteY1" fmla="*/ 722079 h 1079236"/>
                  <a:gd name="connsiteX2" fmla="*/ 632813 w 1060486"/>
                  <a:gd name="connsiteY2" fmla="*/ 588258 h 1079236"/>
                  <a:gd name="connsiteX3" fmla="*/ 720758 w 1060486"/>
                  <a:gd name="connsiteY3" fmla="*/ 0 h 1079236"/>
                  <a:gd name="connsiteX4" fmla="*/ 950368 w 1060486"/>
                  <a:gd name="connsiteY4" fmla="*/ 0 h 1079236"/>
                  <a:gd name="connsiteX5" fmla="*/ 1052144 w 1060486"/>
                  <a:gd name="connsiteY5" fmla="*/ 680775 h 1079236"/>
                  <a:gd name="connsiteX6" fmla="*/ 1049642 w 1060486"/>
                  <a:gd name="connsiteY6" fmla="*/ 680775 h 1079236"/>
                  <a:gd name="connsiteX7" fmla="*/ 1055357 w 1060486"/>
                  <a:gd name="connsiteY7" fmla="*/ 702102 h 1079236"/>
                  <a:gd name="connsiteX8" fmla="*/ 949670 w 1060486"/>
                  <a:gd name="connsiteY8" fmla="*/ 885156 h 1079236"/>
                  <a:gd name="connsiteX9" fmla="*/ 228837 w 1060486"/>
                  <a:gd name="connsiteY9" fmla="*/ 1078302 h 1079236"/>
                  <a:gd name="connsiteX10" fmla="*/ 94440 w 1060486"/>
                  <a:gd name="connsiteY10" fmla="*/ 1039355 h 1079236"/>
                  <a:gd name="connsiteX0" fmla="*/ 73053 w 1000152"/>
                  <a:gd name="connsiteY0" fmla="*/ 722079 h 1079236"/>
                  <a:gd name="connsiteX1" fmla="*/ 572479 w 1000152"/>
                  <a:gd name="connsiteY1" fmla="*/ 588258 h 1079236"/>
                  <a:gd name="connsiteX2" fmla="*/ 660424 w 1000152"/>
                  <a:gd name="connsiteY2" fmla="*/ 0 h 1079236"/>
                  <a:gd name="connsiteX3" fmla="*/ 890034 w 1000152"/>
                  <a:gd name="connsiteY3" fmla="*/ 0 h 1079236"/>
                  <a:gd name="connsiteX4" fmla="*/ 991810 w 1000152"/>
                  <a:gd name="connsiteY4" fmla="*/ 680775 h 1079236"/>
                  <a:gd name="connsiteX5" fmla="*/ 989308 w 1000152"/>
                  <a:gd name="connsiteY5" fmla="*/ 680775 h 1079236"/>
                  <a:gd name="connsiteX6" fmla="*/ 995023 w 1000152"/>
                  <a:gd name="connsiteY6" fmla="*/ 702102 h 1079236"/>
                  <a:gd name="connsiteX7" fmla="*/ 889336 w 1000152"/>
                  <a:gd name="connsiteY7" fmla="*/ 885156 h 1079236"/>
                  <a:gd name="connsiteX8" fmla="*/ 168503 w 1000152"/>
                  <a:gd name="connsiteY8" fmla="*/ 1078302 h 1079236"/>
                  <a:gd name="connsiteX9" fmla="*/ 34106 w 1000152"/>
                  <a:gd name="connsiteY9" fmla="*/ 1039355 h 1079236"/>
                  <a:gd name="connsiteX0" fmla="*/ 0 w 927099"/>
                  <a:gd name="connsiteY0" fmla="*/ 722079 h 1078302"/>
                  <a:gd name="connsiteX1" fmla="*/ 499426 w 927099"/>
                  <a:gd name="connsiteY1" fmla="*/ 588258 h 1078302"/>
                  <a:gd name="connsiteX2" fmla="*/ 587371 w 927099"/>
                  <a:gd name="connsiteY2" fmla="*/ 0 h 1078302"/>
                  <a:gd name="connsiteX3" fmla="*/ 816981 w 927099"/>
                  <a:gd name="connsiteY3" fmla="*/ 0 h 1078302"/>
                  <a:gd name="connsiteX4" fmla="*/ 918757 w 927099"/>
                  <a:gd name="connsiteY4" fmla="*/ 680775 h 1078302"/>
                  <a:gd name="connsiteX5" fmla="*/ 916255 w 927099"/>
                  <a:gd name="connsiteY5" fmla="*/ 680775 h 1078302"/>
                  <a:gd name="connsiteX6" fmla="*/ 921970 w 927099"/>
                  <a:gd name="connsiteY6" fmla="*/ 702102 h 1078302"/>
                  <a:gd name="connsiteX7" fmla="*/ 816283 w 927099"/>
                  <a:gd name="connsiteY7" fmla="*/ 885156 h 1078302"/>
                  <a:gd name="connsiteX8" fmla="*/ 95450 w 927099"/>
                  <a:gd name="connsiteY8" fmla="*/ 1078302 h 1078302"/>
                  <a:gd name="connsiteX0" fmla="*/ 0 w 927099"/>
                  <a:gd name="connsiteY0" fmla="*/ 722079 h 1014802"/>
                  <a:gd name="connsiteX1" fmla="*/ 499426 w 927099"/>
                  <a:gd name="connsiteY1" fmla="*/ 588258 h 1014802"/>
                  <a:gd name="connsiteX2" fmla="*/ 587371 w 927099"/>
                  <a:gd name="connsiteY2" fmla="*/ 0 h 1014802"/>
                  <a:gd name="connsiteX3" fmla="*/ 816981 w 927099"/>
                  <a:gd name="connsiteY3" fmla="*/ 0 h 1014802"/>
                  <a:gd name="connsiteX4" fmla="*/ 918757 w 927099"/>
                  <a:gd name="connsiteY4" fmla="*/ 680775 h 1014802"/>
                  <a:gd name="connsiteX5" fmla="*/ 916255 w 927099"/>
                  <a:gd name="connsiteY5" fmla="*/ 680775 h 1014802"/>
                  <a:gd name="connsiteX6" fmla="*/ 921970 w 927099"/>
                  <a:gd name="connsiteY6" fmla="*/ 702102 h 1014802"/>
                  <a:gd name="connsiteX7" fmla="*/ 816283 w 927099"/>
                  <a:gd name="connsiteY7" fmla="*/ 885156 h 1014802"/>
                  <a:gd name="connsiteX8" fmla="*/ 393900 w 927099"/>
                  <a:gd name="connsiteY8" fmla="*/ 1014802 h 1014802"/>
                  <a:gd name="connsiteX0" fmla="*/ 0 w 927099"/>
                  <a:gd name="connsiteY0" fmla="*/ 722079 h 1014802"/>
                  <a:gd name="connsiteX1" fmla="*/ 499426 w 927099"/>
                  <a:gd name="connsiteY1" fmla="*/ 588258 h 1014802"/>
                  <a:gd name="connsiteX2" fmla="*/ 587371 w 927099"/>
                  <a:gd name="connsiteY2" fmla="*/ 0 h 1014802"/>
                  <a:gd name="connsiteX3" fmla="*/ 816981 w 927099"/>
                  <a:gd name="connsiteY3" fmla="*/ 0 h 1014802"/>
                  <a:gd name="connsiteX4" fmla="*/ 918757 w 927099"/>
                  <a:gd name="connsiteY4" fmla="*/ 680775 h 1014802"/>
                  <a:gd name="connsiteX5" fmla="*/ 916255 w 927099"/>
                  <a:gd name="connsiteY5" fmla="*/ 680775 h 1014802"/>
                  <a:gd name="connsiteX6" fmla="*/ 921970 w 927099"/>
                  <a:gd name="connsiteY6" fmla="*/ 702102 h 1014802"/>
                  <a:gd name="connsiteX7" fmla="*/ 816283 w 927099"/>
                  <a:gd name="connsiteY7" fmla="*/ 885156 h 1014802"/>
                  <a:gd name="connsiteX8" fmla="*/ 393900 w 927099"/>
                  <a:gd name="connsiteY8" fmla="*/ 1014802 h 1014802"/>
                  <a:gd name="connsiteX0" fmla="*/ 0 w 927099"/>
                  <a:gd name="connsiteY0" fmla="*/ 722079 h 1000514"/>
                  <a:gd name="connsiteX1" fmla="*/ 499426 w 927099"/>
                  <a:gd name="connsiteY1" fmla="*/ 588258 h 1000514"/>
                  <a:gd name="connsiteX2" fmla="*/ 587371 w 927099"/>
                  <a:gd name="connsiteY2" fmla="*/ 0 h 1000514"/>
                  <a:gd name="connsiteX3" fmla="*/ 816981 w 927099"/>
                  <a:gd name="connsiteY3" fmla="*/ 0 h 1000514"/>
                  <a:gd name="connsiteX4" fmla="*/ 918757 w 927099"/>
                  <a:gd name="connsiteY4" fmla="*/ 680775 h 1000514"/>
                  <a:gd name="connsiteX5" fmla="*/ 916255 w 927099"/>
                  <a:gd name="connsiteY5" fmla="*/ 680775 h 1000514"/>
                  <a:gd name="connsiteX6" fmla="*/ 921970 w 927099"/>
                  <a:gd name="connsiteY6" fmla="*/ 702102 h 1000514"/>
                  <a:gd name="connsiteX7" fmla="*/ 816283 w 927099"/>
                  <a:gd name="connsiteY7" fmla="*/ 885156 h 1000514"/>
                  <a:gd name="connsiteX8" fmla="*/ 453431 w 927099"/>
                  <a:gd name="connsiteY8" fmla="*/ 1000514 h 1000514"/>
                  <a:gd name="connsiteX0" fmla="*/ 0 w 927099"/>
                  <a:gd name="connsiteY0" fmla="*/ 722079 h 1000514"/>
                  <a:gd name="connsiteX1" fmla="*/ 499426 w 927099"/>
                  <a:gd name="connsiteY1" fmla="*/ 588258 h 1000514"/>
                  <a:gd name="connsiteX2" fmla="*/ 587371 w 927099"/>
                  <a:gd name="connsiteY2" fmla="*/ 0 h 1000514"/>
                  <a:gd name="connsiteX3" fmla="*/ 816981 w 927099"/>
                  <a:gd name="connsiteY3" fmla="*/ 0 h 1000514"/>
                  <a:gd name="connsiteX4" fmla="*/ 918757 w 927099"/>
                  <a:gd name="connsiteY4" fmla="*/ 680775 h 1000514"/>
                  <a:gd name="connsiteX5" fmla="*/ 921970 w 927099"/>
                  <a:gd name="connsiteY5" fmla="*/ 702102 h 1000514"/>
                  <a:gd name="connsiteX6" fmla="*/ 816283 w 927099"/>
                  <a:gd name="connsiteY6" fmla="*/ 885156 h 1000514"/>
                  <a:gd name="connsiteX7" fmla="*/ 453431 w 927099"/>
                  <a:gd name="connsiteY7" fmla="*/ 1000514 h 1000514"/>
                  <a:gd name="connsiteX0" fmla="*/ 0 w 927099"/>
                  <a:gd name="connsiteY0" fmla="*/ 722079 h 1000514"/>
                  <a:gd name="connsiteX1" fmla="*/ 499426 w 927099"/>
                  <a:gd name="connsiteY1" fmla="*/ 588258 h 1000514"/>
                  <a:gd name="connsiteX2" fmla="*/ 587371 w 927099"/>
                  <a:gd name="connsiteY2" fmla="*/ 0 h 1000514"/>
                  <a:gd name="connsiteX3" fmla="*/ 816981 w 927099"/>
                  <a:gd name="connsiteY3" fmla="*/ 0 h 1000514"/>
                  <a:gd name="connsiteX4" fmla="*/ 921970 w 927099"/>
                  <a:gd name="connsiteY4" fmla="*/ 702102 h 1000514"/>
                  <a:gd name="connsiteX5" fmla="*/ 816283 w 927099"/>
                  <a:gd name="connsiteY5" fmla="*/ 885156 h 1000514"/>
                  <a:gd name="connsiteX6" fmla="*/ 453431 w 927099"/>
                  <a:gd name="connsiteY6" fmla="*/ 1000514 h 1000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7099" h="1000514">
                    <a:moveTo>
                      <a:pt x="0" y="722079"/>
                    </a:moveTo>
                    <a:lnTo>
                      <a:pt x="499426" y="588258"/>
                    </a:lnTo>
                    <a:lnTo>
                      <a:pt x="587371" y="0"/>
                    </a:lnTo>
                    <a:lnTo>
                      <a:pt x="816981" y="0"/>
                    </a:lnTo>
                    <a:lnTo>
                      <a:pt x="921970" y="702102"/>
                    </a:lnTo>
                    <a:cubicBezTo>
                      <a:pt x="943334" y="781835"/>
                      <a:pt x="896016" y="863791"/>
                      <a:pt x="816283" y="885156"/>
                    </a:cubicBezTo>
                    <a:lnTo>
                      <a:pt x="453431" y="1000514"/>
                    </a:lnTo>
                  </a:path>
                </a:pathLst>
              </a:custGeom>
              <a:solidFill>
                <a:srgbClr val="00B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B7172BCE-DD01-1968-052B-DF637BFB630E}"/>
                  </a:ext>
                </a:extLst>
              </p:cNvPr>
              <p:cNvSpPr/>
              <p:nvPr/>
            </p:nvSpPr>
            <p:spPr>
              <a:xfrm rot="20700000">
                <a:off x="837499" y="1075757"/>
                <a:ext cx="1161951" cy="1796428"/>
              </a:xfrm>
              <a:custGeom>
                <a:avLst/>
                <a:gdLst>
                  <a:gd name="connsiteX0" fmla="*/ 997503 w 1161951"/>
                  <a:gd name="connsiteY0" fmla="*/ 21159 h 1796428"/>
                  <a:gd name="connsiteX1" fmla="*/ 1161951 w 1161951"/>
                  <a:gd name="connsiteY1" fmla="*/ 269254 h 1796428"/>
                  <a:gd name="connsiteX2" fmla="*/ 1161951 w 1161951"/>
                  <a:gd name="connsiteY2" fmla="*/ 1079387 h 1796428"/>
                  <a:gd name="connsiteX3" fmla="*/ 1159134 w 1161951"/>
                  <a:gd name="connsiteY3" fmla="*/ 1079387 h 1796428"/>
                  <a:gd name="connsiteX4" fmla="*/ 1156679 w 1161951"/>
                  <a:gd name="connsiteY4" fmla="*/ 1103744 h 1796428"/>
                  <a:gd name="connsiteX5" fmla="*/ 976031 w 1161951"/>
                  <a:gd name="connsiteY5" fmla="*/ 1250976 h 1796428"/>
                  <a:gd name="connsiteX6" fmla="*/ 458987 w 1161951"/>
                  <a:gd name="connsiteY6" fmla="*/ 1250976 h 1796428"/>
                  <a:gd name="connsiteX7" fmla="*/ 221786 w 1161951"/>
                  <a:gd name="connsiteY7" fmla="*/ 1796428 h 1796428"/>
                  <a:gd name="connsiteX8" fmla="*/ 0 w 1161951"/>
                  <a:gd name="connsiteY8" fmla="*/ 1737001 h 1796428"/>
                  <a:gd name="connsiteX9" fmla="*/ 80306 w 1161951"/>
                  <a:gd name="connsiteY9" fmla="*/ 1031649 h 1796428"/>
                  <a:gd name="connsiteX10" fmla="*/ 229769 w 1161951"/>
                  <a:gd name="connsiteY10" fmla="*/ 882186 h 1796428"/>
                  <a:gd name="connsiteX11" fmla="*/ 293248 w 1161951"/>
                  <a:gd name="connsiteY11" fmla="*/ 881442 h 1796428"/>
                  <a:gd name="connsiteX12" fmla="*/ 293248 w 1161951"/>
                  <a:gd name="connsiteY12" fmla="*/ 269254 h 1796428"/>
                  <a:gd name="connsiteX13" fmla="*/ 562502 w 1161951"/>
                  <a:gd name="connsiteY13" fmla="*/ 0 h 1796428"/>
                  <a:gd name="connsiteX14" fmla="*/ 892697 w 1161951"/>
                  <a:gd name="connsiteY14" fmla="*/ 0 h 1796428"/>
                  <a:gd name="connsiteX15" fmla="*/ 997503 w 1161951"/>
                  <a:gd name="connsiteY15" fmla="*/ 21159 h 1796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61951" h="1796428">
                    <a:moveTo>
                      <a:pt x="997503" y="21159"/>
                    </a:moveTo>
                    <a:cubicBezTo>
                      <a:pt x="1094142" y="62034"/>
                      <a:pt x="1161951" y="157725"/>
                      <a:pt x="1161951" y="269254"/>
                    </a:cubicBezTo>
                    <a:lnTo>
                      <a:pt x="1161951" y="1079387"/>
                    </a:lnTo>
                    <a:lnTo>
                      <a:pt x="1159134" y="1079387"/>
                    </a:lnTo>
                    <a:lnTo>
                      <a:pt x="1156679" y="1103744"/>
                    </a:lnTo>
                    <a:cubicBezTo>
                      <a:pt x="1139484" y="1187770"/>
                      <a:pt x="1065140" y="1250977"/>
                      <a:pt x="976031" y="1250976"/>
                    </a:cubicBezTo>
                    <a:lnTo>
                      <a:pt x="458987" y="1250976"/>
                    </a:lnTo>
                    <a:lnTo>
                      <a:pt x="221786" y="1796428"/>
                    </a:lnTo>
                    <a:lnTo>
                      <a:pt x="0" y="1737001"/>
                    </a:lnTo>
                    <a:lnTo>
                      <a:pt x="80306" y="1031649"/>
                    </a:lnTo>
                    <a:cubicBezTo>
                      <a:pt x="80306" y="949103"/>
                      <a:pt x="147223" y="882187"/>
                      <a:pt x="229769" y="882186"/>
                    </a:cubicBezTo>
                    <a:lnTo>
                      <a:pt x="293248" y="881442"/>
                    </a:lnTo>
                    <a:lnTo>
                      <a:pt x="293248" y="269254"/>
                    </a:lnTo>
                    <a:cubicBezTo>
                      <a:pt x="293248" y="120549"/>
                      <a:pt x="413797" y="0"/>
                      <a:pt x="562502" y="0"/>
                    </a:cubicBezTo>
                    <a:lnTo>
                      <a:pt x="892697" y="0"/>
                    </a:lnTo>
                    <a:cubicBezTo>
                      <a:pt x="929873" y="0"/>
                      <a:pt x="965290" y="7534"/>
                      <a:pt x="997503" y="21159"/>
                    </a:cubicBezTo>
                    <a:close/>
                  </a:path>
                </a:pathLst>
              </a:custGeom>
              <a:solidFill>
                <a:srgbClr val="00B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7F8A6BE9-5907-07D1-EE9A-49AFE1315384}"/>
                  </a:ext>
                </a:extLst>
              </p:cNvPr>
              <p:cNvSpPr/>
              <p:nvPr/>
            </p:nvSpPr>
            <p:spPr>
              <a:xfrm>
                <a:off x="1042465" y="1332459"/>
                <a:ext cx="818171" cy="670252"/>
              </a:xfrm>
              <a:custGeom>
                <a:avLst/>
                <a:gdLst>
                  <a:gd name="connsiteX0" fmla="*/ 577018 w 818171"/>
                  <a:gd name="connsiteY0" fmla="*/ 1119 h 757777"/>
                  <a:gd name="connsiteX1" fmla="*/ 674814 w 818171"/>
                  <a:gd name="connsiteY1" fmla="*/ 87525 h 757777"/>
                  <a:gd name="connsiteX2" fmla="*/ 814120 w 818171"/>
                  <a:gd name="connsiteY2" fmla="*/ 607423 h 757777"/>
                  <a:gd name="connsiteX3" fmla="*/ 772629 w 818171"/>
                  <a:gd name="connsiteY3" fmla="*/ 731151 h 757777"/>
                  <a:gd name="connsiteX4" fmla="*/ 750138 w 818171"/>
                  <a:gd name="connsiteY4" fmla="*/ 742323 h 757777"/>
                  <a:gd name="connsiteX5" fmla="*/ 740976 w 818171"/>
                  <a:gd name="connsiteY5" fmla="*/ 748500 h 757777"/>
                  <a:gd name="connsiteX6" fmla="*/ 735460 w 818171"/>
                  <a:gd name="connsiteY6" fmla="*/ 749614 h 757777"/>
                  <a:gd name="connsiteX7" fmla="*/ 730645 w 818171"/>
                  <a:gd name="connsiteY7" fmla="*/ 752005 h 757777"/>
                  <a:gd name="connsiteX8" fmla="*/ 720450 w 818171"/>
                  <a:gd name="connsiteY8" fmla="*/ 752644 h 757777"/>
                  <a:gd name="connsiteX9" fmla="*/ 695025 w 818171"/>
                  <a:gd name="connsiteY9" fmla="*/ 757777 h 757777"/>
                  <a:gd name="connsiteX10" fmla="*/ 118051 w 818171"/>
                  <a:gd name="connsiteY10" fmla="*/ 757777 h 757777"/>
                  <a:gd name="connsiteX11" fmla="*/ 0 w 818171"/>
                  <a:gd name="connsiteY11" fmla="*/ 639726 h 757777"/>
                  <a:gd name="connsiteX12" fmla="*/ 118051 w 818171"/>
                  <a:gd name="connsiteY12" fmla="*/ 521675 h 757777"/>
                  <a:gd name="connsiteX13" fmla="*/ 546713 w 818171"/>
                  <a:gd name="connsiteY13" fmla="*/ 521675 h 757777"/>
                  <a:gd name="connsiteX14" fmla="*/ 446757 w 818171"/>
                  <a:gd name="connsiteY14" fmla="*/ 148633 h 757777"/>
                  <a:gd name="connsiteX15" fmla="*/ 530232 w 818171"/>
                  <a:gd name="connsiteY15" fmla="*/ 4051 h 757777"/>
                  <a:gd name="connsiteX16" fmla="*/ 577018 w 818171"/>
                  <a:gd name="connsiteY16" fmla="*/ 1119 h 757777"/>
                  <a:gd name="connsiteX0" fmla="*/ 577018 w 818171"/>
                  <a:gd name="connsiteY0" fmla="*/ 0 h 756658"/>
                  <a:gd name="connsiteX1" fmla="*/ 674814 w 818171"/>
                  <a:gd name="connsiteY1" fmla="*/ 86406 h 756658"/>
                  <a:gd name="connsiteX2" fmla="*/ 814120 w 818171"/>
                  <a:gd name="connsiteY2" fmla="*/ 606304 h 756658"/>
                  <a:gd name="connsiteX3" fmla="*/ 772629 w 818171"/>
                  <a:gd name="connsiteY3" fmla="*/ 730032 h 756658"/>
                  <a:gd name="connsiteX4" fmla="*/ 750138 w 818171"/>
                  <a:gd name="connsiteY4" fmla="*/ 741204 h 756658"/>
                  <a:gd name="connsiteX5" fmla="*/ 740976 w 818171"/>
                  <a:gd name="connsiteY5" fmla="*/ 747381 h 756658"/>
                  <a:gd name="connsiteX6" fmla="*/ 735460 w 818171"/>
                  <a:gd name="connsiteY6" fmla="*/ 748495 h 756658"/>
                  <a:gd name="connsiteX7" fmla="*/ 730645 w 818171"/>
                  <a:gd name="connsiteY7" fmla="*/ 750886 h 756658"/>
                  <a:gd name="connsiteX8" fmla="*/ 720450 w 818171"/>
                  <a:gd name="connsiteY8" fmla="*/ 751525 h 756658"/>
                  <a:gd name="connsiteX9" fmla="*/ 695025 w 818171"/>
                  <a:gd name="connsiteY9" fmla="*/ 756658 h 756658"/>
                  <a:gd name="connsiteX10" fmla="*/ 118051 w 818171"/>
                  <a:gd name="connsiteY10" fmla="*/ 756658 h 756658"/>
                  <a:gd name="connsiteX11" fmla="*/ 0 w 818171"/>
                  <a:gd name="connsiteY11" fmla="*/ 638607 h 756658"/>
                  <a:gd name="connsiteX12" fmla="*/ 118051 w 818171"/>
                  <a:gd name="connsiteY12" fmla="*/ 520556 h 756658"/>
                  <a:gd name="connsiteX13" fmla="*/ 546713 w 818171"/>
                  <a:gd name="connsiteY13" fmla="*/ 520556 h 756658"/>
                  <a:gd name="connsiteX14" fmla="*/ 446757 w 818171"/>
                  <a:gd name="connsiteY14" fmla="*/ 147514 h 756658"/>
                  <a:gd name="connsiteX15" fmla="*/ 577018 w 818171"/>
                  <a:gd name="connsiteY15" fmla="*/ 0 h 756658"/>
                  <a:gd name="connsiteX0" fmla="*/ 577018 w 818171"/>
                  <a:gd name="connsiteY0" fmla="*/ 0 h 756658"/>
                  <a:gd name="connsiteX1" fmla="*/ 674814 w 818171"/>
                  <a:gd name="connsiteY1" fmla="*/ 86406 h 756658"/>
                  <a:gd name="connsiteX2" fmla="*/ 814120 w 818171"/>
                  <a:gd name="connsiteY2" fmla="*/ 606304 h 756658"/>
                  <a:gd name="connsiteX3" fmla="*/ 772629 w 818171"/>
                  <a:gd name="connsiteY3" fmla="*/ 730032 h 756658"/>
                  <a:gd name="connsiteX4" fmla="*/ 750138 w 818171"/>
                  <a:gd name="connsiteY4" fmla="*/ 741204 h 756658"/>
                  <a:gd name="connsiteX5" fmla="*/ 740976 w 818171"/>
                  <a:gd name="connsiteY5" fmla="*/ 747381 h 756658"/>
                  <a:gd name="connsiteX6" fmla="*/ 735460 w 818171"/>
                  <a:gd name="connsiteY6" fmla="*/ 748495 h 756658"/>
                  <a:gd name="connsiteX7" fmla="*/ 730645 w 818171"/>
                  <a:gd name="connsiteY7" fmla="*/ 750886 h 756658"/>
                  <a:gd name="connsiteX8" fmla="*/ 720450 w 818171"/>
                  <a:gd name="connsiteY8" fmla="*/ 751525 h 756658"/>
                  <a:gd name="connsiteX9" fmla="*/ 695025 w 818171"/>
                  <a:gd name="connsiteY9" fmla="*/ 756658 h 756658"/>
                  <a:gd name="connsiteX10" fmla="*/ 118051 w 818171"/>
                  <a:gd name="connsiteY10" fmla="*/ 756658 h 756658"/>
                  <a:gd name="connsiteX11" fmla="*/ 0 w 818171"/>
                  <a:gd name="connsiteY11" fmla="*/ 638607 h 756658"/>
                  <a:gd name="connsiteX12" fmla="*/ 118051 w 818171"/>
                  <a:gd name="connsiteY12" fmla="*/ 520556 h 756658"/>
                  <a:gd name="connsiteX13" fmla="*/ 546713 w 818171"/>
                  <a:gd name="connsiteY13" fmla="*/ 520556 h 756658"/>
                  <a:gd name="connsiteX14" fmla="*/ 446757 w 818171"/>
                  <a:gd name="connsiteY14" fmla="*/ 147514 h 756658"/>
                  <a:gd name="connsiteX15" fmla="*/ 668458 w 818171"/>
                  <a:gd name="connsiteY15" fmla="*/ 91440 h 756658"/>
                  <a:gd name="connsiteX0" fmla="*/ 674814 w 818171"/>
                  <a:gd name="connsiteY0" fmla="*/ 35943 h 706195"/>
                  <a:gd name="connsiteX1" fmla="*/ 814120 w 818171"/>
                  <a:gd name="connsiteY1" fmla="*/ 555841 h 706195"/>
                  <a:gd name="connsiteX2" fmla="*/ 772629 w 818171"/>
                  <a:gd name="connsiteY2" fmla="*/ 679569 h 706195"/>
                  <a:gd name="connsiteX3" fmla="*/ 750138 w 818171"/>
                  <a:gd name="connsiteY3" fmla="*/ 690741 h 706195"/>
                  <a:gd name="connsiteX4" fmla="*/ 740976 w 818171"/>
                  <a:gd name="connsiteY4" fmla="*/ 696918 h 706195"/>
                  <a:gd name="connsiteX5" fmla="*/ 735460 w 818171"/>
                  <a:gd name="connsiteY5" fmla="*/ 698032 h 706195"/>
                  <a:gd name="connsiteX6" fmla="*/ 730645 w 818171"/>
                  <a:gd name="connsiteY6" fmla="*/ 700423 h 706195"/>
                  <a:gd name="connsiteX7" fmla="*/ 720450 w 818171"/>
                  <a:gd name="connsiteY7" fmla="*/ 701062 h 706195"/>
                  <a:gd name="connsiteX8" fmla="*/ 695025 w 818171"/>
                  <a:gd name="connsiteY8" fmla="*/ 706195 h 706195"/>
                  <a:gd name="connsiteX9" fmla="*/ 118051 w 818171"/>
                  <a:gd name="connsiteY9" fmla="*/ 706195 h 706195"/>
                  <a:gd name="connsiteX10" fmla="*/ 0 w 818171"/>
                  <a:gd name="connsiteY10" fmla="*/ 588144 h 706195"/>
                  <a:gd name="connsiteX11" fmla="*/ 118051 w 818171"/>
                  <a:gd name="connsiteY11" fmla="*/ 470093 h 706195"/>
                  <a:gd name="connsiteX12" fmla="*/ 546713 w 818171"/>
                  <a:gd name="connsiteY12" fmla="*/ 470093 h 706195"/>
                  <a:gd name="connsiteX13" fmla="*/ 446757 w 818171"/>
                  <a:gd name="connsiteY13" fmla="*/ 97051 h 706195"/>
                  <a:gd name="connsiteX14" fmla="*/ 668458 w 818171"/>
                  <a:gd name="connsiteY14" fmla="*/ 40977 h 706195"/>
                  <a:gd name="connsiteX0" fmla="*/ 674814 w 818171"/>
                  <a:gd name="connsiteY0" fmla="*/ 0 h 670252"/>
                  <a:gd name="connsiteX1" fmla="*/ 814120 w 818171"/>
                  <a:gd name="connsiteY1" fmla="*/ 519898 h 670252"/>
                  <a:gd name="connsiteX2" fmla="*/ 772629 w 818171"/>
                  <a:gd name="connsiteY2" fmla="*/ 643626 h 670252"/>
                  <a:gd name="connsiteX3" fmla="*/ 750138 w 818171"/>
                  <a:gd name="connsiteY3" fmla="*/ 654798 h 670252"/>
                  <a:gd name="connsiteX4" fmla="*/ 740976 w 818171"/>
                  <a:gd name="connsiteY4" fmla="*/ 660975 h 670252"/>
                  <a:gd name="connsiteX5" fmla="*/ 735460 w 818171"/>
                  <a:gd name="connsiteY5" fmla="*/ 662089 h 670252"/>
                  <a:gd name="connsiteX6" fmla="*/ 730645 w 818171"/>
                  <a:gd name="connsiteY6" fmla="*/ 664480 h 670252"/>
                  <a:gd name="connsiteX7" fmla="*/ 720450 w 818171"/>
                  <a:gd name="connsiteY7" fmla="*/ 665119 h 670252"/>
                  <a:gd name="connsiteX8" fmla="*/ 695025 w 818171"/>
                  <a:gd name="connsiteY8" fmla="*/ 670252 h 670252"/>
                  <a:gd name="connsiteX9" fmla="*/ 118051 w 818171"/>
                  <a:gd name="connsiteY9" fmla="*/ 670252 h 670252"/>
                  <a:gd name="connsiteX10" fmla="*/ 0 w 818171"/>
                  <a:gd name="connsiteY10" fmla="*/ 552201 h 670252"/>
                  <a:gd name="connsiteX11" fmla="*/ 118051 w 818171"/>
                  <a:gd name="connsiteY11" fmla="*/ 434150 h 670252"/>
                  <a:gd name="connsiteX12" fmla="*/ 546713 w 818171"/>
                  <a:gd name="connsiteY12" fmla="*/ 434150 h 670252"/>
                  <a:gd name="connsiteX13" fmla="*/ 446757 w 818171"/>
                  <a:gd name="connsiteY13" fmla="*/ 61108 h 670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18171" h="670252">
                    <a:moveTo>
                      <a:pt x="674814" y="0"/>
                    </a:moveTo>
                    <a:lnTo>
                      <a:pt x="814120" y="519898"/>
                    </a:lnTo>
                    <a:cubicBezTo>
                      <a:pt x="826776" y="567130"/>
                      <a:pt x="808918" y="615350"/>
                      <a:pt x="772629" y="643626"/>
                    </a:cubicBezTo>
                    <a:lnTo>
                      <a:pt x="750138" y="654798"/>
                    </a:lnTo>
                    <a:lnTo>
                      <a:pt x="740976" y="660975"/>
                    </a:lnTo>
                    <a:lnTo>
                      <a:pt x="735460" y="662089"/>
                    </a:lnTo>
                    <a:lnTo>
                      <a:pt x="730645" y="664480"/>
                    </a:lnTo>
                    <a:lnTo>
                      <a:pt x="720450" y="665119"/>
                    </a:lnTo>
                    <a:lnTo>
                      <a:pt x="695025" y="670252"/>
                    </a:lnTo>
                    <a:lnTo>
                      <a:pt x="118051" y="670252"/>
                    </a:lnTo>
                    <a:cubicBezTo>
                      <a:pt x="52853" y="670252"/>
                      <a:pt x="0" y="617399"/>
                      <a:pt x="0" y="552201"/>
                    </a:cubicBezTo>
                    <a:cubicBezTo>
                      <a:pt x="0" y="487003"/>
                      <a:pt x="52853" y="434150"/>
                      <a:pt x="118051" y="434150"/>
                    </a:cubicBezTo>
                    <a:lnTo>
                      <a:pt x="546713" y="434150"/>
                    </a:lnTo>
                    <a:lnTo>
                      <a:pt x="446757" y="61108"/>
                    </a:lnTo>
                  </a:path>
                </a:pathLst>
              </a:custGeom>
              <a:solidFill>
                <a:srgbClr val="00B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D7CD2BBB-76E9-88DE-1E04-58AB28D04E00}"/>
                  </a:ext>
                </a:extLst>
              </p:cNvPr>
              <p:cNvSpPr/>
              <p:nvPr/>
            </p:nvSpPr>
            <p:spPr>
              <a:xfrm>
                <a:off x="415935" y="0"/>
                <a:ext cx="1276965" cy="1276965"/>
              </a:xfrm>
              <a:prstGeom prst="ellipse">
                <a:avLst/>
              </a:prstGeom>
              <a:solidFill>
                <a:srgbClr val="FF000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ja-JP" altLang="en-US" dirty="0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71665BFC-ECFF-3549-E2FD-791A2DC61482}"/>
                  </a:ext>
                </a:extLst>
              </p:cNvPr>
              <p:cNvSpPr/>
              <p:nvPr/>
            </p:nvSpPr>
            <p:spPr>
              <a:xfrm rot="20700000">
                <a:off x="678732" y="1097468"/>
                <a:ext cx="306848" cy="777352"/>
              </a:xfrm>
              <a:custGeom>
                <a:avLst/>
                <a:gdLst>
                  <a:gd name="connsiteX0" fmla="*/ 164002 w 306848"/>
                  <a:gd name="connsiteY0" fmla="*/ 9276 h 777352"/>
                  <a:gd name="connsiteX1" fmla="*/ 236103 w 306848"/>
                  <a:gd name="connsiteY1" fmla="*/ 118050 h 777352"/>
                  <a:gd name="connsiteX2" fmla="*/ 233518 w 306848"/>
                  <a:gd name="connsiteY2" fmla="*/ 374876 h 777352"/>
                  <a:gd name="connsiteX3" fmla="*/ 233580 w 306848"/>
                  <a:gd name="connsiteY3" fmla="*/ 381542 h 777352"/>
                  <a:gd name="connsiteX4" fmla="*/ 306848 w 306848"/>
                  <a:gd name="connsiteY4" fmla="*/ 308274 h 777352"/>
                  <a:gd name="connsiteX5" fmla="*/ 306848 w 306848"/>
                  <a:gd name="connsiteY5" fmla="*/ 642172 h 777352"/>
                  <a:gd name="connsiteX6" fmla="*/ 206245 w 306848"/>
                  <a:gd name="connsiteY6" fmla="*/ 742775 h 777352"/>
                  <a:gd name="connsiteX7" fmla="*/ 78348 w 306848"/>
                  <a:gd name="connsiteY7" fmla="*/ 768708 h 777352"/>
                  <a:gd name="connsiteX8" fmla="*/ 73189 w 306848"/>
                  <a:gd name="connsiteY8" fmla="*/ 765281 h 777352"/>
                  <a:gd name="connsiteX9" fmla="*/ 72101 w 306848"/>
                  <a:gd name="connsiteY9" fmla="*/ 765061 h 777352"/>
                  <a:gd name="connsiteX10" fmla="*/ 0 w 306848"/>
                  <a:gd name="connsiteY10" fmla="*/ 656288 h 777352"/>
                  <a:gd name="connsiteX11" fmla="*/ 0 w 306848"/>
                  <a:gd name="connsiteY11" fmla="*/ 118051 h 777352"/>
                  <a:gd name="connsiteX12" fmla="*/ 118052 w 306848"/>
                  <a:gd name="connsiteY12" fmla="*/ 0 h 777352"/>
                  <a:gd name="connsiteX13" fmla="*/ 164002 w 306848"/>
                  <a:gd name="connsiteY13" fmla="*/ 9276 h 777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6848" h="777352">
                    <a:moveTo>
                      <a:pt x="164002" y="9276"/>
                    </a:moveTo>
                    <a:cubicBezTo>
                      <a:pt x="206374" y="27198"/>
                      <a:pt x="236103" y="69153"/>
                      <a:pt x="236103" y="118050"/>
                    </a:cubicBezTo>
                    <a:lnTo>
                      <a:pt x="233518" y="374876"/>
                    </a:lnTo>
                    <a:lnTo>
                      <a:pt x="233580" y="381542"/>
                    </a:lnTo>
                    <a:lnTo>
                      <a:pt x="306848" y="308274"/>
                    </a:lnTo>
                    <a:lnTo>
                      <a:pt x="306848" y="642172"/>
                    </a:lnTo>
                    <a:lnTo>
                      <a:pt x="206245" y="742775"/>
                    </a:lnTo>
                    <a:cubicBezTo>
                      <a:pt x="171668" y="777352"/>
                      <a:pt x="120981" y="785997"/>
                      <a:pt x="78348" y="768708"/>
                    </a:cubicBezTo>
                    <a:lnTo>
                      <a:pt x="73189" y="765281"/>
                    </a:lnTo>
                    <a:lnTo>
                      <a:pt x="72101" y="765061"/>
                    </a:lnTo>
                    <a:cubicBezTo>
                      <a:pt x="29730" y="747141"/>
                      <a:pt x="0" y="705187"/>
                      <a:pt x="0" y="656288"/>
                    </a:cubicBezTo>
                    <a:lnTo>
                      <a:pt x="0" y="118051"/>
                    </a:lnTo>
                    <a:cubicBezTo>
                      <a:pt x="1" y="52852"/>
                      <a:pt x="52854" y="-1"/>
                      <a:pt x="118052" y="0"/>
                    </a:cubicBezTo>
                    <a:cubicBezTo>
                      <a:pt x="134352" y="0"/>
                      <a:pt x="149879" y="3303"/>
                      <a:pt x="164002" y="9276"/>
                    </a:cubicBezTo>
                    <a:close/>
                  </a:path>
                </a:pathLst>
              </a:custGeom>
              <a:solidFill>
                <a:srgbClr val="00B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0D24100F-C515-0E93-010C-BBF6029E4AA7}"/>
                </a:ext>
              </a:extLst>
            </p:cNvPr>
            <p:cNvSpPr/>
            <p:nvPr/>
          </p:nvSpPr>
          <p:spPr>
            <a:xfrm rot="10800000">
              <a:off x="4310063" y="4213557"/>
              <a:ext cx="295604" cy="267987"/>
            </a:xfrm>
            <a:custGeom>
              <a:avLst/>
              <a:gdLst>
                <a:gd name="connsiteX0" fmla="*/ 229068 w 295604"/>
                <a:gd name="connsiteY0" fmla="*/ 267987 h 267987"/>
                <a:gd name="connsiteX1" fmla="*/ 7433 w 295604"/>
                <a:gd name="connsiteY1" fmla="*/ 184618 h 267987"/>
                <a:gd name="connsiteX2" fmla="*/ 0 w 295604"/>
                <a:gd name="connsiteY2" fmla="*/ 147802 h 267987"/>
                <a:gd name="connsiteX3" fmla="*/ 147802 w 295604"/>
                <a:gd name="connsiteY3" fmla="*/ 0 h 267987"/>
                <a:gd name="connsiteX4" fmla="*/ 295604 w 295604"/>
                <a:gd name="connsiteY4" fmla="*/ 147802 h 267987"/>
                <a:gd name="connsiteX5" fmla="*/ 252314 w 295604"/>
                <a:gd name="connsiteY5" fmla="*/ 252314 h 267987"/>
                <a:gd name="connsiteX6" fmla="*/ 229068 w 295604"/>
                <a:gd name="connsiteY6" fmla="*/ 267987 h 267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5604" h="267987">
                  <a:moveTo>
                    <a:pt x="229068" y="267987"/>
                  </a:moveTo>
                  <a:lnTo>
                    <a:pt x="7433" y="184618"/>
                  </a:lnTo>
                  <a:lnTo>
                    <a:pt x="0" y="147802"/>
                  </a:lnTo>
                  <a:cubicBezTo>
                    <a:pt x="0" y="66173"/>
                    <a:pt x="66173" y="0"/>
                    <a:pt x="147802" y="0"/>
                  </a:cubicBezTo>
                  <a:cubicBezTo>
                    <a:pt x="229431" y="0"/>
                    <a:pt x="295604" y="66173"/>
                    <a:pt x="295604" y="147802"/>
                  </a:cubicBezTo>
                  <a:cubicBezTo>
                    <a:pt x="295604" y="188617"/>
                    <a:pt x="279061" y="225567"/>
                    <a:pt x="252314" y="252314"/>
                  </a:cubicBezTo>
                  <a:lnTo>
                    <a:pt x="229068" y="267987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6F0A2525-7A78-C685-967B-A697D36D6E6F}"/>
                </a:ext>
              </a:extLst>
            </p:cNvPr>
            <p:cNvSpPr/>
            <p:nvPr/>
          </p:nvSpPr>
          <p:spPr>
            <a:xfrm rot="10800000">
              <a:off x="4733925" y="4214593"/>
              <a:ext cx="295604" cy="266951"/>
            </a:xfrm>
            <a:custGeom>
              <a:avLst/>
              <a:gdLst>
                <a:gd name="connsiteX0" fmla="*/ 65000 w 295604"/>
                <a:gd name="connsiteY0" fmla="*/ 266951 h 266951"/>
                <a:gd name="connsiteX1" fmla="*/ 43290 w 295604"/>
                <a:gd name="connsiteY1" fmla="*/ 252314 h 266951"/>
                <a:gd name="connsiteX2" fmla="*/ 0 w 295604"/>
                <a:gd name="connsiteY2" fmla="*/ 147802 h 266951"/>
                <a:gd name="connsiteX3" fmla="*/ 147802 w 295604"/>
                <a:gd name="connsiteY3" fmla="*/ 0 h 266951"/>
                <a:gd name="connsiteX4" fmla="*/ 295604 w 295604"/>
                <a:gd name="connsiteY4" fmla="*/ 147802 h 266951"/>
                <a:gd name="connsiteX5" fmla="*/ 288524 w 295604"/>
                <a:gd name="connsiteY5" fmla="*/ 182871 h 266951"/>
                <a:gd name="connsiteX6" fmla="*/ 65000 w 295604"/>
                <a:gd name="connsiteY6" fmla="*/ 266951 h 26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5604" h="266951">
                  <a:moveTo>
                    <a:pt x="65000" y="266951"/>
                  </a:moveTo>
                  <a:lnTo>
                    <a:pt x="43290" y="252314"/>
                  </a:lnTo>
                  <a:cubicBezTo>
                    <a:pt x="16543" y="225567"/>
                    <a:pt x="0" y="188617"/>
                    <a:pt x="0" y="147802"/>
                  </a:cubicBezTo>
                  <a:cubicBezTo>
                    <a:pt x="0" y="66173"/>
                    <a:pt x="66173" y="0"/>
                    <a:pt x="147802" y="0"/>
                  </a:cubicBezTo>
                  <a:cubicBezTo>
                    <a:pt x="229431" y="0"/>
                    <a:pt x="295604" y="66173"/>
                    <a:pt x="295604" y="147802"/>
                  </a:cubicBezTo>
                  <a:lnTo>
                    <a:pt x="288524" y="182871"/>
                  </a:lnTo>
                  <a:lnTo>
                    <a:pt x="65000" y="266951"/>
                  </a:ln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F757C97E-EB77-87DC-C6E9-F01A25204742}"/>
                </a:ext>
              </a:extLst>
            </p:cNvPr>
            <p:cNvSpPr/>
            <p:nvPr/>
          </p:nvSpPr>
          <p:spPr>
            <a:xfrm rot="10800000">
              <a:off x="4389203" y="4292533"/>
              <a:ext cx="137324" cy="124494"/>
            </a:xfrm>
            <a:custGeom>
              <a:avLst/>
              <a:gdLst>
                <a:gd name="connsiteX0" fmla="*/ 229068 w 295604"/>
                <a:gd name="connsiteY0" fmla="*/ 267987 h 267987"/>
                <a:gd name="connsiteX1" fmla="*/ 7433 w 295604"/>
                <a:gd name="connsiteY1" fmla="*/ 184618 h 267987"/>
                <a:gd name="connsiteX2" fmla="*/ 0 w 295604"/>
                <a:gd name="connsiteY2" fmla="*/ 147802 h 267987"/>
                <a:gd name="connsiteX3" fmla="*/ 147802 w 295604"/>
                <a:gd name="connsiteY3" fmla="*/ 0 h 267987"/>
                <a:gd name="connsiteX4" fmla="*/ 295604 w 295604"/>
                <a:gd name="connsiteY4" fmla="*/ 147802 h 267987"/>
                <a:gd name="connsiteX5" fmla="*/ 252314 w 295604"/>
                <a:gd name="connsiteY5" fmla="*/ 252314 h 267987"/>
                <a:gd name="connsiteX6" fmla="*/ 229068 w 295604"/>
                <a:gd name="connsiteY6" fmla="*/ 267987 h 267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5604" h="267987">
                  <a:moveTo>
                    <a:pt x="229068" y="267987"/>
                  </a:moveTo>
                  <a:lnTo>
                    <a:pt x="7433" y="184618"/>
                  </a:lnTo>
                  <a:lnTo>
                    <a:pt x="0" y="147802"/>
                  </a:lnTo>
                  <a:cubicBezTo>
                    <a:pt x="0" y="66173"/>
                    <a:pt x="66173" y="0"/>
                    <a:pt x="147802" y="0"/>
                  </a:cubicBezTo>
                  <a:cubicBezTo>
                    <a:pt x="229431" y="0"/>
                    <a:pt x="295604" y="66173"/>
                    <a:pt x="295604" y="147802"/>
                  </a:cubicBezTo>
                  <a:cubicBezTo>
                    <a:pt x="295604" y="188617"/>
                    <a:pt x="279061" y="225567"/>
                    <a:pt x="252314" y="252314"/>
                  </a:cubicBezTo>
                  <a:lnTo>
                    <a:pt x="229068" y="267987"/>
                  </a:lnTo>
                  <a:close/>
                </a:path>
              </a:pathLst>
            </a:cu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8A053E88-0F31-C7D9-E3EA-FD36BBDFAEF7}"/>
                </a:ext>
              </a:extLst>
            </p:cNvPr>
            <p:cNvSpPr/>
            <p:nvPr/>
          </p:nvSpPr>
          <p:spPr>
            <a:xfrm rot="10800000">
              <a:off x="4813065" y="4293292"/>
              <a:ext cx="137324" cy="124012"/>
            </a:xfrm>
            <a:custGeom>
              <a:avLst/>
              <a:gdLst>
                <a:gd name="connsiteX0" fmla="*/ 65000 w 295604"/>
                <a:gd name="connsiteY0" fmla="*/ 266951 h 266951"/>
                <a:gd name="connsiteX1" fmla="*/ 43290 w 295604"/>
                <a:gd name="connsiteY1" fmla="*/ 252314 h 266951"/>
                <a:gd name="connsiteX2" fmla="*/ 0 w 295604"/>
                <a:gd name="connsiteY2" fmla="*/ 147802 h 266951"/>
                <a:gd name="connsiteX3" fmla="*/ 147802 w 295604"/>
                <a:gd name="connsiteY3" fmla="*/ 0 h 266951"/>
                <a:gd name="connsiteX4" fmla="*/ 295604 w 295604"/>
                <a:gd name="connsiteY4" fmla="*/ 147802 h 266951"/>
                <a:gd name="connsiteX5" fmla="*/ 288524 w 295604"/>
                <a:gd name="connsiteY5" fmla="*/ 182871 h 266951"/>
                <a:gd name="connsiteX6" fmla="*/ 65000 w 295604"/>
                <a:gd name="connsiteY6" fmla="*/ 266951 h 26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5604" h="266951">
                  <a:moveTo>
                    <a:pt x="65000" y="266951"/>
                  </a:moveTo>
                  <a:lnTo>
                    <a:pt x="43290" y="252314"/>
                  </a:lnTo>
                  <a:cubicBezTo>
                    <a:pt x="16543" y="225567"/>
                    <a:pt x="0" y="188617"/>
                    <a:pt x="0" y="147802"/>
                  </a:cubicBezTo>
                  <a:cubicBezTo>
                    <a:pt x="0" y="66173"/>
                    <a:pt x="66173" y="0"/>
                    <a:pt x="147802" y="0"/>
                  </a:cubicBezTo>
                  <a:cubicBezTo>
                    <a:pt x="229431" y="0"/>
                    <a:pt x="295604" y="66173"/>
                    <a:pt x="295604" y="147802"/>
                  </a:cubicBezTo>
                  <a:lnTo>
                    <a:pt x="288524" y="182871"/>
                  </a:lnTo>
                  <a:lnTo>
                    <a:pt x="65000" y="266951"/>
                  </a:lnTo>
                  <a:close/>
                </a:path>
              </a:pathLst>
            </a:cu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7" name="楕円 146">
              <a:extLst>
                <a:ext uri="{FF2B5EF4-FFF2-40B4-BE49-F238E27FC236}">
                  <a16:creationId xmlns:a16="http://schemas.microsoft.com/office/drawing/2014/main" id="{6ACD9366-FD2A-71A5-D988-837E64468F08}"/>
                </a:ext>
              </a:extLst>
            </p:cNvPr>
            <p:cNvSpPr/>
            <p:nvPr/>
          </p:nvSpPr>
          <p:spPr>
            <a:xfrm>
              <a:off x="5198989" y="3855199"/>
              <a:ext cx="136524" cy="207277"/>
            </a:xfrm>
            <a:custGeom>
              <a:avLst/>
              <a:gdLst>
                <a:gd name="connsiteX0" fmla="*/ 0 w 680177"/>
                <a:gd name="connsiteY0" fmla="*/ 340125 h 680249"/>
                <a:gd name="connsiteX1" fmla="*/ 340089 w 680177"/>
                <a:gd name="connsiteY1" fmla="*/ 0 h 680249"/>
                <a:gd name="connsiteX2" fmla="*/ 680178 w 680177"/>
                <a:gd name="connsiteY2" fmla="*/ 340125 h 680249"/>
                <a:gd name="connsiteX3" fmla="*/ 340089 w 680177"/>
                <a:gd name="connsiteY3" fmla="*/ 680250 h 680249"/>
                <a:gd name="connsiteX4" fmla="*/ 0 w 680177"/>
                <a:gd name="connsiteY4" fmla="*/ 340125 h 680249"/>
                <a:gd name="connsiteX0" fmla="*/ 0 w 680178"/>
                <a:gd name="connsiteY0" fmla="*/ 340125 h 680250"/>
                <a:gd name="connsiteX1" fmla="*/ 340089 w 680178"/>
                <a:gd name="connsiteY1" fmla="*/ 0 h 680250"/>
                <a:gd name="connsiteX2" fmla="*/ 680178 w 680178"/>
                <a:gd name="connsiteY2" fmla="*/ 340125 h 680250"/>
                <a:gd name="connsiteX3" fmla="*/ 340089 w 680178"/>
                <a:gd name="connsiteY3" fmla="*/ 680250 h 680250"/>
                <a:gd name="connsiteX4" fmla="*/ 0 w 680178"/>
                <a:gd name="connsiteY4" fmla="*/ 340125 h 680250"/>
                <a:gd name="connsiteX0" fmla="*/ 0 w 680178"/>
                <a:gd name="connsiteY0" fmla="*/ 340125 h 680250"/>
                <a:gd name="connsiteX1" fmla="*/ 340089 w 680178"/>
                <a:gd name="connsiteY1" fmla="*/ 0 h 680250"/>
                <a:gd name="connsiteX2" fmla="*/ 680178 w 680178"/>
                <a:gd name="connsiteY2" fmla="*/ 340125 h 680250"/>
                <a:gd name="connsiteX3" fmla="*/ 340089 w 680178"/>
                <a:gd name="connsiteY3" fmla="*/ 680250 h 680250"/>
                <a:gd name="connsiteX4" fmla="*/ 0 w 680178"/>
                <a:gd name="connsiteY4" fmla="*/ 340125 h 680250"/>
                <a:gd name="connsiteX0" fmla="*/ 0 w 680178"/>
                <a:gd name="connsiteY0" fmla="*/ 340125 h 680250"/>
                <a:gd name="connsiteX1" fmla="*/ 340089 w 680178"/>
                <a:gd name="connsiteY1" fmla="*/ 0 h 680250"/>
                <a:gd name="connsiteX2" fmla="*/ 680178 w 680178"/>
                <a:gd name="connsiteY2" fmla="*/ 340125 h 680250"/>
                <a:gd name="connsiteX3" fmla="*/ 340089 w 680178"/>
                <a:gd name="connsiteY3" fmla="*/ 680250 h 680250"/>
                <a:gd name="connsiteX4" fmla="*/ 0 w 680178"/>
                <a:gd name="connsiteY4" fmla="*/ 340125 h 680250"/>
                <a:gd name="connsiteX0" fmla="*/ 0 w 680178"/>
                <a:gd name="connsiteY0" fmla="*/ 692550 h 1032675"/>
                <a:gd name="connsiteX1" fmla="*/ 343264 w 680178"/>
                <a:gd name="connsiteY1" fmla="*/ 0 h 1032675"/>
                <a:gd name="connsiteX2" fmla="*/ 680178 w 680178"/>
                <a:gd name="connsiteY2" fmla="*/ 692550 h 1032675"/>
                <a:gd name="connsiteX3" fmla="*/ 340089 w 680178"/>
                <a:gd name="connsiteY3" fmla="*/ 1032675 h 1032675"/>
                <a:gd name="connsiteX4" fmla="*/ 0 w 680178"/>
                <a:gd name="connsiteY4" fmla="*/ 692550 h 1032675"/>
                <a:gd name="connsiteX0" fmla="*/ 0 w 680178"/>
                <a:gd name="connsiteY0" fmla="*/ 692550 h 1032675"/>
                <a:gd name="connsiteX1" fmla="*/ 343264 w 680178"/>
                <a:gd name="connsiteY1" fmla="*/ 0 h 1032675"/>
                <a:gd name="connsiteX2" fmla="*/ 680178 w 680178"/>
                <a:gd name="connsiteY2" fmla="*/ 692550 h 1032675"/>
                <a:gd name="connsiteX3" fmla="*/ 340089 w 680178"/>
                <a:gd name="connsiteY3" fmla="*/ 1032675 h 1032675"/>
                <a:gd name="connsiteX4" fmla="*/ 0 w 680178"/>
                <a:gd name="connsiteY4" fmla="*/ 692550 h 1032675"/>
                <a:gd name="connsiteX0" fmla="*/ 0 w 680178"/>
                <a:gd name="connsiteY0" fmla="*/ 692550 h 1032675"/>
                <a:gd name="connsiteX1" fmla="*/ 343264 w 680178"/>
                <a:gd name="connsiteY1" fmla="*/ 0 h 1032675"/>
                <a:gd name="connsiteX2" fmla="*/ 680178 w 680178"/>
                <a:gd name="connsiteY2" fmla="*/ 692550 h 1032675"/>
                <a:gd name="connsiteX3" fmla="*/ 340089 w 680178"/>
                <a:gd name="connsiteY3" fmla="*/ 1032675 h 1032675"/>
                <a:gd name="connsiteX4" fmla="*/ 0 w 680178"/>
                <a:gd name="connsiteY4" fmla="*/ 692550 h 1032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0178" h="1032675">
                  <a:moveTo>
                    <a:pt x="0" y="692550"/>
                  </a:moveTo>
                  <a:cubicBezTo>
                    <a:pt x="0" y="504704"/>
                    <a:pt x="203063" y="225425"/>
                    <a:pt x="343264" y="0"/>
                  </a:cubicBezTo>
                  <a:cubicBezTo>
                    <a:pt x="470765" y="244475"/>
                    <a:pt x="680178" y="504704"/>
                    <a:pt x="680178" y="692550"/>
                  </a:cubicBezTo>
                  <a:cubicBezTo>
                    <a:pt x="680178" y="880396"/>
                    <a:pt x="527915" y="1032675"/>
                    <a:pt x="340089" y="1032675"/>
                  </a:cubicBezTo>
                  <a:cubicBezTo>
                    <a:pt x="152263" y="1032675"/>
                    <a:pt x="0" y="880396"/>
                    <a:pt x="0" y="692550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ja-JP" altLang="en-US" dirty="0"/>
            </a:p>
          </p:txBody>
        </p:sp>
        <p:sp>
          <p:nvSpPr>
            <p:cNvPr id="159" name="楕円 146">
              <a:extLst>
                <a:ext uri="{FF2B5EF4-FFF2-40B4-BE49-F238E27FC236}">
                  <a16:creationId xmlns:a16="http://schemas.microsoft.com/office/drawing/2014/main" id="{93C269D7-C075-F3D7-D447-FF1B97988F90}"/>
                </a:ext>
              </a:extLst>
            </p:cNvPr>
            <p:cNvSpPr/>
            <p:nvPr/>
          </p:nvSpPr>
          <p:spPr>
            <a:xfrm>
              <a:off x="5240264" y="4493374"/>
              <a:ext cx="136524" cy="207277"/>
            </a:xfrm>
            <a:custGeom>
              <a:avLst/>
              <a:gdLst>
                <a:gd name="connsiteX0" fmla="*/ 0 w 680177"/>
                <a:gd name="connsiteY0" fmla="*/ 340125 h 680249"/>
                <a:gd name="connsiteX1" fmla="*/ 340089 w 680177"/>
                <a:gd name="connsiteY1" fmla="*/ 0 h 680249"/>
                <a:gd name="connsiteX2" fmla="*/ 680178 w 680177"/>
                <a:gd name="connsiteY2" fmla="*/ 340125 h 680249"/>
                <a:gd name="connsiteX3" fmla="*/ 340089 w 680177"/>
                <a:gd name="connsiteY3" fmla="*/ 680250 h 680249"/>
                <a:gd name="connsiteX4" fmla="*/ 0 w 680177"/>
                <a:gd name="connsiteY4" fmla="*/ 340125 h 680249"/>
                <a:gd name="connsiteX0" fmla="*/ 0 w 680178"/>
                <a:gd name="connsiteY0" fmla="*/ 340125 h 680250"/>
                <a:gd name="connsiteX1" fmla="*/ 340089 w 680178"/>
                <a:gd name="connsiteY1" fmla="*/ 0 h 680250"/>
                <a:gd name="connsiteX2" fmla="*/ 680178 w 680178"/>
                <a:gd name="connsiteY2" fmla="*/ 340125 h 680250"/>
                <a:gd name="connsiteX3" fmla="*/ 340089 w 680178"/>
                <a:gd name="connsiteY3" fmla="*/ 680250 h 680250"/>
                <a:gd name="connsiteX4" fmla="*/ 0 w 680178"/>
                <a:gd name="connsiteY4" fmla="*/ 340125 h 680250"/>
                <a:gd name="connsiteX0" fmla="*/ 0 w 680178"/>
                <a:gd name="connsiteY0" fmla="*/ 340125 h 680250"/>
                <a:gd name="connsiteX1" fmla="*/ 340089 w 680178"/>
                <a:gd name="connsiteY1" fmla="*/ 0 h 680250"/>
                <a:gd name="connsiteX2" fmla="*/ 680178 w 680178"/>
                <a:gd name="connsiteY2" fmla="*/ 340125 h 680250"/>
                <a:gd name="connsiteX3" fmla="*/ 340089 w 680178"/>
                <a:gd name="connsiteY3" fmla="*/ 680250 h 680250"/>
                <a:gd name="connsiteX4" fmla="*/ 0 w 680178"/>
                <a:gd name="connsiteY4" fmla="*/ 340125 h 680250"/>
                <a:gd name="connsiteX0" fmla="*/ 0 w 680178"/>
                <a:gd name="connsiteY0" fmla="*/ 340125 h 680250"/>
                <a:gd name="connsiteX1" fmla="*/ 340089 w 680178"/>
                <a:gd name="connsiteY1" fmla="*/ 0 h 680250"/>
                <a:gd name="connsiteX2" fmla="*/ 680178 w 680178"/>
                <a:gd name="connsiteY2" fmla="*/ 340125 h 680250"/>
                <a:gd name="connsiteX3" fmla="*/ 340089 w 680178"/>
                <a:gd name="connsiteY3" fmla="*/ 680250 h 680250"/>
                <a:gd name="connsiteX4" fmla="*/ 0 w 680178"/>
                <a:gd name="connsiteY4" fmla="*/ 340125 h 680250"/>
                <a:gd name="connsiteX0" fmla="*/ 0 w 680178"/>
                <a:gd name="connsiteY0" fmla="*/ 692550 h 1032675"/>
                <a:gd name="connsiteX1" fmla="*/ 343264 w 680178"/>
                <a:gd name="connsiteY1" fmla="*/ 0 h 1032675"/>
                <a:gd name="connsiteX2" fmla="*/ 680178 w 680178"/>
                <a:gd name="connsiteY2" fmla="*/ 692550 h 1032675"/>
                <a:gd name="connsiteX3" fmla="*/ 340089 w 680178"/>
                <a:gd name="connsiteY3" fmla="*/ 1032675 h 1032675"/>
                <a:gd name="connsiteX4" fmla="*/ 0 w 680178"/>
                <a:gd name="connsiteY4" fmla="*/ 692550 h 1032675"/>
                <a:gd name="connsiteX0" fmla="*/ 0 w 680178"/>
                <a:gd name="connsiteY0" fmla="*/ 692550 h 1032675"/>
                <a:gd name="connsiteX1" fmla="*/ 343264 w 680178"/>
                <a:gd name="connsiteY1" fmla="*/ 0 h 1032675"/>
                <a:gd name="connsiteX2" fmla="*/ 680178 w 680178"/>
                <a:gd name="connsiteY2" fmla="*/ 692550 h 1032675"/>
                <a:gd name="connsiteX3" fmla="*/ 340089 w 680178"/>
                <a:gd name="connsiteY3" fmla="*/ 1032675 h 1032675"/>
                <a:gd name="connsiteX4" fmla="*/ 0 w 680178"/>
                <a:gd name="connsiteY4" fmla="*/ 692550 h 1032675"/>
                <a:gd name="connsiteX0" fmla="*/ 0 w 680178"/>
                <a:gd name="connsiteY0" fmla="*/ 692550 h 1032675"/>
                <a:gd name="connsiteX1" fmla="*/ 343264 w 680178"/>
                <a:gd name="connsiteY1" fmla="*/ 0 h 1032675"/>
                <a:gd name="connsiteX2" fmla="*/ 680178 w 680178"/>
                <a:gd name="connsiteY2" fmla="*/ 692550 h 1032675"/>
                <a:gd name="connsiteX3" fmla="*/ 340089 w 680178"/>
                <a:gd name="connsiteY3" fmla="*/ 1032675 h 1032675"/>
                <a:gd name="connsiteX4" fmla="*/ 0 w 680178"/>
                <a:gd name="connsiteY4" fmla="*/ 692550 h 1032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0178" h="1032675">
                  <a:moveTo>
                    <a:pt x="0" y="692550"/>
                  </a:moveTo>
                  <a:cubicBezTo>
                    <a:pt x="0" y="504704"/>
                    <a:pt x="203063" y="225425"/>
                    <a:pt x="343264" y="0"/>
                  </a:cubicBezTo>
                  <a:cubicBezTo>
                    <a:pt x="470765" y="244475"/>
                    <a:pt x="680178" y="504704"/>
                    <a:pt x="680178" y="692550"/>
                  </a:cubicBezTo>
                  <a:cubicBezTo>
                    <a:pt x="680178" y="880396"/>
                    <a:pt x="527915" y="1032675"/>
                    <a:pt x="340089" y="1032675"/>
                  </a:cubicBezTo>
                  <a:cubicBezTo>
                    <a:pt x="152263" y="1032675"/>
                    <a:pt x="0" y="880396"/>
                    <a:pt x="0" y="692550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ja-JP" altLang="en-US" dirty="0"/>
            </a:p>
          </p:txBody>
        </p:sp>
        <p:sp>
          <p:nvSpPr>
            <p:cNvPr id="160" name="楕円 146">
              <a:extLst>
                <a:ext uri="{FF2B5EF4-FFF2-40B4-BE49-F238E27FC236}">
                  <a16:creationId xmlns:a16="http://schemas.microsoft.com/office/drawing/2014/main" id="{74BCB12C-AB42-5222-364C-1A0B654ED57C}"/>
                </a:ext>
              </a:extLst>
            </p:cNvPr>
            <p:cNvSpPr/>
            <p:nvPr/>
          </p:nvSpPr>
          <p:spPr>
            <a:xfrm>
              <a:off x="4960864" y="4801349"/>
              <a:ext cx="136524" cy="207277"/>
            </a:xfrm>
            <a:custGeom>
              <a:avLst/>
              <a:gdLst>
                <a:gd name="connsiteX0" fmla="*/ 0 w 680177"/>
                <a:gd name="connsiteY0" fmla="*/ 340125 h 680249"/>
                <a:gd name="connsiteX1" fmla="*/ 340089 w 680177"/>
                <a:gd name="connsiteY1" fmla="*/ 0 h 680249"/>
                <a:gd name="connsiteX2" fmla="*/ 680178 w 680177"/>
                <a:gd name="connsiteY2" fmla="*/ 340125 h 680249"/>
                <a:gd name="connsiteX3" fmla="*/ 340089 w 680177"/>
                <a:gd name="connsiteY3" fmla="*/ 680250 h 680249"/>
                <a:gd name="connsiteX4" fmla="*/ 0 w 680177"/>
                <a:gd name="connsiteY4" fmla="*/ 340125 h 680249"/>
                <a:gd name="connsiteX0" fmla="*/ 0 w 680178"/>
                <a:gd name="connsiteY0" fmla="*/ 340125 h 680250"/>
                <a:gd name="connsiteX1" fmla="*/ 340089 w 680178"/>
                <a:gd name="connsiteY1" fmla="*/ 0 h 680250"/>
                <a:gd name="connsiteX2" fmla="*/ 680178 w 680178"/>
                <a:gd name="connsiteY2" fmla="*/ 340125 h 680250"/>
                <a:gd name="connsiteX3" fmla="*/ 340089 w 680178"/>
                <a:gd name="connsiteY3" fmla="*/ 680250 h 680250"/>
                <a:gd name="connsiteX4" fmla="*/ 0 w 680178"/>
                <a:gd name="connsiteY4" fmla="*/ 340125 h 680250"/>
                <a:gd name="connsiteX0" fmla="*/ 0 w 680178"/>
                <a:gd name="connsiteY0" fmla="*/ 340125 h 680250"/>
                <a:gd name="connsiteX1" fmla="*/ 340089 w 680178"/>
                <a:gd name="connsiteY1" fmla="*/ 0 h 680250"/>
                <a:gd name="connsiteX2" fmla="*/ 680178 w 680178"/>
                <a:gd name="connsiteY2" fmla="*/ 340125 h 680250"/>
                <a:gd name="connsiteX3" fmla="*/ 340089 w 680178"/>
                <a:gd name="connsiteY3" fmla="*/ 680250 h 680250"/>
                <a:gd name="connsiteX4" fmla="*/ 0 w 680178"/>
                <a:gd name="connsiteY4" fmla="*/ 340125 h 680250"/>
                <a:gd name="connsiteX0" fmla="*/ 0 w 680178"/>
                <a:gd name="connsiteY0" fmla="*/ 340125 h 680250"/>
                <a:gd name="connsiteX1" fmla="*/ 340089 w 680178"/>
                <a:gd name="connsiteY1" fmla="*/ 0 h 680250"/>
                <a:gd name="connsiteX2" fmla="*/ 680178 w 680178"/>
                <a:gd name="connsiteY2" fmla="*/ 340125 h 680250"/>
                <a:gd name="connsiteX3" fmla="*/ 340089 w 680178"/>
                <a:gd name="connsiteY3" fmla="*/ 680250 h 680250"/>
                <a:gd name="connsiteX4" fmla="*/ 0 w 680178"/>
                <a:gd name="connsiteY4" fmla="*/ 340125 h 680250"/>
                <a:gd name="connsiteX0" fmla="*/ 0 w 680178"/>
                <a:gd name="connsiteY0" fmla="*/ 692550 h 1032675"/>
                <a:gd name="connsiteX1" fmla="*/ 343264 w 680178"/>
                <a:gd name="connsiteY1" fmla="*/ 0 h 1032675"/>
                <a:gd name="connsiteX2" fmla="*/ 680178 w 680178"/>
                <a:gd name="connsiteY2" fmla="*/ 692550 h 1032675"/>
                <a:gd name="connsiteX3" fmla="*/ 340089 w 680178"/>
                <a:gd name="connsiteY3" fmla="*/ 1032675 h 1032675"/>
                <a:gd name="connsiteX4" fmla="*/ 0 w 680178"/>
                <a:gd name="connsiteY4" fmla="*/ 692550 h 1032675"/>
                <a:gd name="connsiteX0" fmla="*/ 0 w 680178"/>
                <a:gd name="connsiteY0" fmla="*/ 692550 h 1032675"/>
                <a:gd name="connsiteX1" fmla="*/ 343264 w 680178"/>
                <a:gd name="connsiteY1" fmla="*/ 0 h 1032675"/>
                <a:gd name="connsiteX2" fmla="*/ 680178 w 680178"/>
                <a:gd name="connsiteY2" fmla="*/ 692550 h 1032675"/>
                <a:gd name="connsiteX3" fmla="*/ 340089 w 680178"/>
                <a:gd name="connsiteY3" fmla="*/ 1032675 h 1032675"/>
                <a:gd name="connsiteX4" fmla="*/ 0 w 680178"/>
                <a:gd name="connsiteY4" fmla="*/ 692550 h 1032675"/>
                <a:gd name="connsiteX0" fmla="*/ 0 w 680178"/>
                <a:gd name="connsiteY0" fmla="*/ 692550 h 1032675"/>
                <a:gd name="connsiteX1" fmla="*/ 343264 w 680178"/>
                <a:gd name="connsiteY1" fmla="*/ 0 h 1032675"/>
                <a:gd name="connsiteX2" fmla="*/ 680178 w 680178"/>
                <a:gd name="connsiteY2" fmla="*/ 692550 h 1032675"/>
                <a:gd name="connsiteX3" fmla="*/ 340089 w 680178"/>
                <a:gd name="connsiteY3" fmla="*/ 1032675 h 1032675"/>
                <a:gd name="connsiteX4" fmla="*/ 0 w 680178"/>
                <a:gd name="connsiteY4" fmla="*/ 692550 h 1032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0178" h="1032675">
                  <a:moveTo>
                    <a:pt x="0" y="692550"/>
                  </a:moveTo>
                  <a:cubicBezTo>
                    <a:pt x="0" y="504704"/>
                    <a:pt x="203063" y="225425"/>
                    <a:pt x="343264" y="0"/>
                  </a:cubicBezTo>
                  <a:cubicBezTo>
                    <a:pt x="470765" y="244475"/>
                    <a:pt x="680178" y="504704"/>
                    <a:pt x="680178" y="692550"/>
                  </a:cubicBezTo>
                  <a:cubicBezTo>
                    <a:pt x="680178" y="880396"/>
                    <a:pt x="527915" y="1032675"/>
                    <a:pt x="340089" y="1032675"/>
                  </a:cubicBezTo>
                  <a:cubicBezTo>
                    <a:pt x="152263" y="1032675"/>
                    <a:pt x="0" y="880396"/>
                    <a:pt x="0" y="692550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ja-JP" altLang="en-US" dirty="0"/>
            </a:p>
          </p:txBody>
        </p:sp>
        <p:sp>
          <p:nvSpPr>
            <p:cNvPr id="161" name="楕円 146">
              <a:extLst>
                <a:ext uri="{FF2B5EF4-FFF2-40B4-BE49-F238E27FC236}">
                  <a16:creationId xmlns:a16="http://schemas.microsoft.com/office/drawing/2014/main" id="{E088CD22-93ED-B9B3-46E5-B9BF15E01DA7}"/>
                </a:ext>
              </a:extLst>
            </p:cNvPr>
            <p:cNvSpPr/>
            <p:nvPr/>
          </p:nvSpPr>
          <p:spPr>
            <a:xfrm>
              <a:off x="4481439" y="3940924"/>
              <a:ext cx="136524" cy="207277"/>
            </a:xfrm>
            <a:custGeom>
              <a:avLst/>
              <a:gdLst>
                <a:gd name="connsiteX0" fmla="*/ 0 w 680177"/>
                <a:gd name="connsiteY0" fmla="*/ 340125 h 680249"/>
                <a:gd name="connsiteX1" fmla="*/ 340089 w 680177"/>
                <a:gd name="connsiteY1" fmla="*/ 0 h 680249"/>
                <a:gd name="connsiteX2" fmla="*/ 680178 w 680177"/>
                <a:gd name="connsiteY2" fmla="*/ 340125 h 680249"/>
                <a:gd name="connsiteX3" fmla="*/ 340089 w 680177"/>
                <a:gd name="connsiteY3" fmla="*/ 680250 h 680249"/>
                <a:gd name="connsiteX4" fmla="*/ 0 w 680177"/>
                <a:gd name="connsiteY4" fmla="*/ 340125 h 680249"/>
                <a:gd name="connsiteX0" fmla="*/ 0 w 680178"/>
                <a:gd name="connsiteY0" fmla="*/ 340125 h 680250"/>
                <a:gd name="connsiteX1" fmla="*/ 340089 w 680178"/>
                <a:gd name="connsiteY1" fmla="*/ 0 h 680250"/>
                <a:gd name="connsiteX2" fmla="*/ 680178 w 680178"/>
                <a:gd name="connsiteY2" fmla="*/ 340125 h 680250"/>
                <a:gd name="connsiteX3" fmla="*/ 340089 w 680178"/>
                <a:gd name="connsiteY3" fmla="*/ 680250 h 680250"/>
                <a:gd name="connsiteX4" fmla="*/ 0 w 680178"/>
                <a:gd name="connsiteY4" fmla="*/ 340125 h 680250"/>
                <a:gd name="connsiteX0" fmla="*/ 0 w 680178"/>
                <a:gd name="connsiteY0" fmla="*/ 340125 h 680250"/>
                <a:gd name="connsiteX1" fmla="*/ 340089 w 680178"/>
                <a:gd name="connsiteY1" fmla="*/ 0 h 680250"/>
                <a:gd name="connsiteX2" fmla="*/ 680178 w 680178"/>
                <a:gd name="connsiteY2" fmla="*/ 340125 h 680250"/>
                <a:gd name="connsiteX3" fmla="*/ 340089 w 680178"/>
                <a:gd name="connsiteY3" fmla="*/ 680250 h 680250"/>
                <a:gd name="connsiteX4" fmla="*/ 0 w 680178"/>
                <a:gd name="connsiteY4" fmla="*/ 340125 h 680250"/>
                <a:gd name="connsiteX0" fmla="*/ 0 w 680178"/>
                <a:gd name="connsiteY0" fmla="*/ 340125 h 680250"/>
                <a:gd name="connsiteX1" fmla="*/ 340089 w 680178"/>
                <a:gd name="connsiteY1" fmla="*/ 0 h 680250"/>
                <a:gd name="connsiteX2" fmla="*/ 680178 w 680178"/>
                <a:gd name="connsiteY2" fmla="*/ 340125 h 680250"/>
                <a:gd name="connsiteX3" fmla="*/ 340089 w 680178"/>
                <a:gd name="connsiteY3" fmla="*/ 680250 h 680250"/>
                <a:gd name="connsiteX4" fmla="*/ 0 w 680178"/>
                <a:gd name="connsiteY4" fmla="*/ 340125 h 680250"/>
                <a:gd name="connsiteX0" fmla="*/ 0 w 680178"/>
                <a:gd name="connsiteY0" fmla="*/ 692550 h 1032675"/>
                <a:gd name="connsiteX1" fmla="*/ 343264 w 680178"/>
                <a:gd name="connsiteY1" fmla="*/ 0 h 1032675"/>
                <a:gd name="connsiteX2" fmla="*/ 680178 w 680178"/>
                <a:gd name="connsiteY2" fmla="*/ 692550 h 1032675"/>
                <a:gd name="connsiteX3" fmla="*/ 340089 w 680178"/>
                <a:gd name="connsiteY3" fmla="*/ 1032675 h 1032675"/>
                <a:gd name="connsiteX4" fmla="*/ 0 w 680178"/>
                <a:gd name="connsiteY4" fmla="*/ 692550 h 1032675"/>
                <a:gd name="connsiteX0" fmla="*/ 0 w 680178"/>
                <a:gd name="connsiteY0" fmla="*/ 692550 h 1032675"/>
                <a:gd name="connsiteX1" fmla="*/ 343264 w 680178"/>
                <a:gd name="connsiteY1" fmla="*/ 0 h 1032675"/>
                <a:gd name="connsiteX2" fmla="*/ 680178 w 680178"/>
                <a:gd name="connsiteY2" fmla="*/ 692550 h 1032675"/>
                <a:gd name="connsiteX3" fmla="*/ 340089 w 680178"/>
                <a:gd name="connsiteY3" fmla="*/ 1032675 h 1032675"/>
                <a:gd name="connsiteX4" fmla="*/ 0 w 680178"/>
                <a:gd name="connsiteY4" fmla="*/ 692550 h 1032675"/>
                <a:gd name="connsiteX0" fmla="*/ 0 w 680178"/>
                <a:gd name="connsiteY0" fmla="*/ 692550 h 1032675"/>
                <a:gd name="connsiteX1" fmla="*/ 343264 w 680178"/>
                <a:gd name="connsiteY1" fmla="*/ 0 h 1032675"/>
                <a:gd name="connsiteX2" fmla="*/ 680178 w 680178"/>
                <a:gd name="connsiteY2" fmla="*/ 692550 h 1032675"/>
                <a:gd name="connsiteX3" fmla="*/ 340089 w 680178"/>
                <a:gd name="connsiteY3" fmla="*/ 1032675 h 1032675"/>
                <a:gd name="connsiteX4" fmla="*/ 0 w 680178"/>
                <a:gd name="connsiteY4" fmla="*/ 692550 h 1032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0178" h="1032675">
                  <a:moveTo>
                    <a:pt x="0" y="692550"/>
                  </a:moveTo>
                  <a:cubicBezTo>
                    <a:pt x="0" y="504704"/>
                    <a:pt x="203063" y="225425"/>
                    <a:pt x="343264" y="0"/>
                  </a:cubicBezTo>
                  <a:cubicBezTo>
                    <a:pt x="470765" y="244475"/>
                    <a:pt x="680178" y="504704"/>
                    <a:pt x="680178" y="692550"/>
                  </a:cubicBezTo>
                  <a:cubicBezTo>
                    <a:pt x="680178" y="880396"/>
                    <a:pt x="527915" y="1032675"/>
                    <a:pt x="340089" y="1032675"/>
                  </a:cubicBezTo>
                  <a:cubicBezTo>
                    <a:pt x="152263" y="1032675"/>
                    <a:pt x="0" y="880396"/>
                    <a:pt x="0" y="692550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ja-JP" altLang="en-US" dirty="0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19A022AF-E9D2-A062-0DD6-031229F76BBD}"/>
                </a:ext>
              </a:extLst>
            </p:cNvPr>
            <p:cNvSpPr/>
            <p:nvPr/>
          </p:nvSpPr>
          <p:spPr>
            <a:xfrm>
              <a:off x="5654675" y="5578475"/>
              <a:ext cx="177917" cy="284426"/>
            </a:xfrm>
            <a:custGeom>
              <a:avLst/>
              <a:gdLst>
                <a:gd name="connsiteX0" fmla="*/ 165100 w 177917"/>
                <a:gd name="connsiteY0" fmla="*/ 0 h 284426"/>
                <a:gd name="connsiteX1" fmla="*/ 177800 w 177917"/>
                <a:gd name="connsiteY1" fmla="*/ 73025 h 284426"/>
                <a:gd name="connsiteX2" fmla="*/ 158750 w 177917"/>
                <a:gd name="connsiteY2" fmla="*/ 120650 h 284426"/>
                <a:gd name="connsiteX3" fmla="*/ 152400 w 177917"/>
                <a:gd name="connsiteY3" fmla="*/ 155575 h 284426"/>
                <a:gd name="connsiteX4" fmla="*/ 142875 w 177917"/>
                <a:gd name="connsiteY4" fmla="*/ 149225 h 284426"/>
                <a:gd name="connsiteX5" fmla="*/ 139700 w 177917"/>
                <a:gd name="connsiteY5" fmla="*/ 174625 h 284426"/>
                <a:gd name="connsiteX6" fmla="*/ 127000 w 177917"/>
                <a:gd name="connsiteY6" fmla="*/ 184150 h 284426"/>
                <a:gd name="connsiteX7" fmla="*/ 104775 w 177917"/>
                <a:gd name="connsiteY7" fmla="*/ 203200 h 284426"/>
                <a:gd name="connsiteX8" fmla="*/ 101600 w 177917"/>
                <a:gd name="connsiteY8" fmla="*/ 212725 h 284426"/>
                <a:gd name="connsiteX9" fmla="*/ 73025 w 177917"/>
                <a:gd name="connsiteY9" fmla="*/ 231775 h 284426"/>
                <a:gd name="connsiteX10" fmla="*/ 63500 w 177917"/>
                <a:gd name="connsiteY10" fmla="*/ 266700 h 284426"/>
                <a:gd name="connsiteX11" fmla="*/ 47625 w 177917"/>
                <a:gd name="connsiteY11" fmla="*/ 276225 h 284426"/>
                <a:gd name="connsiteX12" fmla="*/ 0 w 177917"/>
                <a:gd name="connsiteY12" fmla="*/ 282575 h 284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7917" h="284426">
                  <a:moveTo>
                    <a:pt x="165100" y="0"/>
                  </a:moveTo>
                  <a:cubicBezTo>
                    <a:pt x="169333" y="24342"/>
                    <a:pt x="179099" y="48352"/>
                    <a:pt x="177800" y="73025"/>
                  </a:cubicBezTo>
                  <a:cubicBezTo>
                    <a:pt x="176901" y="90099"/>
                    <a:pt x="163778" y="104308"/>
                    <a:pt x="158750" y="120650"/>
                  </a:cubicBezTo>
                  <a:cubicBezTo>
                    <a:pt x="155270" y="131959"/>
                    <a:pt x="154517" y="143933"/>
                    <a:pt x="152400" y="155575"/>
                  </a:cubicBezTo>
                  <a:cubicBezTo>
                    <a:pt x="149225" y="153458"/>
                    <a:pt x="144992" y="146050"/>
                    <a:pt x="142875" y="149225"/>
                  </a:cubicBezTo>
                  <a:cubicBezTo>
                    <a:pt x="138142" y="156325"/>
                    <a:pt x="143231" y="166857"/>
                    <a:pt x="139700" y="174625"/>
                  </a:cubicBezTo>
                  <a:cubicBezTo>
                    <a:pt x="137510" y="179442"/>
                    <a:pt x="131096" y="180799"/>
                    <a:pt x="127000" y="184150"/>
                  </a:cubicBezTo>
                  <a:cubicBezTo>
                    <a:pt x="119448" y="190329"/>
                    <a:pt x="112183" y="196850"/>
                    <a:pt x="104775" y="203200"/>
                  </a:cubicBezTo>
                  <a:cubicBezTo>
                    <a:pt x="103717" y="206375"/>
                    <a:pt x="104088" y="210486"/>
                    <a:pt x="101600" y="212725"/>
                  </a:cubicBezTo>
                  <a:cubicBezTo>
                    <a:pt x="93091" y="220383"/>
                    <a:pt x="73025" y="231775"/>
                    <a:pt x="73025" y="231775"/>
                  </a:cubicBezTo>
                  <a:cubicBezTo>
                    <a:pt x="69850" y="243417"/>
                    <a:pt x="69487" y="256223"/>
                    <a:pt x="63500" y="266700"/>
                  </a:cubicBezTo>
                  <a:cubicBezTo>
                    <a:pt x="60438" y="272058"/>
                    <a:pt x="52858" y="272954"/>
                    <a:pt x="47625" y="276225"/>
                  </a:cubicBezTo>
                  <a:cubicBezTo>
                    <a:pt x="26193" y="289620"/>
                    <a:pt x="46374" y="282575"/>
                    <a:pt x="0" y="282575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3ADF01E9-AC08-5F92-0BE5-702B48344EFA}"/>
                </a:ext>
              </a:extLst>
            </p:cNvPr>
            <p:cNvSpPr/>
            <p:nvPr/>
          </p:nvSpPr>
          <p:spPr>
            <a:xfrm>
              <a:off x="4311546" y="5603875"/>
              <a:ext cx="73129" cy="349250"/>
            </a:xfrm>
            <a:custGeom>
              <a:avLst/>
              <a:gdLst>
                <a:gd name="connsiteX0" fmla="*/ 73129 w 73129"/>
                <a:gd name="connsiteY0" fmla="*/ 0 h 349250"/>
                <a:gd name="connsiteX1" fmla="*/ 12804 w 73129"/>
                <a:gd name="connsiteY1" fmla="*/ 117475 h 349250"/>
                <a:gd name="connsiteX2" fmla="*/ 15979 w 73129"/>
                <a:gd name="connsiteY2" fmla="*/ 127000 h 349250"/>
                <a:gd name="connsiteX3" fmla="*/ 19154 w 73129"/>
                <a:gd name="connsiteY3" fmla="*/ 139700 h 349250"/>
                <a:gd name="connsiteX4" fmla="*/ 3279 w 73129"/>
                <a:gd name="connsiteY4" fmla="*/ 161925 h 349250"/>
                <a:gd name="connsiteX5" fmla="*/ 3279 w 73129"/>
                <a:gd name="connsiteY5" fmla="*/ 196850 h 349250"/>
                <a:gd name="connsiteX6" fmla="*/ 15979 w 73129"/>
                <a:gd name="connsiteY6" fmla="*/ 212725 h 349250"/>
                <a:gd name="connsiteX7" fmla="*/ 22329 w 73129"/>
                <a:gd name="connsiteY7" fmla="*/ 225425 h 349250"/>
                <a:gd name="connsiteX8" fmla="*/ 25504 w 73129"/>
                <a:gd name="connsiteY8" fmla="*/ 260350 h 349250"/>
                <a:gd name="connsiteX9" fmla="*/ 35029 w 73129"/>
                <a:gd name="connsiteY9" fmla="*/ 282575 h 349250"/>
                <a:gd name="connsiteX10" fmla="*/ 19154 w 73129"/>
                <a:gd name="connsiteY10" fmla="*/ 330200 h 349250"/>
                <a:gd name="connsiteX11" fmla="*/ 22329 w 73129"/>
                <a:gd name="connsiteY11" fmla="*/ 339725 h 349250"/>
                <a:gd name="connsiteX12" fmla="*/ 35029 w 73129"/>
                <a:gd name="connsiteY12" fmla="*/ 346075 h 349250"/>
                <a:gd name="connsiteX13" fmla="*/ 38204 w 73129"/>
                <a:gd name="connsiteY13" fmla="*/ 349250 h 34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3129" h="349250">
                  <a:moveTo>
                    <a:pt x="73129" y="0"/>
                  </a:moveTo>
                  <a:cubicBezTo>
                    <a:pt x="49660" y="78231"/>
                    <a:pt x="82463" y="-21844"/>
                    <a:pt x="12804" y="117475"/>
                  </a:cubicBezTo>
                  <a:cubicBezTo>
                    <a:pt x="11307" y="120468"/>
                    <a:pt x="15060" y="123782"/>
                    <a:pt x="15979" y="127000"/>
                  </a:cubicBezTo>
                  <a:cubicBezTo>
                    <a:pt x="17178" y="131196"/>
                    <a:pt x="18096" y="135467"/>
                    <a:pt x="19154" y="139700"/>
                  </a:cubicBezTo>
                  <a:cubicBezTo>
                    <a:pt x="13862" y="147108"/>
                    <a:pt x="6865" y="153557"/>
                    <a:pt x="3279" y="161925"/>
                  </a:cubicBezTo>
                  <a:cubicBezTo>
                    <a:pt x="-240" y="170135"/>
                    <a:pt x="-1871" y="187581"/>
                    <a:pt x="3279" y="196850"/>
                  </a:cubicBezTo>
                  <a:cubicBezTo>
                    <a:pt x="6570" y="202774"/>
                    <a:pt x="12220" y="207086"/>
                    <a:pt x="15979" y="212725"/>
                  </a:cubicBezTo>
                  <a:cubicBezTo>
                    <a:pt x="18604" y="216663"/>
                    <a:pt x="20212" y="221192"/>
                    <a:pt x="22329" y="225425"/>
                  </a:cubicBezTo>
                  <a:cubicBezTo>
                    <a:pt x="23387" y="237067"/>
                    <a:pt x="22968" y="248939"/>
                    <a:pt x="25504" y="260350"/>
                  </a:cubicBezTo>
                  <a:cubicBezTo>
                    <a:pt x="27252" y="268218"/>
                    <a:pt x="35759" y="274548"/>
                    <a:pt x="35029" y="282575"/>
                  </a:cubicBezTo>
                  <a:cubicBezTo>
                    <a:pt x="33514" y="299240"/>
                    <a:pt x="19154" y="330200"/>
                    <a:pt x="19154" y="330200"/>
                  </a:cubicBezTo>
                  <a:cubicBezTo>
                    <a:pt x="20212" y="333375"/>
                    <a:pt x="19962" y="337358"/>
                    <a:pt x="22329" y="339725"/>
                  </a:cubicBezTo>
                  <a:cubicBezTo>
                    <a:pt x="25676" y="343072"/>
                    <a:pt x="30970" y="343640"/>
                    <a:pt x="35029" y="346075"/>
                  </a:cubicBezTo>
                  <a:cubicBezTo>
                    <a:pt x="36312" y="346845"/>
                    <a:pt x="37146" y="348192"/>
                    <a:pt x="38204" y="34925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AB3F3D15-EFB0-C8FB-0517-D2E79698C262}"/>
                </a:ext>
              </a:extLst>
            </p:cNvPr>
            <p:cNvSpPr/>
            <p:nvPr/>
          </p:nvSpPr>
          <p:spPr>
            <a:xfrm>
              <a:off x="5166782" y="6022975"/>
              <a:ext cx="71968" cy="365125"/>
            </a:xfrm>
            <a:custGeom>
              <a:avLst/>
              <a:gdLst>
                <a:gd name="connsiteX0" fmla="*/ 65618 w 71968"/>
                <a:gd name="connsiteY0" fmla="*/ 0 h 365125"/>
                <a:gd name="connsiteX1" fmla="*/ 40218 w 71968"/>
                <a:gd name="connsiteY1" fmla="*/ 123825 h 365125"/>
                <a:gd name="connsiteX2" fmla="*/ 33868 w 71968"/>
                <a:gd name="connsiteY2" fmla="*/ 139700 h 365125"/>
                <a:gd name="connsiteX3" fmla="*/ 14818 w 71968"/>
                <a:gd name="connsiteY3" fmla="*/ 152400 h 365125"/>
                <a:gd name="connsiteX4" fmla="*/ 17993 w 71968"/>
                <a:gd name="connsiteY4" fmla="*/ 161925 h 365125"/>
                <a:gd name="connsiteX5" fmla="*/ 24343 w 71968"/>
                <a:gd name="connsiteY5" fmla="*/ 174625 h 365125"/>
                <a:gd name="connsiteX6" fmla="*/ 27518 w 71968"/>
                <a:gd name="connsiteY6" fmla="*/ 203200 h 365125"/>
                <a:gd name="connsiteX7" fmla="*/ 21168 w 71968"/>
                <a:gd name="connsiteY7" fmla="*/ 222250 h 365125"/>
                <a:gd name="connsiteX8" fmla="*/ 71968 w 71968"/>
                <a:gd name="connsiteY8" fmla="*/ 311150 h 365125"/>
                <a:gd name="connsiteX9" fmla="*/ 56093 w 71968"/>
                <a:gd name="connsiteY9" fmla="*/ 323850 h 365125"/>
                <a:gd name="connsiteX10" fmla="*/ 52918 w 71968"/>
                <a:gd name="connsiteY10" fmla="*/ 333375 h 365125"/>
                <a:gd name="connsiteX11" fmla="*/ 2118 w 71968"/>
                <a:gd name="connsiteY11" fmla="*/ 365125 h 36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1968" h="365125">
                  <a:moveTo>
                    <a:pt x="65618" y="0"/>
                  </a:moveTo>
                  <a:cubicBezTo>
                    <a:pt x="39133" y="52971"/>
                    <a:pt x="62944" y="456"/>
                    <a:pt x="40218" y="123825"/>
                  </a:cubicBezTo>
                  <a:cubicBezTo>
                    <a:pt x="39186" y="129430"/>
                    <a:pt x="37654" y="135440"/>
                    <a:pt x="33868" y="139700"/>
                  </a:cubicBezTo>
                  <a:cubicBezTo>
                    <a:pt x="28798" y="145404"/>
                    <a:pt x="21168" y="148167"/>
                    <a:pt x="14818" y="152400"/>
                  </a:cubicBezTo>
                  <a:cubicBezTo>
                    <a:pt x="15876" y="155575"/>
                    <a:pt x="16675" y="158849"/>
                    <a:pt x="17993" y="161925"/>
                  </a:cubicBezTo>
                  <a:cubicBezTo>
                    <a:pt x="19857" y="166275"/>
                    <a:pt x="23279" y="170013"/>
                    <a:pt x="24343" y="174625"/>
                  </a:cubicBezTo>
                  <a:cubicBezTo>
                    <a:pt x="26498" y="183963"/>
                    <a:pt x="26460" y="193675"/>
                    <a:pt x="27518" y="203200"/>
                  </a:cubicBezTo>
                  <a:cubicBezTo>
                    <a:pt x="25401" y="209550"/>
                    <a:pt x="24161" y="216263"/>
                    <a:pt x="21168" y="222250"/>
                  </a:cubicBezTo>
                  <a:cubicBezTo>
                    <a:pt x="-1878" y="268341"/>
                    <a:pt x="-27867" y="185043"/>
                    <a:pt x="71968" y="311150"/>
                  </a:cubicBezTo>
                  <a:cubicBezTo>
                    <a:pt x="66676" y="315383"/>
                    <a:pt x="60503" y="318705"/>
                    <a:pt x="56093" y="323850"/>
                  </a:cubicBezTo>
                  <a:cubicBezTo>
                    <a:pt x="53915" y="326391"/>
                    <a:pt x="55703" y="331519"/>
                    <a:pt x="52918" y="333375"/>
                  </a:cubicBezTo>
                  <a:cubicBezTo>
                    <a:pt x="-4518" y="371665"/>
                    <a:pt x="19862" y="338509"/>
                    <a:pt x="2118" y="365125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FA27A3C5-9122-292D-783C-531F0D221D5C}"/>
                </a:ext>
              </a:extLst>
            </p:cNvPr>
            <p:cNvSpPr/>
            <p:nvPr/>
          </p:nvSpPr>
          <p:spPr>
            <a:xfrm>
              <a:off x="4359275" y="6115050"/>
              <a:ext cx="47717" cy="225425"/>
            </a:xfrm>
            <a:custGeom>
              <a:avLst/>
              <a:gdLst>
                <a:gd name="connsiteX0" fmla="*/ 0 w 47717"/>
                <a:gd name="connsiteY0" fmla="*/ 0 h 225425"/>
                <a:gd name="connsiteX1" fmla="*/ 15875 w 47717"/>
                <a:gd name="connsiteY1" fmla="*/ 15875 h 225425"/>
                <a:gd name="connsiteX2" fmla="*/ 22225 w 47717"/>
                <a:gd name="connsiteY2" fmla="*/ 31750 h 225425"/>
                <a:gd name="connsiteX3" fmla="*/ 0 w 47717"/>
                <a:gd name="connsiteY3" fmla="*/ 69850 h 225425"/>
                <a:gd name="connsiteX4" fmla="*/ 9525 w 47717"/>
                <a:gd name="connsiteY4" fmla="*/ 82550 h 225425"/>
                <a:gd name="connsiteX5" fmla="*/ 31750 w 47717"/>
                <a:gd name="connsiteY5" fmla="*/ 107950 h 225425"/>
                <a:gd name="connsiteX6" fmla="*/ 22225 w 47717"/>
                <a:gd name="connsiteY6" fmla="*/ 114300 h 225425"/>
                <a:gd name="connsiteX7" fmla="*/ 25400 w 47717"/>
                <a:gd name="connsiteY7" fmla="*/ 130175 h 225425"/>
                <a:gd name="connsiteX8" fmla="*/ 38100 w 47717"/>
                <a:gd name="connsiteY8" fmla="*/ 139700 h 225425"/>
                <a:gd name="connsiteX9" fmla="*/ 25400 w 47717"/>
                <a:gd name="connsiteY9" fmla="*/ 174625 h 225425"/>
                <a:gd name="connsiteX10" fmla="*/ 38100 w 47717"/>
                <a:gd name="connsiteY10" fmla="*/ 196850 h 225425"/>
                <a:gd name="connsiteX11" fmla="*/ 47625 w 47717"/>
                <a:gd name="connsiteY11" fmla="*/ 222250 h 225425"/>
                <a:gd name="connsiteX12" fmla="*/ 47625 w 47717"/>
                <a:gd name="connsiteY12" fmla="*/ 225425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717" h="225425">
                  <a:moveTo>
                    <a:pt x="0" y="0"/>
                  </a:moveTo>
                  <a:cubicBezTo>
                    <a:pt x="5292" y="5292"/>
                    <a:pt x="11583" y="9744"/>
                    <a:pt x="15875" y="15875"/>
                  </a:cubicBezTo>
                  <a:cubicBezTo>
                    <a:pt x="19143" y="20544"/>
                    <a:pt x="22225" y="26051"/>
                    <a:pt x="22225" y="31750"/>
                  </a:cubicBezTo>
                  <a:cubicBezTo>
                    <a:pt x="22225" y="42454"/>
                    <a:pt x="3643" y="64750"/>
                    <a:pt x="0" y="69850"/>
                  </a:cubicBezTo>
                  <a:cubicBezTo>
                    <a:pt x="3175" y="74083"/>
                    <a:pt x="5245" y="79438"/>
                    <a:pt x="9525" y="82550"/>
                  </a:cubicBezTo>
                  <a:cubicBezTo>
                    <a:pt x="22517" y="91999"/>
                    <a:pt x="44740" y="88465"/>
                    <a:pt x="31750" y="107950"/>
                  </a:cubicBezTo>
                  <a:cubicBezTo>
                    <a:pt x="29633" y="111125"/>
                    <a:pt x="25400" y="112183"/>
                    <a:pt x="22225" y="114300"/>
                  </a:cubicBezTo>
                  <a:cubicBezTo>
                    <a:pt x="23283" y="119592"/>
                    <a:pt x="22540" y="125599"/>
                    <a:pt x="25400" y="130175"/>
                  </a:cubicBezTo>
                  <a:cubicBezTo>
                    <a:pt x="28205" y="134662"/>
                    <a:pt x="38100" y="134408"/>
                    <a:pt x="38100" y="139700"/>
                  </a:cubicBezTo>
                  <a:cubicBezTo>
                    <a:pt x="38100" y="152087"/>
                    <a:pt x="29633" y="162983"/>
                    <a:pt x="25400" y="174625"/>
                  </a:cubicBezTo>
                  <a:cubicBezTo>
                    <a:pt x="29633" y="182033"/>
                    <a:pt x="34014" y="189359"/>
                    <a:pt x="38100" y="196850"/>
                  </a:cubicBezTo>
                  <a:cubicBezTo>
                    <a:pt x="44484" y="208554"/>
                    <a:pt x="45070" y="209475"/>
                    <a:pt x="47625" y="222250"/>
                  </a:cubicBezTo>
                  <a:cubicBezTo>
                    <a:pt x="47833" y="223288"/>
                    <a:pt x="47625" y="224367"/>
                    <a:pt x="47625" y="225425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FCB2F6F9-20F8-6B53-846E-2F5EE5FB69E8}"/>
                </a:ext>
              </a:extLst>
            </p:cNvPr>
            <p:cNvSpPr/>
            <p:nvPr/>
          </p:nvSpPr>
          <p:spPr>
            <a:xfrm>
              <a:off x="5543550" y="4721225"/>
              <a:ext cx="133469" cy="298450"/>
            </a:xfrm>
            <a:custGeom>
              <a:avLst/>
              <a:gdLst>
                <a:gd name="connsiteX0" fmla="*/ 0 w 133469"/>
                <a:gd name="connsiteY0" fmla="*/ 0 h 298450"/>
                <a:gd name="connsiteX1" fmla="*/ 95250 w 133469"/>
                <a:gd name="connsiteY1" fmla="*/ 136525 h 298450"/>
                <a:gd name="connsiteX2" fmla="*/ 85725 w 133469"/>
                <a:gd name="connsiteY2" fmla="*/ 146050 h 298450"/>
                <a:gd name="connsiteX3" fmla="*/ 79375 w 133469"/>
                <a:gd name="connsiteY3" fmla="*/ 155575 h 298450"/>
                <a:gd name="connsiteX4" fmla="*/ 88900 w 133469"/>
                <a:gd name="connsiteY4" fmla="*/ 184150 h 298450"/>
                <a:gd name="connsiteX5" fmla="*/ 95250 w 133469"/>
                <a:gd name="connsiteY5" fmla="*/ 196850 h 298450"/>
                <a:gd name="connsiteX6" fmla="*/ 107950 w 133469"/>
                <a:gd name="connsiteY6" fmla="*/ 222250 h 298450"/>
                <a:gd name="connsiteX7" fmla="*/ 117475 w 133469"/>
                <a:gd name="connsiteY7" fmla="*/ 254000 h 298450"/>
                <a:gd name="connsiteX8" fmla="*/ 123825 w 133469"/>
                <a:gd name="connsiteY8" fmla="*/ 276225 h 298450"/>
                <a:gd name="connsiteX9" fmla="*/ 133350 w 133469"/>
                <a:gd name="connsiteY9" fmla="*/ 298450 h 29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469" h="298450">
                  <a:moveTo>
                    <a:pt x="0" y="0"/>
                  </a:moveTo>
                  <a:cubicBezTo>
                    <a:pt x="87019" y="45581"/>
                    <a:pt x="75055" y="18720"/>
                    <a:pt x="95250" y="136525"/>
                  </a:cubicBezTo>
                  <a:cubicBezTo>
                    <a:pt x="96009" y="140951"/>
                    <a:pt x="88600" y="142601"/>
                    <a:pt x="85725" y="146050"/>
                  </a:cubicBezTo>
                  <a:cubicBezTo>
                    <a:pt x="83282" y="148981"/>
                    <a:pt x="81492" y="152400"/>
                    <a:pt x="79375" y="155575"/>
                  </a:cubicBezTo>
                  <a:cubicBezTo>
                    <a:pt x="82550" y="165100"/>
                    <a:pt x="85296" y="174779"/>
                    <a:pt x="88900" y="184150"/>
                  </a:cubicBezTo>
                  <a:cubicBezTo>
                    <a:pt x="90599" y="188568"/>
                    <a:pt x="93588" y="192418"/>
                    <a:pt x="95250" y="196850"/>
                  </a:cubicBezTo>
                  <a:cubicBezTo>
                    <a:pt x="104167" y="220628"/>
                    <a:pt x="90400" y="198850"/>
                    <a:pt x="107950" y="222250"/>
                  </a:cubicBezTo>
                  <a:cubicBezTo>
                    <a:pt x="116241" y="280288"/>
                    <a:pt x="104640" y="221913"/>
                    <a:pt x="117475" y="254000"/>
                  </a:cubicBezTo>
                  <a:cubicBezTo>
                    <a:pt x="120336" y="261154"/>
                    <a:pt x="120637" y="269211"/>
                    <a:pt x="123825" y="276225"/>
                  </a:cubicBezTo>
                  <a:cubicBezTo>
                    <a:pt x="135255" y="301371"/>
                    <a:pt x="133350" y="277690"/>
                    <a:pt x="133350" y="298450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78A728F3-15D4-0532-A8EA-313900C576AF}"/>
              </a:ext>
            </a:extLst>
          </p:cNvPr>
          <p:cNvGrpSpPr/>
          <p:nvPr/>
        </p:nvGrpSpPr>
        <p:grpSpPr>
          <a:xfrm>
            <a:off x="7561312" y="3762303"/>
            <a:ext cx="1545201" cy="2684357"/>
            <a:chOff x="7561312" y="3762303"/>
            <a:chExt cx="1545201" cy="2684357"/>
          </a:xfrm>
        </p:grpSpPr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4F02360A-99FA-6CC2-062C-FEBAA7FD9FDE}"/>
                </a:ext>
              </a:extLst>
            </p:cNvPr>
            <p:cNvGrpSpPr/>
            <p:nvPr/>
          </p:nvGrpSpPr>
          <p:grpSpPr>
            <a:xfrm>
              <a:off x="7561312" y="3762303"/>
              <a:ext cx="1545201" cy="2684357"/>
              <a:chOff x="2280697" y="3517055"/>
              <a:chExt cx="1689217" cy="2934545"/>
            </a:xfrm>
          </p:grpSpPr>
          <p:sp>
            <p:nvSpPr>
              <p:cNvPr id="138" name="四角形: 上の 2 つの角を丸める 137">
                <a:extLst>
                  <a:ext uri="{FF2B5EF4-FFF2-40B4-BE49-F238E27FC236}">
                    <a16:creationId xmlns:a16="http://schemas.microsoft.com/office/drawing/2014/main" id="{8686AF20-7ED7-0EA5-B30B-BF2FFCFA26C6}"/>
                  </a:ext>
                </a:extLst>
              </p:cNvPr>
              <p:cNvSpPr/>
              <p:nvPr/>
            </p:nvSpPr>
            <p:spPr>
              <a:xfrm>
                <a:off x="3140099" y="5711969"/>
                <a:ext cx="829815" cy="739631"/>
              </a:xfrm>
              <a:prstGeom prst="round2SameRect">
                <a:avLst>
                  <a:gd name="adj1" fmla="val 32829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2151C91E-E295-7E2A-4728-0D1FCF042BC0}"/>
                  </a:ext>
                </a:extLst>
              </p:cNvPr>
              <p:cNvSpPr/>
              <p:nvPr/>
            </p:nvSpPr>
            <p:spPr>
              <a:xfrm rot="10800000">
                <a:off x="2508357" y="5451086"/>
                <a:ext cx="927099" cy="1000514"/>
              </a:xfrm>
              <a:custGeom>
                <a:avLst/>
                <a:gdLst>
                  <a:gd name="connsiteX0" fmla="*/ 195300 w 1063814"/>
                  <a:gd name="connsiteY0" fmla="*/ 1084302 h 1084631"/>
                  <a:gd name="connsiteX1" fmla="*/ 6328 w 1063814"/>
                  <a:gd name="connsiteY1" fmla="*/ 947915 h 1084631"/>
                  <a:gd name="connsiteX2" fmla="*/ 136715 w 1063814"/>
                  <a:gd name="connsiteY2" fmla="*/ 722079 h 1084631"/>
                  <a:gd name="connsiteX3" fmla="*/ 636141 w 1063814"/>
                  <a:gd name="connsiteY3" fmla="*/ 588258 h 1084631"/>
                  <a:gd name="connsiteX4" fmla="*/ 724086 w 1063814"/>
                  <a:gd name="connsiteY4" fmla="*/ 0 h 1084631"/>
                  <a:gd name="connsiteX5" fmla="*/ 953696 w 1063814"/>
                  <a:gd name="connsiteY5" fmla="*/ 0 h 1084631"/>
                  <a:gd name="connsiteX6" fmla="*/ 1055472 w 1063814"/>
                  <a:gd name="connsiteY6" fmla="*/ 680775 h 1084631"/>
                  <a:gd name="connsiteX7" fmla="*/ 1052970 w 1063814"/>
                  <a:gd name="connsiteY7" fmla="*/ 680775 h 1084631"/>
                  <a:gd name="connsiteX8" fmla="*/ 1058685 w 1063814"/>
                  <a:gd name="connsiteY8" fmla="*/ 702102 h 1084631"/>
                  <a:gd name="connsiteX9" fmla="*/ 952998 w 1063814"/>
                  <a:gd name="connsiteY9" fmla="*/ 885156 h 1084631"/>
                  <a:gd name="connsiteX10" fmla="*/ 232165 w 1063814"/>
                  <a:gd name="connsiteY10" fmla="*/ 1078302 h 1084631"/>
                  <a:gd name="connsiteX11" fmla="*/ 195300 w 1063814"/>
                  <a:gd name="connsiteY11" fmla="*/ 1084302 h 1084631"/>
                  <a:gd name="connsiteX0" fmla="*/ 228837 w 1060486"/>
                  <a:gd name="connsiteY0" fmla="*/ 1078302 h 1079216"/>
                  <a:gd name="connsiteX1" fmla="*/ 3000 w 1060486"/>
                  <a:gd name="connsiteY1" fmla="*/ 947915 h 1079216"/>
                  <a:gd name="connsiteX2" fmla="*/ 133387 w 1060486"/>
                  <a:gd name="connsiteY2" fmla="*/ 722079 h 1079216"/>
                  <a:gd name="connsiteX3" fmla="*/ 632813 w 1060486"/>
                  <a:gd name="connsiteY3" fmla="*/ 588258 h 1079216"/>
                  <a:gd name="connsiteX4" fmla="*/ 720758 w 1060486"/>
                  <a:gd name="connsiteY4" fmla="*/ 0 h 1079216"/>
                  <a:gd name="connsiteX5" fmla="*/ 950368 w 1060486"/>
                  <a:gd name="connsiteY5" fmla="*/ 0 h 1079216"/>
                  <a:gd name="connsiteX6" fmla="*/ 1052144 w 1060486"/>
                  <a:gd name="connsiteY6" fmla="*/ 680775 h 1079216"/>
                  <a:gd name="connsiteX7" fmla="*/ 1049642 w 1060486"/>
                  <a:gd name="connsiteY7" fmla="*/ 680775 h 1079216"/>
                  <a:gd name="connsiteX8" fmla="*/ 1055357 w 1060486"/>
                  <a:gd name="connsiteY8" fmla="*/ 702102 h 1079216"/>
                  <a:gd name="connsiteX9" fmla="*/ 949670 w 1060486"/>
                  <a:gd name="connsiteY9" fmla="*/ 885156 h 1079216"/>
                  <a:gd name="connsiteX10" fmla="*/ 228837 w 1060486"/>
                  <a:gd name="connsiteY10" fmla="*/ 1078302 h 1079216"/>
                  <a:gd name="connsiteX0" fmla="*/ 3000 w 1060486"/>
                  <a:gd name="connsiteY0" fmla="*/ 947915 h 1079236"/>
                  <a:gd name="connsiteX1" fmla="*/ 133387 w 1060486"/>
                  <a:gd name="connsiteY1" fmla="*/ 722079 h 1079236"/>
                  <a:gd name="connsiteX2" fmla="*/ 632813 w 1060486"/>
                  <a:gd name="connsiteY2" fmla="*/ 588258 h 1079236"/>
                  <a:gd name="connsiteX3" fmla="*/ 720758 w 1060486"/>
                  <a:gd name="connsiteY3" fmla="*/ 0 h 1079236"/>
                  <a:gd name="connsiteX4" fmla="*/ 950368 w 1060486"/>
                  <a:gd name="connsiteY4" fmla="*/ 0 h 1079236"/>
                  <a:gd name="connsiteX5" fmla="*/ 1052144 w 1060486"/>
                  <a:gd name="connsiteY5" fmla="*/ 680775 h 1079236"/>
                  <a:gd name="connsiteX6" fmla="*/ 1049642 w 1060486"/>
                  <a:gd name="connsiteY6" fmla="*/ 680775 h 1079236"/>
                  <a:gd name="connsiteX7" fmla="*/ 1055357 w 1060486"/>
                  <a:gd name="connsiteY7" fmla="*/ 702102 h 1079236"/>
                  <a:gd name="connsiteX8" fmla="*/ 949670 w 1060486"/>
                  <a:gd name="connsiteY8" fmla="*/ 885156 h 1079236"/>
                  <a:gd name="connsiteX9" fmla="*/ 228837 w 1060486"/>
                  <a:gd name="connsiteY9" fmla="*/ 1078302 h 1079236"/>
                  <a:gd name="connsiteX10" fmla="*/ 94440 w 1060486"/>
                  <a:gd name="connsiteY10" fmla="*/ 1039355 h 1079236"/>
                  <a:gd name="connsiteX0" fmla="*/ 73053 w 1000152"/>
                  <a:gd name="connsiteY0" fmla="*/ 722079 h 1079236"/>
                  <a:gd name="connsiteX1" fmla="*/ 572479 w 1000152"/>
                  <a:gd name="connsiteY1" fmla="*/ 588258 h 1079236"/>
                  <a:gd name="connsiteX2" fmla="*/ 660424 w 1000152"/>
                  <a:gd name="connsiteY2" fmla="*/ 0 h 1079236"/>
                  <a:gd name="connsiteX3" fmla="*/ 890034 w 1000152"/>
                  <a:gd name="connsiteY3" fmla="*/ 0 h 1079236"/>
                  <a:gd name="connsiteX4" fmla="*/ 991810 w 1000152"/>
                  <a:gd name="connsiteY4" fmla="*/ 680775 h 1079236"/>
                  <a:gd name="connsiteX5" fmla="*/ 989308 w 1000152"/>
                  <a:gd name="connsiteY5" fmla="*/ 680775 h 1079236"/>
                  <a:gd name="connsiteX6" fmla="*/ 995023 w 1000152"/>
                  <a:gd name="connsiteY6" fmla="*/ 702102 h 1079236"/>
                  <a:gd name="connsiteX7" fmla="*/ 889336 w 1000152"/>
                  <a:gd name="connsiteY7" fmla="*/ 885156 h 1079236"/>
                  <a:gd name="connsiteX8" fmla="*/ 168503 w 1000152"/>
                  <a:gd name="connsiteY8" fmla="*/ 1078302 h 1079236"/>
                  <a:gd name="connsiteX9" fmla="*/ 34106 w 1000152"/>
                  <a:gd name="connsiteY9" fmla="*/ 1039355 h 1079236"/>
                  <a:gd name="connsiteX0" fmla="*/ 0 w 927099"/>
                  <a:gd name="connsiteY0" fmla="*/ 722079 h 1078302"/>
                  <a:gd name="connsiteX1" fmla="*/ 499426 w 927099"/>
                  <a:gd name="connsiteY1" fmla="*/ 588258 h 1078302"/>
                  <a:gd name="connsiteX2" fmla="*/ 587371 w 927099"/>
                  <a:gd name="connsiteY2" fmla="*/ 0 h 1078302"/>
                  <a:gd name="connsiteX3" fmla="*/ 816981 w 927099"/>
                  <a:gd name="connsiteY3" fmla="*/ 0 h 1078302"/>
                  <a:gd name="connsiteX4" fmla="*/ 918757 w 927099"/>
                  <a:gd name="connsiteY4" fmla="*/ 680775 h 1078302"/>
                  <a:gd name="connsiteX5" fmla="*/ 916255 w 927099"/>
                  <a:gd name="connsiteY5" fmla="*/ 680775 h 1078302"/>
                  <a:gd name="connsiteX6" fmla="*/ 921970 w 927099"/>
                  <a:gd name="connsiteY6" fmla="*/ 702102 h 1078302"/>
                  <a:gd name="connsiteX7" fmla="*/ 816283 w 927099"/>
                  <a:gd name="connsiteY7" fmla="*/ 885156 h 1078302"/>
                  <a:gd name="connsiteX8" fmla="*/ 95450 w 927099"/>
                  <a:gd name="connsiteY8" fmla="*/ 1078302 h 1078302"/>
                  <a:gd name="connsiteX0" fmla="*/ 0 w 927099"/>
                  <a:gd name="connsiteY0" fmla="*/ 722079 h 1014802"/>
                  <a:gd name="connsiteX1" fmla="*/ 499426 w 927099"/>
                  <a:gd name="connsiteY1" fmla="*/ 588258 h 1014802"/>
                  <a:gd name="connsiteX2" fmla="*/ 587371 w 927099"/>
                  <a:gd name="connsiteY2" fmla="*/ 0 h 1014802"/>
                  <a:gd name="connsiteX3" fmla="*/ 816981 w 927099"/>
                  <a:gd name="connsiteY3" fmla="*/ 0 h 1014802"/>
                  <a:gd name="connsiteX4" fmla="*/ 918757 w 927099"/>
                  <a:gd name="connsiteY4" fmla="*/ 680775 h 1014802"/>
                  <a:gd name="connsiteX5" fmla="*/ 916255 w 927099"/>
                  <a:gd name="connsiteY5" fmla="*/ 680775 h 1014802"/>
                  <a:gd name="connsiteX6" fmla="*/ 921970 w 927099"/>
                  <a:gd name="connsiteY6" fmla="*/ 702102 h 1014802"/>
                  <a:gd name="connsiteX7" fmla="*/ 816283 w 927099"/>
                  <a:gd name="connsiteY7" fmla="*/ 885156 h 1014802"/>
                  <a:gd name="connsiteX8" fmla="*/ 393900 w 927099"/>
                  <a:gd name="connsiteY8" fmla="*/ 1014802 h 1014802"/>
                  <a:gd name="connsiteX0" fmla="*/ 0 w 927099"/>
                  <a:gd name="connsiteY0" fmla="*/ 722079 h 1014802"/>
                  <a:gd name="connsiteX1" fmla="*/ 499426 w 927099"/>
                  <a:gd name="connsiteY1" fmla="*/ 588258 h 1014802"/>
                  <a:gd name="connsiteX2" fmla="*/ 587371 w 927099"/>
                  <a:gd name="connsiteY2" fmla="*/ 0 h 1014802"/>
                  <a:gd name="connsiteX3" fmla="*/ 816981 w 927099"/>
                  <a:gd name="connsiteY3" fmla="*/ 0 h 1014802"/>
                  <a:gd name="connsiteX4" fmla="*/ 918757 w 927099"/>
                  <a:gd name="connsiteY4" fmla="*/ 680775 h 1014802"/>
                  <a:gd name="connsiteX5" fmla="*/ 916255 w 927099"/>
                  <a:gd name="connsiteY5" fmla="*/ 680775 h 1014802"/>
                  <a:gd name="connsiteX6" fmla="*/ 921970 w 927099"/>
                  <a:gd name="connsiteY6" fmla="*/ 702102 h 1014802"/>
                  <a:gd name="connsiteX7" fmla="*/ 816283 w 927099"/>
                  <a:gd name="connsiteY7" fmla="*/ 885156 h 1014802"/>
                  <a:gd name="connsiteX8" fmla="*/ 393900 w 927099"/>
                  <a:gd name="connsiteY8" fmla="*/ 1014802 h 1014802"/>
                  <a:gd name="connsiteX0" fmla="*/ 0 w 927099"/>
                  <a:gd name="connsiteY0" fmla="*/ 722079 h 1000514"/>
                  <a:gd name="connsiteX1" fmla="*/ 499426 w 927099"/>
                  <a:gd name="connsiteY1" fmla="*/ 588258 h 1000514"/>
                  <a:gd name="connsiteX2" fmla="*/ 587371 w 927099"/>
                  <a:gd name="connsiteY2" fmla="*/ 0 h 1000514"/>
                  <a:gd name="connsiteX3" fmla="*/ 816981 w 927099"/>
                  <a:gd name="connsiteY3" fmla="*/ 0 h 1000514"/>
                  <a:gd name="connsiteX4" fmla="*/ 918757 w 927099"/>
                  <a:gd name="connsiteY4" fmla="*/ 680775 h 1000514"/>
                  <a:gd name="connsiteX5" fmla="*/ 916255 w 927099"/>
                  <a:gd name="connsiteY5" fmla="*/ 680775 h 1000514"/>
                  <a:gd name="connsiteX6" fmla="*/ 921970 w 927099"/>
                  <a:gd name="connsiteY6" fmla="*/ 702102 h 1000514"/>
                  <a:gd name="connsiteX7" fmla="*/ 816283 w 927099"/>
                  <a:gd name="connsiteY7" fmla="*/ 885156 h 1000514"/>
                  <a:gd name="connsiteX8" fmla="*/ 453431 w 927099"/>
                  <a:gd name="connsiteY8" fmla="*/ 1000514 h 1000514"/>
                  <a:gd name="connsiteX0" fmla="*/ 0 w 927099"/>
                  <a:gd name="connsiteY0" fmla="*/ 722079 h 1000514"/>
                  <a:gd name="connsiteX1" fmla="*/ 499426 w 927099"/>
                  <a:gd name="connsiteY1" fmla="*/ 588258 h 1000514"/>
                  <a:gd name="connsiteX2" fmla="*/ 587371 w 927099"/>
                  <a:gd name="connsiteY2" fmla="*/ 0 h 1000514"/>
                  <a:gd name="connsiteX3" fmla="*/ 816981 w 927099"/>
                  <a:gd name="connsiteY3" fmla="*/ 0 h 1000514"/>
                  <a:gd name="connsiteX4" fmla="*/ 918757 w 927099"/>
                  <a:gd name="connsiteY4" fmla="*/ 680775 h 1000514"/>
                  <a:gd name="connsiteX5" fmla="*/ 921970 w 927099"/>
                  <a:gd name="connsiteY5" fmla="*/ 702102 h 1000514"/>
                  <a:gd name="connsiteX6" fmla="*/ 816283 w 927099"/>
                  <a:gd name="connsiteY6" fmla="*/ 885156 h 1000514"/>
                  <a:gd name="connsiteX7" fmla="*/ 453431 w 927099"/>
                  <a:gd name="connsiteY7" fmla="*/ 1000514 h 1000514"/>
                  <a:gd name="connsiteX0" fmla="*/ 0 w 927099"/>
                  <a:gd name="connsiteY0" fmla="*/ 722079 h 1000514"/>
                  <a:gd name="connsiteX1" fmla="*/ 499426 w 927099"/>
                  <a:gd name="connsiteY1" fmla="*/ 588258 h 1000514"/>
                  <a:gd name="connsiteX2" fmla="*/ 587371 w 927099"/>
                  <a:gd name="connsiteY2" fmla="*/ 0 h 1000514"/>
                  <a:gd name="connsiteX3" fmla="*/ 816981 w 927099"/>
                  <a:gd name="connsiteY3" fmla="*/ 0 h 1000514"/>
                  <a:gd name="connsiteX4" fmla="*/ 921970 w 927099"/>
                  <a:gd name="connsiteY4" fmla="*/ 702102 h 1000514"/>
                  <a:gd name="connsiteX5" fmla="*/ 816283 w 927099"/>
                  <a:gd name="connsiteY5" fmla="*/ 885156 h 1000514"/>
                  <a:gd name="connsiteX6" fmla="*/ 453431 w 927099"/>
                  <a:gd name="connsiteY6" fmla="*/ 1000514 h 1000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7099" h="1000514">
                    <a:moveTo>
                      <a:pt x="0" y="722079"/>
                    </a:moveTo>
                    <a:lnTo>
                      <a:pt x="499426" y="588258"/>
                    </a:lnTo>
                    <a:lnTo>
                      <a:pt x="587371" y="0"/>
                    </a:lnTo>
                    <a:lnTo>
                      <a:pt x="816981" y="0"/>
                    </a:lnTo>
                    <a:lnTo>
                      <a:pt x="921970" y="702102"/>
                    </a:lnTo>
                    <a:cubicBezTo>
                      <a:pt x="943334" y="781835"/>
                      <a:pt x="896016" y="863791"/>
                      <a:pt x="816283" y="885156"/>
                    </a:cubicBezTo>
                    <a:lnTo>
                      <a:pt x="453431" y="1000514"/>
                    </a:lnTo>
                  </a:path>
                </a:pathLst>
              </a:custGeom>
              <a:solidFill>
                <a:srgbClr val="00B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AAB5AD9E-E750-9B2A-57AC-221E778D6B2F}"/>
                  </a:ext>
                </a:extLst>
              </p:cNvPr>
              <p:cNvSpPr/>
              <p:nvPr/>
            </p:nvSpPr>
            <p:spPr>
              <a:xfrm rot="20700000">
                <a:off x="2702261" y="4592812"/>
                <a:ext cx="1161951" cy="1796428"/>
              </a:xfrm>
              <a:custGeom>
                <a:avLst/>
                <a:gdLst>
                  <a:gd name="connsiteX0" fmla="*/ 997503 w 1161951"/>
                  <a:gd name="connsiteY0" fmla="*/ 21159 h 1796428"/>
                  <a:gd name="connsiteX1" fmla="*/ 1161951 w 1161951"/>
                  <a:gd name="connsiteY1" fmla="*/ 269254 h 1796428"/>
                  <a:gd name="connsiteX2" fmla="*/ 1161951 w 1161951"/>
                  <a:gd name="connsiteY2" fmla="*/ 1079387 h 1796428"/>
                  <a:gd name="connsiteX3" fmla="*/ 1159134 w 1161951"/>
                  <a:gd name="connsiteY3" fmla="*/ 1079387 h 1796428"/>
                  <a:gd name="connsiteX4" fmla="*/ 1156679 w 1161951"/>
                  <a:gd name="connsiteY4" fmla="*/ 1103744 h 1796428"/>
                  <a:gd name="connsiteX5" fmla="*/ 976031 w 1161951"/>
                  <a:gd name="connsiteY5" fmla="*/ 1250976 h 1796428"/>
                  <a:gd name="connsiteX6" fmla="*/ 458987 w 1161951"/>
                  <a:gd name="connsiteY6" fmla="*/ 1250976 h 1796428"/>
                  <a:gd name="connsiteX7" fmla="*/ 221786 w 1161951"/>
                  <a:gd name="connsiteY7" fmla="*/ 1796428 h 1796428"/>
                  <a:gd name="connsiteX8" fmla="*/ 0 w 1161951"/>
                  <a:gd name="connsiteY8" fmla="*/ 1737001 h 1796428"/>
                  <a:gd name="connsiteX9" fmla="*/ 80306 w 1161951"/>
                  <a:gd name="connsiteY9" fmla="*/ 1031649 h 1796428"/>
                  <a:gd name="connsiteX10" fmla="*/ 229769 w 1161951"/>
                  <a:gd name="connsiteY10" fmla="*/ 882186 h 1796428"/>
                  <a:gd name="connsiteX11" fmla="*/ 293248 w 1161951"/>
                  <a:gd name="connsiteY11" fmla="*/ 881442 h 1796428"/>
                  <a:gd name="connsiteX12" fmla="*/ 293248 w 1161951"/>
                  <a:gd name="connsiteY12" fmla="*/ 269254 h 1796428"/>
                  <a:gd name="connsiteX13" fmla="*/ 562502 w 1161951"/>
                  <a:gd name="connsiteY13" fmla="*/ 0 h 1796428"/>
                  <a:gd name="connsiteX14" fmla="*/ 892697 w 1161951"/>
                  <a:gd name="connsiteY14" fmla="*/ 0 h 1796428"/>
                  <a:gd name="connsiteX15" fmla="*/ 997503 w 1161951"/>
                  <a:gd name="connsiteY15" fmla="*/ 21159 h 1796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61951" h="1796428">
                    <a:moveTo>
                      <a:pt x="997503" y="21159"/>
                    </a:moveTo>
                    <a:cubicBezTo>
                      <a:pt x="1094142" y="62034"/>
                      <a:pt x="1161951" y="157725"/>
                      <a:pt x="1161951" y="269254"/>
                    </a:cubicBezTo>
                    <a:lnTo>
                      <a:pt x="1161951" y="1079387"/>
                    </a:lnTo>
                    <a:lnTo>
                      <a:pt x="1159134" y="1079387"/>
                    </a:lnTo>
                    <a:lnTo>
                      <a:pt x="1156679" y="1103744"/>
                    </a:lnTo>
                    <a:cubicBezTo>
                      <a:pt x="1139484" y="1187770"/>
                      <a:pt x="1065140" y="1250977"/>
                      <a:pt x="976031" y="1250976"/>
                    </a:cubicBezTo>
                    <a:lnTo>
                      <a:pt x="458987" y="1250976"/>
                    </a:lnTo>
                    <a:lnTo>
                      <a:pt x="221786" y="1796428"/>
                    </a:lnTo>
                    <a:lnTo>
                      <a:pt x="0" y="1737001"/>
                    </a:lnTo>
                    <a:lnTo>
                      <a:pt x="80306" y="1031649"/>
                    </a:lnTo>
                    <a:cubicBezTo>
                      <a:pt x="80306" y="949103"/>
                      <a:pt x="147223" y="882187"/>
                      <a:pt x="229769" y="882186"/>
                    </a:cubicBezTo>
                    <a:lnTo>
                      <a:pt x="293248" y="881442"/>
                    </a:lnTo>
                    <a:lnTo>
                      <a:pt x="293248" y="269254"/>
                    </a:lnTo>
                    <a:cubicBezTo>
                      <a:pt x="293248" y="120549"/>
                      <a:pt x="413797" y="0"/>
                      <a:pt x="562502" y="0"/>
                    </a:cubicBezTo>
                    <a:lnTo>
                      <a:pt x="892697" y="0"/>
                    </a:lnTo>
                    <a:cubicBezTo>
                      <a:pt x="929873" y="0"/>
                      <a:pt x="965290" y="7534"/>
                      <a:pt x="997503" y="21159"/>
                    </a:cubicBezTo>
                    <a:close/>
                  </a:path>
                </a:pathLst>
              </a:custGeom>
              <a:solidFill>
                <a:srgbClr val="00B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F577A56D-4578-19AA-7546-A34729120C76}"/>
                  </a:ext>
                </a:extLst>
              </p:cNvPr>
              <p:cNvSpPr/>
              <p:nvPr/>
            </p:nvSpPr>
            <p:spPr>
              <a:xfrm>
                <a:off x="2907227" y="4849514"/>
                <a:ext cx="818171" cy="670252"/>
              </a:xfrm>
              <a:custGeom>
                <a:avLst/>
                <a:gdLst>
                  <a:gd name="connsiteX0" fmla="*/ 577018 w 818171"/>
                  <a:gd name="connsiteY0" fmla="*/ 1119 h 757777"/>
                  <a:gd name="connsiteX1" fmla="*/ 674814 w 818171"/>
                  <a:gd name="connsiteY1" fmla="*/ 87525 h 757777"/>
                  <a:gd name="connsiteX2" fmla="*/ 814120 w 818171"/>
                  <a:gd name="connsiteY2" fmla="*/ 607423 h 757777"/>
                  <a:gd name="connsiteX3" fmla="*/ 772629 w 818171"/>
                  <a:gd name="connsiteY3" fmla="*/ 731151 h 757777"/>
                  <a:gd name="connsiteX4" fmla="*/ 750138 w 818171"/>
                  <a:gd name="connsiteY4" fmla="*/ 742323 h 757777"/>
                  <a:gd name="connsiteX5" fmla="*/ 740976 w 818171"/>
                  <a:gd name="connsiteY5" fmla="*/ 748500 h 757777"/>
                  <a:gd name="connsiteX6" fmla="*/ 735460 w 818171"/>
                  <a:gd name="connsiteY6" fmla="*/ 749614 h 757777"/>
                  <a:gd name="connsiteX7" fmla="*/ 730645 w 818171"/>
                  <a:gd name="connsiteY7" fmla="*/ 752005 h 757777"/>
                  <a:gd name="connsiteX8" fmla="*/ 720450 w 818171"/>
                  <a:gd name="connsiteY8" fmla="*/ 752644 h 757777"/>
                  <a:gd name="connsiteX9" fmla="*/ 695025 w 818171"/>
                  <a:gd name="connsiteY9" fmla="*/ 757777 h 757777"/>
                  <a:gd name="connsiteX10" fmla="*/ 118051 w 818171"/>
                  <a:gd name="connsiteY10" fmla="*/ 757777 h 757777"/>
                  <a:gd name="connsiteX11" fmla="*/ 0 w 818171"/>
                  <a:gd name="connsiteY11" fmla="*/ 639726 h 757777"/>
                  <a:gd name="connsiteX12" fmla="*/ 118051 w 818171"/>
                  <a:gd name="connsiteY12" fmla="*/ 521675 h 757777"/>
                  <a:gd name="connsiteX13" fmla="*/ 546713 w 818171"/>
                  <a:gd name="connsiteY13" fmla="*/ 521675 h 757777"/>
                  <a:gd name="connsiteX14" fmla="*/ 446757 w 818171"/>
                  <a:gd name="connsiteY14" fmla="*/ 148633 h 757777"/>
                  <a:gd name="connsiteX15" fmla="*/ 530232 w 818171"/>
                  <a:gd name="connsiteY15" fmla="*/ 4051 h 757777"/>
                  <a:gd name="connsiteX16" fmla="*/ 577018 w 818171"/>
                  <a:gd name="connsiteY16" fmla="*/ 1119 h 757777"/>
                  <a:gd name="connsiteX0" fmla="*/ 577018 w 818171"/>
                  <a:gd name="connsiteY0" fmla="*/ 0 h 756658"/>
                  <a:gd name="connsiteX1" fmla="*/ 674814 w 818171"/>
                  <a:gd name="connsiteY1" fmla="*/ 86406 h 756658"/>
                  <a:gd name="connsiteX2" fmla="*/ 814120 w 818171"/>
                  <a:gd name="connsiteY2" fmla="*/ 606304 h 756658"/>
                  <a:gd name="connsiteX3" fmla="*/ 772629 w 818171"/>
                  <a:gd name="connsiteY3" fmla="*/ 730032 h 756658"/>
                  <a:gd name="connsiteX4" fmla="*/ 750138 w 818171"/>
                  <a:gd name="connsiteY4" fmla="*/ 741204 h 756658"/>
                  <a:gd name="connsiteX5" fmla="*/ 740976 w 818171"/>
                  <a:gd name="connsiteY5" fmla="*/ 747381 h 756658"/>
                  <a:gd name="connsiteX6" fmla="*/ 735460 w 818171"/>
                  <a:gd name="connsiteY6" fmla="*/ 748495 h 756658"/>
                  <a:gd name="connsiteX7" fmla="*/ 730645 w 818171"/>
                  <a:gd name="connsiteY7" fmla="*/ 750886 h 756658"/>
                  <a:gd name="connsiteX8" fmla="*/ 720450 w 818171"/>
                  <a:gd name="connsiteY8" fmla="*/ 751525 h 756658"/>
                  <a:gd name="connsiteX9" fmla="*/ 695025 w 818171"/>
                  <a:gd name="connsiteY9" fmla="*/ 756658 h 756658"/>
                  <a:gd name="connsiteX10" fmla="*/ 118051 w 818171"/>
                  <a:gd name="connsiteY10" fmla="*/ 756658 h 756658"/>
                  <a:gd name="connsiteX11" fmla="*/ 0 w 818171"/>
                  <a:gd name="connsiteY11" fmla="*/ 638607 h 756658"/>
                  <a:gd name="connsiteX12" fmla="*/ 118051 w 818171"/>
                  <a:gd name="connsiteY12" fmla="*/ 520556 h 756658"/>
                  <a:gd name="connsiteX13" fmla="*/ 546713 w 818171"/>
                  <a:gd name="connsiteY13" fmla="*/ 520556 h 756658"/>
                  <a:gd name="connsiteX14" fmla="*/ 446757 w 818171"/>
                  <a:gd name="connsiteY14" fmla="*/ 147514 h 756658"/>
                  <a:gd name="connsiteX15" fmla="*/ 577018 w 818171"/>
                  <a:gd name="connsiteY15" fmla="*/ 0 h 756658"/>
                  <a:gd name="connsiteX0" fmla="*/ 577018 w 818171"/>
                  <a:gd name="connsiteY0" fmla="*/ 0 h 756658"/>
                  <a:gd name="connsiteX1" fmla="*/ 674814 w 818171"/>
                  <a:gd name="connsiteY1" fmla="*/ 86406 h 756658"/>
                  <a:gd name="connsiteX2" fmla="*/ 814120 w 818171"/>
                  <a:gd name="connsiteY2" fmla="*/ 606304 h 756658"/>
                  <a:gd name="connsiteX3" fmla="*/ 772629 w 818171"/>
                  <a:gd name="connsiteY3" fmla="*/ 730032 h 756658"/>
                  <a:gd name="connsiteX4" fmla="*/ 750138 w 818171"/>
                  <a:gd name="connsiteY4" fmla="*/ 741204 h 756658"/>
                  <a:gd name="connsiteX5" fmla="*/ 740976 w 818171"/>
                  <a:gd name="connsiteY5" fmla="*/ 747381 h 756658"/>
                  <a:gd name="connsiteX6" fmla="*/ 735460 w 818171"/>
                  <a:gd name="connsiteY6" fmla="*/ 748495 h 756658"/>
                  <a:gd name="connsiteX7" fmla="*/ 730645 w 818171"/>
                  <a:gd name="connsiteY7" fmla="*/ 750886 h 756658"/>
                  <a:gd name="connsiteX8" fmla="*/ 720450 w 818171"/>
                  <a:gd name="connsiteY8" fmla="*/ 751525 h 756658"/>
                  <a:gd name="connsiteX9" fmla="*/ 695025 w 818171"/>
                  <a:gd name="connsiteY9" fmla="*/ 756658 h 756658"/>
                  <a:gd name="connsiteX10" fmla="*/ 118051 w 818171"/>
                  <a:gd name="connsiteY10" fmla="*/ 756658 h 756658"/>
                  <a:gd name="connsiteX11" fmla="*/ 0 w 818171"/>
                  <a:gd name="connsiteY11" fmla="*/ 638607 h 756658"/>
                  <a:gd name="connsiteX12" fmla="*/ 118051 w 818171"/>
                  <a:gd name="connsiteY12" fmla="*/ 520556 h 756658"/>
                  <a:gd name="connsiteX13" fmla="*/ 546713 w 818171"/>
                  <a:gd name="connsiteY13" fmla="*/ 520556 h 756658"/>
                  <a:gd name="connsiteX14" fmla="*/ 446757 w 818171"/>
                  <a:gd name="connsiteY14" fmla="*/ 147514 h 756658"/>
                  <a:gd name="connsiteX15" fmla="*/ 668458 w 818171"/>
                  <a:gd name="connsiteY15" fmla="*/ 91440 h 756658"/>
                  <a:gd name="connsiteX0" fmla="*/ 674814 w 818171"/>
                  <a:gd name="connsiteY0" fmla="*/ 35943 h 706195"/>
                  <a:gd name="connsiteX1" fmla="*/ 814120 w 818171"/>
                  <a:gd name="connsiteY1" fmla="*/ 555841 h 706195"/>
                  <a:gd name="connsiteX2" fmla="*/ 772629 w 818171"/>
                  <a:gd name="connsiteY2" fmla="*/ 679569 h 706195"/>
                  <a:gd name="connsiteX3" fmla="*/ 750138 w 818171"/>
                  <a:gd name="connsiteY3" fmla="*/ 690741 h 706195"/>
                  <a:gd name="connsiteX4" fmla="*/ 740976 w 818171"/>
                  <a:gd name="connsiteY4" fmla="*/ 696918 h 706195"/>
                  <a:gd name="connsiteX5" fmla="*/ 735460 w 818171"/>
                  <a:gd name="connsiteY5" fmla="*/ 698032 h 706195"/>
                  <a:gd name="connsiteX6" fmla="*/ 730645 w 818171"/>
                  <a:gd name="connsiteY6" fmla="*/ 700423 h 706195"/>
                  <a:gd name="connsiteX7" fmla="*/ 720450 w 818171"/>
                  <a:gd name="connsiteY7" fmla="*/ 701062 h 706195"/>
                  <a:gd name="connsiteX8" fmla="*/ 695025 w 818171"/>
                  <a:gd name="connsiteY8" fmla="*/ 706195 h 706195"/>
                  <a:gd name="connsiteX9" fmla="*/ 118051 w 818171"/>
                  <a:gd name="connsiteY9" fmla="*/ 706195 h 706195"/>
                  <a:gd name="connsiteX10" fmla="*/ 0 w 818171"/>
                  <a:gd name="connsiteY10" fmla="*/ 588144 h 706195"/>
                  <a:gd name="connsiteX11" fmla="*/ 118051 w 818171"/>
                  <a:gd name="connsiteY11" fmla="*/ 470093 h 706195"/>
                  <a:gd name="connsiteX12" fmla="*/ 546713 w 818171"/>
                  <a:gd name="connsiteY12" fmla="*/ 470093 h 706195"/>
                  <a:gd name="connsiteX13" fmla="*/ 446757 w 818171"/>
                  <a:gd name="connsiteY13" fmla="*/ 97051 h 706195"/>
                  <a:gd name="connsiteX14" fmla="*/ 668458 w 818171"/>
                  <a:gd name="connsiteY14" fmla="*/ 40977 h 706195"/>
                  <a:gd name="connsiteX0" fmla="*/ 674814 w 818171"/>
                  <a:gd name="connsiteY0" fmla="*/ 0 h 670252"/>
                  <a:gd name="connsiteX1" fmla="*/ 814120 w 818171"/>
                  <a:gd name="connsiteY1" fmla="*/ 519898 h 670252"/>
                  <a:gd name="connsiteX2" fmla="*/ 772629 w 818171"/>
                  <a:gd name="connsiteY2" fmla="*/ 643626 h 670252"/>
                  <a:gd name="connsiteX3" fmla="*/ 750138 w 818171"/>
                  <a:gd name="connsiteY3" fmla="*/ 654798 h 670252"/>
                  <a:gd name="connsiteX4" fmla="*/ 740976 w 818171"/>
                  <a:gd name="connsiteY4" fmla="*/ 660975 h 670252"/>
                  <a:gd name="connsiteX5" fmla="*/ 735460 w 818171"/>
                  <a:gd name="connsiteY5" fmla="*/ 662089 h 670252"/>
                  <a:gd name="connsiteX6" fmla="*/ 730645 w 818171"/>
                  <a:gd name="connsiteY6" fmla="*/ 664480 h 670252"/>
                  <a:gd name="connsiteX7" fmla="*/ 720450 w 818171"/>
                  <a:gd name="connsiteY7" fmla="*/ 665119 h 670252"/>
                  <a:gd name="connsiteX8" fmla="*/ 695025 w 818171"/>
                  <a:gd name="connsiteY8" fmla="*/ 670252 h 670252"/>
                  <a:gd name="connsiteX9" fmla="*/ 118051 w 818171"/>
                  <a:gd name="connsiteY9" fmla="*/ 670252 h 670252"/>
                  <a:gd name="connsiteX10" fmla="*/ 0 w 818171"/>
                  <a:gd name="connsiteY10" fmla="*/ 552201 h 670252"/>
                  <a:gd name="connsiteX11" fmla="*/ 118051 w 818171"/>
                  <a:gd name="connsiteY11" fmla="*/ 434150 h 670252"/>
                  <a:gd name="connsiteX12" fmla="*/ 546713 w 818171"/>
                  <a:gd name="connsiteY12" fmla="*/ 434150 h 670252"/>
                  <a:gd name="connsiteX13" fmla="*/ 446757 w 818171"/>
                  <a:gd name="connsiteY13" fmla="*/ 61108 h 670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18171" h="670252">
                    <a:moveTo>
                      <a:pt x="674814" y="0"/>
                    </a:moveTo>
                    <a:lnTo>
                      <a:pt x="814120" y="519898"/>
                    </a:lnTo>
                    <a:cubicBezTo>
                      <a:pt x="826776" y="567130"/>
                      <a:pt x="808918" y="615350"/>
                      <a:pt x="772629" y="643626"/>
                    </a:cubicBezTo>
                    <a:lnTo>
                      <a:pt x="750138" y="654798"/>
                    </a:lnTo>
                    <a:lnTo>
                      <a:pt x="740976" y="660975"/>
                    </a:lnTo>
                    <a:lnTo>
                      <a:pt x="735460" y="662089"/>
                    </a:lnTo>
                    <a:lnTo>
                      <a:pt x="730645" y="664480"/>
                    </a:lnTo>
                    <a:lnTo>
                      <a:pt x="720450" y="665119"/>
                    </a:lnTo>
                    <a:lnTo>
                      <a:pt x="695025" y="670252"/>
                    </a:lnTo>
                    <a:lnTo>
                      <a:pt x="118051" y="670252"/>
                    </a:lnTo>
                    <a:cubicBezTo>
                      <a:pt x="52853" y="670252"/>
                      <a:pt x="0" y="617399"/>
                      <a:pt x="0" y="552201"/>
                    </a:cubicBezTo>
                    <a:cubicBezTo>
                      <a:pt x="0" y="487003"/>
                      <a:pt x="52853" y="434150"/>
                      <a:pt x="118051" y="434150"/>
                    </a:cubicBezTo>
                    <a:lnTo>
                      <a:pt x="546713" y="434150"/>
                    </a:lnTo>
                    <a:lnTo>
                      <a:pt x="446757" y="61108"/>
                    </a:lnTo>
                  </a:path>
                </a:pathLst>
              </a:custGeom>
              <a:solidFill>
                <a:srgbClr val="00B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B0781F55-E40F-4E4E-039C-D69BA35F71D3}"/>
                  </a:ext>
                </a:extLst>
              </p:cNvPr>
              <p:cNvSpPr/>
              <p:nvPr/>
            </p:nvSpPr>
            <p:spPr>
              <a:xfrm>
                <a:off x="2280697" y="3517055"/>
                <a:ext cx="1276965" cy="1276965"/>
              </a:xfrm>
              <a:prstGeom prst="ellipse">
                <a:avLst/>
              </a:prstGeom>
              <a:solidFill>
                <a:srgbClr val="00B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E23F6896-CA7C-1A03-5949-108D3E254631}"/>
                  </a:ext>
                </a:extLst>
              </p:cNvPr>
              <p:cNvSpPr/>
              <p:nvPr/>
            </p:nvSpPr>
            <p:spPr>
              <a:xfrm rot="20700000">
                <a:off x="2543494" y="4614523"/>
                <a:ext cx="306848" cy="777352"/>
              </a:xfrm>
              <a:custGeom>
                <a:avLst/>
                <a:gdLst>
                  <a:gd name="connsiteX0" fmla="*/ 164002 w 306848"/>
                  <a:gd name="connsiteY0" fmla="*/ 9276 h 777352"/>
                  <a:gd name="connsiteX1" fmla="*/ 236103 w 306848"/>
                  <a:gd name="connsiteY1" fmla="*/ 118050 h 777352"/>
                  <a:gd name="connsiteX2" fmla="*/ 233518 w 306848"/>
                  <a:gd name="connsiteY2" fmla="*/ 374876 h 777352"/>
                  <a:gd name="connsiteX3" fmla="*/ 233580 w 306848"/>
                  <a:gd name="connsiteY3" fmla="*/ 381542 h 777352"/>
                  <a:gd name="connsiteX4" fmla="*/ 306848 w 306848"/>
                  <a:gd name="connsiteY4" fmla="*/ 308274 h 777352"/>
                  <a:gd name="connsiteX5" fmla="*/ 306848 w 306848"/>
                  <a:gd name="connsiteY5" fmla="*/ 642172 h 777352"/>
                  <a:gd name="connsiteX6" fmla="*/ 206245 w 306848"/>
                  <a:gd name="connsiteY6" fmla="*/ 742775 h 777352"/>
                  <a:gd name="connsiteX7" fmla="*/ 78348 w 306848"/>
                  <a:gd name="connsiteY7" fmla="*/ 768708 h 777352"/>
                  <a:gd name="connsiteX8" fmla="*/ 73189 w 306848"/>
                  <a:gd name="connsiteY8" fmla="*/ 765281 h 777352"/>
                  <a:gd name="connsiteX9" fmla="*/ 72101 w 306848"/>
                  <a:gd name="connsiteY9" fmla="*/ 765061 h 777352"/>
                  <a:gd name="connsiteX10" fmla="*/ 0 w 306848"/>
                  <a:gd name="connsiteY10" fmla="*/ 656288 h 777352"/>
                  <a:gd name="connsiteX11" fmla="*/ 0 w 306848"/>
                  <a:gd name="connsiteY11" fmla="*/ 118051 h 777352"/>
                  <a:gd name="connsiteX12" fmla="*/ 118052 w 306848"/>
                  <a:gd name="connsiteY12" fmla="*/ 0 h 777352"/>
                  <a:gd name="connsiteX13" fmla="*/ 164002 w 306848"/>
                  <a:gd name="connsiteY13" fmla="*/ 9276 h 777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6848" h="777352">
                    <a:moveTo>
                      <a:pt x="164002" y="9276"/>
                    </a:moveTo>
                    <a:cubicBezTo>
                      <a:pt x="206374" y="27198"/>
                      <a:pt x="236103" y="69153"/>
                      <a:pt x="236103" y="118050"/>
                    </a:cubicBezTo>
                    <a:lnTo>
                      <a:pt x="233518" y="374876"/>
                    </a:lnTo>
                    <a:lnTo>
                      <a:pt x="233580" y="381542"/>
                    </a:lnTo>
                    <a:lnTo>
                      <a:pt x="306848" y="308274"/>
                    </a:lnTo>
                    <a:lnTo>
                      <a:pt x="306848" y="642172"/>
                    </a:lnTo>
                    <a:lnTo>
                      <a:pt x="206245" y="742775"/>
                    </a:lnTo>
                    <a:cubicBezTo>
                      <a:pt x="171668" y="777352"/>
                      <a:pt x="120981" y="785997"/>
                      <a:pt x="78348" y="768708"/>
                    </a:cubicBezTo>
                    <a:lnTo>
                      <a:pt x="73189" y="765281"/>
                    </a:lnTo>
                    <a:lnTo>
                      <a:pt x="72101" y="765061"/>
                    </a:lnTo>
                    <a:cubicBezTo>
                      <a:pt x="29730" y="747141"/>
                      <a:pt x="0" y="705187"/>
                      <a:pt x="0" y="656288"/>
                    </a:cubicBezTo>
                    <a:lnTo>
                      <a:pt x="0" y="118051"/>
                    </a:lnTo>
                    <a:cubicBezTo>
                      <a:pt x="1" y="52852"/>
                      <a:pt x="52854" y="-1"/>
                      <a:pt x="118052" y="0"/>
                    </a:cubicBezTo>
                    <a:cubicBezTo>
                      <a:pt x="134352" y="0"/>
                      <a:pt x="149879" y="3303"/>
                      <a:pt x="164002" y="9276"/>
                    </a:cubicBezTo>
                    <a:close/>
                  </a:path>
                </a:pathLst>
              </a:custGeom>
              <a:solidFill>
                <a:srgbClr val="00B050"/>
              </a:solidFill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EB71BD30-40C9-9135-A0BC-FBBAD3ACFE61}"/>
                </a:ext>
              </a:extLst>
            </p:cNvPr>
            <p:cNvSpPr/>
            <p:nvPr/>
          </p:nvSpPr>
          <p:spPr>
            <a:xfrm>
              <a:off x="7673504" y="4262065"/>
              <a:ext cx="78428" cy="78428"/>
            </a:xfrm>
            <a:prstGeom prst="ellipse">
              <a:avLst/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08D8E52C-B6ED-C24B-D766-A1578C687495}"/>
                </a:ext>
              </a:extLst>
            </p:cNvPr>
            <p:cNvSpPr/>
            <p:nvPr/>
          </p:nvSpPr>
          <p:spPr>
            <a:xfrm>
              <a:off x="7591713" y="4248151"/>
              <a:ext cx="323564" cy="93994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" name="楕円 176">
              <a:extLst>
                <a:ext uri="{FF2B5EF4-FFF2-40B4-BE49-F238E27FC236}">
                  <a16:creationId xmlns:a16="http://schemas.microsoft.com/office/drawing/2014/main" id="{60CFB6E5-445E-D475-ADB8-37106C740219}"/>
                </a:ext>
              </a:extLst>
            </p:cNvPr>
            <p:cNvSpPr/>
            <p:nvPr/>
          </p:nvSpPr>
          <p:spPr>
            <a:xfrm>
              <a:off x="8015575" y="4248151"/>
              <a:ext cx="323564" cy="93994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" name="楕円 177">
              <a:extLst>
                <a:ext uri="{FF2B5EF4-FFF2-40B4-BE49-F238E27FC236}">
                  <a16:creationId xmlns:a16="http://schemas.microsoft.com/office/drawing/2014/main" id="{8FDFED88-ADAE-48C2-C28F-2A56D28E16FB}"/>
                </a:ext>
              </a:extLst>
            </p:cNvPr>
            <p:cNvSpPr/>
            <p:nvPr/>
          </p:nvSpPr>
          <p:spPr>
            <a:xfrm>
              <a:off x="7620805" y="4255953"/>
              <a:ext cx="73160" cy="73160"/>
            </a:xfrm>
            <a:prstGeom prst="ellipse">
              <a:avLst/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9" name="楕円 178">
              <a:extLst>
                <a:ext uri="{FF2B5EF4-FFF2-40B4-BE49-F238E27FC236}">
                  <a16:creationId xmlns:a16="http://schemas.microsoft.com/office/drawing/2014/main" id="{62746EEB-6726-B98F-14CA-23EB43BECBD1}"/>
                </a:ext>
              </a:extLst>
            </p:cNvPr>
            <p:cNvSpPr/>
            <p:nvPr/>
          </p:nvSpPr>
          <p:spPr>
            <a:xfrm>
              <a:off x="8051812" y="4255953"/>
              <a:ext cx="73160" cy="73160"/>
            </a:xfrm>
            <a:prstGeom prst="ellipse">
              <a:avLst/>
            </a:prstGeom>
            <a:solidFill>
              <a:schemeClr val="tx1"/>
            </a:solidFill>
            <a:ln w="571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457BEBC8-4571-CACF-0C31-ACE1550A2CE8}"/>
                </a:ext>
              </a:extLst>
            </p:cNvPr>
            <p:cNvSpPr/>
            <p:nvPr/>
          </p:nvSpPr>
          <p:spPr>
            <a:xfrm>
              <a:off x="7778749" y="4328299"/>
              <a:ext cx="135529" cy="246876"/>
            </a:xfrm>
            <a:custGeom>
              <a:avLst/>
              <a:gdLst>
                <a:gd name="connsiteX0" fmla="*/ 139700 w 165100"/>
                <a:gd name="connsiteY0" fmla="*/ 0 h 225425"/>
                <a:gd name="connsiteX1" fmla="*/ 0 w 165100"/>
                <a:gd name="connsiteY1" fmla="*/ 225425 h 225425"/>
                <a:gd name="connsiteX2" fmla="*/ 165100 w 165100"/>
                <a:gd name="connsiteY2" fmla="*/ 225425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100" h="225425">
                  <a:moveTo>
                    <a:pt x="139700" y="0"/>
                  </a:moveTo>
                  <a:lnTo>
                    <a:pt x="0" y="225425"/>
                  </a:lnTo>
                  <a:lnTo>
                    <a:pt x="165100" y="225425"/>
                  </a:ln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57250DF-AEAC-D433-D018-02EDF7875C73}"/>
              </a:ext>
            </a:extLst>
          </p:cNvPr>
          <p:cNvSpPr txBox="1"/>
          <p:nvPr/>
        </p:nvSpPr>
        <p:spPr>
          <a:xfrm>
            <a:off x="3821933" y="2118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考える人のイラスト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30114741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Meiryo UI</vt:lpstr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il315_考える人のイラスト</dc:title>
  <dc:subject>il315_考える人のイラスト</dc:subject>
  <dc:creator>ぱわぽすけ</dc:creator>
  <cp:lastModifiedBy/>
  <cp:revision>1</cp:revision>
  <dcterms:created xsi:type="dcterms:W3CDTF">2014-10-29T04:47:26Z</dcterms:created>
  <dcterms:modified xsi:type="dcterms:W3CDTF">2024-11-17T17:19:21Z</dcterms:modified>
  <cp:version>1</cp:version>
</cp:coreProperties>
</file>