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561" r:id="rId2"/>
    <p:sldId id="56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FF6699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©2024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E83BE092-BF50-921E-D03D-882AD342E874}"/>
              </a:ext>
            </a:extLst>
          </p:cNvPr>
          <p:cNvSpPr txBox="1"/>
          <p:nvPr/>
        </p:nvSpPr>
        <p:spPr>
          <a:xfrm>
            <a:off x="3821933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新紙幣利用可マーク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218E823-134E-3D08-C70A-1E3C8FAD5DD0}"/>
              </a:ext>
            </a:extLst>
          </p:cNvPr>
          <p:cNvGrpSpPr/>
          <p:nvPr/>
        </p:nvGrpSpPr>
        <p:grpSpPr>
          <a:xfrm>
            <a:off x="636244" y="3755875"/>
            <a:ext cx="2736304" cy="2736304"/>
            <a:chOff x="636244" y="631675"/>
            <a:chExt cx="2736304" cy="273630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A940440-7FE1-5E4C-ACCB-EDD140D26F79}"/>
                </a:ext>
              </a:extLst>
            </p:cNvPr>
            <p:cNvGrpSpPr/>
            <p:nvPr/>
          </p:nvGrpSpPr>
          <p:grpSpPr>
            <a:xfrm>
              <a:off x="636244" y="631675"/>
              <a:ext cx="2736304" cy="2736304"/>
              <a:chOff x="3730383" y="3741016"/>
              <a:chExt cx="2736304" cy="2736304"/>
            </a:xfrm>
          </p:grpSpPr>
          <p:sp>
            <p:nvSpPr>
              <p:cNvPr id="313" name="四角形: 角を丸くする 312">
                <a:extLst>
                  <a:ext uri="{FF2B5EF4-FFF2-40B4-BE49-F238E27FC236}">
                    <a16:creationId xmlns:a16="http://schemas.microsoft.com/office/drawing/2014/main" id="{53593123-D8A3-3177-E2F3-A9ED9F1BB286}"/>
                  </a:ext>
                </a:extLst>
              </p:cNvPr>
              <p:cNvSpPr/>
              <p:nvPr/>
            </p:nvSpPr>
            <p:spPr>
              <a:xfrm>
                <a:off x="3802130" y="3789750"/>
                <a:ext cx="2638836" cy="2638836"/>
              </a:xfrm>
              <a:prstGeom prst="roundRect">
                <a:avLst>
                  <a:gd name="adj" fmla="val 497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20953224-9B48-738B-D513-454B9801BE98}"/>
                  </a:ext>
                </a:extLst>
              </p:cNvPr>
              <p:cNvSpPr/>
              <p:nvPr/>
            </p:nvSpPr>
            <p:spPr>
              <a:xfrm>
                <a:off x="3730383" y="3741016"/>
                <a:ext cx="2736304" cy="2736304"/>
              </a:xfrm>
              <a:custGeom>
                <a:avLst/>
                <a:gdLst>
                  <a:gd name="connsiteX0" fmla="*/ 188150 w 2736304"/>
                  <a:gd name="connsiteY0" fmla="*/ 93687 h 2736304"/>
                  <a:gd name="connsiteX1" fmla="*/ 93687 w 2736304"/>
                  <a:gd name="connsiteY1" fmla="*/ 188150 h 2736304"/>
                  <a:gd name="connsiteX2" fmla="*/ 93687 w 2736304"/>
                  <a:gd name="connsiteY2" fmla="*/ 2548154 h 2736304"/>
                  <a:gd name="connsiteX3" fmla="*/ 188150 w 2736304"/>
                  <a:gd name="connsiteY3" fmla="*/ 2642617 h 2736304"/>
                  <a:gd name="connsiteX4" fmla="*/ 2548154 w 2736304"/>
                  <a:gd name="connsiteY4" fmla="*/ 2642617 h 2736304"/>
                  <a:gd name="connsiteX5" fmla="*/ 2642617 w 2736304"/>
                  <a:gd name="connsiteY5" fmla="*/ 2548154 h 2736304"/>
                  <a:gd name="connsiteX6" fmla="*/ 2642617 w 2736304"/>
                  <a:gd name="connsiteY6" fmla="*/ 188150 h 2736304"/>
                  <a:gd name="connsiteX7" fmla="*/ 2548154 w 2736304"/>
                  <a:gd name="connsiteY7" fmla="*/ 93687 h 2736304"/>
                  <a:gd name="connsiteX8" fmla="*/ 162755 w 2736304"/>
                  <a:gd name="connsiteY8" fmla="*/ 0 h 2736304"/>
                  <a:gd name="connsiteX9" fmla="*/ 2573549 w 2736304"/>
                  <a:gd name="connsiteY9" fmla="*/ 0 h 2736304"/>
                  <a:gd name="connsiteX10" fmla="*/ 2736304 w 2736304"/>
                  <a:gd name="connsiteY10" fmla="*/ 162755 h 2736304"/>
                  <a:gd name="connsiteX11" fmla="*/ 2736304 w 2736304"/>
                  <a:gd name="connsiteY11" fmla="*/ 2573549 h 2736304"/>
                  <a:gd name="connsiteX12" fmla="*/ 2573549 w 2736304"/>
                  <a:gd name="connsiteY12" fmla="*/ 2736304 h 2736304"/>
                  <a:gd name="connsiteX13" fmla="*/ 162755 w 2736304"/>
                  <a:gd name="connsiteY13" fmla="*/ 2736304 h 2736304"/>
                  <a:gd name="connsiteX14" fmla="*/ 0 w 2736304"/>
                  <a:gd name="connsiteY14" fmla="*/ 2573549 h 2736304"/>
                  <a:gd name="connsiteX15" fmla="*/ 0 w 2736304"/>
                  <a:gd name="connsiteY15" fmla="*/ 162755 h 2736304"/>
                  <a:gd name="connsiteX16" fmla="*/ 162755 w 2736304"/>
                  <a:gd name="connsiteY16" fmla="*/ 0 h 2736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736304" h="2736304">
                    <a:moveTo>
                      <a:pt x="188150" y="93687"/>
                    </a:moveTo>
                    <a:cubicBezTo>
                      <a:pt x="135980" y="93687"/>
                      <a:pt x="93687" y="135980"/>
                      <a:pt x="93687" y="188150"/>
                    </a:cubicBezTo>
                    <a:lnTo>
                      <a:pt x="93687" y="2548154"/>
                    </a:lnTo>
                    <a:cubicBezTo>
                      <a:pt x="93687" y="2600324"/>
                      <a:pt x="135980" y="2642617"/>
                      <a:pt x="188150" y="2642617"/>
                    </a:cubicBezTo>
                    <a:lnTo>
                      <a:pt x="2548154" y="2642617"/>
                    </a:lnTo>
                    <a:cubicBezTo>
                      <a:pt x="2600324" y="2642617"/>
                      <a:pt x="2642617" y="2600324"/>
                      <a:pt x="2642617" y="2548154"/>
                    </a:cubicBezTo>
                    <a:lnTo>
                      <a:pt x="2642617" y="188150"/>
                    </a:lnTo>
                    <a:cubicBezTo>
                      <a:pt x="2642617" y="135980"/>
                      <a:pt x="2600324" y="93687"/>
                      <a:pt x="2548154" y="93687"/>
                    </a:cubicBezTo>
                    <a:close/>
                    <a:moveTo>
                      <a:pt x="162755" y="0"/>
                    </a:moveTo>
                    <a:lnTo>
                      <a:pt x="2573549" y="0"/>
                    </a:lnTo>
                    <a:cubicBezTo>
                      <a:pt x="2663436" y="0"/>
                      <a:pt x="2736304" y="72868"/>
                      <a:pt x="2736304" y="162755"/>
                    </a:cubicBezTo>
                    <a:lnTo>
                      <a:pt x="2736304" y="2573549"/>
                    </a:lnTo>
                    <a:cubicBezTo>
                      <a:pt x="2736304" y="2663436"/>
                      <a:pt x="2663436" y="2736304"/>
                      <a:pt x="2573549" y="2736304"/>
                    </a:cubicBezTo>
                    <a:lnTo>
                      <a:pt x="162755" y="2736304"/>
                    </a:lnTo>
                    <a:cubicBezTo>
                      <a:pt x="72868" y="2736304"/>
                      <a:pt x="0" y="2663436"/>
                      <a:pt x="0" y="2573549"/>
                    </a:cubicBezTo>
                    <a:lnTo>
                      <a:pt x="0" y="162755"/>
                    </a:lnTo>
                    <a:cubicBezTo>
                      <a:pt x="0" y="72868"/>
                      <a:pt x="72868" y="0"/>
                      <a:pt x="16275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A220585-BF7A-BFC9-127F-25992BBBB2B2}"/>
                </a:ext>
              </a:extLst>
            </p:cNvPr>
            <p:cNvGrpSpPr/>
            <p:nvPr/>
          </p:nvGrpSpPr>
          <p:grpSpPr>
            <a:xfrm>
              <a:off x="867754" y="815668"/>
              <a:ext cx="1472828" cy="724272"/>
              <a:chOff x="1368152" y="860176"/>
              <a:chExt cx="3710905" cy="1824861"/>
            </a:xfrm>
          </p:grpSpPr>
          <p:sp>
            <p:nvSpPr>
              <p:cNvPr id="298" name="正方形/長方形 297">
                <a:extLst>
                  <a:ext uri="{FF2B5EF4-FFF2-40B4-BE49-F238E27FC236}">
                    <a16:creationId xmlns:a16="http://schemas.microsoft.com/office/drawing/2014/main" id="{CA3E68CB-E12D-FF18-6430-7A4BCABB2BCC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四角形: 角を丸くする 298">
                <a:extLst>
                  <a:ext uri="{FF2B5EF4-FFF2-40B4-BE49-F238E27FC236}">
                    <a16:creationId xmlns:a16="http://schemas.microsoft.com/office/drawing/2014/main" id="{C8481058-C8D3-33CE-98EA-A44671A81106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D41DF410-7AD0-9A96-0307-FD144E6D23BC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BA5E5F66-957E-A256-6556-0DE7B6C975A3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四角形: 角を丸くする 301">
                <a:extLst>
                  <a:ext uri="{FF2B5EF4-FFF2-40B4-BE49-F238E27FC236}">
                    <a16:creationId xmlns:a16="http://schemas.microsoft.com/office/drawing/2014/main" id="{6E64BF16-BCF2-2AF1-049E-2C6FA1A6E63B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四角形: 角を丸くする 302">
                <a:extLst>
                  <a:ext uri="{FF2B5EF4-FFF2-40B4-BE49-F238E27FC236}">
                    <a16:creationId xmlns:a16="http://schemas.microsoft.com/office/drawing/2014/main" id="{A489C7D4-9A4C-FB39-9032-566AB05BBDF0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33D013CB-A8F9-23BF-3305-36F03F0E0A8C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四角形: 角を丸くする 304">
                <a:extLst>
                  <a:ext uri="{FF2B5EF4-FFF2-40B4-BE49-F238E27FC236}">
                    <a16:creationId xmlns:a16="http://schemas.microsoft.com/office/drawing/2014/main" id="{7B207C8B-71F1-D50D-CD6D-A1C02BA580B8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24853559-55B9-2E05-5CEE-C9F55E24C3AB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7D82A02B-DA46-750B-D76E-52ACD32A38C3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31B4E7FC-92E9-EFE8-8176-B84CFDCA490C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61E622E6-2DCA-E7F4-1C57-FDB51CB817F4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34785EF2-011E-761D-2F41-6E1095264BE8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C70BDCF2-4B9D-F6A1-7AEB-EEEFE6BDF358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4658BF83-CF4F-A129-A748-0EE63AB934BB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B26C97-0C2D-6A37-70E1-0072B3642404}"/>
                </a:ext>
              </a:extLst>
            </p:cNvPr>
            <p:cNvGrpSpPr/>
            <p:nvPr/>
          </p:nvGrpSpPr>
          <p:grpSpPr>
            <a:xfrm>
              <a:off x="1700987" y="1632758"/>
              <a:ext cx="1472828" cy="724272"/>
              <a:chOff x="1368152" y="2658239"/>
              <a:chExt cx="3710905" cy="1824861"/>
            </a:xfrm>
          </p:grpSpPr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4D49CD81-0733-F972-E672-7BCFE2A91693}"/>
                  </a:ext>
                </a:extLst>
              </p:cNvPr>
              <p:cNvSpPr/>
              <p:nvPr/>
            </p:nvSpPr>
            <p:spPr>
              <a:xfrm>
                <a:off x="1368152" y="2658239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31D09BDA-57BC-BBDD-FE7C-C71AE496EEDE}"/>
                  </a:ext>
                </a:extLst>
              </p:cNvPr>
              <p:cNvSpPr/>
              <p:nvPr/>
            </p:nvSpPr>
            <p:spPr>
              <a:xfrm>
                <a:off x="1507429" y="2806270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157619F6-2DA2-6918-F1A3-4D1E64C87237}"/>
                  </a:ext>
                </a:extLst>
              </p:cNvPr>
              <p:cNvSpPr/>
              <p:nvPr/>
            </p:nvSpPr>
            <p:spPr>
              <a:xfrm>
                <a:off x="1685751" y="2991820"/>
                <a:ext cx="674861" cy="64721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C38F5D3E-42C4-1E32-0259-A940703D1B0A}"/>
                  </a:ext>
                </a:extLst>
              </p:cNvPr>
              <p:cNvSpPr/>
              <p:nvPr/>
            </p:nvSpPr>
            <p:spPr>
              <a:xfrm>
                <a:off x="3738389" y="4158632"/>
                <a:ext cx="674861" cy="64721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69D1012-865D-66DB-53D6-E0DEE57E9B64}"/>
                  </a:ext>
                </a:extLst>
              </p:cNvPr>
              <p:cNvSpPr/>
              <p:nvPr/>
            </p:nvSpPr>
            <p:spPr>
              <a:xfrm>
                <a:off x="1499633" y="2723062"/>
                <a:ext cx="624855" cy="150344"/>
              </a:xfrm>
              <a:custGeom>
                <a:avLst/>
                <a:gdLst>
                  <a:gd name="connsiteX0" fmla="*/ 479877 w 624855"/>
                  <a:gd name="connsiteY0" fmla="*/ 0 h 150344"/>
                  <a:gd name="connsiteX1" fmla="*/ 599797 w 624855"/>
                  <a:gd name="connsiteY1" fmla="*/ 0 h 150344"/>
                  <a:gd name="connsiteX2" fmla="*/ 624855 w 624855"/>
                  <a:gd name="connsiteY2" fmla="*/ 25058 h 150344"/>
                  <a:gd name="connsiteX3" fmla="*/ 624855 w 624855"/>
                  <a:gd name="connsiteY3" fmla="*/ 125286 h 150344"/>
                  <a:gd name="connsiteX4" fmla="*/ 599797 w 624855"/>
                  <a:gd name="connsiteY4" fmla="*/ 150344 h 150344"/>
                  <a:gd name="connsiteX5" fmla="*/ 479877 w 624855"/>
                  <a:gd name="connsiteY5" fmla="*/ 150344 h 150344"/>
                  <a:gd name="connsiteX6" fmla="*/ 454819 w 624855"/>
                  <a:gd name="connsiteY6" fmla="*/ 125286 h 150344"/>
                  <a:gd name="connsiteX7" fmla="*/ 454819 w 624855"/>
                  <a:gd name="connsiteY7" fmla="*/ 25058 h 150344"/>
                  <a:gd name="connsiteX8" fmla="*/ 479877 w 624855"/>
                  <a:gd name="connsiteY8" fmla="*/ 0 h 150344"/>
                  <a:gd name="connsiteX9" fmla="*/ 252468 w 624855"/>
                  <a:gd name="connsiteY9" fmla="*/ 0 h 150344"/>
                  <a:gd name="connsiteX10" fmla="*/ 372388 w 624855"/>
                  <a:gd name="connsiteY10" fmla="*/ 0 h 150344"/>
                  <a:gd name="connsiteX11" fmla="*/ 397446 w 624855"/>
                  <a:gd name="connsiteY11" fmla="*/ 25058 h 150344"/>
                  <a:gd name="connsiteX12" fmla="*/ 397446 w 624855"/>
                  <a:gd name="connsiteY12" fmla="*/ 125286 h 150344"/>
                  <a:gd name="connsiteX13" fmla="*/ 372388 w 624855"/>
                  <a:gd name="connsiteY13" fmla="*/ 150344 h 150344"/>
                  <a:gd name="connsiteX14" fmla="*/ 252468 w 624855"/>
                  <a:gd name="connsiteY14" fmla="*/ 150344 h 150344"/>
                  <a:gd name="connsiteX15" fmla="*/ 227410 w 624855"/>
                  <a:gd name="connsiteY15" fmla="*/ 125286 h 150344"/>
                  <a:gd name="connsiteX16" fmla="*/ 227410 w 624855"/>
                  <a:gd name="connsiteY16" fmla="*/ 25058 h 150344"/>
                  <a:gd name="connsiteX17" fmla="*/ 252468 w 624855"/>
                  <a:gd name="connsiteY17" fmla="*/ 0 h 150344"/>
                  <a:gd name="connsiteX18" fmla="*/ 25058 w 624855"/>
                  <a:gd name="connsiteY18" fmla="*/ 0 h 150344"/>
                  <a:gd name="connsiteX19" fmla="*/ 144978 w 624855"/>
                  <a:gd name="connsiteY19" fmla="*/ 0 h 150344"/>
                  <a:gd name="connsiteX20" fmla="*/ 170036 w 624855"/>
                  <a:gd name="connsiteY20" fmla="*/ 25058 h 150344"/>
                  <a:gd name="connsiteX21" fmla="*/ 170036 w 624855"/>
                  <a:gd name="connsiteY21" fmla="*/ 125286 h 150344"/>
                  <a:gd name="connsiteX22" fmla="*/ 144978 w 624855"/>
                  <a:gd name="connsiteY22" fmla="*/ 150344 h 150344"/>
                  <a:gd name="connsiteX23" fmla="*/ 25058 w 624855"/>
                  <a:gd name="connsiteY23" fmla="*/ 150344 h 150344"/>
                  <a:gd name="connsiteX24" fmla="*/ 0 w 624855"/>
                  <a:gd name="connsiteY24" fmla="*/ 125286 h 150344"/>
                  <a:gd name="connsiteX25" fmla="*/ 0 w 624855"/>
                  <a:gd name="connsiteY25" fmla="*/ 25058 h 150344"/>
                  <a:gd name="connsiteX26" fmla="*/ 25058 w 624855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24855" h="150344">
                    <a:moveTo>
                      <a:pt x="479877" y="0"/>
                    </a:moveTo>
                    <a:lnTo>
                      <a:pt x="599797" y="0"/>
                    </a:lnTo>
                    <a:cubicBezTo>
                      <a:pt x="613636" y="0"/>
                      <a:pt x="624855" y="11219"/>
                      <a:pt x="624855" y="25058"/>
                    </a:cubicBezTo>
                    <a:lnTo>
                      <a:pt x="624855" y="125286"/>
                    </a:lnTo>
                    <a:cubicBezTo>
                      <a:pt x="624855" y="139125"/>
                      <a:pt x="613636" y="150344"/>
                      <a:pt x="599797" y="150344"/>
                    </a:cubicBezTo>
                    <a:lnTo>
                      <a:pt x="479877" y="150344"/>
                    </a:lnTo>
                    <a:cubicBezTo>
                      <a:pt x="466038" y="150344"/>
                      <a:pt x="454819" y="139125"/>
                      <a:pt x="454819" y="125286"/>
                    </a:cubicBezTo>
                    <a:lnTo>
                      <a:pt x="454819" y="25058"/>
                    </a:lnTo>
                    <a:cubicBezTo>
                      <a:pt x="454819" y="11219"/>
                      <a:pt x="466038" y="0"/>
                      <a:pt x="479877" y="0"/>
                    </a:cubicBezTo>
                    <a:close/>
                    <a:moveTo>
                      <a:pt x="252468" y="0"/>
                    </a:moveTo>
                    <a:lnTo>
                      <a:pt x="372388" y="0"/>
                    </a:lnTo>
                    <a:cubicBezTo>
                      <a:pt x="386227" y="0"/>
                      <a:pt x="397446" y="11219"/>
                      <a:pt x="397446" y="25058"/>
                    </a:cubicBezTo>
                    <a:lnTo>
                      <a:pt x="397446" y="125286"/>
                    </a:lnTo>
                    <a:cubicBezTo>
                      <a:pt x="397446" y="139125"/>
                      <a:pt x="386227" y="150344"/>
                      <a:pt x="372388" y="150344"/>
                    </a:cubicBezTo>
                    <a:lnTo>
                      <a:pt x="252468" y="150344"/>
                    </a:lnTo>
                    <a:cubicBezTo>
                      <a:pt x="238629" y="150344"/>
                      <a:pt x="227410" y="139125"/>
                      <a:pt x="227410" y="125286"/>
                    </a:cubicBezTo>
                    <a:lnTo>
                      <a:pt x="227410" y="25058"/>
                    </a:lnTo>
                    <a:cubicBezTo>
                      <a:pt x="227410" y="11219"/>
                      <a:pt x="238629" y="0"/>
                      <a:pt x="252468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6419491-3F4D-A911-880D-2CD0045082C2}"/>
                  </a:ext>
                </a:extLst>
              </p:cNvPr>
              <p:cNvSpPr/>
              <p:nvPr/>
            </p:nvSpPr>
            <p:spPr>
              <a:xfrm>
                <a:off x="1520650" y="2763805"/>
                <a:ext cx="3456806" cy="1572220"/>
              </a:xfrm>
              <a:custGeom>
                <a:avLst/>
                <a:gdLst>
                  <a:gd name="connsiteX0" fmla="*/ 3081817 w 3456806"/>
                  <a:gd name="connsiteY0" fmla="*/ 1313265 h 1572220"/>
                  <a:gd name="connsiteX1" fmla="*/ 3364427 w 3456806"/>
                  <a:gd name="connsiteY1" fmla="*/ 1313265 h 1572220"/>
                  <a:gd name="connsiteX2" fmla="*/ 3456806 w 3456806"/>
                  <a:gd name="connsiteY2" fmla="*/ 1405644 h 1572220"/>
                  <a:gd name="connsiteX3" fmla="*/ 3456806 w 3456806"/>
                  <a:gd name="connsiteY3" fmla="*/ 1479840 h 1572220"/>
                  <a:gd name="connsiteX4" fmla="*/ 3364427 w 3456806"/>
                  <a:gd name="connsiteY4" fmla="*/ 1572219 h 1572220"/>
                  <a:gd name="connsiteX5" fmla="*/ 3081817 w 3456806"/>
                  <a:gd name="connsiteY5" fmla="*/ 1572219 h 1572220"/>
                  <a:gd name="connsiteX6" fmla="*/ 3081812 w 3456806"/>
                  <a:gd name="connsiteY6" fmla="*/ 1572218 h 1572220"/>
                  <a:gd name="connsiteX7" fmla="*/ 1815827 w 3456806"/>
                  <a:gd name="connsiteY7" fmla="*/ 1572218 h 1572220"/>
                  <a:gd name="connsiteX8" fmla="*/ 1799517 w 3456806"/>
                  <a:gd name="connsiteY8" fmla="*/ 1555908 h 1572220"/>
                  <a:gd name="connsiteX9" fmla="*/ 1799517 w 3456806"/>
                  <a:gd name="connsiteY9" fmla="*/ 1542809 h 1572220"/>
                  <a:gd name="connsiteX10" fmla="*/ 1815827 w 3456806"/>
                  <a:gd name="connsiteY10" fmla="*/ 1526499 h 1572220"/>
                  <a:gd name="connsiteX11" fmla="*/ 3003912 w 3456806"/>
                  <a:gd name="connsiteY11" fmla="*/ 1526499 h 1572220"/>
                  <a:gd name="connsiteX12" fmla="*/ 2996698 w 3456806"/>
                  <a:gd name="connsiteY12" fmla="*/ 1515798 h 1572220"/>
                  <a:gd name="connsiteX13" fmla="*/ 2989438 w 3456806"/>
                  <a:gd name="connsiteY13" fmla="*/ 1479840 h 1572220"/>
                  <a:gd name="connsiteX14" fmla="*/ 2989438 w 3456806"/>
                  <a:gd name="connsiteY14" fmla="*/ 1405644 h 1572220"/>
                  <a:gd name="connsiteX15" fmla="*/ 3081817 w 3456806"/>
                  <a:gd name="connsiteY15" fmla="*/ 1313265 h 1572220"/>
                  <a:gd name="connsiteX16" fmla="*/ 32909 w 3456806"/>
                  <a:gd name="connsiteY16" fmla="*/ 321054 h 1572220"/>
                  <a:gd name="connsiteX17" fmla="*/ 59340 w 3456806"/>
                  <a:gd name="connsiteY17" fmla="*/ 321054 h 1572220"/>
                  <a:gd name="connsiteX18" fmla="*/ 92249 w 3456806"/>
                  <a:gd name="connsiteY18" fmla="*/ 353963 h 1572220"/>
                  <a:gd name="connsiteX19" fmla="*/ 92249 w 3456806"/>
                  <a:gd name="connsiteY19" fmla="*/ 435988 h 1572220"/>
                  <a:gd name="connsiteX20" fmla="*/ 109109 w 3456806"/>
                  <a:gd name="connsiteY20" fmla="*/ 429004 h 1572220"/>
                  <a:gd name="connsiteX21" fmla="*/ 135540 w 3456806"/>
                  <a:gd name="connsiteY21" fmla="*/ 429004 h 1572220"/>
                  <a:gd name="connsiteX22" fmla="*/ 168449 w 3456806"/>
                  <a:gd name="connsiteY22" fmla="*/ 461913 h 1572220"/>
                  <a:gd name="connsiteX23" fmla="*/ 168449 w 3456806"/>
                  <a:gd name="connsiteY23" fmla="*/ 568308 h 1572220"/>
                  <a:gd name="connsiteX24" fmla="*/ 168957 w 3456806"/>
                  <a:gd name="connsiteY24" fmla="*/ 568410 h 1572220"/>
                  <a:gd name="connsiteX25" fmla="*/ 216024 w 3456806"/>
                  <a:gd name="connsiteY25" fmla="*/ 639418 h 1572220"/>
                  <a:gd name="connsiteX26" fmla="*/ 216024 w 3456806"/>
                  <a:gd name="connsiteY26" fmla="*/ 1255749 h 1572220"/>
                  <a:gd name="connsiteX27" fmla="*/ 239606 w 3456806"/>
                  <a:gd name="connsiteY27" fmla="*/ 1239850 h 1572220"/>
                  <a:gd name="connsiteX28" fmla="*/ 287090 w 3456806"/>
                  <a:gd name="connsiteY28" fmla="*/ 1230263 h 1572220"/>
                  <a:gd name="connsiteX29" fmla="*/ 670968 w 3456806"/>
                  <a:gd name="connsiteY29" fmla="*/ 1230263 h 1572220"/>
                  <a:gd name="connsiteX30" fmla="*/ 704272 w 3456806"/>
                  <a:gd name="connsiteY30" fmla="*/ 1236987 h 1572220"/>
                  <a:gd name="connsiteX31" fmla="*/ 704272 w 3456806"/>
                  <a:gd name="connsiteY31" fmla="*/ 1166612 h 1572220"/>
                  <a:gd name="connsiteX32" fmla="*/ 767548 w 3456806"/>
                  <a:gd name="connsiteY32" fmla="*/ 1103336 h 1572220"/>
                  <a:gd name="connsiteX33" fmla="*/ 818368 w 3456806"/>
                  <a:gd name="connsiteY33" fmla="*/ 1103336 h 1572220"/>
                  <a:gd name="connsiteX34" fmla="*/ 881644 w 3456806"/>
                  <a:gd name="connsiteY34" fmla="*/ 1166612 h 1572220"/>
                  <a:gd name="connsiteX35" fmla="*/ 881644 w 3456806"/>
                  <a:gd name="connsiteY35" fmla="*/ 1362831 h 1572220"/>
                  <a:gd name="connsiteX36" fmla="*/ 818368 w 3456806"/>
                  <a:gd name="connsiteY36" fmla="*/ 1426107 h 1572220"/>
                  <a:gd name="connsiteX37" fmla="*/ 792958 w 3456806"/>
                  <a:gd name="connsiteY37" fmla="*/ 1426107 h 1572220"/>
                  <a:gd name="connsiteX38" fmla="*/ 792958 w 3456806"/>
                  <a:gd name="connsiteY38" fmla="*/ 1450230 h 1572220"/>
                  <a:gd name="connsiteX39" fmla="*/ 670968 w 3456806"/>
                  <a:gd name="connsiteY39" fmla="*/ 1572220 h 1572220"/>
                  <a:gd name="connsiteX40" fmla="*/ 287090 w 3456806"/>
                  <a:gd name="connsiteY40" fmla="*/ 1572220 h 1572220"/>
                  <a:gd name="connsiteX41" fmla="*/ 239606 w 3456806"/>
                  <a:gd name="connsiteY41" fmla="*/ 1562634 h 1572220"/>
                  <a:gd name="connsiteX42" fmla="*/ 201857 w 3456806"/>
                  <a:gd name="connsiteY42" fmla="*/ 1537183 h 1572220"/>
                  <a:gd name="connsiteX43" fmla="*/ 193452 w 3456806"/>
                  <a:gd name="connsiteY43" fmla="*/ 1549649 h 1572220"/>
                  <a:gd name="connsiteX44" fmla="*/ 138960 w 3456806"/>
                  <a:gd name="connsiteY44" fmla="*/ 1572220 h 1572220"/>
                  <a:gd name="connsiteX45" fmla="*/ 77064 w 3456806"/>
                  <a:gd name="connsiteY45" fmla="*/ 1572220 h 1572220"/>
                  <a:gd name="connsiteX46" fmla="*/ 0 w 3456806"/>
                  <a:gd name="connsiteY46" fmla="*/ 1495156 h 1572220"/>
                  <a:gd name="connsiteX47" fmla="*/ 0 w 3456806"/>
                  <a:gd name="connsiteY47" fmla="*/ 676735 h 1572220"/>
                  <a:gd name="connsiteX48" fmla="*/ 0 w 3456806"/>
                  <a:gd name="connsiteY48" fmla="*/ 639418 h 1572220"/>
                  <a:gd name="connsiteX49" fmla="*/ 0 w 3456806"/>
                  <a:gd name="connsiteY49" fmla="*/ 353963 h 1572220"/>
                  <a:gd name="connsiteX50" fmla="*/ 32909 w 3456806"/>
                  <a:gd name="connsiteY50" fmla="*/ 321054 h 1572220"/>
                  <a:gd name="connsiteX51" fmla="*/ 2857645 w 3456806"/>
                  <a:gd name="connsiteY51" fmla="*/ 2755 h 1572220"/>
                  <a:gd name="connsiteX52" fmla="*/ 3390042 w 3456806"/>
                  <a:gd name="connsiteY52" fmla="*/ 425279 h 1572220"/>
                  <a:gd name="connsiteX53" fmla="*/ 3160980 w 3456806"/>
                  <a:gd name="connsiteY53" fmla="*/ 1230263 h 1572220"/>
                  <a:gd name="connsiteX54" fmla="*/ 3278434 w 3456806"/>
                  <a:gd name="connsiteY54" fmla="*/ 473198 h 1572220"/>
                  <a:gd name="connsiteX55" fmla="*/ 2648641 w 3456806"/>
                  <a:gd name="connsiteY55" fmla="*/ 36961 h 1572220"/>
                  <a:gd name="connsiteX56" fmla="*/ 2648640 w 3456806"/>
                  <a:gd name="connsiteY56" fmla="*/ 36959 h 1572220"/>
                  <a:gd name="connsiteX57" fmla="*/ 2857645 w 3456806"/>
                  <a:gd name="connsiteY57" fmla="*/ 2755 h 1572220"/>
                  <a:gd name="connsiteX58" fmla="*/ 1364851 w 3456806"/>
                  <a:gd name="connsiteY58" fmla="*/ 1783 h 1572220"/>
                  <a:gd name="connsiteX59" fmla="*/ 1733649 w 3456806"/>
                  <a:gd name="connsiteY59" fmla="*/ 1783 h 1572220"/>
                  <a:gd name="connsiteX60" fmla="*/ 1746981 w 3456806"/>
                  <a:gd name="connsiteY60" fmla="*/ 15115 h 1572220"/>
                  <a:gd name="connsiteX61" fmla="*/ 1746981 w 3456806"/>
                  <a:gd name="connsiteY61" fmla="*/ 68444 h 1572220"/>
                  <a:gd name="connsiteX62" fmla="*/ 1733649 w 3456806"/>
                  <a:gd name="connsiteY62" fmla="*/ 81776 h 1572220"/>
                  <a:gd name="connsiteX63" fmla="*/ 1364851 w 3456806"/>
                  <a:gd name="connsiteY63" fmla="*/ 81776 h 1572220"/>
                  <a:gd name="connsiteX64" fmla="*/ 1351519 w 3456806"/>
                  <a:gd name="connsiteY64" fmla="*/ 68444 h 1572220"/>
                  <a:gd name="connsiteX65" fmla="*/ 1351519 w 3456806"/>
                  <a:gd name="connsiteY65" fmla="*/ 15115 h 1572220"/>
                  <a:gd name="connsiteX66" fmla="*/ 1364851 w 3456806"/>
                  <a:gd name="connsiteY66" fmla="*/ 1783 h 1572220"/>
                  <a:gd name="connsiteX67" fmla="*/ 674150 w 3456806"/>
                  <a:gd name="connsiteY67" fmla="*/ 1783 h 1572220"/>
                  <a:gd name="connsiteX68" fmla="*/ 860304 w 3456806"/>
                  <a:gd name="connsiteY68" fmla="*/ 1783 h 1572220"/>
                  <a:gd name="connsiteX69" fmla="*/ 873497 w 3456806"/>
                  <a:gd name="connsiteY69" fmla="*/ 14976 h 1572220"/>
                  <a:gd name="connsiteX70" fmla="*/ 873497 w 3456806"/>
                  <a:gd name="connsiteY70" fmla="*/ 67747 h 1572220"/>
                  <a:gd name="connsiteX71" fmla="*/ 860304 w 3456806"/>
                  <a:gd name="connsiteY71" fmla="*/ 80940 h 1572220"/>
                  <a:gd name="connsiteX72" fmla="*/ 674150 w 3456806"/>
                  <a:gd name="connsiteY72" fmla="*/ 80940 h 1572220"/>
                  <a:gd name="connsiteX73" fmla="*/ 660957 w 3456806"/>
                  <a:gd name="connsiteY73" fmla="*/ 67747 h 1572220"/>
                  <a:gd name="connsiteX74" fmla="*/ 660957 w 3456806"/>
                  <a:gd name="connsiteY74" fmla="*/ 14976 h 1572220"/>
                  <a:gd name="connsiteX75" fmla="*/ 674150 w 3456806"/>
                  <a:gd name="connsiteY75" fmla="*/ 1783 h 1572220"/>
                  <a:gd name="connsiteX76" fmla="*/ 1089679 w 3456806"/>
                  <a:gd name="connsiteY76" fmla="*/ 0 h 1572220"/>
                  <a:gd name="connsiteX77" fmla="*/ 1157493 w 3456806"/>
                  <a:gd name="connsiteY77" fmla="*/ 0 h 1572220"/>
                  <a:gd name="connsiteX78" fmla="*/ 1231598 w 3456806"/>
                  <a:gd name="connsiteY78" fmla="*/ 74105 h 1572220"/>
                  <a:gd name="connsiteX79" fmla="*/ 1231598 w 3456806"/>
                  <a:gd name="connsiteY79" fmla="*/ 446694 h 1572220"/>
                  <a:gd name="connsiteX80" fmla="*/ 1209893 w 3456806"/>
                  <a:gd name="connsiteY80" fmla="*/ 499094 h 1572220"/>
                  <a:gd name="connsiteX81" fmla="*/ 1198890 w 3456806"/>
                  <a:gd name="connsiteY81" fmla="*/ 506513 h 1572220"/>
                  <a:gd name="connsiteX82" fmla="*/ 1209893 w 3456806"/>
                  <a:gd name="connsiteY82" fmla="*/ 513931 h 1572220"/>
                  <a:gd name="connsiteX83" fmla="*/ 1231598 w 3456806"/>
                  <a:gd name="connsiteY83" fmla="*/ 566331 h 1572220"/>
                  <a:gd name="connsiteX84" fmla="*/ 1231598 w 3456806"/>
                  <a:gd name="connsiteY84" fmla="*/ 983169 h 1572220"/>
                  <a:gd name="connsiteX85" fmla="*/ 1209893 w 3456806"/>
                  <a:gd name="connsiteY85" fmla="*/ 1035569 h 1572220"/>
                  <a:gd name="connsiteX86" fmla="*/ 1201246 w 3456806"/>
                  <a:gd name="connsiteY86" fmla="*/ 1041400 h 1572220"/>
                  <a:gd name="connsiteX87" fmla="*/ 1209893 w 3456806"/>
                  <a:gd name="connsiteY87" fmla="*/ 1047230 h 1572220"/>
                  <a:gd name="connsiteX88" fmla="*/ 1231598 w 3456806"/>
                  <a:gd name="connsiteY88" fmla="*/ 1099630 h 1572220"/>
                  <a:gd name="connsiteX89" fmla="*/ 1231598 w 3456806"/>
                  <a:gd name="connsiteY89" fmla="*/ 1472219 h 1572220"/>
                  <a:gd name="connsiteX90" fmla="*/ 1157493 w 3456806"/>
                  <a:gd name="connsiteY90" fmla="*/ 1546324 h 1572220"/>
                  <a:gd name="connsiteX91" fmla="*/ 1089679 w 3456806"/>
                  <a:gd name="connsiteY91" fmla="*/ 1546324 h 1572220"/>
                  <a:gd name="connsiteX92" fmla="*/ 1015574 w 3456806"/>
                  <a:gd name="connsiteY92" fmla="*/ 1472219 h 1572220"/>
                  <a:gd name="connsiteX93" fmla="*/ 1015574 w 3456806"/>
                  <a:gd name="connsiteY93" fmla="*/ 1099630 h 1572220"/>
                  <a:gd name="connsiteX94" fmla="*/ 1037279 w 3456806"/>
                  <a:gd name="connsiteY94" fmla="*/ 1047230 h 1572220"/>
                  <a:gd name="connsiteX95" fmla="*/ 1045927 w 3456806"/>
                  <a:gd name="connsiteY95" fmla="*/ 1041400 h 1572220"/>
                  <a:gd name="connsiteX96" fmla="*/ 1037279 w 3456806"/>
                  <a:gd name="connsiteY96" fmla="*/ 1035569 h 1572220"/>
                  <a:gd name="connsiteX97" fmla="*/ 1015574 w 3456806"/>
                  <a:gd name="connsiteY97" fmla="*/ 983169 h 1572220"/>
                  <a:gd name="connsiteX98" fmla="*/ 1015574 w 3456806"/>
                  <a:gd name="connsiteY98" fmla="*/ 566331 h 1572220"/>
                  <a:gd name="connsiteX99" fmla="*/ 1037279 w 3456806"/>
                  <a:gd name="connsiteY99" fmla="*/ 513931 h 1572220"/>
                  <a:gd name="connsiteX100" fmla="*/ 1048282 w 3456806"/>
                  <a:gd name="connsiteY100" fmla="*/ 506513 h 1572220"/>
                  <a:gd name="connsiteX101" fmla="*/ 1037279 w 3456806"/>
                  <a:gd name="connsiteY101" fmla="*/ 499094 h 1572220"/>
                  <a:gd name="connsiteX102" fmla="*/ 1015574 w 3456806"/>
                  <a:gd name="connsiteY102" fmla="*/ 446694 h 1572220"/>
                  <a:gd name="connsiteX103" fmla="*/ 1015574 w 3456806"/>
                  <a:gd name="connsiteY103" fmla="*/ 74105 h 1572220"/>
                  <a:gd name="connsiteX104" fmla="*/ 1089679 w 3456806"/>
                  <a:gd name="connsiteY104" fmla="*/ 0 h 157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3456806" h="1572220">
                    <a:moveTo>
                      <a:pt x="3081817" y="1313265"/>
                    </a:moveTo>
                    <a:lnTo>
                      <a:pt x="3364427" y="1313265"/>
                    </a:lnTo>
                    <a:cubicBezTo>
                      <a:pt x="3415447" y="1313265"/>
                      <a:pt x="3456806" y="1354624"/>
                      <a:pt x="3456806" y="1405644"/>
                    </a:cubicBezTo>
                    <a:lnTo>
                      <a:pt x="3456806" y="1479840"/>
                    </a:lnTo>
                    <a:cubicBezTo>
                      <a:pt x="3456806" y="1530860"/>
                      <a:pt x="3415447" y="1572219"/>
                      <a:pt x="3364427" y="1572219"/>
                    </a:cubicBezTo>
                    <a:lnTo>
                      <a:pt x="3081817" y="1572219"/>
                    </a:lnTo>
                    <a:lnTo>
                      <a:pt x="3081812" y="1572218"/>
                    </a:lnTo>
                    <a:lnTo>
                      <a:pt x="1815827" y="1572218"/>
                    </a:lnTo>
                    <a:cubicBezTo>
                      <a:pt x="1806819" y="1572218"/>
                      <a:pt x="1799517" y="1564916"/>
                      <a:pt x="1799517" y="1555908"/>
                    </a:cubicBezTo>
                    <a:lnTo>
                      <a:pt x="1799517" y="1542809"/>
                    </a:lnTo>
                    <a:cubicBezTo>
                      <a:pt x="1799517" y="1533801"/>
                      <a:pt x="1806819" y="1526499"/>
                      <a:pt x="1815827" y="1526499"/>
                    </a:cubicBezTo>
                    <a:lnTo>
                      <a:pt x="3003912" y="1526499"/>
                    </a:lnTo>
                    <a:lnTo>
                      <a:pt x="2996698" y="1515798"/>
                    </a:lnTo>
                    <a:cubicBezTo>
                      <a:pt x="2992023" y="1504746"/>
                      <a:pt x="2989438" y="1492595"/>
                      <a:pt x="2989438" y="1479840"/>
                    </a:cubicBezTo>
                    <a:lnTo>
                      <a:pt x="2989438" y="1405644"/>
                    </a:lnTo>
                    <a:cubicBezTo>
                      <a:pt x="2989438" y="1354624"/>
                      <a:pt x="3030797" y="1313265"/>
                      <a:pt x="3081817" y="1313265"/>
                    </a:cubicBezTo>
                    <a:close/>
                    <a:moveTo>
                      <a:pt x="32909" y="321054"/>
                    </a:moveTo>
                    <a:lnTo>
                      <a:pt x="59340" y="321054"/>
                    </a:lnTo>
                    <a:cubicBezTo>
                      <a:pt x="77515" y="321054"/>
                      <a:pt x="92249" y="335788"/>
                      <a:pt x="92249" y="353963"/>
                    </a:cubicBezTo>
                    <a:lnTo>
                      <a:pt x="92249" y="435988"/>
                    </a:lnTo>
                    <a:lnTo>
                      <a:pt x="109109" y="429004"/>
                    </a:lnTo>
                    <a:lnTo>
                      <a:pt x="135540" y="429004"/>
                    </a:lnTo>
                    <a:cubicBezTo>
                      <a:pt x="153715" y="429004"/>
                      <a:pt x="168449" y="443738"/>
                      <a:pt x="168449" y="461913"/>
                    </a:cubicBezTo>
                    <a:lnTo>
                      <a:pt x="168449" y="568308"/>
                    </a:lnTo>
                    <a:lnTo>
                      <a:pt x="168957" y="568410"/>
                    </a:lnTo>
                    <a:cubicBezTo>
                      <a:pt x="196616" y="580109"/>
                      <a:pt x="216024" y="607497"/>
                      <a:pt x="216024" y="639418"/>
                    </a:cubicBezTo>
                    <a:lnTo>
                      <a:pt x="216024" y="1255749"/>
                    </a:lnTo>
                    <a:lnTo>
                      <a:pt x="239606" y="1239850"/>
                    </a:lnTo>
                    <a:cubicBezTo>
                      <a:pt x="254201" y="1233677"/>
                      <a:pt x="270247" y="1230263"/>
                      <a:pt x="287090" y="1230263"/>
                    </a:cubicBezTo>
                    <a:lnTo>
                      <a:pt x="670968" y="1230263"/>
                    </a:lnTo>
                    <a:lnTo>
                      <a:pt x="704272" y="1236987"/>
                    </a:lnTo>
                    <a:lnTo>
                      <a:pt x="704272" y="1166612"/>
                    </a:lnTo>
                    <a:cubicBezTo>
                      <a:pt x="704272" y="1131666"/>
                      <a:pt x="732602" y="1103336"/>
                      <a:pt x="767548" y="1103336"/>
                    </a:cubicBezTo>
                    <a:lnTo>
                      <a:pt x="818368" y="1103336"/>
                    </a:lnTo>
                    <a:cubicBezTo>
                      <a:pt x="853314" y="1103336"/>
                      <a:pt x="881644" y="1131666"/>
                      <a:pt x="881644" y="1166612"/>
                    </a:cubicBezTo>
                    <a:lnTo>
                      <a:pt x="881644" y="1362831"/>
                    </a:lnTo>
                    <a:cubicBezTo>
                      <a:pt x="881644" y="1397777"/>
                      <a:pt x="853314" y="1426107"/>
                      <a:pt x="818368" y="1426107"/>
                    </a:cubicBezTo>
                    <a:lnTo>
                      <a:pt x="792958" y="1426107"/>
                    </a:lnTo>
                    <a:lnTo>
                      <a:pt x="792958" y="1450230"/>
                    </a:lnTo>
                    <a:cubicBezTo>
                      <a:pt x="792958" y="1517603"/>
                      <a:pt x="738341" y="1572220"/>
                      <a:pt x="670968" y="1572220"/>
                    </a:cubicBezTo>
                    <a:lnTo>
                      <a:pt x="287090" y="1572220"/>
                    </a:lnTo>
                    <a:cubicBezTo>
                      <a:pt x="270247" y="1572220"/>
                      <a:pt x="254201" y="1568807"/>
                      <a:pt x="239606" y="1562634"/>
                    </a:cubicBezTo>
                    <a:lnTo>
                      <a:pt x="201857" y="1537183"/>
                    </a:lnTo>
                    <a:lnTo>
                      <a:pt x="193452" y="1549649"/>
                    </a:lnTo>
                    <a:cubicBezTo>
                      <a:pt x="179507" y="1563594"/>
                      <a:pt x="160241" y="1572220"/>
                      <a:pt x="138960" y="1572220"/>
                    </a:cubicBezTo>
                    <a:lnTo>
                      <a:pt x="77064" y="1572220"/>
                    </a:lnTo>
                    <a:cubicBezTo>
                      <a:pt x="34503" y="1572220"/>
                      <a:pt x="0" y="1537717"/>
                      <a:pt x="0" y="1495156"/>
                    </a:cubicBezTo>
                    <a:lnTo>
                      <a:pt x="0" y="676735"/>
                    </a:lnTo>
                    <a:lnTo>
                      <a:pt x="0" y="639418"/>
                    </a:lnTo>
                    <a:lnTo>
                      <a:pt x="0" y="353963"/>
                    </a:lnTo>
                    <a:cubicBezTo>
                      <a:pt x="0" y="335788"/>
                      <a:pt x="14734" y="321054"/>
                      <a:pt x="32909" y="321054"/>
                    </a:cubicBezTo>
                    <a:close/>
                    <a:moveTo>
                      <a:pt x="2857645" y="2755"/>
                    </a:moveTo>
                    <a:cubicBezTo>
                      <a:pt x="3070691" y="18558"/>
                      <a:pt x="3283933" y="178137"/>
                      <a:pt x="3390042" y="425279"/>
                    </a:cubicBezTo>
                    <a:cubicBezTo>
                      <a:pt x="3531521" y="754801"/>
                      <a:pt x="3428966" y="1115204"/>
                      <a:pt x="3160980" y="1230263"/>
                    </a:cubicBezTo>
                    <a:cubicBezTo>
                      <a:pt x="3350468" y="1064124"/>
                      <a:pt x="3398691" y="753292"/>
                      <a:pt x="3278434" y="473198"/>
                    </a:cubicBezTo>
                    <a:cubicBezTo>
                      <a:pt x="3158177" y="193105"/>
                      <a:pt x="2899599" y="13996"/>
                      <a:pt x="2648641" y="36961"/>
                    </a:cubicBezTo>
                    <a:lnTo>
                      <a:pt x="2648640" y="36959"/>
                    </a:lnTo>
                    <a:cubicBezTo>
                      <a:pt x="2715636" y="8195"/>
                      <a:pt x="2786630" y="-2513"/>
                      <a:pt x="2857645" y="2755"/>
                    </a:cubicBezTo>
                    <a:close/>
                    <a:moveTo>
                      <a:pt x="1364851" y="1783"/>
                    </a:moveTo>
                    <a:lnTo>
                      <a:pt x="1733649" y="1783"/>
                    </a:lnTo>
                    <a:cubicBezTo>
                      <a:pt x="1741012" y="1783"/>
                      <a:pt x="1746981" y="7752"/>
                      <a:pt x="1746981" y="15115"/>
                    </a:cubicBezTo>
                    <a:lnTo>
                      <a:pt x="1746981" y="68444"/>
                    </a:lnTo>
                    <a:cubicBezTo>
                      <a:pt x="1746981" y="75807"/>
                      <a:pt x="1741012" y="81776"/>
                      <a:pt x="1733649" y="81776"/>
                    </a:cubicBezTo>
                    <a:lnTo>
                      <a:pt x="1364851" y="81776"/>
                    </a:lnTo>
                    <a:cubicBezTo>
                      <a:pt x="1357488" y="81776"/>
                      <a:pt x="1351519" y="75807"/>
                      <a:pt x="1351519" y="68444"/>
                    </a:cubicBezTo>
                    <a:lnTo>
                      <a:pt x="1351519" y="15115"/>
                    </a:lnTo>
                    <a:cubicBezTo>
                      <a:pt x="1351519" y="7752"/>
                      <a:pt x="1357488" y="1783"/>
                      <a:pt x="1364851" y="1783"/>
                    </a:cubicBezTo>
                    <a:close/>
                    <a:moveTo>
                      <a:pt x="674150" y="1783"/>
                    </a:moveTo>
                    <a:lnTo>
                      <a:pt x="860304" y="1783"/>
                    </a:lnTo>
                    <a:cubicBezTo>
                      <a:pt x="867590" y="1783"/>
                      <a:pt x="873497" y="7690"/>
                      <a:pt x="873497" y="14976"/>
                    </a:cubicBezTo>
                    <a:lnTo>
                      <a:pt x="873497" y="67747"/>
                    </a:lnTo>
                    <a:cubicBezTo>
                      <a:pt x="873497" y="75033"/>
                      <a:pt x="867590" y="80940"/>
                      <a:pt x="860304" y="80940"/>
                    </a:cubicBezTo>
                    <a:lnTo>
                      <a:pt x="674150" y="80940"/>
                    </a:lnTo>
                    <a:cubicBezTo>
                      <a:pt x="666864" y="80940"/>
                      <a:pt x="660957" y="75033"/>
                      <a:pt x="660957" y="67747"/>
                    </a:cubicBezTo>
                    <a:lnTo>
                      <a:pt x="660957" y="14976"/>
                    </a:lnTo>
                    <a:cubicBezTo>
                      <a:pt x="660957" y="7690"/>
                      <a:pt x="666864" y="1783"/>
                      <a:pt x="674150" y="1783"/>
                    </a:cubicBezTo>
                    <a:close/>
                    <a:moveTo>
                      <a:pt x="1089679" y="0"/>
                    </a:moveTo>
                    <a:lnTo>
                      <a:pt x="1157493" y="0"/>
                    </a:lnTo>
                    <a:cubicBezTo>
                      <a:pt x="1198420" y="0"/>
                      <a:pt x="1231598" y="33178"/>
                      <a:pt x="1231598" y="74105"/>
                    </a:cubicBezTo>
                    <a:lnTo>
                      <a:pt x="1231598" y="446694"/>
                    </a:lnTo>
                    <a:cubicBezTo>
                      <a:pt x="1231598" y="467158"/>
                      <a:pt x="1223304" y="485684"/>
                      <a:pt x="1209893" y="499094"/>
                    </a:cubicBezTo>
                    <a:lnTo>
                      <a:pt x="1198890" y="506513"/>
                    </a:lnTo>
                    <a:lnTo>
                      <a:pt x="1209893" y="513931"/>
                    </a:lnTo>
                    <a:cubicBezTo>
                      <a:pt x="1223304" y="527341"/>
                      <a:pt x="1231598" y="545868"/>
                      <a:pt x="1231598" y="566331"/>
                    </a:cubicBezTo>
                    <a:lnTo>
                      <a:pt x="1231598" y="983169"/>
                    </a:lnTo>
                    <a:cubicBezTo>
                      <a:pt x="1231598" y="1003633"/>
                      <a:pt x="1223304" y="1022159"/>
                      <a:pt x="1209893" y="1035569"/>
                    </a:cubicBezTo>
                    <a:lnTo>
                      <a:pt x="1201246" y="1041400"/>
                    </a:lnTo>
                    <a:lnTo>
                      <a:pt x="1209893" y="1047230"/>
                    </a:lnTo>
                    <a:cubicBezTo>
                      <a:pt x="1223304" y="1060640"/>
                      <a:pt x="1231598" y="1079167"/>
                      <a:pt x="1231598" y="1099630"/>
                    </a:cubicBezTo>
                    <a:lnTo>
                      <a:pt x="1231598" y="1472219"/>
                    </a:lnTo>
                    <a:cubicBezTo>
                      <a:pt x="1231598" y="1513146"/>
                      <a:pt x="1198420" y="1546324"/>
                      <a:pt x="1157493" y="1546324"/>
                    </a:cubicBezTo>
                    <a:lnTo>
                      <a:pt x="1089679" y="1546324"/>
                    </a:lnTo>
                    <a:cubicBezTo>
                      <a:pt x="1048752" y="1546324"/>
                      <a:pt x="1015574" y="1513146"/>
                      <a:pt x="1015574" y="1472219"/>
                    </a:cubicBezTo>
                    <a:lnTo>
                      <a:pt x="1015574" y="1099630"/>
                    </a:lnTo>
                    <a:cubicBezTo>
                      <a:pt x="1015574" y="1079167"/>
                      <a:pt x="1023869" y="1060640"/>
                      <a:pt x="1037279" y="1047230"/>
                    </a:cubicBezTo>
                    <a:lnTo>
                      <a:pt x="1045927" y="1041400"/>
                    </a:lnTo>
                    <a:lnTo>
                      <a:pt x="1037279" y="1035569"/>
                    </a:lnTo>
                    <a:cubicBezTo>
                      <a:pt x="1023869" y="1022159"/>
                      <a:pt x="1015574" y="1003633"/>
                      <a:pt x="1015574" y="983169"/>
                    </a:cubicBezTo>
                    <a:lnTo>
                      <a:pt x="1015574" y="566331"/>
                    </a:lnTo>
                    <a:cubicBezTo>
                      <a:pt x="1015574" y="545868"/>
                      <a:pt x="1023869" y="527341"/>
                      <a:pt x="1037279" y="513931"/>
                    </a:cubicBezTo>
                    <a:lnTo>
                      <a:pt x="1048282" y="506513"/>
                    </a:lnTo>
                    <a:lnTo>
                      <a:pt x="1037279" y="499094"/>
                    </a:lnTo>
                    <a:cubicBezTo>
                      <a:pt x="1023869" y="485684"/>
                      <a:pt x="1015574" y="467158"/>
                      <a:pt x="1015574" y="446694"/>
                    </a:cubicBezTo>
                    <a:lnTo>
                      <a:pt x="1015574" y="74105"/>
                    </a:lnTo>
                    <a:cubicBezTo>
                      <a:pt x="1015574" y="33178"/>
                      <a:pt x="1048752" y="0"/>
                      <a:pt x="1089679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6901AA2-18C6-9E45-AC88-04307F02E6A2}"/>
                  </a:ext>
                </a:extLst>
              </p:cNvPr>
              <p:cNvSpPr/>
              <p:nvPr/>
            </p:nvSpPr>
            <p:spPr>
              <a:xfrm>
                <a:off x="1632097" y="3143025"/>
                <a:ext cx="762050" cy="918998"/>
              </a:xfrm>
              <a:custGeom>
                <a:avLst/>
                <a:gdLst>
                  <a:gd name="connsiteX0" fmla="*/ 382217 w 762050"/>
                  <a:gd name="connsiteY0" fmla="*/ 0 h 918998"/>
                  <a:gd name="connsiteX1" fmla="*/ 524516 w 762050"/>
                  <a:gd name="connsiteY1" fmla="*/ 79834 h 918998"/>
                  <a:gd name="connsiteX2" fmla="*/ 565712 w 762050"/>
                  <a:gd name="connsiteY2" fmla="*/ 162595 h 918998"/>
                  <a:gd name="connsiteX3" fmla="*/ 601366 w 762050"/>
                  <a:gd name="connsiteY3" fmla="*/ 167463 h 918998"/>
                  <a:gd name="connsiteX4" fmla="*/ 762050 w 762050"/>
                  <a:gd name="connsiteY4" fmla="*/ 434496 h 918998"/>
                  <a:gd name="connsiteX5" fmla="*/ 703108 w 762050"/>
                  <a:gd name="connsiteY5" fmla="*/ 627233 h 918998"/>
                  <a:gd name="connsiteX6" fmla="*/ 690072 w 762050"/>
                  <a:gd name="connsiteY6" fmla="*/ 639138 h 918998"/>
                  <a:gd name="connsiteX7" fmla="*/ 690614 w 762050"/>
                  <a:gd name="connsiteY7" fmla="*/ 646427 h 918998"/>
                  <a:gd name="connsiteX8" fmla="*/ 489373 w 762050"/>
                  <a:gd name="connsiteY8" fmla="*/ 918998 h 918998"/>
                  <a:gd name="connsiteX9" fmla="*/ 411041 w 762050"/>
                  <a:gd name="connsiteY9" fmla="*/ 897578 h 918998"/>
                  <a:gd name="connsiteX10" fmla="*/ 376656 w 762050"/>
                  <a:gd name="connsiteY10" fmla="*/ 866178 h 918998"/>
                  <a:gd name="connsiteX11" fmla="*/ 329966 w 762050"/>
                  <a:gd name="connsiteY11" fmla="*/ 902459 h 918998"/>
                  <a:gd name="connsiteX12" fmla="*/ 260773 w 762050"/>
                  <a:gd name="connsiteY12" fmla="*/ 918998 h 918998"/>
                  <a:gd name="connsiteX13" fmla="*/ 59532 w 762050"/>
                  <a:gd name="connsiteY13" fmla="*/ 646427 h 918998"/>
                  <a:gd name="connsiteX14" fmla="*/ 61371 w 762050"/>
                  <a:gd name="connsiteY14" fmla="*/ 629948 h 918998"/>
                  <a:gd name="connsiteX15" fmla="*/ 58942 w 762050"/>
                  <a:gd name="connsiteY15" fmla="*/ 627233 h 918998"/>
                  <a:gd name="connsiteX16" fmla="*/ 0 w 762050"/>
                  <a:gd name="connsiteY16" fmla="*/ 434496 h 918998"/>
                  <a:gd name="connsiteX17" fmla="*/ 160684 w 762050"/>
                  <a:gd name="connsiteY17" fmla="*/ 167463 h 918998"/>
                  <a:gd name="connsiteX18" fmla="*/ 198895 w 762050"/>
                  <a:gd name="connsiteY18" fmla="*/ 162245 h 918998"/>
                  <a:gd name="connsiteX19" fmla="*/ 239918 w 762050"/>
                  <a:gd name="connsiteY19" fmla="*/ 79834 h 918998"/>
                  <a:gd name="connsiteX20" fmla="*/ 382217 w 762050"/>
                  <a:gd name="connsiteY20" fmla="*/ 0 h 918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62050" h="918998">
                    <a:moveTo>
                      <a:pt x="382217" y="0"/>
                    </a:moveTo>
                    <a:cubicBezTo>
                      <a:pt x="437788" y="0"/>
                      <a:pt x="488098" y="30508"/>
                      <a:pt x="524516" y="79834"/>
                    </a:cubicBezTo>
                    <a:lnTo>
                      <a:pt x="565712" y="162595"/>
                    </a:lnTo>
                    <a:lnTo>
                      <a:pt x="601366" y="167463"/>
                    </a:lnTo>
                    <a:cubicBezTo>
                      <a:pt x="693068" y="192879"/>
                      <a:pt x="762050" y="302776"/>
                      <a:pt x="762050" y="434496"/>
                    </a:cubicBezTo>
                    <a:cubicBezTo>
                      <a:pt x="762050" y="509765"/>
                      <a:pt x="739525" y="577907"/>
                      <a:pt x="703108" y="627233"/>
                    </a:cubicBezTo>
                    <a:lnTo>
                      <a:pt x="690072" y="639138"/>
                    </a:lnTo>
                    <a:lnTo>
                      <a:pt x="690614" y="646427"/>
                    </a:lnTo>
                    <a:cubicBezTo>
                      <a:pt x="690614" y="796964"/>
                      <a:pt x="600515" y="918998"/>
                      <a:pt x="489373" y="918998"/>
                    </a:cubicBezTo>
                    <a:cubicBezTo>
                      <a:pt x="461588" y="918998"/>
                      <a:pt x="435117" y="911371"/>
                      <a:pt x="411041" y="897578"/>
                    </a:cubicBezTo>
                    <a:lnTo>
                      <a:pt x="376656" y="866178"/>
                    </a:lnTo>
                    <a:lnTo>
                      <a:pt x="329966" y="902459"/>
                    </a:lnTo>
                    <a:cubicBezTo>
                      <a:pt x="308391" y="913159"/>
                      <a:pt x="285085" y="918998"/>
                      <a:pt x="260773" y="918998"/>
                    </a:cubicBezTo>
                    <a:cubicBezTo>
                      <a:pt x="149631" y="918998"/>
                      <a:pt x="59532" y="796964"/>
                      <a:pt x="59532" y="646427"/>
                    </a:cubicBezTo>
                    <a:lnTo>
                      <a:pt x="61371" y="629948"/>
                    </a:lnTo>
                    <a:lnTo>
                      <a:pt x="58942" y="627233"/>
                    </a:lnTo>
                    <a:cubicBezTo>
                      <a:pt x="22525" y="577907"/>
                      <a:pt x="0" y="509765"/>
                      <a:pt x="0" y="434496"/>
                    </a:cubicBezTo>
                    <a:cubicBezTo>
                      <a:pt x="0" y="302776"/>
                      <a:pt x="68982" y="192879"/>
                      <a:pt x="160684" y="167463"/>
                    </a:cubicBezTo>
                    <a:lnTo>
                      <a:pt x="198895" y="162245"/>
                    </a:lnTo>
                    <a:lnTo>
                      <a:pt x="239918" y="79834"/>
                    </a:lnTo>
                    <a:cubicBezTo>
                      <a:pt x="276336" y="30508"/>
                      <a:pt x="326646" y="0"/>
                      <a:pt x="382217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2ECBBA9A-47F5-4C4C-E94C-AC35AD717B01}"/>
                  </a:ext>
                </a:extLst>
              </p:cNvPr>
              <p:cNvSpPr/>
              <p:nvPr/>
            </p:nvSpPr>
            <p:spPr>
              <a:xfrm>
                <a:off x="2847801" y="2934670"/>
                <a:ext cx="771699" cy="81580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1D97A64A-C33D-B90A-D849-88FAC16B26B3}"/>
                  </a:ext>
                </a:extLst>
              </p:cNvPr>
              <p:cNvSpPr/>
              <p:nvPr/>
            </p:nvSpPr>
            <p:spPr>
              <a:xfrm>
                <a:off x="3019253" y="3663332"/>
                <a:ext cx="466898" cy="60943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9511F61D-2D09-9379-C481-E81882E6050F}"/>
                  </a:ext>
                </a:extLst>
              </p:cNvPr>
              <p:cNvSpPr/>
              <p:nvPr/>
            </p:nvSpPr>
            <p:spPr>
              <a:xfrm>
                <a:off x="2881661" y="3251595"/>
                <a:ext cx="786492" cy="354808"/>
              </a:xfrm>
              <a:custGeom>
                <a:avLst/>
                <a:gdLst>
                  <a:gd name="connsiteX0" fmla="*/ 693921 w 786492"/>
                  <a:gd name="connsiteY0" fmla="*/ 47625 h 354808"/>
                  <a:gd name="connsiteX1" fmla="*/ 647486 w 786492"/>
                  <a:gd name="connsiteY1" fmla="*/ 177404 h 354808"/>
                  <a:gd name="connsiteX2" fmla="*/ 693921 w 786492"/>
                  <a:gd name="connsiteY2" fmla="*/ 307183 h 354808"/>
                  <a:gd name="connsiteX3" fmla="*/ 740356 w 786492"/>
                  <a:gd name="connsiteY3" fmla="*/ 177404 h 354808"/>
                  <a:gd name="connsiteX4" fmla="*/ 693921 w 786492"/>
                  <a:gd name="connsiteY4" fmla="*/ 47625 h 354808"/>
                  <a:gd name="connsiteX5" fmla="*/ 484371 w 786492"/>
                  <a:gd name="connsiteY5" fmla="*/ 47625 h 354808"/>
                  <a:gd name="connsiteX6" fmla="*/ 437936 w 786492"/>
                  <a:gd name="connsiteY6" fmla="*/ 177404 h 354808"/>
                  <a:gd name="connsiteX7" fmla="*/ 484371 w 786492"/>
                  <a:gd name="connsiteY7" fmla="*/ 307183 h 354808"/>
                  <a:gd name="connsiteX8" fmla="*/ 530806 w 786492"/>
                  <a:gd name="connsiteY8" fmla="*/ 177404 h 354808"/>
                  <a:gd name="connsiteX9" fmla="*/ 484371 w 786492"/>
                  <a:gd name="connsiteY9" fmla="*/ 47625 h 354808"/>
                  <a:gd name="connsiteX10" fmla="*/ 274821 w 786492"/>
                  <a:gd name="connsiteY10" fmla="*/ 47625 h 354808"/>
                  <a:gd name="connsiteX11" fmla="*/ 228386 w 786492"/>
                  <a:gd name="connsiteY11" fmla="*/ 177404 h 354808"/>
                  <a:gd name="connsiteX12" fmla="*/ 274821 w 786492"/>
                  <a:gd name="connsiteY12" fmla="*/ 307183 h 354808"/>
                  <a:gd name="connsiteX13" fmla="*/ 321256 w 786492"/>
                  <a:gd name="connsiteY13" fmla="*/ 177404 h 354808"/>
                  <a:gd name="connsiteX14" fmla="*/ 274821 w 786492"/>
                  <a:gd name="connsiteY14" fmla="*/ 47625 h 354808"/>
                  <a:gd name="connsiteX15" fmla="*/ 0 w 786492"/>
                  <a:gd name="connsiteY15" fmla="*/ 1853 h 354808"/>
                  <a:gd name="connsiteX16" fmla="*/ 137592 w 786492"/>
                  <a:gd name="connsiteY16" fmla="*/ 1853 h 354808"/>
                  <a:gd name="connsiteX17" fmla="*/ 137592 w 786492"/>
                  <a:gd name="connsiteY17" fmla="*/ 47572 h 354808"/>
                  <a:gd name="connsiteX18" fmla="*/ 45719 w 786492"/>
                  <a:gd name="connsiteY18" fmla="*/ 47572 h 354808"/>
                  <a:gd name="connsiteX19" fmla="*/ 45719 w 786492"/>
                  <a:gd name="connsiteY19" fmla="*/ 128834 h 354808"/>
                  <a:gd name="connsiteX20" fmla="*/ 57604 w 786492"/>
                  <a:gd name="connsiteY20" fmla="*/ 126492 h 354808"/>
                  <a:gd name="connsiteX21" fmla="*/ 151292 w 786492"/>
                  <a:gd name="connsiteY21" fmla="*/ 199944 h 354808"/>
                  <a:gd name="connsiteX22" fmla="*/ 101775 w 786492"/>
                  <a:gd name="connsiteY22" fmla="*/ 340490 h 354808"/>
                  <a:gd name="connsiteX23" fmla="*/ 21716 w 786492"/>
                  <a:gd name="connsiteY23" fmla="*/ 346836 h 354808"/>
                  <a:gd name="connsiteX24" fmla="*/ 4695 w 786492"/>
                  <a:gd name="connsiteY24" fmla="*/ 336002 h 354808"/>
                  <a:gd name="connsiteX25" fmla="*/ 4695 w 786492"/>
                  <a:gd name="connsiteY25" fmla="*/ 269694 h 354808"/>
                  <a:gd name="connsiteX26" fmla="*/ 16835 w 786492"/>
                  <a:gd name="connsiteY26" fmla="*/ 289582 h 354808"/>
                  <a:gd name="connsiteX27" fmla="*/ 82295 w 786492"/>
                  <a:gd name="connsiteY27" fmla="*/ 298569 h 354808"/>
                  <a:gd name="connsiteX28" fmla="*/ 108620 w 786492"/>
                  <a:gd name="connsiteY28" fmla="*/ 217546 h 354808"/>
                  <a:gd name="connsiteX29" fmla="*/ 77878 w 786492"/>
                  <a:gd name="connsiteY29" fmla="*/ 178238 h 354808"/>
                  <a:gd name="connsiteX30" fmla="*/ 45719 w 786492"/>
                  <a:gd name="connsiteY30" fmla="*/ 178026 h 354808"/>
                  <a:gd name="connsiteX31" fmla="*/ 45719 w 786492"/>
                  <a:gd name="connsiteY31" fmla="*/ 179785 h 354808"/>
                  <a:gd name="connsiteX32" fmla="*/ 0 w 786492"/>
                  <a:gd name="connsiteY32" fmla="*/ 179785 h 354808"/>
                  <a:gd name="connsiteX33" fmla="*/ 0 w 786492"/>
                  <a:gd name="connsiteY33" fmla="*/ 47572 h 354808"/>
                  <a:gd name="connsiteX34" fmla="*/ 0 w 786492"/>
                  <a:gd name="connsiteY34" fmla="*/ 8996 h 354808"/>
                  <a:gd name="connsiteX35" fmla="*/ 696947 w 786492"/>
                  <a:gd name="connsiteY35" fmla="*/ 0 h 354808"/>
                  <a:gd name="connsiteX36" fmla="*/ 786492 w 786492"/>
                  <a:gd name="connsiteY36" fmla="*/ 177404 h 354808"/>
                  <a:gd name="connsiteX37" fmla="*/ 696947 w 786492"/>
                  <a:gd name="connsiteY37" fmla="*/ 354808 h 354808"/>
                  <a:gd name="connsiteX38" fmla="*/ 607402 w 786492"/>
                  <a:gd name="connsiteY38" fmla="*/ 177404 h 354808"/>
                  <a:gd name="connsiteX39" fmla="*/ 696947 w 786492"/>
                  <a:gd name="connsiteY39" fmla="*/ 0 h 354808"/>
                  <a:gd name="connsiteX40" fmla="*/ 487397 w 786492"/>
                  <a:gd name="connsiteY40" fmla="*/ 0 h 354808"/>
                  <a:gd name="connsiteX41" fmla="*/ 576942 w 786492"/>
                  <a:gd name="connsiteY41" fmla="*/ 177404 h 354808"/>
                  <a:gd name="connsiteX42" fmla="*/ 487397 w 786492"/>
                  <a:gd name="connsiteY42" fmla="*/ 354808 h 354808"/>
                  <a:gd name="connsiteX43" fmla="*/ 397852 w 786492"/>
                  <a:gd name="connsiteY43" fmla="*/ 177404 h 354808"/>
                  <a:gd name="connsiteX44" fmla="*/ 487397 w 786492"/>
                  <a:gd name="connsiteY44" fmla="*/ 0 h 354808"/>
                  <a:gd name="connsiteX45" fmla="*/ 277847 w 786492"/>
                  <a:gd name="connsiteY45" fmla="*/ 0 h 354808"/>
                  <a:gd name="connsiteX46" fmla="*/ 367392 w 786492"/>
                  <a:gd name="connsiteY46" fmla="*/ 177404 h 354808"/>
                  <a:gd name="connsiteX47" fmla="*/ 277847 w 786492"/>
                  <a:gd name="connsiteY47" fmla="*/ 354808 h 354808"/>
                  <a:gd name="connsiteX48" fmla="*/ 188302 w 786492"/>
                  <a:gd name="connsiteY48" fmla="*/ 177404 h 354808"/>
                  <a:gd name="connsiteX49" fmla="*/ 277847 w 786492"/>
                  <a:gd name="connsiteY49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86492" h="354808">
                    <a:moveTo>
                      <a:pt x="693921" y="47625"/>
                    </a:moveTo>
                    <a:cubicBezTo>
                      <a:pt x="668276" y="47625"/>
                      <a:pt x="647486" y="105729"/>
                      <a:pt x="647486" y="177404"/>
                    </a:cubicBezTo>
                    <a:cubicBezTo>
                      <a:pt x="647486" y="249079"/>
                      <a:pt x="668276" y="307183"/>
                      <a:pt x="693921" y="307183"/>
                    </a:cubicBezTo>
                    <a:cubicBezTo>
                      <a:pt x="719566" y="307183"/>
                      <a:pt x="740356" y="249079"/>
                      <a:pt x="740356" y="177404"/>
                    </a:cubicBezTo>
                    <a:cubicBezTo>
                      <a:pt x="740356" y="105729"/>
                      <a:pt x="719566" y="47625"/>
                      <a:pt x="693921" y="47625"/>
                    </a:cubicBezTo>
                    <a:close/>
                    <a:moveTo>
                      <a:pt x="484371" y="47625"/>
                    </a:moveTo>
                    <a:cubicBezTo>
                      <a:pt x="458726" y="47625"/>
                      <a:pt x="437936" y="105729"/>
                      <a:pt x="437936" y="177404"/>
                    </a:cubicBezTo>
                    <a:cubicBezTo>
                      <a:pt x="437936" y="249079"/>
                      <a:pt x="458726" y="307183"/>
                      <a:pt x="484371" y="307183"/>
                    </a:cubicBezTo>
                    <a:cubicBezTo>
                      <a:pt x="510016" y="307183"/>
                      <a:pt x="530806" y="249079"/>
                      <a:pt x="530806" y="177404"/>
                    </a:cubicBezTo>
                    <a:cubicBezTo>
                      <a:pt x="530806" y="105729"/>
                      <a:pt x="510016" y="47625"/>
                      <a:pt x="484371" y="47625"/>
                    </a:cubicBezTo>
                    <a:close/>
                    <a:moveTo>
                      <a:pt x="274821" y="47625"/>
                    </a:moveTo>
                    <a:cubicBezTo>
                      <a:pt x="249176" y="47625"/>
                      <a:pt x="228386" y="105729"/>
                      <a:pt x="228386" y="177404"/>
                    </a:cubicBezTo>
                    <a:cubicBezTo>
                      <a:pt x="228386" y="249079"/>
                      <a:pt x="249176" y="307183"/>
                      <a:pt x="274821" y="307183"/>
                    </a:cubicBezTo>
                    <a:cubicBezTo>
                      <a:pt x="300466" y="307183"/>
                      <a:pt x="321256" y="249079"/>
                      <a:pt x="321256" y="177404"/>
                    </a:cubicBezTo>
                    <a:cubicBezTo>
                      <a:pt x="321256" y="105729"/>
                      <a:pt x="300466" y="47625"/>
                      <a:pt x="274821" y="47625"/>
                    </a:cubicBezTo>
                    <a:close/>
                    <a:moveTo>
                      <a:pt x="0" y="1853"/>
                    </a:moveTo>
                    <a:lnTo>
                      <a:pt x="137592" y="1853"/>
                    </a:lnTo>
                    <a:lnTo>
                      <a:pt x="137592" y="47572"/>
                    </a:lnTo>
                    <a:lnTo>
                      <a:pt x="45719" y="47572"/>
                    </a:lnTo>
                    <a:lnTo>
                      <a:pt x="45719" y="128834"/>
                    </a:lnTo>
                    <a:lnTo>
                      <a:pt x="57604" y="126492"/>
                    </a:lnTo>
                    <a:cubicBezTo>
                      <a:pt x="98204" y="127671"/>
                      <a:pt x="136110" y="155404"/>
                      <a:pt x="151292" y="199944"/>
                    </a:cubicBezTo>
                    <a:cubicBezTo>
                      <a:pt x="169659" y="253828"/>
                      <a:pt x="148355" y="314296"/>
                      <a:pt x="101775" y="340490"/>
                    </a:cubicBezTo>
                    <a:cubicBezTo>
                      <a:pt x="75903" y="355039"/>
                      <a:pt x="47125" y="356370"/>
                      <a:pt x="21716" y="346836"/>
                    </a:cubicBezTo>
                    <a:lnTo>
                      <a:pt x="4695" y="336002"/>
                    </a:lnTo>
                    <a:lnTo>
                      <a:pt x="4695" y="269694"/>
                    </a:lnTo>
                    <a:lnTo>
                      <a:pt x="16835" y="289582"/>
                    </a:lnTo>
                    <a:cubicBezTo>
                      <a:pt x="34203" y="308062"/>
                      <a:pt x="60351" y="312794"/>
                      <a:pt x="82295" y="298569"/>
                    </a:cubicBezTo>
                    <a:cubicBezTo>
                      <a:pt x="106649" y="282782"/>
                      <a:pt x="117780" y="248523"/>
                      <a:pt x="108620" y="217546"/>
                    </a:cubicBezTo>
                    <a:cubicBezTo>
                      <a:pt x="103191" y="199187"/>
                      <a:pt x="91748" y="185461"/>
                      <a:pt x="77878" y="178238"/>
                    </a:cubicBezTo>
                    <a:lnTo>
                      <a:pt x="45719" y="178026"/>
                    </a:lnTo>
                    <a:lnTo>
                      <a:pt x="45719" y="179785"/>
                    </a:lnTo>
                    <a:lnTo>
                      <a:pt x="0" y="179785"/>
                    </a:lnTo>
                    <a:lnTo>
                      <a:pt x="0" y="47572"/>
                    </a:lnTo>
                    <a:lnTo>
                      <a:pt x="0" y="8996"/>
                    </a:lnTo>
                    <a:close/>
                    <a:moveTo>
                      <a:pt x="696947" y="0"/>
                    </a:moveTo>
                    <a:cubicBezTo>
                      <a:pt x="746401" y="0"/>
                      <a:pt x="786492" y="79426"/>
                      <a:pt x="786492" y="177404"/>
                    </a:cubicBezTo>
                    <a:cubicBezTo>
                      <a:pt x="786492" y="275382"/>
                      <a:pt x="746401" y="354808"/>
                      <a:pt x="696947" y="354808"/>
                    </a:cubicBezTo>
                    <a:cubicBezTo>
                      <a:pt x="647493" y="354808"/>
                      <a:pt x="607402" y="275382"/>
                      <a:pt x="607402" y="177404"/>
                    </a:cubicBezTo>
                    <a:cubicBezTo>
                      <a:pt x="607402" y="79426"/>
                      <a:pt x="647493" y="0"/>
                      <a:pt x="696947" y="0"/>
                    </a:cubicBezTo>
                    <a:close/>
                    <a:moveTo>
                      <a:pt x="487397" y="0"/>
                    </a:moveTo>
                    <a:cubicBezTo>
                      <a:pt x="536851" y="0"/>
                      <a:pt x="576942" y="79426"/>
                      <a:pt x="576942" y="177404"/>
                    </a:cubicBezTo>
                    <a:cubicBezTo>
                      <a:pt x="576942" y="275382"/>
                      <a:pt x="536851" y="354808"/>
                      <a:pt x="487397" y="354808"/>
                    </a:cubicBezTo>
                    <a:cubicBezTo>
                      <a:pt x="437943" y="354808"/>
                      <a:pt x="397852" y="275382"/>
                      <a:pt x="397852" y="177404"/>
                    </a:cubicBezTo>
                    <a:cubicBezTo>
                      <a:pt x="397852" y="79426"/>
                      <a:pt x="437943" y="0"/>
                      <a:pt x="487397" y="0"/>
                    </a:cubicBezTo>
                    <a:close/>
                    <a:moveTo>
                      <a:pt x="277847" y="0"/>
                    </a:moveTo>
                    <a:cubicBezTo>
                      <a:pt x="327301" y="0"/>
                      <a:pt x="367392" y="79426"/>
                      <a:pt x="367392" y="177404"/>
                    </a:cubicBezTo>
                    <a:cubicBezTo>
                      <a:pt x="367392" y="275382"/>
                      <a:pt x="327301" y="354808"/>
                      <a:pt x="277847" y="354808"/>
                    </a:cubicBezTo>
                    <a:cubicBezTo>
                      <a:pt x="228393" y="354808"/>
                      <a:pt x="188302" y="275382"/>
                      <a:pt x="188302" y="177404"/>
                    </a:cubicBezTo>
                    <a:cubicBezTo>
                      <a:pt x="188302" y="79426"/>
                      <a:pt x="228393" y="0"/>
                      <a:pt x="27784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662532F0-F896-A304-E531-E7573B030AB5}"/>
                  </a:ext>
                </a:extLst>
              </p:cNvPr>
              <p:cNvSpPr/>
              <p:nvPr/>
            </p:nvSpPr>
            <p:spPr>
              <a:xfrm>
                <a:off x="3829693" y="2735722"/>
                <a:ext cx="663725" cy="738522"/>
              </a:xfrm>
              <a:custGeom>
                <a:avLst/>
                <a:gdLst>
                  <a:gd name="connsiteX0" fmla="*/ 343769 w 663725"/>
                  <a:gd name="connsiteY0" fmla="*/ 0 h 738522"/>
                  <a:gd name="connsiteX1" fmla="*/ 537653 w 663725"/>
                  <a:gd name="connsiteY1" fmla="*/ 128515 h 738522"/>
                  <a:gd name="connsiteX2" fmla="*/ 547072 w 663725"/>
                  <a:gd name="connsiteY2" fmla="*/ 158857 h 738522"/>
                  <a:gd name="connsiteX3" fmla="*/ 567106 w 663725"/>
                  <a:gd name="connsiteY3" fmla="*/ 175387 h 738522"/>
                  <a:gd name="connsiteX4" fmla="*/ 663725 w 663725"/>
                  <a:gd name="connsiteY4" fmla="*/ 408645 h 738522"/>
                  <a:gd name="connsiteX5" fmla="*/ 663725 w 663725"/>
                  <a:gd name="connsiteY5" fmla="*/ 466340 h 738522"/>
                  <a:gd name="connsiteX6" fmla="*/ 391543 w 663725"/>
                  <a:gd name="connsiteY6" fmla="*/ 738522 h 738522"/>
                  <a:gd name="connsiteX7" fmla="*/ 272182 w 663725"/>
                  <a:gd name="connsiteY7" fmla="*/ 738522 h 738522"/>
                  <a:gd name="connsiteX8" fmla="*/ 0 w 663725"/>
                  <a:gd name="connsiteY8" fmla="*/ 466340 h 738522"/>
                  <a:gd name="connsiteX9" fmla="*/ 0 w 663725"/>
                  <a:gd name="connsiteY9" fmla="*/ 408645 h 738522"/>
                  <a:gd name="connsiteX10" fmla="*/ 145440 w 663725"/>
                  <a:gd name="connsiteY10" fmla="*/ 135106 h 738522"/>
                  <a:gd name="connsiteX11" fmla="*/ 148325 w 663725"/>
                  <a:gd name="connsiteY11" fmla="*/ 133540 h 738522"/>
                  <a:gd name="connsiteX12" fmla="*/ 149885 w 663725"/>
                  <a:gd name="connsiteY12" fmla="*/ 128515 h 738522"/>
                  <a:gd name="connsiteX13" fmla="*/ 343769 w 663725"/>
                  <a:gd name="connsiteY13" fmla="*/ 0 h 73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63725" h="738522">
                    <a:moveTo>
                      <a:pt x="343769" y="0"/>
                    </a:moveTo>
                    <a:cubicBezTo>
                      <a:pt x="430928" y="0"/>
                      <a:pt x="505710" y="52992"/>
                      <a:pt x="537653" y="128515"/>
                    </a:cubicBezTo>
                    <a:lnTo>
                      <a:pt x="547072" y="158857"/>
                    </a:lnTo>
                    <a:lnTo>
                      <a:pt x="567106" y="175387"/>
                    </a:lnTo>
                    <a:cubicBezTo>
                      <a:pt x="626802" y="235083"/>
                      <a:pt x="663725" y="317552"/>
                      <a:pt x="663725" y="408645"/>
                    </a:cubicBezTo>
                    <a:lnTo>
                      <a:pt x="663725" y="466340"/>
                    </a:lnTo>
                    <a:cubicBezTo>
                      <a:pt x="663725" y="616662"/>
                      <a:pt x="541865" y="738522"/>
                      <a:pt x="391543" y="738522"/>
                    </a:cubicBezTo>
                    <a:lnTo>
                      <a:pt x="272182" y="738522"/>
                    </a:lnTo>
                    <a:cubicBezTo>
                      <a:pt x="121860" y="738522"/>
                      <a:pt x="0" y="616662"/>
                      <a:pt x="0" y="466340"/>
                    </a:cubicBezTo>
                    <a:lnTo>
                      <a:pt x="0" y="408645"/>
                    </a:lnTo>
                    <a:cubicBezTo>
                      <a:pt x="0" y="294779"/>
                      <a:pt x="57692" y="194387"/>
                      <a:pt x="145440" y="135106"/>
                    </a:cubicBezTo>
                    <a:lnTo>
                      <a:pt x="148325" y="133540"/>
                    </a:lnTo>
                    <a:lnTo>
                      <a:pt x="149885" y="128515"/>
                    </a:lnTo>
                    <a:cubicBezTo>
                      <a:pt x="181828" y="52992"/>
                      <a:pt x="256610" y="0"/>
                      <a:pt x="34376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6E67361A-A269-375C-BD87-B8AB7CABEDFB}"/>
                  </a:ext>
                </a:extLst>
              </p:cNvPr>
              <p:cNvSpPr/>
              <p:nvPr/>
            </p:nvSpPr>
            <p:spPr>
              <a:xfrm>
                <a:off x="3757613" y="3571875"/>
                <a:ext cx="881062" cy="509588"/>
              </a:xfrm>
              <a:custGeom>
                <a:avLst/>
                <a:gdLst>
                  <a:gd name="connsiteX0" fmla="*/ 0 w 881062"/>
                  <a:gd name="connsiteY0" fmla="*/ 266700 h 509588"/>
                  <a:gd name="connsiteX1" fmla="*/ 23812 w 881062"/>
                  <a:gd name="connsiteY1" fmla="*/ 426244 h 509588"/>
                  <a:gd name="connsiteX2" fmla="*/ 102393 w 881062"/>
                  <a:gd name="connsiteY2" fmla="*/ 509588 h 509588"/>
                  <a:gd name="connsiteX3" fmla="*/ 685800 w 881062"/>
                  <a:gd name="connsiteY3" fmla="*/ 509588 h 509588"/>
                  <a:gd name="connsiteX4" fmla="*/ 881062 w 881062"/>
                  <a:gd name="connsiteY4" fmla="*/ 388144 h 509588"/>
                  <a:gd name="connsiteX5" fmla="*/ 740568 w 881062"/>
                  <a:gd name="connsiteY5" fmla="*/ 204788 h 509588"/>
                  <a:gd name="connsiteX6" fmla="*/ 666750 w 881062"/>
                  <a:gd name="connsiteY6" fmla="*/ 61913 h 509588"/>
                  <a:gd name="connsiteX7" fmla="*/ 550068 w 881062"/>
                  <a:gd name="connsiteY7" fmla="*/ 0 h 509588"/>
                  <a:gd name="connsiteX8" fmla="*/ 171450 w 881062"/>
                  <a:gd name="connsiteY8" fmla="*/ 0 h 509588"/>
                  <a:gd name="connsiteX9" fmla="*/ 171450 w 881062"/>
                  <a:gd name="connsiteY9" fmla="*/ 35719 h 509588"/>
                  <a:gd name="connsiteX10" fmla="*/ 135731 w 881062"/>
                  <a:gd name="connsiteY10" fmla="*/ 138113 h 509588"/>
                  <a:gd name="connsiteX11" fmla="*/ 52387 w 881062"/>
                  <a:gd name="connsiteY11" fmla="*/ 235744 h 509588"/>
                  <a:gd name="connsiteX12" fmla="*/ 0 w 881062"/>
                  <a:gd name="connsiteY12" fmla="*/ 266700 h 50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1062" h="509588">
                    <a:moveTo>
                      <a:pt x="0" y="266700"/>
                    </a:moveTo>
                    <a:lnTo>
                      <a:pt x="23812" y="426244"/>
                    </a:lnTo>
                    <a:lnTo>
                      <a:pt x="102393" y="509588"/>
                    </a:lnTo>
                    <a:lnTo>
                      <a:pt x="685800" y="509588"/>
                    </a:lnTo>
                    <a:lnTo>
                      <a:pt x="881062" y="388144"/>
                    </a:lnTo>
                    <a:lnTo>
                      <a:pt x="740568" y="204788"/>
                    </a:lnTo>
                    <a:lnTo>
                      <a:pt x="666750" y="61913"/>
                    </a:lnTo>
                    <a:lnTo>
                      <a:pt x="550068" y="0"/>
                    </a:lnTo>
                    <a:lnTo>
                      <a:pt x="171450" y="0"/>
                    </a:lnTo>
                    <a:lnTo>
                      <a:pt x="171450" y="35719"/>
                    </a:lnTo>
                    <a:lnTo>
                      <a:pt x="135731" y="138113"/>
                    </a:lnTo>
                    <a:lnTo>
                      <a:pt x="52387" y="235744"/>
                    </a:lnTo>
                    <a:lnTo>
                      <a:pt x="0" y="26670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F46B6209-6B50-EB32-5888-141DAD84617D}"/>
                  </a:ext>
                </a:extLst>
              </p:cNvPr>
              <p:cNvSpPr/>
              <p:nvPr/>
            </p:nvSpPr>
            <p:spPr>
              <a:xfrm>
                <a:off x="3848743" y="3050233"/>
                <a:ext cx="579190" cy="1000273"/>
              </a:xfrm>
              <a:custGeom>
                <a:avLst/>
                <a:gdLst>
                  <a:gd name="connsiteX0" fmla="*/ 256853 w 579190"/>
                  <a:gd name="connsiteY0" fmla="*/ 0 h 1000273"/>
                  <a:gd name="connsiteX1" fmla="*/ 508488 w 579190"/>
                  <a:gd name="connsiteY1" fmla="*/ 205088 h 1000273"/>
                  <a:gd name="connsiteX2" fmla="*/ 512646 w 579190"/>
                  <a:gd name="connsiteY2" fmla="*/ 246340 h 1000273"/>
                  <a:gd name="connsiteX3" fmla="*/ 535756 w 579190"/>
                  <a:gd name="connsiteY3" fmla="*/ 251006 h 1000273"/>
                  <a:gd name="connsiteX4" fmla="*/ 579190 w 579190"/>
                  <a:gd name="connsiteY4" fmla="*/ 316533 h 1000273"/>
                  <a:gd name="connsiteX5" fmla="*/ 579190 w 579190"/>
                  <a:gd name="connsiteY5" fmla="*/ 391526 h 1000273"/>
                  <a:gd name="connsiteX6" fmla="*/ 520512 w 579190"/>
                  <a:gd name="connsiteY6" fmla="*/ 450204 h 1000273"/>
                  <a:gd name="connsiteX7" fmla="*/ 513706 w 579190"/>
                  <a:gd name="connsiteY7" fmla="*/ 450204 h 1000273"/>
                  <a:gd name="connsiteX8" fmla="*/ 513706 w 579190"/>
                  <a:gd name="connsiteY8" fmla="*/ 454870 h 1000273"/>
                  <a:gd name="connsiteX9" fmla="*/ 497052 w 579190"/>
                  <a:gd name="connsiteY9" fmla="*/ 537362 h 1000273"/>
                  <a:gd name="connsiteX10" fmla="*/ 488121 w 579190"/>
                  <a:gd name="connsiteY10" fmla="*/ 550609 h 1000273"/>
                  <a:gd name="connsiteX11" fmla="*/ 504181 w 579190"/>
                  <a:gd name="connsiteY11" fmla="*/ 638323 h 1000273"/>
                  <a:gd name="connsiteX12" fmla="*/ 487512 w 579190"/>
                  <a:gd name="connsiteY12" fmla="*/ 731192 h 1000273"/>
                  <a:gd name="connsiteX13" fmla="*/ 318444 w 579190"/>
                  <a:gd name="connsiteY13" fmla="*/ 883592 h 1000273"/>
                  <a:gd name="connsiteX14" fmla="*/ 194619 w 579190"/>
                  <a:gd name="connsiteY14" fmla="*/ 1000273 h 1000273"/>
                  <a:gd name="connsiteX15" fmla="*/ 68412 w 579190"/>
                  <a:gd name="connsiteY15" fmla="*/ 759767 h 1000273"/>
                  <a:gd name="connsiteX16" fmla="*/ 68412 w 579190"/>
                  <a:gd name="connsiteY16" fmla="*/ 609001 h 1000273"/>
                  <a:gd name="connsiteX17" fmla="*/ 62073 w 579190"/>
                  <a:gd name="connsiteY17" fmla="*/ 604726 h 1000273"/>
                  <a:gd name="connsiteX18" fmla="*/ 0 w 579190"/>
                  <a:gd name="connsiteY18" fmla="*/ 454870 h 1000273"/>
                  <a:gd name="connsiteX19" fmla="*/ 0 w 579190"/>
                  <a:gd name="connsiteY19" fmla="*/ 256853 h 1000273"/>
                  <a:gd name="connsiteX20" fmla="*/ 256853 w 579190"/>
                  <a:gd name="connsiteY20" fmla="*/ 0 h 1000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79190" h="1000273">
                    <a:moveTo>
                      <a:pt x="256853" y="0"/>
                    </a:moveTo>
                    <a:cubicBezTo>
                      <a:pt x="380977" y="0"/>
                      <a:pt x="484537" y="88044"/>
                      <a:pt x="508488" y="205088"/>
                    </a:cubicBezTo>
                    <a:lnTo>
                      <a:pt x="512646" y="246340"/>
                    </a:lnTo>
                    <a:lnTo>
                      <a:pt x="535756" y="251006"/>
                    </a:lnTo>
                    <a:cubicBezTo>
                      <a:pt x="561280" y="261802"/>
                      <a:pt x="579190" y="287076"/>
                      <a:pt x="579190" y="316533"/>
                    </a:cubicBezTo>
                    <a:lnTo>
                      <a:pt x="579190" y="391526"/>
                    </a:lnTo>
                    <a:cubicBezTo>
                      <a:pt x="579190" y="423933"/>
                      <a:pt x="552919" y="450204"/>
                      <a:pt x="520512" y="450204"/>
                    </a:cubicBezTo>
                    <a:lnTo>
                      <a:pt x="513706" y="450204"/>
                    </a:lnTo>
                    <a:lnTo>
                      <a:pt x="513706" y="454870"/>
                    </a:lnTo>
                    <a:cubicBezTo>
                      <a:pt x="513706" y="484131"/>
                      <a:pt x="507776" y="512008"/>
                      <a:pt x="497052" y="537362"/>
                    </a:cubicBezTo>
                    <a:lnTo>
                      <a:pt x="488121" y="550609"/>
                    </a:lnTo>
                    <a:lnTo>
                      <a:pt x="504181" y="638323"/>
                    </a:lnTo>
                    <a:lnTo>
                      <a:pt x="487512" y="731192"/>
                    </a:lnTo>
                    <a:lnTo>
                      <a:pt x="318444" y="883592"/>
                    </a:lnTo>
                    <a:lnTo>
                      <a:pt x="194619" y="1000273"/>
                    </a:lnTo>
                    <a:lnTo>
                      <a:pt x="68412" y="759767"/>
                    </a:lnTo>
                    <a:lnTo>
                      <a:pt x="68412" y="609001"/>
                    </a:lnTo>
                    <a:lnTo>
                      <a:pt x="62073" y="604726"/>
                    </a:lnTo>
                    <a:cubicBezTo>
                      <a:pt x="23721" y="566375"/>
                      <a:pt x="0" y="513393"/>
                      <a:pt x="0" y="454870"/>
                    </a:cubicBezTo>
                    <a:lnTo>
                      <a:pt x="0" y="256853"/>
                    </a:lnTo>
                    <a:cubicBezTo>
                      <a:pt x="0" y="114997"/>
                      <a:pt x="114997" y="0"/>
                      <a:pt x="256853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8002B53-B4DF-4F72-BED1-06CDF0B2A281}"/>
                  </a:ext>
                </a:extLst>
              </p:cNvPr>
              <p:cNvSpPr/>
              <p:nvPr/>
            </p:nvSpPr>
            <p:spPr>
              <a:xfrm>
                <a:off x="3850481" y="3588544"/>
                <a:ext cx="559594" cy="488156"/>
              </a:xfrm>
              <a:custGeom>
                <a:avLst/>
                <a:gdLst>
                  <a:gd name="connsiteX0" fmla="*/ 59532 w 559594"/>
                  <a:gd name="connsiteY0" fmla="*/ 78582 h 473869"/>
                  <a:gd name="connsiteX1" fmla="*/ 71438 w 559594"/>
                  <a:gd name="connsiteY1" fmla="*/ 200025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9050 w 559594"/>
                  <a:gd name="connsiteY11" fmla="*/ 216694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78582 h 473869"/>
                  <a:gd name="connsiteX1" fmla="*/ 80963 w 559594"/>
                  <a:gd name="connsiteY1" fmla="*/ 204788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9050 w 559594"/>
                  <a:gd name="connsiteY11" fmla="*/ 216694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78582 h 473869"/>
                  <a:gd name="connsiteX1" fmla="*/ 80963 w 559594"/>
                  <a:gd name="connsiteY1" fmla="*/ 204788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6668 w 559594"/>
                  <a:gd name="connsiteY11" fmla="*/ 230982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78582 h 473869"/>
                  <a:gd name="connsiteX1" fmla="*/ 80963 w 559594"/>
                  <a:gd name="connsiteY1" fmla="*/ 204788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6668 w 559594"/>
                  <a:gd name="connsiteY11" fmla="*/ 230982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80963 h 476250"/>
                  <a:gd name="connsiteX1" fmla="*/ 80963 w 559594"/>
                  <a:gd name="connsiteY1" fmla="*/ 207169 h 476250"/>
                  <a:gd name="connsiteX2" fmla="*/ 200025 w 559594"/>
                  <a:gd name="connsiteY2" fmla="*/ 435769 h 476250"/>
                  <a:gd name="connsiteX3" fmla="*/ 461963 w 559594"/>
                  <a:gd name="connsiteY3" fmla="*/ 180975 h 476250"/>
                  <a:gd name="connsiteX4" fmla="*/ 509588 w 559594"/>
                  <a:gd name="connsiteY4" fmla="*/ 83344 h 476250"/>
                  <a:gd name="connsiteX5" fmla="*/ 481013 w 559594"/>
                  <a:gd name="connsiteY5" fmla="*/ 0 h 476250"/>
                  <a:gd name="connsiteX6" fmla="*/ 559594 w 559594"/>
                  <a:gd name="connsiteY6" fmla="*/ 47625 h 476250"/>
                  <a:gd name="connsiteX7" fmla="*/ 533400 w 559594"/>
                  <a:gd name="connsiteY7" fmla="*/ 192881 h 476250"/>
                  <a:gd name="connsiteX8" fmla="*/ 340519 w 559594"/>
                  <a:gd name="connsiteY8" fmla="*/ 476250 h 476250"/>
                  <a:gd name="connsiteX9" fmla="*/ 116682 w 559594"/>
                  <a:gd name="connsiteY9" fmla="*/ 476250 h 476250"/>
                  <a:gd name="connsiteX10" fmla="*/ 45244 w 559594"/>
                  <a:gd name="connsiteY10" fmla="*/ 300038 h 476250"/>
                  <a:gd name="connsiteX11" fmla="*/ 16668 w 559594"/>
                  <a:gd name="connsiteY11" fmla="*/ 233363 h 476250"/>
                  <a:gd name="connsiteX12" fmla="*/ 0 w 559594"/>
                  <a:gd name="connsiteY12" fmla="*/ 159544 h 476250"/>
                  <a:gd name="connsiteX13" fmla="*/ 59532 w 559594"/>
                  <a:gd name="connsiteY13" fmla="*/ 80963 h 476250"/>
                  <a:gd name="connsiteX0" fmla="*/ 59532 w 559594"/>
                  <a:gd name="connsiteY0" fmla="*/ 80963 h 476250"/>
                  <a:gd name="connsiteX1" fmla="*/ 80963 w 559594"/>
                  <a:gd name="connsiteY1" fmla="*/ 207169 h 476250"/>
                  <a:gd name="connsiteX2" fmla="*/ 200025 w 559594"/>
                  <a:gd name="connsiteY2" fmla="*/ 435769 h 476250"/>
                  <a:gd name="connsiteX3" fmla="*/ 461963 w 559594"/>
                  <a:gd name="connsiteY3" fmla="*/ 180975 h 476250"/>
                  <a:gd name="connsiteX4" fmla="*/ 502445 w 559594"/>
                  <a:gd name="connsiteY4" fmla="*/ 85725 h 476250"/>
                  <a:gd name="connsiteX5" fmla="*/ 481013 w 559594"/>
                  <a:gd name="connsiteY5" fmla="*/ 0 h 476250"/>
                  <a:gd name="connsiteX6" fmla="*/ 559594 w 559594"/>
                  <a:gd name="connsiteY6" fmla="*/ 47625 h 476250"/>
                  <a:gd name="connsiteX7" fmla="*/ 533400 w 559594"/>
                  <a:gd name="connsiteY7" fmla="*/ 192881 h 476250"/>
                  <a:gd name="connsiteX8" fmla="*/ 340519 w 559594"/>
                  <a:gd name="connsiteY8" fmla="*/ 476250 h 476250"/>
                  <a:gd name="connsiteX9" fmla="*/ 116682 w 559594"/>
                  <a:gd name="connsiteY9" fmla="*/ 476250 h 476250"/>
                  <a:gd name="connsiteX10" fmla="*/ 45244 w 559594"/>
                  <a:gd name="connsiteY10" fmla="*/ 300038 h 476250"/>
                  <a:gd name="connsiteX11" fmla="*/ 16668 w 559594"/>
                  <a:gd name="connsiteY11" fmla="*/ 233363 h 476250"/>
                  <a:gd name="connsiteX12" fmla="*/ 0 w 559594"/>
                  <a:gd name="connsiteY12" fmla="*/ 159544 h 476250"/>
                  <a:gd name="connsiteX13" fmla="*/ 59532 w 559594"/>
                  <a:gd name="connsiteY13" fmla="*/ 80963 h 476250"/>
                  <a:gd name="connsiteX0" fmla="*/ 59532 w 559594"/>
                  <a:gd name="connsiteY0" fmla="*/ 92869 h 488156"/>
                  <a:gd name="connsiteX1" fmla="*/ 80963 w 559594"/>
                  <a:gd name="connsiteY1" fmla="*/ 219075 h 488156"/>
                  <a:gd name="connsiteX2" fmla="*/ 200025 w 559594"/>
                  <a:gd name="connsiteY2" fmla="*/ 447675 h 488156"/>
                  <a:gd name="connsiteX3" fmla="*/ 461963 w 559594"/>
                  <a:gd name="connsiteY3" fmla="*/ 192881 h 488156"/>
                  <a:gd name="connsiteX4" fmla="*/ 502445 w 559594"/>
                  <a:gd name="connsiteY4" fmla="*/ 97631 h 488156"/>
                  <a:gd name="connsiteX5" fmla="*/ 483395 w 559594"/>
                  <a:gd name="connsiteY5" fmla="*/ 0 h 488156"/>
                  <a:gd name="connsiteX6" fmla="*/ 559594 w 559594"/>
                  <a:gd name="connsiteY6" fmla="*/ 59531 h 488156"/>
                  <a:gd name="connsiteX7" fmla="*/ 533400 w 559594"/>
                  <a:gd name="connsiteY7" fmla="*/ 204787 h 488156"/>
                  <a:gd name="connsiteX8" fmla="*/ 340519 w 559594"/>
                  <a:gd name="connsiteY8" fmla="*/ 488156 h 488156"/>
                  <a:gd name="connsiteX9" fmla="*/ 116682 w 559594"/>
                  <a:gd name="connsiteY9" fmla="*/ 488156 h 488156"/>
                  <a:gd name="connsiteX10" fmla="*/ 45244 w 559594"/>
                  <a:gd name="connsiteY10" fmla="*/ 311944 h 488156"/>
                  <a:gd name="connsiteX11" fmla="*/ 16668 w 559594"/>
                  <a:gd name="connsiteY11" fmla="*/ 245269 h 488156"/>
                  <a:gd name="connsiteX12" fmla="*/ 0 w 559594"/>
                  <a:gd name="connsiteY12" fmla="*/ 171450 h 488156"/>
                  <a:gd name="connsiteX13" fmla="*/ 59532 w 559594"/>
                  <a:gd name="connsiteY13" fmla="*/ 92869 h 488156"/>
                  <a:gd name="connsiteX0" fmla="*/ 59532 w 559594"/>
                  <a:gd name="connsiteY0" fmla="*/ 92869 h 488156"/>
                  <a:gd name="connsiteX1" fmla="*/ 80963 w 559594"/>
                  <a:gd name="connsiteY1" fmla="*/ 219075 h 488156"/>
                  <a:gd name="connsiteX2" fmla="*/ 200025 w 559594"/>
                  <a:gd name="connsiteY2" fmla="*/ 447675 h 488156"/>
                  <a:gd name="connsiteX3" fmla="*/ 461963 w 559594"/>
                  <a:gd name="connsiteY3" fmla="*/ 192881 h 488156"/>
                  <a:gd name="connsiteX4" fmla="*/ 502445 w 559594"/>
                  <a:gd name="connsiteY4" fmla="*/ 97631 h 488156"/>
                  <a:gd name="connsiteX5" fmla="*/ 483395 w 559594"/>
                  <a:gd name="connsiteY5" fmla="*/ 0 h 488156"/>
                  <a:gd name="connsiteX6" fmla="*/ 559594 w 559594"/>
                  <a:gd name="connsiteY6" fmla="*/ 42862 h 488156"/>
                  <a:gd name="connsiteX7" fmla="*/ 533400 w 559594"/>
                  <a:gd name="connsiteY7" fmla="*/ 204787 h 488156"/>
                  <a:gd name="connsiteX8" fmla="*/ 340519 w 559594"/>
                  <a:gd name="connsiteY8" fmla="*/ 488156 h 488156"/>
                  <a:gd name="connsiteX9" fmla="*/ 116682 w 559594"/>
                  <a:gd name="connsiteY9" fmla="*/ 488156 h 488156"/>
                  <a:gd name="connsiteX10" fmla="*/ 45244 w 559594"/>
                  <a:gd name="connsiteY10" fmla="*/ 311944 h 488156"/>
                  <a:gd name="connsiteX11" fmla="*/ 16668 w 559594"/>
                  <a:gd name="connsiteY11" fmla="*/ 245269 h 488156"/>
                  <a:gd name="connsiteX12" fmla="*/ 0 w 559594"/>
                  <a:gd name="connsiteY12" fmla="*/ 171450 h 488156"/>
                  <a:gd name="connsiteX13" fmla="*/ 59532 w 559594"/>
                  <a:gd name="connsiteY13" fmla="*/ 92869 h 488156"/>
                  <a:gd name="connsiteX0" fmla="*/ 59532 w 559594"/>
                  <a:gd name="connsiteY0" fmla="*/ 92869 h 488156"/>
                  <a:gd name="connsiteX1" fmla="*/ 80963 w 559594"/>
                  <a:gd name="connsiteY1" fmla="*/ 219075 h 488156"/>
                  <a:gd name="connsiteX2" fmla="*/ 200025 w 559594"/>
                  <a:gd name="connsiteY2" fmla="*/ 447675 h 488156"/>
                  <a:gd name="connsiteX3" fmla="*/ 461963 w 559594"/>
                  <a:gd name="connsiteY3" fmla="*/ 192881 h 488156"/>
                  <a:gd name="connsiteX4" fmla="*/ 502445 w 559594"/>
                  <a:gd name="connsiteY4" fmla="*/ 97631 h 488156"/>
                  <a:gd name="connsiteX5" fmla="*/ 483395 w 559594"/>
                  <a:gd name="connsiteY5" fmla="*/ 0 h 488156"/>
                  <a:gd name="connsiteX6" fmla="*/ 559594 w 559594"/>
                  <a:gd name="connsiteY6" fmla="*/ 42862 h 488156"/>
                  <a:gd name="connsiteX7" fmla="*/ 535782 w 559594"/>
                  <a:gd name="connsiteY7" fmla="*/ 211930 h 488156"/>
                  <a:gd name="connsiteX8" fmla="*/ 340519 w 559594"/>
                  <a:gd name="connsiteY8" fmla="*/ 488156 h 488156"/>
                  <a:gd name="connsiteX9" fmla="*/ 116682 w 559594"/>
                  <a:gd name="connsiteY9" fmla="*/ 488156 h 488156"/>
                  <a:gd name="connsiteX10" fmla="*/ 45244 w 559594"/>
                  <a:gd name="connsiteY10" fmla="*/ 311944 h 488156"/>
                  <a:gd name="connsiteX11" fmla="*/ 16668 w 559594"/>
                  <a:gd name="connsiteY11" fmla="*/ 245269 h 488156"/>
                  <a:gd name="connsiteX12" fmla="*/ 0 w 559594"/>
                  <a:gd name="connsiteY12" fmla="*/ 171450 h 488156"/>
                  <a:gd name="connsiteX13" fmla="*/ 59532 w 559594"/>
                  <a:gd name="connsiteY13" fmla="*/ 92869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9594" h="488156">
                    <a:moveTo>
                      <a:pt x="59532" y="92869"/>
                    </a:moveTo>
                    <a:lnTo>
                      <a:pt x="80963" y="219075"/>
                    </a:lnTo>
                    <a:lnTo>
                      <a:pt x="200025" y="447675"/>
                    </a:lnTo>
                    <a:lnTo>
                      <a:pt x="461963" y="192881"/>
                    </a:lnTo>
                    <a:lnTo>
                      <a:pt x="502445" y="97631"/>
                    </a:lnTo>
                    <a:lnTo>
                      <a:pt x="483395" y="0"/>
                    </a:lnTo>
                    <a:lnTo>
                      <a:pt x="559594" y="42862"/>
                    </a:lnTo>
                    <a:lnTo>
                      <a:pt x="535782" y="211930"/>
                    </a:lnTo>
                    <a:lnTo>
                      <a:pt x="340519" y="488156"/>
                    </a:lnTo>
                    <a:lnTo>
                      <a:pt x="116682" y="488156"/>
                    </a:lnTo>
                    <a:lnTo>
                      <a:pt x="45244" y="311944"/>
                    </a:lnTo>
                    <a:lnTo>
                      <a:pt x="16668" y="245269"/>
                    </a:lnTo>
                    <a:cubicBezTo>
                      <a:pt x="-794" y="218282"/>
                      <a:pt x="5556" y="196056"/>
                      <a:pt x="0" y="171450"/>
                    </a:cubicBezTo>
                    <a:lnTo>
                      <a:pt x="59532" y="9286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03AC7C8C-8F13-C234-65F2-F0CDBE895586}"/>
                  </a:ext>
                </a:extLst>
              </p:cNvPr>
              <p:cNvSpPr/>
              <p:nvPr/>
            </p:nvSpPr>
            <p:spPr>
              <a:xfrm>
                <a:off x="3320012" y="38333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C47929B8-78C5-C33D-D71C-7DC48C9E6EE0}"/>
                  </a:ext>
                </a:extLst>
              </p:cNvPr>
              <p:cNvSpPr/>
              <p:nvPr/>
            </p:nvSpPr>
            <p:spPr>
              <a:xfrm>
                <a:off x="4564583" y="4129250"/>
                <a:ext cx="367719" cy="165888"/>
              </a:xfrm>
              <a:custGeom>
                <a:avLst/>
                <a:gdLst>
                  <a:gd name="connsiteX0" fmla="*/ 693921 w 786492"/>
                  <a:gd name="connsiteY0" fmla="*/ 47625 h 354808"/>
                  <a:gd name="connsiteX1" fmla="*/ 647486 w 786492"/>
                  <a:gd name="connsiteY1" fmla="*/ 177404 h 354808"/>
                  <a:gd name="connsiteX2" fmla="*/ 693921 w 786492"/>
                  <a:gd name="connsiteY2" fmla="*/ 307183 h 354808"/>
                  <a:gd name="connsiteX3" fmla="*/ 740356 w 786492"/>
                  <a:gd name="connsiteY3" fmla="*/ 177404 h 354808"/>
                  <a:gd name="connsiteX4" fmla="*/ 693921 w 786492"/>
                  <a:gd name="connsiteY4" fmla="*/ 47625 h 354808"/>
                  <a:gd name="connsiteX5" fmla="*/ 484371 w 786492"/>
                  <a:gd name="connsiteY5" fmla="*/ 47625 h 354808"/>
                  <a:gd name="connsiteX6" fmla="*/ 437936 w 786492"/>
                  <a:gd name="connsiteY6" fmla="*/ 177404 h 354808"/>
                  <a:gd name="connsiteX7" fmla="*/ 484371 w 786492"/>
                  <a:gd name="connsiteY7" fmla="*/ 307183 h 354808"/>
                  <a:gd name="connsiteX8" fmla="*/ 530806 w 786492"/>
                  <a:gd name="connsiteY8" fmla="*/ 177404 h 354808"/>
                  <a:gd name="connsiteX9" fmla="*/ 484371 w 786492"/>
                  <a:gd name="connsiteY9" fmla="*/ 47625 h 354808"/>
                  <a:gd name="connsiteX10" fmla="*/ 274821 w 786492"/>
                  <a:gd name="connsiteY10" fmla="*/ 47625 h 354808"/>
                  <a:gd name="connsiteX11" fmla="*/ 228386 w 786492"/>
                  <a:gd name="connsiteY11" fmla="*/ 177404 h 354808"/>
                  <a:gd name="connsiteX12" fmla="*/ 274821 w 786492"/>
                  <a:gd name="connsiteY12" fmla="*/ 307183 h 354808"/>
                  <a:gd name="connsiteX13" fmla="*/ 321256 w 786492"/>
                  <a:gd name="connsiteY13" fmla="*/ 177404 h 354808"/>
                  <a:gd name="connsiteX14" fmla="*/ 274821 w 786492"/>
                  <a:gd name="connsiteY14" fmla="*/ 47625 h 354808"/>
                  <a:gd name="connsiteX15" fmla="*/ 0 w 786492"/>
                  <a:gd name="connsiteY15" fmla="*/ 1853 h 354808"/>
                  <a:gd name="connsiteX16" fmla="*/ 137592 w 786492"/>
                  <a:gd name="connsiteY16" fmla="*/ 1853 h 354808"/>
                  <a:gd name="connsiteX17" fmla="*/ 137592 w 786492"/>
                  <a:gd name="connsiteY17" fmla="*/ 47572 h 354808"/>
                  <a:gd name="connsiteX18" fmla="*/ 45719 w 786492"/>
                  <a:gd name="connsiteY18" fmla="*/ 47572 h 354808"/>
                  <a:gd name="connsiteX19" fmla="*/ 45719 w 786492"/>
                  <a:gd name="connsiteY19" fmla="*/ 128834 h 354808"/>
                  <a:gd name="connsiteX20" fmla="*/ 57604 w 786492"/>
                  <a:gd name="connsiteY20" fmla="*/ 126492 h 354808"/>
                  <a:gd name="connsiteX21" fmla="*/ 151292 w 786492"/>
                  <a:gd name="connsiteY21" fmla="*/ 199944 h 354808"/>
                  <a:gd name="connsiteX22" fmla="*/ 101775 w 786492"/>
                  <a:gd name="connsiteY22" fmla="*/ 340490 h 354808"/>
                  <a:gd name="connsiteX23" fmla="*/ 21716 w 786492"/>
                  <a:gd name="connsiteY23" fmla="*/ 346836 h 354808"/>
                  <a:gd name="connsiteX24" fmla="*/ 4695 w 786492"/>
                  <a:gd name="connsiteY24" fmla="*/ 336002 h 354808"/>
                  <a:gd name="connsiteX25" fmla="*/ 4695 w 786492"/>
                  <a:gd name="connsiteY25" fmla="*/ 269694 h 354808"/>
                  <a:gd name="connsiteX26" fmla="*/ 16835 w 786492"/>
                  <a:gd name="connsiteY26" fmla="*/ 289582 h 354808"/>
                  <a:gd name="connsiteX27" fmla="*/ 82295 w 786492"/>
                  <a:gd name="connsiteY27" fmla="*/ 298569 h 354808"/>
                  <a:gd name="connsiteX28" fmla="*/ 108620 w 786492"/>
                  <a:gd name="connsiteY28" fmla="*/ 217546 h 354808"/>
                  <a:gd name="connsiteX29" fmla="*/ 77878 w 786492"/>
                  <a:gd name="connsiteY29" fmla="*/ 178238 h 354808"/>
                  <a:gd name="connsiteX30" fmla="*/ 45719 w 786492"/>
                  <a:gd name="connsiteY30" fmla="*/ 178026 h 354808"/>
                  <a:gd name="connsiteX31" fmla="*/ 45719 w 786492"/>
                  <a:gd name="connsiteY31" fmla="*/ 179785 h 354808"/>
                  <a:gd name="connsiteX32" fmla="*/ 0 w 786492"/>
                  <a:gd name="connsiteY32" fmla="*/ 179785 h 354808"/>
                  <a:gd name="connsiteX33" fmla="*/ 0 w 786492"/>
                  <a:gd name="connsiteY33" fmla="*/ 47572 h 354808"/>
                  <a:gd name="connsiteX34" fmla="*/ 0 w 786492"/>
                  <a:gd name="connsiteY34" fmla="*/ 8996 h 354808"/>
                  <a:gd name="connsiteX35" fmla="*/ 696947 w 786492"/>
                  <a:gd name="connsiteY35" fmla="*/ 0 h 354808"/>
                  <a:gd name="connsiteX36" fmla="*/ 786492 w 786492"/>
                  <a:gd name="connsiteY36" fmla="*/ 177404 h 354808"/>
                  <a:gd name="connsiteX37" fmla="*/ 696947 w 786492"/>
                  <a:gd name="connsiteY37" fmla="*/ 354808 h 354808"/>
                  <a:gd name="connsiteX38" fmla="*/ 607402 w 786492"/>
                  <a:gd name="connsiteY38" fmla="*/ 177404 h 354808"/>
                  <a:gd name="connsiteX39" fmla="*/ 696947 w 786492"/>
                  <a:gd name="connsiteY39" fmla="*/ 0 h 354808"/>
                  <a:gd name="connsiteX40" fmla="*/ 487397 w 786492"/>
                  <a:gd name="connsiteY40" fmla="*/ 0 h 354808"/>
                  <a:gd name="connsiteX41" fmla="*/ 576942 w 786492"/>
                  <a:gd name="connsiteY41" fmla="*/ 177404 h 354808"/>
                  <a:gd name="connsiteX42" fmla="*/ 487397 w 786492"/>
                  <a:gd name="connsiteY42" fmla="*/ 354808 h 354808"/>
                  <a:gd name="connsiteX43" fmla="*/ 397852 w 786492"/>
                  <a:gd name="connsiteY43" fmla="*/ 177404 h 354808"/>
                  <a:gd name="connsiteX44" fmla="*/ 487397 w 786492"/>
                  <a:gd name="connsiteY44" fmla="*/ 0 h 354808"/>
                  <a:gd name="connsiteX45" fmla="*/ 277847 w 786492"/>
                  <a:gd name="connsiteY45" fmla="*/ 0 h 354808"/>
                  <a:gd name="connsiteX46" fmla="*/ 367392 w 786492"/>
                  <a:gd name="connsiteY46" fmla="*/ 177404 h 354808"/>
                  <a:gd name="connsiteX47" fmla="*/ 277847 w 786492"/>
                  <a:gd name="connsiteY47" fmla="*/ 354808 h 354808"/>
                  <a:gd name="connsiteX48" fmla="*/ 188302 w 786492"/>
                  <a:gd name="connsiteY48" fmla="*/ 177404 h 354808"/>
                  <a:gd name="connsiteX49" fmla="*/ 277847 w 786492"/>
                  <a:gd name="connsiteY49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86492" h="354808">
                    <a:moveTo>
                      <a:pt x="693921" y="47625"/>
                    </a:moveTo>
                    <a:cubicBezTo>
                      <a:pt x="668276" y="47625"/>
                      <a:pt x="647486" y="105729"/>
                      <a:pt x="647486" y="177404"/>
                    </a:cubicBezTo>
                    <a:cubicBezTo>
                      <a:pt x="647486" y="249079"/>
                      <a:pt x="668276" y="307183"/>
                      <a:pt x="693921" y="307183"/>
                    </a:cubicBezTo>
                    <a:cubicBezTo>
                      <a:pt x="719566" y="307183"/>
                      <a:pt x="740356" y="249079"/>
                      <a:pt x="740356" y="177404"/>
                    </a:cubicBezTo>
                    <a:cubicBezTo>
                      <a:pt x="740356" y="105729"/>
                      <a:pt x="719566" y="47625"/>
                      <a:pt x="693921" y="47625"/>
                    </a:cubicBezTo>
                    <a:close/>
                    <a:moveTo>
                      <a:pt x="484371" y="47625"/>
                    </a:moveTo>
                    <a:cubicBezTo>
                      <a:pt x="458726" y="47625"/>
                      <a:pt x="437936" y="105729"/>
                      <a:pt x="437936" y="177404"/>
                    </a:cubicBezTo>
                    <a:cubicBezTo>
                      <a:pt x="437936" y="249079"/>
                      <a:pt x="458726" y="307183"/>
                      <a:pt x="484371" y="307183"/>
                    </a:cubicBezTo>
                    <a:cubicBezTo>
                      <a:pt x="510016" y="307183"/>
                      <a:pt x="530806" y="249079"/>
                      <a:pt x="530806" y="177404"/>
                    </a:cubicBezTo>
                    <a:cubicBezTo>
                      <a:pt x="530806" y="105729"/>
                      <a:pt x="510016" y="47625"/>
                      <a:pt x="484371" y="47625"/>
                    </a:cubicBezTo>
                    <a:close/>
                    <a:moveTo>
                      <a:pt x="274821" y="47625"/>
                    </a:moveTo>
                    <a:cubicBezTo>
                      <a:pt x="249176" y="47625"/>
                      <a:pt x="228386" y="105729"/>
                      <a:pt x="228386" y="177404"/>
                    </a:cubicBezTo>
                    <a:cubicBezTo>
                      <a:pt x="228386" y="249079"/>
                      <a:pt x="249176" y="307183"/>
                      <a:pt x="274821" y="307183"/>
                    </a:cubicBezTo>
                    <a:cubicBezTo>
                      <a:pt x="300466" y="307183"/>
                      <a:pt x="321256" y="249079"/>
                      <a:pt x="321256" y="177404"/>
                    </a:cubicBezTo>
                    <a:cubicBezTo>
                      <a:pt x="321256" y="105729"/>
                      <a:pt x="300466" y="47625"/>
                      <a:pt x="274821" y="47625"/>
                    </a:cubicBezTo>
                    <a:close/>
                    <a:moveTo>
                      <a:pt x="0" y="1853"/>
                    </a:moveTo>
                    <a:lnTo>
                      <a:pt x="137592" y="1853"/>
                    </a:lnTo>
                    <a:lnTo>
                      <a:pt x="137592" y="47572"/>
                    </a:lnTo>
                    <a:lnTo>
                      <a:pt x="45719" y="47572"/>
                    </a:lnTo>
                    <a:lnTo>
                      <a:pt x="45719" y="128834"/>
                    </a:lnTo>
                    <a:lnTo>
                      <a:pt x="57604" y="126492"/>
                    </a:lnTo>
                    <a:cubicBezTo>
                      <a:pt x="98204" y="127671"/>
                      <a:pt x="136110" y="155404"/>
                      <a:pt x="151292" y="199944"/>
                    </a:cubicBezTo>
                    <a:cubicBezTo>
                      <a:pt x="169659" y="253828"/>
                      <a:pt x="148355" y="314296"/>
                      <a:pt x="101775" y="340490"/>
                    </a:cubicBezTo>
                    <a:cubicBezTo>
                      <a:pt x="75903" y="355039"/>
                      <a:pt x="47125" y="356370"/>
                      <a:pt x="21716" y="346836"/>
                    </a:cubicBezTo>
                    <a:lnTo>
                      <a:pt x="4695" y="336002"/>
                    </a:lnTo>
                    <a:lnTo>
                      <a:pt x="4695" y="269694"/>
                    </a:lnTo>
                    <a:lnTo>
                      <a:pt x="16835" y="289582"/>
                    </a:lnTo>
                    <a:cubicBezTo>
                      <a:pt x="34203" y="308062"/>
                      <a:pt x="60351" y="312794"/>
                      <a:pt x="82295" y="298569"/>
                    </a:cubicBezTo>
                    <a:cubicBezTo>
                      <a:pt x="106649" y="282782"/>
                      <a:pt x="117780" y="248523"/>
                      <a:pt x="108620" y="217546"/>
                    </a:cubicBezTo>
                    <a:cubicBezTo>
                      <a:pt x="103191" y="199187"/>
                      <a:pt x="91748" y="185461"/>
                      <a:pt x="77878" y="178238"/>
                    </a:cubicBezTo>
                    <a:lnTo>
                      <a:pt x="45719" y="178026"/>
                    </a:lnTo>
                    <a:lnTo>
                      <a:pt x="45719" y="179785"/>
                    </a:lnTo>
                    <a:lnTo>
                      <a:pt x="0" y="179785"/>
                    </a:lnTo>
                    <a:lnTo>
                      <a:pt x="0" y="47572"/>
                    </a:lnTo>
                    <a:lnTo>
                      <a:pt x="0" y="8996"/>
                    </a:lnTo>
                    <a:close/>
                    <a:moveTo>
                      <a:pt x="696947" y="0"/>
                    </a:moveTo>
                    <a:cubicBezTo>
                      <a:pt x="746401" y="0"/>
                      <a:pt x="786492" y="79426"/>
                      <a:pt x="786492" y="177404"/>
                    </a:cubicBezTo>
                    <a:cubicBezTo>
                      <a:pt x="786492" y="275382"/>
                      <a:pt x="746401" y="354808"/>
                      <a:pt x="696947" y="354808"/>
                    </a:cubicBezTo>
                    <a:cubicBezTo>
                      <a:pt x="647493" y="354808"/>
                      <a:pt x="607402" y="275382"/>
                      <a:pt x="607402" y="177404"/>
                    </a:cubicBezTo>
                    <a:cubicBezTo>
                      <a:pt x="607402" y="79426"/>
                      <a:pt x="647493" y="0"/>
                      <a:pt x="696947" y="0"/>
                    </a:cubicBezTo>
                    <a:close/>
                    <a:moveTo>
                      <a:pt x="487397" y="0"/>
                    </a:moveTo>
                    <a:cubicBezTo>
                      <a:pt x="536851" y="0"/>
                      <a:pt x="576942" y="79426"/>
                      <a:pt x="576942" y="177404"/>
                    </a:cubicBezTo>
                    <a:cubicBezTo>
                      <a:pt x="576942" y="275382"/>
                      <a:pt x="536851" y="354808"/>
                      <a:pt x="487397" y="354808"/>
                    </a:cubicBezTo>
                    <a:cubicBezTo>
                      <a:pt x="437943" y="354808"/>
                      <a:pt x="397852" y="275382"/>
                      <a:pt x="397852" y="177404"/>
                    </a:cubicBezTo>
                    <a:cubicBezTo>
                      <a:pt x="397852" y="79426"/>
                      <a:pt x="437943" y="0"/>
                      <a:pt x="487397" y="0"/>
                    </a:cubicBezTo>
                    <a:close/>
                    <a:moveTo>
                      <a:pt x="277847" y="0"/>
                    </a:moveTo>
                    <a:cubicBezTo>
                      <a:pt x="327301" y="0"/>
                      <a:pt x="367392" y="79426"/>
                      <a:pt x="367392" y="177404"/>
                    </a:cubicBezTo>
                    <a:cubicBezTo>
                      <a:pt x="367392" y="275382"/>
                      <a:pt x="327301" y="354808"/>
                      <a:pt x="277847" y="354808"/>
                    </a:cubicBezTo>
                    <a:cubicBezTo>
                      <a:pt x="228393" y="354808"/>
                      <a:pt x="188302" y="275382"/>
                      <a:pt x="188302" y="177404"/>
                    </a:cubicBezTo>
                    <a:cubicBezTo>
                      <a:pt x="188302" y="79426"/>
                      <a:pt x="228393" y="0"/>
                      <a:pt x="27784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AACC58E-F678-93D4-FE2B-016556E8970E}"/>
                </a:ext>
              </a:extLst>
            </p:cNvPr>
            <p:cNvGrpSpPr/>
            <p:nvPr/>
          </p:nvGrpSpPr>
          <p:grpSpPr>
            <a:xfrm>
              <a:off x="1092910" y="2449848"/>
              <a:ext cx="1472828" cy="724272"/>
              <a:chOff x="1368152" y="4487039"/>
              <a:chExt cx="3710905" cy="1824861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6F2852CF-DC26-143D-707E-810E75673074}"/>
                  </a:ext>
                </a:extLst>
              </p:cNvPr>
              <p:cNvSpPr/>
              <p:nvPr/>
            </p:nvSpPr>
            <p:spPr>
              <a:xfrm>
                <a:off x="1368152" y="4487039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03629749-15B5-B860-3B3A-BF7CAD97C881}"/>
                  </a:ext>
                </a:extLst>
              </p:cNvPr>
              <p:cNvSpPr/>
              <p:nvPr/>
            </p:nvSpPr>
            <p:spPr>
              <a:xfrm>
                <a:off x="1507429" y="4635070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202AE62C-20E8-C1CC-01FC-EDA038276537}"/>
                  </a:ext>
                </a:extLst>
              </p:cNvPr>
              <p:cNvSpPr/>
              <p:nvPr/>
            </p:nvSpPr>
            <p:spPr>
              <a:xfrm>
                <a:off x="3687589" y="606363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122F9FC2-64B9-016D-1BBB-A7B8DBF2CCF7}"/>
                  </a:ext>
                </a:extLst>
              </p:cNvPr>
              <p:cNvSpPr/>
              <p:nvPr/>
            </p:nvSpPr>
            <p:spPr>
              <a:xfrm>
                <a:off x="1865139" y="483808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F7C953AC-438E-6EC3-48E6-7960C1265088}"/>
                  </a:ext>
                </a:extLst>
              </p:cNvPr>
              <p:cNvSpPr/>
              <p:nvPr/>
            </p:nvSpPr>
            <p:spPr>
              <a:xfrm>
                <a:off x="2752725" y="4766427"/>
                <a:ext cx="853158" cy="1018422"/>
              </a:xfrm>
              <a:custGeom>
                <a:avLst/>
                <a:gdLst>
                  <a:gd name="connsiteX0" fmla="*/ 426579 w 853158"/>
                  <a:gd name="connsiteY0" fmla="*/ 0 h 1018422"/>
                  <a:gd name="connsiteX1" fmla="*/ 592623 w 853158"/>
                  <a:gd name="connsiteY1" fmla="*/ 40017 h 1018422"/>
                  <a:gd name="connsiteX2" fmla="*/ 648724 w 853158"/>
                  <a:gd name="connsiteY2" fmla="*/ 76366 h 1018422"/>
                  <a:gd name="connsiteX3" fmla="*/ 668735 w 853158"/>
                  <a:gd name="connsiteY3" fmla="*/ 59115 h 1018422"/>
                  <a:gd name="connsiteX4" fmla="*/ 710177 w 853158"/>
                  <a:gd name="connsiteY4" fmla="*/ 48416 h 1018422"/>
                  <a:gd name="connsiteX5" fmla="*/ 816645 w 853158"/>
                  <a:gd name="connsiteY5" fmla="*/ 184554 h 1018422"/>
                  <a:gd name="connsiteX6" fmla="*/ 808278 w 853158"/>
                  <a:gd name="connsiteY6" fmla="*/ 237545 h 1018422"/>
                  <a:gd name="connsiteX7" fmla="*/ 796441 w 853158"/>
                  <a:gd name="connsiteY7" fmla="*/ 259994 h 1018422"/>
                  <a:gd name="connsiteX8" fmla="*/ 819635 w 853158"/>
                  <a:gd name="connsiteY8" fmla="*/ 311004 h 1018422"/>
                  <a:gd name="connsiteX9" fmla="*/ 853158 w 853158"/>
                  <a:gd name="connsiteY9" fmla="*/ 509211 h 1018422"/>
                  <a:gd name="connsiteX10" fmla="*/ 819635 w 853158"/>
                  <a:gd name="connsiteY10" fmla="*/ 707418 h 1018422"/>
                  <a:gd name="connsiteX11" fmla="*/ 792960 w 853158"/>
                  <a:gd name="connsiteY11" fmla="*/ 766085 h 1018422"/>
                  <a:gd name="connsiteX12" fmla="*/ 808278 w 853158"/>
                  <a:gd name="connsiteY12" fmla="*/ 795137 h 1018422"/>
                  <a:gd name="connsiteX13" fmla="*/ 816645 w 853158"/>
                  <a:gd name="connsiteY13" fmla="*/ 848128 h 1018422"/>
                  <a:gd name="connsiteX14" fmla="*/ 710177 w 853158"/>
                  <a:gd name="connsiteY14" fmla="*/ 984266 h 1018422"/>
                  <a:gd name="connsiteX15" fmla="*/ 668735 w 853158"/>
                  <a:gd name="connsiteY15" fmla="*/ 973568 h 1018422"/>
                  <a:gd name="connsiteX16" fmla="*/ 639281 w 853158"/>
                  <a:gd name="connsiteY16" fmla="*/ 948175 h 1018422"/>
                  <a:gd name="connsiteX17" fmla="*/ 592623 w 853158"/>
                  <a:gd name="connsiteY17" fmla="*/ 978406 h 1018422"/>
                  <a:gd name="connsiteX18" fmla="*/ 426579 w 853158"/>
                  <a:gd name="connsiteY18" fmla="*/ 1018422 h 1018422"/>
                  <a:gd name="connsiteX19" fmla="*/ 260535 w 853158"/>
                  <a:gd name="connsiteY19" fmla="*/ 978406 h 1018422"/>
                  <a:gd name="connsiteX20" fmla="*/ 224109 w 853158"/>
                  <a:gd name="connsiteY20" fmla="*/ 954804 h 1018422"/>
                  <a:gd name="connsiteX21" fmla="*/ 202344 w 853158"/>
                  <a:gd name="connsiteY21" fmla="*/ 973568 h 1018422"/>
                  <a:gd name="connsiteX22" fmla="*/ 160902 w 853158"/>
                  <a:gd name="connsiteY22" fmla="*/ 984266 h 1018422"/>
                  <a:gd name="connsiteX23" fmla="*/ 54434 w 853158"/>
                  <a:gd name="connsiteY23" fmla="*/ 848128 h 1018422"/>
                  <a:gd name="connsiteX24" fmla="*/ 62801 w 853158"/>
                  <a:gd name="connsiteY24" fmla="*/ 795137 h 1018422"/>
                  <a:gd name="connsiteX25" fmla="*/ 68497 w 853158"/>
                  <a:gd name="connsiteY25" fmla="*/ 784335 h 1018422"/>
                  <a:gd name="connsiteX26" fmla="*/ 33523 w 853158"/>
                  <a:gd name="connsiteY26" fmla="*/ 707418 h 1018422"/>
                  <a:gd name="connsiteX27" fmla="*/ 0 w 853158"/>
                  <a:gd name="connsiteY27" fmla="*/ 509211 h 1018422"/>
                  <a:gd name="connsiteX28" fmla="*/ 33523 w 853158"/>
                  <a:gd name="connsiteY28" fmla="*/ 311004 h 1018422"/>
                  <a:gd name="connsiteX29" fmla="*/ 65015 w 853158"/>
                  <a:gd name="connsiteY29" fmla="*/ 241745 h 1018422"/>
                  <a:gd name="connsiteX30" fmla="*/ 62801 w 853158"/>
                  <a:gd name="connsiteY30" fmla="*/ 237545 h 1018422"/>
                  <a:gd name="connsiteX31" fmla="*/ 54434 w 853158"/>
                  <a:gd name="connsiteY31" fmla="*/ 184554 h 1018422"/>
                  <a:gd name="connsiteX32" fmla="*/ 160902 w 853158"/>
                  <a:gd name="connsiteY32" fmla="*/ 48416 h 1018422"/>
                  <a:gd name="connsiteX33" fmla="*/ 202344 w 853158"/>
                  <a:gd name="connsiteY33" fmla="*/ 59115 h 1018422"/>
                  <a:gd name="connsiteX34" fmla="*/ 214666 w 853158"/>
                  <a:gd name="connsiteY34" fmla="*/ 69737 h 1018422"/>
                  <a:gd name="connsiteX35" fmla="*/ 260535 w 853158"/>
                  <a:gd name="connsiteY35" fmla="*/ 40017 h 1018422"/>
                  <a:gd name="connsiteX36" fmla="*/ 426579 w 853158"/>
                  <a:gd name="connsiteY36" fmla="*/ 0 h 1018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53158" h="1018422">
                    <a:moveTo>
                      <a:pt x="426579" y="0"/>
                    </a:moveTo>
                    <a:cubicBezTo>
                      <a:pt x="485477" y="0"/>
                      <a:pt x="541588" y="14249"/>
                      <a:pt x="592623" y="40017"/>
                    </a:cubicBezTo>
                    <a:lnTo>
                      <a:pt x="648724" y="76366"/>
                    </a:lnTo>
                    <a:lnTo>
                      <a:pt x="668735" y="59115"/>
                    </a:lnTo>
                    <a:cubicBezTo>
                      <a:pt x="681472" y="52226"/>
                      <a:pt x="695477" y="48416"/>
                      <a:pt x="710177" y="48416"/>
                    </a:cubicBezTo>
                    <a:cubicBezTo>
                      <a:pt x="768978" y="48416"/>
                      <a:pt x="816645" y="109367"/>
                      <a:pt x="816645" y="184554"/>
                    </a:cubicBezTo>
                    <a:cubicBezTo>
                      <a:pt x="816645" y="203351"/>
                      <a:pt x="813666" y="221258"/>
                      <a:pt x="808278" y="237545"/>
                    </a:cubicBezTo>
                    <a:lnTo>
                      <a:pt x="796441" y="259994"/>
                    </a:lnTo>
                    <a:lnTo>
                      <a:pt x="819635" y="311004"/>
                    </a:lnTo>
                    <a:cubicBezTo>
                      <a:pt x="841221" y="371925"/>
                      <a:pt x="853158" y="438904"/>
                      <a:pt x="853158" y="509211"/>
                    </a:cubicBezTo>
                    <a:cubicBezTo>
                      <a:pt x="853158" y="579518"/>
                      <a:pt x="841221" y="646497"/>
                      <a:pt x="819635" y="707418"/>
                    </a:cubicBezTo>
                    <a:lnTo>
                      <a:pt x="792960" y="766085"/>
                    </a:lnTo>
                    <a:lnTo>
                      <a:pt x="808278" y="795137"/>
                    </a:lnTo>
                    <a:cubicBezTo>
                      <a:pt x="813666" y="811425"/>
                      <a:pt x="816645" y="829332"/>
                      <a:pt x="816645" y="848128"/>
                    </a:cubicBezTo>
                    <a:cubicBezTo>
                      <a:pt x="816645" y="923315"/>
                      <a:pt x="768978" y="984266"/>
                      <a:pt x="710177" y="984266"/>
                    </a:cubicBezTo>
                    <a:cubicBezTo>
                      <a:pt x="695477" y="984266"/>
                      <a:pt x="681472" y="980457"/>
                      <a:pt x="668735" y="973568"/>
                    </a:cubicBezTo>
                    <a:lnTo>
                      <a:pt x="639281" y="948175"/>
                    </a:lnTo>
                    <a:lnTo>
                      <a:pt x="592623" y="978406"/>
                    </a:lnTo>
                    <a:cubicBezTo>
                      <a:pt x="541588" y="1004173"/>
                      <a:pt x="485477" y="1018422"/>
                      <a:pt x="426579" y="1018422"/>
                    </a:cubicBezTo>
                    <a:cubicBezTo>
                      <a:pt x="367681" y="1018422"/>
                      <a:pt x="311571" y="1004173"/>
                      <a:pt x="260535" y="978406"/>
                    </a:cubicBezTo>
                    <a:lnTo>
                      <a:pt x="224109" y="954804"/>
                    </a:lnTo>
                    <a:lnTo>
                      <a:pt x="202344" y="973568"/>
                    </a:lnTo>
                    <a:cubicBezTo>
                      <a:pt x="189607" y="980457"/>
                      <a:pt x="175602" y="984266"/>
                      <a:pt x="160902" y="984266"/>
                    </a:cubicBezTo>
                    <a:cubicBezTo>
                      <a:pt x="102101" y="984266"/>
                      <a:pt x="54434" y="923315"/>
                      <a:pt x="54434" y="848128"/>
                    </a:cubicBezTo>
                    <a:cubicBezTo>
                      <a:pt x="54434" y="829332"/>
                      <a:pt x="57413" y="811425"/>
                      <a:pt x="62801" y="795137"/>
                    </a:cubicBezTo>
                    <a:lnTo>
                      <a:pt x="68497" y="784335"/>
                    </a:lnTo>
                    <a:lnTo>
                      <a:pt x="33523" y="707418"/>
                    </a:lnTo>
                    <a:cubicBezTo>
                      <a:pt x="11937" y="646497"/>
                      <a:pt x="0" y="579518"/>
                      <a:pt x="0" y="509211"/>
                    </a:cubicBezTo>
                    <a:cubicBezTo>
                      <a:pt x="0" y="438904"/>
                      <a:pt x="11937" y="371925"/>
                      <a:pt x="33523" y="311004"/>
                    </a:cubicBezTo>
                    <a:lnTo>
                      <a:pt x="65015" y="241745"/>
                    </a:lnTo>
                    <a:lnTo>
                      <a:pt x="62801" y="237545"/>
                    </a:lnTo>
                    <a:cubicBezTo>
                      <a:pt x="57413" y="221258"/>
                      <a:pt x="54434" y="203351"/>
                      <a:pt x="54434" y="184554"/>
                    </a:cubicBezTo>
                    <a:cubicBezTo>
                      <a:pt x="54434" y="109367"/>
                      <a:pt x="102101" y="48416"/>
                      <a:pt x="160902" y="48416"/>
                    </a:cubicBezTo>
                    <a:cubicBezTo>
                      <a:pt x="175602" y="48416"/>
                      <a:pt x="189607" y="52226"/>
                      <a:pt x="202344" y="59115"/>
                    </a:cubicBezTo>
                    <a:lnTo>
                      <a:pt x="214666" y="69737"/>
                    </a:lnTo>
                    <a:lnTo>
                      <a:pt x="260535" y="40017"/>
                    </a:lnTo>
                    <a:cubicBezTo>
                      <a:pt x="311571" y="14249"/>
                      <a:pt x="367681" y="0"/>
                      <a:pt x="426579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793746A-8BE8-62C1-DAFE-888953776984}"/>
                  </a:ext>
                </a:extLst>
              </p:cNvPr>
              <p:cNvSpPr/>
              <p:nvPr/>
            </p:nvSpPr>
            <p:spPr>
              <a:xfrm>
                <a:off x="1536598" y="4561868"/>
                <a:ext cx="508894" cy="163808"/>
              </a:xfrm>
              <a:custGeom>
                <a:avLst/>
                <a:gdLst>
                  <a:gd name="connsiteX0" fmla="*/ 315433 w 508894"/>
                  <a:gd name="connsiteY0" fmla="*/ 0 h 163808"/>
                  <a:gd name="connsiteX1" fmla="*/ 481592 w 508894"/>
                  <a:gd name="connsiteY1" fmla="*/ 0 h 163808"/>
                  <a:gd name="connsiteX2" fmla="*/ 508894 w 508894"/>
                  <a:gd name="connsiteY2" fmla="*/ 27302 h 163808"/>
                  <a:gd name="connsiteX3" fmla="*/ 508894 w 508894"/>
                  <a:gd name="connsiteY3" fmla="*/ 136506 h 163808"/>
                  <a:gd name="connsiteX4" fmla="*/ 481592 w 508894"/>
                  <a:gd name="connsiteY4" fmla="*/ 163808 h 163808"/>
                  <a:gd name="connsiteX5" fmla="*/ 315433 w 508894"/>
                  <a:gd name="connsiteY5" fmla="*/ 163808 h 163808"/>
                  <a:gd name="connsiteX6" fmla="*/ 288131 w 508894"/>
                  <a:gd name="connsiteY6" fmla="*/ 136506 h 163808"/>
                  <a:gd name="connsiteX7" fmla="*/ 288131 w 508894"/>
                  <a:gd name="connsiteY7" fmla="*/ 27302 h 163808"/>
                  <a:gd name="connsiteX8" fmla="*/ 315433 w 508894"/>
                  <a:gd name="connsiteY8" fmla="*/ 0 h 163808"/>
                  <a:gd name="connsiteX9" fmla="*/ 27302 w 508894"/>
                  <a:gd name="connsiteY9" fmla="*/ 0 h 163808"/>
                  <a:gd name="connsiteX10" fmla="*/ 193461 w 508894"/>
                  <a:gd name="connsiteY10" fmla="*/ 0 h 163808"/>
                  <a:gd name="connsiteX11" fmla="*/ 220763 w 508894"/>
                  <a:gd name="connsiteY11" fmla="*/ 27302 h 163808"/>
                  <a:gd name="connsiteX12" fmla="*/ 220763 w 508894"/>
                  <a:gd name="connsiteY12" fmla="*/ 136506 h 163808"/>
                  <a:gd name="connsiteX13" fmla="*/ 193461 w 508894"/>
                  <a:gd name="connsiteY13" fmla="*/ 163808 h 163808"/>
                  <a:gd name="connsiteX14" fmla="*/ 27302 w 508894"/>
                  <a:gd name="connsiteY14" fmla="*/ 163808 h 163808"/>
                  <a:gd name="connsiteX15" fmla="*/ 0 w 508894"/>
                  <a:gd name="connsiteY15" fmla="*/ 136506 h 163808"/>
                  <a:gd name="connsiteX16" fmla="*/ 0 w 508894"/>
                  <a:gd name="connsiteY16" fmla="*/ 27302 h 163808"/>
                  <a:gd name="connsiteX17" fmla="*/ 27302 w 508894"/>
                  <a:gd name="connsiteY17" fmla="*/ 0 h 163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8894" h="163808">
                    <a:moveTo>
                      <a:pt x="315433" y="0"/>
                    </a:moveTo>
                    <a:lnTo>
                      <a:pt x="481592" y="0"/>
                    </a:lnTo>
                    <a:cubicBezTo>
                      <a:pt x="496670" y="0"/>
                      <a:pt x="508894" y="12224"/>
                      <a:pt x="508894" y="27302"/>
                    </a:cubicBezTo>
                    <a:lnTo>
                      <a:pt x="508894" y="136506"/>
                    </a:lnTo>
                    <a:cubicBezTo>
                      <a:pt x="508894" y="151584"/>
                      <a:pt x="496670" y="163808"/>
                      <a:pt x="481592" y="163808"/>
                    </a:cubicBezTo>
                    <a:lnTo>
                      <a:pt x="315433" y="163808"/>
                    </a:lnTo>
                    <a:cubicBezTo>
                      <a:pt x="300355" y="163808"/>
                      <a:pt x="288131" y="151584"/>
                      <a:pt x="288131" y="136506"/>
                    </a:cubicBezTo>
                    <a:lnTo>
                      <a:pt x="288131" y="27302"/>
                    </a:lnTo>
                    <a:cubicBezTo>
                      <a:pt x="288131" y="12224"/>
                      <a:pt x="300355" y="0"/>
                      <a:pt x="315433" y="0"/>
                    </a:cubicBezTo>
                    <a:close/>
                    <a:moveTo>
                      <a:pt x="27302" y="0"/>
                    </a:moveTo>
                    <a:lnTo>
                      <a:pt x="193461" y="0"/>
                    </a:lnTo>
                    <a:cubicBezTo>
                      <a:pt x="208539" y="0"/>
                      <a:pt x="220763" y="12224"/>
                      <a:pt x="220763" y="27302"/>
                    </a:cubicBezTo>
                    <a:lnTo>
                      <a:pt x="220763" y="136506"/>
                    </a:lnTo>
                    <a:cubicBezTo>
                      <a:pt x="220763" y="151584"/>
                      <a:pt x="208539" y="163808"/>
                      <a:pt x="193461" y="163808"/>
                    </a:cubicBezTo>
                    <a:lnTo>
                      <a:pt x="27302" y="163808"/>
                    </a:lnTo>
                    <a:cubicBezTo>
                      <a:pt x="12224" y="163808"/>
                      <a:pt x="0" y="151584"/>
                      <a:pt x="0" y="136506"/>
                    </a:cubicBezTo>
                    <a:lnTo>
                      <a:pt x="0" y="27302"/>
                    </a:lnTo>
                    <a:cubicBezTo>
                      <a:pt x="0" y="12224"/>
                      <a:pt x="12224" y="0"/>
                      <a:pt x="2730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81F5D016-9F33-FA5C-B733-4D67C766FC62}"/>
                  </a:ext>
                </a:extLst>
              </p:cNvPr>
              <p:cNvSpPr/>
              <p:nvPr/>
            </p:nvSpPr>
            <p:spPr>
              <a:xfrm>
                <a:off x="2762078" y="4615832"/>
                <a:ext cx="776460" cy="79993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60F88A6-8985-718C-3390-931EE1DAF556}"/>
                  </a:ext>
                </a:extLst>
              </p:cNvPr>
              <p:cNvSpPr/>
              <p:nvPr/>
            </p:nvSpPr>
            <p:spPr>
              <a:xfrm>
                <a:off x="1471114" y="4556671"/>
                <a:ext cx="3539916" cy="1680640"/>
              </a:xfrm>
              <a:custGeom>
                <a:avLst/>
                <a:gdLst>
                  <a:gd name="connsiteX0" fmla="*/ 964029 w 3539916"/>
                  <a:gd name="connsiteY0" fmla="*/ 1506960 h 1680640"/>
                  <a:gd name="connsiteX1" fmla="*/ 1033504 w 3539916"/>
                  <a:gd name="connsiteY1" fmla="*/ 1550453 h 1680640"/>
                  <a:gd name="connsiteX2" fmla="*/ 1033872 w 3539916"/>
                  <a:gd name="connsiteY2" fmla="*/ 1552175 h 1680640"/>
                  <a:gd name="connsiteX3" fmla="*/ 1042192 w 3539916"/>
                  <a:gd name="connsiteY3" fmla="*/ 1546878 h 1680640"/>
                  <a:gd name="connsiteX4" fmla="*/ 1064179 w 3539916"/>
                  <a:gd name="connsiteY4" fmla="*/ 1542685 h 1680640"/>
                  <a:gd name="connsiteX5" fmla="*/ 1120666 w 3539916"/>
                  <a:gd name="connsiteY5" fmla="*/ 1596034 h 1680640"/>
                  <a:gd name="connsiteX6" fmla="*/ 1064179 w 3539916"/>
                  <a:gd name="connsiteY6" fmla="*/ 1649383 h 1680640"/>
                  <a:gd name="connsiteX7" fmla="*/ 1024237 w 3539916"/>
                  <a:gd name="connsiteY7" fmla="*/ 1633758 h 1680640"/>
                  <a:gd name="connsiteX8" fmla="*/ 1020193 w 3539916"/>
                  <a:gd name="connsiteY8" fmla="*/ 1624537 h 1680640"/>
                  <a:gd name="connsiteX9" fmla="*/ 1017345 w 3539916"/>
                  <a:gd name="connsiteY9" fmla="*/ 1628527 h 1680640"/>
                  <a:gd name="connsiteX10" fmla="*/ 964029 w 3539916"/>
                  <a:gd name="connsiteY10" fmla="*/ 1649384 h 1680640"/>
                  <a:gd name="connsiteX11" fmla="*/ 888629 w 3539916"/>
                  <a:gd name="connsiteY11" fmla="*/ 1578172 h 1680640"/>
                  <a:gd name="connsiteX12" fmla="*/ 964029 w 3539916"/>
                  <a:gd name="connsiteY12" fmla="*/ 1506960 h 1680640"/>
                  <a:gd name="connsiteX13" fmla="*/ 1626594 w 3539916"/>
                  <a:gd name="connsiteY13" fmla="*/ 1429184 h 1680640"/>
                  <a:gd name="connsiteX14" fmla="*/ 1716608 w 3539916"/>
                  <a:gd name="connsiteY14" fmla="*/ 1457134 h 1680640"/>
                  <a:gd name="connsiteX15" fmla="*/ 1733750 w 3539916"/>
                  <a:gd name="connsiteY15" fmla="*/ 1476194 h 1680640"/>
                  <a:gd name="connsiteX16" fmla="*/ 1750893 w 3539916"/>
                  <a:gd name="connsiteY16" fmla="*/ 1457134 h 1680640"/>
                  <a:gd name="connsiteX17" fmla="*/ 1840907 w 3539916"/>
                  <a:gd name="connsiteY17" fmla="*/ 1429184 h 1680640"/>
                  <a:gd name="connsiteX18" fmla="*/ 1968206 w 3539916"/>
                  <a:gd name="connsiteY18" fmla="*/ 1524610 h 1680640"/>
                  <a:gd name="connsiteX19" fmla="*/ 1966874 w 3539916"/>
                  <a:gd name="connsiteY19" fmla="*/ 1529556 h 1680640"/>
                  <a:gd name="connsiteX20" fmla="*/ 2008008 w 3539916"/>
                  <a:gd name="connsiteY20" fmla="*/ 1542440 h 1680640"/>
                  <a:gd name="connsiteX21" fmla="*/ 2054737 w 3539916"/>
                  <a:gd name="connsiteY21" fmla="*/ 1594853 h 1680640"/>
                  <a:gd name="connsiteX22" fmla="*/ 1895193 w 3539916"/>
                  <a:gd name="connsiteY22" fmla="*/ 1668976 h 1680640"/>
                  <a:gd name="connsiteX23" fmla="*/ 1833091 w 3539916"/>
                  <a:gd name="connsiteY23" fmla="*/ 1663151 h 1680640"/>
                  <a:gd name="connsiteX24" fmla="*/ 1804705 w 3539916"/>
                  <a:gd name="connsiteY24" fmla="*/ 1654260 h 1680640"/>
                  <a:gd name="connsiteX25" fmla="*/ 1776320 w 3539916"/>
                  <a:gd name="connsiteY25" fmla="*/ 1663151 h 1680640"/>
                  <a:gd name="connsiteX26" fmla="*/ 1714218 w 3539916"/>
                  <a:gd name="connsiteY26" fmla="*/ 1668976 h 1680640"/>
                  <a:gd name="connsiteX27" fmla="*/ 1652116 w 3539916"/>
                  <a:gd name="connsiteY27" fmla="*/ 1663151 h 1680640"/>
                  <a:gd name="connsiteX28" fmla="*/ 1623056 w 3539916"/>
                  <a:gd name="connsiteY28" fmla="*/ 1654049 h 1680640"/>
                  <a:gd name="connsiteX29" fmla="*/ 1617683 w 3539916"/>
                  <a:gd name="connsiteY29" fmla="*/ 1656317 h 1680640"/>
                  <a:gd name="connsiteX30" fmla="*/ 1528480 w 3539916"/>
                  <a:gd name="connsiteY30" fmla="*/ 1668976 h 1680640"/>
                  <a:gd name="connsiteX31" fmla="*/ 1368936 w 3539916"/>
                  <a:gd name="connsiteY31" fmla="*/ 1594853 h 1680640"/>
                  <a:gd name="connsiteX32" fmla="*/ 1466378 w 3539916"/>
                  <a:gd name="connsiteY32" fmla="*/ 1526555 h 1680640"/>
                  <a:gd name="connsiteX33" fmla="*/ 1499611 w 3539916"/>
                  <a:gd name="connsiteY33" fmla="*/ 1523438 h 1680640"/>
                  <a:gd name="connsiteX34" fmla="*/ 1509299 w 3539916"/>
                  <a:gd name="connsiteY34" fmla="*/ 1487466 h 1680640"/>
                  <a:gd name="connsiteX35" fmla="*/ 1626594 w 3539916"/>
                  <a:gd name="connsiteY35" fmla="*/ 1429184 h 1680640"/>
                  <a:gd name="connsiteX36" fmla="*/ 212893 w 3539916"/>
                  <a:gd name="connsiteY36" fmla="*/ 187547 h 1680640"/>
                  <a:gd name="connsiteX37" fmla="*/ 313234 w 3539916"/>
                  <a:gd name="connsiteY37" fmla="*/ 217602 h 1680640"/>
                  <a:gd name="connsiteX38" fmla="*/ 121292 w 3539916"/>
                  <a:gd name="connsiteY38" fmla="*/ 386827 h 1680640"/>
                  <a:gd name="connsiteX39" fmla="*/ 107288 w 3539916"/>
                  <a:gd name="connsiteY39" fmla="*/ 407455 h 1680640"/>
                  <a:gd name="connsiteX40" fmla="*/ 134735 w 3539916"/>
                  <a:gd name="connsiteY40" fmla="*/ 462330 h 1680640"/>
                  <a:gd name="connsiteX41" fmla="*/ 160983 w 3539916"/>
                  <a:gd name="connsiteY41" fmla="*/ 650240 h 1680640"/>
                  <a:gd name="connsiteX42" fmla="*/ 134735 w 3539916"/>
                  <a:gd name="connsiteY42" fmla="*/ 838150 h 1680640"/>
                  <a:gd name="connsiteX43" fmla="*/ 107340 w 3539916"/>
                  <a:gd name="connsiteY43" fmla="*/ 892919 h 1680640"/>
                  <a:gd name="connsiteX44" fmla="*/ 152899 w 3539916"/>
                  <a:gd name="connsiteY44" fmla="*/ 978743 h 1680640"/>
                  <a:gd name="connsiteX45" fmla="*/ 104003 w 3539916"/>
                  <a:gd name="connsiteY45" fmla="*/ 1070854 h 1680640"/>
                  <a:gd name="connsiteX46" fmla="*/ 92724 w 3539916"/>
                  <a:gd name="connsiteY46" fmla="*/ 1176288 h 1680640"/>
                  <a:gd name="connsiteX47" fmla="*/ 88021 w 3539916"/>
                  <a:gd name="connsiteY47" fmla="*/ 1311996 h 1680640"/>
                  <a:gd name="connsiteX48" fmla="*/ 92724 w 3539916"/>
                  <a:gd name="connsiteY48" fmla="*/ 1447704 h 1680640"/>
                  <a:gd name="connsiteX49" fmla="*/ 104668 w 3539916"/>
                  <a:gd name="connsiteY49" fmla="*/ 1559348 h 1680640"/>
                  <a:gd name="connsiteX50" fmla="*/ 811079 w 3539916"/>
                  <a:gd name="connsiteY50" fmla="*/ 1559348 h 1680640"/>
                  <a:gd name="connsiteX51" fmla="*/ 824411 w 3539916"/>
                  <a:gd name="connsiteY51" fmla="*/ 1572680 h 1680640"/>
                  <a:gd name="connsiteX52" fmla="*/ 824411 w 3539916"/>
                  <a:gd name="connsiteY52" fmla="*/ 1626009 h 1680640"/>
                  <a:gd name="connsiteX53" fmla="*/ 811079 w 3539916"/>
                  <a:gd name="connsiteY53" fmla="*/ 1639341 h 1680640"/>
                  <a:gd name="connsiteX54" fmla="*/ 77157 w 3539916"/>
                  <a:gd name="connsiteY54" fmla="*/ 1639341 h 1680640"/>
                  <a:gd name="connsiteX55" fmla="*/ 63825 w 3539916"/>
                  <a:gd name="connsiteY55" fmla="*/ 1626009 h 1680640"/>
                  <a:gd name="connsiteX56" fmla="*/ 63825 w 3539916"/>
                  <a:gd name="connsiteY56" fmla="*/ 1572680 h 1680640"/>
                  <a:gd name="connsiteX57" fmla="*/ 67730 w 3539916"/>
                  <a:gd name="connsiteY57" fmla="*/ 1563253 h 1680640"/>
                  <a:gd name="connsiteX58" fmla="*/ 76420 w 3539916"/>
                  <a:gd name="connsiteY58" fmla="*/ 1559653 h 1680640"/>
                  <a:gd name="connsiteX59" fmla="*/ 71752 w 3539916"/>
                  <a:gd name="connsiteY59" fmla="*/ 1556859 h 1680640"/>
                  <a:gd name="connsiteX60" fmla="*/ 17018 w 3539916"/>
                  <a:gd name="connsiteY60" fmla="*/ 1311997 h 1680640"/>
                  <a:gd name="connsiteX61" fmla="*/ 43266 w 3539916"/>
                  <a:gd name="connsiteY61" fmla="*/ 1124087 h 1680640"/>
                  <a:gd name="connsiteX62" fmla="*/ 59707 w 3539916"/>
                  <a:gd name="connsiteY62" fmla="*/ 1091218 h 1680640"/>
                  <a:gd name="connsiteX63" fmla="*/ 0 w 3539916"/>
                  <a:gd name="connsiteY63" fmla="*/ 978743 h 1680640"/>
                  <a:gd name="connsiteX64" fmla="*/ 76450 w 3539916"/>
                  <a:gd name="connsiteY64" fmla="*/ 834727 h 1680640"/>
                  <a:gd name="connsiteX65" fmla="*/ 79454 w 3539916"/>
                  <a:gd name="connsiteY65" fmla="*/ 840385 h 1680640"/>
                  <a:gd name="connsiteX66" fmla="*/ 85277 w 3539916"/>
                  <a:gd name="connsiteY66" fmla="*/ 785949 h 1680640"/>
                  <a:gd name="connsiteX67" fmla="*/ 89980 w 3539916"/>
                  <a:gd name="connsiteY67" fmla="*/ 650241 h 1680640"/>
                  <a:gd name="connsiteX68" fmla="*/ 85277 w 3539916"/>
                  <a:gd name="connsiteY68" fmla="*/ 514533 h 1680640"/>
                  <a:gd name="connsiteX69" fmla="*/ 78378 w 3539916"/>
                  <a:gd name="connsiteY69" fmla="*/ 450040 h 1680640"/>
                  <a:gd name="connsiteX70" fmla="*/ 73265 w 3539916"/>
                  <a:gd name="connsiteY70" fmla="*/ 457571 h 1680640"/>
                  <a:gd name="connsiteX71" fmla="*/ 73265 w 3539916"/>
                  <a:gd name="connsiteY71" fmla="*/ 457572 h 1680640"/>
                  <a:gd name="connsiteX72" fmla="*/ 101045 w 3539916"/>
                  <a:gd name="connsiteY72" fmla="*/ 245383 h 1680640"/>
                  <a:gd name="connsiteX73" fmla="*/ 212893 w 3539916"/>
                  <a:gd name="connsiteY73" fmla="*/ 187547 h 1680640"/>
                  <a:gd name="connsiteX74" fmla="*/ 3409878 w 3539916"/>
                  <a:gd name="connsiteY74" fmla="*/ 96464 h 1680640"/>
                  <a:gd name="connsiteX75" fmla="*/ 3506342 w 3539916"/>
                  <a:gd name="connsiteY75" fmla="*/ 420500 h 1680640"/>
                  <a:gd name="connsiteX76" fmla="*/ 3478089 w 3539916"/>
                  <a:gd name="connsiteY76" fmla="*/ 649628 h 1680640"/>
                  <a:gd name="connsiteX77" fmla="*/ 3466409 w 3539916"/>
                  <a:gd name="connsiteY77" fmla="*/ 681998 h 1680640"/>
                  <a:gd name="connsiteX78" fmla="*/ 3515224 w 3539916"/>
                  <a:gd name="connsiteY78" fmla="*/ 773956 h 1680640"/>
                  <a:gd name="connsiteX79" fmla="*/ 3461207 w 3539916"/>
                  <a:gd name="connsiteY79" fmla="*/ 875716 h 1680640"/>
                  <a:gd name="connsiteX80" fmla="*/ 3463812 w 3539916"/>
                  <a:gd name="connsiteY80" fmla="*/ 880467 h 1680640"/>
                  <a:gd name="connsiteX81" fmla="*/ 3506342 w 3539916"/>
                  <a:gd name="connsiteY81" fmla="*/ 1149162 h 1680640"/>
                  <a:gd name="connsiteX82" fmla="*/ 3447427 w 3539916"/>
                  <a:gd name="connsiteY82" fmla="*/ 1447734 h 1680640"/>
                  <a:gd name="connsiteX83" fmla="*/ 3446720 w 3539916"/>
                  <a:gd name="connsiteY83" fmla="*/ 1448471 h 1680640"/>
                  <a:gd name="connsiteX84" fmla="*/ 3463765 w 3539916"/>
                  <a:gd name="connsiteY84" fmla="*/ 1454331 h 1680640"/>
                  <a:gd name="connsiteX85" fmla="*/ 3539916 w 3539916"/>
                  <a:gd name="connsiteY85" fmla="*/ 1548071 h 1680640"/>
                  <a:gd name="connsiteX86" fmla="*/ 3279920 w 3539916"/>
                  <a:gd name="connsiteY86" fmla="*/ 1680640 h 1680640"/>
                  <a:gd name="connsiteX87" fmla="*/ 3239276 w 3539916"/>
                  <a:gd name="connsiteY87" fmla="*/ 1676456 h 1680640"/>
                  <a:gd name="connsiteX88" fmla="*/ 2373473 w 3539916"/>
                  <a:gd name="connsiteY88" fmla="*/ 1676456 h 1680640"/>
                  <a:gd name="connsiteX89" fmla="*/ 2364112 w 3539916"/>
                  <a:gd name="connsiteY89" fmla="*/ 1667095 h 1680640"/>
                  <a:gd name="connsiteX90" fmla="*/ 2364112 w 3539916"/>
                  <a:gd name="connsiteY90" fmla="*/ 1629652 h 1680640"/>
                  <a:gd name="connsiteX91" fmla="*/ 2373473 w 3539916"/>
                  <a:gd name="connsiteY91" fmla="*/ 1620291 h 1680640"/>
                  <a:gd name="connsiteX92" fmla="*/ 3067619 w 3539916"/>
                  <a:gd name="connsiteY92" fmla="*/ 1620291 h 1680640"/>
                  <a:gd name="connsiteX93" fmla="*/ 3040356 w 3539916"/>
                  <a:gd name="connsiteY93" fmla="*/ 1599673 h 1680640"/>
                  <a:gd name="connsiteX94" fmla="*/ 3019924 w 3539916"/>
                  <a:gd name="connsiteY94" fmla="*/ 1548071 h 1680640"/>
                  <a:gd name="connsiteX95" fmla="*/ 3279920 w 3539916"/>
                  <a:gd name="connsiteY95" fmla="*/ 1415502 h 1680640"/>
                  <a:gd name="connsiteX96" fmla="*/ 3381122 w 3539916"/>
                  <a:gd name="connsiteY96" fmla="*/ 1425920 h 1680640"/>
                  <a:gd name="connsiteX97" fmla="*/ 3420449 w 3539916"/>
                  <a:gd name="connsiteY97" fmla="*/ 1439440 h 1680640"/>
                  <a:gd name="connsiteX98" fmla="*/ 3430224 w 3539916"/>
                  <a:gd name="connsiteY98" fmla="*/ 1408225 h 1680640"/>
                  <a:gd name="connsiteX99" fmla="*/ 3458110 w 3539916"/>
                  <a:gd name="connsiteY99" fmla="*/ 1149163 h 1680640"/>
                  <a:gd name="connsiteX100" fmla="*/ 3445380 w 3539916"/>
                  <a:gd name="connsiteY100" fmla="*/ 968022 h 1680640"/>
                  <a:gd name="connsiteX101" fmla="*/ 3433835 w 3539916"/>
                  <a:gd name="connsiteY101" fmla="*/ 908666 h 1680640"/>
                  <a:gd name="connsiteX102" fmla="*/ 3362325 w 3539916"/>
                  <a:gd name="connsiteY102" fmla="*/ 773956 h 1680640"/>
                  <a:gd name="connsiteX103" fmla="*/ 3438775 w 3539916"/>
                  <a:gd name="connsiteY103" fmla="*/ 629940 h 1680640"/>
                  <a:gd name="connsiteX104" fmla="*/ 3439581 w 3539916"/>
                  <a:gd name="connsiteY104" fmla="*/ 631458 h 1680640"/>
                  <a:gd name="connsiteX105" fmla="*/ 3445380 w 3539916"/>
                  <a:gd name="connsiteY105" fmla="*/ 601642 h 1680640"/>
                  <a:gd name="connsiteX106" fmla="*/ 3458110 w 3539916"/>
                  <a:gd name="connsiteY106" fmla="*/ 420501 h 1680640"/>
                  <a:gd name="connsiteX107" fmla="*/ 3409878 w 3539916"/>
                  <a:gd name="connsiteY107" fmla="*/ 96466 h 1680640"/>
                  <a:gd name="connsiteX108" fmla="*/ 3112861 w 3539916"/>
                  <a:gd name="connsiteY108" fmla="*/ 4 h 1680640"/>
                  <a:gd name="connsiteX109" fmla="*/ 3409878 w 3539916"/>
                  <a:gd name="connsiteY109" fmla="*/ 130400 h 1680640"/>
                  <a:gd name="connsiteX110" fmla="*/ 3112861 w 3539916"/>
                  <a:gd name="connsiteY110" fmla="*/ 65202 h 1680640"/>
                  <a:gd name="connsiteX111" fmla="*/ 2815844 w 3539916"/>
                  <a:gd name="connsiteY111" fmla="*/ 130400 h 1680640"/>
                  <a:gd name="connsiteX112" fmla="*/ 3112861 w 3539916"/>
                  <a:gd name="connsiteY112" fmla="*/ 4 h 1680640"/>
                  <a:gd name="connsiteX113" fmla="*/ 1665257 w 3539916"/>
                  <a:gd name="connsiteY113" fmla="*/ 0 h 1680640"/>
                  <a:gd name="connsiteX114" fmla="*/ 2164459 w 3539916"/>
                  <a:gd name="connsiteY114" fmla="*/ 42531 h 1680640"/>
                  <a:gd name="connsiteX115" fmla="*/ 2199795 w 3539916"/>
                  <a:gd name="connsiteY115" fmla="*/ 52962 h 1680640"/>
                  <a:gd name="connsiteX116" fmla="*/ 2217618 w 3539916"/>
                  <a:gd name="connsiteY116" fmla="*/ 33146 h 1680640"/>
                  <a:gd name="connsiteX117" fmla="*/ 2307632 w 3539916"/>
                  <a:gd name="connsiteY117" fmla="*/ 5196 h 1680640"/>
                  <a:gd name="connsiteX118" fmla="*/ 2357182 w 3539916"/>
                  <a:gd name="connsiteY118" fmla="*/ 12695 h 1680640"/>
                  <a:gd name="connsiteX119" fmla="*/ 2388706 w 3539916"/>
                  <a:gd name="connsiteY119" fmla="*/ 28628 h 1680640"/>
                  <a:gd name="connsiteX120" fmla="*/ 2424177 w 3539916"/>
                  <a:gd name="connsiteY120" fmla="*/ 10250 h 1680640"/>
                  <a:gd name="connsiteX121" fmla="*/ 2490226 w 3539916"/>
                  <a:gd name="connsiteY121" fmla="*/ 3 h 1680640"/>
                  <a:gd name="connsiteX122" fmla="*/ 2659910 w 3539916"/>
                  <a:gd name="connsiteY122" fmla="*/ 130399 h 1680640"/>
                  <a:gd name="connsiteX123" fmla="*/ 2490227 w 3539916"/>
                  <a:gd name="connsiteY123" fmla="*/ 65201 h 1680640"/>
                  <a:gd name="connsiteX124" fmla="*/ 2441182 w 3539916"/>
                  <a:gd name="connsiteY124" fmla="*/ 69616 h 1680640"/>
                  <a:gd name="connsiteX125" fmla="*/ 2427602 w 3539916"/>
                  <a:gd name="connsiteY125" fmla="*/ 73408 h 1680640"/>
                  <a:gd name="connsiteX126" fmla="*/ 2434931 w 3539916"/>
                  <a:gd name="connsiteY126" fmla="*/ 100622 h 1680640"/>
                  <a:gd name="connsiteX127" fmla="*/ 2307632 w 3539916"/>
                  <a:gd name="connsiteY127" fmla="*/ 196048 h 1680640"/>
                  <a:gd name="connsiteX128" fmla="*/ 2180333 w 3539916"/>
                  <a:gd name="connsiteY128" fmla="*/ 100622 h 1680640"/>
                  <a:gd name="connsiteX129" fmla="*/ 2185179 w 3539916"/>
                  <a:gd name="connsiteY129" fmla="*/ 82629 h 1680640"/>
                  <a:gd name="connsiteX130" fmla="*/ 2146562 w 3539916"/>
                  <a:gd name="connsiteY130" fmla="*/ 76120 h 1680640"/>
                  <a:gd name="connsiteX131" fmla="*/ 1665258 w 3539916"/>
                  <a:gd name="connsiteY131" fmla="*/ 48233 h 1680640"/>
                  <a:gd name="connsiteX132" fmla="*/ 1183953 w 3539916"/>
                  <a:gd name="connsiteY132" fmla="*/ 76120 h 1680640"/>
                  <a:gd name="connsiteX133" fmla="*/ 1171593 w 3539916"/>
                  <a:gd name="connsiteY133" fmla="*/ 78203 h 1680640"/>
                  <a:gd name="connsiteX134" fmla="*/ 1177631 w 3539916"/>
                  <a:gd name="connsiteY134" fmla="*/ 100622 h 1680640"/>
                  <a:gd name="connsiteX135" fmla="*/ 1050332 w 3539916"/>
                  <a:gd name="connsiteY135" fmla="*/ 196048 h 1680640"/>
                  <a:gd name="connsiteX136" fmla="*/ 923033 w 3539916"/>
                  <a:gd name="connsiteY136" fmla="*/ 100622 h 1680640"/>
                  <a:gd name="connsiteX137" fmla="*/ 928257 w 3539916"/>
                  <a:gd name="connsiteY137" fmla="*/ 81224 h 1680640"/>
                  <a:gd name="connsiteX138" fmla="*/ 886683 w 3539916"/>
                  <a:gd name="connsiteY138" fmla="*/ 69615 h 1680640"/>
                  <a:gd name="connsiteX139" fmla="*/ 837639 w 3539916"/>
                  <a:gd name="connsiteY139" fmla="*/ 65199 h 1680640"/>
                  <a:gd name="connsiteX140" fmla="*/ 667956 w 3539916"/>
                  <a:gd name="connsiteY140" fmla="*/ 130397 h 1680640"/>
                  <a:gd name="connsiteX141" fmla="*/ 667954 w 3539916"/>
                  <a:gd name="connsiteY141" fmla="*/ 130397 h 1680640"/>
                  <a:gd name="connsiteX142" fmla="*/ 837638 w 3539916"/>
                  <a:gd name="connsiteY142" fmla="*/ 1 h 1680640"/>
                  <a:gd name="connsiteX143" fmla="*/ 903686 w 3539916"/>
                  <a:gd name="connsiteY143" fmla="*/ 10248 h 1680640"/>
                  <a:gd name="connsiteX144" fmla="*/ 956364 w 3539916"/>
                  <a:gd name="connsiteY144" fmla="*/ 37541 h 1680640"/>
                  <a:gd name="connsiteX145" fmla="*/ 960318 w 3539916"/>
                  <a:gd name="connsiteY145" fmla="*/ 33146 h 1680640"/>
                  <a:gd name="connsiteX146" fmla="*/ 1050332 w 3539916"/>
                  <a:gd name="connsiteY146" fmla="*/ 5196 h 1680640"/>
                  <a:gd name="connsiteX147" fmla="*/ 1140346 w 3539916"/>
                  <a:gd name="connsiteY147" fmla="*/ 33146 h 1680640"/>
                  <a:gd name="connsiteX148" fmla="*/ 1152410 w 3539916"/>
                  <a:gd name="connsiteY148" fmla="*/ 46559 h 1680640"/>
                  <a:gd name="connsiteX149" fmla="*/ 1166055 w 3539916"/>
                  <a:gd name="connsiteY149" fmla="*/ 42531 h 1680640"/>
                  <a:gd name="connsiteX150" fmla="*/ 1665257 w 3539916"/>
                  <a:gd name="connsiteY150" fmla="*/ 0 h 16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3539916" h="1680640">
                    <a:moveTo>
                      <a:pt x="964029" y="1506960"/>
                    </a:moveTo>
                    <a:cubicBezTo>
                      <a:pt x="995260" y="1506960"/>
                      <a:pt x="1022057" y="1524894"/>
                      <a:pt x="1033504" y="1550453"/>
                    </a:cubicBezTo>
                    <a:lnTo>
                      <a:pt x="1033872" y="1552175"/>
                    </a:lnTo>
                    <a:lnTo>
                      <a:pt x="1042192" y="1546878"/>
                    </a:lnTo>
                    <a:cubicBezTo>
                      <a:pt x="1048950" y="1544178"/>
                      <a:pt x="1056380" y="1542685"/>
                      <a:pt x="1064179" y="1542685"/>
                    </a:cubicBezTo>
                    <a:cubicBezTo>
                      <a:pt x="1095376" y="1542685"/>
                      <a:pt x="1120666" y="1566570"/>
                      <a:pt x="1120666" y="1596034"/>
                    </a:cubicBezTo>
                    <a:cubicBezTo>
                      <a:pt x="1120666" y="1625498"/>
                      <a:pt x="1095376" y="1649383"/>
                      <a:pt x="1064179" y="1649383"/>
                    </a:cubicBezTo>
                    <a:cubicBezTo>
                      <a:pt x="1048580" y="1649383"/>
                      <a:pt x="1034459" y="1643412"/>
                      <a:pt x="1024237" y="1633758"/>
                    </a:cubicBezTo>
                    <a:lnTo>
                      <a:pt x="1020193" y="1624537"/>
                    </a:lnTo>
                    <a:lnTo>
                      <a:pt x="1017345" y="1628527"/>
                    </a:lnTo>
                    <a:cubicBezTo>
                      <a:pt x="1003700" y="1641414"/>
                      <a:pt x="984850" y="1649384"/>
                      <a:pt x="964029" y="1649384"/>
                    </a:cubicBezTo>
                    <a:cubicBezTo>
                      <a:pt x="922387" y="1649384"/>
                      <a:pt x="888629" y="1617501"/>
                      <a:pt x="888629" y="1578172"/>
                    </a:cubicBezTo>
                    <a:cubicBezTo>
                      <a:pt x="888629" y="1538843"/>
                      <a:pt x="922387" y="1506960"/>
                      <a:pt x="964029" y="1506960"/>
                    </a:cubicBezTo>
                    <a:close/>
                    <a:moveTo>
                      <a:pt x="1626594" y="1429184"/>
                    </a:moveTo>
                    <a:cubicBezTo>
                      <a:pt x="1661746" y="1429184"/>
                      <a:pt x="1693571" y="1439865"/>
                      <a:pt x="1716608" y="1457134"/>
                    </a:cubicBezTo>
                    <a:lnTo>
                      <a:pt x="1733750" y="1476194"/>
                    </a:lnTo>
                    <a:lnTo>
                      <a:pt x="1750893" y="1457134"/>
                    </a:lnTo>
                    <a:cubicBezTo>
                      <a:pt x="1773930" y="1439865"/>
                      <a:pt x="1805754" y="1429184"/>
                      <a:pt x="1840907" y="1429184"/>
                    </a:cubicBezTo>
                    <a:cubicBezTo>
                      <a:pt x="1911212" y="1429184"/>
                      <a:pt x="1968206" y="1471908"/>
                      <a:pt x="1968206" y="1524610"/>
                    </a:cubicBezTo>
                    <a:lnTo>
                      <a:pt x="1966874" y="1529556"/>
                    </a:lnTo>
                    <a:lnTo>
                      <a:pt x="2008008" y="1542440"/>
                    </a:lnTo>
                    <a:cubicBezTo>
                      <a:pt x="2036879" y="1555854"/>
                      <a:pt x="2054737" y="1574385"/>
                      <a:pt x="2054737" y="1594853"/>
                    </a:cubicBezTo>
                    <a:cubicBezTo>
                      <a:pt x="2054737" y="1635790"/>
                      <a:pt x="1983307" y="1668976"/>
                      <a:pt x="1895193" y="1668976"/>
                    </a:cubicBezTo>
                    <a:cubicBezTo>
                      <a:pt x="1873164" y="1668976"/>
                      <a:pt x="1852179" y="1666902"/>
                      <a:pt x="1833091" y="1663151"/>
                    </a:cubicBezTo>
                    <a:lnTo>
                      <a:pt x="1804705" y="1654260"/>
                    </a:lnTo>
                    <a:lnTo>
                      <a:pt x="1776320" y="1663151"/>
                    </a:lnTo>
                    <a:cubicBezTo>
                      <a:pt x="1757232" y="1666902"/>
                      <a:pt x="1736246" y="1668976"/>
                      <a:pt x="1714218" y="1668976"/>
                    </a:cubicBezTo>
                    <a:cubicBezTo>
                      <a:pt x="1692189" y="1668976"/>
                      <a:pt x="1671204" y="1666902"/>
                      <a:pt x="1652116" y="1663151"/>
                    </a:cubicBezTo>
                    <a:lnTo>
                      <a:pt x="1623056" y="1654049"/>
                    </a:lnTo>
                    <a:lnTo>
                      <a:pt x="1617683" y="1656317"/>
                    </a:lnTo>
                    <a:cubicBezTo>
                      <a:pt x="1592219" y="1664310"/>
                      <a:pt x="1561523" y="1668976"/>
                      <a:pt x="1528480" y="1668976"/>
                    </a:cubicBezTo>
                    <a:cubicBezTo>
                      <a:pt x="1440366" y="1668976"/>
                      <a:pt x="1368936" y="1635790"/>
                      <a:pt x="1368936" y="1594853"/>
                    </a:cubicBezTo>
                    <a:cubicBezTo>
                      <a:pt x="1368936" y="1564150"/>
                      <a:pt x="1409115" y="1537808"/>
                      <a:pt x="1466378" y="1526555"/>
                    </a:cubicBezTo>
                    <a:lnTo>
                      <a:pt x="1499611" y="1523438"/>
                    </a:lnTo>
                    <a:lnTo>
                      <a:pt x="1509299" y="1487466"/>
                    </a:lnTo>
                    <a:cubicBezTo>
                      <a:pt x="1528624" y="1453217"/>
                      <a:pt x="1573865" y="1429184"/>
                      <a:pt x="1626594" y="1429184"/>
                    </a:cubicBezTo>
                    <a:close/>
                    <a:moveTo>
                      <a:pt x="212893" y="187547"/>
                    </a:moveTo>
                    <a:cubicBezTo>
                      <a:pt x="251292" y="182520"/>
                      <a:pt x="287773" y="192141"/>
                      <a:pt x="313234" y="217602"/>
                    </a:cubicBezTo>
                    <a:cubicBezTo>
                      <a:pt x="239716" y="260830"/>
                      <a:pt x="173914" y="319060"/>
                      <a:pt x="121292" y="386827"/>
                    </a:cubicBezTo>
                    <a:lnTo>
                      <a:pt x="107288" y="407455"/>
                    </a:lnTo>
                    <a:lnTo>
                      <a:pt x="134735" y="462330"/>
                    </a:lnTo>
                    <a:cubicBezTo>
                      <a:pt x="150952" y="510420"/>
                      <a:pt x="160983" y="576856"/>
                      <a:pt x="160983" y="650240"/>
                    </a:cubicBezTo>
                    <a:cubicBezTo>
                      <a:pt x="160983" y="723623"/>
                      <a:pt x="150952" y="790060"/>
                      <a:pt x="134735" y="838150"/>
                    </a:cubicBezTo>
                    <a:lnTo>
                      <a:pt x="107340" y="892919"/>
                    </a:lnTo>
                    <a:lnTo>
                      <a:pt x="152899" y="978743"/>
                    </a:lnTo>
                    <a:lnTo>
                      <a:pt x="104003" y="1070854"/>
                    </a:lnTo>
                    <a:lnTo>
                      <a:pt x="92724" y="1176288"/>
                    </a:lnTo>
                    <a:cubicBezTo>
                      <a:pt x="89605" y="1220813"/>
                      <a:pt x="88021" y="1266283"/>
                      <a:pt x="88021" y="1311996"/>
                    </a:cubicBezTo>
                    <a:cubicBezTo>
                      <a:pt x="88021" y="1357710"/>
                      <a:pt x="89605" y="1403180"/>
                      <a:pt x="92724" y="1447704"/>
                    </a:cubicBezTo>
                    <a:lnTo>
                      <a:pt x="104668" y="1559348"/>
                    </a:lnTo>
                    <a:lnTo>
                      <a:pt x="811079" y="1559348"/>
                    </a:lnTo>
                    <a:cubicBezTo>
                      <a:pt x="818442" y="1559348"/>
                      <a:pt x="824411" y="1565317"/>
                      <a:pt x="824411" y="1572680"/>
                    </a:cubicBezTo>
                    <a:lnTo>
                      <a:pt x="824411" y="1626009"/>
                    </a:lnTo>
                    <a:cubicBezTo>
                      <a:pt x="824411" y="1633372"/>
                      <a:pt x="818442" y="1639341"/>
                      <a:pt x="811079" y="1639341"/>
                    </a:cubicBezTo>
                    <a:lnTo>
                      <a:pt x="77157" y="1639341"/>
                    </a:lnTo>
                    <a:cubicBezTo>
                      <a:pt x="69794" y="1639341"/>
                      <a:pt x="63825" y="1633372"/>
                      <a:pt x="63825" y="1626009"/>
                    </a:cubicBezTo>
                    <a:lnTo>
                      <a:pt x="63825" y="1572680"/>
                    </a:lnTo>
                    <a:cubicBezTo>
                      <a:pt x="63825" y="1568999"/>
                      <a:pt x="65317" y="1565666"/>
                      <a:pt x="67730" y="1563253"/>
                    </a:cubicBezTo>
                    <a:lnTo>
                      <a:pt x="76420" y="1559653"/>
                    </a:lnTo>
                    <a:lnTo>
                      <a:pt x="71752" y="1556859"/>
                    </a:lnTo>
                    <a:cubicBezTo>
                      <a:pt x="39587" y="1516516"/>
                      <a:pt x="17018" y="1422072"/>
                      <a:pt x="17018" y="1311997"/>
                    </a:cubicBezTo>
                    <a:cubicBezTo>
                      <a:pt x="17018" y="1238614"/>
                      <a:pt x="27049" y="1172178"/>
                      <a:pt x="43266" y="1124087"/>
                    </a:cubicBezTo>
                    <a:lnTo>
                      <a:pt x="59707" y="1091218"/>
                    </a:lnTo>
                    <a:lnTo>
                      <a:pt x="0" y="978743"/>
                    </a:lnTo>
                    <a:lnTo>
                      <a:pt x="76450" y="834727"/>
                    </a:lnTo>
                    <a:lnTo>
                      <a:pt x="79454" y="840385"/>
                    </a:lnTo>
                    <a:lnTo>
                      <a:pt x="85277" y="785949"/>
                    </a:lnTo>
                    <a:cubicBezTo>
                      <a:pt x="88396" y="741424"/>
                      <a:pt x="89980" y="695954"/>
                      <a:pt x="89980" y="650241"/>
                    </a:cubicBezTo>
                    <a:cubicBezTo>
                      <a:pt x="89980" y="604527"/>
                      <a:pt x="88396" y="559058"/>
                      <a:pt x="85277" y="514533"/>
                    </a:cubicBezTo>
                    <a:lnTo>
                      <a:pt x="78378" y="450040"/>
                    </a:lnTo>
                    <a:lnTo>
                      <a:pt x="73265" y="457571"/>
                    </a:lnTo>
                    <a:lnTo>
                      <a:pt x="73265" y="457572"/>
                    </a:lnTo>
                    <a:cubicBezTo>
                      <a:pt x="22342" y="406649"/>
                      <a:pt x="34780" y="311649"/>
                      <a:pt x="101045" y="245383"/>
                    </a:cubicBezTo>
                    <a:cubicBezTo>
                      <a:pt x="134178" y="212250"/>
                      <a:pt x="174495" y="192574"/>
                      <a:pt x="212893" y="187547"/>
                    </a:cubicBezTo>
                    <a:close/>
                    <a:moveTo>
                      <a:pt x="3409878" y="96464"/>
                    </a:moveTo>
                    <a:cubicBezTo>
                      <a:pt x="3463154" y="96464"/>
                      <a:pt x="3506342" y="241540"/>
                      <a:pt x="3506342" y="420500"/>
                    </a:cubicBezTo>
                    <a:cubicBezTo>
                      <a:pt x="3506342" y="509980"/>
                      <a:pt x="3495545" y="590989"/>
                      <a:pt x="3478089" y="649628"/>
                    </a:cubicBezTo>
                    <a:lnTo>
                      <a:pt x="3466409" y="681998"/>
                    </a:lnTo>
                    <a:lnTo>
                      <a:pt x="3515224" y="773956"/>
                    </a:lnTo>
                    <a:lnTo>
                      <a:pt x="3461207" y="875716"/>
                    </a:lnTo>
                    <a:lnTo>
                      <a:pt x="3463812" y="880467"/>
                    </a:lnTo>
                    <a:cubicBezTo>
                      <a:pt x="3489472" y="938698"/>
                      <a:pt x="3506342" y="1037312"/>
                      <a:pt x="3506342" y="1149162"/>
                    </a:cubicBezTo>
                    <a:cubicBezTo>
                      <a:pt x="3506342" y="1283382"/>
                      <a:pt x="3482049" y="1398542"/>
                      <a:pt x="3447427" y="1447734"/>
                    </a:cubicBezTo>
                    <a:lnTo>
                      <a:pt x="3446720" y="1448471"/>
                    </a:lnTo>
                    <a:lnTo>
                      <a:pt x="3463765" y="1454331"/>
                    </a:lnTo>
                    <a:cubicBezTo>
                      <a:pt x="3510815" y="1478321"/>
                      <a:pt x="3539916" y="1511463"/>
                      <a:pt x="3539916" y="1548071"/>
                    </a:cubicBezTo>
                    <a:cubicBezTo>
                      <a:pt x="3539916" y="1621287"/>
                      <a:pt x="3423512" y="1680640"/>
                      <a:pt x="3279920" y="1680640"/>
                    </a:cubicBezTo>
                    <a:lnTo>
                      <a:pt x="3239276" y="1676456"/>
                    </a:lnTo>
                    <a:lnTo>
                      <a:pt x="2373473" y="1676456"/>
                    </a:lnTo>
                    <a:cubicBezTo>
                      <a:pt x="2368303" y="1676456"/>
                      <a:pt x="2364112" y="1672265"/>
                      <a:pt x="2364112" y="1667095"/>
                    </a:cubicBezTo>
                    <a:lnTo>
                      <a:pt x="2364112" y="1629652"/>
                    </a:lnTo>
                    <a:cubicBezTo>
                      <a:pt x="2364112" y="1624482"/>
                      <a:pt x="2368303" y="1620291"/>
                      <a:pt x="2373473" y="1620291"/>
                    </a:cubicBezTo>
                    <a:lnTo>
                      <a:pt x="3067619" y="1620291"/>
                    </a:lnTo>
                    <a:lnTo>
                      <a:pt x="3040356" y="1599673"/>
                    </a:lnTo>
                    <a:cubicBezTo>
                      <a:pt x="3027200" y="1583813"/>
                      <a:pt x="3019924" y="1566375"/>
                      <a:pt x="3019924" y="1548071"/>
                    </a:cubicBezTo>
                    <a:cubicBezTo>
                      <a:pt x="3019924" y="1474855"/>
                      <a:pt x="3136328" y="1415502"/>
                      <a:pt x="3279920" y="1415502"/>
                    </a:cubicBezTo>
                    <a:cubicBezTo>
                      <a:pt x="3315818" y="1415502"/>
                      <a:pt x="3350017" y="1419212"/>
                      <a:pt x="3381122" y="1425920"/>
                    </a:cubicBezTo>
                    <a:lnTo>
                      <a:pt x="3420449" y="1439440"/>
                    </a:lnTo>
                    <a:lnTo>
                      <a:pt x="3430224" y="1408225"/>
                    </a:lnTo>
                    <a:cubicBezTo>
                      <a:pt x="3448059" y="1336213"/>
                      <a:pt x="3458110" y="1244780"/>
                      <a:pt x="3458110" y="1149163"/>
                    </a:cubicBezTo>
                    <a:cubicBezTo>
                      <a:pt x="3458110" y="1085418"/>
                      <a:pt x="3453643" y="1023533"/>
                      <a:pt x="3445380" y="968022"/>
                    </a:cubicBezTo>
                    <a:lnTo>
                      <a:pt x="3433835" y="908666"/>
                    </a:lnTo>
                    <a:lnTo>
                      <a:pt x="3362325" y="773956"/>
                    </a:lnTo>
                    <a:lnTo>
                      <a:pt x="3438775" y="629940"/>
                    </a:lnTo>
                    <a:lnTo>
                      <a:pt x="3439581" y="631458"/>
                    </a:lnTo>
                    <a:lnTo>
                      <a:pt x="3445380" y="601642"/>
                    </a:lnTo>
                    <a:cubicBezTo>
                      <a:pt x="3453643" y="546132"/>
                      <a:pt x="3458110" y="484246"/>
                      <a:pt x="3458110" y="420501"/>
                    </a:cubicBezTo>
                    <a:cubicBezTo>
                      <a:pt x="3458110" y="293010"/>
                      <a:pt x="3440241" y="172960"/>
                      <a:pt x="3409878" y="96466"/>
                    </a:cubicBezTo>
                    <a:close/>
                    <a:moveTo>
                      <a:pt x="3112861" y="4"/>
                    </a:moveTo>
                    <a:cubicBezTo>
                      <a:pt x="3276899" y="4"/>
                      <a:pt x="3409878" y="58384"/>
                      <a:pt x="3409878" y="130400"/>
                    </a:cubicBezTo>
                    <a:cubicBezTo>
                      <a:pt x="3339762" y="89357"/>
                      <a:pt x="3229722" y="65202"/>
                      <a:pt x="3112861" y="65202"/>
                    </a:cubicBezTo>
                    <a:cubicBezTo>
                      <a:pt x="2996001" y="65202"/>
                      <a:pt x="2885960" y="89357"/>
                      <a:pt x="2815844" y="130400"/>
                    </a:cubicBezTo>
                    <a:cubicBezTo>
                      <a:pt x="2815844" y="58384"/>
                      <a:pt x="2948823" y="4"/>
                      <a:pt x="3112861" y="4"/>
                    </a:cubicBezTo>
                    <a:close/>
                    <a:moveTo>
                      <a:pt x="1665257" y="0"/>
                    </a:moveTo>
                    <a:cubicBezTo>
                      <a:pt x="1873060" y="0"/>
                      <a:pt x="2056272" y="16871"/>
                      <a:pt x="2164459" y="42531"/>
                    </a:cubicBezTo>
                    <a:lnTo>
                      <a:pt x="2199795" y="52962"/>
                    </a:lnTo>
                    <a:lnTo>
                      <a:pt x="2217618" y="33146"/>
                    </a:lnTo>
                    <a:cubicBezTo>
                      <a:pt x="2240655" y="15877"/>
                      <a:pt x="2272480" y="5196"/>
                      <a:pt x="2307632" y="5196"/>
                    </a:cubicBezTo>
                    <a:cubicBezTo>
                      <a:pt x="2325208" y="5196"/>
                      <a:pt x="2341953" y="7867"/>
                      <a:pt x="2357182" y="12695"/>
                    </a:cubicBezTo>
                    <a:lnTo>
                      <a:pt x="2388706" y="28628"/>
                    </a:lnTo>
                    <a:lnTo>
                      <a:pt x="2424177" y="10250"/>
                    </a:lnTo>
                    <a:cubicBezTo>
                      <a:pt x="2444478" y="3652"/>
                      <a:pt x="2466797" y="3"/>
                      <a:pt x="2490226" y="3"/>
                    </a:cubicBezTo>
                    <a:cubicBezTo>
                      <a:pt x="2583940" y="3"/>
                      <a:pt x="2659910" y="58383"/>
                      <a:pt x="2659910" y="130399"/>
                    </a:cubicBezTo>
                    <a:cubicBezTo>
                      <a:pt x="2619853" y="89356"/>
                      <a:pt x="2556988" y="65201"/>
                      <a:pt x="2490227" y="65201"/>
                    </a:cubicBezTo>
                    <a:cubicBezTo>
                      <a:pt x="2473536" y="65201"/>
                      <a:pt x="2457090" y="66710"/>
                      <a:pt x="2441182" y="69616"/>
                    </a:cubicBezTo>
                    <a:lnTo>
                      <a:pt x="2427602" y="73408"/>
                    </a:lnTo>
                    <a:lnTo>
                      <a:pt x="2434931" y="100622"/>
                    </a:lnTo>
                    <a:cubicBezTo>
                      <a:pt x="2434931" y="153324"/>
                      <a:pt x="2377937" y="196048"/>
                      <a:pt x="2307632" y="196048"/>
                    </a:cubicBezTo>
                    <a:cubicBezTo>
                      <a:pt x="2237327" y="196048"/>
                      <a:pt x="2180333" y="153324"/>
                      <a:pt x="2180333" y="100622"/>
                    </a:cubicBezTo>
                    <a:lnTo>
                      <a:pt x="2185179" y="82629"/>
                    </a:lnTo>
                    <a:lnTo>
                      <a:pt x="2146562" y="76120"/>
                    </a:lnTo>
                    <a:cubicBezTo>
                      <a:pt x="2012774" y="58285"/>
                      <a:pt x="1842903" y="48233"/>
                      <a:pt x="1665258" y="48233"/>
                    </a:cubicBezTo>
                    <a:cubicBezTo>
                      <a:pt x="1487612" y="48233"/>
                      <a:pt x="1317741" y="58285"/>
                      <a:pt x="1183953" y="76120"/>
                    </a:cubicBezTo>
                    <a:lnTo>
                      <a:pt x="1171593" y="78203"/>
                    </a:lnTo>
                    <a:lnTo>
                      <a:pt x="1177631" y="100622"/>
                    </a:lnTo>
                    <a:cubicBezTo>
                      <a:pt x="1177631" y="153324"/>
                      <a:pt x="1120637" y="196048"/>
                      <a:pt x="1050332" y="196048"/>
                    </a:cubicBezTo>
                    <a:cubicBezTo>
                      <a:pt x="980027" y="196048"/>
                      <a:pt x="923033" y="153324"/>
                      <a:pt x="923033" y="100622"/>
                    </a:cubicBezTo>
                    <a:lnTo>
                      <a:pt x="928257" y="81224"/>
                    </a:lnTo>
                    <a:lnTo>
                      <a:pt x="886683" y="69615"/>
                    </a:lnTo>
                    <a:cubicBezTo>
                      <a:pt x="870776" y="66709"/>
                      <a:pt x="854329" y="65199"/>
                      <a:pt x="837639" y="65199"/>
                    </a:cubicBezTo>
                    <a:cubicBezTo>
                      <a:pt x="770878" y="65199"/>
                      <a:pt x="708012" y="89354"/>
                      <a:pt x="667956" y="130397"/>
                    </a:cubicBezTo>
                    <a:lnTo>
                      <a:pt x="667954" y="130397"/>
                    </a:lnTo>
                    <a:cubicBezTo>
                      <a:pt x="667954" y="58381"/>
                      <a:pt x="743924" y="1"/>
                      <a:pt x="837638" y="1"/>
                    </a:cubicBezTo>
                    <a:cubicBezTo>
                      <a:pt x="861066" y="1"/>
                      <a:pt x="883386" y="3650"/>
                      <a:pt x="903686" y="10248"/>
                    </a:cubicBezTo>
                    <a:lnTo>
                      <a:pt x="956364" y="37541"/>
                    </a:lnTo>
                    <a:lnTo>
                      <a:pt x="960318" y="33146"/>
                    </a:lnTo>
                    <a:cubicBezTo>
                      <a:pt x="983355" y="15877"/>
                      <a:pt x="1015180" y="5196"/>
                      <a:pt x="1050332" y="5196"/>
                    </a:cubicBezTo>
                    <a:cubicBezTo>
                      <a:pt x="1085485" y="5196"/>
                      <a:pt x="1117309" y="15877"/>
                      <a:pt x="1140346" y="33146"/>
                    </a:cubicBezTo>
                    <a:lnTo>
                      <a:pt x="1152410" y="46559"/>
                    </a:lnTo>
                    <a:lnTo>
                      <a:pt x="1166055" y="42531"/>
                    </a:lnTo>
                    <a:cubicBezTo>
                      <a:pt x="1274241" y="16871"/>
                      <a:pt x="1457454" y="0"/>
                      <a:pt x="1665257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1A3E08F9-406E-CD60-564F-7241DFFA97B6}"/>
                  </a:ext>
                </a:extLst>
              </p:cNvPr>
              <p:cNvSpPr/>
              <p:nvPr/>
            </p:nvSpPr>
            <p:spPr>
              <a:xfrm>
                <a:off x="1831536" y="5061524"/>
                <a:ext cx="736144" cy="367725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70C20F48-9886-E7F0-AB36-4F83C0361CC3}"/>
                  </a:ext>
                </a:extLst>
              </p:cNvPr>
              <p:cNvSpPr/>
              <p:nvPr/>
            </p:nvSpPr>
            <p:spPr>
              <a:xfrm>
                <a:off x="1967533" y="5504833"/>
                <a:ext cx="466105" cy="57768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7C71F720-15DC-F6B6-815F-D94A7537236F}"/>
                  </a:ext>
                </a:extLst>
              </p:cNvPr>
              <p:cNvSpPr/>
              <p:nvPr/>
            </p:nvSpPr>
            <p:spPr>
              <a:xfrm>
                <a:off x="3873721" y="4695825"/>
                <a:ext cx="629223" cy="641703"/>
              </a:xfrm>
              <a:custGeom>
                <a:avLst/>
                <a:gdLst>
                  <a:gd name="connsiteX0" fmla="*/ 251002 w 629223"/>
                  <a:gd name="connsiteY0" fmla="*/ 0 h 641703"/>
                  <a:gd name="connsiteX1" fmla="*/ 378222 w 629223"/>
                  <a:gd name="connsiteY1" fmla="*/ 0 h 641703"/>
                  <a:gd name="connsiteX2" fmla="*/ 437841 w 629223"/>
                  <a:gd name="connsiteY2" fmla="*/ 24695 h 641703"/>
                  <a:gd name="connsiteX3" fmla="*/ 450572 w 629223"/>
                  <a:gd name="connsiteY3" fmla="*/ 43577 h 641703"/>
                  <a:gd name="connsiteX4" fmla="*/ 483192 w 629223"/>
                  <a:gd name="connsiteY4" fmla="*/ 53703 h 641703"/>
                  <a:gd name="connsiteX5" fmla="*/ 629223 w 629223"/>
                  <a:gd name="connsiteY5" fmla="*/ 274013 h 641703"/>
                  <a:gd name="connsiteX6" fmla="*/ 629223 w 629223"/>
                  <a:gd name="connsiteY6" fmla="*/ 402603 h 641703"/>
                  <a:gd name="connsiteX7" fmla="*/ 390123 w 629223"/>
                  <a:gd name="connsiteY7" fmla="*/ 641703 h 641703"/>
                  <a:gd name="connsiteX8" fmla="*/ 239100 w 629223"/>
                  <a:gd name="connsiteY8" fmla="*/ 641703 h 641703"/>
                  <a:gd name="connsiteX9" fmla="*/ 0 w 629223"/>
                  <a:gd name="connsiteY9" fmla="*/ 402603 h 641703"/>
                  <a:gd name="connsiteX10" fmla="*/ 0 w 629223"/>
                  <a:gd name="connsiteY10" fmla="*/ 274013 h 641703"/>
                  <a:gd name="connsiteX11" fmla="*/ 146031 w 629223"/>
                  <a:gd name="connsiteY11" fmla="*/ 53703 h 641703"/>
                  <a:gd name="connsiteX12" fmla="*/ 178653 w 629223"/>
                  <a:gd name="connsiteY12" fmla="*/ 43577 h 641703"/>
                  <a:gd name="connsiteX13" fmla="*/ 191383 w 629223"/>
                  <a:gd name="connsiteY13" fmla="*/ 24695 h 641703"/>
                  <a:gd name="connsiteX14" fmla="*/ 251002 w 629223"/>
                  <a:gd name="connsiteY14" fmla="*/ 0 h 64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29223" h="641703">
                    <a:moveTo>
                      <a:pt x="251002" y="0"/>
                    </a:moveTo>
                    <a:lnTo>
                      <a:pt x="378222" y="0"/>
                    </a:lnTo>
                    <a:cubicBezTo>
                      <a:pt x="401505" y="0"/>
                      <a:pt x="422583" y="9438"/>
                      <a:pt x="437841" y="24695"/>
                    </a:cubicBezTo>
                    <a:lnTo>
                      <a:pt x="450572" y="43577"/>
                    </a:lnTo>
                    <a:lnTo>
                      <a:pt x="483192" y="53703"/>
                    </a:lnTo>
                    <a:cubicBezTo>
                      <a:pt x="569008" y="90000"/>
                      <a:pt x="629223" y="174975"/>
                      <a:pt x="629223" y="274013"/>
                    </a:cubicBezTo>
                    <a:lnTo>
                      <a:pt x="629223" y="402603"/>
                    </a:lnTo>
                    <a:cubicBezTo>
                      <a:pt x="629223" y="534654"/>
                      <a:pt x="522174" y="641703"/>
                      <a:pt x="390123" y="641703"/>
                    </a:cubicBezTo>
                    <a:lnTo>
                      <a:pt x="239100" y="641703"/>
                    </a:lnTo>
                    <a:cubicBezTo>
                      <a:pt x="107049" y="641703"/>
                      <a:pt x="0" y="534654"/>
                      <a:pt x="0" y="402603"/>
                    </a:cubicBezTo>
                    <a:lnTo>
                      <a:pt x="0" y="274013"/>
                    </a:lnTo>
                    <a:cubicBezTo>
                      <a:pt x="0" y="174975"/>
                      <a:pt x="60215" y="90000"/>
                      <a:pt x="146031" y="53703"/>
                    </a:cubicBezTo>
                    <a:lnTo>
                      <a:pt x="178653" y="43577"/>
                    </a:lnTo>
                    <a:lnTo>
                      <a:pt x="191383" y="24695"/>
                    </a:lnTo>
                    <a:cubicBezTo>
                      <a:pt x="206641" y="9438"/>
                      <a:pt x="227720" y="0"/>
                      <a:pt x="251002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7054E804-7858-B8B2-A202-F57F529070B4}"/>
                  </a:ext>
                </a:extLst>
              </p:cNvPr>
              <p:cNvSpPr/>
              <p:nvPr/>
            </p:nvSpPr>
            <p:spPr>
              <a:xfrm>
                <a:off x="3614738" y="5391150"/>
                <a:ext cx="1207293" cy="566738"/>
              </a:xfrm>
              <a:custGeom>
                <a:avLst/>
                <a:gdLst>
                  <a:gd name="connsiteX0" fmla="*/ 0 w 1207293"/>
                  <a:gd name="connsiteY0" fmla="*/ 414338 h 566738"/>
                  <a:gd name="connsiteX1" fmla="*/ 0 w 1207293"/>
                  <a:gd name="connsiteY1" fmla="*/ 414338 h 566738"/>
                  <a:gd name="connsiteX2" fmla="*/ 216693 w 1207293"/>
                  <a:gd name="connsiteY2" fmla="*/ 566738 h 566738"/>
                  <a:gd name="connsiteX3" fmla="*/ 988218 w 1207293"/>
                  <a:gd name="connsiteY3" fmla="*/ 566738 h 566738"/>
                  <a:gd name="connsiteX4" fmla="*/ 1207293 w 1207293"/>
                  <a:gd name="connsiteY4" fmla="*/ 347663 h 566738"/>
                  <a:gd name="connsiteX5" fmla="*/ 966787 w 1207293"/>
                  <a:gd name="connsiteY5" fmla="*/ 269081 h 566738"/>
                  <a:gd name="connsiteX6" fmla="*/ 831056 w 1207293"/>
                  <a:gd name="connsiteY6" fmla="*/ 107156 h 566738"/>
                  <a:gd name="connsiteX7" fmla="*/ 771525 w 1207293"/>
                  <a:gd name="connsiteY7" fmla="*/ 0 h 566738"/>
                  <a:gd name="connsiteX8" fmla="*/ 330993 w 1207293"/>
                  <a:gd name="connsiteY8" fmla="*/ 0 h 566738"/>
                  <a:gd name="connsiteX9" fmla="*/ 319087 w 1207293"/>
                  <a:gd name="connsiteY9" fmla="*/ 133350 h 566738"/>
                  <a:gd name="connsiteX10" fmla="*/ 0 w 1207293"/>
                  <a:gd name="connsiteY10" fmla="*/ 414338 h 566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7293" h="566738">
                    <a:moveTo>
                      <a:pt x="0" y="414338"/>
                    </a:moveTo>
                    <a:lnTo>
                      <a:pt x="0" y="414338"/>
                    </a:lnTo>
                    <a:lnTo>
                      <a:pt x="216693" y="566738"/>
                    </a:lnTo>
                    <a:lnTo>
                      <a:pt x="988218" y="566738"/>
                    </a:lnTo>
                    <a:lnTo>
                      <a:pt x="1207293" y="347663"/>
                    </a:lnTo>
                    <a:lnTo>
                      <a:pt x="966787" y="269081"/>
                    </a:lnTo>
                    <a:lnTo>
                      <a:pt x="831056" y="107156"/>
                    </a:lnTo>
                    <a:lnTo>
                      <a:pt x="771525" y="0"/>
                    </a:lnTo>
                    <a:lnTo>
                      <a:pt x="330993" y="0"/>
                    </a:lnTo>
                    <a:lnTo>
                      <a:pt x="319087" y="133350"/>
                    </a:lnTo>
                    <a:lnTo>
                      <a:pt x="0" y="41433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637CBB5-08AC-C410-A5A6-9F5D347B725A}"/>
                  </a:ext>
                </a:extLst>
              </p:cNvPr>
              <p:cNvSpPr/>
              <p:nvPr/>
            </p:nvSpPr>
            <p:spPr>
              <a:xfrm>
                <a:off x="3936206" y="5455444"/>
                <a:ext cx="485775" cy="502444"/>
              </a:xfrm>
              <a:custGeom>
                <a:avLst/>
                <a:gdLst>
                  <a:gd name="connsiteX0" fmla="*/ 0 w 485775"/>
                  <a:gd name="connsiteY0" fmla="*/ 66675 h 502444"/>
                  <a:gd name="connsiteX1" fmla="*/ 23813 w 485775"/>
                  <a:gd name="connsiteY1" fmla="*/ 433387 h 502444"/>
                  <a:gd name="connsiteX2" fmla="*/ 73819 w 485775"/>
                  <a:gd name="connsiteY2" fmla="*/ 502444 h 502444"/>
                  <a:gd name="connsiteX3" fmla="*/ 104775 w 485775"/>
                  <a:gd name="connsiteY3" fmla="*/ 502444 h 502444"/>
                  <a:gd name="connsiteX4" fmla="*/ 381000 w 485775"/>
                  <a:gd name="connsiteY4" fmla="*/ 183356 h 502444"/>
                  <a:gd name="connsiteX5" fmla="*/ 485775 w 485775"/>
                  <a:gd name="connsiteY5" fmla="*/ 88106 h 502444"/>
                  <a:gd name="connsiteX6" fmla="*/ 461963 w 485775"/>
                  <a:gd name="connsiteY6" fmla="*/ 0 h 502444"/>
                  <a:gd name="connsiteX7" fmla="*/ 0 w 485775"/>
                  <a:gd name="connsiteY7" fmla="*/ 66675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775" h="502444">
                    <a:moveTo>
                      <a:pt x="0" y="66675"/>
                    </a:moveTo>
                    <a:lnTo>
                      <a:pt x="23813" y="433387"/>
                    </a:lnTo>
                    <a:lnTo>
                      <a:pt x="73819" y="502444"/>
                    </a:lnTo>
                    <a:lnTo>
                      <a:pt x="104775" y="502444"/>
                    </a:lnTo>
                    <a:lnTo>
                      <a:pt x="381000" y="183356"/>
                    </a:lnTo>
                    <a:lnTo>
                      <a:pt x="485775" y="88106"/>
                    </a:lnTo>
                    <a:lnTo>
                      <a:pt x="461963" y="0"/>
                    </a:lnTo>
                    <a:lnTo>
                      <a:pt x="0" y="66675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7D1CC50-FB89-B301-F7C3-1A42D935485B}"/>
                  </a:ext>
                </a:extLst>
              </p:cNvPr>
              <p:cNvSpPr/>
              <p:nvPr/>
            </p:nvSpPr>
            <p:spPr>
              <a:xfrm>
                <a:off x="3917156" y="5691188"/>
                <a:ext cx="345282" cy="159543"/>
              </a:xfrm>
              <a:custGeom>
                <a:avLst/>
                <a:gdLst>
                  <a:gd name="connsiteX0" fmla="*/ 0 w 311944"/>
                  <a:gd name="connsiteY0" fmla="*/ 57150 h 154781"/>
                  <a:gd name="connsiteX1" fmla="*/ 183357 w 311944"/>
                  <a:gd name="connsiteY1" fmla="*/ 0 h 154781"/>
                  <a:gd name="connsiteX2" fmla="*/ 311944 w 311944"/>
                  <a:gd name="connsiteY2" fmla="*/ 33337 h 154781"/>
                  <a:gd name="connsiteX3" fmla="*/ 300038 w 311944"/>
                  <a:gd name="connsiteY3" fmla="*/ 140493 h 154781"/>
                  <a:gd name="connsiteX4" fmla="*/ 209550 w 311944"/>
                  <a:gd name="connsiteY4" fmla="*/ 107156 h 154781"/>
                  <a:gd name="connsiteX5" fmla="*/ 128588 w 311944"/>
                  <a:gd name="connsiteY5" fmla="*/ 107156 h 154781"/>
                  <a:gd name="connsiteX6" fmla="*/ 23813 w 311944"/>
                  <a:gd name="connsiteY6" fmla="*/ 154781 h 154781"/>
                  <a:gd name="connsiteX7" fmla="*/ 0 w 311944"/>
                  <a:gd name="connsiteY7" fmla="*/ 57150 h 15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1944" h="154781">
                    <a:moveTo>
                      <a:pt x="0" y="57150"/>
                    </a:moveTo>
                    <a:lnTo>
                      <a:pt x="183357" y="0"/>
                    </a:lnTo>
                    <a:lnTo>
                      <a:pt x="311944" y="33337"/>
                    </a:lnTo>
                    <a:lnTo>
                      <a:pt x="300038" y="140493"/>
                    </a:lnTo>
                    <a:lnTo>
                      <a:pt x="209550" y="107156"/>
                    </a:lnTo>
                    <a:lnTo>
                      <a:pt x="128588" y="107156"/>
                    </a:lnTo>
                    <a:lnTo>
                      <a:pt x="23813" y="154781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196B6EB-1621-E93F-E62A-12DE46729C29}"/>
                  </a:ext>
                </a:extLst>
              </p:cNvPr>
              <p:cNvSpPr/>
              <p:nvPr/>
            </p:nvSpPr>
            <p:spPr>
              <a:xfrm>
                <a:off x="3848743" y="4838082"/>
                <a:ext cx="670275" cy="857868"/>
              </a:xfrm>
              <a:custGeom>
                <a:avLst/>
                <a:gdLst>
                  <a:gd name="connsiteX0" fmla="*/ 203901 w 670275"/>
                  <a:gd name="connsiteY0" fmla="*/ 0 h 857868"/>
                  <a:gd name="connsiteX1" fmla="*/ 428971 w 670275"/>
                  <a:gd name="connsiteY1" fmla="*/ 0 h 857868"/>
                  <a:gd name="connsiteX2" fmla="*/ 608735 w 670275"/>
                  <a:gd name="connsiteY2" fmla="*/ 179764 h 857868"/>
                  <a:gd name="connsiteX3" fmla="*/ 608735 w 670275"/>
                  <a:gd name="connsiteY3" fmla="*/ 278754 h 857868"/>
                  <a:gd name="connsiteX4" fmla="*/ 618140 w 670275"/>
                  <a:gd name="connsiteY4" fmla="*/ 278754 h 857868"/>
                  <a:gd name="connsiteX5" fmla="*/ 670275 w 670275"/>
                  <a:gd name="connsiteY5" fmla="*/ 330889 h 857868"/>
                  <a:gd name="connsiteX6" fmla="*/ 670275 w 670275"/>
                  <a:gd name="connsiteY6" fmla="*/ 441522 h 857868"/>
                  <a:gd name="connsiteX7" fmla="*/ 608735 w 670275"/>
                  <a:gd name="connsiteY7" fmla="*/ 503062 h 857868"/>
                  <a:gd name="connsiteX8" fmla="*/ 607831 w 670275"/>
                  <a:gd name="connsiteY8" fmla="*/ 502880 h 857868"/>
                  <a:gd name="connsiteX9" fmla="*/ 604972 w 670275"/>
                  <a:gd name="connsiteY9" fmla="*/ 531246 h 857868"/>
                  <a:gd name="connsiteX10" fmla="*/ 487190 w 670275"/>
                  <a:gd name="connsiteY10" fmla="*/ 667910 h 857868"/>
                  <a:gd name="connsiteX11" fmla="*/ 485460 w 670275"/>
                  <a:gd name="connsiteY11" fmla="*/ 668215 h 857868"/>
                  <a:gd name="connsiteX12" fmla="*/ 266057 w 670275"/>
                  <a:gd name="connsiteY12" fmla="*/ 857868 h 857868"/>
                  <a:gd name="connsiteX13" fmla="*/ 89845 w 670275"/>
                  <a:gd name="connsiteY13" fmla="*/ 703087 h 857868"/>
                  <a:gd name="connsiteX14" fmla="*/ 92590 w 670275"/>
                  <a:gd name="connsiteY14" fmla="*/ 634468 h 857868"/>
                  <a:gd name="connsiteX15" fmla="*/ 78392 w 670275"/>
                  <a:gd name="connsiteY15" fmla="*/ 624896 h 857868"/>
                  <a:gd name="connsiteX16" fmla="*/ 24137 w 670275"/>
                  <a:gd name="connsiteY16" fmla="*/ 493914 h 857868"/>
                  <a:gd name="connsiteX17" fmla="*/ 24137 w 670275"/>
                  <a:gd name="connsiteY17" fmla="*/ 407826 h 857868"/>
                  <a:gd name="connsiteX18" fmla="*/ 12111 w 670275"/>
                  <a:gd name="connsiteY18" fmla="*/ 402845 h 857868"/>
                  <a:gd name="connsiteX19" fmla="*/ 0 w 670275"/>
                  <a:gd name="connsiteY19" fmla="*/ 373605 h 857868"/>
                  <a:gd name="connsiteX20" fmla="*/ 0 w 670275"/>
                  <a:gd name="connsiteY20" fmla="*/ 301607 h 857868"/>
                  <a:gd name="connsiteX21" fmla="*/ 10261 w 670275"/>
                  <a:gd name="connsiteY21" fmla="*/ 276837 h 857868"/>
                  <a:gd name="connsiteX22" fmla="*/ 24137 w 670275"/>
                  <a:gd name="connsiteY22" fmla="*/ 271089 h 857868"/>
                  <a:gd name="connsiteX23" fmla="*/ 24137 w 670275"/>
                  <a:gd name="connsiteY23" fmla="*/ 179764 h 857868"/>
                  <a:gd name="connsiteX24" fmla="*/ 203901 w 670275"/>
                  <a:gd name="connsiteY24" fmla="*/ 0 h 857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70275" h="857868">
                    <a:moveTo>
                      <a:pt x="203901" y="0"/>
                    </a:moveTo>
                    <a:lnTo>
                      <a:pt x="428971" y="0"/>
                    </a:lnTo>
                    <a:cubicBezTo>
                      <a:pt x="528252" y="0"/>
                      <a:pt x="608735" y="80483"/>
                      <a:pt x="608735" y="179764"/>
                    </a:cubicBezTo>
                    <a:lnTo>
                      <a:pt x="608735" y="278754"/>
                    </a:lnTo>
                    <a:lnTo>
                      <a:pt x="618140" y="278754"/>
                    </a:lnTo>
                    <a:cubicBezTo>
                      <a:pt x="646933" y="278754"/>
                      <a:pt x="670275" y="302096"/>
                      <a:pt x="670275" y="330889"/>
                    </a:cubicBezTo>
                    <a:lnTo>
                      <a:pt x="670275" y="441522"/>
                    </a:lnTo>
                    <a:cubicBezTo>
                      <a:pt x="670275" y="475510"/>
                      <a:pt x="642723" y="503062"/>
                      <a:pt x="608735" y="503062"/>
                    </a:cubicBezTo>
                    <a:lnTo>
                      <a:pt x="607831" y="502880"/>
                    </a:lnTo>
                    <a:lnTo>
                      <a:pt x="604972" y="531246"/>
                    </a:lnTo>
                    <a:cubicBezTo>
                      <a:pt x="592017" y="594553"/>
                      <a:pt x="546768" y="646096"/>
                      <a:pt x="487190" y="667910"/>
                    </a:cubicBezTo>
                    <a:lnTo>
                      <a:pt x="485460" y="668215"/>
                    </a:lnTo>
                    <a:lnTo>
                      <a:pt x="266057" y="857868"/>
                    </a:lnTo>
                    <a:lnTo>
                      <a:pt x="89845" y="703087"/>
                    </a:lnTo>
                    <a:lnTo>
                      <a:pt x="92590" y="634468"/>
                    </a:lnTo>
                    <a:lnTo>
                      <a:pt x="78392" y="624896"/>
                    </a:lnTo>
                    <a:cubicBezTo>
                      <a:pt x="44870" y="591375"/>
                      <a:pt x="24137" y="545066"/>
                      <a:pt x="24137" y="493914"/>
                    </a:cubicBezTo>
                    <a:lnTo>
                      <a:pt x="24137" y="407826"/>
                    </a:lnTo>
                    <a:lnTo>
                      <a:pt x="12111" y="402845"/>
                    </a:lnTo>
                    <a:cubicBezTo>
                      <a:pt x="4628" y="395362"/>
                      <a:pt x="0" y="385024"/>
                      <a:pt x="0" y="373605"/>
                    </a:cubicBezTo>
                    <a:lnTo>
                      <a:pt x="0" y="301607"/>
                    </a:lnTo>
                    <a:cubicBezTo>
                      <a:pt x="0" y="291934"/>
                      <a:pt x="3921" y="283176"/>
                      <a:pt x="10261" y="276837"/>
                    </a:cubicBezTo>
                    <a:lnTo>
                      <a:pt x="24137" y="271089"/>
                    </a:lnTo>
                    <a:lnTo>
                      <a:pt x="24137" y="179764"/>
                    </a:lnTo>
                    <a:cubicBezTo>
                      <a:pt x="24137" y="80483"/>
                      <a:pt x="104620" y="0"/>
                      <a:pt x="20390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57395DF-BCAA-918D-CB80-27EA71FDBC17}"/>
                  </a:ext>
                </a:extLst>
              </p:cNvPr>
              <p:cNvSpPr/>
              <p:nvPr/>
            </p:nvSpPr>
            <p:spPr>
              <a:xfrm>
                <a:off x="2461324" y="5716326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E0D44FFD-9578-1BA9-444E-E7F5DC67C808}"/>
                  </a:ext>
                </a:extLst>
              </p:cNvPr>
              <p:cNvSpPr/>
              <p:nvPr/>
            </p:nvSpPr>
            <p:spPr>
              <a:xfrm>
                <a:off x="1701120" y="5716326"/>
                <a:ext cx="466105" cy="412027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FBC8A6-C9F4-02CB-A4F6-0A2E47DA2591}"/>
                  </a:ext>
                </a:extLst>
              </p:cNvPr>
              <p:cNvSpPr/>
              <p:nvPr/>
            </p:nvSpPr>
            <p:spPr>
              <a:xfrm>
                <a:off x="4595651" y="6025528"/>
                <a:ext cx="320104" cy="15990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D1B357D3-81F4-5F02-DE2E-FBFF755ED216}"/>
              </a:ext>
            </a:extLst>
          </p:cNvPr>
          <p:cNvGrpSpPr/>
          <p:nvPr/>
        </p:nvGrpSpPr>
        <p:grpSpPr>
          <a:xfrm>
            <a:off x="3712819" y="3755875"/>
            <a:ext cx="2736304" cy="2736304"/>
            <a:chOff x="3712819" y="631675"/>
            <a:chExt cx="2736304" cy="2736304"/>
          </a:xfrm>
        </p:grpSpPr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26EDC7D5-6C86-7CEB-4FCB-620C583908E6}"/>
                </a:ext>
              </a:extLst>
            </p:cNvPr>
            <p:cNvGrpSpPr/>
            <p:nvPr/>
          </p:nvGrpSpPr>
          <p:grpSpPr>
            <a:xfrm>
              <a:off x="3712819" y="631675"/>
              <a:ext cx="2736304" cy="2736304"/>
              <a:chOff x="3730383" y="3741016"/>
              <a:chExt cx="2736304" cy="2736304"/>
            </a:xfrm>
          </p:grpSpPr>
          <p:sp>
            <p:nvSpPr>
              <p:cNvPr id="348" name="四角形: 角を丸くする 347">
                <a:extLst>
                  <a:ext uri="{FF2B5EF4-FFF2-40B4-BE49-F238E27FC236}">
                    <a16:creationId xmlns:a16="http://schemas.microsoft.com/office/drawing/2014/main" id="{21449399-0A18-8E98-B138-DD5DDC387310}"/>
                  </a:ext>
                </a:extLst>
              </p:cNvPr>
              <p:cNvSpPr/>
              <p:nvPr/>
            </p:nvSpPr>
            <p:spPr>
              <a:xfrm>
                <a:off x="3802130" y="3789750"/>
                <a:ext cx="2638836" cy="2638836"/>
              </a:xfrm>
              <a:prstGeom prst="roundRect">
                <a:avLst>
                  <a:gd name="adj" fmla="val 497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C2D4FB3E-09BA-18B2-BD1C-B3E1E5FD255E}"/>
                  </a:ext>
                </a:extLst>
              </p:cNvPr>
              <p:cNvSpPr/>
              <p:nvPr/>
            </p:nvSpPr>
            <p:spPr>
              <a:xfrm>
                <a:off x="3730383" y="3741016"/>
                <a:ext cx="2736304" cy="2736304"/>
              </a:xfrm>
              <a:custGeom>
                <a:avLst/>
                <a:gdLst>
                  <a:gd name="connsiteX0" fmla="*/ 188150 w 2736304"/>
                  <a:gd name="connsiteY0" fmla="*/ 93687 h 2736304"/>
                  <a:gd name="connsiteX1" fmla="*/ 93687 w 2736304"/>
                  <a:gd name="connsiteY1" fmla="*/ 188150 h 2736304"/>
                  <a:gd name="connsiteX2" fmla="*/ 93687 w 2736304"/>
                  <a:gd name="connsiteY2" fmla="*/ 2548154 h 2736304"/>
                  <a:gd name="connsiteX3" fmla="*/ 188150 w 2736304"/>
                  <a:gd name="connsiteY3" fmla="*/ 2642617 h 2736304"/>
                  <a:gd name="connsiteX4" fmla="*/ 2548154 w 2736304"/>
                  <a:gd name="connsiteY4" fmla="*/ 2642617 h 2736304"/>
                  <a:gd name="connsiteX5" fmla="*/ 2642617 w 2736304"/>
                  <a:gd name="connsiteY5" fmla="*/ 2548154 h 2736304"/>
                  <a:gd name="connsiteX6" fmla="*/ 2642617 w 2736304"/>
                  <a:gd name="connsiteY6" fmla="*/ 188150 h 2736304"/>
                  <a:gd name="connsiteX7" fmla="*/ 2548154 w 2736304"/>
                  <a:gd name="connsiteY7" fmla="*/ 93687 h 2736304"/>
                  <a:gd name="connsiteX8" fmla="*/ 162755 w 2736304"/>
                  <a:gd name="connsiteY8" fmla="*/ 0 h 2736304"/>
                  <a:gd name="connsiteX9" fmla="*/ 2573549 w 2736304"/>
                  <a:gd name="connsiteY9" fmla="*/ 0 h 2736304"/>
                  <a:gd name="connsiteX10" fmla="*/ 2736304 w 2736304"/>
                  <a:gd name="connsiteY10" fmla="*/ 162755 h 2736304"/>
                  <a:gd name="connsiteX11" fmla="*/ 2736304 w 2736304"/>
                  <a:gd name="connsiteY11" fmla="*/ 2573549 h 2736304"/>
                  <a:gd name="connsiteX12" fmla="*/ 2573549 w 2736304"/>
                  <a:gd name="connsiteY12" fmla="*/ 2736304 h 2736304"/>
                  <a:gd name="connsiteX13" fmla="*/ 162755 w 2736304"/>
                  <a:gd name="connsiteY13" fmla="*/ 2736304 h 2736304"/>
                  <a:gd name="connsiteX14" fmla="*/ 0 w 2736304"/>
                  <a:gd name="connsiteY14" fmla="*/ 2573549 h 2736304"/>
                  <a:gd name="connsiteX15" fmla="*/ 0 w 2736304"/>
                  <a:gd name="connsiteY15" fmla="*/ 162755 h 2736304"/>
                  <a:gd name="connsiteX16" fmla="*/ 162755 w 2736304"/>
                  <a:gd name="connsiteY16" fmla="*/ 0 h 2736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736304" h="2736304">
                    <a:moveTo>
                      <a:pt x="188150" y="93687"/>
                    </a:moveTo>
                    <a:cubicBezTo>
                      <a:pt x="135980" y="93687"/>
                      <a:pt x="93687" y="135980"/>
                      <a:pt x="93687" y="188150"/>
                    </a:cubicBezTo>
                    <a:lnTo>
                      <a:pt x="93687" y="2548154"/>
                    </a:lnTo>
                    <a:cubicBezTo>
                      <a:pt x="93687" y="2600324"/>
                      <a:pt x="135980" y="2642617"/>
                      <a:pt x="188150" y="2642617"/>
                    </a:cubicBezTo>
                    <a:lnTo>
                      <a:pt x="2548154" y="2642617"/>
                    </a:lnTo>
                    <a:cubicBezTo>
                      <a:pt x="2600324" y="2642617"/>
                      <a:pt x="2642617" y="2600324"/>
                      <a:pt x="2642617" y="2548154"/>
                    </a:cubicBezTo>
                    <a:lnTo>
                      <a:pt x="2642617" y="188150"/>
                    </a:lnTo>
                    <a:cubicBezTo>
                      <a:pt x="2642617" y="135980"/>
                      <a:pt x="2600324" y="93687"/>
                      <a:pt x="2548154" y="93687"/>
                    </a:cubicBezTo>
                    <a:close/>
                    <a:moveTo>
                      <a:pt x="162755" y="0"/>
                    </a:moveTo>
                    <a:lnTo>
                      <a:pt x="2573549" y="0"/>
                    </a:lnTo>
                    <a:cubicBezTo>
                      <a:pt x="2663436" y="0"/>
                      <a:pt x="2736304" y="72868"/>
                      <a:pt x="2736304" y="162755"/>
                    </a:cubicBezTo>
                    <a:lnTo>
                      <a:pt x="2736304" y="2573549"/>
                    </a:lnTo>
                    <a:cubicBezTo>
                      <a:pt x="2736304" y="2663436"/>
                      <a:pt x="2663436" y="2736304"/>
                      <a:pt x="2573549" y="2736304"/>
                    </a:cubicBezTo>
                    <a:lnTo>
                      <a:pt x="162755" y="2736304"/>
                    </a:lnTo>
                    <a:cubicBezTo>
                      <a:pt x="72868" y="2736304"/>
                      <a:pt x="0" y="2663436"/>
                      <a:pt x="0" y="2573549"/>
                    </a:cubicBezTo>
                    <a:lnTo>
                      <a:pt x="0" y="162755"/>
                    </a:lnTo>
                    <a:cubicBezTo>
                      <a:pt x="0" y="72868"/>
                      <a:pt x="72868" y="0"/>
                      <a:pt x="16275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A66CB45C-7143-9838-5647-65BC9D9849DE}"/>
                </a:ext>
              </a:extLst>
            </p:cNvPr>
            <p:cNvGrpSpPr/>
            <p:nvPr/>
          </p:nvGrpSpPr>
          <p:grpSpPr>
            <a:xfrm>
              <a:off x="3925279" y="813372"/>
              <a:ext cx="1472828" cy="724272"/>
              <a:chOff x="648679" y="4421247"/>
              <a:chExt cx="2711659" cy="1333475"/>
            </a:xfrm>
          </p:grpSpPr>
          <p:sp>
            <p:nvSpPr>
              <p:cNvPr id="339" name="正方形/長方形 338">
                <a:extLst>
                  <a:ext uri="{FF2B5EF4-FFF2-40B4-BE49-F238E27FC236}">
                    <a16:creationId xmlns:a16="http://schemas.microsoft.com/office/drawing/2014/main" id="{6B11770B-BF89-C3B8-AD1B-FE1720EFB4C3}"/>
                  </a:ext>
                </a:extLst>
              </p:cNvPr>
              <p:cNvSpPr/>
              <p:nvPr/>
            </p:nvSpPr>
            <p:spPr>
              <a:xfrm>
                <a:off x="648679" y="4421247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6F396079-7258-1B37-AFF6-140FC9B5CA95}"/>
                  </a:ext>
                </a:extLst>
              </p:cNvPr>
              <p:cNvSpPr/>
              <p:nvPr/>
            </p:nvSpPr>
            <p:spPr>
              <a:xfrm>
                <a:off x="731739" y="4529417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A3CDA60A-9F21-553E-2355-E7C1C555AC73}"/>
                  </a:ext>
                </a:extLst>
              </p:cNvPr>
              <p:cNvSpPr/>
              <p:nvPr/>
            </p:nvSpPr>
            <p:spPr>
              <a:xfrm>
                <a:off x="826568" y="4866298"/>
                <a:ext cx="1286050" cy="503519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BC4AC635-12D0-1503-C01C-48A78A483618}"/>
                  </a:ext>
                </a:extLst>
              </p:cNvPr>
              <p:cNvGrpSpPr/>
              <p:nvPr/>
            </p:nvGrpSpPr>
            <p:grpSpPr>
              <a:xfrm>
                <a:off x="2084971" y="4485095"/>
                <a:ext cx="1171131" cy="1140725"/>
                <a:chOff x="2253779" y="4598708"/>
                <a:chExt cx="885683" cy="862688"/>
              </a:xfrm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8890F121-F153-1A1E-E839-2A55A1519C79}"/>
                    </a:ext>
                  </a:extLst>
                </p:cNvPr>
                <p:cNvSpPr/>
                <p:nvPr/>
              </p:nvSpPr>
              <p:spPr>
                <a:xfrm>
                  <a:off x="2253779" y="5160368"/>
                  <a:ext cx="885683" cy="301027"/>
                </a:xfrm>
                <a:custGeom>
                  <a:avLst/>
                  <a:gdLst>
                    <a:gd name="connsiteX0" fmla="*/ 1212057 w 1212057"/>
                    <a:gd name="connsiteY0" fmla="*/ 290512 h 411956"/>
                    <a:gd name="connsiteX1" fmla="*/ 1102519 w 1212057"/>
                    <a:gd name="connsiteY1" fmla="*/ 359568 h 411956"/>
                    <a:gd name="connsiteX2" fmla="*/ 692944 w 1212057"/>
                    <a:gd name="connsiteY2" fmla="*/ 411956 h 411956"/>
                    <a:gd name="connsiteX3" fmla="*/ 357188 w 1212057"/>
                    <a:gd name="connsiteY3" fmla="*/ 411956 h 411956"/>
                    <a:gd name="connsiteX4" fmla="*/ 147638 w 1212057"/>
                    <a:gd name="connsiteY4" fmla="*/ 411956 h 411956"/>
                    <a:gd name="connsiteX5" fmla="*/ 0 w 1212057"/>
                    <a:gd name="connsiteY5" fmla="*/ 300037 h 411956"/>
                    <a:gd name="connsiteX6" fmla="*/ 235744 w 1212057"/>
                    <a:gd name="connsiteY6" fmla="*/ 161925 h 411956"/>
                    <a:gd name="connsiteX7" fmla="*/ 271463 w 1212057"/>
                    <a:gd name="connsiteY7" fmla="*/ 154781 h 411956"/>
                    <a:gd name="connsiteX8" fmla="*/ 333375 w 1212057"/>
                    <a:gd name="connsiteY8" fmla="*/ 83343 h 411956"/>
                    <a:gd name="connsiteX9" fmla="*/ 354807 w 1212057"/>
                    <a:gd name="connsiteY9" fmla="*/ 0 h 411956"/>
                    <a:gd name="connsiteX10" fmla="*/ 752475 w 1212057"/>
                    <a:gd name="connsiteY10" fmla="*/ 0 h 411956"/>
                    <a:gd name="connsiteX11" fmla="*/ 912019 w 1212057"/>
                    <a:gd name="connsiteY11" fmla="*/ 157162 h 411956"/>
                    <a:gd name="connsiteX12" fmla="*/ 1212057 w 1212057"/>
                    <a:gd name="connsiteY12" fmla="*/ 290512 h 41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12057" h="411956">
                      <a:moveTo>
                        <a:pt x="1212057" y="290512"/>
                      </a:moveTo>
                      <a:lnTo>
                        <a:pt x="1102519" y="359568"/>
                      </a:lnTo>
                      <a:lnTo>
                        <a:pt x="692944" y="411956"/>
                      </a:lnTo>
                      <a:lnTo>
                        <a:pt x="357188" y="411956"/>
                      </a:lnTo>
                      <a:lnTo>
                        <a:pt x="147638" y="411956"/>
                      </a:lnTo>
                      <a:lnTo>
                        <a:pt x="0" y="300037"/>
                      </a:lnTo>
                      <a:lnTo>
                        <a:pt x="235744" y="161925"/>
                      </a:lnTo>
                      <a:lnTo>
                        <a:pt x="271463" y="154781"/>
                      </a:lnTo>
                      <a:lnTo>
                        <a:pt x="333375" y="83343"/>
                      </a:lnTo>
                      <a:lnTo>
                        <a:pt x="354807" y="0"/>
                      </a:lnTo>
                      <a:lnTo>
                        <a:pt x="752475" y="0"/>
                      </a:lnTo>
                      <a:lnTo>
                        <a:pt x="912019" y="157162"/>
                      </a:lnTo>
                      <a:lnTo>
                        <a:pt x="1212057" y="290512"/>
                      </a:ln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2C22A384-F96D-6E2E-1969-490E815EA0C0}"/>
                    </a:ext>
                  </a:extLst>
                </p:cNvPr>
                <p:cNvSpPr/>
                <p:nvPr/>
              </p:nvSpPr>
              <p:spPr>
                <a:xfrm>
                  <a:off x="2509566" y="5167328"/>
                  <a:ext cx="328868" cy="294068"/>
                </a:xfrm>
                <a:custGeom>
                  <a:avLst/>
                  <a:gdLst>
                    <a:gd name="connsiteX0" fmla="*/ 7144 w 450056"/>
                    <a:gd name="connsiteY0" fmla="*/ 71437 h 404812"/>
                    <a:gd name="connsiteX1" fmla="*/ 0 w 450056"/>
                    <a:gd name="connsiteY1" fmla="*/ 221456 h 404812"/>
                    <a:gd name="connsiteX2" fmla="*/ 2381 w 450056"/>
                    <a:gd name="connsiteY2" fmla="*/ 259556 h 404812"/>
                    <a:gd name="connsiteX3" fmla="*/ 19050 w 450056"/>
                    <a:gd name="connsiteY3" fmla="*/ 402431 h 404812"/>
                    <a:gd name="connsiteX4" fmla="*/ 57150 w 450056"/>
                    <a:gd name="connsiteY4" fmla="*/ 402431 h 404812"/>
                    <a:gd name="connsiteX5" fmla="*/ 47625 w 450056"/>
                    <a:gd name="connsiteY5" fmla="*/ 311943 h 404812"/>
                    <a:gd name="connsiteX6" fmla="*/ 145256 w 450056"/>
                    <a:gd name="connsiteY6" fmla="*/ 280987 h 404812"/>
                    <a:gd name="connsiteX7" fmla="*/ 259556 w 450056"/>
                    <a:gd name="connsiteY7" fmla="*/ 342900 h 404812"/>
                    <a:gd name="connsiteX8" fmla="*/ 300038 w 450056"/>
                    <a:gd name="connsiteY8" fmla="*/ 352425 h 404812"/>
                    <a:gd name="connsiteX9" fmla="*/ 271463 w 450056"/>
                    <a:gd name="connsiteY9" fmla="*/ 381000 h 404812"/>
                    <a:gd name="connsiteX10" fmla="*/ 295275 w 450056"/>
                    <a:gd name="connsiteY10" fmla="*/ 404812 h 404812"/>
                    <a:gd name="connsiteX11" fmla="*/ 440531 w 450056"/>
                    <a:gd name="connsiteY11" fmla="*/ 161925 h 404812"/>
                    <a:gd name="connsiteX12" fmla="*/ 450056 w 450056"/>
                    <a:gd name="connsiteY12" fmla="*/ 47625 h 404812"/>
                    <a:gd name="connsiteX13" fmla="*/ 402431 w 450056"/>
                    <a:gd name="connsiteY13" fmla="*/ 0 h 404812"/>
                    <a:gd name="connsiteX14" fmla="*/ 7144 w 450056"/>
                    <a:gd name="connsiteY14" fmla="*/ 71437 h 404812"/>
                    <a:gd name="connsiteX0" fmla="*/ 7144 w 450056"/>
                    <a:gd name="connsiteY0" fmla="*/ 71437 h 404812"/>
                    <a:gd name="connsiteX1" fmla="*/ 0 w 450056"/>
                    <a:gd name="connsiteY1" fmla="*/ 221456 h 404812"/>
                    <a:gd name="connsiteX2" fmla="*/ 2381 w 450056"/>
                    <a:gd name="connsiteY2" fmla="*/ 259556 h 404812"/>
                    <a:gd name="connsiteX3" fmla="*/ 19050 w 450056"/>
                    <a:gd name="connsiteY3" fmla="*/ 402431 h 404812"/>
                    <a:gd name="connsiteX4" fmla="*/ 57150 w 450056"/>
                    <a:gd name="connsiteY4" fmla="*/ 402431 h 404812"/>
                    <a:gd name="connsiteX5" fmla="*/ 47625 w 450056"/>
                    <a:gd name="connsiteY5" fmla="*/ 311943 h 404812"/>
                    <a:gd name="connsiteX6" fmla="*/ 145256 w 450056"/>
                    <a:gd name="connsiteY6" fmla="*/ 280987 h 404812"/>
                    <a:gd name="connsiteX7" fmla="*/ 259556 w 450056"/>
                    <a:gd name="connsiteY7" fmla="*/ 342900 h 404812"/>
                    <a:gd name="connsiteX8" fmla="*/ 300038 w 450056"/>
                    <a:gd name="connsiteY8" fmla="*/ 352425 h 404812"/>
                    <a:gd name="connsiteX9" fmla="*/ 269082 w 450056"/>
                    <a:gd name="connsiteY9" fmla="*/ 395288 h 404812"/>
                    <a:gd name="connsiteX10" fmla="*/ 295275 w 450056"/>
                    <a:gd name="connsiteY10" fmla="*/ 404812 h 404812"/>
                    <a:gd name="connsiteX11" fmla="*/ 440531 w 450056"/>
                    <a:gd name="connsiteY11" fmla="*/ 161925 h 404812"/>
                    <a:gd name="connsiteX12" fmla="*/ 450056 w 450056"/>
                    <a:gd name="connsiteY12" fmla="*/ 47625 h 404812"/>
                    <a:gd name="connsiteX13" fmla="*/ 402431 w 450056"/>
                    <a:gd name="connsiteY13" fmla="*/ 0 h 404812"/>
                    <a:gd name="connsiteX14" fmla="*/ 7144 w 450056"/>
                    <a:gd name="connsiteY14" fmla="*/ 71437 h 404812"/>
                    <a:gd name="connsiteX0" fmla="*/ 7144 w 450056"/>
                    <a:gd name="connsiteY0" fmla="*/ 71437 h 404812"/>
                    <a:gd name="connsiteX1" fmla="*/ 0 w 450056"/>
                    <a:gd name="connsiteY1" fmla="*/ 221456 h 404812"/>
                    <a:gd name="connsiteX2" fmla="*/ 2381 w 450056"/>
                    <a:gd name="connsiteY2" fmla="*/ 259556 h 404812"/>
                    <a:gd name="connsiteX3" fmla="*/ 19050 w 450056"/>
                    <a:gd name="connsiteY3" fmla="*/ 402431 h 404812"/>
                    <a:gd name="connsiteX4" fmla="*/ 57150 w 450056"/>
                    <a:gd name="connsiteY4" fmla="*/ 402431 h 404812"/>
                    <a:gd name="connsiteX5" fmla="*/ 47625 w 450056"/>
                    <a:gd name="connsiteY5" fmla="*/ 311943 h 404812"/>
                    <a:gd name="connsiteX6" fmla="*/ 145256 w 450056"/>
                    <a:gd name="connsiteY6" fmla="*/ 280987 h 404812"/>
                    <a:gd name="connsiteX7" fmla="*/ 259556 w 450056"/>
                    <a:gd name="connsiteY7" fmla="*/ 342900 h 404812"/>
                    <a:gd name="connsiteX8" fmla="*/ 276226 w 450056"/>
                    <a:gd name="connsiteY8" fmla="*/ 361950 h 404812"/>
                    <a:gd name="connsiteX9" fmla="*/ 269082 w 450056"/>
                    <a:gd name="connsiteY9" fmla="*/ 395288 h 404812"/>
                    <a:gd name="connsiteX10" fmla="*/ 295275 w 450056"/>
                    <a:gd name="connsiteY10" fmla="*/ 404812 h 404812"/>
                    <a:gd name="connsiteX11" fmla="*/ 440531 w 450056"/>
                    <a:gd name="connsiteY11" fmla="*/ 161925 h 404812"/>
                    <a:gd name="connsiteX12" fmla="*/ 450056 w 450056"/>
                    <a:gd name="connsiteY12" fmla="*/ 47625 h 404812"/>
                    <a:gd name="connsiteX13" fmla="*/ 402431 w 450056"/>
                    <a:gd name="connsiteY13" fmla="*/ 0 h 404812"/>
                    <a:gd name="connsiteX14" fmla="*/ 7144 w 450056"/>
                    <a:gd name="connsiteY14" fmla="*/ 71437 h 404812"/>
                    <a:gd name="connsiteX0" fmla="*/ 7144 w 450056"/>
                    <a:gd name="connsiteY0" fmla="*/ 71437 h 402431"/>
                    <a:gd name="connsiteX1" fmla="*/ 0 w 450056"/>
                    <a:gd name="connsiteY1" fmla="*/ 221456 h 402431"/>
                    <a:gd name="connsiteX2" fmla="*/ 2381 w 450056"/>
                    <a:gd name="connsiteY2" fmla="*/ 259556 h 402431"/>
                    <a:gd name="connsiteX3" fmla="*/ 19050 w 450056"/>
                    <a:gd name="connsiteY3" fmla="*/ 402431 h 402431"/>
                    <a:gd name="connsiteX4" fmla="*/ 57150 w 450056"/>
                    <a:gd name="connsiteY4" fmla="*/ 402431 h 402431"/>
                    <a:gd name="connsiteX5" fmla="*/ 47625 w 450056"/>
                    <a:gd name="connsiteY5" fmla="*/ 311943 h 402431"/>
                    <a:gd name="connsiteX6" fmla="*/ 145256 w 450056"/>
                    <a:gd name="connsiteY6" fmla="*/ 280987 h 402431"/>
                    <a:gd name="connsiteX7" fmla="*/ 259556 w 450056"/>
                    <a:gd name="connsiteY7" fmla="*/ 342900 h 402431"/>
                    <a:gd name="connsiteX8" fmla="*/ 276226 w 450056"/>
                    <a:gd name="connsiteY8" fmla="*/ 361950 h 402431"/>
                    <a:gd name="connsiteX9" fmla="*/ 269082 w 450056"/>
                    <a:gd name="connsiteY9" fmla="*/ 395288 h 402431"/>
                    <a:gd name="connsiteX10" fmla="*/ 307181 w 450056"/>
                    <a:gd name="connsiteY10" fmla="*/ 400049 h 402431"/>
                    <a:gd name="connsiteX11" fmla="*/ 440531 w 450056"/>
                    <a:gd name="connsiteY11" fmla="*/ 161925 h 402431"/>
                    <a:gd name="connsiteX12" fmla="*/ 450056 w 450056"/>
                    <a:gd name="connsiteY12" fmla="*/ 47625 h 402431"/>
                    <a:gd name="connsiteX13" fmla="*/ 402431 w 450056"/>
                    <a:gd name="connsiteY13" fmla="*/ 0 h 402431"/>
                    <a:gd name="connsiteX14" fmla="*/ 7144 w 450056"/>
                    <a:gd name="connsiteY14" fmla="*/ 71437 h 402431"/>
                    <a:gd name="connsiteX0" fmla="*/ 7144 w 450056"/>
                    <a:gd name="connsiteY0" fmla="*/ 71437 h 402432"/>
                    <a:gd name="connsiteX1" fmla="*/ 0 w 450056"/>
                    <a:gd name="connsiteY1" fmla="*/ 221456 h 402432"/>
                    <a:gd name="connsiteX2" fmla="*/ 2381 w 450056"/>
                    <a:gd name="connsiteY2" fmla="*/ 259556 h 402432"/>
                    <a:gd name="connsiteX3" fmla="*/ 19050 w 450056"/>
                    <a:gd name="connsiteY3" fmla="*/ 402431 h 402432"/>
                    <a:gd name="connsiteX4" fmla="*/ 57150 w 450056"/>
                    <a:gd name="connsiteY4" fmla="*/ 402431 h 402432"/>
                    <a:gd name="connsiteX5" fmla="*/ 47625 w 450056"/>
                    <a:gd name="connsiteY5" fmla="*/ 311943 h 402432"/>
                    <a:gd name="connsiteX6" fmla="*/ 145256 w 450056"/>
                    <a:gd name="connsiteY6" fmla="*/ 280987 h 402432"/>
                    <a:gd name="connsiteX7" fmla="*/ 259556 w 450056"/>
                    <a:gd name="connsiteY7" fmla="*/ 342900 h 402432"/>
                    <a:gd name="connsiteX8" fmla="*/ 276226 w 450056"/>
                    <a:gd name="connsiteY8" fmla="*/ 361950 h 402432"/>
                    <a:gd name="connsiteX9" fmla="*/ 266700 w 450056"/>
                    <a:gd name="connsiteY9" fmla="*/ 402432 h 402432"/>
                    <a:gd name="connsiteX10" fmla="*/ 307181 w 450056"/>
                    <a:gd name="connsiteY10" fmla="*/ 400049 h 402432"/>
                    <a:gd name="connsiteX11" fmla="*/ 440531 w 450056"/>
                    <a:gd name="connsiteY11" fmla="*/ 161925 h 402432"/>
                    <a:gd name="connsiteX12" fmla="*/ 450056 w 450056"/>
                    <a:gd name="connsiteY12" fmla="*/ 47625 h 402432"/>
                    <a:gd name="connsiteX13" fmla="*/ 402431 w 450056"/>
                    <a:gd name="connsiteY13" fmla="*/ 0 h 402432"/>
                    <a:gd name="connsiteX14" fmla="*/ 7144 w 450056"/>
                    <a:gd name="connsiteY14" fmla="*/ 71437 h 40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50056" h="402432">
                      <a:moveTo>
                        <a:pt x="7144" y="71437"/>
                      </a:moveTo>
                      <a:lnTo>
                        <a:pt x="0" y="221456"/>
                      </a:lnTo>
                      <a:lnTo>
                        <a:pt x="2381" y="259556"/>
                      </a:lnTo>
                      <a:lnTo>
                        <a:pt x="19050" y="402431"/>
                      </a:lnTo>
                      <a:lnTo>
                        <a:pt x="57150" y="402431"/>
                      </a:lnTo>
                      <a:lnTo>
                        <a:pt x="47625" y="311943"/>
                      </a:lnTo>
                      <a:lnTo>
                        <a:pt x="145256" y="280987"/>
                      </a:lnTo>
                      <a:lnTo>
                        <a:pt x="259556" y="342900"/>
                      </a:lnTo>
                      <a:lnTo>
                        <a:pt x="276226" y="361950"/>
                      </a:lnTo>
                      <a:lnTo>
                        <a:pt x="266700" y="402432"/>
                      </a:lnTo>
                      <a:lnTo>
                        <a:pt x="307181" y="400049"/>
                      </a:lnTo>
                      <a:lnTo>
                        <a:pt x="440531" y="161925"/>
                      </a:lnTo>
                      <a:lnTo>
                        <a:pt x="450056" y="47625"/>
                      </a:lnTo>
                      <a:lnTo>
                        <a:pt x="402431" y="0"/>
                      </a:lnTo>
                      <a:lnTo>
                        <a:pt x="7144" y="71437"/>
                      </a:lnTo>
                      <a:close/>
                    </a:path>
                  </a:pathLst>
                </a:cu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D20E6FCD-0754-47FF-0D41-1C84F7356560}"/>
                    </a:ext>
                  </a:extLst>
                </p:cNvPr>
                <p:cNvSpPr/>
                <p:nvPr/>
              </p:nvSpPr>
              <p:spPr>
                <a:xfrm>
                  <a:off x="2410471" y="4598708"/>
                  <a:ext cx="502153" cy="502154"/>
                </a:xfrm>
                <a:custGeom>
                  <a:avLst/>
                  <a:gdLst>
                    <a:gd name="connsiteX0" fmla="*/ 342905 w 687197"/>
                    <a:gd name="connsiteY0" fmla="*/ 0 h 687198"/>
                    <a:gd name="connsiteX1" fmla="*/ 551697 w 687197"/>
                    <a:gd name="connsiteY1" fmla="*/ 86485 h 687198"/>
                    <a:gd name="connsiteX2" fmla="*/ 600713 w 687197"/>
                    <a:gd name="connsiteY2" fmla="*/ 135501 h 687198"/>
                    <a:gd name="connsiteX3" fmla="*/ 600713 w 687197"/>
                    <a:gd name="connsiteY3" fmla="*/ 553086 h 687198"/>
                    <a:gd name="connsiteX4" fmla="*/ 553085 w 687197"/>
                    <a:gd name="connsiteY4" fmla="*/ 600714 h 687198"/>
                    <a:gd name="connsiteX5" fmla="*/ 135500 w 687197"/>
                    <a:gd name="connsiteY5" fmla="*/ 600714 h 687198"/>
                    <a:gd name="connsiteX6" fmla="*/ 86484 w 687197"/>
                    <a:gd name="connsiteY6" fmla="*/ 551698 h 687198"/>
                    <a:gd name="connsiteX7" fmla="*/ 86484 w 687197"/>
                    <a:gd name="connsiteY7" fmla="*/ 134114 h 687198"/>
                    <a:gd name="connsiteX8" fmla="*/ 134112 w 687197"/>
                    <a:gd name="connsiteY8" fmla="*/ 86485 h 687198"/>
                    <a:gd name="connsiteX9" fmla="*/ 342905 w 687197"/>
                    <a:gd name="connsiteY9" fmla="*/ 0 h 68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7197" h="687198">
                      <a:moveTo>
                        <a:pt x="342905" y="0"/>
                      </a:moveTo>
                      <a:cubicBezTo>
                        <a:pt x="418473" y="0"/>
                        <a:pt x="494041" y="28829"/>
                        <a:pt x="551697" y="86485"/>
                      </a:cubicBezTo>
                      <a:lnTo>
                        <a:pt x="600713" y="135501"/>
                      </a:lnTo>
                      <a:cubicBezTo>
                        <a:pt x="716026" y="250814"/>
                        <a:pt x="716026" y="437773"/>
                        <a:pt x="600713" y="553086"/>
                      </a:cubicBezTo>
                      <a:lnTo>
                        <a:pt x="553085" y="600714"/>
                      </a:lnTo>
                      <a:cubicBezTo>
                        <a:pt x="437772" y="716027"/>
                        <a:pt x="250813" y="716027"/>
                        <a:pt x="135500" y="600714"/>
                      </a:cubicBezTo>
                      <a:lnTo>
                        <a:pt x="86484" y="551698"/>
                      </a:lnTo>
                      <a:cubicBezTo>
                        <a:pt x="-28829" y="436385"/>
                        <a:pt x="-28829" y="249426"/>
                        <a:pt x="86484" y="134114"/>
                      </a:cubicBezTo>
                      <a:lnTo>
                        <a:pt x="134112" y="86485"/>
                      </a:lnTo>
                      <a:cubicBezTo>
                        <a:pt x="191769" y="28829"/>
                        <a:pt x="267337" y="0"/>
                        <a:pt x="342905" y="0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4C1BCE65-1A98-6713-B3BD-545D2FC2BEEF}"/>
                    </a:ext>
                  </a:extLst>
                </p:cNvPr>
                <p:cNvSpPr/>
                <p:nvPr/>
              </p:nvSpPr>
              <p:spPr>
                <a:xfrm>
                  <a:off x="2414315" y="4667191"/>
                  <a:ext cx="491818" cy="695021"/>
                </a:xfrm>
                <a:custGeom>
                  <a:avLst/>
                  <a:gdLst>
                    <a:gd name="connsiteX0" fmla="*/ 261889 w 673053"/>
                    <a:gd name="connsiteY0" fmla="*/ 0 h 951137"/>
                    <a:gd name="connsiteX1" fmla="*/ 394941 w 673053"/>
                    <a:gd name="connsiteY1" fmla="*/ 0 h 951137"/>
                    <a:gd name="connsiteX2" fmla="*/ 592511 w 673053"/>
                    <a:gd name="connsiteY2" fmla="*/ 197570 h 951137"/>
                    <a:gd name="connsiteX3" fmla="*/ 592511 w 673053"/>
                    <a:gd name="connsiteY3" fmla="*/ 308146 h 951137"/>
                    <a:gd name="connsiteX4" fmla="*/ 598511 w 673053"/>
                    <a:gd name="connsiteY4" fmla="*/ 308146 h 951137"/>
                    <a:gd name="connsiteX5" fmla="*/ 673053 w 673053"/>
                    <a:gd name="connsiteY5" fmla="*/ 382688 h 951137"/>
                    <a:gd name="connsiteX6" fmla="*/ 673053 w 673053"/>
                    <a:gd name="connsiteY6" fmla="*/ 450349 h 951137"/>
                    <a:gd name="connsiteX7" fmla="*/ 598511 w 673053"/>
                    <a:gd name="connsiteY7" fmla="*/ 524891 h 951137"/>
                    <a:gd name="connsiteX8" fmla="*/ 592511 w 673053"/>
                    <a:gd name="connsiteY8" fmla="*/ 524891 h 951137"/>
                    <a:gd name="connsiteX9" fmla="*/ 592511 w 673053"/>
                    <a:gd name="connsiteY9" fmla="*/ 545974 h 951137"/>
                    <a:gd name="connsiteX10" fmla="*/ 534644 w 673053"/>
                    <a:gd name="connsiteY10" fmla="*/ 685677 h 951137"/>
                    <a:gd name="connsiteX11" fmla="*/ 527610 w 673053"/>
                    <a:gd name="connsiteY11" fmla="*/ 690420 h 951137"/>
                    <a:gd name="connsiteX12" fmla="*/ 532781 w 673053"/>
                    <a:gd name="connsiteY12" fmla="*/ 765399 h 951137"/>
                    <a:gd name="connsiteX13" fmla="*/ 501825 w 673053"/>
                    <a:gd name="connsiteY13" fmla="*/ 813024 h 951137"/>
                    <a:gd name="connsiteX14" fmla="*/ 304181 w 673053"/>
                    <a:gd name="connsiteY14" fmla="*/ 948755 h 951137"/>
                    <a:gd name="connsiteX15" fmla="*/ 275606 w 673053"/>
                    <a:gd name="connsiteY15" fmla="*/ 951137 h 951137"/>
                    <a:gd name="connsiteX16" fmla="*/ 120825 w 673053"/>
                    <a:gd name="connsiteY16" fmla="*/ 770162 h 951137"/>
                    <a:gd name="connsiteX17" fmla="*/ 120825 w 673053"/>
                    <a:gd name="connsiteY17" fmla="*/ 683659 h 951137"/>
                    <a:gd name="connsiteX18" fmla="*/ 79845 w 673053"/>
                    <a:gd name="connsiteY18" fmla="*/ 622877 h 951137"/>
                    <a:gd name="connsiteX19" fmla="*/ 64319 w 673053"/>
                    <a:gd name="connsiteY19" fmla="*/ 545974 h 951137"/>
                    <a:gd name="connsiteX20" fmla="*/ 64319 w 673053"/>
                    <a:gd name="connsiteY20" fmla="*/ 501395 h 951137"/>
                    <a:gd name="connsiteX21" fmla="*/ 45527 w 673053"/>
                    <a:gd name="connsiteY21" fmla="*/ 497601 h 951137"/>
                    <a:gd name="connsiteX22" fmla="*/ 0 w 673053"/>
                    <a:gd name="connsiteY22" fmla="*/ 428917 h 951137"/>
                    <a:gd name="connsiteX23" fmla="*/ 0 w 673053"/>
                    <a:gd name="connsiteY23" fmla="*/ 361256 h 951137"/>
                    <a:gd name="connsiteX24" fmla="*/ 45527 w 673053"/>
                    <a:gd name="connsiteY24" fmla="*/ 292572 h 951137"/>
                    <a:gd name="connsiteX25" fmla="*/ 64319 w 673053"/>
                    <a:gd name="connsiteY25" fmla="*/ 288778 h 951137"/>
                    <a:gd name="connsiteX26" fmla="*/ 64319 w 673053"/>
                    <a:gd name="connsiteY26" fmla="*/ 197570 h 951137"/>
                    <a:gd name="connsiteX27" fmla="*/ 261889 w 673053"/>
                    <a:gd name="connsiteY27" fmla="*/ 0 h 951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73053" h="951137">
                      <a:moveTo>
                        <a:pt x="261889" y="0"/>
                      </a:moveTo>
                      <a:lnTo>
                        <a:pt x="394941" y="0"/>
                      </a:lnTo>
                      <a:cubicBezTo>
                        <a:pt x="504056" y="0"/>
                        <a:pt x="592511" y="88455"/>
                        <a:pt x="592511" y="197570"/>
                      </a:cubicBezTo>
                      <a:lnTo>
                        <a:pt x="592511" y="308146"/>
                      </a:lnTo>
                      <a:lnTo>
                        <a:pt x="598511" y="308146"/>
                      </a:lnTo>
                      <a:cubicBezTo>
                        <a:pt x="639679" y="308146"/>
                        <a:pt x="673053" y="341520"/>
                        <a:pt x="673053" y="382688"/>
                      </a:cubicBezTo>
                      <a:lnTo>
                        <a:pt x="673053" y="450349"/>
                      </a:lnTo>
                      <a:cubicBezTo>
                        <a:pt x="673053" y="491517"/>
                        <a:pt x="639679" y="524891"/>
                        <a:pt x="598511" y="524891"/>
                      </a:cubicBezTo>
                      <a:lnTo>
                        <a:pt x="592511" y="524891"/>
                      </a:lnTo>
                      <a:lnTo>
                        <a:pt x="592511" y="545974"/>
                      </a:lnTo>
                      <a:cubicBezTo>
                        <a:pt x="592511" y="600532"/>
                        <a:pt x="570398" y="649924"/>
                        <a:pt x="534644" y="685677"/>
                      </a:cubicBezTo>
                      <a:lnTo>
                        <a:pt x="527610" y="690420"/>
                      </a:lnTo>
                      <a:lnTo>
                        <a:pt x="532781" y="765399"/>
                      </a:lnTo>
                      <a:lnTo>
                        <a:pt x="501825" y="813024"/>
                      </a:lnTo>
                      <a:lnTo>
                        <a:pt x="304181" y="948755"/>
                      </a:lnTo>
                      <a:lnTo>
                        <a:pt x="275606" y="951137"/>
                      </a:lnTo>
                      <a:lnTo>
                        <a:pt x="120825" y="770162"/>
                      </a:lnTo>
                      <a:lnTo>
                        <a:pt x="120825" y="683659"/>
                      </a:lnTo>
                      <a:lnTo>
                        <a:pt x="79845" y="622877"/>
                      </a:lnTo>
                      <a:cubicBezTo>
                        <a:pt x="69848" y="599240"/>
                        <a:pt x="64319" y="573253"/>
                        <a:pt x="64319" y="545974"/>
                      </a:cubicBezTo>
                      <a:lnTo>
                        <a:pt x="64319" y="501395"/>
                      </a:lnTo>
                      <a:lnTo>
                        <a:pt x="45527" y="497601"/>
                      </a:lnTo>
                      <a:cubicBezTo>
                        <a:pt x="18773" y="486285"/>
                        <a:pt x="0" y="459793"/>
                        <a:pt x="0" y="428917"/>
                      </a:cubicBezTo>
                      <a:lnTo>
                        <a:pt x="0" y="361256"/>
                      </a:lnTo>
                      <a:cubicBezTo>
                        <a:pt x="0" y="330380"/>
                        <a:pt x="18773" y="303888"/>
                        <a:pt x="45527" y="292572"/>
                      </a:cubicBezTo>
                      <a:lnTo>
                        <a:pt x="64319" y="288778"/>
                      </a:lnTo>
                      <a:lnTo>
                        <a:pt x="64319" y="197570"/>
                      </a:lnTo>
                      <a:cubicBezTo>
                        <a:pt x="64319" y="88455"/>
                        <a:pt x="152774" y="0"/>
                        <a:pt x="261889" y="0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7698E0AA-7D87-DDA8-6B29-090009B0C01A}"/>
                  </a:ext>
                </a:extLst>
              </p:cNvPr>
              <p:cNvSpPr/>
              <p:nvPr/>
            </p:nvSpPr>
            <p:spPr>
              <a:xfrm>
                <a:off x="756941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DEC439DC-14BE-4AC9-3D5F-CDE12A132163}"/>
                </a:ext>
              </a:extLst>
            </p:cNvPr>
            <p:cNvGrpSpPr/>
            <p:nvPr/>
          </p:nvGrpSpPr>
          <p:grpSpPr>
            <a:xfrm>
              <a:off x="4734664" y="1630463"/>
              <a:ext cx="1472828" cy="724272"/>
              <a:chOff x="3717029" y="4434124"/>
              <a:chExt cx="2711659" cy="1333475"/>
            </a:xfrm>
          </p:grpSpPr>
          <p:sp>
            <p:nvSpPr>
              <p:cNvPr id="330" name="正方形/長方形 329">
                <a:extLst>
                  <a:ext uri="{FF2B5EF4-FFF2-40B4-BE49-F238E27FC236}">
                    <a16:creationId xmlns:a16="http://schemas.microsoft.com/office/drawing/2014/main" id="{EB94921C-8D4E-9963-1E1E-5A2A197AB976}"/>
                  </a:ext>
                </a:extLst>
              </p:cNvPr>
              <p:cNvSpPr/>
              <p:nvPr/>
            </p:nvSpPr>
            <p:spPr>
              <a:xfrm>
                <a:off x="3717029" y="4434124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四角形: 角を丸くする 330">
                <a:extLst>
                  <a:ext uri="{FF2B5EF4-FFF2-40B4-BE49-F238E27FC236}">
                    <a16:creationId xmlns:a16="http://schemas.microsoft.com/office/drawing/2014/main" id="{3D7BCB33-E546-7AE3-C2AC-EADA138A56CD}"/>
                  </a:ext>
                </a:extLst>
              </p:cNvPr>
              <p:cNvSpPr/>
              <p:nvPr/>
            </p:nvSpPr>
            <p:spPr>
              <a:xfrm>
                <a:off x="3818802" y="4542294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217AB028-6CC9-20A6-7029-825BE067A2DA}"/>
                  </a:ext>
                </a:extLst>
              </p:cNvPr>
              <p:cNvSpPr/>
              <p:nvPr/>
            </p:nvSpPr>
            <p:spPr>
              <a:xfrm>
                <a:off x="4081232" y="4859521"/>
                <a:ext cx="1137008" cy="512936"/>
              </a:xfrm>
              <a:custGeom>
                <a:avLst/>
                <a:gdLst>
                  <a:gd name="connsiteX0" fmla="*/ 693921 w 786492"/>
                  <a:gd name="connsiteY0" fmla="*/ 47625 h 354808"/>
                  <a:gd name="connsiteX1" fmla="*/ 647486 w 786492"/>
                  <a:gd name="connsiteY1" fmla="*/ 177404 h 354808"/>
                  <a:gd name="connsiteX2" fmla="*/ 693921 w 786492"/>
                  <a:gd name="connsiteY2" fmla="*/ 307183 h 354808"/>
                  <a:gd name="connsiteX3" fmla="*/ 740356 w 786492"/>
                  <a:gd name="connsiteY3" fmla="*/ 177404 h 354808"/>
                  <a:gd name="connsiteX4" fmla="*/ 693921 w 786492"/>
                  <a:gd name="connsiteY4" fmla="*/ 47625 h 354808"/>
                  <a:gd name="connsiteX5" fmla="*/ 484371 w 786492"/>
                  <a:gd name="connsiteY5" fmla="*/ 47625 h 354808"/>
                  <a:gd name="connsiteX6" fmla="*/ 437936 w 786492"/>
                  <a:gd name="connsiteY6" fmla="*/ 177404 h 354808"/>
                  <a:gd name="connsiteX7" fmla="*/ 484371 w 786492"/>
                  <a:gd name="connsiteY7" fmla="*/ 307183 h 354808"/>
                  <a:gd name="connsiteX8" fmla="*/ 530806 w 786492"/>
                  <a:gd name="connsiteY8" fmla="*/ 177404 h 354808"/>
                  <a:gd name="connsiteX9" fmla="*/ 484371 w 786492"/>
                  <a:gd name="connsiteY9" fmla="*/ 47625 h 354808"/>
                  <a:gd name="connsiteX10" fmla="*/ 274821 w 786492"/>
                  <a:gd name="connsiteY10" fmla="*/ 47625 h 354808"/>
                  <a:gd name="connsiteX11" fmla="*/ 228386 w 786492"/>
                  <a:gd name="connsiteY11" fmla="*/ 177404 h 354808"/>
                  <a:gd name="connsiteX12" fmla="*/ 274821 w 786492"/>
                  <a:gd name="connsiteY12" fmla="*/ 307183 h 354808"/>
                  <a:gd name="connsiteX13" fmla="*/ 321256 w 786492"/>
                  <a:gd name="connsiteY13" fmla="*/ 177404 h 354808"/>
                  <a:gd name="connsiteX14" fmla="*/ 274821 w 786492"/>
                  <a:gd name="connsiteY14" fmla="*/ 47625 h 354808"/>
                  <a:gd name="connsiteX15" fmla="*/ 0 w 786492"/>
                  <a:gd name="connsiteY15" fmla="*/ 1853 h 354808"/>
                  <a:gd name="connsiteX16" fmla="*/ 137592 w 786492"/>
                  <a:gd name="connsiteY16" fmla="*/ 1853 h 354808"/>
                  <a:gd name="connsiteX17" fmla="*/ 137592 w 786492"/>
                  <a:gd name="connsiteY17" fmla="*/ 47572 h 354808"/>
                  <a:gd name="connsiteX18" fmla="*/ 45719 w 786492"/>
                  <a:gd name="connsiteY18" fmla="*/ 47572 h 354808"/>
                  <a:gd name="connsiteX19" fmla="*/ 45719 w 786492"/>
                  <a:gd name="connsiteY19" fmla="*/ 128834 h 354808"/>
                  <a:gd name="connsiteX20" fmla="*/ 57604 w 786492"/>
                  <a:gd name="connsiteY20" fmla="*/ 126492 h 354808"/>
                  <a:gd name="connsiteX21" fmla="*/ 151292 w 786492"/>
                  <a:gd name="connsiteY21" fmla="*/ 199944 h 354808"/>
                  <a:gd name="connsiteX22" fmla="*/ 101775 w 786492"/>
                  <a:gd name="connsiteY22" fmla="*/ 340490 h 354808"/>
                  <a:gd name="connsiteX23" fmla="*/ 21716 w 786492"/>
                  <a:gd name="connsiteY23" fmla="*/ 346836 h 354808"/>
                  <a:gd name="connsiteX24" fmla="*/ 4695 w 786492"/>
                  <a:gd name="connsiteY24" fmla="*/ 336002 h 354808"/>
                  <a:gd name="connsiteX25" fmla="*/ 4695 w 786492"/>
                  <a:gd name="connsiteY25" fmla="*/ 269694 h 354808"/>
                  <a:gd name="connsiteX26" fmla="*/ 16835 w 786492"/>
                  <a:gd name="connsiteY26" fmla="*/ 289582 h 354808"/>
                  <a:gd name="connsiteX27" fmla="*/ 82295 w 786492"/>
                  <a:gd name="connsiteY27" fmla="*/ 298569 h 354808"/>
                  <a:gd name="connsiteX28" fmla="*/ 108620 w 786492"/>
                  <a:gd name="connsiteY28" fmla="*/ 217546 h 354808"/>
                  <a:gd name="connsiteX29" fmla="*/ 77878 w 786492"/>
                  <a:gd name="connsiteY29" fmla="*/ 178238 h 354808"/>
                  <a:gd name="connsiteX30" fmla="*/ 45719 w 786492"/>
                  <a:gd name="connsiteY30" fmla="*/ 178026 h 354808"/>
                  <a:gd name="connsiteX31" fmla="*/ 45719 w 786492"/>
                  <a:gd name="connsiteY31" fmla="*/ 179785 h 354808"/>
                  <a:gd name="connsiteX32" fmla="*/ 0 w 786492"/>
                  <a:gd name="connsiteY32" fmla="*/ 179785 h 354808"/>
                  <a:gd name="connsiteX33" fmla="*/ 0 w 786492"/>
                  <a:gd name="connsiteY33" fmla="*/ 47572 h 354808"/>
                  <a:gd name="connsiteX34" fmla="*/ 0 w 786492"/>
                  <a:gd name="connsiteY34" fmla="*/ 8996 h 354808"/>
                  <a:gd name="connsiteX35" fmla="*/ 696947 w 786492"/>
                  <a:gd name="connsiteY35" fmla="*/ 0 h 354808"/>
                  <a:gd name="connsiteX36" fmla="*/ 786492 w 786492"/>
                  <a:gd name="connsiteY36" fmla="*/ 177404 h 354808"/>
                  <a:gd name="connsiteX37" fmla="*/ 696947 w 786492"/>
                  <a:gd name="connsiteY37" fmla="*/ 354808 h 354808"/>
                  <a:gd name="connsiteX38" fmla="*/ 607402 w 786492"/>
                  <a:gd name="connsiteY38" fmla="*/ 177404 h 354808"/>
                  <a:gd name="connsiteX39" fmla="*/ 696947 w 786492"/>
                  <a:gd name="connsiteY39" fmla="*/ 0 h 354808"/>
                  <a:gd name="connsiteX40" fmla="*/ 487397 w 786492"/>
                  <a:gd name="connsiteY40" fmla="*/ 0 h 354808"/>
                  <a:gd name="connsiteX41" fmla="*/ 576942 w 786492"/>
                  <a:gd name="connsiteY41" fmla="*/ 177404 h 354808"/>
                  <a:gd name="connsiteX42" fmla="*/ 487397 w 786492"/>
                  <a:gd name="connsiteY42" fmla="*/ 354808 h 354808"/>
                  <a:gd name="connsiteX43" fmla="*/ 397852 w 786492"/>
                  <a:gd name="connsiteY43" fmla="*/ 177404 h 354808"/>
                  <a:gd name="connsiteX44" fmla="*/ 487397 w 786492"/>
                  <a:gd name="connsiteY44" fmla="*/ 0 h 354808"/>
                  <a:gd name="connsiteX45" fmla="*/ 277847 w 786492"/>
                  <a:gd name="connsiteY45" fmla="*/ 0 h 354808"/>
                  <a:gd name="connsiteX46" fmla="*/ 367392 w 786492"/>
                  <a:gd name="connsiteY46" fmla="*/ 177404 h 354808"/>
                  <a:gd name="connsiteX47" fmla="*/ 277847 w 786492"/>
                  <a:gd name="connsiteY47" fmla="*/ 354808 h 354808"/>
                  <a:gd name="connsiteX48" fmla="*/ 188302 w 786492"/>
                  <a:gd name="connsiteY48" fmla="*/ 177404 h 354808"/>
                  <a:gd name="connsiteX49" fmla="*/ 277847 w 786492"/>
                  <a:gd name="connsiteY49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86492" h="354808">
                    <a:moveTo>
                      <a:pt x="693921" y="47625"/>
                    </a:moveTo>
                    <a:cubicBezTo>
                      <a:pt x="668276" y="47625"/>
                      <a:pt x="647486" y="105729"/>
                      <a:pt x="647486" y="177404"/>
                    </a:cubicBezTo>
                    <a:cubicBezTo>
                      <a:pt x="647486" y="249079"/>
                      <a:pt x="668276" y="307183"/>
                      <a:pt x="693921" y="307183"/>
                    </a:cubicBezTo>
                    <a:cubicBezTo>
                      <a:pt x="719566" y="307183"/>
                      <a:pt x="740356" y="249079"/>
                      <a:pt x="740356" y="177404"/>
                    </a:cubicBezTo>
                    <a:cubicBezTo>
                      <a:pt x="740356" y="105729"/>
                      <a:pt x="719566" y="47625"/>
                      <a:pt x="693921" y="47625"/>
                    </a:cubicBezTo>
                    <a:close/>
                    <a:moveTo>
                      <a:pt x="484371" y="47625"/>
                    </a:moveTo>
                    <a:cubicBezTo>
                      <a:pt x="458726" y="47625"/>
                      <a:pt x="437936" y="105729"/>
                      <a:pt x="437936" y="177404"/>
                    </a:cubicBezTo>
                    <a:cubicBezTo>
                      <a:pt x="437936" y="249079"/>
                      <a:pt x="458726" y="307183"/>
                      <a:pt x="484371" y="307183"/>
                    </a:cubicBezTo>
                    <a:cubicBezTo>
                      <a:pt x="510016" y="307183"/>
                      <a:pt x="530806" y="249079"/>
                      <a:pt x="530806" y="177404"/>
                    </a:cubicBezTo>
                    <a:cubicBezTo>
                      <a:pt x="530806" y="105729"/>
                      <a:pt x="510016" y="47625"/>
                      <a:pt x="484371" y="47625"/>
                    </a:cubicBezTo>
                    <a:close/>
                    <a:moveTo>
                      <a:pt x="274821" y="47625"/>
                    </a:moveTo>
                    <a:cubicBezTo>
                      <a:pt x="249176" y="47625"/>
                      <a:pt x="228386" y="105729"/>
                      <a:pt x="228386" y="177404"/>
                    </a:cubicBezTo>
                    <a:cubicBezTo>
                      <a:pt x="228386" y="249079"/>
                      <a:pt x="249176" y="307183"/>
                      <a:pt x="274821" y="307183"/>
                    </a:cubicBezTo>
                    <a:cubicBezTo>
                      <a:pt x="300466" y="307183"/>
                      <a:pt x="321256" y="249079"/>
                      <a:pt x="321256" y="177404"/>
                    </a:cubicBezTo>
                    <a:cubicBezTo>
                      <a:pt x="321256" y="105729"/>
                      <a:pt x="300466" y="47625"/>
                      <a:pt x="274821" y="47625"/>
                    </a:cubicBezTo>
                    <a:close/>
                    <a:moveTo>
                      <a:pt x="0" y="1853"/>
                    </a:moveTo>
                    <a:lnTo>
                      <a:pt x="137592" y="1853"/>
                    </a:lnTo>
                    <a:lnTo>
                      <a:pt x="137592" y="47572"/>
                    </a:lnTo>
                    <a:lnTo>
                      <a:pt x="45719" y="47572"/>
                    </a:lnTo>
                    <a:lnTo>
                      <a:pt x="45719" y="128834"/>
                    </a:lnTo>
                    <a:lnTo>
                      <a:pt x="57604" y="126492"/>
                    </a:lnTo>
                    <a:cubicBezTo>
                      <a:pt x="98204" y="127671"/>
                      <a:pt x="136110" y="155404"/>
                      <a:pt x="151292" y="199944"/>
                    </a:cubicBezTo>
                    <a:cubicBezTo>
                      <a:pt x="169659" y="253828"/>
                      <a:pt x="148355" y="314296"/>
                      <a:pt x="101775" y="340490"/>
                    </a:cubicBezTo>
                    <a:cubicBezTo>
                      <a:pt x="75903" y="355039"/>
                      <a:pt x="47125" y="356370"/>
                      <a:pt x="21716" y="346836"/>
                    </a:cubicBezTo>
                    <a:lnTo>
                      <a:pt x="4695" y="336002"/>
                    </a:lnTo>
                    <a:lnTo>
                      <a:pt x="4695" y="269694"/>
                    </a:lnTo>
                    <a:lnTo>
                      <a:pt x="16835" y="289582"/>
                    </a:lnTo>
                    <a:cubicBezTo>
                      <a:pt x="34203" y="308062"/>
                      <a:pt x="60351" y="312794"/>
                      <a:pt x="82295" y="298569"/>
                    </a:cubicBezTo>
                    <a:cubicBezTo>
                      <a:pt x="106649" y="282782"/>
                      <a:pt x="117780" y="248523"/>
                      <a:pt x="108620" y="217546"/>
                    </a:cubicBezTo>
                    <a:cubicBezTo>
                      <a:pt x="103191" y="199187"/>
                      <a:pt x="91748" y="185461"/>
                      <a:pt x="77878" y="178238"/>
                    </a:cubicBezTo>
                    <a:lnTo>
                      <a:pt x="45719" y="178026"/>
                    </a:lnTo>
                    <a:lnTo>
                      <a:pt x="45719" y="179785"/>
                    </a:lnTo>
                    <a:lnTo>
                      <a:pt x="0" y="179785"/>
                    </a:lnTo>
                    <a:lnTo>
                      <a:pt x="0" y="47572"/>
                    </a:lnTo>
                    <a:lnTo>
                      <a:pt x="0" y="8996"/>
                    </a:lnTo>
                    <a:close/>
                    <a:moveTo>
                      <a:pt x="696947" y="0"/>
                    </a:moveTo>
                    <a:cubicBezTo>
                      <a:pt x="746401" y="0"/>
                      <a:pt x="786492" y="79426"/>
                      <a:pt x="786492" y="177404"/>
                    </a:cubicBezTo>
                    <a:cubicBezTo>
                      <a:pt x="786492" y="275382"/>
                      <a:pt x="746401" y="354808"/>
                      <a:pt x="696947" y="354808"/>
                    </a:cubicBezTo>
                    <a:cubicBezTo>
                      <a:pt x="647493" y="354808"/>
                      <a:pt x="607402" y="275382"/>
                      <a:pt x="607402" y="177404"/>
                    </a:cubicBezTo>
                    <a:cubicBezTo>
                      <a:pt x="607402" y="79426"/>
                      <a:pt x="647493" y="0"/>
                      <a:pt x="696947" y="0"/>
                    </a:cubicBezTo>
                    <a:close/>
                    <a:moveTo>
                      <a:pt x="487397" y="0"/>
                    </a:moveTo>
                    <a:cubicBezTo>
                      <a:pt x="536851" y="0"/>
                      <a:pt x="576942" y="79426"/>
                      <a:pt x="576942" y="177404"/>
                    </a:cubicBezTo>
                    <a:cubicBezTo>
                      <a:pt x="576942" y="275382"/>
                      <a:pt x="536851" y="354808"/>
                      <a:pt x="487397" y="354808"/>
                    </a:cubicBezTo>
                    <a:cubicBezTo>
                      <a:pt x="437943" y="354808"/>
                      <a:pt x="397852" y="275382"/>
                      <a:pt x="397852" y="177404"/>
                    </a:cubicBezTo>
                    <a:cubicBezTo>
                      <a:pt x="397852" y="79426"/>
                      <a:pt x="437943" y="0"/>
                      <a:pt x="487397" y="0"/>
                    </a:cubicBezTo>
                    <a:close/>
                    <a:moveTo>
                      <a:pt x="277847" y="0"/>
                    </a:moveTo>
                    <a:cubicBezTo>
                      <a:pt x="327301" y="0"/>
                      <a:pt x="367392" y="79426"/>
                      <a:pt x="367392" y="177404"/>
                    </a:cubicBezTo>
                    <a:cubicBezTo>
                      <a:pt x="367392" y="275382"/>
                      <a:pt x="327301" y="354808"/>
                      <a:pt x="277847" y="354808"/>
                    </a:cubicBezTo>
                    <a:cubicBezTo>
                      <a:pt x="228393" y="354808"/>
                      <a:pt x="188302" y="275382"/>
                      <a:pt x="188302" y="177404"/>
                    </a:cubicBezTo>
                    <a:cubicBezTo>
                      <a:pt x="188302" y="79426"/>
                      <a:pt x="228393" y="0"/>
                      <a:pt x="27784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ED642032-D34A-E3C3-8A15-B41DFA3827E2}"/>
                  </a:ext>
                </a:extLst>
              </p:cNvPr>
              <p:cNvGrpSpPr/>
              <p:nvPr/>
            </p:nvGrpSpPr>
            <p:grpSpPr>
              <a:xfrm>
                <a:off x="5463072" y="4490743"/>
                <a:ext cx="786071" cy="1200650"/>
                <a:chOff x="5463073" y="4490743"/>
                <a:chExt cx="643816" cy="983369"/>
              </a:xfrm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C5C9EBBB-F5FB-7728-AFEE-BB8D9B0F953A}"/>
                    </a:ext>
                  </a:extLst>
                </p:cNvPr>
                <p:cNvSpPr/>
                <p:nvPr/>
              </p:nvSpPr>
              <p:spPr>
                <a:xfrm>
                  <a:off x="5515744" y="4490743"/>
                  <a:ext cx="485002" cy="539658"/>
                </a:xfrm>
                <a:custGeom>
                  <a:avLst/>
                  <a:gdLst>
                    <a:gd name="connsiteX0" fmla="*/ 343769 w 663725"/>
                    <a:gd name="connsiteY0" fmla="*/ 0 h 738522"/>
                    <a:gd name="connsiteX1" fmla="*/ 537653 w 663725"/>
                    <a:gd name="connsiteY1" fmla="*/ 128515 h 738522"/>
                    <a:gd name="connsiteX2" fmla="*/ 547072 w 663725"/>
                    <a:gd name="connsiteY2" fmla="*/ 158857 h 738522"/>
                    <a:gd name="connsiteX3" fmla="*/ 567106 w 663725"/>
                    <a:gd name="connsiteY3" fmla="*/ 175387 h 738522"/>
                    <a:gd name="connsiteX4" fmla="*/ 663725 w 663725"/>
                    <a:gd name="connsiteY4" fmla="*/ 408645 h 738522"/>
                    <a:gd name="connsiteX5" fmla="*/ 663725 w 663725"/>
                    <a:gd name="connsiteY5" fmla="*/ 466340 h 738522"/>
                    <a:gd name="connsiteX6" fmla="*/ 391543 w 663725"/>
                    <a:gd name="connsiteY6" fmla="*/ 738522 h 738522"/>
                    <a:gd name="connsiteX7" fmla="*/ 272182 w 663725"/>
                    <a:gd name="connsiteY7" fmla="*/ 738522 h 738522"/>
                    <a:gd name="connsiteX8" fmla="*/ 0 w 663725"/>
                    <a:gd name="connsiteY8" fmla="*/ 466340 h 738522"/>
                    <a:gd name="connsiteX9" fmla="*/ 0 w 663725"/>
                    <a:gd name="connsiteY9" fmla="*/ 408645 h 738522"/>
                    <a:gd name="connsiteX10" fmla="*/ 145440 w 663725"/>
                    <a:gd name="connsiteY10" fmla="*/ 135106 h 738522"/>
                    <a:gd name="connsiteX11" fmla="*/ 148325 w 663725"/>
                    <a:gd name="connsiteY11" fmla="*/ 133540 h 738522"/>
                    <a:gd name="connsiteX12" fmla="*/ 149885 w 663725"/>
                    <a:gd name="connsiteY12" fmla="*/ 128515 h 738522"/>
                    <a:gd name="connsiteX13" fmla="*/ 343769 w 663725"/>
                    <a:gd name="connsiteY13" fmla="*/ 0 h 73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63725" h="738522">
                      <a:moveTo>
                        <a:pt x="343769" y="0"/>
                      </a:moveTo>
                      <a:cubicBezTo>
                        <a:pt x="430928" y="0"/>
                        <a:pt x="505710" y="52992"/>
                        <a:pt x="537653" y="128515"/>
                      </a:cubicBezTo>
                      <a:lnTo>
                        <a:pt x="547072" y="158857"/>
                      </a:lnTo>
                      <a:lnTo>
                        <a:pt x="567106" y="175387"/>
                      </a:lnTo>
                      <a:cubicBezTo>
                        <a:pt x="626802" y="235083"/>
                        <a:pt x="663725" y="317552"/>
                        <a:pt x="663725" y="408645"/>
                      </a:cubicBezTo>
                      <a:lnTo>
                        <a:pt x="663725" y="466340"/>
                      </a:lnTo>
                      <a:cubicBezTo>
                        <a:pt x="663725" y="616662"/>
                        <a:pt x="541865" y="738522"/>
                        <a:pt x="391543" y="738522"/>
                      </a:cubicBezTo>
                      <a:lnTo>
                        <a:pt x="272182" y="738522"/>
                      </a:lnTo>
                      <a:cubicBezTo>
                        <a:pt x="121860" y="738522"/>
                        <a:pt x="0" y="616662"/>
                        <a:pt x="0" y="466340"/>
                      </a:cubicBezTo>
                      <a:lnTo>
                        <a:pt x="0" y="408645"/>
                      </a:lnTo>
                      <a:cubicBezTo>
                        <a:pt x="0" y="294779"/>
                        <a:pt x="57692" y="194387"/>
                        <a:pt x="145440" y="135106"/>
                      </a:cubicBezTo>
                      <a:lnTo>
                        <a:pt x="148325" y="133540"/>
                      </a:lnTo>
                      <a:lnTo>
                        <a:pt x="149885" y="128515"/>
                      </a:lnTo>
                      <a:cubicBezTo>
                        <a:pt x="181828" y="52992"/>
                        <a:pt x="256610" y="0"/>
                        <a:pt x="34376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3B8C9CC6-51B4-2844-D77F-3839702A514F}"/>
                    </a:ext>
                  </a:extLst>
                </p:cNvPr>
                <p:cNvSpPr/>
                <p:nvPr/>
              </p:nvSpPr>
              <p:spPr>
                <a:xfrm>
                  <a:off x="5463073" y="5101742"/>
                  <a:ext cx="643816" cy="372370"/>
                </a:xfrm>
                <a:custGeom>
                  <a:avLst/>
                  <a:gdLst>
                    <a:gd name="connsiteX0" fmla="*/ 0 w 881062"/>
                    <a:gd name="connsiteY0" fmla="*/ 266700 h 509588"/>
                    <a:gd name="connsiteX1" fmla="*/ 23812 w 881062"/>
                    <a:gd name="connsiteY1" fmla="*/ 426244 h 509588"/>
                    <a:gd name="connsiteX2" fmla="*/ 102393 w 881062"/>
                    <a:gd name="connsiteY2" fmla="*/ 509588 h 509588"/>
                    <a:gd name="connsiteX3" fmla="*/ 685800 w 881062"/>
                    <a:gd name="connsiteY3" fmla="*/ 509588 h 509588"/>
                    <a:gd name="connsiteX4" fmla="*/ 881062 w 881062"/>
                    <a:gd name="connsiteY4" fmla="*/ 388144 h 509588"/>
                    <a:gd name="connsiteX5" fmla="*/ 740568 w 881062"/>
                    <a:gd name="connsiteY5" fmla="*/ 204788 h 509588"/>
                    <a:gd name="connsiteX6" fmla="*/ 666750 w 881062"/>
                    <a:gd name="connsiteY6" fmla="*/ 61913 h 509588"/>
                    <a:gd name="connsiteX7" fmla="*/ 550068 w 881062"/>
                    <a:gd name="connsiteY7" fmla="*/ 0 h 509588"/>
                    <a:gd name="connsiteX8" fmla="*/ 171450 w 881062"/>
                    <a:gd name="connsiteY8" fmla="*/ 0 h 509588"/>
                    <a:gd name="connsiteX9" fmla="*/ 171450 w 881062"/>
                    <a:gd name="connsiteY9" fmla="*/ 35719 h 509588"/>
                    <a:gd name="connsiteX10" fmla="*/ 135731 w 881062"/>
                    <a:gd name="connsiteY10" fmla="*/ 138113 h 509588"/>
                    <a:gd name="connsiteX11" fmla="*/ 52387 w 881062"/>
                    <a:gd name="connsiteY11" fmla="*/ 235744 h 509588"/>
                    <a:gd name="connsiteX12" fmla="*/ 0 w 881062"/>
                    <a:gd name="connsiteY12" fmla="*/ 266700 h 509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81062" h="509588">
                      <a:moveTo>
                        <a:pt x="0" y="266700"/>
                      </a:moveTo>
                      <a:lnTo>
                        <a:pt x="23812" y="426244"/>
                      </a:lnTo>
                      <a:lnTo>
                        <a:pt x="102393" y="509588"/>
                      </a:lnTo>
                      <a:lnTo>
                        <a:pt x="685800" y="509588"/>
                      </a:lnTo>
                      <a:lnTo>
                        <a:pt x="881062" y="388144"/>
                      </a:lnTo>
                      <a:lnTo>
                        <a:pt x="740568" y="204788"/>
                      </a:lnTo>
                      <a:lnTo>
                        <a:pt x="666750" y="61913"/>
                      </a:lnTo>
                      <a:lnTo>
                        <a:pt x="550068" y="0"/>
                      </a:lnTo>
                      <a:lnTo>
                        <a:pt x="171450" y="0"/>
                      </a:lnTo>
                      <a:lnTo>
                        <a:pt x="171450" y="35719"/>
                      </a:lnTo>
                      <a:lnTo>
                        <a:pt x="135731" y="138113"/>
                      </a:lnTo>
                      <a:lnTo>
                        <a:pt x="52387" y="235744"/>
                      </a:lnTo>
                      <a:lnTo>
                        <a:pt x="0" y="26670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A5488065-38A0-0247-6687-A9850C7A7958}"/>
                    </a:ext>
                  </a:extLst>
                </p:cNvPr>
                <p:cNvSpPr/>
                <p:nvPr/>
              </p:nvSpPr>
              <p:spPr>
                <a:xfrm>
                  <a:off x="5529664" y="4720565"/>
                  <a:ext cx="423230" cy="730926"/>
                </a:xfrm>
                <a:custGeom>
                  <a:avLst/>
                  <a:gdLst>
                    <a:gd name="connsiteX0" fmla="*/ 256853 w 579190"/>
                    <a:gd name="connsiteY0" fmla="*/ 0 h 1000273"/>
                    <a:gd name="connsiteX1" fmla="*/ 508488 w 579190"/>
                    <a:gd name="connsiteY1" fmla="*/ 205088 h 1000273"/>
                    <a:gd name="connsiteX2" fmla="*/ 512646 w 579190"/>
                    <a:gd name="connsiteY2" fmla="*/ 246340 h 1000273"/>
                    <a:gd name="connsiteX3" fmla="*/ 535756 w 579190"/>
                    <a:gd name="connsiteY3" fmla="*/ 251006 h 1000273"/>
                    <a:gd name="connsiteX4" fmla="*/ 579190 w 579190"/>
                    <a:gd name="connsiteY4" fmla="*/ 316533 h 1000273"/>
                    <a:gd name="connsiteX5" fmla="*/ 579190 w 579190"/>
                    <a:gd name="connsiteY5" fmla="*/ 391526 h 1000273"/>
                    <a:gd name="connsiteX6" fmla="*/ 520512 w 579190"/>
                    <a:gd name="connsiteY6" fmla="*/ 450204 h 1000273"/>
                    <a:gd name="connsiteX7" fmla="*/ 513706 w 579190"/>
                    <a:gd name="connsiteY7" fmla="*/ 450204 h 1000273"/>
                    <a:gd name="connsiteX8" fmla="*/ 513706 w 579190"/>
                    <a:gd name="connsiteY8" fmla="*/ 454870 h 1000273"/>
                    <a:gd name="connsiteX9" fmla="*/ 497052 w 579190"/>
                    <a:gd name="connsiteY9" fmla="*/ 537362 h 1000273"/>
                    <a:gd name="connsiteX10" fmla="*/ 488121 w 579190"/>
                    <a:gd name="connsiteY10" fmla="*/ 550609 h 1000273"/>
                    <a:gd name="connsiteX11" fmla="*/ 504181 w 579190"/>
                    <a:gd name="connsiteY11" fmla="*/ 638323 h 1000273"/>
                    <a:gd name="connsiteX12" fmla="*/ 487512 w 579190"/>
                    <a:gd name="connsiteY12" fmla="*/ 731192 h 1000273"/>
                    <a:gd name="connsiteX13" fmla="*/ 318444 w 579190"/>
                    <a:gd name="connsiteY13" fmla="*/ 883592 h 1000273"/>
                    <a:gd name="connsiteX14" fmla="*/ 194619 w 579190"/>
                    <a:gd name="connsiteY14" fmla="*/ 1000273 h 1000273"/>
                    <a:gd name="connsiteX15" fmla="*/ 68412 w 579190"/>
                    <a:gd name="connsiteY15" fmla="*/ 759767 h 1000273"/>
                    <a:gd name="connsiteX16" fmla="*/ 68412 w 579190"/>
                    <a:gd name="connsiteY16" fmla="*/ 609001 h 1000273"/>
                    <a:gd name="connsiteX17" fmla="*/ 62073 w 579190"/>
                    <a:gd name="connsiteY17" fmla="*/ 604726 h 1000273"/>
                    <a:gd name="connsiteX18" fmla="*/ 0 w 579190"/>
                    <a:gd name="connsiteY18" fmla="*/ 454870 h 1000273"/>
                    <a:gd name="connsiteX19" fmla="*/ 0 w 579190"/>
                    <a:gd name="connsiteY19" fmla="*/ 256853 h 1000273"/>
                    <a:gd name="connsiteX20" fmla="*/ 256853 w 579190"/>
                    <a:gd name="connsiteY20" fmla="*/ 0 h 1000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79190" h="1000273">
                      <a:moveTo>
                        <a:pt x="256853" y="0"/>
                      </a:moveTo>
                      <a:cubicBezTo>
                        <a:pt x="380977" y="0"/>
                        <a:pt x="484537" y="88044"/>
                        <a:pt x="508488" y="205088"/>
                      </a:cubicBezTo>
                      <a:lnTo>
                        <a:pt x="512646" y="246340"/>
                      </a:lnTo>
                      <a:lnTo>
                        <a:pt x="535756" y="251006"/>
                      </a:lnTo>
                      <a:cubicBezTo>
                        <a:pt x="561280" y="261802"/>
                        <a:pt x="579190" y="287076"/>
                        <a:pt x="579190" y="316533"/>
                      </a:cubicBezTo>
                      <a:lnTo>
                        <a:pt x="579190" y="391526"/>
                      </a:lnTo>
                      <a:cubicBezTo>
                        <a:pt x="579190" y="423933"/>
                        <a:pt x="552919" y="450204"/>
                        <a:pt x="520512" y="450204"/>
                      </a:cubicBezTo>
                      <a:lnTo>
                        <a:pt x="513706" y="450204"/>
                      </a:lnTo>
                      <a:lnTo>
                        <a:pt x="513706" y="454870"/>
                      </a:lnTo>
                      <a:cubicBezTo>
                        <a:pt x="513706" y="484131"/>
                        <a:pt x="507776" y="512008"/>
                        <a:pt x="497052" y="537362"/>
                      </a:cubicBezTo>
                      <a:lnTo>
                        <a:pt x="488121" y="550609"/>
                      </a:lnTo>
                      <a:lnTo>
                        <a:pt x="504181" y="638323"/>
                      </a:lnTo>
                      <a:lnTo>
                        <a:pt x="487512" y="731192"/>
                      </a:lnTo>
                      <a:lnTo>
                        <a:pt x="318444" y="883592"/>
                      </a:lnTo>
                      <a:lnTo>
                        <a:pt x="194619" y="1000273"/>
                      </a:lnTo>
                      <a:lnTo>
                        <a:pt x="68412" y="759767"/>
                      </a:lnTo>
                      <a:lnTo>
                        <a:pt x="68412" y="609001"/>
                      </a:lnTo>
                      <a:lnTo>
                        <a:pt x="62073" y="604726"/>
                      </a:lnTo>
                      <a:cubicBezTo>
                        <a:pt x="23721" y="566375"/>
                        <a:pt x="0" y="513393"/>
                        <a:pt x="0" y="454870"/>
                      </a:cubicBezTo>
                      <a:lnTo>
                        <a:pt x="0" y="256853"/>
                      </a:lnTo>
                      <a:cubicBezTo>
                        <a:pt x="0" y="114997"/>
                        <a:pt x="114997" y="0"/>
                        <a:pt x="25685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C4224B9B-9A31-F186-44E9-8E7F0D8149F2}"/>
                    </a:ext>
                  </a:extLst>
                </p:cNvPr>
                <p:cNvSpPr/>
                <p:nvPr/>
              </p:nvSpPr>
              <p:spPr>
                <a:xfrm>
                  <a:off x="5530934" y="5113923"/>
                  <a:ext cx="408911" cy="356709"/>
                </a:xfrm>
                <a:custGeom>
                  <a:avLst/>
                  <a:gdLst>
                    <a:gd name="connsiteX0" fmla="*/ 59532 w 559594"/>
                    <a:gd name="connsiteY0" fmla="*/ 78582 h 473869"/>
                    <a:gd name="connsiteX1" fmla="*/ 71438 w 559594"/>
                    <a:gd name="connsiteY1" fmla="*/ 200025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9050 w 559594"/>
                    <a:gd name="connsiteY11" fmla="*/ 216694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78582 h 473869"/>
                    <a:gd name="connsiteX1" fmla="*/ 80963 w 559594"/>
                    <a:gd name="connsiteY1" fmla="*/ 204788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9050 w 559594"/>
                    <a:gd name="connsiteY11" fmla="*/ 216694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78582 h 473869"/>
                    <a:gd name="connsiteX1" fmla="*/ 80963 w 559594"/>
                    <a:gd name="connsiteY1" fmla="*/ 204788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6668 w 559594"/>
                    <a:gd name="connsiteY11" fmla="*/ 230982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78582 h 473869"/>
                    <a:gd name="connsiteX1" fmla="*/ 80963 w 559594"/>
                    <a:gd name="connsiteY1" fmla="*/ 204788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6668 w 559594"/>
                    <a:gd name="connsiteY11" fmla="*/ 230982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80963 h 476250"/>
                    <a:gd name="connsiteX1" fmla="*/ 80963 w 559594"/>
                    <a:gd name="connsiteY1" fmla="*/ 207169 h 476250"/>
                    <a:gd name="connsiteX2" fmla="*/ 200025 w 559594"/>
                    <a:gd name="connsiteY2" fmla="*/ 435769 h 476250"/>
                    <a:gd name="connsiteX3" fmla="*/ 461963 w 559594"/>
                    <a:gd name="connsiteY3" fmla="*/ 180975 h 476250"/>
                    <a:gd name="connsiteX4" fmla="*/ 509588 w 559594"/>
                    <a:gd name="connsiteY4" fmla="*/ 83344 h 476250"/>
                    <a:gd name="connsiteX5" fmla="*/ 481013 w 559594"/>
                    <a:gd name="connsiteY5" fmla="*/ 0 h 476250"/>
                    <a:gd name="connsiteX6" fmla="*/ 559594 w 559594"/>
                    <a:gd name="connsiteY6" fmla="*/ 47625 h 476250"/>
                    <a:gd name="connsiteX7" fmla="*/ 533400 w 559594"/>
                    <a:gd name="connsiteY7" fmla="*/ 192881 h 476250"/>
                    <a:gd name="connsiteX8" fmla="*/ 340519 w 559594"/>
                    <a:gd name="connsiteY8" fmla="*/ 476250 h 476250"/>
                    <a:gd name="connsiteX9" fmla="*/ 116682 w 559594"/>
                    <a:gd name="connsiteY9" fmla="*/ 476250 h 476250"/>
                    <a:gd name="connsiteX10" fmla="*/ 45244 w 559594"/>
                    <a:gd name="connsiteY10" fmla="*/ 300038 h 476250"/>
                    <a:gd name="connsiteX11" fmla="*/ 16668 w 559594"/>
                    <a:gd name="connsiteY11" fmla="*/ 233363 h 476250"/>
                    <a:gd name="connsiteX12" fmla="*/ 0 w 559594"/>
                    <a:gd name="connsiteY12" fmla="*/ 159544 h 476250"/>
                    <a:gd name="connsiteX13" fmla="*/ 59532 w 559594"/>
                    <a:gd name="connsiteY13" fmla="*/ 80963 h 476250"/>
                    <a:gd name="connsiteX0" fmla="*/ 59532 w 559594"/>
                    <a:gd name="connsiteY0" fmla="*/ 80963 h 476250"/>
                    <a:gd name="connsiteX1" fmla="*/ 80963 w 559594"/>
                    <a:gd name="connsiteY1" fmla="*/ 207169 h 476250"/>
                    <a:gd name="connsiteX2" fmla="*/ 200025 w 559594"/>
                    <a:gd name="connsiteY2" fmla="*/ 435769 h 476250"/>
                    <a:gd name="connsiteX3" fmla="*/ 461963 w 559594"/>
                    <a:gd name="connsiteY3" fmla="*/ 180975 h 476250"/>
                    <a:gd name="connsiteX4" fmla="*/ 502445 w 559594"/>
                    <a:gd name="connsiteY4" fmla="*/ 85725 h 476250"/>
                    <a:gd name="connsiteX5" fmla="*/ 481013 w 559594"/>
                    <a:gd name="connsiteY5" fmla="*/ 0 h 476250"/>
                    <a:gd name="connsiteX6" fmla="*/ 559594 w 559594"/>
                    <a:gd name="connsiteY6" fmla="*/ 47625 h 476250"/>
                    <a:gd name="connsiteX7" fmla="*/ 533400 w 559594"/>
                    <a:gd name="connsiteY7" fmla="*/ 192881 h 476250"/>
                    <a:gd name="connsiteX8" fmla="*/ 340519 w 559594"/>
                    <a:gd name="connsiteY8" fmla="*/ 476250 h 476250"/>
                    <a:gd name="connsiteX9" fmla="*/ 116682 w 559594"/>
                    <a:gd name="connsiteY9" fmla="*/ 476250 h 476250"/>
                    <a:gd name="connsiteX10" fmla="*/ 45244 w 559594"/>
                    <a:gd name="connsiteY10" fmla="*/ 300038 h 476250"/>
                    <a:gd name="connsiteX11" fmla="*/ 16668 w 559594"/>
                    <a:gd name="connsiteY11" fmla="*/ 233363 h 476250"/>
                    <a:gd name="connsiteX12" fmla="*/ 0 w 559594"/>
                    <a:gd name="connsiteY12" fmla="*/ 159544 h 476250"/>
                    <a:gd name="connsiteX13" fmla="*/ 59532 w 559594"/>
                    <a:gd name="connsiteY13" fmla="*/ 80963 h 476250"/>
                    <a:gd name="connsiteX0" fmla="*/ 59532 w 559594"/>
                    <a:gd name="connsiteY0" fmla="*/ 92869 h 488156"/>
                    <a:gd name="connsiteX1" fmla="*/ 80963 w 559594"/>
                    <a:gd name="connsiteY1" fmla="*/ 219075 h 488156"/>
                    <a:gd name="connsiteX2" fmla="*/ 200025 w 559594"/>
                    <a:gd name="connsiteY2" fmla="*/ 447675 h 488156"/>
                    <a:gd name="connsiteX3" fmla="*/ 461963 w 559594"/>
                    <a:gd name="connsiteY3" fmla="*/ 192881 h 488156"/>
                    <a:gd name="connsiteX4" fmla="*/ 502445 w 559594"/>
                    <a:gd name="connsiteY4" fmla="*/ 97631 h 488156"/>
                    <a:gd name="connsiteX5" fmla="*/ 483395 w 559594"/>
                    <a:gd name="connsiteY5" fmla="*/ 0 h 488156"/>
                    <a:gd name="connsiteX6" fmla="*/ 559594 w 559594"/>
                    <a:gd name="connsiteY6" fmla="*/ 59531 h 488156"/>
                    <a:gd name="connsiteX7" fmla="*/ 533400 w 559594"/>
                    <a:gd name="connsiteY7" fmla="*/ 204787 h 488156"/>
                    <a:gd name="connsiteX8" fmla="*/ 340519 w 559594"/>
                    <a:gd name="connsiteY8" fmla="*/ 488156 h 488156"/>
                    <a:gd name="connsiteX9" fmla="*/ 116682 w 559594"/>
                    <a:gd name="connsiteY9" fmla="*/ 488156 h 488156"/>
                    <a:gd name="connsiteX10" fmla="*/ 45244 w 559594"/>
                    <a:gd name="connsiteY10" fmla="*/ 311944 h 488156"/>
                    <a:gd name="connsiteX11" fmla="*/ 16668 w 559594"/>
                    <a:gd name="connsiteY11" fmla="*/ 245269 h 488156"/>
                    <a:gd name="connsiteX12" fmla="*/ 0 w 559594"/>
                    <a:gd name="connsiteY12" fmla="*/ 171450 h 488156"/>
                    <a:gd name="connsiteX13" fmla="*/ 59532 w 559594"/>
                    <a:gd name="connsiteY13" fmla="*/ 92869 h 488156"/>
                    <a:gd name="connsiteX0" fmla="*/ 59532 w 559594"/>
                    <a:gd name="connsiteY0" fmla="*/ 92869 h 488156"/>
                    <a:gd name="connsiteX1" fmla="*/ 80963 w 559594"/>
                    <a:gd name="connsiteY1" fmla="*/ 219075 h 488156"/>
                    <a:gd name="connsiteX2" fmla="*/ 200025 w 559594"/>
                    <a:gd name="connsiteY2" fmla="*/ 447675 h 488156"/>
                    <a:gd name="connsiteX3" fmla="*/ 461963 w 559594"/>
                    <a:gd name="connsiteY3" fmla="*/ 192881 h 488156"/>
                    <a:gd name="connsiteX4" fmla="*/ 502445 w 559594"/>
                    <a:gd name="connsiteY4" fmla="*/ 97631 h 488156"/>
                    <a:gd name="connsiteX5" fmla="*/ 483395 w 559594"/>
                    <a:gd name="connsiteY5" fmla="*/ 0 h 488156"/>
                    <a:gd name="connsiteX6" fmla="*/ 559594 w 559594"/>
                    <a:gd name="connsiteY6" fmla="*/ 42862 h 488156"/>
                    <a:gd name="connsiteX7" fmla="*/ 533400 w 559594"/>
                    <a:gd name="connsiteY7" fmla="*/ 204787 h 488156"/>
                    <a:gd name="connsiteX8" fmla="*/ 340519 w 559594"/>
                    <a:gd name="connsiteY8" fmla="*/ 488156 h 488156"/>
                    <a:gd name="connsiteX9" fmla="*/ 116682 w 559594"/>
                    <a:gd name="connsiteY9" fmla="*/ 488156 h 488156"/>
                    <a:gd name="connsiteX10" fmla="*/ 45244 w 559594"/>
                    <a:gd name="connsiteY10" fmla="*/ 311944 h 488156"/>
                    <a:gd name="connsiteX11" fmla="*/ 16668 w 559594"/>
                    <a:gd name="connsiteY11" fmla="*/ 245269 h 488156"/>
                    <a:gd name="connsiteX12" fmla="*/ 0 w 559594"/>
                    <a:gd name="connsiteY12" fmla="*/ 171450 h 488156"/>
                    <a:gd name="connsiteX13" fmla="*/ 59532 w 559594"/>
                    <a:gd name="connsiteY13" fmla="*/ 92869 h 488156"/>
                    <a:gd name="connsiteX0" fmla="*/ 59532 w 559594"/>
                    <a:gd name="connsiteY0" fmla="*/ 92869 h 488156"/>
                    <a:gd name="connsiteX1" fmla="*/ 80963 w 559594"/>
                    <a:gd name="connsiteY1" fmla="*/ 219075 h 488156"/>
                    <a:gd name="connsiteX2" fmla="*/ 200025 w 559594"/>
                    <a:gd name="connsiteY2" fmla="*/ 447675 h 488156"/>
                    <a:gd name="connsiteX3" fmla="*/ 461963 w 559594"/>
                    <a:gd name="connsiteY3" fmla="*/ 192881 h 488156"/>
                    <a:gd name="connsiteX4" fmla="*/ 502445 w 559594"/>
                    <a:gd name="connsiteY4" fmla="*/ 97631 h 488156"/>
                    <a:gd name="connsiteX5" fmla="*/ 483395 w 559594"/>
                    <a:gd name="connsiteY5" fmla="*/ 0 h 488156"/>
                    <a:gd name="connsiteX6" fmla="*/ 559594 w 559594"/>
                    <a:gd name="connsiteY6" fmla="*/ 42862 h 488156"/>
                    <a:gd name="connsiteX7" fmla="*/ 535782 w 559594"/>
                    <a:gd name="connsiteY7" fmla="*/ 211930 h 488156"/>
                    <a:gd name="connsiteX8" fmla="*/ 340519 w 559594"/>
                    <a:gd name="connsiteY8" fmla="*/ 488156 h 488156"/>
                    <a:gd name="connsiteX9" fmla="*/ 116682 w 559594"/>
                    <a:gd name="connsiteY9" fmla="*/ 488156 h 488156"/>
                    <a:gd name="connsiteX10" fmla="*/ 45244 w 559594"/>
                    <a:gd name="connsiteY10" fmla="*/ 311944 h 488156"/>
                    <a:gd name="connsiteX11" fmla="*/ 16668 w 559594"/>
                    <a:gd name="connsiteY11" fmla="*/ 245269 h 488156"/>
                    <a:gd name="connsiteX12" fmla="*/ 0 w 559594"/>
                    <a:gd name="connsiteY12" fmla="*/ 171450 h 488156"/>
                    <a:gd name="connsiteX13" fmla="*/ 59532 w 559594"/>
                    <a:gd name="connsiteY13" fmla="*/ 92869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9594" h="488156">
                      <a:moveTo>
                        <a:pt x="59532" y="92869"/>
                      </a:moveTo>
                      <a:lnTo>
                        <a:pt x="80963" y="219075"/>
                      </a:lnTo>
                      <a:lnTo>
                        <a:pt x="200025" y="447675"/>
                      </a:lnTo>
                      <a:lnTo>
                        <a:pt x="461963" y="192881"/>
                      </a:lnTo>
                      <a:lnTo>
                        <a:pt x="502445" y="97631"/>
                      </a:lnTo>
                      <a:lnTo>
                        <a:pt x="483395" y="0"/>
                      </a:lnTo>
                      <a:lnTo>
                        <a:pt x="559594" y="42862"/>
                      </a:lnTo>
                      <a:lnTo>
                        <a:pt x="535782" y="211930"/>
                      </a:lnTo>
                      <a:lnTo>
                        <a:pt x="340519" y="488156"/>
                      </a:lnTo>
                      <a:lnTo>
                        <a:pt x="116682" y="488156"/>
                      </a:lnTo>
                      <a:lnTo>
                        <a:pt x="45244" y="311944"/>
                      </a:lnTo>
                      <a:lnTo>
                        <a:pt x="16668" y="245269"/>
                      </a:lnTo>
                      <a:cubicBezTo>
                        <a:pt x="-794" y="218282"/>
                        <a:pt x="5556" y="196056"/>
                        <a:pt x="0" y="171450"/>
                      </a:cubicBezTo>
                      <a:lnTo>
                        <a:pt x="59532" y="92869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3FC4D9F9-B31B-192F-3379-D2E2A85D3F53}"/>
                  </a:ext>
                </a:extLst>
              </p:cNvPr>
              <p:cNvSpPr/>
              <p:nvPr/>
            </p:nvSpPr>
            <p:spPr>
              <a:xfrm>
                <a:off x="3847804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701BE1CC-1B0A-5E8F-F595-B5564D7CF000}"/>
                </a:ext>
              </a:extLst>
            </p:cNvPr>
            <p:cNvGrpSpPr/>
            <p:nvPr/>
          </p:nvGrpSpPr>
          <p:grpSpPr>
            <a:xfrm>
              <a:off x="4150435" y="2447553"/>
              <a:ext cx="1472828" cy="724272"/>
              <a:chOff x="6811226" y="4434124"/>
              <a:chExt cx="2711659" cy="1333475"/>
            </a:xfrm>
          </p:grpSpPr>
          <p:sp>
            <p:nvSpPr>
              <p:cNvPr id="320" name="正方形/長方形 319">
                <a:extLst>
                  <a:ext uri="{FF2B5EF4-FFF2-40B4-BE49-F238E27FC236}">
                    <a16:creationId xmlns:a16="http://schemas.microsoft.com/office/drawing/2014/main" id="{F570B1C6-4C15-E918-CF30-DA85C6ED69AD}"/>
                  </a:ext>
                </a:extLst>
              </p:cNvPr>
              <p:cNvSpPr/>
              <p:nvPr/>
            </p:nvSpPr>
            <p:spPr>
              <a:xfrm>
                <a:off x="6811226" y="4434124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四角形: 角を丸くする 320">
                <a:extLst>
                  <a:ext uri="{FF2B5EF4-FFF2-40B4-BE49-F238E27FC236}">
                    <a16:creationId xmlns:a16="http://schemas.microsoft.com/office/drawing/2014/main" id="{6EDCFD91-FDF0-6B05-476A-49243C1321E9}"/>
                  </a:ext>
                </a:extLst>
              </p:cNvPr>
              <p:cNvSpPr/>
              <p:nvPr/>
            </p:nvSpPr>
            <p:spPr>
              <a:xfrm>
                <a:off x="6912999" y="4542294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062AD254-165A-39D0-00AA-32E6E1C1167E}"/>
                  </a:ext>
                </a:extLst>
              </p:cNvPr>
              <p:cNvSpPr/>
              <p:nvPr/>
            </p:nvSpPr>
            <p:spPr>
              <a:xfrm>
                <a:off x="7270605" y="4853916"/>
                <a:ext cx="1042864" cy="52094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3398F97D-86AC-F9E4-DBA6-528B5AB258B9}"/>
                  </a:ext>
                </a:extLst>
              </p:cNvPr>
              <p:cNvGrpSpPr/>
              <p:nvPr/>
            </p:nvGrpSpPr>
            <p:grpSpPr>
              <a:xfrm>
                <a:off x="8305103" y="4586690"/>
                <a:ext cx="1029966" cy="1076690"/>
                <a:chOff x="8452867" y="4586690"/>
                <a:chExt cx="882202" cy="922223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F4693FEB-C730-EF22-C44B-EA95D777EDDF}"/>
                    </a:ext>
                  </a:extLst>
                </p:cNvPr>
                <p:cNvSpPr/>
                <p:nvPr/>
              </p:nvSpPr>
              <p:spPr>
                <a:xfrm>
                  <a:off x="8642113" y="4586690"/>
                  <a:ext cx="459790" cy="468910"/>
                </a:xfrm>
                <a:custGeom>
                  <a:avLst/>
                  <a:gdLst>
                    <a:gd name="connsiteX0" fmla="*/ 251002 w 629223"/>
                    <a:gd name="connsiteY0" fmla="*/ 0 h 641703"/>
                    <a:gd name="connsiteX1" fmla="*/ 378222 w 629223"/>
                    <a:gd name="connsiteY1" fmla="*/ 0 h 641703"/>
                    <a:gd name="connsiteX2" fmla="*/ 437841 w 629223"/>
                    <a:gd name="connsiteY2" fmla="*/ 24695 h 641703"/>
                    <a:gd name="connsiteX3" fmla="*/ 450572 w 629223"/>
                    <a:gd name="connsiteY3" fmla="*/ 43577 h 641703"/>
                    <a:gd name="connsiteX4" fmla="*/ 483192 w 629223"/>
                    <a:gd name="connsiteY4" fmla="*/ 53703 h 641703"/>
                    <a:gd name="connsiteX5" fmla="*/ 629223 w 629223"/>
                    <a:gd name="connsiteY5" fmla="*/ 274013 h 641703"/>
                    <a:gd name="connsiteX6" fmla="*/ 629223 w 629223"/>
                    <a:gd name="connsiteY6" fmla="*/ 402603 h 641703"/>
                    <a:gd name="connsiteX7" fmla="*/ 390123 w 629223"/>
                    <a:gd name="connsiteY7" fmla="*/ 641703 h 641703"/>
                    <a:gd name="connsiteX8" fmla="*/ 239100 w 629223"/>
                    <a:gd name="connsiteY8" fmla="*/ 641703 h 641703"/>
                    <a:gd name="connsiteX9" fmla="*/ 0 w 629223"/>
                    <a:gd name="connsiteY9" fmla="*/ 402603 h 641703"/>
                    <a:gd name="connsiteX10" fmla="*/ 0 w 629223"/>
                    <a:gd name="connsiteY10" fmla="*/ 274013 h 641703"/>
                    <a:gd name="connsiteX11" fmla="*/ 146031 w 629223"/>
                    <a:gd name="connsiteY11" fmla="*/ 53703 h 641703"/>
                    <a:gd name="connsiteX12" fmla="*/ 178653 w 629223"/>
                    <a:gd name="connsiteY12" fmla="*/ 43577 h 641703"/>
                    <a:gd name="connsiteX13" fmla="*/ 191383 w 629223"/>
                    <a:gd name="connsiteY13" fmla="*/ 24695 h 641703"/>
                    <a:gd name="connsiteX14" fmla="*/ 251002 w 629223"/>
                    <a:gd name="connsiteY14" fmla="*/ 0 h 641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29223" h="641703">
                      <a:moveTo>
                        <a:pt x="251002" y="0"/>
                      </a:moveTo>
                      <a:lnTo>
                        <a:pt x="378222" y="0"/>
                      </a:lnTo>
                      <a:cubicBezTo>
                        <a:pt x="401505" y="0"/>
                        <a:pt x="422583" y="9438"/>
                        <a:pt x="437841" y="24695"/>
                      </a:cubicBezTo>
                      <a:lnTo>
                        <a:pt x="450572" y="43577"/>
                      </a:lnTo>
                      <a:lnTo>
                        <a:pt x="483192" y="53703"/>
                      </a:lnTo>
                      <a:cubicBezTo>
                        <a:pt x="569008" y="90000"/>
                        <a:pt x="629223" y="174975"/>
                        <a:pt x="629223" y="274013"/>
                      </a:cubicBezTo>
                      <a:lnTo>
                        <a:pt x="629223" y="402603"/>
                      </a:lnTo>
                      <a:cubicBezTo>
                        <a:pt x="629223" y="534654"/>
                        <a:pt x="522174" y="641703"/>
                        <a:pt x="390123" y="641703"/>
                      </a:cubicBezTo>
                      <a:lnTo>
                        <a:pt x="239100" y="641703"/>
                      </a:lnTo>
                      <a:cubicBezTo>
                        <a:pt x="107049" y="641703"/>
                        <a:pt x="0" y="534654"/>
                        <a:pt x="0" y="402603"/>
                      </a:cubicBezTo>
                      <a:lnTo>
                        <a:pt x="0" y="274013"/>
                      </a:lnTo>
                      <a:cubicBezTo>
                        <a:pt x="0" y="174975"/>
                        <a:pt x="60215" y="90000"/>
                        <a:pt x="146031" y="53703"/>
                      </a:cubicBezTo>
                      <a:lnTo>
                        <a:pt x="178653" y="43577"/>
                      </a:lnTo>
                      <a:lnTo>
                        <a:pt x="191383" y="24695"/>
                      </a:lnTo>
                      <a:cubicBezTo>
                        <a:pt x="206641" y="9438"/>
                        <a:pt x="227720" y="0"/>
                        <a:pt x="25100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A335E300-3642-7101-8F5A-CBE607593226}"/>
                    </a:ext>
                  </a:extLst>
                </p:cNvPr>
                <p:cNvSpPr/>
                <p:nvPr/>
              </p:nvSpPr>
              <p:spPr>
                <a:xfrm>
                  <a:off x="8452867" y="5094782"/>
                  <a:ext cx="882202" cy="414131"/>
                </a:xfrm>
                <a:custGeom>
                  <a:avLst/>
                  <a:gdLst>
                    <a:gd name="connsiteX0" fmla="*/ 0 w 1207293"/>
                    <a:gd name="connsiteY0" fmla="*/ 414338 h 566738"/>
                    <a:gd name="connsiteX1" fmla="*/ 0 w 1207293"/>
                    <a:gd name="connsiteY1" fmla="*/ 414338 h 566738"/>
                    <a:gd name="connsiteX2" fmla="*/ 216693 w 1207293"/>
                    <a:gd name="connsiteY2" fmla="*/ 566738 h 566738"/>
                    <a:gd name="connsiteX3" fmla="*/ 988218 w 1207293"/>
                    <a:gd name="connsiteY3" fmla="*/ 566738 h 566738"/>
                    <a:gd name="connsiteX4" fmla="*/ 1207293 w 1207293"/>
                    <a:gd name="connsiteY4" fmla="*/ 347663 h 566738"/>
                    <a:gd name="connsiteX5" fmla="*/ 966787 w 1207293"/>
                    <a:gd name="connsiteY5" fmla="*/ 269081 h 566738"/>
                    <a:gd name="connsiteX6" fmla="*/ 831056 w 1207293"/>
                    <a:gd name="connsiteY6" fmla="*/ 107156 h 566738"/>
                    <a:gd name="connsiteX7" fmla="*/ 771525 w 1207293"/>
                    <a:gd name="connsiteY7" fmla="*/ 0 h 566738"/>
                    <a:gd name="connsiteX8" fmla="*/ 330993 w 1207293"/>
                    <a:gd name="connsiteY8" fmla="*/ 0 h 566738"/>
                    <a:gd name="connsiteX9" fmla="*/ 319087 w 1207293"/>
                    <a:gd name="connsiteY9" fmla="*/ 133350 h 566738"/>
                    <a:gd name="connsiteX10" fmla="*/ 0 w 1207293"/>
                    <a:gd name="connsiteY10" fmla="*/ 414338 h 566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7293" h="566738">
                      <a:moveTo>
                        <a:pt x="0" y="414338"/>
                      </a:moveTo>
                      <a:lnTo>
                        <a:pt x="0" y="414338"/>
                      </a:lnTo>
                      <a:lnTo>
                        <a:pt x="216693" y="566738"/>
                      </a:lnTo>
                      <a:lnTo>
                        <a:pt x="988218" y="566738"/>
                      </a:lnTo>
                      <a:lnTo>
                        <a:pt x="1207293" y="347663"/>
                      </a:lnTo>
                      <a:lnTo>
                        <a:pt x="966787" y="269081"/>
                      </a:lnTo>
                      <a:lnTo>
                        <a:pt x="831056" y="107156"/>
                      </a:lnTo>
                      <a:lnTo>
                        <a:pt x="771525" y="0"/>
                      </a:lnTo>
                      <a:lnTo>
                        <a:pt x="330993" y="0"/>
                      </a:lnTo>
                      <a:lnTo>
                        <a:pt x="319087" y="133350"/>
                      </a:lnTo>
                      <a:lnTo>
                        <a:pt x="0" y="41433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26D26532-B79B-4DB9-D9BE-19E5A4472BC2}"/>
                    </a:ext>
                  </a:extLst>
                </p:cNvPr>
                <p:cNvSpPr/>
                <p:nvPr/>
              </p:nvSpPr>
              <p:spPr>
                <a:xfrm>
                  <a:off x="8687773" y="5141764"/>
                  <a:ext cx="354969" cy="367149"/>
                </a:xfrm>
                <a:custGeom>
                  <a:avLst/>
                  <a:gdLst>
                    <a:gd name="connsiteX0" fmla="*/ 0 w 485775"/>
                    <a:gd name="connsiteY0" fmla="*/ 66675 h 502444"/>
                    <a:gd name="connsiteX1" fmla="*/ 23813 w 485775"/>
                    <a:gd name="connsiteY1" fmla="*/ 433387 h 502444"/>
                    <a:gd name="connsiteX2" fmla="*/ 73819 w 485775"/>
                    <a:gd name="connsiteY2" fmla="*/ 502444 h 502444"/>
                    <a:gd name="connsiteX3" fmla="*/ 104775 w 485775"/>
                    <a:gd name="connsiteY3" fmla="*/ 502444 h 502444"/>
                    <a:gd name="connsiteX4" fmla="*/ 381000 w 485775"/>
                    <a:gd name="connsiteY4" fmla="*/ 183356 h 502444"/>
                    <a:gd name="connsiteX5" fmla="*/ 485775 w 485775"/>
                    <a:gd name="connsiteY5" fmla="*/ 88106 h 502444"/>
                    <a:gd name="connsiteX6" fmla="*/ 461963 w 485775"/>
                    <a:gd name="connsiteY6" fmla="*/ 0 h 502444"/>
                    <a:gd name="connsiteX7" fmla="*/ 0 w 485775"/>
                    <a:gd name="connsiteY7" fmla="*/ 66675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775" h="502444">
                      <a:moveTo>
                        <a:pt x="0" y="66675"/>
                      </a:moveTo>
                      <a:lnTo>
                        <a:pt x="23813" y="433387"/>
                      </a:lnTo>
                      <a:lnTo>
                        <a:pt x="73819" y="502444"/>
                      </a:lnTo>
                      <a:lnTo>
                        <a:pt x="104775" y="502444"/>
                      </a:lnTo>
                      <a:lnTo>
                        <a:pt x="381000" y="183356"/>
                      </a:lnTo>
                      <a:lnTo>
                        <a:pt x="485775" y="88106"/>
                      </a:lnTo>
                      <a:lnTo>
                        <a:pt x="461963" y="0"/>
                      </a:lnTo>
                      <a:lnTo>
                        <a:pt x="0" y="66675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877E6CA9-017D-2ECE-8D83-30EC3D36CAEF}"/>
                    </a:ext>
                  </a:extLst>
                </p:cNvPr>
                <p:cNvSpPr/>
                <p:nvPr/>
              </p:nvSpPr>
              <p:spPr>
                <a:xfrm>
                  <a:off x="8673852" y="5314028"/>
                  <a:ext cx="252307" cy="116582"/>
                </a:xfrm>
                <a:custGeom>
                  <a:avLst/>
                  <a:gdLst>
                    <a:gd name="connsiteX0" fmla="*/ 0 w 311944"/>
                    <a:gd name="connsiteY0" fmla="*/ 57150 h 154781"/>
                    <a:gd name="connsiteX1" fmla="*/ 183357 w 311944"/>
                    <a:gd name="connsiteY1" fmla="*/ 0 h 154781"/>
                    <a:gd name="connsiteX2" fmla="*/ 311944 w 311944"/>
                    <a:gd name="connsiteY2" fmla="*/ 33337 h 154781"/>
                    <a:gd name="connsiteX3" fmla="*/ 300038 w 311944"/>
                    <a:gd name="connsiteY3" fmla="*/ 140493 h 154781"/>
                    <a:gd name="connsiteX4" fmla="*/ 209550 w 311944"/>
                    <a:gd name="connsiteY4" fmla="*/ 107156 h 154781"/>
                    <a:gd name="connsiteX5" fmla="*/ 128588 w 311944"/>
                    <a:gd name="connsiteY5" fmla="*/ 107156 h 154781"/>
                    <a:gd name="connsiteX6" fmla="*/ 23813 w 311944"/>
                    <a:gd name="connsiteY6" fmla="*/ 154781 h 154781"/>
                    <a:gd name="connsiteX7" fmla="*/ 0 w 311944"/>
                    <a:gd name="connsiteY7" fmla="*/ 57150 h 15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1944" h="154781">
                      <a:moveTo>
                        <a:pt x="0" y="57150"/>
                      </a:moveTo>
                      <a:lnTo>
                        <a:pt x="183357" y="0"/>
                      </a:lnTo>
                      <a:lnTo>
                        <a:pt x="311944" y="33337"/>
                      </a:lnTo>
                      <a:lnTo>
                        <a:pt x="300038" y="140493"/>
                      </a:lnTo>
                      <a:lnTo>
                        <a:pt x="209550" y="107156"/>
                      </a:lnTo>
                      <a:lnTo>
                        <a:pt x="128588" y="107156"/>
                      </a:lnTo>
                      <a:lnTo>
                        <a:pt x="23813" y="154781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3ED15B4C-0094-B5B7-A4C5-E166FF3C8B1A}"/>
                    </a:ext>
                  </a:extLst>
                </p:cNvPr>
                <p:cNvSpPr/>
                <p:nvPr/>
              </p:nvSpPr>
              <p:spPr>
                <a:xfrm>
                  <a:off x="8623861" y="4690641"/>
                  <a:ext cx="489788" cy="626867"/>
                </a:xfrm>
                <a:custGeom>
                  <a:avLst/>
                  <a:gdLst>
                    <a:gd name="connsiteX0" fmla="*/ 203901 w 670275"/>
                    <a:gd name="connsiteY0" fmla="*/ 0 h 857868"/>
                    <a:gd name="connsiteX1" fmla="*/ 428971 w 670275"/>
                    <a:gd name="connsiteY1" fmla="*/ 0 h 857868"/>
                    <a:gd name="connsiteX2" fmla="*/ 608735 w 670275"/>
                    <a:gd name="connsiteY2" fmla="*/ 179764 h 857868"/>
                    <a:gd name="connsiteX3" fmla="*/ 608735 w 670275"/>
                    <a:gd name="connsiteY3" fmla="*/ 278754 h 857868"/>
                    <a:gd name="connsiteX4" fmla="*/ 618140 w 670275"/>
                    <a:gd name="connsiteY4" fmla="*/ 278754 h 857868"/>
                    <a:gd name="connsiteX5" fmla="*/ 670275 w 670275"/>
                    <a:gd name="connsiteY5" fmla="*/ 330889 h 857868"/>
                    <a:gd name="connsiteX6" fmla="*/ 670275 w 670275"/>
                    <a:gd name="connsiteY6" fmla="*/ 441522 h 857868"/>
                    <a:gd name="connsiteX7" fmla="*/ 608735 w 670275"/>
                    <a:gd name="connsiteY7" fmla="*/ 503062 h 857868"/>
                    <a:gd name="connsiteX8" fmla="*/ 607831 w 670275"/>
                    <a:gd name="connsiteY8" fmla="*/ 502880 h 857868"/>
                    <a:gd name="connsiteX9" fmla="*/ 604972 w 670275"/>
                    <a:gd name="connsiteY9" fmla="*/ 531246 h 857868"/>
                    <a:gd name="connsiteX10" fmla="*/ 487190 w 670275"/>
                    <a:gd name="connsiteY10" fmla="*/ 667910 h 857868"/>
                    <a:gd name="connsiteX11" fmla="*/ 485460 w 670275"/>
                    <a:gd name="connsiteY11" fmla="*/ 668215 h 857868"/>
                    <a:gd name="connsiteX12" fmla="*/ 266057 w 670275"/>
                    <a:gd name="connsiteY12" fmla="*/ 857868 h 857868"/>
                    <a:gd name="connsiteX13" fmla="*/ 89845 w 670275"/>
                    <a:gd name="connsiteY13" fmla="*/ 703087 h 857868"/>
                    <a:gd name="connsiteX14" fmla="*/ 92590 w 670275"/>
                    <a:gd name="connsiteY14" fmla="*/ 634468 h 857868"/>
                    <a:gd name="connsiteX15" fmla="*/ 78392 w 670275"/>
                    <a:gd name="connsiteY15" fmla="*/ 624896 h 857868"/>
                    <a:gd name="connsiteX16" fmla="*/ 24137 w 670275"/>
                    <a:gd name="connsiteY16" fmla="*/ 493914 h 857868"/>
                    <a:gd name="connsiteX17" fmla="*/ 24137 w 670275"/>
                    <a:gd name="connsiteY17" fmla="*/ 407826 h 857868"/>
                    <a:gd name="connsiteX18" fmla="*/ 12111 w 670275"/>
                    <a:gd name="connsiteY18" fmla="*/ 402845 h 857868"/>
                    <a:gd name="connsiteX19" fmla="*/ 0 w 670275"/>
                    <a:gd name="connsiteY19" fmla="*/ 373605 h 857868"/>
                    <a:gd name="connsiteX20" fmla="*/ 0 w 670275"/>
                    <a:gd name="connsiteY20" fmla="*/ 301607 h 857868"/>
                    <a:gd name="connsiteX21" fmla="*/ 10261 w 670275"/>
                    <a:gd name="connsiteY21" fmla="*/ 276837 h 857868"/>
                    <a:gd name="connsiteX22" fmla="*/ 24137 w 670275"/>
                    <a:gd name="connsiteY22" fmla="*/ 271089 h 857868"/>
                    <a:gd name="connsiteX23" fmla="*/ 24137 w 670275"/>
                    <a:gd name="connsiteY23" fmla="*/ 179764 h 857868"/>
                    <a:gd name="connsiteX24" fmla="*/ 203901 w 670275"/>
                    <a:gd name="connsiteY24" fmla="*/ 0 h 857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70275" h="857868">
                      <a:moveTo>
                        <a:pt x="203901" y="0"/>
                      </a:moveTo>
                      <a:lnTo>
                        <a:pt x="428971" y="0"/>
                      </a:lnTo>
                      <a:cubicBezTo>
                        <a:pt x="528252" y="0"/>
                        <a:pt x="608735" y="80483"/>
                        <a:pt x="608735" y="179764"/>
                      </a:cubicBezTo>
                      <a:lnTo>
                        <a:pt x="608735" y="278754"/>
                      </a:lnTo>
                      <a:lnTo>
                        <a:pt x="618140" y="278754"/>
                      </a:lnTo>
                      <a:cubicBezTo>
                        <a:pt x="646933" y="278754"/>
                        <a:pt x="670275" y="302096"/>
                        <a:pt x="670275" y="330889"/>
                      </a:cubicBezTo>
                      <a:lnTo>
                        <a:pt x="670275" y="441522"/>
                      </a:lnTo>
                      <a:cubicBezTo>
                        <a:pt x="670275" y="475510"/>
                        <a:pt x="642723" y="503062"/>
                        <a:pt x="608735" y="503062"/>
                      </a:cubicBezTo>
                      <a:lnTo>
                        <a:pt x="607831" y="502880"/>
                      </a:lnTo>
                      <a:lnTo>
                        <a:pt x="604972" y="531246"/>
                      </a:lnTo>
                      <a:cubicBezTo>
                        <a:pt x="592017" y="594553"/>
                        <a:pt x="546768" y="646096"/>
                        <a:pt x="487190" y="667910"/>
                      </a:cubicBezTo>
                      <a:lnTo>
                        <a:pt x="485460" y="668215"/>
                      </a:lnTo>
                      <a:lnTo>
                        <a:pt x="266057" y="857868"/>
                      </a:lnTo>
                      <a:lnTo>
                        <a:pt x="89845" y="703087"/>
                      </a:lnTo>
                      <a:lnTo>
                        <a:pt x="92590" y="634468"/>
                      </a:lnTo>
                      <a:lnTo>
                        <a:pt x="78392" y="624896"/>
                      </a:lnTo>
                      <a:cubicBezTo>
                        <a:pt x="44870" y="591375"/>
                        <a:pt x="24137" y="545066"/>
                        <a:pt x="24137" y="493914"/>
                      </a:cubicBezTo>
                      <a:lnTo>
                        <a:pt x="24137" y="407826"/>
                      </a:lnTo>
                      <a:lnTo>
                        <a:pt x="12111" y="402845"/>
                      </a:lnTo>
                      <a:cubicBezTo>
                        <a:pt x="4628" y="395362"/>
                        <a:pt x="0" y="385024"/>
                        <a:pt x="0" y="373605"/>
                      </a:cubicBezTo>
                      <a:lnTo>
                        <a:pt x="0" y="301607"/>
                      </a:lnTo>
                      <a:cubicBezTo>
                        <a:pt x="0" y="291934"/>
                        <a:pt x="3921" y="283176"/>
                        <a:pt x="10261" y="276837"/>
                      </a:cubicBezTo>
                      <a:lnTo>
                        <a:pt x="24137" y="271089"/>
                      </a:lnTo>
                      <a:lnTo>
                        <a:pt x="24137" y="179764"/>
                      </a:lnTo>
                      <a:cubicBezTo>
                        <a:pt x="24137" y="80483"/>
                        <a:pt x="104620" y="0"/>
                        <a:pt x="20390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EBD4D1BD-9CFE-947E-BE65-DFC98774A59B}"/>
                  </a:ext>
                </a:extLst>
              </p:cNvPr>
              <p:cNvSpPr/>
              <p:nvPr/>
            </p:nvSpPr>
            <p:spPr>
              <a:xfrm>
                <a:off x="6927554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B698784E-04CB-D246-35C3-F8BCB373D2F8}"/>
              </a:ext>
            </a:extLst>
          </p:cNvPr>
          <p:cNvGrpSpPr/>
          <p:nvPr/>
        </p:nvGrpSpPr>
        <p:grpSpPr>
          <a:xfrm>
            <a:off x="6789394" y="3755875"/>
            <a:ext cx="2736304" cy="2736304"/>
            <a:chOff x="6789394" y="631675"/>
            <a:chExt cx="2736304" cy="2736304"/>
          </a:xfrm>
        </p:grpSpPr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B7E9A365-2FF4-5DBA-66F1-A84B4D720B31}"/>
                </a:ext>
              </a:extLst>
            </p:cNvPr>
            <p:cNvGrpSpPr/>
            <p:nvPr/>
          </p:nvGrpSpPr>
          <p:grpSpPr>
            <a:xfrm>
              <a:off x="6789394" y="631675"/>
              <a:ext cx="2736304" cy="2736304"/>
              <a:chOff x="3730383" y="3741016"/>
              <a:chExt cx="2736304" cy="2736304"/>
            </a:xfrm>
          </p:grpSpPr>
          <p:sp>
            <p:nvSpPr>
              <p:cNvPr id="409" name="四角形: 角を丸くする 408">
                <a:extLst>
                  <a:ext uri="{FF2B5EF4-FFF2-40B4-BE49-F238E27FC236}">
                    <a16:creationId xmlns:a16="http://schemas.microsoft.com/office/drawing/2014/main" id="{E16FD791-31E6-9E01-E479-BE8408E0A772}"/>
                  </a:ext>
                </a:extLst>
              </p:cNvPr>
              <p:cNvSpPr/>
              <p:nvPr/>
            </p:nvSpPr>
            <p:spPr>
              <a:xfrm>
                <a:off x="3802130" y="3789750"/>
                <a:ext cx="2638836" cy="2638836"/>
              </a:xfrm>
              <a:prstGeom prst="roundRect">
                <a:avLst>
                  <a:gd name="adj" fmla="val 497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1CE2BBF1-9D43-4A4E-DAC2-46413DE184E9}"/>
                  </a:ext>
                </a:extLst>
              </p:cNvPr>
              <p:cNvSpPr/>
              <p:nvPr/>
            </p:nvSpPr>
            <p:spPr>
              <a:xfrm>
                <a:off x="3730383" y="3741016"/>
                <a:ext cx="2736304" cy="2736304"/>
              </a:xfrm>
              <a:custGeom>
                <a:avLst/>
                <a:gdLst>
                  <a:gd name="connsiteX0" fmla="*/ 188150 w 2736304"/>
                  <a:gd name="connsiteY0" fmla="*/ 93687 h 2736304"/>
                  <a:gd name="connsiteX1" fmla="*/ 93687 w 2736304"/>
                  <a:gd name="connsiteY1" fmla="*/ 188150 h 2736304"/>
                  <a:gd name="connsiteX2" fmla="*/ 93687 w 2736304"/>
                  <a:gd name="connsiteY2" fmla="*/ 2548154 h 2736304"/>
                  <a:gd name="connsiteX3" fmla="*/ 188150 w 2736304"/>
                  <a:gd name="connsiteY3" fmla="*/ 2642617 h 2736304"/>
                  <a:gd name="connsiteX4" fmla="*/ 2548154 w 2736304"/>
                  <a:gd name="connsiteY4" fmla="*/ 2642617 h 2736304"/>
                  <a:gd name="connsiteX5" fmla="*/ 2642617 w 2736304"/>
                  <a:gd name="connsiteY5" fmla="*/ 2548154 h 2736304"/>
                  <a:gd name="connsiteX6" fmla="*/ 2642617 w 2736304"/>
                  <a:gd name="connsiteY6" fmla="*/ 188150 h 2736304"/>
                  <a:gd name="connsiteX7" fmla="*/ 2548154 w 2736304"/>
                  <a:gd name="connsiteY7" fmla="*/ 93687 h 2736304"/>
                  <a:gd name="connsiteX8" fmla="*/ 162755 w 2736304"/>
                  <a:gd name="connsiteY8" fmla="*/ 0 h 2736304"/>
                  <a:gd name="connsiteX9" fmla="*/ 2573549 w 2736304"/>
                  <a:gd name="connsiteY9" fmla="*/ 0 h 2736304"/>
                  <a:gd name="connsiteX10" fmla="*/ 2736304 w 2736304"/>
                  <a:gd name="connsiteY10" fmla="*/ 162755 h 2736304"/>
                  <a:gd name="connsiteX11" fmla="*/ 2736304 w 2736304"/>
                  <a:gd name="connsiteY11" fmla="*/ 2573549 h 2736304"/>
                  <a:gd name="connsiteX12" fmla="*/ 2573549 w 2736304"/>
                  <a:gd name="connsiteY12" fmla="*/ 2736304 h 2736304"/>
                  <a:gd name="connsiteX13" fmla="*/ 162755 w 2736304"/>
                  <a:gd name="connsiteY13" fmla="*/ 2736304 h 2736304"/>
                  <a:gd name="connsiteX14" fmla="*/ 0 w 2736304"/>
                  <a:gd name="connsiteY14" fmla="*/ 2573549 h 2736304"/>
                  <a:gd name="connsiteX15" fmla="*/ 0 w 2736304"/>
                  <a:gd name="connsiteY15" fmla="*/ 162755 h 2736304"/>
                  <a:gd name="connsiteX16" fmla="*/ 162755 w 2736304"/>
                  <a:gd name="connsiteY16" fmla="*/ 0 h 2736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736304" h="2736304">
                    <a:moveTo>
                      <a:pt x="188150" y="93687"/>
                    </a:moveTo>
                    <a:cubicBezTo>
                      <a:pt x="135980" y="93687"/>
                      <a:pt x="93687" y="135980"/>
                      <a:pt x="93687" y="188150"/>
                    </a:cubicBezTo>
                    <a:lnTo>
                      <a:pt x="93687" y="2548154"/>
                    </a:lnTo>
                    <a:cubicBezTo>
                      <a:pt x="93687" y="2600324"/>
                      <a:pt x="135980" y="2642617"/>
                      <a:pt x="188150" y="2642617"/>
                    </a:cubicBezTo>
                    <a:lnTo>
                      <a:pt x="2548154" y="2642617"/>
                    </a:lnTo>
                    <a:cubicBezTo>
                      <a:pt x="2600324" y="2642617"/>
                      <a:pt x="2642617" y="2600324"/>
                      <a:pt x="2642617" y="2548154"/>
                    </a:cubicBezTo>
                    <a:lnTo>
                      <a:pt x="2642617" y="188150"/>
                    </a:lnTo>
                    <a:cubicBezTo>
                      <a:pt x="2642617" y="135980"/>
                      <a:pt x="2600324" y="93687"/>
                      <a:pt x="2548154" y="93687"/>
                    </a:cubicBezTo>
                    <a:close/>
                    <a:moveTo>
                      <a:pt x="162755" y="0"/>
                    </a:moveTo>
                    <a:lnTo>
                      <a:pt x="2573549" y="0"/>
                    </a:lnTo>
                    <a:cubicBezTo>
                      <a:pt x="2663436" y="0"/>
                      <a:pt x="2736304" y="72868"/>
                      <a:pt x="2736304" y="162755"/>
                    </a:cubicBezTo>
                    <a:lnTo>
                      <a:pt x="2736304" y="2573549"/>
                    </a:lnTo>
                    <a:cubicBezTo>
                      <a:pt x="2736304" y="2663436"/>
                      <a:pt x="2663436" y="2736304"/>
                      <a:pt x="2573549" y="2736304"/>
                    </a:cubicBezTo>
                    <a:lnTo>
                      <a:pt x="162755" y="2736304"/>
                    </a:lnTo>
                    <a:cubicBezTo>
                      <a:pt x="72868" y="2736304"/>
                      <a:pt x="0" y="2663436"/>
                      <a:pt x="0" y="2573549"/>
                    </a:cubicBezTo>
                    <a:lnTo>
                      <a:pt x="0" y="162755"/>
                    </a:lnTo>
                    <a:cubicBezTo>
                      <a:pt x="0" y="72868"/>
                      <a:pt x="72868" y="0"/>
                      <a:pt x="16275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E34CFDAC-5106-DA42-73A7-1047D8FA42AF}"/>
                </a:ext>
              </a:extLst>
            </p:cNvPr>
            <p:cNvGrpSpPr/>
            <p:nvPr/>
          </p:nvGrpSpPr>
          <p:grpSpPr>
            <a:xfrm>
              <a:off x="6992658" y="840123"/>
              <a:ext cx="1940902" cy="954450"/>
              <a:chOff x="1368152" y="4487039"/>
              <a:chExt cx="3710905" cy="1824861"/>
            </a:xfrm>
          </p:grpSpPr>
          <p:sp>
            <p:nvSpPr>
              <p:cNvPr id="391" name="正方形/長方形 390">
                <a:extLst>
                  <a:ext uri="{FF2B5EF4-FFF2-40B4-BE49-F238E27FC236}">
                    <a16:creationId xmlns:a16="http://schemas.microsoft.com/office/drawing/2014/main" id="{8D6E1BCF-F275-0155-0322-27168826B6B1}"/>
                  </a:ext>
                </a:extLst>
              </p:cNvPr>
              <p:cNvSpPr/>
              <p:nvPr/>
            </p:nvSpPr>
            <p:spPr>
              <a:xfrm>
                <a:off x="1368152" y="4487039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角を丸くする 391">
                <a:extLst>
                  <a:ext uri="{FF2B5EF4-FFF2-40B4-BE49-F238E27FC236}">
                    <a16:creationId xmlns:a16="http://schemas.microsoft.com/office/drawing/2014/main" id="{1F0DCB08-74F9-91C5-18AC-CD2C6748E7C0}"/>
                  </a:ext>
                </a:extLst>
              </p:cNvPr>
              <p:cNvSpPr/>
              <p:nvPr/>
            </p:nvSpPr>
            <p:spPr>
              <a:xfrm>
                <a:off x="1507429" y="4635070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9479A504-7C36-9D70-85A3-E0720B27342F}"/>
                  </a:ext>
                </a:extLst>
              </p:cNvPr>
              <p:cNvSpPr/>
              <p:nvPr/>
            </p:nvSpPr>
            <p:spPr>
              <a:xfrm>
                <a:off x="3687589" y="606363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四角形: 角を丸くする 393">
                <a:extLst>
                  <a:ext uri="{FF2B5EF4-FFF2-40B4-BE49-F238E27FC236}">
                    <a16:creationId xmlns:a16="http://schemas.microsoft.com/office/drawing/2014/main" id="{E4EE7D95-EF1A-D412-36B6-6C79153A1FCD}"/>
                  </a:ext>
                </a:extLst>
              </p:cNvPr>
              <p:cNvSpPr/>
              <p:nvPr/>
            </p:nvSpPr>
            <p:spPr>
              <a:xfrm>
                <a:off x="1865139" y="483808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2DFAA174-D5BD-A6D4-EDBC-076009284291}"/>
                  </a:ext>
                </a:extLst>
              </p:cNvPr>
              <p:cNvSpPr/>
              <p:nvPr/>
            </p:nvSpPr>
            <p:spPr>
              <a:xfrm>
                <a:off x="2752725" y="4766427"/>
                <a:ext cx="853158" cy="1018422"/>
              </a:xfrm>
              <a:custGeom>
                <a:avLst/>
                <a:gdLst>
                  <a:gd name="connsiteX0" fmla="*/ 426579 w 853158"/>
                  <a:gd name="connsiteY0" fmla="*/ 0 h 1018422"/>
                  <a:gd name="connsiteX1" fmla="*/ 592623 w 853158"/>
                  <a:gd name="connsiteY1" fmla="*/ 40017 h 1018422"/>
                  <a:gd name="connsiteX2" fmla="*/ 648724 w 853158"/>
                  <a:gd name="connsiteY2" fmla="*/ 76366 h 1018422"/>
                  <a:gd name="connsiteX3" fmla="*/ 668735 w 853158"/>
                  <a:gd name="connsiteY3" fmla="*/ 59115 h 1018422"/>
                  <a:gd name="connsiteX4" fmla="*/ 710177 w 853158"/>
                  <a:gd name="connsiteY4" fmla="*/ 48416 h 1018422"/>
                  <a:gd name="connsiteX5" fmla="*/ 816645 w 853158"/>
                  <a:gd name="connsiteY5" fmla="*/ 184554 h 1018422"/>
                  <a:gd name="connsiteX6" fmla="*/ 808278 w 853158"/>
                  <a:gd name="connsiteY6" fmla="*/ 237545 h 1018422"/>
                  <a:gd name="connsiteX7" fmla="*/ 796441 w 853158"/>
                  <a:gd name="connsiteY7" fmla="*/ 259994 h 1018422"/>
                  <a:gd name="connsiteX8" fmla="*/ 819635 w 853158"/>
                  <a:gd name="connsiteY8" fmla="*/ 311004 h 1018422"/>
                  <a:gd name="connsiteX9" fmla="*/ 853158 w 853158"/>
                  <a:gd name="connsiteY9" fmla="*/ 509211 h 1018422"/>
                  <a:gd name="connsiteX10" fmla="*/ 819635 w 853158"/>
                  <a:gd name="connsiteY10" fmla="*/ 707418 h 1018422"/>
                  <a:gd name="connsiteX11" fmla="*/ 792960 w 853158"/>
                  <a:gd name="connsiteY11" fmla="*/ 766085 h 1018422"/>
                  <a:gd name="connsiteX12" fmla="*/ 808278 w 853158"/>
                  <a:gd name="connsiteY12" fmla="*/ 795137 h 1018422"/>
                  <a:gd name="connsiteX13" fmla="*/ 816645 w 853158"/>
                  <a:gd name="connsiteY13" fmla="*/ 848128 h 1018422"/>
                  <a:gd name="connsiteX14" fmla="*/ 710177 w 853158"/>
                  <a:gd name="connsiteY14" fmla="*/ 984266 h 1018422"/>
                  <a:gd name="connsiteX15" fmla="*/ 668735 w 853158"/>
                  <a:gd name="connsiteY15" fmla="*/ 973568 h 1018422"/>
                  <a:gd name="connsiteX16" fmla="*/ 639281 w 853158"/>
                  <a:gd name="connsiteY16" fmla="*/ 948175 h 1018422"/>
                  <a:gd name="connsiteX17" fmla="*/ 592623 w 853158"/>
                  <a:gd name="connsiteY17" fmla="*/ 978406 h 1018422"/>
                  <a:gd name="connsiteX18" fmla="*/ 426579 w 853158"/>
                  <a:gd name="connsiteY18" fmla="*/ 1018422 h 1018422"/>
                  <a:gd name="connsiteX19" fmla="*/ 260535 w 853158"/>
                  <a:gd name="connsiteY19" fmla="*/ 978406 h 1018422"/>
                  <a:gd name="connsiteX20" fmla="*/ 224109 w 853158"/>
                  <a:gd name="connsiteY20" fmla="*/ 954804 h 1018422"/>
                  <a:gd name="connsiteX21" fmla="*/ 202344 w 853158"/>
                  <a:gd name="connsiteY21" fmla="*/ 973568 h 1018422"/>
                  <a:gd name="connsiteX22" fmla="*/ 160902 w 853158"/>
                  <a:gd name="connsiteY22" fmla="*/ 984266 h 1018422"/>
                  <a:gd name="connsiteX23" fmla="*/ 54434 w 853158"/>
                  <a:gd name="connsiteY23" fmla="*/ 848128 h 1018422"/>
                  <a:gd name="connsiteX24" fmla="*/ 62801 w 853158"/>
                  <a:gd name="connsiteY24" fmla="*/ 795137 h 1018422"/>
                  <a:gd name="connsiteX25" fmla="*/ 68497 w 853158"/>
                  <a:gd name="connsiteY25" fmla="*/ 784335 h 1018422"/>
                  <a:gd name="connsiteX26" fmla="*/ 33523 w 853158"/>
                  <a:gd name="connsiteY26" fmla="*/ 707418 h 1018422"/>
                  <a:gd name="connsiteX27" fmla="*/ 0 w 853158"/>
                  <a:gd name="connsiteY27" fmla="*/ 509211 h 1018422"/>
                  <a:gd name="connsiteX28" fmla="*/ 33523 w 853158"/>
                  <a:gd name="connsiteY28" fmla="*/ 311004 h 1018422"/>
                  <a:gd name="connsiteX29" fmla="*/ 65015 w 853158"/>
                  <a:gd name="connsiteY29" fmla="*/ 241745 h 1018422"/>
                  <a:gd name="connsiteX30" fmla="*/ 62801 w 853158"/>
                  <a:gd name="connsiteY30" fmla="*/ 237545 h 1018422"/>
                  <a:gd name="connsiteX31" fmla="*/ 54434 w 853158"/>
                  <a:gd name="connsiteY31" fmla="*/ 184554 h 1018422"/>
                  <a:gd name="connsiteX32" fmla="*/ 160902 w 853158"/>
                  <a:gd name="connsiteY32" fmla="*/ 48416 h 1018422"/>
                  <a:gd name="connsiteX33" fmla="*/ 202344 w 853158"/>
                  <a:gd name="connsiteY33" fmla="*/ 59115 h 1018422"/>
                  <a:gd name="connsiteX34" fmla="*/ 214666 w 853158"/>
                  <a:gd name="connsiteY34" fmla="*/ 69737 h 1018422"/>
                  <a:gd name="connsiteX35" fmla="*/ 260535 w 853158"/>
                  <a:gd name="connsiteY35" fmla="*/ 40017 h 1018422"/>
                  <a:gd name="connsiteX36" fmla="*/ 426579 w 853158"/>
                  <a:gd name="connsiteY36" fmla="*/ 0 h 1018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53158" h="1018422">
                    <a:moveTo>
                      <a:pt x="426579" y="0"/>
                    </a:moveTo>
                    <a:cubicBezTo>
                      <a:pt x="485477" y="0"/>
                      <a:pt x="541588" y="14249"/>
                      <a:pt x="592623" y="40017"/>
                    </a:cubicBezTo>
                    <a:lnTo>
                      <a:pt x="648724" y="76366"/>
                    </a:lnTo>
                    <a:lnTo>
                      <a:pt x="668735" y="59115"/>
                    </a:lnTo>
                    <a:cubicBezTo>
                      <a:pt x="681472" y="52226"/>
                      <a:pt x="695477" y="48416"/>
                      <a:pt x="710177" y="48416"/>
                    </a:cubicBezTo>
                    <a:cubicBezTo>
                      <a:pt x="768978" y="48416"/>
                      <a:pt x="816645" y="109367"/>
                      <a:pt x="816645" y="184554"/>
                    </a:cubicBezTo>
                    <a:cubicBezTo>
                      <a:pt x="816645" y="203351"/>
                      <a:pt x="813666" y="221258"/>
                      <a:pt x="808278" y="237545"/>
                    </a:cubicBezTo>
                    <a:lnTo>
                      <a:pt x="796441" y="259994"/>
                    </a:lnTo>
                    <a:lnTo>
                      <a:pt x="819635" y="311004"/>
                    </a:lnTo>
                    <a:cubicBezTo>
                      <a:pt x="841221" y="371925"/>
                      <a:pt x="853158" y="438904"/>
                      <a:pt x="853158" y="509211"/>
                    </a:cubicBezTo>
                    <a:cubicBezTo>
                      <a:pt x="853158" y="579518"/>
                      <a:pt x="841221" y="646497"/>
                      <a:pt x="819635" y="707418"/>
                    </a:cubicBezTo>
                    <a:lnTo>
                      <a:pt x="792960" y="766085"/>
                    </a:lnTo>
                    <a:lnTo>
                      <a:pt x="808278" y="795137"/>
                    </a:lnTo>
                    <a:cubicBezTo>
                      <a:pt x="813666" y="811425"/>
                      <a:pt x="816645" y="829332"/>
                      <a:pt x="816645" y="848128"/>
                    </a:cubicBezTo>
                    <a:cubicBezTo>
                      <a:pt x="816645" y="923315"/>
                      <a:pt x="768978" y="984266"/>
                      <a:pt x="710177" y="984266"/>
                    </a:cubicBezTo>
                    <a:cubicBezTo>
                      <a:pt x="695477" y="984266"/>
                      <a:pt x="681472" y="980457"/>
                      <a:pt x="668735" y="973568"/>
                    </a:cubicBezTo>
                    <a:lnTo>
                      <a:pt x="639281" y="948175"/>
                    </a:lnTo>
                    <a:lnTo>
                      <a:pt x="592623" y="978406"/>
                    </a:lnTo>
                    <a:cubicBezTo>
                      <a:pt x="541588" y="1004173"/>
                      <a:pt x="485477" y="1018422"/>
                      <a:pt x="426579" y="1018422"/>
                    </a:cubicBezTo>
                    <a:cubicBezTo>
                      <a:pt x="367681" y="1018422"/>
                      <a:pt x="311571" y="1004173"/>
                      <a:pt x="260535" y="978406"/>
                    </a:cubicBezTo>
                    <a:lnTo>
                      <a:pt x="224109" y="954804"/>
                    </a:lnTo>
                    <a:lnTo>
                      <a:pt x="202344" y="973568"/>
                    </a:lnTo>
                    <a:cubicBezTo>
                      <a:pt x="189607" y="980457"/>
                      <a:pt x="175602" y="984266"/>
                      <a:pt x="160902" y="984266"/>
                    </a:cubicBezTo>
                    <a:cubicBezTo>
                      <a:pt x="102101" y="984266"/>
                      <a:pt x="54434" y="923315"/>
                      <a:pt x="54434" y="848128"/>
                    </a:cubicBezTo>
                    <a:cubicBezTo>
                      <a:pt x="54434" y="829332"/>
                      <a:pt x="57413" y="811425"/>
                      <a:pt x="62801" y="795137"/>
                    </a:cubicBezTo>
                    <a:lnTo>
                      <a:pt x="68497" y="784335"/>
                    </a:lnTo>
                    <a:lnTo>
                      <a:pt x="33523" y="707418"/>
                    </a:lnTo>
                    <a:cubicBezTo>
                      <a:pt x="11937" y="646497"/>
                      <a:pt x="0" y="579518"/>
                      <a:pt x="0" y="509211"/>
                    </a:cubicBezTo>
                    <a:cubicBezTo>
                      <a:pt x="0" y="438904"/>
                      <a:pt x="11937" y="371925"/>
                      <a:pt x="33523" y="311004"/>
                    </a:cubicBezTo>
                    <a:lnTo>
                      <a:pt x="65015" y="241745"/>
                    </a:lnTo>
                    <a:lnTo>
                      <a:pt x="62801" y="237545"/>
                    </a:lnTo>
                    <a:cubicBezTo>
                      <a:pt x="57413" y="221258"/>
                      <a:pt x="54434" y="203351"/>
                      <a:pt x="54434" y="184554"/>
                    </a:cubicBezTo>
                    <a:cubicBezTo>
                      <a:pt x="54434" y="109367"/>
                      <a:pt x="102101" y="48416"/>
                      <a:pt x="160902" y="48416"/>
                    </a:cubicBezTo>
                    <a:cubicBezTo>
                      <a:pt x="175602" y="48416"/>
                      <a:pt x="189607" y="52226"/>
                      <a:pt x="202344" y="59115"/>
                    </a:cubicBezTo>
                    <a:lnTo>
                      <a:pt x="214666" y="69737"/>
                    </a:lnTo>
                    <a:lnTo>
                      <a:pt x="260535" y="40017"/>
                    </a:lnTo>
                    <a:cubicBezTo>
                      <a:pt x="311571" y="14249"/>
                      <a:pt x="367681" y="0"/>
                      <a:pt x="426579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562C59D3-1C03-4C41-A165-FB06BC85A9A0}"/>
                  </a:ext>
                </a:extLst>
              </p:cNvPr>
              <p:cNvSpPr/>
              <p:nvPr/>
            </p:nvSpPr>
            <p:spPr>
              <a:xfrm>
                <a:off x="1536598" y="4561868"/>
                <a:ext cx="508894" cy="163808"/>
              </a:xfrm>
              <a:custGeom>
                <a:avLst/>
                <a:gdLst>
                  <a:gd name="connsiteX0" fmla="*/ 315433 w 508894"/>
                  <a:gd name="connsiteY0" fmla="*/ 0 h 163808"/>
                  <a:gd name="connsiteX1" fmla="*/ 481592 w 508894"/>
                  <a:gd name="connsiteY1" fmla="*/ 0 h 163808"/>
                  <a:gd name="connsiteX2" fmla="*/ 508894 w 508894"/>
                  <a:gd name="connsiteY2" fmla="*/ 27302 h 163808"/>
                  <a:gd name="connsiteX3" fmla="*/ 508894 w 508894"/>
                  <a:gd name="connsiteY3" fmla="*/ 136506 h 163808"/>
                  <a:gd name="connsiteX4" fmla="*/ 481592 w 508894"/>
                  <a:gd name="connsiteY4" fmla="*/ 163808 h 163808"/>
                  <a:gd name="connsiteX5" fmla="*/ 315433 w 508894"/>
                  <a:gd name="connsiteY5" fmla="*/ 163808 h 163808"/>
                  <a:gd name="connsiteX6" fmla="*/ 288131 w 508894"/>
                  <a:gd name="connsiteY6" fmla="*/ 136506 h 163808"/>
                  <a:gd name="connsiteX7" fmla="*/ 288131 w 508894"/>
                  <a:gd name="connsiteY7" fmla="*/ 27302 h 163808"/>
                  <a:gd name="connsiteX8" fmla="*/ 315433 w 508894"/>
                  <a:gd name="connsiteY8" fmla="*/ 0 h 163808"/>
                  <a:gd name="connsiteX9" fmla="*/ 27302 w 508894"/>
                  <a:gd name="connsiteY9" fmla="*/ 0 h 163808"/>
                  <a:gd name="connsiteX10" fmla="*/ 193461 w 508894"/>
                  <a:gd name="connsiteY10" fmla="*/ 0 h 163808"/>
                  <a:gd name="connsiteX11" fmla="*/ 220763 w 508894"/>
                  <a:gd name="connsiteY11" fmla="*/ 27302 h 163808"/>
                  <a:gd name="connsiteX12" fmla="*/ 220763 w 508894"/>
                  <a:gd name="connsiteY12" fmla="*/ 136506 h 163808"/>
                  <a:gd name="connsiteX13" fmla="*/ 193461 w 508894"/>
                  <a:gd name="connsiteY13" fmla="*/ 163808 h 163808"/>
                  <a:gd name="connsiteX14" fmla="*/ 27302 w 508894"/>
                  <a:gd name="connsiteY14" fmla="*/ 163808 h 163808"/>
                  <a:gd name="connsiteX15" fmla="*/ 0 w 508894"/>
                  <a:gd name="connsiteY15" fmla="*/ 136506 h 163808"/>
                  <a:gd name="connsiteX16" fmla="*/ 0 w 508894"/>
                  <a:gd name="connsiteY16" fmla="*/ 27302 h 163808"/>
                  <a:gd name="connsiteX17" fmla="*/ 27302 w 508894"/>
                  <a:gd name="connsiteY17" fmla="*/ 0 h 163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8894" h="163808">
                    <a:moveTo>
                      <a:pt x="315433" y="0"/>
                    </a:moveTo>
                    <a:lnTo>
                      <a:pt x="481592" y="0"/>
                    </a:lnTo>
                    <a:cubicBezTo>
                      <a:pt x="496670" y="0"/>
                      <a:pt x="508894" y="12224"/>
                      <a:pt x="508894" y="27302"/>
                    </a:cubicBezTo>
                    <a:lnTo>
                      <a:pt x="508894" y="136506"/>
                    </a:lnTo>
                    <a:cubicBezTo>
                      <a:pt x="508894" y="151584"/>
                      <a:pt x="496670" y="163808"/>
                      <a:pt x="481592" y="163808"/>
                    </a:cubicBezTo>
                    <a:lnTo>
                      <a:pt x="315433" y="163808"/>
                    </a:lnTo>
                    <a:cubicBezTo>
                      <a:pt x="300355" y="163808"/>
                      <a:pt x="288131" y="151584"/>
                      <a:pt x="288131" y="136506"/>
                    </a:cubicBezTo>
                    <a:lnTo>
                      <a:pt x="288131" y="27302"/>
                    </a:lnTo>
                    <a:cubicBezTo>
                      <a:pt x="288131" y="12224"/>
                      <a:pt x="300355" y="0"/>
                      <a:pt x="315433" y="0"/>
                    </a:cubicBezTo>
                    <a:close/>
                    <a:moveTo>
                      <a:pt x="27302" y="0"/>
                    </a:moveTo>
                    <a:lnTo>
                      <a:pt x="193461" y="0"/>
                    </a:lnTo>
                    <a:cubicBezTo>
                      <a:pt x="208539" y="0"/>
                      <a:pt x="220763" y="12224"/>
                      <a:pt x="220763" y="27302"/>
                    </a:cubicBezTo>
                    <a:lnTo>
                      <a:pt x="220763" y="136506"/>
                    </a:lnTo>
                    <a:cubicBezTo>
                      <a:pt x="220763" y="151584"/>
                      <a:pt x="208539" y="163808"/>
                      <a:pt x="193461" y="163808"/>
                    </a:cubicBezTo>
                    <a:lnTo>
                      <a:pt x="27302" y="163808"/>
                    </a:lnTo>
                    <a:cubicBezTo>
                      <a:pt x="12224" y="163808"/>
                      <a:pt x="0" y="151584"/>
                      <a:pt x="0" y="136506"/>
                    </a:cubicBezTo>
                    <a:lnTo>
                      <a:pt x="0" y="27302"/>
                    </a:lnTo>
                    <a:cubicBezTo>
                      <a:pt x="0" y="12224"/>
                      <a:pt x="12224" y="0"/>
                      <a:pt x="2730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四角形: 角を丸くする 396">
                <a:extLst>
                  <a:ext uri="{FF2B5EF4-FFF2-40B4-BE49-F238E27FC236}">
                    <a16:creationId xmlns:a16="http://schemas.microsoft.com/office/drawing/2014/main" id="{68C22AE7-5848-E8C2-C44F-B0C6A19BDEC4}"/>
                  </a:ext>
                </a:extLst>
              </p:cNvPr>
              <p:cNvSpPr/>
              <p:nvPr/>
            </p:nvSpPr>
            <p:spPr>
              <a:xfrm>
                <a:off x="2762078" y="4615832"/>
                <a:ext cx="776460" cy="79993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409A63E3-4D09-8264-C13B-9E71F60FB3BA}"/>
                  </a:ext>
                </a:extLst>
              </p:cNvPr>
              <p:cNvSpPr/>
              <p:nvPr/>
            </p:nvSpPr>
            <p:spPr>
              <a:xfrm>
                <a:off x="1471114" y="4556671"/>
                <a:ext cx="3539916" cy="1680640"/>
              </a:xfrm>
              <a:custGeom>
                <a:avLst/>
                <a:gdLst>
                  <a:gd name="connsiteX0" fmla="*/ 964029 w 3539916"/>
                  <a:gd name="connsiteY0" fmla="*/ 1506960 h 1680640"/>
                  <a:gd name="connsiteX1" fmla="*/ 1033504 w 3539916"/>
                  <a:gd name="connsiteY1" fmla="*/ 1550453 h 1680640"/>
                  <a:gd name="connsiteX2" fmla="*/ 1033872 w 3539916"/>
                  <a:gd name="connsiteY2" fmla="*/ 1552175 h 1680640"/>
                  <a:gd name="connsiteX3" fmla="*/ 1042192 w 3539916"/>
                  <a:gd name="connsiteY3" fmla="*/ 1546878 h 1680640"/>
                  <a:gd name="connsiteX4" fmla="*/ 1064179 w 3539916"/>
                  <a:gd name="connsiteY4" fmla="*/ 1542685 h 1680640"/>
                  <a:gd name="connsiteX5" fmla="*/ 1120666 w 3539916"/>
                  <a:gd name="connsiteY5" fmla="*/ 1596034 h 1680640"/>
                  <a:gd name="connsiteX6" fmla="*/ 1064179 w 3539916"/>
                  <a:gd name="connsiteY6" fmla="*/ 1649383 h 1680640"/>
                  <a:gd name="connsiteX7" fmla="*/ 1024237 w 3539916"/>
                  <a:gd name="connsiteY7" fmla="*/ 1633758 h 1680640"/>
                  <a:gd name="connsiteX8" fmla="*/ 1020193 w 3539916"/>
                  <a:gd name="connsiteY8" fmla="*/ 1624537 h 1680640"/>
                  <a:gd name="connsiteX9" fmla="*/ 1017345 w 3539916"/>
                  <a:gd name="connsiteY9" fmla="*/ 1628527 h 1680640"/>
                  <a:gd name="connsiteX10" fmla="*/ 964029 w 3539916"/>
                  <a:gd name="connsiteY10" fmla="*/ 1649384 h 1680640"/>
                  <a:gd name="connsiteX11" fmla="*/ 888629 w 3539916"/>
                  <a:gd name="connsiteY11" fmla="*/ 1578172 h 1680640"/>
                  <a:gd name="connsiteX12" fmla="*/ 964029 w 3539916"/>
                  <a:gd name="connsiteY12" fmla="*/ 1506960 h 1680640"/>
                  <a:gd name="connsiteX13" fmla="*/ 1626594 w 3539916"/>
                  <a:gd name="connsiteY13" fmla="*/ 1429184 h 1680640"/>
                  <a:gd name="connsiteX14" fmla="*/ 1716608 w 3539916"/>
                  <a:gd name="connsiteY14" fmla="*/ 1457134 h 1680640"/>
                  <a:gd name="connsiteX15" fmla="*/ 1733750 w 3539916"/>
                  <a:gd name="connsiteY15" fmla="*/ 1476194 h 1680640"/>
                  <a:gd name="connsiteX16" fmla="*/ 1750893 w 3539916"/>
                  <a:gd name="connsiteY16" fmla="*/ 1457134 h 1680640"/>
                  <a:gd name="connsiteX17" fmla="*/ 1840907 w 3539916"/>
                  <a:gd name="connsiteY17" fmla="*/ 1429184 h 1680640"/>
                  <a:gd name="connsiteX18" fmla="*/ 1968206 w 3539916"/>
                  <a:gd name="connsiteY18" fmla="*/ 1524610 h 1680640"/>
                  <a:gd name="connsiteX19" fmla="*/ 1966874 w 3539916"/>
                  <a:gd name="connsiteY19" fmla="*/ 1529556 h 1680640"/>
                  <a:gd name="connsiteX20" fmla="*/ 2008008 w 3539916"/>
                  <a:gd name="connsiteY20" fmla="*/ 1542440 h 1680640"/>
                  <a:gd name="connsiteX21" fmla="*/ 2054737 w 3539916"/>
                  <a:gd name="connsiteY21" fmla="*/ 1594853 h 1680640"/>
                  <a:gd name="connsiteX22" fmla="*/ 1895193 w 3539916"/>
                  <a:gd name="connsiteY22" fmla="*/ 1668976 h 1680640"/>
                  <a:gd name="connsiteX23" fmla="*/ 1833091 w 3539916"/>
                  <a:gd name="connsiteY23" fmla="*/ 1663151 h 1680640"/>
                  <a:gd name="connsiteX24" fmla="*/ 1804705 w 3539916"/>
                  <a:gd name="connsiteY24" fmla="*/ 1654260 h 1680640"/>
                  <a:gd name="connsiteX25" fmla="*/ 1776320 w 3539916"/>
                  <a:gd name="connsiteY25" fmla="*/ 1663151 h 1680640"/>
                  <a:gd name="connsiteX26" fmla="*/ 1714218 w 3539916"/>
                  <a:gd name="connsiteY26" fmla="*/ 1668976 h 1680640"/>
                  <a:gd name="connsiteX27" fmla="*/ 1652116 w 3539916"/>
                  <a:gd name="connsiteY27" fmla="*/ 1663151 h 1680640"/>
                  <a:gd name="connsiteX28" fmla="*/ 1623056 w 3539916"/>
                  <a:gd name="connsiteY28" fmla="*/ 1654049 h 1680640"/>
                  <a:gd name="connsiteX29" fmla="*/ 1617683 w 3539916"/>
                  <a:gd name="connsiteY29" fmla="*/ 1656317 h 1680640"/>
                  <a:gd name="connsiteX30" fmla="*/ 1528480 w 3539916"/>
                  <a:gd name="connsiteY30" fmla="*/ 1668976 h 1680640"/>
                  <a:gd name="connsiteX31" fmla="*/ 1368936 w 3539916"/>
                  <a:gd name="connsiteY31" fmla="*/ 1594853 h 1680640"/>
                  <a:gd name="connsiteX32" fmla="*/ 1466378 w 3539916"/>
                  <a:gd name="connsiteY32" fmla="*/ 1526555 h 1680640"/>
                  <a:gd name="connsiteX33" fmla="*/ 1499611 w 3539916"/>
                  <a:gd name="connsiteY33" fmla="*/ 1523438 h 1680640"/>
                  <a:gd name="connsiteX34" fmla="*/ 1509299 w 3539916"/>
                  <a:gd name="connsiteY34" fmla="*/ 1487466 h 1680640"/>
                  <a:gd name="connsiteX35" fmla="*/ 1626594 w 3539916"/>
                  <a:gd name="connsiteY35" fmla="*/ 1429184 h 1680640"/>
                  <a:gd name="connsiteX36" fmla="*/ 212893 w 3539916"/>
                  <a:gd name="connsiteY36" fmla="*/ 187547 h 1680640"/>
                  <a:gd name="connsiteX37" fmla="*/ 313234 w 3539916"/>
                  <a:gd name="connsiteY37" fmla="*/ 217602 h 1680640"/>
                  <a:gd name="connsiteX38" fmla="*/ 121292 w 3539916"/>
                  <a:gd name="connsiteY38" fmla="*/ 386827 h 1680640"/>
                  <a:gd name="connsiteX39" fmla="*/ 107288 w 3539916"/>
                  <a:gd name="connsiteY39" fmla="*/ 407455 h 1680640"/>
                  <a:gd name="connsiteX40" fmla="*/ 134735 w 3539916"/>
                  <a:gd name="connsiteY40" fmla="*/ 462330 h 1680640"/>
                  <a:gd name="connsiteX41" fmla="*/ 160983 w 3539916"/>
                  <a:gd name="connsiteY41" fmla="*/ 650240 h 1680640"/>
                  <a:gd name="connsiteX42" fmla="*/ 134735 w 3539916"/>
                  <a:gd name="connsiteY42" fmla="*/ 838150 h 1680640"/>
                  <a:gd name="connsiteX43" fmla="*/ 107340 w 3539916"/>
                  <a:gd name="connsiteY43" fmla="*/ 892919 h 1680640"/>
                  <a:gd name="connsiteX44" fmla="*/ 152899 w 3539916"/>
                  <a:gd name="connsiteY44" fmla="*/ 978743 h 1680640"/>
                  <a:gd name="connsiteX45" fmla="*/ 104003 w 3539916"/>
                  <a:gd name="connsiteY45" fmla="*/ 1070854 h 1680640"/>
                  <a:gd name="connsiteX46" fmla="*/ 92724 w 3539916"/>
                  <a:gd name="connsiteY46" fmla="*/ 1176288 h 1680640"/>
                  <a:gd name="connsiteX47" fmla="*/ 88021 w 3539916"/>
                  <a:gd name="connsiteY47" fmla="*/ 1311996 h 1680640"/>
                  <a:gd name="connsiteX48" fmla="*/ 92724 w 3539916"/>
                  <a:gd name="connsiteY48" fmla="*/ 1447704 h 1680640"/>
                  <a:gd name="connsiteX49" fmla="*/ 104668 w 3539916"/>
                  <a:gd name="connsiteY49" fmla="*/ 1559348 h 1680640"/>
                  <a:gd name="connsiteX50" fmla="*/ 811079 w 3539916"/>
                  <a:gd name="connsiteY50" fmla="*/ 1559348 h 1680640"/>
                  <a:gd name="connsiteX51" fmla="*/ 824411 w 3539916"/>
                  <a:gd name="connsiteY51" fmla="*/ 1572680 h 1680640"/>
                  <a:gd name="connsiteX52" fmla="*/ 824411 w 3539916"/>
                  <a:gd name="connsiteY52" fmla="*/ 1626009 h 1680640"/>
                  <a:gd name="connsiteX53" fmla="*/ 811079 w 3539916"/>
                  <a:gd name="connsiteY53" fmla="*/ 1639341 h 1680640"/>
                  <a:gd name="connsiteX54" fmla="*/ 77157 w 3539916"/>
                  <a:gd name="connsiteY54" fmla="*/ 1639341 h 1680640"/>
                  <a:gd name="connsiteX55" fmla="*/ 63825 w 3539916"/>
                  <a:gd name="connsiteY55" fmla="*/ 1626009 h 1680640"/>
                  <a:gd name="connsiteX56" fmla="*/ 63825 w 3539916"/>
                  <a:gd name="connsiteY56" fmla="*/ 1572680 h 1680640"/>
                  <a:gd name="connsiteX57" fmla="*/ 67730 w 3539916"/>
                  <a:gd name="connsiteY57" fmla="*/ 1563253 h 1680640"/>
                  <a:gd name="connsiteX58" fmla="*/ 76420 w 3539916"/>
                  <a:gd name="connsiteY58" fmla="*/ 1559653 h 1680640"/>
                  <a:gd name="connsiteX59" fmla="*/ 71752 w 3539916"/>
                  <a:gd name="connsiteY59" fmla="*/ 1556859 h 1680640"/>
                  <a:gd name="connsiteX60" fmla="*/ 17018 w 3539916"/>
                  <a:gd name="connsiteY60" fmla="*/ 1311997 h 1680640"/>
                  <a:gd name="connsiteX61" fmla="*/ 43266 w 3539916"/>
                  <a:gd name="connsiteY61" fmla="*/ 1124087 h 1680640"/>
                  <a:gd name="connsiteX62" fmla="*/ 59707 w 3539916"/>
                  <a:gd name="connsiteY62" fmla="*/ 1091218 h 1680640"/>
                  <a:gd name="connsiteX63" fmla="*/ 0 w 3539916"/>
                  <a:gd name="connsiteY63" fmla="*/ 978743 h 1680640"/>
                  <a:gd name="connsiteX64" fmla="*/ 76450 w 3539916"/>
                  <a:gd name="connsiteY64" fmla="*/ 834727 h 1680640"/>
                  <a:gd name="connsiteX65" fmla="*/ 79454 w 3539916"/>
                  <a:gd name="connsiteY65" fmla="*/ 840385 h 1680640"/>
                  <a:gd name="connsiteX66" fmla="*/ 85277 w 3539916"/>
                  <a:gd name="connsiteY66" fmla="*/ 785949 h 1680640"/>
                  <a:gd name="connsiteX67" fmla="*/ 89980 w 3539916"/>
                  <a:gd name="connsiteY67" fmla="*/ 650241 h 1680640"/>
                  <a:gd name="connsiteX68" fmla="*/ 85277 w 3539916"/>
                  <a:gd name="connsiteY68" fmla="*/ 514533 h 1680640"/>
                  <a:gd name="connsiteX69" fmla="*/ 78378 w 3539916"/>
                  <a:gd name="connsiteY69" fmla="*/ 450040 h 1680640"/>
                  <a:gd name="connsiteX70" fmla="*/ 73265 w 3539916"/>
                  <a:gd name="connsiteY70" fmla="*/ 457571 h 1680640"/>
                  <a:gd name="connsiteX71" fmla="*/ 73265 w 3539916"/>
                  <a:gd name="connsiteY71" fmla="*/ 457572 h 1680640"/>
                  <a:gd name="connsiteX72" fmla="*/ 101045 w 3539916"/>
                  <a:gd name="connsiteY72" fmla="*/ 245383 h 1680640"/>
                  <a:gd name="connsiteX73" fmla="*/ 212893 w 3539916"/>
                  <a:gd name="connsiteY73" fmla="*/ 187547 h 1680640"/>
                  <a:gd name="connsiteX74" fmla="*/ 3409878 w 3539916"/>
                  <a:gd name="connsiteY74" fmla="*/ 96464 h 1680640"/>
                  <a:gd name="connsiteX75" fmla="*/ 3506342 w 3539916"/>
                  <a:gd name="connsiteY75" fmla="*/ 420500 h 1680640"/>
                  <a:gd name="connsiteX76" fmla="*/ 3478089 w 3539916"/>
                  <a:gd name="connsiteY76" fmla="*/ 649628 h 1680640"/>
                  <a:gd name="connsiteX77" fmla="*/ 3466409 w 3539916"/>
                  <a:gd name="connsiteY77" fmla="*/ 681998 h 1680640"/>
                  <a:gd name="connsiteX78" fmla="*/ 3515224 w 3539916"/>
                  <a:gd name="connsiteY78" fmla="*/ 773956 h 1680640"/>
                  <a:gd name="connsiteX79" fmla="*/ 3461207 w 3539916"/>
                  <a:gd name="connsiteY79" fmla="*/ 875716 h 1680640"/>
                  <a:gd name="connsiteX80" fmla="*/ 3463812 w 3539916"/>
                  <a:gd name="connsiteY80" fmla="*/ 880467 h 1680640"/>
                  <a:gd name="connsiteX81" fmla="*/ 3506342 w 3539916"/>
                  <a:gd name="connsiteY81" fmla="*/ 1149162 h 1680640"/>
                  <a:gd name="connsiteX82" fmla="*/ 3447427 w 3539916"/>
                  <a:gd name="connsiteY82" fmla="*/ 1447734 h 1680640"/>
                  <a:gd name="connsiteX83" fmla="*/ 3446720 w 3539916"/>
                  <a:gd name="connsiteY83" fmla="*/ 1448471 h 1680640"/>
                  <a:gd name="connsiteX84" fmla="*/ 3463765 w 3539916"/>
                  <a:gd name="connsiteY84" fmla="*/ 1454331 h 1680640"/>
                  <a:gd name="connsiteX85" fmla="*/ 3539916 w 3539916"/>
                  <a:gd name="connsiteY85" fmla="*/ 1548071 h 1680640"/>
                  <a:gd name="connsiteX86" fmla="*/ 3279920 w 3539916"/>
                  <a:gd name="connsiteY86" fmla="*/ 1680640 h 1680640"/>
                  <a:gd name="connsiteX87" fmla="*/ 3239276 w 3539916"/>
                  <a:gd name="connsiteY87" fmla="*/ 1676456 h 1680640"/>
                  <a:gd name="connsiteX88" fmla="*/ 2373473 w 3539916"/>
                  <a:gd name="connsiteY88" fmla="*/ 1676456 h 1680640"/>
                  <a:gd name="connsiteX89" fmla="*/ 2364112 w 3539916"/>
                  <a:gd name="connsiteY89" fmla="*/ 1667095 h 1680640"/>
                  <a:gd name="connsiteX90" fmla="*/ 2364112 w 3539916"/>
                  <a:gd name="connsiteY90" fmla="*/ 1629652 h 1680640"/>
                  <a:gd name="connsiteX91" fmla="*/ 2373473 w 3539916"/>
                  <a:gd name="connsiteY91" fmla="*/ 1620291 h 1680640"/>
                  <a:gd name="connsiteX92" fmla="*/ 3067619 w 3539916"/>
                  <a:gd name="connsiteY92" fmla="*/ 1620291 h 1680640"/>
                  <a:gd name="connsiteX93" fmla="*/ 3040356 w 3539916"/>
                  <a:gd name="connsiteY93" fmla="*/ 1599673 h 1680640"/>
                  <a:gd name="connsiteX94" fmla="*/ 3019924 w 3539916"/>
                  <a:gd name="connsiteY94" fmla="*/ 1548071 h 1680640"/>
                  <a:gd name="connsiteX95" fmla="*/ 3279920 w 3539916"/>
                  <a:gd name="connsiteY95" fmla="*/ 1415502 h 1680640"/>
                  <a:gd name="connsiteX96" fmla="*/ 3381122 w 3539916"/>
                  <a:gd name="connsiteY96" fmla="*/ 1425920 h 1680640"/>
                  <a:gd name="connsiteX97" fmla="*/ 3420449 w 3539916"/>
                  <a:gd name="connsiteY97" fmla="*/ 1439440 h 1680640"/>
                  <a:gd name="connsiteX98" fmla="*/ 3430224 w 3539916"/>
                  <a:gd name="connsiteY98" fmla="*/ 1408225 h 1680640"/>
                  <a:gd name="connsiteX99" fmla="*/ 3458110 w 3539916"/>
                  <a:gd name="connsiteY99" fmla="*/ 1149163 h 1680640"/>
                  <a:gd name="connsiteX100" fmla="*/ 3445380 w 3539916"/>
                  <a:gd name="connsiteY100" fmla="*/ 968022 h 1680640"/>
                  <a:gd name="connsiteX101" fmla="*/ 3433835 w 3539916"/>
                  <a:gd name="connsiteY101" fmla="*/ 908666 h 1680640"/>
                  <a:gd name="connsiteX102" fmla="*/ 3362325 w 3539916"/>
                  <a:gd name="connsiteY102" fmla="*/ 773956 h 1680640"/>
                  <a:gd name="connsiteX103" fmla="*/ 3438775 w 3539916"/>
                  <a:gd name="connsiteY103" fmla="*/ 629940 h 1680640"/>
                  <a:gd name="connsiteX104" fmla="*/ 3439581 w 3539916"/>
                  <a:gd name="connsiteY104" fmla="*/ 631458 h 1680640"/>
                  <a:gd name="connsiteX105" fmla="*/ 3445380 w 3539916"/>
                  <a:gd name="connsiteY105" fmla="*/ 601642 h 1680640"/>
                  <a:gd name="connsiteX106" fmla="*/ 3458110 w 3539916"/>
                  <a:gd name="connsiteY106" fmla="*/ 420501 h 1680640"/>
                  <a:gd name="connsiteX107" fmla="*/ 3409878 w 3539916"/>
                  <a:gd name="connsiteY107" fmla="*/ 96466 h 1680640"/>
                  <a:gd name="connsiteX108" fmla="*/ 3112861 w 3539916"/>
                  <a:gd name="connsiteY108" fmla="*/ 4 h 1680640"/>
                  <a:gd name="connsiteX109" fmla="*/ 3409878 w 3539916"/>
                  <a:gd name="connsiteY109" fmla="*/ 130400 h 1680640"/>
                  <a:gd name="connsiteX110" fmla="*/ 3112861 w 3539916"/>
                  <a:gd name="connsiteY110" fmla="*/ 65202 h 1680640"/>
                  <a:gd name="connsiteX111" fmla="*/ 2815844 w 3539916"/>
                  <a:gd name="connsiteY111" fmla="*/ 130400 h 1680640"/>
                  <a:gd name="connsiteX112" fmla="*/ 3112861 w 3539916"/>
                  <a:gd name="connsiteY112" fmla="*/ 4 h 1680640"/>
                  <a:gd name="connsiteX113" fmla="*/ 1665257 w 3539916"/>
                  <a:gd name="connsiteY113" fmla="*/ 0 h 1680640"/>
                  <a:gd name="connsiteX114" fmla="*/ 2164459 w 3539916"/>
                  <a:gd name="connsiteY114" fmla="*/ 42531 h 1680640"/>
                  <a:gd name="connsiteX115" fmla="*/ 2199795 w 3539916"/>
                  <a:gd name="connsiteY115" fmla="*/ 52962 h 1680640"/>
                  <a:gd name="connsiteX116" fmla="*/ 2217618 w 3539916"/>
                  <a:gd name="connsiteY116" fmla="*/ 33146 h 1680640"/>
                  <a:gd name="connsiteX117" fmla="*/ 2307632 w 3539916"/>
                  <a:gd name="connsiteY117" fmla="*/ 5196 h 1680640"/>
                  <a:gd name="connsiteX118" fmla="*/ 2357182 w 3539916"/>
                  <a:gd name="connsiteY118" fmla="*/ 12695 h 1680640"/>
                  <a:gd name="connsiteX119" fmla="*/ 2388706 w 3539916"/>
                  <a:gd name="connsiteY119" fmla="*/ 28628 h 1680640"/>
                  <a:gd name="connsiteX120" fmla="*/ 2424177 w 3539916"/>
                  <a:gd name="connsiteY120" fmla="*/ 10250 h 1680640"/>
                  <a:gd name="connsiteX121" fmla="*/ 2490226 w 3539916"/>
                  <a:gd name="connsiteY121" fmla="*/ 3 h 1680640"/>
                  <a:gd name="connsiteX122" fmla="*/ 2659910 w 3539916"/>
                  <a:gd name="connsiteY122" fmla="*/ 130399 h 1680640"/>
                  <a:gd name="connsiteX123" fmla="*/ 2490227 w 3539916"/>
                  <a:gd name="connsiteY123" fmla="*/ 65201 h 1680640"/>
                  <a:gd name="connsiteX124" fmla="*/ 2441182 w 3539916"/>
                  <a:gd name="connsiteY124" fmla="*/ 69616 h 1680640"/>
                  <a:gd name="connsiteX125" fmla="*/ 2427602 w 3539916"/>
                  <a:gd name="connsiteY125" fmla="*/ 73408 h 1680640"/>
                  <a:gd name="connsiteX126" fmla="*/ 2434931 w 3539916"/>
                  <a:gd name="connsiteY126" fmla="*/ 100622 h 1680640"/>
                  <a:gd name="connsiteX127" fmla="*/ 2307632 w 3539916"/>
                  <a:gd name="connsiteY127" fmla="*/ 196048 h 1680640"/>
                  <a:gd name="connsiteX128" fmla="*/ 2180333 w 3539916"/>
                  <a:gd name="connsiteY128" fmla="*/ 100622 h 1680640"/>
                  <a:gd name="connsiteX129" fmla="*/ 2185179 w 3539916"/>
                  <a:gd name="connsiteY129" fmla="*/ 82629 h 1680640"/>
                  <a:gd name="connsiteX130" fmla="*/ 2146562 w 3539916"/>
                  <a:gd name="connsiteY130" fmla="*/ 76120 h 1680640"/>
                  <a:gd name="connsiteX131" fmla="*/ 1665258 w 3539916"/>
                  <a:gd name="connsiteY131" fmla="*/ 48233 h 1680640"/>
                  <a:gd name="connsiteX132" fmla="*/ 1183953 w 3539916"/>
                  <a:gd name="connsiteY132" fmla="*/ 76120 h 1680640"/>
                  <a:gd name="connsiteX133" fmla="*/ 1171593 w 3539916"/>
                  <a:gd name="connsiteY133" fmla="*/ 78203 h 1680640"/>
                  <a:gd name="connsiteX134" fmla="*/ 1177631 w 3539916"/>
                  <a:gd name="connsiteY134" fmla="*/ 100622 h 1680640"/>
                  <a:gd name="connsiteX135" fmla="*/ 1050332 w 3539916"/>
                  <a:gd name="connsiteY135" fmla="*/ 196048 h 1680640"/>
                  <a:gd name="connsiteX136" fmla="*/ 923033 w 3539916"/>
                  <a:gd name="connsiteY136" fmla="*/ 100622 h 1680640"/>
                  <a:gd name="connsiteX137" fmla="*/ 928257 w 3539916"/>
                  <a:gd name="connsiteY137" fmla="*/ 81224 h 1680640"/>
                  <a:gd name="connsiteX138" fmla="*/ 886683 w 3539916"/>
                  <a:gd name="connsiteY138" fmla="*/ 69615 h 1680640"/>
                  <a:gd name="connsiteX139" fmla="*/ 837639 w 3539916"/>
                  <a:gd name="connsiteY139" fmla="*/ 65199 h 1680640"/>
                  <a:gd name="connsiteX140" fmla="*/ 667956 w 3539916"/>
                  <a:gd name="connsiteY140" fmla="*/ 130397 h 1680640"/>
                  <a:gd name="connsiteX141" fmla="*/ 667954 w 3539916"/>
                  <a:gd name="connsiteY141" fmla="*/ 130397 h 1680640"/>
                  <a:gd name="connsiteX142" fmla="*/ 837638 w 3539916"/>
                  <a:gd name="connsiteY142" fmla="*/ 1 h 1680640"/>
                  <a:gd name="connsiteX143" fmla="*/ 903686 w 3539916"/>
                  <a:gd name="connsiteY143" fmla="*/ 10248 h 1680640"/>
                  <a:gd name="connsiteX144" fmla="*/ 956364 w 3539916"/>
                  <a:gd name="connsiteY144" fmla="*/ 37541 h 1680640"/>
                  <a:gd name="connsiteX145" fmla="*/ 960318 w 3539916"/>
                  <a:gd name="connsiteY145" fmla="*/ 33146 h 1680640"/>
                  <a:gd name="connsiteX146" fmla="*/ 1050332 w 3539916"/>
                  <a:gd name="connsiteY146" fmla="*/ 5196 h 1680640"/>
                  <a:gd name="connsiteX147" fmla="*/ 1140346 w 3539916"/>
                  <a:gd name="connsiteY147" fmla="*/ 33146 h 1680640"/>
                  <a:gd name="connsiteX148" fmla="*/ 1152410 w 3539916"/>
                  <a:gd name="connsiteY148" fmla="*/ 46559 h 1680640"/>
                  <a:gd name="connsiteX149" fmla="*/ 1166055 w 3539916"/>
                  <a:gd name="connsiteY149" fmla="*/ 42531 h 1680640"/>
                  <a:gd name="connsiteX150" fmla="*/ 1665257 w 3539916"/>
                  <a:gd name="connsiteY150" fmla="*/ 0 h 16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3539916" h="1680640">
                    <a:moveTo>
                      <a:pt x="964029" y="1506960"/>
                    </a:moveTo>
                    <a:cubicBezTo>
                      <a:pt x="995260" y="1506960"/>
                      <a:pt x="1022057" y="1524894"/>
                      <a:pt x="1033504" y="1550453"/>
                    </a:cubicBezTo>
                    <a:lnTo>
                      <a:pt x="1033872" y="1552175"/>
                    </a:lnTo>
                    <a:lnTo>
                      <a:pt x="1042192" y="1546878"/>
                    </a:lnTo>
                    <a:cubicBezTo>
                      <a:pt x="1048950" y="1544178"/>
                      <a:pt x="1056380" y="1542685"/>
                      <a:pt x="1064179" y="1542685"/>
                    </a:cubicBezTo>
                    <a:cubicBezTo>
                      <a:pt x="1095376" y="1542685"/>
                      <a:pt x="1120666" y="1566570"/>
                      <a:pt x="1120666" y="1596034"/>
                    </a:cubicBezTo>
                    <a:cubicBezTo>
                      <a:pt x="1120666" y="1625498"/>
                      <a:pt x="1095376" y="1649383"/>
                      <a:pt x="1064179" y="1649383"/>
                    </a:cubicBezTo>
                    <a:cubicBezTo>
                      <a:pt x="1048580" y="1649383"/>
                      <a:pt x="1034459" y="1643412"/>
                      <a:pt x="1024237" y="1633758"/>
                    </a:cubicBezTo>
                    <a:lnTo>
                      <a:pt x="1020193" y="1624537"/>
                    </a:lnTo>
                    <a:lnTo>
                      <a:pt x="1017345" y="1628527"/>
                    </a:lnTo>
                    <a:cubicBezTo>
                      <a:pt x="1003700" y="1641414"/>
                      <a:pt x="984850" y="1649384"/>
                      <a:pt x="964029" y="1649384"/>
                    </a:cubicBezTo>
                    <a:cubicBezTo>
                      <a:pt x="922387" y="1649384"/>
                      <a:pt x="888629" y="1617501"/>
                      <a:pt x="888629" y="1578172"/>
                    </a:cubicBezTo>
                    <a:cubicBezTo>
                      <a:pt x="888629" y="1538843"/>
                      <a:pt x="922387" y="1506960"/>
                      <a:pt x="964029" y="1506960"/>
                    </a:cubicBezTo>
                    <a:close/>
                    <a:moveTo>
                      <a:pt x="1626594" y="1429184"/>
                    </a:moveTo>
                    <a:cubicBezTo>
                      <a:pt x="1661746" y="1429184"/>
                      <a:pt x="1693571" y="1439865"/>
                      <a:pt x="1716608" y="1457134"/>
                    </a:cubicBezTo>
                    <a:lnTo>
                      <a:pt x="1733750" y="1476194"/>
                    </a:lnTo>
                    <a:lnTo>
                      <a:pt x="1750893" y="1457134"/>
                    </a:lnTo>
                    <a:cubicBezTo>
                      <a:pt x="1773930" y="1439865"/>
                      <a:pt x="1805754" y="1429184"/>
                      <a:pt x="1840907" y="1429184"/>
                    </a:cubicBezTo>
                    <a:cubicBezTo>
                      <a:pt x="1911212" y="1429184"/>
                      <a:pt x="1968206" y="1471908"/>
                      <a:pt x="1968206" y="1524610"/>
                    </a:cubicBezTo>
                    <a:lnTo>
                      <a:pt x="1966874" y="1529556"/>
                    </a:lnTo>
                    <a:lnTo>
                      <a:pt x="2008008" y="1542440"/>
                    </a:lnTo>
                    <a:cubicBezTo>
                      <a:pt x="2036879" y="1555854"/>
                      <a:pt x="2054737" y="1574385"/>
                      <a:pt x="2054737" y="1594853"/>
                    </a:cubicBezTo>
                    <a:cubicBezTo>
                      <a:pt x="2054737" y="1635790"/>
                      <a:pt x="1983307" y="1668976"/>
                      <a:pt x="1895193" y="1668976"/>
                    </a:cubicBezTo>
                    <a:cubicBezTo>
                      <a:pt x="1873164" y="1668976"/>
                      <a:pt x="1852179" y="1666902"/>
                      <a:pt x="1833091" y="1663151"/>
                    </a:cubicBezTo>
                    <a:lnTo>
                      <a:pt x="1804705" y="1654260"/>
                    </a:lnTo>
                    <a:lnTo>
                      <a:pt x="1776320" y="1663151"/>
                    </a:lnTo>
                    <a:cubicBezTo>
                      <a:pt x="1757232" y="1666902"/>
                      <a:pt x="1736246" y="1668976"/>
                      <a:pt x="1714218" y="1668976"/>
                    </a:cubicBezTo>
                    <a:cubicBezTo>
                      <a:pt x="1692189" y="1668976"/>
                      <a:pt x="1671204" y="1666902"/>
                      <a:pt x="1652116" y="1663151"/>
                    </a:cubicBezTo>
                    <a:lnTo>
                      <a:pt x="1623056" y="1654049"/>
                    </a:lnTo>
                    <a:lnTo>
                      <a:pt x="1617683" y="1656317"/>
                    </a:lnTo>
                    <a:cubicBezTo>
                      <a:pt x="1592219" y="1664310"/>
                      <a:pt x="1561523" y="1668976"/>
                      <a:pt x="1528480" y="1668976"/>
                    </a:cubicBezTo>
                    <a:cubicBezTo>
                      <a:pt x="1440366" y="1668976"/>
                      <a:pt x="1368936" y="1635790"/>
                      <a:pt x="1368936" y="1594853"/>
                    </a:cubicBezTo>
                    <a:cubicBezTo>
                      <a:pt x="1368936" y="1564150"/>
                      <a:pt x="1409115" y="1537808"/>
                      <a:pt x="1466378" y="1526555"/>
                    </a:cubicBezTo>
                    <a:lnTo>
                      <a:pt x="1499611" y="1523438"/>
                    </a:lnTo>
                    <a:lnTo>
                      <a:pt x="1509299" y="1487466"/>
                    </a:lnTo>
                    <a:cubicBezTo>
                      <a:pt x="1528624" y="1453217"/>
                      <a:pt x="1573865" y="1429184"/>
                      <a:pt x="1626594" y="1429184"/>
                    </a:cubicBezTo>
                    <a:close/>
                    <a:moveTo>
                      <a:pt x="212893" y="187547"/>
                    </a:moveTo>
                    <a:cubicBezTo>
                      <a:pt x="251292" y="182520"/>
                      <a:pt x="287773" y="192141"/>
                      <a:pt x="313234" y="217602"/>
                    </a:cubicBezTo>
                    <a:cubicBezTo>
                      <a:pt x="239716" y="260830"/>
                      <a:pt x="173914" y="319060"/>
                      <a:pt x="121292" y="386827"/>
                    </a:cubicBezTo>
                    <a:lnTo>
                      <a:pt x="107288" y="407455"/>
                    </a:lnTo>
                    <a:lnTo>
                      <a:pt x="134735" y="462330"/>
                    </a:lnTo>
                    <a:cubicBezTo>
                      <a:pt x="150952" y="510420"/>
                      <a:pt x="160983" y="576856"/>
                      <a:pt x="160983" y="650240"/>
                    </a:cubicBezTo>
                    <a:cubicBezTo>
                      <a:pt x="160983" y="723623"/>
                      <a:pt x="150952" y="790060"/>
                      <a:pt x="134735" y="838150"/>
                    </a:cubicBezTo>
                    <a:lnTo>
                      <a:pt x="107340" y="892919"/>
                    </a:lnTo>
                    <a:lnTo>
                      <a:pt x="152899" y="978743"/>
                    </a:lnTo>
                    <a:lnTo>
                      <a:pt x="104003" y="1070854"/>
                    </a:lnTo>
                    <a:lnTo>
                      <a:pt x="92724" y="1176288"/>
                    </a:lnTo>
                    <a:cubicBezTo>
                      <a:pt x="89605" y="1220813"/>
                      <a:pt x="88021" y="1266283"/>
                      <a:pt x="88021" y="1311996"/>
                    </a:cubicBezTo>
                    <a:cubicBezTo>
                      <a:pt x="88021" y="1357710"/>
                      <a:pt x="89605" y="1403180"/>
                      <a:pt x="92724" y="1447704"/>
                    </a:cubicBezTo>
                    <a:lnTo>
                      <a:pt x="104668" y="1559348"/>
                    </a:lnTo>
                    <a:lnTo>
                      <a:pt x="811079" y="1559348"/>
                    </a:lnTo>
                    <a:cubicBezTo>
                      <a:pt x="818442" y="1559348"/>
                      <a:pt x="824411" y="1565317"/>
                      <a:pt x="824411" y="1572680"/>
                    </a:cubicBezTo>
                    <a:lnTo>
                      <a:pt x="824411" y="1626009"/>
                    </a:lnTo>
                    <a:cubicBezTo>
                      <a:pt x="824411" y="1633372"/>
                      <a:pt x="818442" y="1639341"/>
                      <a:pt x="811079" y="1639341"/>
                    </a:cubicBezTo>
                    <a:lnTo>
                      <a:pt x="77157" y="1639341"/>
                    </a:lnTo>
                    <a:cubicBezTo>
                      <a:pt x="69794" y="1639341"/>
                      <a:pt x="63825" y="1633372"/>
                      <a:pt x="63825" y="1626009"/>
                    </a:cubicBezTo>
                    <a:lnTo>
                      <a:pt x="63825" y="1572680"/>
                    </a:lnTo>
                    <a:cubicBezTo>
                      <a:pt x="63825" y="1568999"/>
                      <a:pt x="65317" y="1565666"/>
                      <a:pt x="67730" y="1563253"/>
                    </a:cubicBezTo>
                    <a:lnTo>
                      <a:pt x="76420" y="1559653"/>
                    </a:lnTo>
                    <a:lnTo>
                      <a:pt x="71752" y="1556859"/>
                    </a:lnTo>
                    <a:cubicBezTo>
                      <a:pt x="39587" y="1516516"/>
                      <a:pt x="17018" y="1422072"/>
                      <a:pt x="17018" y="1311997"/>
                    </a:cubicBezTo>
                    <a:cubicBezTo>
                      <a:pt x="17018" y="1238614"/>
                      <a:pt x="27049" y="1172178"/>
                      <a:pt x="43266" y="1124087"/>
                    </a:cubicBezTo>
                    <a:lnTo>
                      <a:pt x="59707" y="1091218"/>
                    </a:lnTo>
                    <a:lnTo>
                      <a:pt x="0" y="978743"/>
                    </a:lnTo>
                    <a:lnTo>
                      <a:pt x="76450" y="834727"/>
                    </a:lnTo>
                    <a:lnTo>
                      <a:pt x="79454" y="840385"/>
                    </a:lnTo>
                    <a:lnTo>
                      <a:pt x="85277" y="785949"/>
                    </a:lnTo>
                    <a:cubicBezTo>
                      <a:pt x="88396" y="741424"/>
                      <a:pt x="89980" y="695954"/>
                      <a:pt x="89980" y="650241"/>
                    </a:cubicBezTo>
                    <a:cubicBezTo>
                      <a:pt x="89980" y="604527"/>
                      <a:pt x="88396" y="559058"/>
                      <a:pt x="85277" y="514533"/>
                    </a:cubicBezTo>
                    <a:lnTo>
                      <a:pt x="78378" y="450040"/>
                    </a:lnTo>
                    <a:lnTo>
                      <a:pt x="73265" y="457571"/>
                    </a:lnTo>
                    <a:lnTo>
                      <a:pt x="73265" y="457572"/>
                    </a:lnTo>
                    <a:cubicBezTo>
                      <a:pt x="22342" y="406649"/>
                      <a:pt x="34780" y="311649"/>
                      <a:pt x="101045" y="245383"/>
                    </a:cubicBezTo>
                    <a:cubicBezTo>
                      <a:pt x="134178" y="212250"/>
                      <a:pt x="174495" y="192574"/>
                      <a:pt x="212893" y="187547"/>
                    </a:cubicBezTo>
                    <a:close/>
                    <a:moveTo>
                      <a:pt x="3409878" y="96464"/>
                    </a:moveTo>
                    <a:cubicBezTo>
                      <a:pt x="3463154" y="96464"/>
                      <a:pt x="3506342" y="241540"/>
                      <a:pt x="3506342" y="420500"/>
                    </a:cubicBezTo>
                    <a:cubicBezTo>
                      <a:pt x="3506342" y="509980"/>
                      <a:pt x="3495545" y="590989"/>
                      <a:pt x="3478089" y="649628"/>
                    </a:cubicBezTo>
                    <a:lnTo>
                      <a:pt x="3466409" y="681998"/>
                    </a:lnTo>
                    <a:lnTo>
                      <a:pt x="3515224" y="773956"/>
                    </a:lnTo>
                    <a:lnTo>
                      <a:pt x="3461207" y="875716"/>
                    </a:lnTo>
                    <a:lnTo>
                      <a:pt x="3463812" y="880467"/>
                    </a:lnTo>
                    <a:cubicBezTo>
                      <a:pt x="3489472" y="938698"/>
                      <a:pt x="3506342" y="1037312"/>
                      <a:pt x="3506342" y="1149162"/>
                    </a:cubicBezTo>
                    <a:cubicBezTo>
                      <a:pt x="3506342" y="1283382"/>
                      <a:pt x="3482049" y="1398542"/>
                      <a:pt x="3447427" y="1447734"/>
                    </a:cubicBezTo>
                    <a:lnTo>
                      <a:pt x="3446720" y="1448471"/>
                    </a:lnTo>
                    <a:lnTo>
                      <a:pt x="3463765" y="1454331"/>
                    </a:lnTo>
                    <a:cubicBezTo>
                      <a:pt x="3510815" y="1478321"/>
                      <a:pt x="3539916" y="1511463"/>
                      <a:pt x="3539916" y="1548071"/>
                    </a:cubicBezTo>
                    <a:cubicBezTo>
                      <a:pt x="3539916" y="1621287"/>
                      <a:pt x="3423512" y="1680640"/>
                      <a:pt x="3279920" y="1680640"/>
                    </a:cubicBezTo>
                    <a:lnTo>
                      <a:pt x="3239276" y="1676456"/>
                    </a:lnTo>
                    <a:lnTo>
                      <a:pt x="2373473" y="1676456"/>
                    </a:lnTo>
                    <a:cubicBezTo>
                      <a:pt x="2368303" y="1676456"/>
                      <a:pt x="2364112" y="1672265"/>
                      <a:pt x="2364112" y="1667095"/>
                    </a:cubicBezTo>
                    <a:lnTo>
                      <a:pt x="2364112" y="1629652"/>
                    </a:lnTo>
                    <a:cubicBezTo>
                      <a:pt x="2364112" y="1624482"/>
                      <a:pt x="2368303" y="1620291"/>
                      <a:pt x="2373473" y="1620291"/>
                    </a:cubicBezTo>
                    <a:lnTo>
                      <a:pt x="3067619" y="1620291"/>
                    </a:lnTo>
                    <a:lnTo>
                      <a:pt x="3040356" y="1599673"/>
                    </a:lnTo>
                    <a:cubicBezTo>
                      <a:pt x="3027200" y="1583813"/>
                      <a:pt x="3019924" y="1566375"/>
                      <a:pt x="3019924" y="1548071"/>
                    </a:cubicBezTo>
                    <a:cubicBezTo>
                      <a:pt x="3019924" y="1474855"/>
                      <a:pt x="3136328" y="1415502"/>
                      <a:pt x="3279920" y="1415502"/>
                    </a:cubicBezTo>
                    <a:cubicBezTo>
                      <a:pt x="3315818" y="1415502"/>
                      <a:pt x="3350017" y="1419212"/>
                      <a:pt x="3381122" y="1425920"/>
                    </a:cubicBezTo>
                    <a:lnTo>
                      <a:pt x="3420449" y="1439440"/>
                    </a:lnTo>
                    <a:lnTo>
                      <a:pt x="3430224" y="1408225"/>
                    </a:lnTo>
                    <a:cubicBezTo>
                      <a:pt x="3448059" y="1336213"/>
                      <a:pt x="3458110" y="1244780"/>
                      <a:pt x="3458110" y="1149163"/>
                    </a:cubicBezTo>
                    <a:cubicBezTo>
                      <a:pt x="3458110" y="1085418"/>
                      <a:pt x="3453643" y="1023533"/>
                      <a:pt x="3445380" y="968022"/>
                    </a:cubicBezTo>
                    <a:lnTo>
                      <a:pt x="3433835" y="908666"/>
                    </a:lnTo>
                    <a:lnTo>
                      <a:pt x="3362325" y="773956"/>
                    </a:lnTo>
                    <a:lnTo>
                      <a:pt x="3438775" y="629940"/>
                    </a:lnTo>
                    <a:lnTo>
                      <a:pt x="3439581" y="631458"/>
                    </a:lnTo>
                    <a:lnTo>
                      <a:pt x="3445380" y="601642"/>
                    </a:lnTo>
                    <a:cubicBezTo>
                      <a:pt x="3453643" y="546132"/>
                      <a:pt x="3458110" y="484246"/>
                      <a:pt x="3458110" y="420501"/>
                    </a:cubicBezTo>
                    <a:cubicBezTo>
                      <a:pt x="3458110" y="293010"/>
                      <a:pt x="3440241" y="172960"/>
                      <a:pt x="3409878" y="96466"/>
                    </a:cubicBezTo>
                    <a:close/>
                    <a:moveTo>
                      <a:pt x="3112861" y="4"/>
                    </a:moveTo>
                    <a:cubicBezTo>
                      <a:pt x="3276899" y="4"/>
                      <a:pt x="3409878" y="58384"/>
                      <a:pt x="3409878" y="130400"/>
                    </a:cubicBezTo>
                    <a:cubicBezTo>
                      <a:pt x="3339762" y="89357"/>
                      <a:pt x="3229722" y="65202"/>
                      <a:pt x="3112861" y="65202"/>
                    </a:cubicBezTo>
                    <a:cubicBezTo>
                      <a:pt x="2996001" y="65202"/>
                      <a:pt x="2885960" y="89357"/>
                      <a:pt x="2815844" y="130400"/>
                    </a:cubicBezTo>
                    <a:cubicBezTo>
                      <a:pt x="2815844" y="58384"/>
                      <a:pt x="2948823" y="4"/>
                      <a:pt x="3112861" y="4"/>
                    </a:cubicBezTo>
                    <a:close/>
                    <a:moveTo>
                      <a:pt x="1665257" y="0"/>
                    </a:moveTo>
                    <a:cubicBezTo>
                      <a:pt x="1873060" y="0"/>
                      <a:pt x="2056272" y="16871"/>
                      <a:pt x="2164459" y="42531"/>
                    </a:cubicBezTo>
                    <a:lnTo>
                      <a:pt x="2199795" y="52962"/>
                    </a:lnTo>
                    <a:lnTo>
                      <a:pt x="2217618" y="33146"/>
                    </a:lnTo>
                    <a:cubicBezTo>
                      <a:pt x="2240655" y="15877"/>
                      <a:pt x="2272480" y="5196"/>
                      <a:pt x="2307632" y="5196"/>
                    </a:cubicBezTo>
                    <a:cubicBezTo>
                      <a:pt x="2325208" y="5196"/>
                      <a:pt x="2341953" y="7867"/>
                      <a:pt x="2357182" y="12695"/>
                    </a:cubicBezTo>
                    <a:lnTo>
                      <a:pt x="2388706" y="28628"/>
                    </a:lnTo>
                    <a:lnTo>
                      <a:pt x="2424177" y="10250"/>
                    </a:lnTo>
                    <a:cubicBezTo>
                      <a:pt x="2444478" y="3652"/>
                      <a:pt x="2466797" y="3"/>
                      <a:pt x="2490226" y="3"/>
                    </a:cubicBezTo>
                    <a:cubicBezTo>
                      <a:pt x="2583940" y="3"/>
                      <a:pt x="2659910" y="58383"/>
                      <a:pt x="2659910" y="130399"/>
                    </a:cubicBezTo>
                    <a:cubicBezTo>
                      <a:pt x="2619853" y="89356"/>
                      <a:pt x="2556988" y="65201"/>
                      <a:pt x="2490227" y="65201"/>
                    </a:cubicBezTo>
                    <a:cubicBezTo>
                      <a:pt x="2473536" y="65201"/>
                      <a:pt x="2457090" y="66710"/>
                      <a:pt x="2441182" y="69616"/>
                    </a:cubicBezTo>
                    <a:lnTo>
                      <a:pt x="2427602" y="73408"/>
                    </a:lnTo>
                    <a:lnTo>
                      <a:pt x="2434931" y="100622"/>
                    </a:lnTo>
                    <a:cubicBezTo>
                      <a:pt x="2434931" y="153324"/>
                      <a:pt x="2377937" y="196048"/>
                      <a:pt x="2307632" y="196048"/>
                    </a:cubicBezTo>
                    <a:cubicBezTo>
                      <a:pt x="2237327" y="196048"/>
                      <a:pt x="2180333" y="153324"/>
                      <a:pt x="2180333" y="100622"/>
                    </a:cubicBezTo>
                    <a:lnTo>
                      <a:pt x="2185179" y="82629"/>
                    </a:lnTo>
                    <a:lnTo>
                      <a:pt x="2146562" y="76120"/>
                    </a:lnTo>
                    <a:cubicBezTo>
                      <a:pt x="2012774" y="58285"/>
                      <a:pt x="1842903" y="48233"/>
                      <a:pt x="1665258" y="48233"/>
                    </a:cubicBezTo>
                    <a:cubicBezTo>
                      <a:pt x="1487612" y="48233"/>
                      <a:pt x="1317741" y="58285"/>
                      <a:pt x="1183953" y="76120"/>
                    </a:cubicBezTo>
                    <a:lnTo>
                      <a:pt x="1171593" y="78203"/>
                    </a:lnTo>
                    <a:lnTo>
                      <a:pt x="1177631" y="100622"/>
                    </a:lnTo>
                    <a:cubicBezTo>
                      <a:pt x="1177631" y="153324"/>
                      <a:pt x="1120637" y="196048"/>
                      <a:pt x="1050332" y="196048"/>
                    </a:cubicBezTo>
                    <a:cubicBezTo>
                      <a:pt x="980027" y="196048"/>
                      <a:pt x="923033" y="153324"/>
                      <a:pt x="923033" y="100622"/>
                    </a:cubicBezTo>
                    <a:lnTo>
                      <a:pt x="928257" y="81224"/>
                    </a:lnTo>
                    <a:lnTo>
                      <a:pt x="886683" y="69615"/>
                    </a:lnTo>
                    <a:cubicBezTo>
                      <a:pt x="870776" y="66709"/>
                      <a:pt x="854329" y="65199"/>
                      <a:pt x="837639" y="65199"/>
                    </a:cubicBezTo>
                    <a:cubicBezTo>
                      <a:pt x="770878" y="65199"/>
                      <a:pt x="708012" y="89354"/>
                      <a:pt x="667956" y="130397"/>
                    </a:cubicBezTo>
                    <a:lnTo>
                      <a:pt x="667954" y="130397"/>
                    </a:lnTo>
                    <a:cubicBezTo>
                      <a:pt x="667954" y="58381"/>
                      <a:pt x="743924" y="1"/>
                      <a:pt x="837638" y="1"/>
                    </a:cubicBezTo>
                    <a:cubicBezTo>
                      <a:pt x="861066" y="1"/>
                      <a:pt x="883386" y="3650"/>
                      <a:pt x="903686" y="10248"/>
                    </a:cubicBezTo>
                    <a:lnTo>
                      <a:pt x="956364" y="37541"/>
                    </a:lnTo>
                    <a:lnTo>
                      <a:pt x="960318" y="33146"/>
                    </a:lnTo>
                    <a:cubicBezTo>
                      <a:pt x="983355" y="15877"/>
                      <a:pt x="1015180" y="5196"/>
                      <a:pt x="1050332" y="5196"/>
                    </a:cubicBezTo>
                    <a:cubicBezTo>
                      <a:pt x="1085485" y="5196"/>
                      <a:pt x="1117309" y="15877"/>
                      <a:pt x="1140346" y="33146"/>
                    </a:cubicBezTo>
                    <a:lnTo>
                      <a:pt x="1152410" y="46559"/>
                    </a:lnTo>
                    <a:lnTo>
                      <a:pt x="1166055" y="42531"/>
                    </a:lnTo>
                    <a:cubicBezTo>
                      <a:pt x="1274241" y="16871"/>
                      <a:pt x="1457454" y="0"/>
                      <a:pt x="1665257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EC1BE3E4-BC5D-068B-3BBE-9820D779630E}"/>
                  </a:ext>
                </a:extLst>
              </p:cNvPr>
              <p:cNvSpPr/>
              <p:nvPr/>
            </p:nvSpPr>
            <p:spPr>
              <a:xfrm>
                <a:off x="1831536" y="5061524"/>
                <a:ext cx="736144" cy="367725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0" name="四角形: 角を丸くする 399">
                <a:extLst>
                  <a:ext uri="{FF2B5EF4-FFF2-40B4-BE49-F238E27FC236}">
                    <a16:creationId xmlns:a16="http://schemas.microsoft.com/office/drawing/2014/main" id="{725E20A7-089B-EB07-FC5A-7CA22A3EED95}"/>
                  </a:ext>
                </a:extLst>
              </p:cNvPr>
              <p:cNvSpPr/>
              <p:nvPr/>
            </p:nvSpPr>
            <p:spPr>
              <a:xfrm>
                <a:off x="1967533" y="5504833"/>
                <a:ext cx="466105" cy="57768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2D01FE01-F764-60FD-6069-4319A5CE0AF0}"/>
                  </a:ext>
                </a:extLst>
              </p:cNvPr>
              <p:cNvSpPr/>
              <p:nvPr/>
            </p:nvSpPr>
            <p:spPr>
              <a:xfrm>
                <a:off x="3873721" y="4695825"/>
                <a:ext cx="629223" cy="641703"/>
              </a:xfrm>
              <a:custGeom>
                <a:avLst/>
                <a:gdLst>
                  <a:gd name="connsiteX0" fmla="*/ 251002 w 629223"/>
                  <a:gd name="connsiteY0" fmla="*/ 0 h 641703"/>
                  <a:gd name="connsiteX1" fmla="*/ 378222 w 629223"/>
                  <a:gd name="connsiteY1" fmla="*/ 0 h 641703"/>
                  <a:gd name="connsiteX2" fmla="*/ 437841 w 629223"/>
                  <a:gd name="connsiteY2" fmla="*/ 24695 h 641703"/>
                  <a:gd name="connsiteX3" fmla="*/ 450572 w 629223"/>
                  <a:gd name="connsiteY3" fmla="*/ 43577 h 641703"/>
                  <a:gd name="connsiteX4" fmla="*/ 483192 w 629223"/>
                  <a:gd name="connsiteY4" fmla="*/ 53703 h 641703"/>
                  <a:gd name="connsiteX5" fmla="*/ 629223 w 629223"/>
                  <a:gd name="connsiteY5" fmla="*/ 274013 h 641703"/>
                  <a:gd name="connsiteX6" fmla="*/ 629223 w 629223"/>
                  <a:gd name="connsiteY6" fmla="*/ 402603 h 641703"/>
                  <a:gd name="connsiteX7" fmla="*/ 390123 w 629223"/>
                  <a:gd name="connsiteY7" fmla="*/ 641703 h 641703"/>
                  <a:gd name="connsiteX8" fmla="*/ 239100 w 629223"/>
                  <a:gd name="connsiteY8" fmla="*/ 641703 h 641703"/>
                  <a:gd name="connsiteX9" fmla="*/ 0 w 629223"/>
                  <a:gd name="connsiteY9" fmla="*/ 402603 h 641703"/>
                  <a:gd name="connsiteX10" fmla="*/ 0 w 629223"/>
                  <a:gd name="connsiteY10" fmla="*/ 274013 h 641703"/>
                  <a:gd name="connsiteX11" fmla="*/ 146031 w 629223"/>
                  <a:gd name="connsiteY11" fmla="*/ 53703 h 641703"/>
                  <a:gd name="connsiteX12" fmla="*/ 178653 w 629223"/>
                  <a:gd name="connsiteY12" fmla="*/ 43577 h 641703"/>
                  <a:gd name="connsiteX13" fmla="*/ 191383 w 629223"/>
                  <a:gd name="connsiteY13" fmla="*/ 24695 h 641703"/>
                  <a:gd name="connsiteX14" fmla="*/ 251002 w 629223"/>
                  <a:gd name="connsiteY14" fmla="*/ 0 h 64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29223" h="641703">
                    <a:moveTo>
                      <a:pt x="251002" y="0"/>
                    </a:moveTo>
                    <a:lnTo>
                      <a:pt x="378222" y="0"/>
                    </a:lnTo>
                    <a:cubicBezTo>
                      <a:pt x="401505" y="0"/>
                      <a:pt x="422583" y="9438"/>
                      <a:pt x="437841" y="24695"/>
                    </a:cubicBezTo>
                    <a:lnTo>
                      <a:pt x="450572" y="43577"/>
                    </a:lnTo>
                    <a:lnTo>
                      <a:pt x="483192" y="53703"/>
                    </a:lnTo>
                    <a:cubicBezTo>
                      <a:pt x="569008" y="90000"/>
                      <a:pt x="629223" y="174975"/>
                      <a:pt x="629223" y="274013"/>
                    </a:cubicBezTo>
                    <a:lnTo>
                      <a:pt x="629223" y="402603"/>
                    </a:lnTo>
                    <a:cubicBezTo>
                      <a:pt x="629223" y="534654"/>
                      <a:pt x="522174" y="641703"/>
                      <a:pt x="390123" y="641703"/>
                    </a:cubicBezTo>
                    <a:lnTo>
                      <a:pt x="239100" y="641703"/>
                    </a:lnTo>
                    <a:cubicBezTo>
                      <a:pt x="107049" y="641703"/>
                      <a:pt x="0" y="534654"/>
                      <a:pt x="0" y="402603"/>
                    </a:cubicBezTo>
                    <a:lnTo>
                      <a:pt x="0" y="274013"/>
                    </a:lnTo>
                    <a:cubicBezTo>
                      <a:pt x="0" y="174975"/>
                      <a:pt x="60215" y="90000"/>
                      <a:pt x="146031" y="53703"/>
                    </a:cubicBezTo>
                    <a:lnTo>
                      <a:pt x="178653" y="43577"/>
                    </a:lnTo>
                    <a:lnTo>
                      <a:pt x="191383" y="24695"/>
                    </a:lnTo>
                    <a:cubicBezTo>
                      <a:pt x="206641" y="9438"/>
                      <a:pt x="227720" y="0"/>
                      <a:pt x="251002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61F0110A-C054-65B7-9385-39367C310B62}"/>
                  </a:ext>
                </a:extLst>
              </p:cNvPr>
              <p:cNvSpPr/>
              <p:nvPr/>
            </p:nvSpPr>
            <p:spPr>
              <a:xfrm>
                <a:off x="3614738" y="5391150"/>
                <a:ext cx="1207293" cy="566738"/>
              </a:xfrm>
              <a:custGeom>
                <a:avLst/>
                <a:gdLst>
                  <a:gd name="connsiteX0" fmla="*/ 0 w 1207293"/>
                  <a:gd name="connsiteY0" fmla="*/ 414338 h 566738"/>
                  <a:gd name="connsiteX1" fmla="*/ 0 w 1207293"/>
                  <a:gd name="connsiteY1" fmla="*/ 414338 h 566738"/>
                  <a:gd name="connsiteX2" fmla="*/ 216693 w 1207293"/>
                  <a:gd name="connsiteY2" fmla="*/ 566738 h 566738"/>
                  <a:gd name="connsiteX3" fmla="*/ 988218 w 1207293"/>
                  <a:gd name="connsiteY3" fmla="*/ 566738 h 566738"/>
                  <a:gd name="connsiteX4" fmla="*/ 1207293 w 1207293"/>
                  <a:gd name="connsiteY4" fmla="*/ 347663 h 566738"/>
                  <a:gd name="connsiteX5" fmla="*/ 966787 w 1207293"/>
                  <a:gd name="connsiteY5" fmla="*/ 269081 h 566738"/>
                  <a:gd name="connsiteX6" fmla="*/ 831056 w 1207293"/>
                  <a:gd name="connsiteY6" fmla="*/ 107156 h 566738"/>
                  <a:gd name="connsiteX7" fmla="*/ 771525 w 1207293"/>
                  <a:gd name="connsiteY7" fmla="*/ 0 h 566738"/>
                  <a:gd name="connsiteX8" fmla="*/ 330993 w 1207293"/>
                  <a:gd name="connsiteY8" fmla="*/ 0 h 566738"/>
                  <a:gd name="connsiteX9" fmla="*/ 319087 w 1207293"/>
                  <a:gd name="connsiteY9" fmla="*/ 133350 h 566738"/>
                  <a:gd name="connsiteX10" fmla="*/ 0 w 1207293"/>
                  <a:gd name="connsiteY10" fmla="*/ 414338 h 566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7293" h="566738">
                    <a:moveTo>
                      <a:pt x="0" y="414338"/>
                    </a:moveTo>
                    <a:lnTo>
                      <a:pt x="0" y="414338"/>
                    </a:lnTo>
                    <a:lnTo>
                      <a:pt x="216693" y="566738"/>
                    </a:lnTo>
                    <a:lnTo>
                      <a:pt x="988218" y="566738"/>
                    </a:lnTo>
                    <a:lnTo>
                      <a:pt x="1207293" y="347663"/>
                    </a:lnTo>
                    <a:lnTo>
                      <a:pt x="966787" y="269081"/>
                    </a:lnTo>
                    <a:lnTo>
                      <a:pt x="831056" y="107156"/>
                    </a:lnTo>
                    <a:lnTo>
                      <a:pt x="771525" y="0"/>
                    </a:lnTo>
                    <a:lnTo>
                      <a:pt x="330993" y="0"/>
                    </a:lnTo>
                    <a:lnTo>
                      <a:pt x="319087" y="133350"/>
                    </a:lnTo>
                    <a:lnTo>
                      <a:pt x="0" y="41433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B407C174-6CFC-B875-9C18-C11F831B2B8B}"/>
                  </a:ext>
                </a:extLst>
              </p:cNvPr>
              <p:cNvSpPr/>
              <p:nvPr/>
            </p:nvSpPr>
            <p:spPr>
              <a:xfrm>
                <a:off x="3936206" y="5455444"/>
                <a:ext cx="485775" cy="502444"/>
              </a:xfrm>
              <a:custGeom>
                <a:avLst/>
                <a:gdLst>
                  <a:gd name="connsiteX0" fmla="*/ 0 w 485775"/>
                  <a:gd name="connsiteY0" fmla="*/ 66675 h 502444"/>
                  <a:gd name="connsiteX1" fmla="*/ 23813 w 485775"/>
                  <a:gd name="connsiteY1" fmla="*/ 433387 h 502444"/>
                  <a:gd name="connsiteX2" fmla="*/ 73819 w 485775"/>
                  <a:gd name="connsiteY2" fmla="*/ 502444 h 502444"/>
                  <a:gd name="connsiteX3" fmla="*/ 104775 w 485775"/>
                  <a:gd name="connsiteY3" fmla="*/ 502444 h 502444"/>
                  <a:gd name="connsiteX4" fmla="*/ 381000 w 485775"/>
                  <a:gd name="connsiteY4" fmla="*/ 183356 h 502444"/>
                  <a:gd name="connsiteX5" fmla="*/ 485775 w 485775"/>
                  <a:gd name="connsiteY5" fmla="*/ 88106 h 502444"/>
                  <a:gd name="connsiteX6" fmla="*/ 461963 w 485775"/>
                  <a:gd name="connsiteY6" fmla="*/ 0 h 502444"/>
                  <a:gd name="connsiteX7" fmla="*/ 0 w 485775"/>
                  <a:gd name="connsiteY7" fmla="*/ 66675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775" h="502444">
                    <a:moveTo>
                      <a:pt x="0" y="66675"/>
                    </a:moveTo>
                    <a:lnTo>
                      <a:pt x="23813" y="433387"/>
                    </a:lnTo>
                    <a:lnTo>
                      <a:pt x="73819" y="502444"/>
                    </a:lnTo>
                    <a:lnTo>
                      <a:pt x="104775" y="502444"/>
                    </a:lnTo>
                    <a:lnTo>
                      <a:pt x="381000" y="183356"/>
                    </a:lnTo>
                    <a:lnTo>
                      <a:pt x="485775" y="88106"/>
                    </a:lnTo>
                    <a:lnTo>
                      <a:pt x="461963" y="0"/>
                    </a:lnTo>
                    <a:lnTo>
                      <a:pt x="0" y="66675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E288DA42-8575-8125-F39F-F99C63A6D83A}"/>
                  </a:ext>
                </a:extLst>
              </p:cNvPr>
              <p:cNvSpPr/>
              <p:nvPr/>
            </p:nvSpPr>
            <p:spPr>
              <a:xfrm>
                <a:off x="3917156" y="5691188"/>
                <a:ext cx="345282" cy="159543"/>
              </a:xfrm>
              <a:custGeom>
                <a:avLst/>
                <a:gdLst>
                  <a:gd name="connsiteX0" fmla="*/ 0 w 311944"/>
                  <a:gd name="connsiteY0" fmla="*/ 57150 h 154781"/>
                  <a:gd name="connsiteX1" fmla="*/ 183357 w 311944"/>
                  <a:gd name="connsiteY1" fmla="*/ 0 h 154781"/>
                  <a:gd name="connsiteX2" fmla="*/ 311944 w 311944"/>
                  <a:gd name="connsiteY2" fmla="*/ 33337 h 154781"/>
                  <a:gd name="connsiteX3" fmla="*/ 300038 w 311944"/>
                  <a:gd name="connsiteY3" fmla="*/ 140493 h 154781"/>
                  <a:gd name="connsiteX4" fmla="*/ 209550 w 311944"/>
                  <a:gd name="connsiteY4" fmla="*/ 107156 h 154781"/>
                  <a:gd name="connsiteX5" fmla="*/ 128588 w 311944"/>
                  <a:gd name="connsiteY5" fmla="*/ 107156 h 154781"/>
                  <a:gd name="connsiteX6" fmla="*/ 23813 w 311944"/>
                  <a:gd name="connsiteY6" fmla="*/ 154781 h 154781"/>
                  <a:gd name="connsiteX7" fmla="*/ 0 w 311944"/>
                  <a:gd name="connsiteY7" fmla="*/ 57150 h 15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1944" h="154781">
                    <a:moveTo>
                      <a:pt x="0" y="57150"/>
                    </a:moveTo>
                    <a:lnTo>
                      <a:pt x="183357" y="0"/>
                    </a:lnTo>
                    <a:lnTo>
                      <a:pt x="311944" y="33337"/>
                    </a:lnTo>
                    <a:lnTo>
                      <a:pt x="300038" y="140493"/>
                    </a:lnTo>
                    <a:lnTo>
                      <a:pt x="209550" y="107156"/>
                    </a:lnTo>
                    <a:lnTo>
                      <a:pt x="128588" y="107156"/>
                    </a:lnTo>
                    <a:lnTo>
                      <a:pt x="23813" y="154781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1C460823-4945-124A-94A4-DB26EF6743A0}"/>
                  </a:ext>
                </a:extLst>
              </p:cNvPr>
              <p:cNvSpPr/>
              <p:nvPr/>
            </p:nvSpPr>
            <p:spPr>
              <a:xfrm>
                <a:off x="3848743" y="4838082"/>
                <a:ext cx="670275" cy="857868"/>
              </a:xfrm>
              <a:custGeom>
                <a:avLst/>
                <a:gdLst>
                  <a:gd name="connsiteX0" fmla="*/ 203901 w 670275"/>
                  <a:gd name="connsiteY0" fmla="*/ 0 h 857868"/>
                  <a:gd name="connsiteX1" fmla="*/ 428971 w 670275"/>
                  <a:gd name="connsiteY1" fmla="*/ 0 h 857868"/>
                  <a:gd name="connsiteX2" fmla="*/ 608735 w 670275"/>
                  <a:gd name="connsiteY2" fmla="*/ 179764 h 857868"/>
                  <a:gd name="connsiteX3" fmla="*/ 608735 w 670275"/>
                  <a:gd name="connsiteY3" fmla="*/ 278754 h 857868"/>
                  <a:gd name="connsiteX4" fmla="*/ 618140 w 670275"/>
                  <a:gd name="connsiteY4" fmla="*/ 278754 h 857868"/>
                  <a:gd name="connsiteX5" fmla="*/ 670275 w 670275"/>
                  <a:gd name="connsiteY5" fmla="*/ 330889 h 857868"/>
                  <a:gd name="connsiteX6" fmla="*/ 670275 w 670275"/>
                  <a:gd name="connsiteY6" fmla="*/ 441522 h 857868"/>
                  <a:gd name="connsiteX7" fmla="*/ 608735 w 670275"/>
                  <a:gd name="connsiteY7" fmla="*/ 503062 h 857868"/>
                  <a:gd name="connsiteX8" fmla="*/ 607831 w 670275"/>
                  <a:gd name="connsiteY8" fmla="*/ 502880 h 857868"/>
                  <a:gd name="connsiteX9" fmla="*/ 604972 w 670275"/>
                  <a:gd name="connsiteY9" fmla="*/ 531246 h 857868"/>
                  <a:gd name="connsiteX10" fmla="*/ 487190 w 670275"/>
                  <a:gd name="connsiteY10" fmla="*/ 667910 h 857868"/>
                  <a:gd name="connsiteX11" fmla="*/ 485460 w 670275"/>
                  <a:gd name="connsiteY11" fmla="*/ 668215 h 857868"/>
                  <a:gd name="connsiteX12" fmla="*/ 266057 w 670275"/>
                  <a:gd name="connsiteY12" fmla="*/ 857868 h 857868"/>
                  <a:gd name="connsiteX13" fmla="*/ 89845 w 670275"/>
                  <a:gd name="connsiteY13" fmla="*/ 703087 h 857868"/>
                  <a:gd name="connsiteX14" fmla="*/ 92590 w 670275"/>
                  <a:gd name="connsiteY14" fmla="*/ 634468 h 857868"/>
                  <a:gd name="connsiteX15" fmla="*/ 78392 w 670275"/>
                  <a:gd name="connsiteY15" fmla="*/ 624896 h 857868"/>
                  <a:gd name="connsiteX16" fmla="*/ 24137 w 670275"/>
                  <a:gd name="connsiteY16" fmla="*/ 493914 h 857868"/>
                  <a:gd name="connsiteX17" fmla="*/ 24137 w 670275"/>
                  <a:gd name="connsiteY17" fmla="*/ 407826 h 857868"/>
                  <a:gd name="connsiteX18" fmla="*/ 12111 w 670275"/>
                  <a:gd name="connsiteY18" fmla="*/ 402845 h 857868"/>
                  <a:gd name="connsiteX19" fmla="*/ 0 w 670275"/>
                  <a:gd name="connsiteY19" fmla="*/ 373605 h 857868"/>
                  <a:gd name="connsiteX20" fmla="*/ 0 w 670275"/>
                  <a:gd name="connsiteY20" fmla="*/ 301607 h 857868"/>
                  <a:gd name="connsiteX21" fmla="*/ 10261 w 670275"/>
                  <a:gd name="connsiteY21" fmla="*/ 276837 h 857868"/>
                  <a:gd name="connsiteX22" fmla="*/ 24137 w 670275"/>
                  <a:gd name="connsiteY22" fmla="*/ 271089 h 857868"/>
                  <a:gd name="connsiteX23" fmla="*/ 24137 w 670275"/>
                  <a:gd name="connsiteY23" fmla="*/ 179764 h 857868"/>
                  <a:gd name="connsiteX24" fmla="*/ 203901 w 670275"/>
                  <a:gd name="connsiteY24" fmla="*/ 0 h 857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70275" h="857868">
                    <a:moveTo>
                      <a:pt x="203901" y="0"/>
                    </a:moveTo>
                    <a:lnTo>
                      <a:pt x="428971" y="0"/>
                    </a:lnTo>
                    <a:cubicBezTo>
                      <a:pt x="528252" y="0"/>
                      <a:pt x="608735" y="80483"/>
                      <a:pt x="608735" y="179764"/>
                    </a:cubicBezTo>
                    <a:lnTo>
                      <a:pt x="608735" y="278754"/>
                    </a:lnTo>
                    <a:lnTo>
                      <a:pt x="618140" y="278754"/>
                    </a:lnTo>
                    <a:cubicBezTo>
                      <a:pt x="646933" y="278754"/>
                      <a:pt x="670275" y="302096"/>
                      <a:pt x="670275" y="330889"/>
                    </a:cubicBezTo>
                    <a:lnTo>
                      <a:pt x="670275" y="441522"/>
                    </a:lnTo>
                    <a:cubicBezTo>
                      <a:pt x="670275" y="475510"/>
                      <a:pt x="642723" y="503062"/>
                      <a:pt x="608735" y="503062"/>
                    </a:cubicBezTo>
                    <a:lnTo>
                      <a:pt x="607831" y="502880"/>
                    </a:lnTo>
                    <a:lnTo>
                      <a:pt x="604972" y="531246"/>
                    </a:lnTo>
                    <a:cubicBezTo>
                      <a:pt x="592017" y="594553"/>
                      <a:pt x="546768" y="646096"/>
                      <a:pt x="487190" y="667910"/>
                    </a:cubicBezTo>
                    <a:lnTo>
                      <a:pt x="485460" y="668215"/>
                    </a:lnTo>
                    <a:lnTo>
                      <a:pt x="266057" y="857868"/>
                    </a:lnTo>
                    <a:lnTo>
                      <a:pt x="89845" y="703087"/>
                    </a:lnTo>
                    <a:lnTo>
                      <a:pt x="92590" y="634468"/>
                    </a:lnTo>
                    <a:lnTo>
                      <a:pt x="78392" y="624896"/>
                    </a:lnTo>
                    <a:cubicBezTo>
                      <a:pt x="44870" y="591375"/>
                      <a:pt x="24137" y="545066"/>
                      <a:pt x="24137" y="493914"/>
                    </a:cubicBezTo>
                    <a:lnTo>
                      <a:pt x="24137" y="407826"/>
                    </a:lnTo>
                    <a:lnTo>
                      <a:pt x="12111" y="402845"/>
                    </a:lnTo>
                    <a:cubicBezTo>
                      <a:pt x="4628" y="395362"/>
                      <a:pt x="0" y="385024"/>
                      <a:pt x="0" y="373605"/>
                    </a:cubicBezTo>
                    <a:lnTo>
                      <a:pt x="0" y="301607"/>
                    </a:lnTo>
                    <a:cubicBezTo>
                      <a:pt x="0" y="291934"/>
                      <a:pt x="3921" y="283176"/>
                      <a:pt x="10261" y="276837"/>
                    </a:cubicBezTo>
                    <a:lnTo>
                      <a:pt x="24137" y="271089"/>
                    </a:lnTo>
                    <a:lnTo>
                      <a:pt x="24137" y="179764"/>
                    </a:lnTo>
                    <a:cubicBezTo>
                      <a:pt x="24137" y="80483"/>
                      <a:pt x="104620" y="0"/>
                      <a:pt x="20390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C1A43551-282B-D9E5-EFDE-2FC4E08B138A}"/>
                  </a:ext>
                </a:extLst>
              </p:cNvPr>
              <p:cNvSpPr/>
              <p:nvPr/>
            </p:nvSpPr>
            <p:spPr>
              <a:xfrm>
                <a:off x="2461324" y="5716326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D31BC94B-8DC5-0CEA-094C-9C2A59B8527F}"/>
                  </a:ext>
                </a:extLst>
              </p:cNvPr>
              <p:cNvSpPr/>
              <p:nvPr/>
            </p:nvSpPr>
            <p:spPr>
              <a:xfrm>
                <a:off x="1701120" y="5716326"/>
                <a:ext cx="466105" cy="412027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E4763DFE-68A2-E478-A0DC-4DAF90BBA8A3}"/>
                  </a:ext>
                </a:extLst>
              </p:cNvPr>
              <p:cNvSpPr/>
              <p:nvPr/>
            </p:nvSpPr>
            <p:spPr>
              <a:xfrm>
                <a:off x="4595651" y="6025528"/>
                <a:ext cx="320104" cy="15990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95B72E88-9383-BD7B-E7E7-F02198822EF5}"/>
                </a:ext>
              </a:extLst>
            </p:cNvPr>
            <p:cNvGrpSpPr/>
            <p:nvPr/>
          </p:nvGrpSpPr>
          <p:grpSpPr>
            <a:xfrm>
              <a:off x="7173633" y="1511636"/>
              <a:ext cx="1940902" cy="954450"/>
              <a:chOff x="1368152" y="4487039"/>
              <a:chExt cx="3710905" cy="1824861"/>
            </a:xfrm>
          </p:grpSpPr>
          <p:sp>
            <p:nvSpPr>
              <p:cNvPr id="373" name="正方形/長方形 372">
                <a:extLst>
                  <a:ext uri="{FF2B5EF4-FFF2-40B4-BE49-F238E27FC236}">
                    <a16:creationId xmlns:a16="http://schemas.microsoft.com/office/drawing/2014/main" id="{FE435C0C-3771-2F32-E7DE-0C125BF105BA}"/>
                  </a:ext>
                </a:extLst>
              </p:cNvPr>
              <p:cNvSpPr/>
              <p:nvPr/>
            </p:nvSpPr>
            <p:spPr>
              <a:xfrm>
                <a:off x="1368152" y="4487039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四角形: 角を丸くする 373">
                <a:extLst>
                  <a:ext uri="{FF2B5EF4-FFF2-40B4-BE49-F238E27FC236}">
                    <a16:creationId xmlns:a16="http://schemas.microsoft.com/office/drawing/2014/main" id="{F746439D-464D-8669-9A27-441287280489}"/>
                  </a:ext>
                </a:extLst>
              </p:cNvPr>
              <p:cNvSpPr/>
              <p:nvPr/>
            </p:nvSpPr>
            <p:spPr>
              <a:xfrm>
                <a:off x="1507429" y="4635070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四角形: 角を丸くする 374">
                <a:extLst>
                  <a:ext uri="{FF2B5EF4-FFF2-40B4-BE49-F238E27FC236}">
                    <a16:creationId xmlns:a16="http://schemas.microsoft.com/office/drawing/2014/main" id="{CE546DF7-EE5E-090D-6E83-CFFE6FBBE4A0}"/>
                  </a:ext>
                </a:extLst>
              </p:cNvPr>
              <p:cNvSpPr/>
              <p:nvPr/>
            </p:nvSpPr>
            <p:spPr>
              <a:xfrm>
                <a:off x="3687589" y="606363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四角形: 角を丸くする 375">
                <a:extLst>
                  <a:ext uri="{FF2B5EF4-FFF2-40B4-BE49-F238E27FC236}">
                    <a16:creationId xmlns:a16="http://schemas.microsoft.com/office/drawing/2014/main" id="{015768DB-5326-4F0B-7903-6E92095282F6}"/>
                  </a:ext>
                </a:extLst>
              </p:cNvPr>
              <p:cNvSpPr/>
              <p:nvPr/>
            </p:nvSpPr>
            <p:spPr>
              <a:xfrm>
                <a:off x="1865139" y="483808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6850DA37-66EA-4C07-EFF7-67E10E75E0A3}"/>
                  </a:ext>
                </a:extLst>
              </p:cNvPr>
              <p:cNvSpPr/>
              <p:nvPr/>
            </p:nvSpPr>
            <p:spPr>
              <a:xfrm>
                <a:off x="2752725" y="4766427"/>
                <a:ext cx="853158" cy="1018422"/>
              </a:xfrm>
              <a:custGeom>
                <a:avLst/>
                <a:gdLst>
                  <a:gd name="connsiteX0" fmla="*/ 426579 w 853158"/>
                  <a:gd name="connsiteY0" fmla="*/ 0 h 1018422"/>
                  <a:gd name="connsiteX1" fmla="*/ 592623 w 853158"/>
                  <a:gd name="connsiteY1" fmla="*/ 40017 h 1018422"/>
                  <a:gd name="connsiteX2" fmla="*/ 648724 w 853158"/>
                  <a:gd name="connsiteY2" fmla="*/ 76366 h 1018422"/>
                  <a:gd name="connsiteX3" fmla="*/ 668735 w 853158"/>
                  <a:gd name="connsiteY3" fmla="*/ 59115 h 1018422"/>
                  <a:gd name="connsiteX4" fmla="*/ 710177 w 853158"/>
                  <a:gd name="connsiteY4" fmla="*/ 48416 h 1018422"/>
                  <a:gd name="connsiteX5" fmla="*/ 816645 w 853158"/>
                  <a:gd name="connsiteY5" fmla="*/ 184554 h 1018422"/>
                  <a:gd name="connsiteX6" fmla="*/ 808278 w 853158"/>
                  <a:gd name="connsiteY6" fmla="*/ 237545 h 1018422"/>
                  <a:gd name="connsiteX7" fmla="*/ 796441 w 853158"/>
                  <a:gd name="connsiteY7" fmla="*/ 259994 h 1018422"/>
                  <a:gd name="connsiteX8" fmla="*/ 819635 w 853158"/>
                  <a:gd name="connsiteY8" fmla="*/ 311004 h 1018422"/>
                  <a:gd name="connsiteX9" fmla="*/ 853158 w 853158"/>
                  <a:gd name="connsiteY9" fmla="*/ 509211 h 1018422"/>
                  <a:gd name="connsiteX10" fmla="*/ 819635 w 853158"/>
                  <a:gd name="connsiteY10" fmla="*/ 707418 h 1018422"/>
                  <a:gd name="connsiteX11" fmla="*/ 792960 w 853158"/>
                  <a:gd name="connsiteY11" fmla="*/ 766085 h 1018422"/>
                  <a:gd name="connsiteX12" fmla="*/ 808278 w 853158"/>
                  <a:gd name="connsiteY12" fmla="*/ 795137 h 1018422"/>
                  <a:gd name="connsiteX13" fmla="*/ 816645 w 853158"/>
                  <a:gd name="connsiteY13" fmla="*/ 848128 h 1018422"/>
                  <a:gd name="connsiteX14" fmla="*/ 710177 w 853158"/>
                  <a:gd name="connsiteY14" fmla="*/ 984266 h 1018422"/>
                  <a:gd name="connsiteX15" fmla="*/ 668735 w 853158"/>
                  <a:gd name="connsiteY15" fmla="*/ 973568 h 1018422"/>
                  <a:gd name="connsiteX16" fmla="*/ 639281 w 853158"/>
                  <a:gd name="connsiteY16" fmla="*/ 948175 h 1018422"/>
                  <a:gd name="connsiteX17" fmla="*/ 592623 w 853158"/>
                  <a:gd name="connsiteY17" fmla="*/ 978406 h 1018422"/>
                  <a:gd name="connsiteX18" fmla="*/ 426579 w 853158"/>
                  <a:gd name="connsiteY18" fmla="*/ 1018422 h 1018422"/>
                  <a:gd name="connsiteX19" fmla="*/ 260535 w 853158"/>
                  <a:gd name="connsiteY19" fmla="*/ 978406 h 1018422"/>
                  <a:gd name="connsiteX20" fmla="*/ 224109 w 853158"/>
                  <a:gd name="connsiteY20" fmla="*/ 954804 h 1018422"/>
                  <a:gd name="connsiteX21" fmla="*/ 202344 w 853158"/>
                  <a:gd name="connsiteY21" fmla="*/ 973568 h 1018422"/>
                  <a:gd name="connsiteX22" fmla="*/ 160902 w 853158"/>
                  <a:gd name="connsiteY22" fmla="*/ 984266 h 1018422"/>
                  <a:gd name="connsiteX23" fmla="*/ 54434 w 853158"/>
                  <a:gd name="connsiteY23" fmla="*/ 848128 h 1018422"/>
                  <a:gd name="connsiteX24" fmla="*/ 62801 w 853158"/>
                  <a:gd name="connsiteY24" fmla="*/ 795137 h 1018422"/>
                  <a:gd name="connsiteX25" fmla="*/ 68497 w 853158"/>
                  <a:gd name="connsiteY25" fmla="*/ 784335 h 1018422"/>
                  <a:gd name="connsiteX26" fmla="*/ 33523 w 853158"/>
                  <a:gd name="connsiteY26" fmla="*/ 707418 h 1018422"/>
                  <a:gd name="connsiteX27" fmla="*/ 0 w 853158"/>
                  <a:gd name="connsiteY27" fmla="*/ 509211 h 1018422"/>
                  <a:gd name="connsiteX28" fmla="*/ 33523 w 853158"/>
                  <a:gd name="connsiteY28" fmla="*/ 311004 h 1018422"/>
                  <a:gd name="connsiteX29" fmla="*/ 65015 w 853158"/>
                  <a:gd name="connsiteY29" fmla="*/ 241745 h 1018422"/>
                  <a:gd name="connsiteX30" fmla="*/ 62801 w 853158"/>
                  <a:gd name="connsiteY30" fmla="*/ 237545 h 1018422"/>
                  <a:gd name="connsiteX31" fmla="*/ 54434 w 853158"/>
                  <a:gd name="connsiteY31" fmla="*/ 184554 h 1018422"/>
                  <a:gd name="connsiteX32" fmla="*/ 160902 w 853158"/>
                  <a:gd name="connsiteY32" fmla="*/ 48416 h 1018422"/>
                  <a:gd name="connsiteX33" fmla="*/ 202344 w 853158"/>
                  <a:gd name="connsiteY33" fmla="*/ 59115 h 1018422"/>
                  <a:gd name="connsiteX34" fmla="*/ 214666 w 853158"/>
                  <a:gd name="connsiteY34" fmla="*/ 69737 h 1018422"/>
                  <a:gd name="connsiteX35" fmla="*/ 260535 w 853158"/>
                  <a:gd name="connsiteY35" fmla="*/ 40017 h 1018422"/>
                  <a:gd name="connsiteX36" fmla="*/ 426579 w 853158"/>
                  <a:gd name="connsiteY36" fmla="*/ 0 h 1018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53158" h="1018422">
                    <a:moveTo>
                      <a:pt x="426579" y="0"/>
                    </a:moveTo>
                    <a:cubicBezTo>
                      <a:pt x="485477" y="0"/>
                      <a:pt x="541588" y="14249"/>
                      <a:pt x="592623" y="40017"/>
                    </a:cubicBezTo>
                    <a:lnTo>
                      <a:pt x="648724" y="76366"/>
                    </a:lnTo>
                    <a:lnTo>
                      <a:pt x="668735" y="59115"/>
                    </a:lnTo>
                    <a:cubicBezTo>
                      <a:pt x="681472" y="52226"/>
                      <a:pt x="695477" y="48416"/>
                      <a:pt x="710177" y="48416"/>
                    </a:cubicBezTo>
                    <a:cubicBezTo>
                      <a:pt x="768978" y="48416"/>
                      <a:pt x="816645" y="109367"/>
                      <a:pt x="816645" y="184554"/>
                    </a:cubicBezTo>
                    <a:cubicBezTo>
                      <a:pt x="816645" y="203351"/>
                      <a:pt x="813666" y="221258"/>
                      <a:pt x="808278" y="237545"/>
                    </a:cubicBezTo>
                    <a:lnTo>
                      <a:pt x="796441" y="259994"/>
                    </a:lnTo>
                    <a:lnTo>
                      <a:pt x="819635" y="311004"/>
                    </a:lnTo>
                    <a:cubicBezTo>
                      <a:pt x="841221" y="371925"/>
                      <a:pt x="853158" y="438904"/>
                      <a:pt x="853158" y="509211"/>
                    </a:cubicBezTo>
                    <a:cubicBezTo>
                      <a:pt x="853158" y="579518"/>
                      <a:pt x="841221" y="646497"/>
                      <a:pt x="819635" y="707418"/>
                    </a:cubicBezTo>
                    <a:lnTo>
                      <a:pt x="792960" y="766085"/>
                    </a:lnTo>
                    <a:lnTo>
                      <a:pt x="808278" y="795137"/>
                    </a:lnTo>
                    <a:cubicBezTo>
                      <a:pt x="813666" y="811425"/>
                      <a:pt x="816645" y="829332"/>
                      <a:pt x="816645" y="848128"/>
                    </a:cubicBezTo>
                    <a:cubicBezTo>
                      <a:pt x="816645" y="923315"/>
                      <a:pt x="768978" y="984266"/>
                      <a:pt x="710177" y="984266"/>
                    </a:cubicBezTo>
                    <a:cubicBezTo>
                      <a:pt x="695477" y="984266"/>
                      <a:pt x="681472" y="980457"/>
                      <a:pt x="668735" y="973568"/>
                    </a:cubicBezTo>
                    <a:lnTo>
                      <a:pt x="639281" y="948175"/>
                    </a:lnTo>
                    <a:lnTo>
                      <a:pt x="592623" y="978406"/>
                    </a:lnTo>
                    <a:cubicBezTo>
                      <a:pt x="541588" y="1004173"/>
                      <a:pt x="485477" y="1018422"/>
                      <a:pt x="426579" y="1018422"/>
                    </a:cubicBezTo>
                    <a:cubicBezTo>
                      <a:pt x="367681" y="1018422"/>
                      <a:pt x="311571" y="1004173"/>
                      <a:pt x="260535" y="978406"/>
                    </a:cubicBezTo>
                    <a:lnTo>
                      <a:pt x="224109" y="954804"/>
                    </a:lnTo>
                    <a:lnTo>
                      <a:pt x="202344" y="973568"/>
                    </a:lnTo>
                    <a:cubicBezTo>
                      <a:pt x="189607" y="980457"/>
                      <a:pt x="175602" y="984266"/>
                      <a:pt x="160902" y="984266"/>
                    </a:cubicBezTo>
                    <a:cubicBezTo>
                      <a:pt x="102101" y="984266"/>
                      <a:pt x="54434" y="923315"/>
                      <a:pt x="54434" y="848128"/>
                    </a:cubicBezTo>
                    <a:cubicBezTo>
                      <a:pt x="54434" y="829332"/>
                      <a:pt x="57413" y="811425"/>
                      <a:pt x="62801" y="795137"/>
                    </a:cubicBezTo>
                    <a:lnTo>
                      <a:pt x="68497" y="784335"/>
                    </a:lnTo>
                    <a:lnTo>
                      <a:pt x="33523" y="707418"/>
                    </a:lnTo>
                    <a:cubicBezTo>
                      <a:pt x="11937" y="646497"/>
                      <a:pt x="0" y="579518"/>
                      <a:pt x="0" y="509211"/>
                    </a:cubicBezTo>
                    <a:cubicBezTo>
                      <a:pt x="0" y="438904"/>
                      <a:pt x="11937" y="371925"/>
                      <a:pt x="33523" y="311004"/>
                    </a:cubicBezTo>
                    <a:lnTo>
                      <a:pt x="65015" y="241745"/>
                    </a:lnTo>
                    <a:lnTo>
                      <a:pt x="62801" y="237545"/>
                    </a:lnTo>
                    <a:cubicBezTo>
                      <a:pt x="57413" y="221258"/>
                      <a:pt x="54434" y="203351"/>
                      <a:pt x="54434" y="184554"/>
                    </a:cubicBezTo>
                    <a:cubicBezTo>
                      <a:pt x="54434" y="109367"/>
                      <a:pt x="102101" y="48416"/>
                      <a:pt x="160902" y="48416"/>
                    </a:cubicBezTo>
                    <a:cubicBezTo>
                      <a:pt x="175602" y="48416"/>
                      <a:pt x="189607" y="52226"/>
                      <a:pt x="202344" y="59115"/>
                    </a:cubicBezTo>
                    <a:lnTo>
                      <a:pt x="214666" y="69737"/>
                    </a:lnTo>
                    <a:lnTo>
                      <a:pt x="260535" y="40017"/>
                    </a:lnTo>
                    <a:cubicBezTo>
                      <a:pt x="311571" y="14249"/>
                      <a:pt x="367681" y="0"/>
                      <a:pt x="426579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5EDDB0AD-AC94-88AD-E167-26868A02B630}"/>
                  </a:ext>
                </a:extLst>
              </p:cNvPr>
              <p:cNvSpPr/>
              <p:nvPr/>
            </p:nvSpPr>
            <p:spPr>
              <a:xfrm>
                <a:off x="1536598" y="4561868"/>
                <a:ext cx="508894" cy="163808"/>
              </a:xfrm>
              <a:custGeom>
                <a:avLst/>
                <a:gdLst>
                  <a:gd name="connsiteX0" fmla="*/ 315433 w 508894"/>
                  <a:gd name="connsiteY0" fmla="*/ 0 h 163808"/>
                  <a:gd name="connsiteX1" fmla="*/ 481592 w 508894"/>
                  <a:gd name="connsiteY1" fmla="*/ 0 h 163808"/>
                  <a:gd name="connsiteX2" fmla="*/ 508894 w 508894"/>
                  <a:gd name="connsiteY2" fmla="*/ 27302 h 163808"/>
                  <a:gd name="connsiteX3" fmla="*/ 508894 w 508894"/>
                  <a:gd name="connsiteY3" fmla="*/ 136506 h 163808"/>
                  <a:gd name="connsiteX4" fmla="*/ 481592 w 508894"/>
                  <a:gd name="connsiteY4" fmla="*/ 163808 h 163808"/>
                  <a:gd name="connsiteX5" fmla="*/ 315433 w 508894"/>
                  <a:gd name="connsiteY5" fmla="*/ 163808 h 163808"/>
                  <a:gd name="connsiteX6" fmla="*/ 288131 w 508894"/>
                  <a:gd name="connsiteY6" fmla="*/ 136506 h 163808"/>
                  <a:gd name="connsiteX7" fmla="*/ 288131 w 508894"/>
                  <a:gd name="connsiteY7" fmla="*/ 27302 h 163808"/>
                  <a:gd name="connsiteX8" fmla="*/ 315433 w 508894"/>
                  <a:gd name="connsiteY8" fmla="*/ 0 h 163808"/>
                  <a:gd name="connsiteX9" fmla="*/ 27302 w 508894"/>
                  <a:gd name="connsiteY9" fmla="*/ 0 h 163808"/>
                  <a:gd name="connsiteX10" fmla="*/ 193461 w 508894"/>
                  <a:gd name="connsiteY10" fmla="*/ 0 h 163808"/>
                  <a:gd name="connsiteX11" fmla="*/ 220763 w 508894"/>
                  <a:gd name="connsiteY11" fmla="*/ 27302 h 163808"/>
                  <a:gd name="connsiteX12" fmla="*/ 220763 w 508894"/>
                  <a:gd name="connsiteY12" fmla="*/ 136506 h 163808"/>
                  <a:gd name="connsiteX13" fmla="*/ 193461 w 508894"/>
                  <a:gd name="connsiteY13" fmla="*/ 163808 h 163808"/>
                  <a:gd name="connsiteX14" fmla="*/ 27302 w 508894"/>
                  <a:gd name="connsiteY14" fmla="*/ 163808 h 163808"/>
                  <a:gd name="connsiteX15" fmla="*/ 0 w 508894"/>
                  <a:gd name="connsiteY15" fmla="*/ 136506 h 163808"/>
                  <a:gd name="connsiteX16" fmla="*/ 0 w 508894"/>
                  <a:gd name="connsiteY16" fmla="*/ 27302 h 163808"/>
                  <a:gd name="connsiteX17" fmla="*/ 27302 w 508894"/>
                  <a:gd name="connsiteY17" fmla="*/ 0 h 163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8894" h="163808">
                    <a:moveTo>
                      <a:pt x="315433" y="0"/>
                    </a:moveTo>
                    <a:lnTo>
                      <a:pt x="481592" y="0"/>
                    </a:lnTo>
                    <a:cubicBezTo>
                      <a:pt x="496670" y="0"/>
                      <a:pt x="508894" y="12224"/>
                      <a:pt x="508894" y="27302"/>
                    </a:cubicBezTo>
                    <a:lnTo>
                      <a:pt x="508894" y="136506"/>
                    </a:lnTo>
                    <a:cubicBezTo>
                      <a:pt x="508894" y="151584"/>
                      <a:pt x="496670" y="163808"/>
                      <a:pt x="481592" y="163808"/>
                    </a:cubicBezTo>
                    <a:lnTo>
                      <a:pt x="315433" y="163808"/>
                    </a:lnTo>
                    <a:cubicBezTo>
                      <a:pt x="300355" y="163808"/>
                      <a:pt x="288131" y="151584"/>
                      <a:pt x="288131" y="136506"/>
                    </a:cubicBezTo>
                    <a:lnTo>
                      <a:pt x="288131" y="27302"/>
                    </a:lnTo>
                    <a:cubicBezTo>
                      <a:pt x="288131" y="12224"/>
                      <a:pt x="300355" y="0"/>
                      <a:pt x="315433" y="0"/>
                    </a:cubicBezTo>
                    <a:close/>
                    <a:moveTo>
                      <a:pt x="27302" y="0"/>
                    </a:moveTo>
                    <a:lnTo>
                      <a:pt x="193461" y="0"/>
                    </a:lnTo>
                    <a:cubicBezTo>
                      <a:pt x="208539" y="0"/>
                      <a:pt x="220763" y="12224"/>
                      <a:pt x="220763" y="27302"/>
                    </a:cubicBezTo>
                    <a:lnTo>
                      <a:pt x="220763" y="136506"/>
                    </a:lnTo>
                    <a:cubicBezTo>
                      <a:pt x="220763" y="151584"/>
                      <a:pt x="208539" y="163808"/>
                      <a:pt x="193461" y="163808"/>
                    </a:cubicBezTo>
                    <a:lnTo>
                      <a:pt x="27302" y="163808"/>
                    </a:lnTo>
                    <a:cubicBezTo>
                      <a:pt x="12224" y="163808"/>
                      <a:pt x="0" y="151584"/>
                      <a:pt x="0" y="136506"/>
                    </a:cubicBezTo>
                    <a:lnTo>
                      <a:pt x="0" y="27302"/>
                    </a:lnTo>
                    <a:cubicBezTo>
                      <a:pt x="0" y="12224"/>
                      <a:pt x="12224" y="0"/>
                      <a:pt x="2730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四角形: 角を丸くする 378">
                <a:extLst>
                  <a:ext uri="{FF2B5EF4-FFF2-40B4-BE49-F238E27FC236}">
                    <a16:creationId xmlns:a16="http://schemas.microsoft.com/office/drawing/2014/main" id="{E021C7A4-4A8A-91F9-0A7B-D8E9424C3CB7}"/>
                  </a:ext>
                </a:extLst>
              </p:cNvPr>
              <p:cNvSpPr/>
              <p:nvPr/>
            </p:nvSpPr>
            <p:spPr>
              <a:xfrm>
                <a:off x="2762078" y="4615832"/>
                <a:ext cx="776460" cy="79993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4CFF249C-1DBD-5DD7-C52A-23A0CD565540}"/>
                  </a:ext>
                </a:extLst>
              </p:cNvPr>
              <p:cNvSpPr/>
              <p:nvPr/>
            </p:nvSpPr>
            <p:spPr>
              <a:xfrm>
                <a:off x="1471114" y="4556671"/>
                <a:ext cx="3539916" cy="1680640"/>
              </a:xfrm>
              <a:custGeom>
                <a:avLst/>
                <a:gdLst>
                  <a:gd name="connsiteX0" fmla="*/ 964029 w 3539916"/>
                  <a:gd name="connsiteY0" fmla="*/ 1506960 h 1680640"/>
                  <a:gd name="connsiteX1" fmla="*/ 1033504 w 3539916"/>
                  <a:gd name="connsiteY1" fmla="*/ 1550453 h 1680640"/>
                  <a:gd name="connsiteX2" fmla="*/ 1033872 w 3539916"/>
                  <a:gd name="connsiteY2" fmla="*/ 1552175 h 1680640"/>
                  <a:gd name="connsiteX3" fmla="*/ 1042192 w 3539916"/>
                  <a:gd name="connsiteY3" fmla="*/ 1546878 h 1680640"/>
                  <a:gd name="connsiteX4" fmla="*/ 1064179 w 3539916"/>
                  <a:gd name="connsiteY4" fmla="*/ 1542685 h 1680640"/>
                  <a:gd name="connsiteX5" fmla="*/ 1120666 w 3539916"/>
                  <a:gd name="connsiteY5" fmla="*/ 1596034 h 1680640"/>
                  <a:gd name="connsiteX6" fmla="*/ 1064179 w 3539916"/>
                  <a:gd name="connsiteY6" fmla="*/ 1649383 h 1680640"/>
                  <a:gd name="connsiteX7" fmla="*/ 1024237 w 3539916"/>
                  <a:gd name="connsiteY7" fmla="*/ 1633758 h 1680640"/>
                  <a:gd name="connsiteX8" fmla="*/ 1020193 w 3539916"/>
                  <a:gd name="connsiteY8" fmla="*/ 1624537 h 1680640"/>
                  <a:gd name="connsiteX9" fmla="*/ 1017345 w 3539916"/>
                  <a:gd name="connsiteY9" fmla="*/ 1628527 h 1680640"/>
                  <a:gd name="connsiteX10" fmla="*/ 964029 w 3539916"/>
                  <a:gd name="connsiteY10" fmla="*/ 1649384 h 1680640"/>
                  <a:gd name="connsiteX11" fmla="*/ 888629 w 3539916"/>
                  <a:gd name="connsiteY11" fmla="*/ 1578172 h 1680640"/>
                  <a:gd name="connsiteX12" fmla="*/ 964029 w 3539916"/>
                  <a:gd name="connsiteY12" fmla="*/ 1506960 h 1680640"/>
                  <a:gd name="connsiteX13" fmla="*/ 1626594 w 3539916"/>
                  <a:gd name="connsiteY13" fmla="*/ 1429184 h 1680640"/>
                  <a:gd name="connsiteX14" fmla="*/ 1716608 w 3539916"/>
                  <a:gd name="connsiteY14" fmla="*/ 1457134 h 1680640"/>
                  <a:gd name="connsiteX15" fmla="*/ 1733750 w 3539916"/>
                  <a:gd name="connsiteY15" fmla="*/ 1476194 h 1680640"/>
                  <a:gd name="connsiteX16" fmla="*/ 1750893 w 3539916"/>
                  <a:gd name="connsiteY16" fmla="*/ 1457134 h 1680640"/>
                  <a:gd name="connsiteX17" fmla="*/ 1840907 w 3539916"/>
                  <a:gd name="connsiteY17" fmla="*/ 1429184 h 1680640"/>
                  <a:gd name="connsiteX18" fmla="*/ 1968206 w 3539916"/>
                  <a:gd name="connsiteY18" fmla="*/ 1524610 h 1680640"/>
                  <a:gd name="connsiteX19" fmla="*/ 1966874 w 3539916"/>
                  <a:gd name="connsiteY19" fmla="*/ 1529556 h 1680640"/>
                  <a:gd name="connsiteX20" fmla="*/ 2008008 w 3539916"/>
                  <a:gd name="connsiteY20" fmla="*/ 1542440 h 1680640"/>
                  <a:gd name="connsiteX21" fmla="*/ 2054737 w 3539916"/>
                  <a:gd name="connsiteY21" fmla="*/ 1594853 h 1680640"/>
                  <a:gd name="connsiteX22" fmla="*/ 1895193 w 3539916"/>
                  <a:gd name="connsiteY22" fmla="*/ 1668976 h 1680640"/>
                  <a:gd name="connsiteX23" fmla="*/ 1833091 w 3539916"/>
                  <a:gd name="connsiteY23" fmla="*/ 1663151 h 1680640"/>
                  <a:gd name="connsiteX24" fmla="*/ 1804705 w 3539916"/>
                  <a:gd name="connsiteY24" fmla="*/ 1654260 h 1680640"/>
                  <a:gd name="connsiteX25" fmla="*/ 1776320 w 3539916"/>
                  <a:gd name="connsiteY25" fmla="*/ 1663151 h 1680640"/>
                  <a:gd name="connsiteX26" fmla="*/ 1714218 w 3539916"/>
                  <a:gd name="connsiteY26" fmla="*/ 1668976 h 1680640"/>
                  <a:gd name="connsiteX27" fmla="*/ 1652116 w 3539916"/>
                  <a:gd name="connsiteY27" fmla="*/ 1663151 h 1680640"/>
                  <a:gd name="connsiteX28" fmla="*/ 1623056 w 3539916"/>
                  <a:gd name="connsiteY28" fmla="*/ 1654049 h 1680640"/>
                  <a:gd name="connsiteX29" fmla="*/ 1617683 w 3539916"/>
                  <a:gd name="connsiteY29" fmla="*/ 1656317 h 1680640"/>
                  <a:gd name="connsiteX30" fmla="*/ 1528480 w 3539916"/>
                  <a:gd name="connsiteY30" fmla="*/ 1668976 h 1680640"/>
                  <a:gd name="connsiteX31" fmla="*/ 1368936 w 3539916"/>
                  <a:gd name="connsiteY31" fmla="*/ 1594853 h 1680640"/>
                  <a:gd name="connsiteX32" fmla="*/ 1466378 w 3539916"/>
                  <a:gd name="connsiteY32" fmla="*/ 1526555 h 1680640"/>
                  <a:gd name="connsiteX33" fmla="*/ 1499611 w 3539916"/>
                  <a:gd name="connsiteY33" fmla="*/ 1523438 h 1680640"/>
                  <a:gd name="connsiteX34" fmla="*/ 1509299 w 3539916"/>
                  <a:gd name="connsiteY34" fmla="*/ 1487466 h 1680640"/>
                  <a:gd name="connsiteX35" fmla="*/ 1626594 w 3539916"/>
                  <a:gd name="connsiteY35" fmla="*/ 1429184 h 1680640"/>
                  <a:gd name="connsiteX36" fmla="*/ 212893 w 3539916"/>
                  <a:gd name="connsiteY36" fmla="*/ 187547 h 1680640"/>
                  <a:gd name="connsiteX37" fmla="*/ 313234 w 3539916"/>
                  <a:gd name="connsiteY37" fmla="*/ 217602 h 1680640"/>
                  <a:gd name="connsiteX38" fmla="*/ 121292 w 3539916"/>
                  <a:gd name="connsiteY38" fmla="*/ 386827 h 1680640"/>
                  <a:gd name="connsiteX39" fmla="*/ 107288 w 3539916"/>
                  <a:gd name="connsiteY39" fmla="*/ 407455 h 1680640"/>
                  <a:gd name="connsiteX40" fmla="*/ 134735 w 3539916"/>
                  <a:gd name="connsiteY40" fmla="*/ 462330 h 1680640"/>
                  <a:gd name="connsiteX41" fmla="*/ 160983 w 3539916"/>
                  <a:gd name="connsiteY41" fmla="*/ 650240 h 1680640"/>
                  <a:gd name="connsiteX42" fmla="*/ 134735 w 3539916"/>
                  <a:gd name="connsiteY42" fmla="*/ 838150 h 1680640"/>
                  <a:gd name="connsiteX43" fmla="*/ 107340 w 3539916"/>
                  <a:gd name="connsiteY43" fmla="*/ 892919 h 1680640"/>
                  <a:gd name="connsiteX44" fmla="*/ 152899 w 3539916"/>
                  <a:gd name="connsiteY44" fmla="*/ 978743 h 1680640"/>
                  <a:gd name="connsiteX45" fmla="*/ 104003 w 3539916"/>
                  <a:gd name="connsiteY45" fmla="*/ 1070854 h 1680640"/>
                  <a:gd name="connsiteX46" fmla="*/ 92724 w 3539916"/>
                  <a:gd name="connsiteY46" fmla="*/ 1176288 h 1680640"/>
                  <a:gd name="connsiteX47" fmla="*/ 88021 w 3539916"/>
                  <a:gd name="connsiteY47" fmla="*/ 1311996 h 1680640"/>
                  <a:gd name="connsiteX48" fmla="*/ 92724 w 3539916"/>
                  <a:gd name="connsiteY48" fmla="*/ 1447704 h 1680640"/>
                  <a:gd name="connsiteX49" fmla="*/ 104668 w 3539916"/>
                  <a:gd name="connsiteY49" fmla="*/ 1559348 h 1680640"/>
                  <a:gd name="connsiteX50" fmla="*/ 811079 w 3539916"/>
                  <a:gd name="connsiteY50" fmla="*/ 1559348 h 1680640"/>
                  <a:gd name="connsiteX51" fmla="*/ 824411 w 3539916"/>
                  <a:gd name="connsiteY51" fmla="*/ 1572680 h 1680640"/>
                  <a:gd name="connsiteX52" fmla="*/ 824411 w 3539916"/>
                  <a:gd name="connsiteY52" fmla="*/ 1626009 h 1680640"/>
                  <a:gd name="connsiteX53" fmla="*/ 811079 w 3539916"/>
                  <a:gd name="connsiteY53" fmla="*/ 1639341 h 1680640"/>
                  <a:gd name="connsiteX54" fmla="*/ 77157 w 3539916"/>
                  <a:gd name="connsiteY54" fmla="*/ 1639341 h 1680640"/>
                  <a:gd name="connsiteX55" fmla="*/ 63825 w 3539916"/>
                  <a:gd name="connsiteY55" fmla="*/ 1626009 h 1680640"/>
                  <a:gd name="connsiteX56" fmla="*/ 63825 w 3539916"/>
                  <a:gd name="connsiteY56" fmla="*/ 1572680 h 1680640"/>
                  <a:gd name="connsiteX57" fmla="*/ 67730 w 3539916"/>
                  <a:gd name="connsiteY57" fmla="*/ 1563253 h 1680640"/>
                  <a:gd name="connsiteX58" fmla="*/ 76420 w 3539916"/>
                  <a:gd name="connsiteY58" fmla="*/ 1559653 h 1680640"/>
                  <a:gd name="connsiteX59" fmla="*/ 71752 w 3539916"/>
                  <a:gd name="connsiteY59" fmla="*/ 1556859 h 1680640"/>
                  <a:gd name="connsiteX60" fmla="*/ 17018 w 3539916"/>
                  <a:gd name="connsiteY60" fmla="*/ 1311997 h 1680640"/>
                  <a:gd name="connsiteX61" fmla="*/ 43266 w 3539916"/>
                  <a:gd name="connsiteY61" fmla="*/ 1124087 h 1680640"/>
                  <a:gd name="connsiteX62" fmla="*/ 59707 w 3539916"/>
                  <a:gd name="connsiteY62" fmla="*/ 1091218 h 1680640"/>
                  <a:gd name="connsiteX63" fmla="*/ 0 w 3539916"/>
                  <a:gd name="connsiteY63" fmla="*/ 978743 h 1680640"/>
                  <a:gd name="connsiteX64" fmla="*/ 76450 w 3539916"/>
                  <a:gd name="connsiteY64" fmla="*/ 834727 h 1680640"/>
                  <a:gd name="connsiteX65" fmla="*/ 79454 w 3539916"/>
                  <a:gd name="connsiteY65" fmla="*/ 840385 h 1680640"/>
                  <a:gd name="connsiteX66" fmla="*/ 85277 w 3539916"/>
                  <a:gd name="connsiteY66" fmla="*/ 785949 h 1680640"/>
                  <a:gd name="connsiteX67" fmla="*/ 89980 w 3539916"/>
                  <a:gd name="connsiteY67" fmla="*/ 650241 h 1680640"/>
                  <a:gd name="connsiteX68" fmla="*/ 85277 w 3539916"/>
                  <a:gd name="connsiteY68" fmla="*/ 514533 h 1680640"/>
                  <a:gd name="connsiteX69" fmla="*/ 78378 w 3539916"/>
                  <a:gd name="connsiteY69" fmla="*/ 450040 h 1680640"/>
                  <a:gd name="connsiteX70" fmla="*/ 73265 w 3539916"/>
                  <a:gd name="connsiteY70" fmla="*/ 457571 h 1680640"/>
                  <a:gd name="connsiteX71" fmla="*/ 73265 w 3539916"/>
                  <a:gd name="connsiteY71" fmla="*/ 457572 h 1680640"/>
                  <a:gd name="connsiteX72" fmla="*/ 101045 w 3539916"/>
                  <a:gd name="connsiteY72" fmla="*/ 245383 h 1680640"/>
                  <a:gd name="connsiteX73" fmla="*/ 212893 w 3539916"/>
                  <a:gd name="connsiteY73" fmla="*/ 187547 h 1680640"/>
                  <a:gd name="connsiteX74" fmla="*/ 3409878 w 3539916"/>
                  <a:gd name="connsiteY74" fmla="*/ 96464 h 1680640"/>
                  <a:gd name="connsiteX75" fmla="*/ 3506342 w 3539916"/>
                  <a:gd name="connsiteY75" fmla="*/ 420500 h 1680640"/>
                  <a:gd name="connsiteX76" fmla="*/ 3478089 w 3539916"/>
                  <a:gd name="connsiteY76" fmla="*/ 649628 h 1680640"/>
                  <a:gd name="connsiteX77" fmla="*/ 3466409 w 3539916"/>
                  <a:gd name="connsiteY77" fmla="*/ 681998 h 1680640"/>
                  <a:gd name="connsiteX78" fmla="*/ 3515224 w 3539916"/>
                  <a:gd name="connsiteY78" fmla="*/ 773956 h 1680640"/>
                  <a:gd name="connsiteX79" fmla="*/ 3461207 w 3539916"/>
                  <a:gd name="connsiteY79" fmla="*/ 875716 h 1680640"/>
                  <a:gd name="connsiteX80" fmla="*/ 3463812 w 3539916"/>
                  <a:gd name="connsiteY80" fmla="*/ 880467 h 1680640"/>
                  <a:gd name="connsiteX81" fmla="*/ 3506342 w 3539916"/>
                  <a:gd name="connsiteY81" fmla="*/ 1149162 h 1680640"/>
                  <a:gd name="connsiteX82" fmla="*/ 3447427 w 3539916"/>
                  <a:gd name="connsiteY82" fmla="*/ 1447734 h 1680640"/>
                  <a:gd name="connsiteX83" fmla="*/ 3446720 w 3539916"/>
                  <a:gd name="connsiteY83" fmla="*/ 1448471 h 1680640"/>
                  <a:gd name="connsiteX84" fmla="*/ 3463765 w 3539916"/>
                  <a:gd name="connsiteY84" fmla="*/ 1454331 h 1680640"/>
                  <a:gd name="connsiteX85" fmla="*/ 3539916 w 3539916"/>
                  <a:gd name="connsiteY85" fmla="*/ 1548071 h 1680640"/>
                  <a:gd name="connsiteX86" fmla="*/ 3279920 w 3539916"/>
                  <a:gd name="connsiteY86" fmla="*/ 1680640 h 1680640"/>
                  <a:gd name="connsiteX87" fmla="*/ 3239276 w 3539916"/>
                  <a:gd name="connsiteY87" fmla="*/ 1676456 h 1680640"/>
                  <a:gd name="connsiteX88" fmla="*/ 2373473 w 3539916"/>
                  <a:gd name="connsiteY88" fmla="*/ 1676456 h 1680640"/>
                  <a:gd name="connsiteX89" fmla="*/ 2364112 w 3539916"/>
                  <a:gd name="connsiteY89" fmla="*/ 1667095 h 1680640"/>
                  <a:gd name="connsiteX90" fmla="*/ 2364112 w 3539916"/>
                  <a:gd name="connsiteY90" fmla="*/ 1629652 h 1680640"/>
                  <a:gd name="connsiteX91" fmla="*/ 2373473 w 3539916"/>
                  <a:gd name="connsiteY91" fmla="*/ 1620291 h 1680640"/>
                  <a:gd name="connsiteX92" fmla="*/ 3067619 w 3539916"/>
                  <a:gd name="connsiteY92" fmla="*/ 1620291 h 1680640"/>
                  <a:gd name="connsiteX93" fmla="*/ 3040356 w 3539916"/>
                  <a:gd name="connsiteY93" fmla="*/ 1599673 h 1680640"/>
                  <a:gd name="connsiteX94" fmla="*/ 3019924 w 3539916"/>
                  <a:gd name="connsiteY94" fmla="*/ 1548071 h 1680640"/>
                  <a:gd name="connsiteX95" fmla="*/ 3279920 w 3539916"/>
                  <a:gd name="connsiteY95" fmla="*/ 1415502 h 1680640"/>
                  <a:gd name="connsiteX96" fmla="*/ 3381122 w 3539916"/>
                  <a:gd name="connsiteY96" fmla="*/ 1425920 h 1680640"/>
                  <a:gd name="connsiteX97" fmla="*/ 3420449 w 3539916"/>
                  <a:gd name="connsiteY97" fmla="*/ 1439440 h 1680640"/>
                  <a:gd name="connsiteX98" fmla="*/ 3430224 w 3539916"/>
                  <a:gd name="connsiteY98" fmla="*/ 1408225 h 1680640"/>
                  <a:gd name="connsiteX99" fmla="*/ 3458110 w 3539916"/>
                  <a:gd name="connsiteY99" fmla="*/ 1149163 h 1680640"/>
                  <a:gd name="connsiteX100" fmla="*/ 3445380 w 3539916"/>
                  <a:gd name="connsiteY100" fmla="*/ 968022 h 1680640"/>
                  <a:gd name="connsiteX101" fmla="*/ 3433835 w 3539916"/>
                  <a:gd name="connsiteY101" fmla="*/ 908666 h 1680640"/>
                  <a:gd name="connsiteX102" fmla="*/ 3362325 w 3539916"/>
                  <a:gd name="connsiteY102" fmla="*/ 773956 h 1680640"/>
                  <a:gd name="connsiteX103" fmla="*/ 3438775 w 3539916"/>
                  <a:gd name="connsiteY103" fmla="*/ 629940 h 1680640"/>
                  <a:gd name="connsiteX104" fmla="*/ 3439581 w 3539916"/>
                  <a:gd name="connsiteY104" fmla="*/ 631458 h 1680640"/>
                  <a:gd name="connsiteX105" fmla="*/ 3445380 w 3539916"/>
                  <a:gd name="connsiteY105" fmla="*/ 601642 h 1680640"/>
                  <a:gd name="connsiteX106" fmla="*/ 3458110 w 3539916"/>
                  <a:gd name="connsiteY106" fmla="*/ 420501 h 1680640"/>
                  <a:gd name="connsiteX107" fmla="*/ 3409878 w 3539916"/>
                  <a:gd name="connsiteY107" fmla="*/ 96466 h 1680640"/>
                  <a:gd name="connsiteX108" fmla="*/ 3112861 w 3539916"/>
                  <a:gd name="connsiteY108" fmla="*/ 4 h 1680640"/>
                  <a:gd name="connsiteX109" fmla="*/ 3409878 w 3539916"/>
                  <a:gd name="connsiteY109" fmla="*/ 130400 h 1680640"/>
                  <a:gd name="connsiteX110" fmla="*/ 3112861 w 3539916"/>
                  <a:gd name="connsiteY110" fmla="*/ 65202 h 1680640"/>
                  <a:gd name="connsiteX111" fmla="*/ 2815844 w 3539916"/>
                  <a:gd name="connsiteY111" fmla="*/ 130400 h 1680640"/>
                  <a:gd name="connsiteX112" fmla="*/ 3112861 w 3539916"/>
                  <a:gd name="connsiteY112" fmla="*/ 4 h 1680640"/>
                  <a:gd name="connsiteX113" fmla="*/ 1665257 w 3539916"/>
                  <a:gd name="connsiteY113" fmla="*/ 0 h 1680640"/>
                  <a:gd name="connsiteX114" fmla="*/ 2164459 w 3539916"/>
                  <a:gd name="connsiteY114" fmla="*/ 42531 h 1680640"/>
                  <a:gd name="connsiteX115" fmla="*/ 2199795 w 3539916"/>
                  <a:gd name="connsiteY115" fmla="*/ 52962 h 1680640"/>
                  <a:gd name="connsiteX116" fmla="*/ 2217618 w 3539916"/>
                  <a:gd name="connsiteY116" fmla="*/ 33146 h 1680640"/>
                  <a:gd name="connsiteX117" fmla="*/ 2307632 w 3539916"/>
                  <a:gd name="connsiteY117" fmla="*/ 5196 h 1680640"/>
                  <a:gd name="connsiteX118" fmla="*/ 2357182 w 3539916"/>
                  <a:gd name="connsiteY118" fmla="*/ 12695 h 1680640"/>
                  <a:gd name="connsiteX119" fmla="*/ 2388706 w 3539916"/>
                  <a:gd name="connsiteY119" fmla="*/ 28628 h 1680640"/>
                  <a:gd name="connsiteX120" fmla="*/ 2424177 w 3539916"/>
                  <a:gd name="connsiteY120" fmla="*/ 10250 h 1680640"/>
                  <a:gd name="connsiteX121" fmla="*/ 2490226 w 3539916"/>
                  <a:gd name="connsiteY121" fmla="*/ 3 h 1680640"/>
                  <a:gd name="connsiteX122" fmla="*/ 2659910 w 3539916"/>
                  <a:gd name="connsiteY122" fmla="*/ 130399 h 1680640"/>
                  <a:gd name="connsiteX123" fmla="*/ 2490227 w 3539916"/>
                  <a:gd name="connsiteY123" fmla="*/ 65201 h 1680640"/>
                  <a:gd name="connsiteX124" fmla="*/ 2441182 w 3539916"/>
                  <a:gd name="connsiteY124" fmla="*/ 69616 h 1680640"/>
                  <a:gd name="connsiteX125" fmla="*/ 2427602 w 3539916"/>
                  <a:gd name="connsiteY125" fmla="*/ 73408 h 1680640"/>
                  <a:gd name="connsiteX126" fmla="*/ 2434931 w 3539916"/>
                  <a:gd name="connsiteY126" fmla="*/ 100622 h 1680640"/>
                  <a:gd name="connsiteX127" fmla="*/ 2307632 w 3539916"/>
                  <a:gd name="connsiteY127" fmla="*/ 196048 h 1680640"/>
                  <a:gd name="connsiteX128" fmla="*/ 2180333 w 3539916"/>
                  <a:gd name="connsiteY128" fmla="*/ 100622 h 1680640"/>
                  <a:gd name="connsiteX129" fmla="*/ 2185179 w 3539916"/>
                  <a:gd name="connsiteY129" fmla="*/ 82629 h 1680640"/>
                  <a:gd name="connsiteX130" fmla="*/ 2146562 w 3539916"/>
                  <a:gd name="connsiteY130" fmla="*/ 76120 h 1680640"/>
                  <a:gd name="connsiteX131" fmla="*/ 1665258 w 3539916"/>
                  <a:gd name="connsiteY131" fmla="*/ 48233 h 1680640"/>
                  <a:gd name="connsiteX132" fmla="*/ 1183953 w 3539916"/>
                  <a:gd name="connsiteY132" fmla="*/ 76120 h 1680640"/>
                  <a:gd name="connsiteX133" fmla="*/ 1171593 w 3539916"/>
                  <a:gd name="connsiteY133" fmla="*/ 78203 h 1680640"/>
                  <a:gd name="connsiteX134" fmla="*/ 1177631 w 3539916"/>
                  <a:gd name="connsiteY134" fmla="*/ 100622 h 1680640"/>
                  <a:gd name="connsiteX135" fmla="*/ 1050332 w 3539916"/>
                  <a:gd name="connsiteY135" fmla="*/ 196048 h 1680640"/>
                  <a:gd name="connsiteX136" fmla="*/ 923033 w 3539916"/>
                  <a:gd name="connsiteY136" fmla="*/ 100622 h 1680640"/>
                  <a:gd name="connsiteX137" fmla="*/ 928257 w 3539916"/>
                  <a:gd name="connsiteY137" fmla="*/ 81224 h 1680640"/>
                  <a:gd name="connsiteX138" fmla="*/ 886683 w 3539916"/>
                  <a:gd name="connsiteY138" fmla="*/ 69615 h 1680640"/>
                  <a:gd name="connsiteX139" fmla="*/ 837639 w 3539916"/>
                  <a:gd name="connsiteY139" fmla="*/ 65199 h 1680640"/>
                  <a:gd name="connsiteX140" fmla="*/ 667956 w 3539916"/>
                  <a:gd name="connsiteY140" fmla="*/ 130397 h 1680640"/>
                  <a:gd name="connsiteX141" fmla="*/ 667954 w 3539916"/>
                  <a:gd name="connsiteY141" fmla="*/ 130397 h 1680640"/>
                  <a:gd name="connsiteX142" fmla="*/ 837638 w 3539916"/>
                  <a:gd name="connsiteY142" fmla="*/ 1 h 1680640"/>
                  <a:gd name="connsiteX143" fmla="*/ 903686 w 3539916"/>
                  <a:gd name="connsiteY143" fmla="*/ 10248 h 1680640"/>
                  <a:gd name="connsiteX144" fmla="*/ 956364 w 3539916"/>
                  <a:gd name="connsiteY144" fmla="*/ 37541 h 1680640"/>
                  <a:gd name="connsiteX145" fmla="*/ 960318 w 3539916"/>
                  <a:gd name="connsiteY145" fmla="*/ 33146 h 1680640"/>
                  <a:gd name="connsiteX146" fmla="*/ 1050332 w 3539916"/>
                  <a:gd name="connsiteY146" fmla="*/ 5196 h 1680640"/>
                  <a:gd name="connsiteX147" fmla="*/ 1140346 w 3539916"/>
                  <a:gd name="connsiteY147" fmla="*/ 33146 h 1680640"/>
                  <a:gd name="connsiteX148" fmla="*/ 1152410 w 3539916"/>
                  <a:gd name="connsiteY148" fmla="*/ 46559 h 1680640"/>
                  <a:gd name="connsiteX149" fmla="*/ 1166055 w 3539916"/>
                  <a:gd name="connsiteY149" fmla="*/ 42531 h 1680640"/>
                  <a:gd name="connsiteX150" fmla="*/ 1665257 w 3539916"/>
                  <a:gd name="connsiteY150" fmla="*/ 0 h 16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3539916" h="1680640">
                    <a:moveTo>
                      <a:pt x="964029" y="1506960"/>
                    </a:moveTo>
                    <a:cubicBezTo>
                      <a:pt x="995260" y="1506960"/>
                      <a:pt x="1022057" y="1524894"/>
                      <a:pt x="1033504" y="1550453"/>
                    </a:cubicBezTo>
                    <a:lnTo>
                      <a:pt x="1033872" y="1552175"/>
                    </a:lnTo>
                    <a:lnTo>
                      <a:pt x="1042192" y="1546878"/>
                    </a:lnTo>
                    <a:cubicBezTo>
                      <a:pt x="1048950" y="1544178"/>
                      <a:pt x="1056380" y="1542685"/>
                      <a:pt x="1064179" y="1542685"/>
                    </a:cubicBezTo>
                    <a:cubicBezTo>
                      <a:pt x="1095376" y="1542685"/>
                      <a:pt x="1120666" y="1566570"/>
                      <a:pt x="1120666" y="1596034"/>
                    </a:cubicBezTo>
                    <a:cubicBezTo>
                      <a:pt x="1120666" y="1625498"/>
                      <a:pt x="1095376" y="1649383"/>
                      <a:pt x="1064179" y="1649383"/>
                    </a:cubicBezTo>
                    <a:cubicBezTo>
                      <a:pt x="1048580" y="1649383"/>
                      <a:pt x="1034459" y="1643412"/>
                      <a:pt x="1024237" y="1633758"/>
                    </a:cubicBezTo>
                    <a:lnTo>
                      <a:pt x="1020193" y="1624537"/>
                    </a:lnTo>
                    <a:lnTo>
                      <a:pt x="1017345" y="1628527"/>
                    </a:lnTo>
                    <a:cubicBezTo>
                      <a:pt x="1003700" y="1641414"/>
                      <a:pt x="984850" y="1649384"/>
                      <a:pt x="964029" y="1649384"/>
                    </a:cubicBezTo>
                    <a:cubicBezTo>
                      <a:pt x="922387" y="1649384"/>
                      <a:pt x="888629" y="1617501"/>
                      <a:pt x="888629" y="1578172"/>
                    </a:cubicBezTo>
                    <a:cubicBezTo>
                      <a:pt x="888629" y="1538843"/>
                      <a:pt x="922387" y="1506960"/>
                      <a:pt x="964029" y="1506960"/>
                    </a:cubicBezTo>
                    <a:close/>
                    <a:moveTo>
                      <a:pt x="1626594" y="1429184"/>
                    </a:moveTo>
                    <a:cubicBezTo>
                      <a:pt x="1661746" y="1429184"/>
                      <a:pt x="1693571" y="1439865"/>
                      <a:pt x="1716608" y="1457134"/>
                    </a:cubicBezTo>
                    <a:lnTo>
                      <a:pt x="1733750" y="1476194"/>
                    </a:lnTo>
                    <a:lnTo>
                      <a:pt x="1750893" y="1457134"/>
                    </a:lnTo>
                    <a:cubicBezTo>
                      <a:pt x="1773930" y="1439865"/>
                      <a:pt x="1805754" y="1429184"/>
                      <a:pt x="1840907" y="1429184"/>
                    </a:cubicBezTo>
                    <a:cubicBezTo>
                      <a:pt x="1911212" y="1429184"/>
                      <a:pt x="1968206" y="1471908"/>
                      <a:pt x="1968206" y="1524610"/>
                    </a:cubicBezTo>
                    <a:lnTo>
                      <a:pt x="1966874" y="1529556"/>
                    </a:lnTo>
                    <a:lnTo>
                      <a:pt x="2008008" y="1542440"/>
                    </a:lnTo>
                    <a:cubicBezTo>
                      <a:pt x="2036879" y="1555854"/>
                      <a:pt x="2054737" y="1574385"/>
                      <a:pt x="2054737" y="1594853"/>
                    </a:cubicBezTo>
                    <a:cubicBezTo>
                      <a:pt x="2054737" y="1635790"/>
                      <a:pt x="1983307" y="1668976"/>
                      <a:pt x="1895193" y="1668976"/>
                    </a:cubicBezTo>
                    <a:cubicBezTo>
                      <a:pt x="1873164" y="1668976"/>
                      <a:pt x="1852179" y="1666902"/>
                      <a:pt x="1833091" y="1663151"/>
                    </a:cubicBezTo>
                    <a:lnTo>
                      <a:pt x="1804705" y="1654260"/>
                    </a:lnTo>
                    <a:lnTo>
                      <a:pt x="1776320" y="1663151"/>
                    </a:lnTo>
                    <a:cubicBezTo>
                      <a:pt x="1757232" y="1666902"/>
                      <a:pt x="1736246" y="1668976"/>
                      <a:pt x="1714218" y="1668976"/>
                    </a:cubicBezTo>
                    <a:cubicBezTo>
                      <a:pt x="1692189" y="1668976"/>
                      <a:pt x="1671204" y="1666902"/>
                      <a:pt x="1652116" y="1663151"/>
                    </a:cubicBezTo>
                    <a:lnTo>
                      <a:pt x="1623056" y="1654049"/>
                    </a:lnTo>
                    <a:lnTo>
                      <a:pt x="1617683" y="1656317"/>
                    </a:lnTo>
                    <a:cubicBezTo>
                      <a:pt x="1592219" y="1664310"/>
                      <a:pt x="1561523" y="1668976"/>
                      <a:pt x="1528480" y="1668976"/>
                    </a:cubicBezTo>
                    <a:cubicBezTo>
                      <a:pt x="1440366" y="1668976"/>
                      <a:pt x="1368936" y="1635790"/>
                      <a:pt x="1368936" y="1594853"/>
                    </a:cubicBezTo>
                    <a:cubicBezTo>
                      <a:pt x="1368936" y="1564150"/>
                      <a:pt x="1409115" y="1537808"/>
                      <a:pt x="1466378" y="1526555"/>
                    </a:cubicBezTo>
                    <a:lnTo>
                      <a:pt x="1499611" y="1523438"/>
                    </a:lnTo>
                    <a:lnTo>
                      <a:pt x="1509299" y="1487466"/>
                    </a:lnTo>
                    <a:cubicBezTo>
                      <a:pt x="1528624" y="1453217"/>
                      <a:pt x="1573865" y="1429184"/>
                      <a:pt x="1626594" y="1429184"/>
                    </a:cubicBezTo>
                    <a:close/>
                    <a:moveTo>
                      <a:pt x="212893" y="187547"/>
                    </a:moveTo>
                    <a:cubicBezTo>
                      <a:pt x="251292" y="182520"/>
                      <a:pt x="287773" y="192141"/>
                      <a:pt x="313234" y="217602"/>
                    </a:cubicBezTo>
                    <a:cubicBezTo>
                      <a:pt x="239716" y="260830"/>
                      <a:pt x="173914" y="319060"/>
                      <a:pt x="121292" y="386827"/>
                    </a:cubicBezTo>
                    <a:lnTo>
                      <a:pt x="107288" y="407455"/>
                    </a:lnTo>
                    <a:lnTo>
                      <a:pt x="134735" y="462330"/>
                    </a:lnTo>
                    <a:cubicBezTo>
                      <a:pt x="150952" y="510420"/>
                      <a:pt x="160983" y="576856"/>
                      <a:pt x="160983" y="650240"/>
                    </a:cubicBezTo>
                    <a:cubicBezTo>
                      <a:pt x="160983" y="723623"/>
                      <a:pt x="150952" y="790060"/>
                      <a:pt x="134735" y="838150"/>
                    </a:cubicBezTo>
                    <a:lnTo>
                      <a:pt x="107340" y="892919"/>
                    </a:lnTo>
                    <a:lnTo>
                      <a:pt x="152899" y="978743"/>
                    </a:lnTo>
                    <a:lnTo>
                      <a:pt x="104003" y="1070854"/>
                    </a:lnTo>
                    <a:lnTo>
                      <a:pt x="92724" y="1176288"/>
                    </a:lnTo>
                    <a:cubicBezTo>
                      <a:pt x="89605" y="1220813"/>
                      <a:pt x="88021" y="1266283"/>
                      <a:pt x="88021" y="1311996"/>
                    </a:cubicBezTo>
                    <a:cubicBezTo>
                      <a:pt x="88021" y="1357710"/>
                      <a:pt x="89605" y="1403180"/>
                      <a:pt x="92724" y="1447704"/>
                    </a:cubicBezTo>
                    <a:lnTo>
                      <a:pt x="104668" y="1559348"/>
                    </a:lnTo>
                    <a:lnTo>
                      <a:pt x="811079" y="1559348"/>
                    </a:lnTo>
                    <a:cubicBezTo>
                      <a:pt x="818442" y="1559348"/>
                      <a:pt x="824411" y="1565317"/>
                      <a:pt x="824411" y="1572680"/>
                    </a:cubicBezTo>
                    <a:lnTo>
                      <a:pt x="824411" y="1626009"/>
                    </a:lnTo>
                    <a:cubicBezTo>
                      <a:pt x="824411" y="1633372"/>
                      <a:pt x="818442" y="1639341"/>
                      <a:pt x="811079" y="1639341"/>
                    </a:cubicBezTo>
                    <a:lnTo>
                      <a:pt x="77157" y="1639341"/>
                    </a:lnTo>
                    <a:cubicBezTo>
                      <a:pt x="69794" y="1639341"/>
                      <a:pt x="63825" y="1633372"/>
                      <a:pt x="63825" y="1626009"/>
                    </a:cubicBezTo>
                    <a:lnTo>
                      <a:pt x="63825" y="1572680"/>
                    </a:lnTo>
                    <a:cubicBezTo>
                      <a:pt x="63825" y="1568999"/>
                      <a:pt x="65317" y="1565666"/>
                      <a:pt x="67730" y="1563253"/>
                    </a:cubicBezTo>
                    <a:lnTo>
                      <a:pt x="76420" y="1559653"/>
                    </a:lnTo>
                    <a:lnTo>
                      <a:pt x="71752" y="1556859"/>
                    </a:lnTo>
                    <a:cubicBezTo>
                      <a:pt x="39587" y="1516516"/>
                      <a:pt x="17018" y="1422072"/>
                      <a:pt x="17018" y="1311997"/>
                    </a:cubicBezTo>
                    <a:cubicBezTo>
                      <a:pt x="17018" y="1238614"/>
                      <a:pt x="27049" y="1172178"/>
                      <a:pt x="43266" y="1124087"/>
                    </a:cubicBezTo>
                    <a:lnTo>
                      <a:pt x="59707" y="1091218"/>
                    </a:lnTo>
                    <a:lnTo>
                      <a:pt x="0" y="978743"/>
                    </a:lnTo>
                    <a:lnTo>
                      <a:pt x="76450" y="834727"/>
                    </a:lnTo>
                    <a:lnTo>
                      <a:pt x="79454" y="840385"/>
                    </a:lnTo>
                    <a:lnTo>
                      <a:pt x="85277" y="785949"/>
                    </a:lnTo>
                    <a:cubicBezTo>
                      <a:pt x="88396" y="741424"/>
                      <a:pt x="89980" y="695954"/>
                      <a:pt x="89980" y="650241"/>
                    </a:cubicBezTo>
                    <a:cubicBezTo>
                      <a:pt x="89980" y="604527"/>
                      <a:pt x="88396" y="559058"/>
                      <a:pt x="85277" y="514533"/>
                    </a:cubicBezTo>
                    <a:lnTo>
                      <a:pt x="78378" y="450040"/>
                    </a:lnTo>
                    <a:lnTo>
                      <a:pt x="73265" y="457571"/>
                    </a:lnTo>
                    <a:lnTo>
                      <a:pt x="73265" y="457572"/>
                    </a:lnTo>
                    <a:cubicBezTo>
                      <a:pt x="22342" y="406649"/>
                      <a:pt x="34780" y="311649"/>
                      <a:pt x="101045" y="245383"/>
                    </a:cubicBezTo>
                    <a:cubicBezTo>
                      <a:pt x="134178" y="212250"/>
                      <a:pt x="174495" y="192574"/>
                      <a:pt x="212893" y="187547"/>
                    </a:cubicBezTo>
                    <a:close/>
                    <a:moveTo>
                      <a:pt x="3409878" y="96464"/>
                    </a:moveTo>
                    <a:cubicBezTo>
                      <a:pt x="3463154" y="96464"/>
                      <a:pt x="3506342" y="241540"/>
                      <a:pt x="3506342" y="420500"/>
                    </a:cubicBezTo>
                    <a:cubicBezTo>
                      <a:pt x="3506342" y="509980"/>
                      <a:pt x="3495545" y="590989"/>
                      <a:pt x="3478089" y="649628"/>
                    </a:cubicBezTo>
                    <a:lnTo>
                      <a:pt x="3466409" y="681998"/>
                    </a:lnTo>
                    <a:lnTo>
                      <a:pt x="3515224" y="773956"/>
                    </a:lnTo>
                    <a:lnTo>
                      <a:pt x="3461207" y="875716"/>
                    </a:lnTo>
                    <a:lnTo>
                      <a:pt x="3463812" y="880467"/>
                    </a:lnTo>
                    <a:cubicBezTo>
                      <a:pt x="3489472" y="938698"/>
                      <a:pt x="3506342" y="1037312"/>
                      <a:pt x="3506342" y="1149162"/>
                    </a:cubicBezTo>
                    <a:cubicBezTo>
                      <a:pt x="3506342" y="1283382"/>
                      <a:pt x="3482049" y="1398542"/>
                      <a:pt x="3447427" y="1447734"/>
                    </a:cubicBezTo>
                    <a:lnTo>
                      <a:pt x="3446720" y="1448471"/>
                    </a:lnTo>
                    <a:lnTo>
                      <a:pt x="3463765" y="1454331"/>
                    </a:lnTo>
                    <a:cubicBezTo>
                      <a:pt x="3510815" y="1478321"/>
                      <a:pt x="3539916" y="1511463"/>
                      <a:pt x="3539916" y="1548071"/>
                    </a:cubicBezTo>
                    <a:cubicBezTo>
                      <a:pt x="3539916" y="1621287"/>
                      <a:pt x="3423512" y="1680640"/>
                      <a:pt x="3279920" y="1680640"/>
                    </a:cubicBezTo>
                    <a:lnTo>
                      <a:pt x="3239276" y="1676456"/>
                    </a:lnTo>
                    <a:lnTo>
                      <a:pt x="2373473" y="1676456"/>
                    </a:lnTo>
                    <a:cubicBezTo>
                      <a:pt x="2368303" y="1676456"/>
                      <a:pt x="2364112" y="1672265"/>
                      <a:pt x="2364112" y="1667095"/>
                    </a:cubicBezTo>
                    <a:lnTo>
                      <a:pt x="2364112" y="1629652"/>
                    </a:lnTo>
                    <a:cubicBezTo>
                      <a:pt x="2364112" y="1624482"/>
                      <a:pt x="2368303" y="1620291"/>
                      <a:pt x="2373473" y="1620291"/>
                    </a:cubicBezTo>
                    <a:lnTo>
                      <a:pt x="3067619" y="1620291"/>
                    </a:lnTo>
                    <a:lnTo>
                      <a:pt x="3040356" y="1599673"/>
                    </a:lnTo>
                    <a:cubicBezTo>
                      <a:pt x="3027200" y="1583813"/>
                      <a:pt x="3019924" y="1566375"/>
                      <a:pt x="3019924" y="1548071"/>
                    </a:cubicBezTo>
                    <a:cubicBezTo>
                      <a:pt x="3019924" y="1474855"/>
                      <a:pt x="3136328" y="1415502"/>
                      <a:pt x="3279920" y="1415502"/>
                    </a:cubicBezTo>
                    <a:cubicBezTo>
                      <a:pt x="3315818" y="1415502"/>
                      <a:pt x="3350017" y="1419212"/>
                      <a:pt x="3381122" y="1425920"/>
                    </a:cubicBezTo>
                    <a:lnTo>
                      <a:pt x="3420449" y="1439440"/>
                    </a:lnTo>
                    <a:lnTo>
                      <a:pt x="3430224" y="1408225"/>
                    </a:lnTo>
                    <a:cubicBezTo>
                      <a:pt x="3448059" y="1336213"/>
                      <a:pt x="3458110" y="1244780"/>
                      <a:pt x="3458110" y="1149163"/>
                    </a:cubicBezTo>
                    <a:cubicBezTo>
                      <a:pt x="3458110" y="1085418"/>
                      <a:pt x="3453643" y="1023533"/>
                      <a:pt x="3445380" y="968022"/>
                    </a:cubicBezTo>
                    <a:lnTo>
                      <a:pt x="3433835" y="908666"/>
                    </a:lnTo>
                    <a:lnTo>
                      <a:pt x="3362325" y="773956"/>
                    </a:lnTo>
                    <a:lnTo>
                      <a:pt x="3438775" y="629940"/>
                    </a:lnTo>
                    <a:lnTo>
                      <a:pt x="3439581" y="631458"/>
                    </a:lnTo>
                    <a:lnTo>
                      <a:pt x="3445380" y="601642"/>
                    </a:lnTo>
                    <a:cubicBezTo>
                      <a:pt x="3453643" y="546132"/>
                      <a:pt x="3458110" y="484246"/>
                      <a:pt x="3458110" y="420501"/>
                    </a:cubicBezTo>
                    <a:cubicBezTo>
                      <a:pt x="3458110" y="293010"/>
                      <a:pt x="3440241" y="172960"/>
                      <a:pt x="3409878" y="96466"/>
                    </a:cubicBezTo>
                    <a:close/>
                    <a:moveTo>
                      <a:pt x="3112861" y="4"/>
                    </a:moveTo>
                    <a:cubicBezTo>
                      <a:pt x="3276899" y="4"/>
                      <a:pt x="3409878" y="58384"/>
                      <a:pt x="3409878" y="130400"/>
                    </a:cubicBezTo>
                    <a:cubicBezTo>
                      <a:pt x="3339762" y="89357"/>
                      <a:pt x="3229722" y="65202"/>
                      <a:pt x="3112861" y="65202"/>
                    </a:cubicBezTo>
                    <a:cubicBezTo>
                      <a:pt x="2996001" y="65202"/>
                      <a:pt x="2885960" y="89357"/>
                      <a:pt x="2815844" y="130400"/>
                    </a:cubicBezTo>
                    <a:cubicBezTo>
                      <a:pt x="2815844" y="58384"/>
                      <a:pt x="2948823" y="4"/>
                      <a:pt x="3112861" y="4"/>
                    </a:cubicBezTo>
                    <a:close/>
                    <a:moveTo>
                      <a:pt x="1665257" y="0"/>
                    </a:moveTo>
                    <a:cubicBezTo>
                      <a:pt x="1873060" y="0"/>
                      <a:pt x="2056272" y="16871"/>
                      <a:pt x="2164459" y="42531"/>
                    </a:cubicBezTo>
                    <a:lnTo>
                      <a:pt x="2199795" y="52962"/>
                    </a:lnTo>
                    <a:lnTo>
                      <a:pt x="2217618" y="33146"/>
                    </a:lnTo>
                    <a:cubicBezTo>
                      <a:pt x="2240655" y="15877"/>
                      <a:pt x="2272480" y="5196"/>
                      <a:pt x="2307632" y="5196"/>
                    </a:cubicBezTo>
                    <a:cubicBezTo>
                      <a:pt x="2325208" y="5196"/>
                      <a:pt x="2341953" y="7867"/>
                      <a:pt x="2357182" y="12695"/>
                    </a:cubicBezTo>
                    <a:lnTo>
                      <a:pt x="2388706" y="28628"/>
                    </a:lnTo>
                    <a:lnTo>
                      <a:pt x="2424177" y="10250"/>
                    </a:lnTo>
                    <a:cubicBezTo>
                      <a:pt x="2444478" y="3652"/>
                      <a:pt x="2466797" y="3"/>
                      <a:pt x="2490226" y="3"/>
                    </a:cubicBezTo>
                    <a:cubicBezTo>
                      <a:pt x="2583940" y="3"/>
                      <a:pt x="2659910" y="58383"/>
                      <a:pt x="2659910" y="130399"/>
                    </a:cubicBezTo>
                    <a:cubicBezTo>
                      <a:pt x="2619853" y="89356"/>
                      <a:pt x="2556988" y="65201"/>
                      <a:pt x="2490227" y="65201"/>
                    </a:cubicBezTo>
                    <a:cubicBezTo>
                      <a:pt x="2473536" y="65201"/>
                      <a:pt x="2457090" y="66710"/>
                      <a:pt x="2441182" y="69616"/>
                    </a:cubicBezTo>
                    <a:lnTo>
                      <a:pt x="2427602" y="73408"/>
                    </a:lnTo>
                    <a:lnTo>
                      <a:pt x="2434931" y="100622"/>
                    </a:lnTo>
                    <a:cubicBezTo>
                      <a:pt x="2434931" y="153324"/>
                      <a:pt x="2377937" y="196048"/>
                      <a:pt x="2307632" y="196048"/>
                    </a:cubicBezTo>
                    <a:cubicBezTo>
                      <a:pt x="2237327" y="196048"/>
                      <a:pt x="2180333" y="153324"/>
                      <a:pt x="2180333" y="100622"/>
                    </a:cubicBezTo>
                    <a:lnTo>
                      <a:pt x="2185179" y="82629"/>
                    </a:lnTo>
                    <a:lnTo>
                      <a:pt x="2146562" y="76120"/>
                    </a:lnTo>
                    <a:cubicBezTo>
                      <a:pt x="2012774" y="58285"/>
                      <a:pt x="1842903" y="48233"/>
                      <a:pt x="1665258" y="48233"/>
                    </a:cubicBezTo>
                    <a:cubicBezTo>
                      <a:pt x="1487612" y="48233"/>
                      <a:pt x="1317741" y="58285"/>
                      <a:pt x="1183953" y="76120"/>
                    </a:cubicBezTo>
                    <a:lnTo>
                      <a:pt x="1171593" y="78203"/>
                    </a:lnTo>
                    <a:lnTo>
                      <a:pt x="1177631" y="100622"/>
                    </a:lnTo>
                    <a:cubicBezTo>
                      <a:pt x="1177631" y="153324"/>
                      <a:pt x="1120637" y="196048"/>
                      <a:pt x="1050332" y="196048"/>
                    </a:cubicBezTo>
                    <a:cubicBezTo>
                      <a:pt x="980027" y="196048"/>
                      <a:pt x="923033" y="153324"/>
                      <a:pt x="923033" y="100622"/>
                    </a:cubicBezTo>
                    <a:lnTo>
                      <a:pt x="928257" y="81224"/>
                    </a:lnTo>
                    <a:lnTo>
                      <a:pt x="886683" y="69615"/>
                    </a:lnTo>
                    <a:cubicBezTo>
                      <a:pt x="870776" y="66709"/>
                      <a:pt x="854329" y="65199"/>
                      <a:pt x="837639" y="65199"/>
                    </a:cubicBezTo>
                    <a:cubicBezTo>
                      <a:pt x="770878" y="65199"/>
                      <a:pt x="708012" y="89354"/>
                      <a:pt x="667956" y="130397"/>
                    </a:cubicBezTo>
                    <a:lnTo>
                      <a:pt x="667954" y="130397"/>
                    </a:lnTo>
                    <a:cubicBezTo>
                      <a:pt x="667954" y="58381"/>
                      <a:pt x="743924" y="1"/>
                      <a:pt x="837638" y="1"/>
                    </a:cubicBezTo>
                    <a:cubicBezTo>
                      <a:pt x="861066" y="1"/>
                      <a:pt x="883386" y="3650"/>
                      <a:pt x="903686" y="10248"/>
                    </a:cubicBezTo>
                    <a:lnTo>
                      <a:pt x="956364" y="37541"/>
                    </a:lnTo>
                    <a:lnTo>
                      <a:pt x="960318" y="33146"/>
                    </a:lnTo>
                    <a:cubicBezTo>
                      <a:pt x="983355" y="15877"/>
                      <a:pt x="1015180" y="5196"/>
                      <a:pt x="1050332" y="5196"/>
                    </a:cubicBezTo>
                    <a:cubicBezTo>
                      <a:pt x="1085485" y="5196"/>
                      <a:pt x="1117309" y="15877"/>
                      <a:pt x="1140346" y="33146"/>
                    </a:cubicBezTo>
                    <a:lnTo>
                      <a:pt x="1152410" y="46559"/>
                    </a:lnTo>
                    <a:lnTo>
                      <a:pt x="1166055" y="42531"/>
                    </a:lnTo>
                    <a:cubicBezTo>
                      <a:pt x="1274241" y="16871"/>
                      <a:pt x="1457454" y="0"/>
                      <a:pt x="1665257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F0EA5D3B-6764-B8A7-4CFF-AA449408CB7A}"/>
                  </a:ext>
                </a:extLst>
              </p:cNvPr>
              <p:cNvSpPr/>
              <p:nvPr/>
            </p:nvSpPr>
            <p:spPr>
              <a:xfrm>
                <a:off x="1831536" y="5061524"/>
                <a:ext cx="736144" cy="367725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ECA1EB09-D7C6-004E-16B1-5FF7BB55CC75}"/>
                  </a:ext>
                </a:extLst>
              </p:cNvPr>
              <p:cNvSpPr/>
              <p:nvPr/>
            </p:nvSpPr>
            <p:spPr>
              <a:xfrm>
                <a:off x="1967533" y="5504833"/>
                <a:ext cx="466105" cy="57768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70231596-4E5D-12C0-D7DF-E0265FBDFC4C}"/>
                  </a:ext>
                </a:extLst>
              </p:cNvPr>
              <p:cNvSpPr/>
              <p:nvPr/>
            </p:nvSpPr>
            <p:spPr>
              <a:xfrm>
                <a:off x="3873721" y="4695825"/>
                <a:ext cx="629223" cy="641703"/>
              </a:xfrm>
              <a:custGeom>
                <a:avLst/>
                <a:gdLst>
                  <a:gd name="connsiteX0" fmla="*/ 251002 w 629223"/>
                  <a:gd name="connsiteY0" fmla="*/ 0 h 641703"/>
                  <a:gd name="connsiteX1" fmla="*/ 378222 w 629223"/>
                  <a:gd name="connsiteY1" fmla="*/ 0 h 641703"/>
                  <a:gd name="connsiteX2" fmla="*/ 437841 w 629223"/>
                  <a:gd name="connsiteY2" fmla="*/ 24695 h 641703"/>
                  <a:gd name="connsiteX3" fmla="*/ 450572 w 629223"/>
                  <a:gd name="connsiteY3" fmla="*/ 43577 h 641703"/>
                  <a:gd name="connsiteX4" fmla="*/ 483192 w 629223"/>
                  <a:gd name="connsiteY4" fmla="*/ 53703 h 641703"/>
                  <a:gd name="connsiteX5" fmla="*/ 629223 w 629223"/>
                  <a:gd name="connsiteY5" fmla="*/ 274013 h 641703"/>
                  <a:gd name="connsiteX6" fmla="*/ 629223 w 629223"/>
                  <a:gd name="connsiteY6" fmla="*/ 402603 h 641703"/>
                  <a:gd name="connsiteX7" fmla="*/ 390123 w 629223"/>
                  <a:gd name="connsiteY7" fmla="*/ 641703 h 641703"/>
                  <a:gd name="connsiteX8" fmla="*/ 239100 w 629223"/>
                  <a:gd name="connsiteY8" fmla="*/ 641703 h 641703"/>
                  <a:gd name="connsiteX9" fmla="*/ 0 w 629223"/>
                  <a:gd name="connsiteY9" fmla="*/ 402603 h 641703"/>
                  <a:gd name="connsiteX10" fmla="*/ 0 w 629223"/>
                  <a:gd name="connsiteY10" fmla="*/ 274013 h 641703"/>
                  <a:gd name="connsiteX11" fmla="*/ 146031 w 629223"/>
                  <a:gd name="connsiteY11" fmla="*/ 53703 h 641703"/>
                  <a:gd name="connsiteX12" fmla="*/ 178653 w 629223"/>
                  <a:gd name="connsiteY12" fmla="*/ 43577 h 641703"/>
                  <a:gd name="connsiteX13" fmla="*/ 191383 w 629223"/>
                  <a:gd name="connsiteY13" fmla="*/ 24695 h 641703"/>
                  <a:gd name="connsiteX14" fmla="*/ 251002 w 629223"/>
                  <a:gd name="connsiteY14" fmla="*/ 0 h 64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29223" h="641703">
                    <a:moveTo>
                      <a:pt x="251002" y="0"/>
                    </a:moveTo>
                    <a:lnTo>
                      <a:pt x="378222" y="0"/>
                    </a:lnTo>
                    <a:cubicBezTo>
                      <a:pt x="401505" y="0"/>
                      <a:pt x="422583" y="9438"/>
                      <a:pt x="437841" y="24695"/>
                    </a:cubicBezTo>
                    <a:lnTo>
                      <a:pt x="450572" y="43577"/>
                    </a:lnTo>
                    <a:lnTo>
                      <a:pt x="483192" y="53703"/>
                    </a:lnTo>
                    <a:cubicBezTo>
                      <a:pt x="569008" y="90000"/>
                      <a:pt x="629223" y="174975"/>
                      <a:pt x="629223" y="274013"/>
                    </a:cubicBezTo>
                    <a:lnTo>
                      <a:pt x="629223" y="402603"/>
                    </a:lnTo>
                    <a:cubicBezTo>
                      <a:pt x="629223" y="534654"/>
                      <a:pt x="522174" y="641703"/>
                      <a:pt x="390123" y="641703"/>
                    </a:cubicBezTo>
                    <a:lnTo>
                      <a:pt x="239100" y="641703"/>
                    </a:lnTo>
                    <a:cubicBezTo>
                      <a:pt x="107049" y="641703"/>
                      <a:pt x="0" y="534654"/>
                      <a:pt x="0" y="402603"/>
                    </a:cubicBezTo>
                    <a:lnTo>
                      <a:pt x="0" y="274013"/>
                    </a:lnTo>
                    <a:cubicBezTo>
                      <a:pt x="0" y="174975"/>
                      <a:pt x="60215" y="90000"/>
                      <a:pt x="146031" y="53703"/>
                    </a:cubicBezTo>
                    <a:lnTo>
                      <a:pt x="178653" y="43577"/>
                    </a:lnTo>
                    <a:lnTo>
                      <a:pt x="191383" y="24695"/>
                    </a:lnTo>
                    <a:cubicBezTo>
                      <a:pt x="206641" y="9438"/>
                      <a:pt x="227720" y="0"/>
                      <a:pt x="251002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83BED8DE-DD05-73FF-5FE7-2D3E4D5D1363}"/>
                  </a:ext>
                </a:extLst>
              </p:cNvPr>
              <p:cNvSpPr/>
              <p:nvPr/>
            </p:nvSpPr>
            <p:spPr>
              <a:xfrm>
                <a:off x="3614738" y="5391150"/>
                <a:ext cx="1207293" cy="566738"/>
              </a:xfrm>
              <a:custGeom>
                <a:avLst/>
                <a:gdLst>
                  <a:gd name="connsiteX0" fmla="*/ 0 w 1207293"/>
                  <a:gd name="connsiteY0" fmla="*/ 414338 h 566738"/>
                  <a:gd name="connsiteX1" fmla="*/ 0 w 1207293"/>
                  <a:gd name="connsiteY1" fmla="*/ 414338 h 566738"/>
                  <a:gd name="connsiteX2" fmla="*/ 216693 w 1207293"/>
                  <a:gd name="connsiteY2" fmla="*/ 566738 h 566738"/>
                  <a:gd name="connsiteX3" fmla="*/ 988218 w 1207293"/>
                  <a:gd name="connsiteY3" fmla="*/ 566738 h 566738"/>
                  <a:gd name="connsiteX4" fmla="*/ 1207293 w 1207293"/>
                  <a:gd name="connsiteY4" fmla="*/ 347663 h 566738"/>
                  <a:gd name="connsiteX5" fmla="*/ 966787 w 1207293"/>
                  <a:gd name="connsiteY5" fmla="*/ 269081 h 566738"/>
                  <a:gd name="connsiteX6" fmla="*/ 831056 w 1207293"/>
                  <a:gd name="connsiteY6" fmla="*/ 107156 h 566738"/>
                  <a:gd name="connsiteX7" fmla="*/ 771525 w 1207293"/>
                  <a:gd name="connsiteY7" fmla="*/ 0 h 566738"/>
                  <a:gd name="connsiteX8" fmla="*/ 330993 w 1207293"/>
                  <a:gd name="connsiteY8" fmla="*/ 0 h 566738"/>
                  <a:gd name="connsiteX9" fmla="*/ 319087 w 1207293"/>
                  <a:gd name="connsiteY9" fmla="*/ 133350 h 566738"/>
                  <a:gd name="connsiteX10" fmla="*/ 0 w 1207293"/>
                  <a:gd name="connsiteY10" fmla="*/ 414338 h 566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7293" h="566738">
                    <a:moveTo>
                      <a:pt x="0" y="414338"/>
                    </a:moveTo>
                    <a:lnTo>
                      <a:pt x="0" y="414338"/>
                    </a:lnTo>
                    <a:lnTo>
                      <a:pt x="216693" y="566738"/>
                    </a:lnTo>
                    <a:lnTo>
                      <a:pt x="988218" y="566738"/>
                    </a:lnTo>
                    <a:lnTo>
                      <a:pt x="1207293" y="347663"/>
                    </a:lnTo>
                    <a:lnTo>
                      <a:pt x="966787" y="269081"/>
                    </a:lnTo>
                    <a:lnTo>
                      <a:pt x="831056" y="107156"/>
                    </a:lnTo>
                    <a:lnTo>
                      <a:pt x="771525" y="0"/>
                    </a:lnTo>
                    <a:lnTo>
                      <a:pt x="330993" y="0"/>
                    </a:lnTo>
                    <a:lnTo>
                      <a:pt x="319087" y="133350"/>
                    </a:lnTo>
                    <a:lnTo>
                      <a:pt x="0" y="41433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2D30D255-8194-F042-051E-B6596B7E8CBC}"/>
                  </a:ext>
                </a:extLst>
              </p:cNvPr>
              <p:cNvSpPr/>
              <p:nvPr/>
            </p:nvSpPr>
            <p:spPr>
              <a:xfrm>
                <a:off x="3936206" y="5455444"/>
                <a:ext cx="485775" cy="502444"/>
              </a:xfrm>
              <a:custGeom>
                <a:avLst/>
                <a:gdLst>
                  <a:gd name="connsiteX0" fmla="*/ 0 w 485775"/>
                  <a:gd name="connsiteY0" fmla="*/ 66675 h 502444"/>
                  <a:gd name="connsiteX1" fmla="*/ 23813 w 485775"/>
                  <a:gd name="connsiteY1" fmla="*/ 433387 h 502444"/>
                  <a:gd name="connsiteX2" fmla="*/ 73819 w 485775"/>
                  <a:gd name="connsiteY2" fmla="*/ 502444 h 502444"/>
                  <a:gd name="connsiteX3" fmla="*/ 104775 w 485775"/>
                  <a:gd name="connsiteY3" fmla="*/ 502444 h 502444"/>
                  <a:gd name="connsiteX4" fmla="*/ 381000 w 485775"/>
                  <a:gd name="connsiteY4" fmla="*/ 183356 h 502444"/>
                  <a:gd name="connsiteX5" fmla="*/ 485775 w 485775"/>
                  <a:gd name="connsiteY5" fmla="*/ 88106 h 502444"/>
                  <a:gd name="connsiteX6" fmla="*/ 461963 w 485775"/>
                  <a:gd name="connsiteY6" fmla="*/ 0 h 502444"/>
                  <a:gd name="connsiteX7" fmla="*/ 0 w 485775"/>
                  <a:gd name="connsiteY7" fmla="*/ 66675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775" h="502444">
                    <a:moveTo>
                      <a:pt x="0" y="66675"/>
                    </a:moveTo>
                    <a:lnTo>
                      <a:pt x="23813" y="433387"/>
                    </a:lnTo>
                    <a:lnTo>
                      <a:pt x="73819" y="502444"/>
                    </a:lnTo>
                    <a:lnTo>
                      <a:pt x="104775" y="502444"/>
                    </a:lnTo>
                    <a:lnTo>
                      <a:pt x="381000" y="183356"/>
                    </a:lnTo>
                    <a:lnTo>
                      <a:pt x="485775" y="88106"/>
                    </a:lnTo>
                    <a:lnTo>
                      <a:pt x="461963" y="0"/>
                    </a:lnTo>
                    <a:lnTo>
                      <a:pt x="0" y="66675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79960E63-55A7-879A-B3F3-0BC48D8C8F30}"/>
                  </a:ext>
                </a:extLst>
              </p:cNvPr>
              <p:cNvSpPr/>
              <p:nvPr/>
            </p:nvSpPr>
            <p:spPr>
              <a:xfrm>
                <a:off x="3917156" y="5691188"/>
                <a:ext cx="345282" cy="159543"/>
              </a:xfrm>
              <a:custGeom>
                <a:avLst/>
                <a:gdLst>
                  <a:gd name="connsiteX0" fmla="*/ 0 w 311944"/>
                  <a:gd name="connsiteY0" fmla="*/ 57150 h 154781"/>
                  <a:gd name="connsiteX1" fmla="*/ 183357 w 311944"/>
                  <a:gd name="connsiteY1" fmla="*/ 0 h 154781"/>
                  <a:gd name="connsiteX2" fmla="*/ 311944 w 311944"/>
                  <a:gd name="connsiteY2" fmla="*/ 33337 h 154781"/>
                  <a:gd name="connsiteX3" fmla="*/ 300038 w 311944"/>
                  <a:gd name="connsiteY3" fmla="*/ 140493 h 154781"/>
                  <a:gd name="connsiteX4" fmla="*/ 209550 w 311944"/>
                  <a:gd name="connsiteY4" fmla="*/ 107156 h 154781"/>
                  <a:gd name="connsiteX5" fmla="*/ 128588 w 311944"/>
                  <a:gd name="connsiteY5" fmla="*/ 107156 h 154781"/>
                  <a:gd name="connsiteX6" fmla="*/ 23813 w 311944"/>
                  <a:gd name="connsiteY6" fmla="*/ 154781 h 154781"/>
                  <a:gd name="connsiteX7" fmla="*/ 0 w 311944"/>
                  <a:gd name="connsiteY7" fmla="*/ 57150 h 15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1944" h="154781">
                    <a:moveTo>
                      <a:pt x="0" y="57150"/>
                    </a:moveTo>
                    <a:lnTo>
                      <a:pt x="183357" y="0"/>
                    </a:lnTo>
                    <a:lnTo>
                      <a:pt x="311944" y="33337"/>
                    </a:lnTo>
                    <a:lnTo>
                      <a:pt x="300038" y="140493"/>
                    </a:lnTo>
                    <a:lnTo>
                      <a:pt x="209550" y="107156"/>
                    </a:lnTo>
                    <a:lnTo>
                      <a:pt x="128588" y="107156"/>
                    </a:lnTo>
                    <a:lnTo>
                      <a:pt x="23813" y="154781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98624197-FA00-6AC8-20AA-8A85F914F616}"/>
                  </a:ext>
                </a:extLst>
              </p:cNvPr>
              <p:cNvSpPr/>
              <p:nvPr/>
            </p:nvSpPr>
            <p:spPr>
              <a:xfrm>
                <a:off x="3848743" y="4838082"/>
                <a:ext cx="670275" cy="857868"/>
              </a:xfrm>
              <a:custGeom>
                <a:avLst/>
                <a:gdLst>
                  <a:gd name="connsiteX0" fmla="*/ 203901 w 670275"/>
                  <a:gd name="connsiteY0" fmla="*/ 0 h 857868"/>
                  <a:gd name="connsiteX1" fmla="*/ 428971 w 670275"/>
                  <a:gd name="connsiteY1" fmla="*/ 0 h 857868"/>
                  <a:gd name="connsiteX2" fmla="*/ 608735 w 670275"/>
                  <a:gd name="connsiteY2" fmla="*/ 179764 h 857868"/>
                  <a:gd name="connsiteX3" fmla="*/ 608735 w 670275"/>
                  <a:gd name="connsiteY3" fmla="*/ 278754 h 857868"/>
                  <a:gd name="connsiteX4" fmla="*/ 618140 w 670275"/>
                  <a:gd name="connsiteY4" fmla="*/ 278754 h 857868"/>
                  <a:gd name="connsiteX5" fmla="*/ 670275 w 670275"/>
                  <a:gd name="connsiteY5" fmla="*/ 330889 h 857868"/>
                  <a:gd name="connsiteX6" fmla="*/ 670275 w 670275"/>
                  <a:gd name="connsiteY6" fmla="*/ 441522 h 857868"/>
                  <a:gd name="connsiteX7" fmla="*/ 608735 w 670275"/>
                  <a:gd name="connsiteY7" fmla="*/ 503062 h 857868"/>
                  <a:gd name="connsiteX8" fmla="*/ 607831 w 670275"/>
                  <a:gd name="connsiteY8" fmla="*/ 502880 h 857868"/>
                  <a:gd name="connsiteX9" fmla="*/ 604972 w 670275"/>
                  <a:gd name="connsiteY9" fmla="*/ 531246 h 857868"/>
                  <a:gd name="connsiteX10" fmla="*/ 487190 w 670275"/>
                  <a:gd name="connsiteY10" fmla="*/ 667910 h 857868"/>
                  <a:gd name="connsiteX11" fmla="*/ 485460 w 670275"/>
                  <a:gd name="connsiteY11" fmla="*/ 668215 h 857868"/>
                  <a:gd name="connsiteX12" fmla="*/ 266057 w 670275"/>
                  <a:gd name="connsiteY12" fmla="*/ 857868 h 857868"/>
                  <a:gd name="connsiteX13" fmla="*/ 89845 w 670275"/>
                  <a:gd name="connsiteY13" fmla="*/ 703087 h 857868"/>
                  <a:gd name="connsiteX14" fmla="*/ 92590 w 670275"/>
                  <a:gd name="connsiteY14" fmla="*/ 634468 h 857868"/>
                  <a:gd name="connsiteX15" fmla="*/ 78392 w 670275"/>
                  <a:gd name="connsiteY15" fmla="*/ 624896 h 857868"/>
                  <a:gd name="connsiteX16" fmla="*/ 24137 w 670275"/>
                  <a:gd name="connsiteY16" fmla="*/ 493914 h 857868"/>
                  <a:gd name="connsiteX17" fmla="*/ 24137 w 670275"/>
                  <a:gd name="connsiteY17" fmla="*/ 407826 h 857868"/>
                  <a:gd name="connsiteX18" fmla="*/ 12111 w 670275"/>
                  <a:gd name="connsiteY18" fmla="*/ 402845 h 857868"/>
                  <a:gd name="connsiteX19" fmla="*/ 0 w 670275"/>
                  <a:gd name="connsiteY19" fmla="*/ 373605 h 857868"/>
                  <a:gd name="connsiteX20" fmla="*/ 0 w 670275"/>
                  <a:gd name="connsiteY20" fmla="*/ 301607 h 857868"/>
                  <a:gd name="connsiteX21" fmla="*/ 10261 w 670275"/>
                  <a:gd name="connsiteY21" fmla="*/ 276837 h 857868"/>
                  <a:gd name="connsiteX22" fmla="*/ 24137 w 670275"/>
                  <a:gd name="connsiteY22" fmla="*/ 271089 h 857868"/>
                  <a:gd name="connsiteX23" fmla="*/ 24137 w 670275"/>
                  <a:gd name="connsiteY23" fmla="*/ 179764 h 857868"/>
                  <a:gd name="connsiteX24" fmla="*/ 203901 w 670275"/>
                  <a:gd name="connsiteY24" fmla="*/ 0 h 857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70275" h="857868">
                    <a:moveTo>
                      <a:pt x="203901" y="0"/>
                    </a:moveTo>
                    <a:lnTo>
                      <a:pt x="428971" y="0"/>
                    </a:lnTo>
                    <a:cubicBezTo>
                      <a:pt x="528252" y="0"/>
                      <a:pt x="608735" y="80483"/>
                      <a:pt x="608735" y="179764"/>
                    </a:cubicBezTo>
                    <a:lnTo>
                      <a:pt x="608735" y="278754"/>
                    </a:lnTo>
                    <a:lnTo>
                      <a:pt x="618140" y="278754"/>
                    </a:lnTo>
                    <a:cubicBezTo>
                      <a:pt x="646933" y="278754"/>
                      <a:pt x="670275" y="302096"/>
                      <a:pt x="670275" y="330889"/>
                    </a:cubicBezTo>
                    <a:lnTo>
                      <a:pt x="670275" y="441522"/>
                    </a:lnTo>
                    <a:cubicBezTo>
                      <a:pt x="670275" y="475510"/>
                      <a:pt x="642723" y="503062"/>
                      <a:pt x="608735" y="503062"/>
                    </a:cubicBezTo>
                    <a:lnTo>
                      <a:pt x="607831" y="502880"/>
                    </a:lnTo>
                    <a:lnTo>
                      <a:pt x="604972" y="531246"/>
                    </a:lnTo>
                    <a:cubicBezTo>
                      <a:pt x="592017" y="594553"/>
                      <a:pt x="546768" y="646096"/>
                      <a:pt x="487190" y="667910"/>
                    </a:cubicBezTo>
                    <a:lnTo>
                      <a:pt x="485460" y="668215"/>
                    </a:lnTo>
                    <a:lnTo>
                      <a:pt x="266057" y="857868"/>
                    </a:lnTo>
                    <a:lnTo>
                      <a:pt x="89845" y="703087"/>
                    </a:lnTo>
                    <a:lnTo>
                      <a:pt x="92590" y="634468"/>
                    </a:lnTo>
                    <a:lnTo>
                      <a:pt x="78392" y="624896"/>
                    </a:lnTo>
                    <a:cubicBezTo>
                      <a:pt x="44870" y="591375"/>
                      <a:pt x="24137" y="545066"/>
                      <a:pt x="24137" y="493914"/>
                    </a:cubicBezTo>
                    <a:lnTo>
                      <a:pt x="24137" y="407826"/>
                    </a:lnTo>
                    <a:lnTo>
                      <a:pt x="12111" y="402845"/>
                    </a:lnTo>
                    <a:cubicBezTo>
                      <a:pt x="4628" y="395362"/>
                      <a:pt x="0" y="385024"/>
                      <a:pt x="0" y="373605"/>
                    </a:cubicBezTo>
                    <a:lnTo>
                      <a:pt x="0" y="301607"/>
                    </a:lnTo>
                    <a:cubicBezTo>
                      <a:pt x="0" y="291934"/>
                      <a:pt x="3921" y="283176"/>
                      <a:pt x="10261" y="276837"/>
                    </a:cubicBezTo>
                    <a:lnTo>
                      <a:pt x="24137" y="271089"/>
                    </a:lnTo>
                    <a:lnTo>
                      <a:pt x="24137" y="179764"/>
                    </a:lnTo>
                    <a:cubicBezTo>
                      <a:pt x="24137" y="80483"/>
                      <a:pt x="104620" y="0"/>
                      <a:pt x="20390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491B9EC3-BDCB-F10A-A039-9DB7803764FA}"/>
                  </a:ext>
                </a:extLst>
              </p:cNvPr>
              <p:cNvSpPr/>
              <p:nvPr/>
            </p:nvSpPr>
            <p:spPr>
              <a:xfrm>
                <a:off x="2461324" y="5716326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96EAF4E5-136C-F447-7599-3993A797B069}"/>
                  </a:ext>
                </a:extLst>
              </p:cNvPr>
              <p:cNvSpPr/>
              <p:nvPr/>
            </p:nvSpPr>
            <p:spPr>
              <a:xfrm>
                <a:off x="1701120" y="5716326"/>
                <a:ext cx="466105" cy="412027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8EAF7669-7A88-8C46-97BF-B6E398DFFB5A}"/>
                  </a:ext>
                </a:extLst>
              </p:cNvPr>
              <p:cNvSpPr/>
              <p:nvPr/>
            </p:nvSpPr>
            <p:spPr>
              <a:xfrm>
                <a:off x="4595651" y="6025528"/>
                <a:ext cx="320104" cy="15990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0A3B8BF0-7792-AA01-1610-C04066E6EB02}"/>
                </a:ext>
              </a:extLst>
            </p:cNvPr>
            <p:cNvGrpSpPr/>
            <p:nvPr/>
          </p:nvGrpSpPr>
          <p:grpSpPr>
            <a:xfrm>
              <a:off x="7354608" y="2173623"/>
              <a:ext cx="1940902" cy="954450"/>
              <a:chOff x="1368152" y="4487039"/>
              <a:chExt cx="3710905" cy="1824861"/>
            </a:xfrm>
          </p:grpSpPr>
          <p:sp>
            <p:nvSpPr>
              <p:cNvPr id="355" name="正方形/長方形 354">
                <a:extLst>
                  <a:ext uri="{FF2B5EF4-FFF2-40B4-BE49-F238E27FC236}">
                    <a16:creationId xmlns:a16="http://schemas.microsoft.com/office/drawing/2014/main" id="{7A90E961-FE97-C70A-3DA5-E24B7DAD9408}"/>
                  </a:ext>
                </a:extLst>
              </p:cNvPr>
              <p:cNvSpPr/>
              <p:nvPr/>
            </p:nvSpPr>
            <p:spPr>
              <a:xfrm>
                <a:off x="1368152" y="4487039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四角形: 角を丸くする 355">
                <a:extLst>
                  <a:ext uri="{FF2B5EF4-FFF2-40B4-BE49-F238E27FC236}">
                    <a16:creationId xmlns:a16="http://schemas.microsoft.com/office/drawing/2014/main" id="{461EC26A-FEE9-3238-6E39-9E9A3875127E}"/>
                  </a:ext>
                </a:extLst>
              </p:cNvPr>
              <p:cNvSpPr/>
              <p:nvPr/>
            </p:nvSpPr>
            <p:spPr>
              <a:xfrm>
                <a:off x="1507429" y="4635070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四角形: 角を丸くする 356">
                <a:extLst>
                  <a:ext uri="{FF2B5EF4-FFF2-40B4-BE49-F238E27FC236}">
                    <a16:creationId xmlns:a16="http://schemas.microsoft.com/office/drawing/2014/main" id="{9934CA14-4177-C01F-2C3B-490E87C4C837}"/>
                  </a:ext>
                </a:extLst>
              </p:cNvPr>
              <p:cNvSpPr/>
              <p:nvPr/>
            </p:nvSpPr>
            <p:spPr>
              <a:xfrm>
                <a:off x="3687589" y="606363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四角形: 角を丸くする 357">
                <a:extLst>
                  <a:ext uri="{FF2B5EF4-FFF2-40B4-BE49-F238E27FC236}">
                    <a16:creationId xmlns:a16="http://schemas.microsoft.com/office/drawing/2014/main" id="{41573DAE-6ACF-E1A3-403D-37A8664E93B5}"/>
                  </a:ext>
                </a:extLst>
              </p:cNvPr>
              <p:cNvSpPr/>
              <p:nvPr/>
            </p:nvSpPr>
            <p:spPr>
              <a:xfrm>
                <a:off x="1865139" y="483808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69B4511B-DBD4-B023-931E-19B6A526D534}"/>
                  </a:ext>
                </a:extLst>
              </p:cNvPr>
              <p:cNvSpPr/>
              <p:nvPr/>
            </p:nvSpPr>
            <p:spPr>
              <a:xfrm>
                <a:off x="2752725" y="4766427"/>
                <a:ext cx="853158" cy="1018422"/>
              </a:xfrm>
              <a:custGeom>
                <a:avLst/>
                <a:gdLst>
                  <a:gd name="connsiteX0" fmla="*/ 426579 w 853158"/>
                  <a:gd name="connsiteY0" fmla="*/ 0 h 1018422"/>
                  <a:gd name="connsiteX1" fmla="*/ 592623 w 853158"/>
                  <a:gd name="connsiteY1" fmla="*/ 40017 h 1018422"/>
                  <a:gd name="connsiteX2" fmla="*/ 648724 w 853158"/>
                  <a:gd name="connsiteY2" fmla="*/ 76366 h 1018422"/>
                  <a:gd name="connsiteX3" fmla="*/ 668735 w 853158"/>
                  <a:gd name="connsiteY3" fmla="*/ 59115 h 1018422"/>
                  <a:gd name="connsiteX4" fmla="*/ 710177 w 853158"/>
                  <a:gd name="connsiteY4" fmla="*/ 48416 h 1018422"/>
                  <a:gd name="connsiteX5" fmla="*/ 816645 w 853158"/>
                  <a:gd name="connsiteY5" fmla="*/ 184554 h 1018422"/>
                  <a:gd name="connsiteX6" fmla="*/ 808278 w 853158"/>
                  <a:gd name="connsiteY6" fmla="*/ 237545 h 1018422"/>
                  <a:gd name="connsiteX7" fmla="*/ 796441 w 853158"/>
                  <a:gd name="connsiteY7" fmla="*/ 259994 h 1018422"/>
                  <a:gd name="connsiteX8" fmla="*/ 819635 w 853158"/>
                  <a:gd name="connsiteY8" fmla="*/ 311004 h 1018422"/>
                  <a:gd name="connsiteX9" fmla="*/ 853158 w 853158"/>
                  <a:gd name="connsiteY9" fmla="*/ 509211 h 1018422"/>
                  <a:gd name="connsiteX10" fmla="*/ 819635 w 853158"/>
                  <a:gd name="connsiteY10" fmla="*/ 707418 h 1018422"/>
                  <a:gd name="connsiteX11" fmla="*/ 792960 w 853158"/>
                  <a:gd name="connsiteY11" fmla="*/ 766085 h 1018422"/>
                  <a:gd name="connsiteX12" fmla="*/ 808278 w 853158"/>
                  <a:gd name="connsiteY12" fmla="*/ 795137 h 1018422"/>
                  <a:gd name="connsiteX13" fmla="*/ 816645 w 853158"/>
                  <a:gd name="connsiteY13" fmla="*/ 848128 h 1018422"/>
                  <a:gd name="connsiteX14" fmla="*/ 710177 w 853158"/>
                  <a:gd name="connsiteY14" fmla="*/ 984266 h 1018422"/>
                  <a:gd name="connsiteX15" fmla="*/ 668735 w 853158"/>
                  <a:gd name="connsiteY15" fmla="*/ 973568 h 1018422"/>
                  <a:gd name="connsiteX16" fmla="*/ 639281 w 853158"/>
                  <a:gd name="connsiteY16" fmla="*/ 948175 h 1018422"/>
                  <a:gd name="connsiteX17" fmla="*/ 592623 w 853158"/>
                  <a:gd name="connsiteY17" fmla="*/ 978406 h 1018422"/>
                  <a:gd name="connsiteX18" fmla="*/ 426579 w 853158"/>
                  <a:gd name="connsiteY18" fmla="*/ 1018422 h 1018422"/>
                  <a:gd name="connsiteX19" fmla="*/ 260535 w 853158"/>
                  <a:gd name="connsiteY19" fmla="*/ 978406 h 1018422"/>
                  <a:gd name="connsiteX20" fmla="*/ 224109 w 853158"/>
                  <a:gd name="connsiteY20" fmla="*/ 954804 h 1018422"/>
                  <a:gd name="connsiteX21" fmla="*/ 202344 w 853158"/>
                  <a:gd name="connsiteY21" fmla="*/ 973568 h 1018422"/>
                  <a:gd name="connsiteX22" fmla="*/ 160902 w 853158"/>
                  <a:gd name="connsiteY22" fmla="*/ 984266 h 1018422"/>
                  <a:gd name="connsiteX23" fmla="*/ 54434 w 853158"/>
                  <a:gd name="connsiteY23" fmla="*/ 848128 h 1018422"/>
                  <a:gd name="connsiteX24" fmla="*/ 62801 w 853158"/>
                  <a:gd name="connsiteY24" fmla="*/ 795137 h 1018422"/>
                  <a:gd name="connsiteX25" fmla="*/ 68497 w 853158"/>
                  <a:gd name="connsiteY25" fmla="*/ 784335 h 1018422"/>
                  <a:gd name="connsiteX26" fmla="*/ 33523 w 853158"/>
                  <a:gd name="connsiteY26" fmla="*/ 707418 h 1018422"/>
                  <a:gd name="connsiteX27" fmla="*/ 0 w 853158"/>
                  <a:gd name="connsiteY27" fmla="*/ 509211 h 1018422"/>
                  <a:gd name="connsiteX28" fmla="*/ 33523 w 853158"/>
                  <a:gd name="connsiteY28" fmla="*/ 311004 h 1018422"/>
                  <a:gd name="connsiteX29" fmla="*/ 65015 w 853158"/>
                  <a:gd name="connsiteY29" fmla="*/ 241745 h 1018422"/>
                  <a:gd name="connsiteX30" fmla="*/ 62801 w 853158"/>
                  <a:gd name="connsiteY30" fmla="*/ 237545 h 1018422"/>
                  <a:gd name="connsiteX31" fmla="*/ 54434 w 853158"/>
                  <a:gd name="connsiteY31" fmla="*/ 184554 h 1018422"/>
                  <a:gd name="connsiteX32" fmla="*/ 160902 w 853158"/>
                  <a:gd name="connsiteY32" fmla="*/ 48416 h 1018422"/>
                  <a:gd name="connsiteX33" fmla="*/ 202344 w 853158"/>
                  <a:gd name="connsiteY33" fmla="*/ 59115 h 1018422"/>
                  <a:gd name="connsiteX34" fmla="*/ 214666 w 853158"/>
                  <a:gd name="connsiteY34" fmla="*/ 69737 h 1018422"/>
                  <a:gd name="connsiteX35" fmla="*/ 260535 w 853158"/>
                  <a:gd name="connsiteY35" fmla="*/ 40017 h 1018422"/>
                  <a:gd name="connsiteX36" fmla="*/ 426579 w 853158"/>
                  <a:gd name="connsiteY36" fmla="*/ 0 h 1018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53158" h="1018422">
                    <a:moveTo>
                      <a:pt x="426579" y="0"/>
                    </a:moveTo>
                    <a:cubicBezTo>
                      <a:pt x="485477" y="0"/>
                      <a:pt x="541588" y="14249"/>
                      <a:pt x="592623" y="40017"/>
                    </a:cubicBezTo>
                    <a:lnTo>
                      <a:pt x="648724" y="76366"/>
                    </a:lnTo>
                    <a:lnTo>
                      <a:pt x="668735" y="59115"/>
                    </a:lnTo>
                    <a:cubicBezTo>
                      <a:pt x="681472" y="52226"/>
                      <a:pt x="695477" y="48416"/>
                      <a:pt x="710177" y="48416"/>
                    </a:cubicBezTo>
                    <a:cubicBezTo>
                      <a:pt x="768978" y="48416"/>
                      <a:pt x="816645" y="109367"/>
                      <a:pt x="816645" y="184554"/>
                    </a:cubicBezTo>
                    <a:cubicBezTo>
                      <a:pt x="816645" y="203351"/>
                      <a:pt x="813666" y="221258"/>
                      <a:pt x="808278" y="237545"/>
                    </a:cubicBezTo>
                    <a:lnTo>
                      <a:pt x="796441" y="259994"/>
                    </a:lnTo>
                    <a:lnTo>
                      <a:pt x="819635" y="311004"/>
                    </a:lnTo>
                    <a:cubicBezTo>
                      <a:pt x="841221" y="371925"/>
                      <a:pt x="853158" y="438904"/>
                      <a:pt x="853158" y="509211"/>
                    </a:cubicBezTo>
                    <a:cubicBezTo>
                      <a:pt x="853158" y="579518"/>
                      <a:pt x="841221" y="646497"/>
                      <a:pt x="819635" y="707418"/>
                    </a:cubicBezTo>
                    <a:lnTo>
                      <a:pt x="792960" y="766085"/>
                    </a:lnTo>
                    <a:lnTo>
                      <a:pt x="808278" y="795137"/>
                    </a:lnTo>
                    <a:cubicBezTo>
                      <a:pt x="813666" y="811425"/>
                      <a:pt x="816645" y="829332"/>
                      <a:pt x="816645" y="848128"/>
                    </a:cubicBezTo>
                    <a:cubicBezTo>
                      <a:pt x="816645" y="923315"/>
                      <a:pt x="768978" y="984266"/>
                      <a:pt x="710177" y="984266"/>
                    </a:cubicBezTo>
                    <a:cubicBezTo>
                      <a:pt x="695477" y="984266"/>
                      <a:pt x="681472" y="980457"/>
                      <a:pt x="668735" y="973568"/>
                    </a:cubicBezTo>
                    <a:lnTo>
                      <a:pt x="639281" y="948175"/>
                    </a:lnTo>
                    <a:lnTo>
                      <a:pt x="592623" y="978406"/>
                    </a:lnTo>
                    <a:cubicBezTo>
                      <a:pt x="541588" y="1004173"/>
                      <a:pt x="485477" y="1018422"/>
                      <a:pt x="426579" y="1018422"/>
                    </a:cubicBezTo>
                    <a:cubicBezTo>
                      <a:pt x="367681" y="1018422"/>
                      <a:pt x="311571" y="1004173"/>
                      <a:pt x="260535" y="978406"/>
                    </a:cubicBezTo>
                    <a:lnTo>
                      <a:pt x="224109" y="954804"/>
                    </a:lnTo>
                    <a:lnTo>
                      <a:pt x="202344" y="973568"/>
                    </a:lnTo>
                    <a:cubicBezTo>
                      <a:pt x="189607" y="980457"/>
                      <a:pt x="175602" y="984266"/>
                      <a:pt x="160902" y="984266"/>
                    </a:cubicBezTo>
                    <a:cubicBezTo>
                      <a:pt x="102101" y="984266"/>
                      <a:pt x="54434" y="923315"/>
                      <a:pt x="54434" y="848128"/>
                    </a:cubicBezTo>
                    <a:cubicBezTo>
                      <a:pt x="54434" y="829332"/>
                      <a:pt x="57413" y="811425"/>
                      <a:pt x="62801" y="795137"/>
                    </a:cubicBezTo>
                    <a:lnTo>
                      <a:pt x="68497" y="784335"/>
                    </a:lnTo>
                    <a:lnTo>
                      <a:pt x="33523" y="707418"/>
                    </a:lnTo>
                    <a:cubicBezTo>
                      <a:pt x="11937" y="646497"/>
                      <a:pt x="0" y="579518"/>
                      <a:pt x="0" y="509211"/>
                    </a:cubicBezTo>
                    <a:cubicBezTo>
                      <a:pt x="0" y="438904"/>
                      <a:pt x="11937" y="371925"/>
                      <a:pt x="33523" y="311004"/>
                    </a:cubicBezTo>
                    <a:lnTo>
                      <a:pt x="65015" y="241745"/>
                    </a:lnTo>
                    <a:lnTo>
                      <a:pt x="62801" y="237545"/>
                    </a:lnTo>
                    <a:cubicBezTo>
                      <a:pt x="57413" y="221258"/>
                      <a:pt x="54434" y="203351"/>
                      <a:pt x="54434" y="184554"/>
                    </a:cubicBezTo>
                    <a:cubicBezTo>
                      <a:pt x="54434" y="109367"/>
                      <a:pt x="102101" y="48416"/>
                      <a:pt x="160902" y="48416"/>
                    </a:cubicBezTo>
                    <a:cubicBezTo>
                      <a:pt x="175602" y="48416"/>
                      <a:pt x="189607" y="52226"/>
                      <a:pt x="202344" y="59115"/>
                    </a:cubicBezTo>
                    <a:lnTo>
                      <a:pt x="214666" y="69737"/>
                    </a:lnTo>
                    <a:lnTo>
                      <a:pt x="260535" y="40017"/>
                    </a:lnTo>
                    <a:cubicBezTo>
                      <a:pt x="311571" y="14249"/>
                      <a:pt x="367681" y="0"/>
                      <a:pt x="426579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8AB2A192-3BED-DB6D-230E-36251F78680E}"/>
                  </a:ext>
                </a:extLst>
              </p:cNvPr>
              <p:cNvSpPr/>
              <p:nvPr/>
            </p:nvSpPr>
            <p:spPr>
              <a:xfrm>
                <a:off x="1536598" y="4561868"/>
                <a:ext cx="508894" cy="163808"/>
              </a:xfrm>
              <a:custGeom>
                <a:avLst/>
                <a:gdLst>
                  <a:gd name="connsiteX0" fmla="*/ 315433 w 508894"/>
                  <a:gd name="connsiteY0" fmla="*/ 0 h 163808"/>
                  <a:gd name="connsiteX1" fmla="*/ 481592 w 508894"/>
                  <a:gd name="connsiteY1" fmla="*/ 0 h 163808"/>
                  <a:gd name="connsiteX2" fmla="*/ 508894 w 508894"/>
                  <a:gd name="connsiteY2" fmla="*/ 27302 h 163808"/>
                  <a:gd name="connsiteX3" fmla="*/ 508894 w 508894"/>
                  <a:gd name="connsiteY3" fmla="*/ 136506 h 163808"/>
                  <a:gd name="connsiteX4" fmla="*/ 481592 w 508894"/>
                  <a:gd name="connsiteY4" fmla="*/ 163808 h 163808"/>
                  <a:gd name="connsiteX5" fmla="*/ 315433 w 508894"/>
                  <a:gd name="connsiteY5" fmla="*/ 163808 h 163808"/>
                  <a:gd name="connsiteX6" fmla="*/ 288131 w 508894"/>
                  <a:gd name="connsiteY6" fmla="*/ 136506 h 163808"/>
                  <a:gd name="connsiteX7" fmla="*/ 288131 w 508894"/>
                  <a:gd name="connsiteY7" fmla="*/ 27302 h 163808"/>
                  <a:gd name="connsiteX8" fmla="*/ 315433 w 508894"/>
                  <a:gd name="connsiteY8" fmla="*/ 0 h 163808"/>
                  <a:gd name="connsiteX9" fmla="*/ 27302 w 508894"/>
                  <a:gd name="connsiteY9" fmla="*/ 0 h 163808"/>
                  <a:gd name="connsiteX10" fmla="*/ 193461 w 508894"/>
                  <a:gd name="connsiteY10" fmla="*/ 0 h 163808"/>
                  <a:gd name="connsiteX11" fmla="*/ 220763 w 508894"/>
                  <a:gd name="connsiteY11" fmla="*/ 27302 h 163808"/>
                  <a:gd name="connsiteX12" fmla="*/ 220763 w 508894"/>
                  <a:gd name="connsiteY12" fmla="*/ 136506 h 163808"/>
                  <a:gd name="connsiteX13" fmla="*/ 193461 w 508894"/>
                  <a:gd name="connsiteY13" fmla="*/ 163808 h 163808"/>
                  <a:gd name="connsiteX14" fmla="*/ 27302 w 508894"/>
                  <a:gd name="connsiteY14" fmla="*/ 163808 h 163808"/>
                  <a:gd name="connsiteX15" fmla="*/ 0 w 508894"/>
                  <a:gd name="connsiteY15" fmla="*/ 136506 h 163808"/>
                  <a:gd name="connsiteX16" fmla="*/ 0 w 508894"/>
                  <a:gd name="connsiteY16" fmla="*/ 27302 h 163808"/>
                  <a:gd name="connsiteX17" fmla="*/ 27302 w 508894"/>
                  <a:gd name="connsiteY17" fmla="*/ 0 h 163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8894" h="163808">
                    <a:moveTo>
                      <a:pt x="315433" y="0"/>
                    </a:moveTo>
                    <a:lnTo>
                      <a:pt x="481592" y="0"/>
                    </a:lnTo>
                    <a:cubicBezTo>
                      <a:pt x="496670" y="0"/>
                      <a:pt x="508894" y="12224"/>
                      <a:pt x="508894" y="27302"/>
                    </a:cubicBezTo>
                    <a:lnTo>
                      <a:pt x="508894" y="136506"/>
                    </a:lnTo>
                    <a:cubicBezTo>
                      <a:pt x="508894" y="151584"/>
                      <a:pt x="496670" y="163808"/>
                      <a:pt x="481592" y="163808"/>
                    </a:cubicBezTo>
                    <a:lnTo>
                      <a:pt x="315433" y="163808"/>
                    </a:lnTo>
                    <a:cubicBezTo>
                      <a:pt x="300355" y="163808"/>
                      <a:pt x="288131" y="151584"/>
                      <a:pt x="288131" y="136506"/>
                    </a:cubicBezTo>
                    <a:lnTo>
                      <a:pt x="288131" y="27302"/>
                    </a:lnTo>
                    <a:cubicBezTo>
                      <a:pt x="288131" y="12224"/>
                      <a:pt x="300355" y="0"/>
                      <a:pt x="315433" y="0"/>
                    </a:cubicBezTo>
                    <a:close/>
                    <a:moveTo>
                      <a:pt x="27302" y="0"/>
                    </a:moveTo>
                    <a:lnTo>
                      <a:pt x="193461" y="0"/>
                    </a:lnTo>
                    <a:cubicBezTo>
                      <a:pt x="208539" y="0"/>
                      <a:pt x="220763" y="12224"/>
                      <a:pt x="220763" y="27302"/>
                    </a:cubicBezTo>
                    <a:lnTo>
                      <a:pt x="220763" y="136506"/>
                    </a:lnTo>
                    <a:cubicBezTo>
                      <a:pt x="220763" y="151584"/>
                      <a:pt x="208539" y="163808"/>
                      <a:pt x="193461" y="163808"/>
                    </a:cubicBezTo>
                    <a:lnTo>
                      <a:pt x="27302" y="163808"/>
                    </a:lnTo>
                    <a:cubicBezTo>
                      <a:pt x="12224" y="163808"/>
                      <a:pt x="0" y="151584"/>
                      <a:pt x="0" y="136506"/>
                    </a:cubicBezTo>
                    <a:lnTo>
                      <a:pt x="0" y="27302"/>
                    </a:lnTo>
                    <a:cubicBezTo>
                      <a:pt x="0" y="12224"/>
                      <a:pt x="12224" y="0"/>
                      <a:pt x="2730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3D474CE1-BB90-4484-CF25-A33D228B552A}"/>
                  </a:ext>
                </a:extLst>
              </p:cNvPr>
              <p:cNvSpPr/>
              <p:nvPr/>
            </p:nvSpPr>
            <p:spPr>
              <a:xfrm>
                <a:off x="2762078" y="4615832"/>
                <a:ext cx="776460" cy="79993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564E67BD-B1A8-0677-92EA-BF7A9CAE05BD}"/>
                  </a:ext>
                </a:extLst>
              </p:cNvPr>
              <p:cNvSpPr/>
              <p:nvPr/>
            </p:nvSpPr>
            <p:spPr>
              <a:xfrm>
                <a:off x="1471114" y="4556671"/>
                <a:ext cx="3539916" cy="1680640"/>
              </a:xfrm>
              <a:custGeom>
                <a:avLst/>
                <a:gdLst>
                  <a:gd name="connsiteX0" fmla="*/ 964029 w 3539916"/>
                  <a:gd name="connsiteY0" fmla="*/ 1506960 h 1680640"/>
                  <a:gd name="connsiteX1" fmla="*/ 1033504 w 3539916"/>
                  <a:gd name="connsiteY1" fmla="*/ 1550453 h 1680640"/>
                  <a:gd name="connsiteX2" fmla="*/ 1033872 w 3539916"/>
                  <a:gd name="connsiteY2" fmla="*/ 1552175 h 1680640"/>
                  <a:gd name="connsiteX3" fmla="*/ 1042192 w 3539916"/>
                  <a:gd name="connsiteY3" fmla="*/ 1546878 h 1680640"/>
                  <a:gd name="connsiteX4" fmla="*/ 1064179 w 3539916"/>
                  <a:gd name="connsiteY4" fmla="*/ 1542685 h 1680640"/>
                  <a:gd name="connsiteX5" fmla="*/ 1120666 w 3539916"/>
                  <a:gd name="connsiteY5" fmla="*/ 1596034 h 1680640"/>
                  <a:gd name="connsiteX6" fmla="*/ 1064179 w 3539916"/>
                  <a:gd name="connsiteY6" fmla="*/ 1649383 h 1680640"/>
                  <a:gd name="connsiteX7" fmla="*/ 1024237 w 3539916"/>
                  <a:gd name="connsiteY7" fmla="*/ 1633758 h 1680640"/>
                  <a:gd name="connsiteX8" fmla="*/ 1020193 w 3539916"/>
                  <a:gd name="connsiteY8" fmla="*/ 1624537 h 1680640"/>
                  <a:gd name="connsiteX9" fmla="*/ 1017345 w 3539916"/>
                  <a:gd name="connsiteY9" fmla="*/ 1628527 h 1680640"/>
                  <a:gd name="connsiteX10" fmla="*/ 964029 w 3539916"/>
                  <a:gd name="connsiteY10" fmla="*/ 1649384 h 1680640"/>
                  <a:gd name="connsiteX11" fmla="*/ 888629 w 3539916"/>
                  <a:gd name="connsiteY11" fmla="*/ 1578172 h 1680640"/>
                  <a:gd name="connsiteX12" fmla="*/ 964029 w 3539916"/>
                  <a:gd name="connsiteY12" fmla="*/ 1506960 h 1680640"/>
                  <a:gd name="connsiteX13" fmla="*/ 1626594 w 3539916"/>
                  <a:gd name="connsiteY13" fmla="*/ 1429184 h 1680640"/>
                  <a:gd name="connsiteX14" fmla="*/ 1716608 w 3539916"/>
                  <a:gd name="connsiteY14" fmla="*/ 1457134 h 1680640"/>
                  <a:gd name="connsiteX15" fmla="*/ 1733750 w 3539916"/>
                  <a:gd name="connsiteY15" fmla="*/ 1476194 h 1680640"/>
                  <a:gd name="connsiteX16" fmla="*/ 1750893 w 3539916"/>
                  <a:gd name="connsiteY16" fmla="*/ 1457134 h 1680640"/>
                  <a:gd name="connsiteX17" fmla="*/ 1840907 w 3539916"/>
                  <a:gd name="connsiteY17" fmla="*/ 1429184 h 1680640"/>
                  <a:gd name="connsiteX18" fmla="*/ 1968206 w 3539916"/>
                  <a:gd name="connsiteY18" fmla="*/ 1524610 h 1680640"/>
                  <a:gd name="connsiteX19" fmla="*/ 1966874 w 3539916"/>
                  <a:gd name="connsiteY19" fmla="*/ 1529556 h 1680640"/>
                  <a:gd name="connsiteX20" fmla="*/ 2008008 w 3539916"/>
                  <a:gd name="connsiteY20" fmla="*/ 1542440 h 1680640"/>
                  <a:gd name="connsiteX21" fmla="*/ 2054737 w 3539916"/>
                  <a:gd name="connsiteY21" fmla="*/ 1594853 h 1680640"/>
                  <a:gd name="connsiteX22" fmla="*/ 1895193 w 3539916"/>
                  <a:gd name="connsiteY22" fmla="*/ 1668976 h 1680640"/>
                  <a:gd name="connsiteX23" fmla="*/ 1833091 w 3539916"/>
                  <a:gd name="connsiteY23" fmla="*/ 1663151 h 1680640"/>
                  <a:gd name="connsiteX24" fmla="*/ 1804705 w 3539916"/>
                  <a:gd name="connsiteY24" fmla="*/ 1654260 h 1680640"/>
                  <a:gd name="connsiteX25" fmla="*/ 1776320 w 3539916"/>
                  <a:gd name="connsiteY25" fmla="*/ 1663151 h 1680640"/>
                  <a:gd name="connsiteX26" fmla="*/ 1714218 w 3539916"/>
                  <a:gd name="connsiteY26" fmla="*/ 1668976 h 1680640"/>
                  <a:gd name="connsiteX27" fmla="*/ 1652116 w 3539916"/>
                  <a:gd name="connsiteY27" fmla="*/ 1663151 h 1680640"/>
                  <a:gd name="connsiteX28" fmla="*/ 1623056 w 3539916"/>
                  <a:gd name="connsiteY28" fmla="*/ 1654049 h 1680640"/>
                  <a:gd name="connsiteX29" fmla="*/ 1617683 w 3539916"/>
                  <a:gd name="connsiteY29" fmla="*/ 1656317 h 1680640"/>
                  <a:gd name="connsiteX30" fmla="*/ 1528480 w 3539916"/>
                  <a:gd name="connsiteY30" fmla="*/ 1668976 h 1680640"/>
                  <a:gd name="connsiteX31" fmla="*/ 1368936 w 3539916"/>
                  <a:gd name="connsiteY31" fmla="*/ 1594853 h 1680640"/>
                  <a:gd name="connsiteX32" fmla="*/ 1466378 w 3539916"/>
                  <a:gd name="connsiteY32" fmla="*/ 1526555 h 1680640"/>
                  <a:gd name="connsiteX33" fmla="*/ 1499611 w 3539916"/>
                  <a:gd name="connsiteY33" fmla="*/ 1523438 h 1680640"/>
                  <a:gd name="connsiteX34" fmla="*/ 1509299 w 3539916"/>
                  <a:gd name="connsiteY34" fmla="*/ 1487466 h 1680640"/>
                  <a:gd name="connsiteX35" fmla="*/ 1626594 w 3539916"/>
                  <a:gd name="connsiteY35" fmla="*/ 1429184 h 1680640"/>
                  <a:gd name="connsiteX36" fmla="*/ 212893 w 3539916"/>
                  <a:gd name="connsiteY36" fmla="*/ 187547 h 1680640"/>
                  <a:gd name="connsiteX37" fmla="*/ 313234 w 3539916"/>
                  <a:gd name="connsiteY37" fmla="*/ 217602 h 1680640"/>
                  <a:gd name="connsiteX38" fmla="*/ 121292 w 3539916"/>
                  <a:gd name="connsiteY38" fmla="*/ 386827 h 1680640"/>
                  <a:gd name="connsiteX39" fmla="*/ 107288 w 3539916"/>
                  <a:gd name="connsiteY39" fmla="*/ 407455 h 1680640"/>
                  <a:gd name="connsiteX40" fmla="*/ 134735 w 3539916"/>
                  <a:gd name="connsiteY40" fmla="*/ 462330 h 1680640"/>
                  <a:gd name="connsiteX41" fmla="*/ 160983 w 3539916"/>
                  <a:gd name="connsiteY41" fmla="*/ 650240 h 1680640"/>
                  <a:gd name="connsiteX42" fmla="*/ 134735 w 3539916"/>
                  <a:gd name="connsiteY42" fmla="*/ 838150 h 1680640"/>
                  <a:gd name="connsiteX43" fmla="*/ 107340 w 3539916"/>
                  <a:gd name="connsiteY43" fmla="*/ 892919 h 1680640"/>
                  <a:gd name="connsiteX44" fmla="*/ 152899 w 3539916"/>
                  <a:gd name="connsiteY44" fmla="*/ 978743 h 1680640"/>
                  <a:gd name="connsiteX45" fmla="*/ 104003 w 3539916"/>
                  <a:gd name="connsiteY45" fmla="*/ 1070854 h 1680640"/>
                  <a:gd name="connsiteX46" fmla="*/ 92724 w 3539916"/>
                  <a:gd name="connsiteY46" fmla="*/ 1176288 h 1680640"/>
                  <a:gd name="connsiteX47" fmla="*/ 88021 w 3539916"/>
                  <a:gd name="connsiteY47" fmla="*/ 1311996 h 1680640"/>
                  <a:gd name="connsiteX48" fmla="*/ 92724 w 3539916"/>
                  <a:gd name="connsiteY48" fmla="*/ 1447704 h 1680640"/>
                  <a:gd name="connsiteX49" fmla="*/ 104668 w 3539916"/>
                  <a:gd name="connsiteY49" fmla="*/ 1559348 h 1680640"/>
                  <a:gd name="connsiteX50" fmla="*/ 811079 w 3539916"/>
                  <a:gd name="connsiteY50" fmla="*/ 1559348 h 1680640"/>
                  <a:gd name="connsiteX51" fmla="*/ 824411 w 3539916"/>
                  <a:gd name="connsiteY51" fmla="*/ 1572680 h 1680640"/>
                  <a:gd name="connsiteX52" fmla="*/ 824411 w 3539916"/>
                  <a:gd name="connsiteY52" fmla="*/ 1626009 h 1680640"/>
                  <a:gd name="connsiteX53" fmla="*/ 811079 w 3539916"/>
                  <a:gd name="connsiteY53" fmla="*/ 1639341 h 1680640"/>
                  <a:gd name="connsiteX54" fmla="*/ 77157 w 3539916"/>
                  <a:gd name="connsiteY54" fmla="*/ 1639341 h 1680640"/>
                  <a:gd name="connsiteX55" fmla="*/ 63825 w 3539916"/>
                  <a:gd name="connsiteY55" fmla="*/ 1626009 h 1680640"/>
                  <a:gd name="connsiteX56" fmla="*/ 63825 w 3539916"/>
                  <a:gd name="connsiteY56" fmla="*/ 1572680 h 1680640"/>
                  <a:gd name="connsiteX57" fmla="*/ 67730 w 3539916"/>
                  <a:gd name="connsiteY57" fmla="*/ 1563253 h 1680640"/>
                  <a:gd name="connsiteX58" fmla="*/ 76420 w 3539916"/>
                  <a:gd name="connsiteY58" fmla="*/ 1559653 h 1680640"/>
                  <a:gd name="connsiteX59" fmla="*/ 71752 w 3539916"/>
                  <a:gd name="connsiteY59" fmla="*/ 1556859 h 1680640"/>
                  <a:gd name="connsiteX60" fmla="*/ 17018 w 3539916"/>
                  <a:gd name="connsiteY60" fmla="*/ 1311997 h 1680640"/>
                  <a:gd name="connsiteX61" fmla="*/ 43266 w 3539916"/>
                  <a:gd name="connsiteY61" fmla="*/ 1124087 h 1680640"/>
                  <a:gd name="connsiteX62" fmla="*/ 59707 w 3539916"/>
                  <a:gd name="connsiteY62" fmla="*/ 1091218 h 1680640"/>
                  <a:gd name="connsiteX63" fmla="*/ 0 w 3539916"/>
                  <a:gd name="connsiteY63" fmla="*/ 978743 h 1680640"/>
                  <a:gd name="connsiteX64" fmla="*/ 76450 w 3539916"/>
                  <a:gd name="connsiteY64" fmla="*/ 834727 h 1680640"/>
                  <a:gd name="connsiteX65" fmla="*/ 79454 w 3539916"/>
                  <a:gd name="connsiteY65" fmla="*/ 840385 h 1680640"/>
                  <a:gd name="connsiteX66" fmla="*/ 85277 w 3539916"/>
                  <a:gd name="connsiteY66" fmla="*/ 785949 h 1680640"/>
                  <a:gd name="connsiteX67" fmla="*/ 89980 w 3539916"/>
                  <a:gd name="connsiteY67" fmla="*/ 650241 h 1680640"/>
                  <a:gd name="connsiteX68" fmla="*/ 85277 w 3539916"/>
                  <a:gd name="connsiteY68" fmla="*/ 514533 h 1680640"/>
                  <a:gd name="connsiteX69" fmla="*/ 78378 w 3539916"/>
                  <a:gd name="connsiteY69" fmla="*/ 450040 h 1680640"/>
                  <a:gd name="connsiteX70" fmla="*/ 73265 w 3539916"/>
                  <a:gd name="connsiteY70" fmla="*/ 457571 h 1680640"/>
                  <a:gd name="connsiteX71" fmla="*/ 73265 w 3539916"/>
                  <a:gd name="connsiteY71" fmla="*/ 457572 h 1680640"/>
                  <a:gd name="connsiteX72" fmla="*/ 101045 w 3539916"/>
                  <a:gd name="connsiteY72" fmla="*/ 245383 h 1680640"/>
                  <a:gd name="connsiteX73" fmla="*/ 212893 w 3539916"/>
                  <a:gd name="connsiteY73" fmla="*/ 187547 h 1680640"/>
                  <a:gd name="connsiteX74" fmla="*/ 3409878 w 3539916"/>
                  <a:gd name="connsiteY74" fmla="*/ 96464 h 1680640"/>
                  <a:gd name="connsiteX75" fmla="*/ 3506342 w 3539916"/>
                  <a:gd name="connsiteY75" fmla="*/ 420500 h 1680640"/>
                  <a:gd name="connsiteX76" fmla="*/ 3478089 w 3539916"/>
                  <a:gd name="connsiteY76" fmla="*/ 649628 h 1680640"/>
                  <a:gd name="connsiteX77" fmla="*/ 3466409 w 3539916"/>
                  <a:gd name="connsiteY77" fmla="*/ 681998 h 1680640"/>
                  <a:gd name="connsiteX78" fmla="*/ 3515224 w 3539916"/>
                  <a:gd name="connsiteY78" fmla="*/ 773956 h 1680640"/>
                  <a:gd name="connsiteX79" fmla="*/ 3461207 w 3539916"/>
                  <a:gd name="connsiteY79" fmla="*/ 875716 h 1680640"/>
                  <a:gd name="connsiteX80" fmla="*/ 3463812 w 3539916"/>
                  <a:gd name="connsiteY80" fmla="*/ 880467 h 1680640"/>
                  <a:gd name="connsiteX81" fmla="*/ 3506342 w 3539916"/>
                  <a:gd name="connsiteY81" fmla="*/ 1149162 h 1680640"/>
                  <a:gd name="connsiteX82" fmla="*/ 3447427 w 3539916"/>
                  <a:gd name="connsiteY82" fmla="*/ 1447734 h 1680640"/>
                  <a:gd name="connsiteX83" fmla="*/ 3446720 w 3539916"/>
                  <a:gd name="connsiteY83" fmla="*/ 1448471 h 1680640"/>
                  <a:gd name="connsiteX84" fmla="*/ 3463765 w 3539916"/>
                  <a:gd name="connsiteY84" fmla="*/ 1454331 h 1680640"/>
                  <a:gd name="connsiteX85" fmla="*/ 3539916 w 3539916"/>
                  <a:gd name="connsiteY85" fmla="*/ 1548071 h 1680640"/>
                  <a:gd name="connsiteX86" fmla="*/ 3279920 w 3539916"/>
                  <a:gd name="connsiteY86" fmla="*/ 1680640 h 1680640"/>
                  <a:gd name="connsiteX87" fmla="*/ 3239276 w 3539916"/>
                  <a:gd name="connsiteY87" fmla="*/ 1676456 h 1680640"/>
                  <a:gd name="connsiteX88" fmla="*/ 2373473 w 3539916"/>
                  <a:gd name="connsiteY88" fmla="*/ 1676456 h 1680640"/>
                  <a:gd name="connsiteX89" fmla="*/ 2364112 w 3539916"/>
                  <a:gd name="connsiteY89" fmla="*/ 1667095 h 1680640"/>
                  <a:gd name="connsiteX90" fmla="*/ 2364112 w 3539916"/>
                  <a:gd name="connsiteY90" fmla="*/ 1629652 h 1680640"/>
                  <a:gd name="connsiteX91" fmla="*/ 2373473 w 3539916"/>
                  <a:gd name="connsiteY91" fmla="*/ 1620291 h 1680640"/>
                  <a:gd name="connsiteX92" fmla="*/ 3067619 w 3539916"/>
                  <a:gd name="connsiteY92" fmla="*/ 1620291 h 1680640"/>
                  <a:gd name="connsiteX93" fmla="*/ 3040356 w 3539916"/>
                  <a:gd name="connsiteY93" fmla="*/ 1599673 h 1680640"/>
                  <a:gd name="connsiteX94" fmla="*/ 3019924 w 3539916"/>
                  <a:gd name="connsiteY94" fmla="*/ 1548071 h 1680640"/>
                  <a:gd name="connsiteX95" fmla="*/ 3279920 w 3539916"/>
                  <a:gd name="connsiteY95" fmla="*/ 1415502 h 1680640"/>
                  <a:gd name="connsiteX96" fmla="*/ 3381122 w 3539916"/>
                  <a:gd name="connsiteY96" fmla="*/ 1425920 h 1680640"/>
                  <a:gd name="connsiteX97" fmla="*/ 3420449 w 3539916"/>
                  <a:gd name="connsiteY97" fmla="*/ 1439440 h 1680640"/>
                  <a:gd name="connsiteX98" fmla="*/ 3430224 w 3539916"/>
                  <a:gd name="connsiteY98" fmla="*/ 1408225 h 1680640"/>
                  <a:gd name="connsiteX99" fmla="*/ 3458110 w 3539916"/>
                  <a:gd name="connsiteY99" fmla="*/ 1149163 h 1680640"/>
                  <a:gd name="connsiteX100" fmla="*/ 3445380 w 3539916"/>
                  <a:gd name="connsiteY100" fmla="*/ 968022 h 1680640"/>
                  <a:gd name="connsiteX101" fmla="*/ 3433835 w 3539916"/>
                  <a:gd name="connsiteY101" fmla="*/ 908666 h 1680640"/>
                  <a:gd name="connsiteX102" fmla="*/ 3362325 w 3539916"/>
                  <a:gd name="connsiteY102" fmla="*/ 773956 h 1680640"/>
                  <a:gd name="connsiteX103" fmla="*/ 3438775 w 3539916"/>
                  <a:gd name="connsiteY103" fmla="*/ 629940 h 1680640"/>
                  <a:gd name="connsiteX104" fmla="*/ 3439581 w 3539916"/>
                  <a:gd name="connsiteY104" fmla="*/ 631458 h 1680640"/>
                  <a:gd name="connsiteX105" fmla="*/ 3445380 w 3539916"/>
                  <a:gd name="connsiteY105" fmla="*/ 601642 h 1680640"/>
                  <a:gd name="connsiteX106" fmla="*/ 3458110 w 3539916"/>
                  <a:gd name="connsiteY106" fmla="*/ 420501 h 1680640"/>
                  <a:gd name="connsiteX107" fmla="*/ 3409878 w 3539916"/>
                  <a:gd name="connsiteY107" fmla="*/ 96466 h 1680640"/>
                  <a:gd name="connsiteX108" fmla="*/ 3112861 w 3539916"/>
                  <a:gd name="connsiteY108" fmla="*/ 4 h 1680640"/>
                  <a:gd name="connsiteX109" fmla="*/ 3409878 w 3539916"/>
                  <a:gd name="connsiteY109" fmla="*/ 130400 h 1680640"/>
                  <a:gd name="connsiteX110" fmla="*/ 3112861 w 3539916"/>
                  <a:gd name="connsiteY110" fmla="*/ 65202 h 1680640"/>
                  <a:gd name="connsiteX111" fmla="*/ 2815844 w 3539916"/>
                  <a:gd name="connsiteY111" fmla="*/ 130400 h 1680640"/>
                  <a:gd name="connsiteX112" fmla="*/ 3112861 w 3539916"/>
                  <a:gd name="connsiteY112" fmla="*/ 4 h 1680640"/>
                  <a:gd name="connsiteX113" fmla="*/ 1665257 w 3539916"/>
                  <a:gd name="connsiteY113" fmla="*/ 0 h 1680640"/>
                  <a:gd name="connsiteX114" fmla="*/ 2164459 w 3539916"/>
                  <a:gd name="connsiteY114" fmla="*/ 42531 h 1680640"/>
                  <a:gd name="connsiteX115" fmla="*/ 2199795 w 3539916"/>
                  <a:gd name="connsiteY115" fmla="*/ 52962 h 1680640"/>
                  <a:gd name="connsiteX116" fmla="*/ 2217618 w 3539916"/>
                  <a:gd name="connsiteY116" fmla="*/ 33146 h 1680640"/>
                  <a:gd name="connsiteX117" fmla="*/ 2307632 w 3539916"/>
                  <a:gd name="connsiteY117" fmla="*/ 5196 h 1680640"/>
                  <a:gd name="connsiteX118" fmla="*/ 2357182 w 3539916"/>
                  <a:gd name="connsiteY118" fmla="*/ 12695 h 1680640"/>
                  <a:gd name="connsiteX119" fmla="*/ 2388706 w 3539916"/>
                  <a:gd name="connsiteY119" fmla="*/ 28628 h 1680640"/>
                  <a:gd name="connsiteX120" fmla="*/ 2424177 w 3539916"/>
                  <a:gd name="connsiteY120" fmla="*/ 10250 h 1680640"/>
                  <a:gd name="connsiteX121" fmla="*/ 2490226 w 3539916"/>
                  <a:gd name="connsiteY121" fmla="*/ 3 h 1680640"/>
                  <a:gd name="connsiteX122" fmla="*/ 2659910 w 3539916"/>
                  <a:gd name="connsiteY122" fmla="*/ 130399 h 1680640"/>
                  <a:gd name="connsiteX123" fmla="*/ 2490227 w 3539916"/>
                  <a:gd name="connsiteY123" fmla="*/ 65201 h 1680640"/>
                  <a:gd name="connsiteX124" fmla="*/ 2441182 w 3539916"/>
                  <a:gd name="connsiteY124" fmla="*/ 69616 h 1680640"/>
                  <a:gd name="connsiteX125" fmla="*/ 2427602 w 3539916"/>
                  <a:gd name="connsiteY125" fmla="*/ 73408 h 1680640"/>
                  <a:gd name="connsiteX126" fmla="*/ 2434931 w 3539916"/>
                  <a:gd name="connsiteY126" fmla="*/ 100622 h 1680640"/>
                  <a:gd name="connsiteX127" fmla="*/ 2307632 w 3539916"/>
                  <a:gd name="connsiteY127" fmla="*/ 196048 h 1680640"/>
                  <a:gd name="connsiteX128" fmla="*/ 2180333 w 3539916"/>
                  <a:gd name="connsiteY128" fmla="*/ 100622 h 1680640"/>
                  <a:gd name="connsiteX129" fmla="*/ 2185179 w 3539916"/>
                  <a:gd name="connsiteY129" fmla="*/ 82629 h 1680640"/>
                  <a:gd name="connsiteX130" fmla="*/ 2146562 w 3539916"/>
                  <a:gd name="connsiteY130" fmla="*/ 76120 h 1680640"/>
                  <a:gd name="connsiteX131" fmla="*/ 1665258 w 3539916"/>
                  <a:gd name="connsiteY131" fmla="*/ 48233 h 1680640"/>
                  <a:gd name="connsiteX132" fmla="*/ 1183953 w 3539916"/>
                  <a:gd name="connsiteY132" fmla="*/ 76120 h 1680640"/>
                  <a:gd name="connsiteX133" fmla="*/ 1171593 w 3539916"/>
                  <a:gd name="connsiteY133" fmla="*/ 78203 h 1680640"/>
                  <a:gd name="connsiteX134" fmla="*/ 1177631 w 3539916"/>
                  <a:gd name="connsiteY134" fmla="*/ 100622 h 1680640"/>
                  <a:gd name="connsiteX135" fmla="*/ 1050332 w 3539916"/>
                  <a:gd name="connsiteY135" fmla="*/ 196048 h 1680640"/>
                  <a:gd name="connsiteX136" fmla="*/ 923033 w 3539916"/>
                  <a:gd name="connsiteY136" fmla="*/ 100622 h 1680640"/>
                  <a:gd name="connsiteX137" fmla="*/ 928257 w 3539916"/>
                  <a:gd name="connsiteY137" fmla="*/ 81224 h 1680640"/>
                  <a:gd name="connsiteX138" fmla="*/ 886683 w 3539916"/>
                  <a:gd name="connsiteY138" fmla="*/ 69615 h 1680640"/>
                  <a:gd name="connsiteX139" fmla="*/ 837639 w 3539916"/>
                  <a:gd name="connsiteY139" fmla="*/ 65199 h 1680640"/>
                  <a:gd name="connsiteX140" fmla="*/ 667956 w 3539916"/>
                  <a:gd name="connsiteY140" fmla="*/ 130397 h 1680640"/>
                  <a:gd name="connsiteX141" fmla="*/ 667954 w 3539916"/>
                  <a:gd name="connsiteY141" fmla="*/ 130397 h 1680640"/>
                  <a:gd name="connsiteX142" fmla="*/ 837638 w 3539916"/>
                  <a:gd name="connsiteY142" fmla="*/ 1 h 1680640"/>
                  <a:gd name="connsiteX143" fmla="*/ 903686 w 3539916"/>
                  <a:gd name="connsiteY143" fmla="*/ 10248 h 1680640"/>
                  <a:gd name="connsiteX144" fmla="*/ 956364 w 3539916"/>
                  <a:gd name="connsiteY144" fmla="*/ 37541 h 1680640"/>
                  <a:gd name="connsiteX145" fmla="*/ 960318 w 3539916"/>
                  <a:gd name="connsiteY145" fmla="*/ 33146 h 1680640"/>
                  <a:gd name="connsiteX146" fmla="*/ 1050332 w 3539916"/>
                  <a:gd name="connsiteY146" fmla="*/ 5196 h 1680640"/>
                  <a:gd name="connsiteX147" fmla="*/ 1140346 w 3539916"/>
                  <a:gd name="connsiteY147" fmla="*/ 33146 h 1680640"/>
                  <a:gd name="connsiteX148" fmla="*/ 1152410 w 3539916"/>
                  <a:gd name="connsiteY148" fmla="*/ 46559 h 1680640"/>
                  <a:gd name="connsiteX149" fmla="*/ 1166055 w 3539916"/>
                  <a:gd name="connsiteY149" fmla="*/ 42531 h 1680640"/>
                  <a:gd name="connsiteX150" fmla="*/ 1665257 w 3539916"/>
                  <a:gd name="connsiteY150" fmla="*/ 0 h 16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3539916" h="1680640">
                    <a:moveTo>
                      <a:pt x="964029" y="1506960"/>
                    </a:moveTo>
                    <a:cubicBezTo>
                      <a:pt x="995260" y="1506960"/>
                      <a:pt x="1022057" y="1524894"/>
                      <a:pt x="1033504" y="1550453"/>
                    </a:cubicBezTo>
                    <a:lnTo>
                      <a:pt x="1033872" y="1552175"/>
                    </a:lnTo>
                    <a:lnTo>
                      <a:pt x="1042192" y="1546878"/>
                    </a:lnTo>
                    <a:cubicBezTo>
                      <a:pt x="1048950" y="1544178"/>
                      <a:pt x="1056380" y="1542685"/>
                      <a:pt x="1064179" y="1542685"/>
                    </a:cubicBezTo>
                    <a:cubicBezTo>
                      <a:pt x="1095376" y="1542685"/>
                      <a:pt x="1120666" y="1566570"/>
                      <a:pt x="1120666" y="1596034"/>
                    </a:cubicBezTo>
                    <a:cubicBezTo>
                      <a:pt x="1120666" y="1625498"/>
                      <a:pt x="1095376" y="1649383"/>
                      <a:pt x="1064179" y="1649383"/>
                    </a:cubicBezTo>
                    <a:cubicBezTo>
                      <a:pt x="1048580" y="1649383"/>
                      <a:pt x="1034459" y="1643412"/>
                      <a:pt x="1024237" y="1633758"/>
                    </a:cubicBezTo>
                    <a:lnTo>
                      <a:pt x="1020193" y="1624537"/>
                    </a:lnTo>
                    <a:lnTo>
                      <a:pt x="1017345" y="1628527"/>
                    </a:lnTo>
                    <a:cubicBezTo>
                      <a:pt x="1003700" y="1641414"/>
                      <a:pt x="984850" y="1649384"/>
                      <a:pt x="964029" y="1649384"/>
                    </a:cubicBezTo>
                    <a:cubicBezTo>
                      <a:pt x="922387" y="1649384"/>
                      <a:pt x="888629" y="1617501"/>
                      <a:pt x="888629" y="1578172"/>
                    </a:cubicBezTo>
                    <a:cubicBezTo>
                      <a:pt x="888629" y="1538843"/>
                      <a:pt x="922387" y="1506960"/>
                      <a:pt x="964029" y="1506960"/>
                    </a:cubicBezTo>
                    <a:close/>
                    <a:moveTo>
                      <a:pt x="1626594" y="1429184"/>
                    </a:moveTo>
                    <a:cubicBezTo>
                      <a:pt x="1661746" y="1429184"/>
                      <a:pt x="1693571" y="1439865"/>
                      <a:pt x="1716608" y="1457134"/>
                    </a:cubicBezTo>
                    <a:lnTo>
                      <a:pt x="1733750" y="1476194"/>
                    </a:lnTo>
                    <a:lnTo>
                      <a:pt x="1750893" y="1457134"/>
                    </a:lnTo>
                    <a:cubicBezTo>
                      <a:pt x="1773930" y="1439865"/>
                      <a:pt x="1805754" y="1429184"/>
                      <a:pt x="1840907" y="1429184"/>
                    </a:cubicBezTo>
                    <a:cubicBezTo>
                      <a:pt x="1911212" y="1429184"/>
                      <a:pt x="1968206" y="1471908"/>
                      <a:pt x="1968206" y="1524610"/>
                    </a:cubicBezTo>
                    <a:lnTo>
                      <a:pt x="1966874" y="1529556"/>
                    </a:lnTo>
                    <a:lnTo>
                      <a:pt x="2008008" y="1542440"/>
                    </a:lnTo>
                    <a:cubicBezTo>
                      <a:pt x="2036879" y="1555854"/>
                      <a:pt x="2054737" y="1574385"/>
                      <a:pt x="2054737" y="1594853"/>
                    </a:cubicBezTo>
                    <a:cubicBezTo>
                      <a:pt x="2054737" y="1635790"/>
                      <a:pt x="1983307" y="1668976"/>
                      <a:pt x="1895193" y="1668976"/>
                    </a:cubicBezTo>
                    <a:cubicBezTo>
                      <a:pt x="1873164" y="1668976"/>
                      <a:pt x="1852179" y="1666902"/>
                      <a:pt x="1833091" y="1663151"/>
                    </a:cubicBezTo>
                    <a:lnTo>
                      <a:pt x="1804705" y="1654260"/>
                    </a:lnTo>
                    <a:lnTo>
                      <a:pt x="1776320" y="1663151"/>
                    </a:lnTo>
                    <a:cubicBezTo>
                      <a:pt x="1757232" y="1666902"/>
                      <a:pt x="1736246" y="1668976"/>
                      <a:pt x="1714218" y="1668976"/>
                    </a:cubicBezTo>
                    <a:cubicBezTo>
                      <a:pt x="1692189" y="1668976"/>
                      <a:pt x="1671204" y="1666902"/>
                      <a:pt x="1652116" y="1663151"/>
                    </a:cubicBezTo>
                    <a:lnTo>
                      <a:pt x="1623056" y="1654049"/>
                    </a:lnTo>
                    <a:lnTo>
                      <a:pt x="1617683" y="1656317"/>
                    </a:lnTo>
                    <a:cubicBezTo>
                      <a:pt x="1592219" y="1664310"/>
                      <a:pt x="1561523" y="1668976"/>
                      <a:pt x="1528480" y="1668976"/>
                    </a:cubicBezTo>
                    <a:cubicBezTo>
                      <a:pt x="1440366" y="1668976"/>
                      <a:pt x="1368936" y="1635790"/>
                      <a:pt x="1368936" y="1594853"/>
                    </a:cubicBezTo>
                    <a:cubicBezTo>
                      <a:pt x="1368936" y="1564150"/>
                      <a:pt x="1409115" y="1537808"/>
                      <a:pt x="1466378" y="1526555"/>
                    </a:cubicBezTo>
                    <a:lnTo>
                      <a:pt x="1499611" y="1523438"/>
                    </a:lnTo>
                    <a:lnTo>
                      <a:pt x="1509299" y="1487466"/>
                    </a:lnTo>
                    <a:cubicBezTo>
                      <a:pt x="1528624" y="1453217"/>
                      <a:pt x="1573865" y="1429184"/>
                      <a:pt x="1626594" y="1429184"/>
                    </a:cubicBezTo>
                    <a:close/>
                    <a:moveTo>
                      <a:pt x="212893" y="187547"/>
                    </a:moveTo>
                    <a:cubicBezTo>
                      <a:pt x="251292" y="182520"/>
                      <a:pt x="287773" y="192141"/>
                      <a:pt x="313234" y="217602"/>
                    </a:cubicBezTo>
                    <a:cubicBezTo>
                      <a:pt x="239716" y="260830"/>
                      <a:pt x="173914" y="319060"/>
                      <a:pt x="121292" y="386827"/>
                    </a:cubicBezTo>
                    <a:lnTo>
                      <a:pt x="107288" y="407455"/>
                    </a:lnTo>
                    <a:lnTo>
                      <a:pt x="134735" y="462330"/>
                    </a:lnTo>
                    <a:cubicBezTo>
                      <a:pt x="150952" y="510420"/>
                      <a:pt x="160983" y="576856"/>
                      <a:pt x="160983" y="650240"/>
                    </a:cubicBezTo>
                    <a:cubicBezTo>
                      <a:pt x="160983" y="723623"/>
                      <a:pt x="150952" y="790060"/>
                      <a:pt x="134735" y="838150"/>
                    </a:cubicBezTo>
                    <a:lnTo>
                      <a:pt x="107340" y="892919"/>
                    </a:lnTo>
                    <a:lnTo>
                      <a:pt x="152899" y="978743"/>
                    </a:lnTo>
                    <a:lnTo>
                      <a:pt x="104003" y="1070854"/>
                    </a:lnTo>
                    <a:lnTo>
                      <a:pt x="92724" y="1176288"/>
                    </a:lnTo>
                    <a:cubicBezTo>
                      <a:pt x="89605" y="1220813"/>
                      <a:pt x="88021" y="1266283"/>
                      <a:pt x="88021" y="1311996"/>
                    </a:cubicBezTo>
                    <a:cubicBezTo>
                      <a:pt x="88021" y="1357710"/>
                      <a:pt x="89605" y="1403180"/>
                      <a:pt x="92724" y="1447704"/>
                    </a:cubicBezTo>
                    <a:lnTo>
                      <a:pt x="104668" y="1559348"/>
                    </a:lnTo>
                    <a:lnTo>
                      <a:pt x="811079" y="1559348"/>
                    </a:lnTo>
                    <a:cubicBezTo>
                      <a:pt x="818442" y="1559348"/>
                      <a:pt x="824411" y="1565317"/>
                      <a:pt x="824411" y="1572680"/>
                    </a:cubicBezTo>
                    <a:lnTo>
                      <a:pt x="824411" y="1626009"/>
                    </a:lnTo>
                    <a:cubicBezTo>
                      <a:pt x="824411" y="1633372"/>
                      <a:pt x="818442" y="1639341"/>
                      <a:pt x="811079" y="1639341"/>
                    </a:cubicBezTo>
                    <a:lnTo>
                      <a:pt x="77157" y="1639341"/>
                    </a:lnTo>
                    <a:cubicBezTo>
                      <a:pt x="69794" y="1639341"/>
                      <a:pt x="63825" y="1633372"/>
                      <a:pt x="63825" y="1626009"/>
                    </a:cubicBezTo>
                    <a:lnTo>
                      <a:pt x="63825" y="1572680"/>
                    </a:lnTo>
                    <a:cubicBezTo>
                      <a:pt x="63825" y="1568999"/>
                      <a:pt x="65317" y="1565666"/>
                      <a:pt x="67730" y="1563253"/>
                    </a:cubicBezTo>
                    <a:lnTo>
                      <a:pt x="76420" y="1559653"/>
                    </a:lnTo>
                    <a:lnTo>
                      <a:pt x="71752" y="1556859"/>
                    </a:lnTo>
                    <a:cubicBezTo>
                      <a:pt x="39587" y="1516516"/>
                      <a:pt x="17018" y="1422072"/>
                      <a:pt x="17018" y="1311997"/>
                    </a:cubicBezTo>
                    <a:cubicBezTo>
                      <a:pt x="17018" y="1238614"/>
                      <a:pt x="27049" y="1172178"/>
                      <a:pt x="43266" y="1124087"/>
                    </a:cubicBezTo>
                    <a:lnTo>
                      <a:pt x="59707" y="1091218"/>
                    </a:lnTo>
                    <a:lnTo>
                      <a:pt x="0" y="978743"/>
                    </a:lnTo>
                    <a:lnTo>
                      <a:pt x="76450" y="834727"/>
                    </a:lnTo>
                    <a:lnTo>
                      <a:pt x="79454" y="840385"/>
                    </a:lnTo>
                    <a:lnTo>
                      <a:pt x="85277" y="785949"/>
                    </a:lnTo>
                    <a:cubicBezTo>
                      <a:pt x="88396" y="741424"/>
                      <a:pt x="89980" y="695954"/>
                      <a:pt x="89980" y="650241"/>
                    </a:cubicBezTo>
                    <a:cubicBezTo>
                      <a:pt x="89980" y="604527"/>
                      <a:pt x="88396" y="559058"/>
                      <a:pt x="85277" y="514533"/>
                    </a:cubicBezTo>
                    <a:lnTo>
                      <a:pt x="78378" y="450040"/>
                    </a:lnTo>
                    <a:lnTo>
                      <a:pt x="73265" y="457571"/>
                    </a:lnTo>
                    <a:lnTo>
                      <a:pt x="73265" y="457572"/>
                    </a:lnTo>
                    <a:cubicBezTo>
                      <a:pt x="22342" y="406649"/>
                      <a:pt x="34780" y="311649"/>
                      <a:pt x="101045" y="245383"/>
                    </a:cubicBezTo>
                    <a:cubicBezTo>
                      <a:pt x="134178" y="212250"/>
                      <a:pt x="174495" y="192574"/>
                      <a:pt x="212893" y="187547"/>
                    </a:cubicBezTo>
                    <a:close/>
                    <a:moveTo>
                      <a:pt x="3409878" y="96464"/>
                    </a:moveTo>
                    <a:cubicBezTo>
                      <a:pt x="3463154" y="96464"/>
                      <a:pt x="3506342" y="241540"/>
                      <a:pt x="3506342" y="420500"/>
                    </a:cubicBezTo>
                    <a:cubicBezTo>
                      <a:pt x="3506342" y="509980"/>
                      <a:pt x="3495545" y="590989"/>
                      <a:pt x="3478089" y="649628"/>
                    </a:cubicBezTo>
                    <a:lnTo>
                      <a:pt x="3466409" y="681998"/>
                    </a:lnTo>
                    <a:lnTo>
                      <a:pt x="3515224" y="773956"/>
                    </a:lnTo>
                    <a:lnTo>
                      <a:pt x="3461207" y="875716"/>
                    </a:lnTo>
                    <a:lnTo>
                      <a:pt x="3463812" y="880467"/>
                    </a:lnTo>
                    <a:cubicBezTo>
                      <a:pt x="3489472" y="938698"/>
                      <a:pt x="3506342" y="1037312"/>
                      <a:pt x="3506342" y="1149162"/>
                    </a:cubicBezTo>
                    <a:cubicBezTo>
                      <a:pt x="3506342" y="1283382"/>
                      <a:pt x="3482049" y="1398542"/>
                      <a:pt x="3447427" y="1447734"/>
                    </a:cubicBezTo>
                    <a:lnTo>
                      <a:pt x="3446720" y="1448471"/>
                    </a:lnTo>
                    <a:lnTo>
                      <a:pt x="3463765" y="1454331"/>
                    </a:lnTo>
                    <a:cubicBezTo>
                      <a:pt x="3510815" y="1478321"/>
                      <a:pt x="3539916" y="1511463"/>
                      <a:pt x="3539916" y="1548071"/>
                    </a:cubicBezTo>
                    <a:cubicBezTo>
                      <a:pt x="3539916" y="1621287"/>
                      <a:pt x="3423512" y="1680640"/>
                      <a:pt x="3279920" y="1680640"/>
                    </a:cubicBezTo>
                    <a:lnTo>
                      <a:pt x="3239276" y="1676456"/>
                    </a:lnTo>
                    <a:lnTo>
                      <a:pt x="2373473" y="1676456"/>
                    </a:lnTo>
                    <a:cubicBezTo>
                      <a:pt x="2368303" y="1676456"/>
                      <a:pt x="2364112" y="1672265"/>
                      <a:pt x="2364112" y="1667095"/>
                    </a:cubicBezTo>
                    <a:lnTo>
                      <a:pt x="2364112" y="1629652"/>
                    </a:lnTo>
                    <a:cubicBezTo>
                      <a:pt x="2364112" y="1624482"/>
                      <a:pt x="2368303" y="1620291"/>
                      <a:pt x="2373473" y="1620291"/>
                    </a:cubicBezTo>
                    <a:lnTo>
                      <a:pt x="3067619" y="1620291"/>
                    </a:lnTo>
                    <a:lnTo>
                      <a:pt x="3040356" y="1599673"/>
                    </a:lnTo>
                    <a:cubicBezTo>
                      <a:pt x="3027200" y="1583813"/>
                      <a:pt x="3019924" y="1566375"/>
                      <a:pt x="3019924" y="1548071"/>
                    </a:cubicBezTo>
                    <a:cubicBezTo>
                      <a:pt x="3019924" y="1474855"/>
                      <a:pt x="3136328" y="1415502"/>
                      <a:pt x="3279920" y="1415502"/>
                    </a:cubicBezTo>
                    <a:cubicBezTo>
                      <a:pt x="3315818" y="1415502"/>
                      <a:pt x="3350017" y="1419212"/>
                      <a:pt x="3381122" y="1425920"/>
                    </a:cubicBezTo>
                    <a:lnTo>
                      <a:pt x="3420449" y="1439440"/>
                    </a:lnTo>
                    <a:lnTo>
                      <a:pt x="3430224" y="1408225"/>
                    </a:lnTo>
                    <a:cubicBezTo>
                      <a:pt x="3448059" y="1336213"/>
                      <a:pt x="3458110" y="1244780"/>
                      <a:pt x="3458110" y="1149163"/>
                    </a:cubicBezTo>
                    <a:cubicBezTo>
                      <a:pt x="3458110" y="1085418"/>
                      <a:pt x="3453643" y="1023533"/>
                      <a:pt x="3445380" y="968022"/>
                    </a:cubicBezTo>
                    <a:lnTo>
                      <a:pt x="3433835" y="908666"/>
                    </a:lnTo>
                    <a:lnTo>
                      <a:pt x="3362325" y="773956"/>
                    </a:lnTo>
                    <a:lnTo>
                      <a:pt x="3438775" y="629940"/>
                    </a:lnTo>
                    <a:lnTo>
                      <a:pt x="3439581" y="631458"/>
                    </a:lnTo>
                    <a:lnTo>
                      <a:pt x="3445380" y="601642"/>
                    </a:lnTo>
                    <a:cubicBezTo>
                      <a:pt x="3453643" y="546132"/>
                      <a:pt x="3458110" y="484246"/>
                      <a:pt x="3458110" y="420501"/>
                    </a:cubicBezTo>
                    <a:cubicBezTo>
                      <a:pt x="3458110" y="293010"/>
                      <a:pt x="3440241" y="172960"/>
                      <a:pt x="3409878" y="96466"/>
                    </a:cubicBezTo>
                    <a:close/>
                    <a:moveTo>
                      <a:pt x="3112861" y="4"/>
                    </a:moveTo>
                    <a:cubicBezTo>
                      <a:pt x="3276899" y="4"/>
                      <a:pt x="3409878" y="58384"/>
                      <a:pt x="3409878" y="130400"/>
                    </a:cubicBezTo>
                    <a:cubicBezTo>
                      <a:pt x="3339762" y="89357"/>
                      <a:pt x="3229722" y="65202"/>
                      <a:pt x="3112861" y="65202"/>
                    </a:cubicBezTo>
                    <a:cubicBezTo>
                      <a:pt x="2996001" y="65202"/>
                      <a:pt x="2885960" y="89357"/>
                      <a:pt x="2815844" y="130400"/>
                    </a:cubicBezTo>
                    <a:cubicBezTo>
                      <a:pt x="2815844" y="58384"/>
                      <a:pt x="2948823" y="4"/>
                      <a:pt x="3112861" y="4"/>
                    </a:cubicBezTo>
                    <a:close/>
                    <a:moveTo>
                      <a:pt x="1665257" y="0"/>
                    </a:moveTo>
                    <a:cubicBezTo>
                      <a:pt x="1873060" y="0"/>
                      <a:pt x="2056272" y="16871"/>
                      <a:pt x="2164459" y="42531"/>
                    </a:cubicBezTo>
                    <a:lnTo>
                      <a:pt x="2199795" y="52962"/>
                    </a:lnTo>
                    <a:lnTo>
                      <a:pt x="2217618" y="33146"/>
                    </a:lnTo>
                    <a:cubicBezTo>
                      <a:pt x="2240655" y="15877"/>
                      <a:pt x="2272480" y="5196"/>
                      <a:pt x="2307632" y="5196"/>
                    </a:cubicBezTo>
                    <a:cubicBezTo>
                      <a:pt x="2325208" y="5196"/>
                      <a:pt x="2341953" y="7867"/>
                      <a:pt x="2357182" y="12695"/>
                    </a:cubicBezTo>
                    <a:lnTo>
                      <a:pt x="2388706" y="28628"/>
                    </a:lnTo>
                    <a:lnTo>
                      <a:pt x="2424177" y="10250"/>
                    </a:lnTo>
                    <a:cubicBezTo>
                      <a:pt x="2444478" y="3652"/>
                      <a:pt x="2466797" y="3"/>
                      <a:pt x="2490226" y="3"/>
                    </a:cubicBezTo>
                    <a:cubicBezTo>
                      <a:pt x="2583940" y="3"/>
                      <a:pt x="2659910" y="58383"/>
                      <a:pt x="2659910" y="130399"/>
                    </a:cubicBezTo>
                    <a:cubicBezTo>
                      <a:pt x="2619853" y="89356"/>
                      <a:pt x="2556988" y="65201"/>
                      <a:pt x="2490227" y="65201"/>
                    </a:cubicBezTo>
                    <a:cubicBezTo>
                      <a:pt x="2473536" y="65201"/>
                      <a:pt x="2457090" y="66710"/>
                      <a:pt x="2441182" y="69616"/>
                    </a:cubicBezTo>
                    <a:lnTo>
                      <a:pt x="2427602" y="73408"/>
                    </a:lnTo>
                    <a:lnTo>
                      <a:pt x="2434931" y="100622"/>
                    </a:lnTo>
                    <a:cubicBezTo>
                      <a:pt x="2434931" y="153324"/>
                      <a:pt x="2377937" y="196048"/>
                      <a:pt x="2307632" y="196048"/>
                    </a:cubicBezTo>
                    <a:cubicBezTo>
                      <a:pt x="2237327" y="196048"/>
                      <a:pt x="2180333" y="153324"/>
                      <a:pt x="2180333" y="100622"/>
                    </a:cubicBezTo>
                    <a:lnTo>
                      <a:pt x="2185179" y="82629"/>
                    </a:lnTo>
                    <a:lnTo>
                      <a:pt x="2146562" y="76120"/>
                    </a:lnTo>
                    <a:cubicBezTo>
                      <a:pt x="2012774" y="58285"/>
                      <a:pt x="1842903" y="48233"/>
                      <a:pt x="1665258" y="48233"/>
                    </a:cubicBezTo>
                    <a:cubicBezTo>
                      <a:pt x="1487612" y="48233"/>
                      <a:pt x="1317741" y="58285"/>
                      <a:pt x="1183953" y="76120"/>
                    </a:cubicBezTo>
                    <a:lnTo>
                      <a:pt x="1171593" y="78203"/>
                    </a:lnTo>
                    <a:lnTo>
                      <a:pt x="1177631" y="100622"/>
                    </a:lnTo>
                    <a:cubicBezTo>
                      <a:pt x="1177631" y="153324"/>
                      <a:pt x="1120637" y="196048"/>
                      <a:pt x="1050332" y="196048"/>
                    </a:cubicBezTo>
                    <a:cubicBezTo>
                      <a:pt x="980027" y="196048"/>
                      <a:pt x="923033" y="153324"/>
                      <a:pt x="923033" y="100622"/>
                    </a:cubicBezTo>
                    <a:lnTo>
                      <a:pt x="928257" y="81224"/>
                    </a:lnTo>
                    <a:lnTo>
                      <a:pt x="886683" y="69615"/>
                    </a:lnTo>
                    <a:cubicBezTo>
                      <a:pt x="870776" y="66709"/>
                      <a:pt x="854329" y="65199"/>
                      <a:pt x="837639" y="65199"/>
                    </a:cubicBezTo>
                    <a:cubicBezTo>
                      <a:pt x="770878" y="65199"/>
                      <a:pt x="708012" y="89354"/>
                      <a:pt x="667956" y="130397"/>
                    </a:cubicBezTo>
                    <a:lnTo>
                      <a:pt x="667954" y="130397"/>
                    </a:lnTo>
                    <a:cubicBezTo>
                      <a:pt x="667954" y="58381"/>
                      <a:pt x="743924" y="1"/>
                      <a:pt x="837638" y="1"/>
                    </a:cubicBezTo>
                    <a:cubicBezTo>
                      <a:pt x="861066" y="1"/>
                      <a:pt x="883386" y="3650"/>
                      <a:pt x="903686" y="10248"/>
                    </a:cubicBezTo>
                    <a:lnTo>
                      <a:pt x="956364" y="37541"/>
                    </a:lnTo>
                    <a:lnTo>
                      <a:pt x="960318" y="33146"/>
                    </a:lnTo>
                    <a:cubicBezTo>
                      <a:pt x="983355" y="15877"/>
                      <a:pt x="1015180" y="5196"/>
                      <a:pt x="1050332" y="5196"/>
                    </a:cubicBezTo>
                    <a:cubicBezTo>
                      <a:pt x="1085485" y="5196"/>
                      <a:pt x="1117309" y="15877"/>
                      <a:pt x="1140346" y="33146"/>
                    </a:cubicBezTo>
                    <a:lnTo>
                      <a:pt x="1152410" y="46559"/>
                    </a:lnTo>
                    <a:lnTo>
                      <a:pt x="1166055" y="42531"/>
                    </a:lnTo>
                    <a:cubicBezTo>
                      <a:pt x="1274241" y="16871"/>
                      <a:pt x="1457454" y="0"/>
                      <a:pt x="1665257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AEAEF3EA-5A46-5484-91E6-A8BD5C2C742F}"/>
                  </a:ext>
                </a:extLst>
              </p:cNvPr>
              <p:cNvSpPr/>
              <p:nvPr/>
            </p:nvSpPr>
            <p:spPr>
              <a:xfrm>
                <a:off x="1831536" y="5061524"/>
                <a:ext cx="736144" cy="367725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4" name="四角形: 角を丸くする 363">
                <a:extLst>
                  <a:ext uri="{FF2B5EF4-FFF2-40B4-BE49-F238E27FC236}">
                    <a16:creationId xmlns:a16="http://schemas.microsoft.com/office/drawing/2014/main" id="{10A58DAF-2C5D-FB5B-04B6-9ED5A73D9C97}"/>
                  </a:ext>
                </a:extLst>
              </p:cNvPr>
              <p:cNvSpPr/>
              <p:nvPr/>
            </p:nvSpPr>
            <p:spPr>
              <a:xfrm>
                <a:off x="1967533" y="5504833"/>
                <a:ext cx="466105" cy="57768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B31A2E5B-8497-B458-B4D8-7C2A8A501B34}"/>
                  </a:ext>
                </a:extLst>
              </p:cNvPr>
              <p:cNvSpPr/>
              <p:nvPr/>
            </p:nvSpPr>
            <p:spPr>
              <a:xfrm>
                <a:off x="3873721" y="4695825"/>
                <a:ext cx="629223" cy="641703"/>
              </a:xfrm>
              <a:custGeom>
                <a:avLst/>
                <a:gdLst>
                  <a:gd name="connsiteX0" fmla="*/ 251002 w 629223"/>
                  <a:gd name="connsiteY0" fmla="*/ 0 h 641703"/>
                  <a:gd name="connsiteX1" fmla="*/ 378222 w 629223"/>
                  <a:gd name="connsiteY1" fmla="*/ 0 h 641703"/>
                  <a:gd name="connsiteX2" fmla="*/ 437841 w 629223"/>
                  <a:gd name="connsiteY2" fmla="*/ 24695 h 641703"/>
                  <a:gd name="connsiteX3" fmla="*/ 450572 w 629223"/>
                  <a:gd name="connsiteY3" fmla="*/ 43577 h 641703"/>
                  <a:gd name="connsiteX4" fmla="*/ 483192 w 629223"/>
                  <a:gd name="connsiteY4" fmla="*/ 53703 h 641703"/>
                  <a:gd name="connsiteX5" fmla="*/ 629223 w 629223"/>
                  <a:gd name="connsiteY5" fmla="*/ 274013 h 641703"/>
                  <a:gd name="connsiteX6" fmla="*/ 629223 w 629223"/>
                  <a:gd name="connsiteY6" fmla="*/ 402603 h 641703"/>
                  <a:gd name="connsiteX7" fmla="*/ 390123 w 629223"/>
                  <a:gd name="connsiteY7" fmla="*/ 641703 h 641703"/>
                  <a:gd name="connsiteX8" fmla="*/ 239100 w 629223"/>
                  <a:gd name="connsiteY8" fmla="*/ 641703 h 641703"/>
                  <a:gd name="connsiteX9" fmla="*/ 0 w 629223"/>
                  <a:gd name="connsiteY9" fmla="*/ 402603 h 641703"/>
                  <a:gd name="connsiteX10" fmla="*/ 0 w 629223"/>
                  <a:gd name="connsiteY10" fmla="*/ 274013 h 641703"/>
                  <a:gd name="connsiteX11" fmla="*/ 146031 w 629223"/>
                  <a:gd name="connsiteY11" fmla="*/ 53703 h 641703"/>
                  <a:gd name="connsiteX12" fmla="*/ 178653 w 629223"/>
                  <a:gd name="connsiteY12" fmla="*/ 43577 h 641703"/>
                  <a:gd name="connsiteX13" fmla="*/ 191383 w 629223"/>
                  <a:gd name="connsiteY13" fmla="*/ 24695 h 641703"/>
                  <a:gd name="connsiteX14" fmla="*/ 251002 w 629223"/>
                  <a:gd name="connsiteY14" fmla="*/ 0 h 64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29223" h="641703">
                    <a:moveTo>
                      <a:pt x="251002" y="0"/>
                    </a:moveTo>
                    <a:lnTo>
                      <a:pt x="378222" y="0"/>
                    </a:lnTo>
                    <a:cubicBezTo>
                      <a:pt x="401505" y="0"/>
                      <a:pt x="422583" y="9438"/>
                      <a:pt x="437841" y="24695"/>
                    </a:cubicBezTo>
                    <a:lnTo>
                      <a:pt x="450572" y="43577"/>
                    </a:lnTo>
                    <a:lnTo>
                      <a:pt x="483192" y="53703"/>
                    </a:lnTo>
                    <a:cubicBezTo>
                      <a:pt x="569008" y="90000"/>
                      <a:pt x="629223" y="174975"/>
                      <a:pt x="629223" y="274013"/>
                    </a:cubicBezTo>
                    <a:lnTo>
                      <a:pt x="629223" y="402603"/>
                    </a:lnTo>
                    <a:cubicBezTo>
                      <a:pt x="629223" y="534654"/>
                      <a:pt x="522174" y="641703"/>
                      <a:pt x="390123" y="641703"/>
                    </a:cubicBezTo>
                    <a:lnTo>
                      <a:pt x="239100" y="641703"/>
                    </a:lnTo>
                    <a:cubicBezTo>
                      <a:pt x="107049" y="641703"/>
                      <a:pt x="0" y="534654"/>
                      <a:pt x="0" y="402603"/>
                    </a:cubicBezTo>
                    <a:lnTo>
                      <a:pt x="0" y="274013"/>
                    </a:lnTo>
                    <a:cubicBezTo>
                      <a:pt x="0" y="174975"/>
                      <a:pt x="60215" y="90000"/>
                      <a:pt x="146031" y="53703"/>
                    </a:cubicBezTo>
                    <a:lnTo>
                      <a:pt x="178653" y="43577"/>
                    </a:lnTo>
                    <a:lnTo>
                      <a:pt x="191383" y="24695"/>
                    </a:lnTo>
                    <a:cubicBezTo>
                      <a:pt x="206641" y="9438"/>
                      <a:pt x="227720" y="0"/>
                      <a:pt x="251002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87030070-D6DA-84B8-11C5-BF2AC0D748AA}"/>
                  </a:ext>
                </a:extLst>
              </p:cNvPr>
              <p:cNvSpPr/>
              <p:nvPr/>
            </p:nvSpPr>
            <p:spPr>
              <a:xfrm>
                <a:off x="3614738" y="5391150"/>
                <a:ext cx="1207293" cy="566738"/>
              </a:xfrm>
              <a:custGeom>
                <a:avLst/>
                <a:gdLst>
                  <a:gd name="connsiteX0" fmla="*/ 0 w 1207293"/>
                  <a:gd name="connsiteY0" fmla="*/ 414338 h 566738"/>
                  <a:gd name="connsiteX1" fmla="*/ 0 w 1207293"/>
                  <a:gd name="connsiteY1" fmla="*/ 414338 h 566738"/>
                  <a:gd name="connsiteX2" fmla="*/ 216693 w 1207293"/>
                  <a:gd name="connsiteY2" fmla="*/ 566738 h 566738"/>
                  <a:gd name="connsiteX3" fmla="*/ 988218 w 1207293"/>
                  <a:gd name="connsiteY3" fmla="*/ 566738 h 566738"/>
                  <a:gd name="connsiteX4" fmla="*/ 1207293 w 1207293"/>
                  <a:gd name="connsiteY4" fmla="*/ 347663 h 566738"/>
                  <a:gd name="connsiteX5" fmla="*/ 966787 w 1207293"/>
                  <a:gd name="connsiteY5" fmla="*/ 269081 h 566738"/>
                  <a:gd name="connsiteX6" fmla="*/ 831056 w 1207293"/>
                  <a:gd name="connsiteY6" fmla="*/ 107156 h 566738"/>
                  <a:gd name="connsiteX7" fmla="*/ 771525 w 1207293"/>
                  <a:gd name="connsiteY7" fmla="*/ 0 h 566738"/>
                  <a:gd name="connsiteX8" fmla="*/ 330993 w 1207293"/>
                  <a:gd name="connsiteY8" fmla="*/ 0 h 566738"/>
                  <a:gd name="connsiteX9" fmla="*/ 319087 w 1207293"/>
                  <a:gd name="connsiteY9" fmla="*/ 133350 h 566738"/>
                  <a:gd name="connsiteX10" fmla="*/ 0 w 1207293"/>
                  <a:gd name="connsiteY10" fmla="*/ 414338 h 566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7293" h="566738">
                    <a:moveTo>
                      <a:pt x="0" y="414338"/>
                    </a:moveTo>
                    <a:lnTo>
                      <a:pt x="0" y="414338"/>
                    </a:lnTo>
                    <a:lnTo>
                      <a:pt x="216693" y="566738"/>
                    </a:lnTo>
                    <a:lnTo>
                      <a:pt x="988218" y="566738"/>
                    </a:lnTo>
                    <a:lnTo>
                      <a:pt x="1207293" y="347663"/>
                    </a:lnTo>
                    <a:lnTo>
                      <a:pt x="966787" y="269081"/>
                    </a:lnTo>
                    <a:lnTo>
                      <a:pt x="831056" y="107156"/>
                    </a:lnTo>
                    <a:lnTo>
                      <a:pt x="771525" y="0"/>
                    </a:lnTo>
                    <a:lnTo>
                      <a:pt x="330993" y="0"/>
                    </a:lnTo>
                    <a:lnTo>
                      <a:pt x="319087" y="133350"/>
                    </a:lnTo>
                    <a:lnTo>
                      <a:pt x="0" y="41433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0C600927-1CF7-EE51-8A93-49A609AB0E1B}"/>
                  </a:ext>
                </a:extLst>
              </p:cNvPr>
              <p:cNvSpPr/>
              <p:nvPr/>
            </p:nvSpPr>
            <p:spPr>
              <a:xfrm>
                <a:off x="3936206" y="5455444"/>
                <a:ext cx="485775" cy="502444"/>
              </a:xfrm>
              <a:custGeom>
                <a:avLst/>
                <a:gdLst>
                  <a:gd name="connsiteX0" fmla="*/ 0 w 485775"/>
                  <a:gd name="connsiteY0" fmla="*/ 66675 h 502444"/>
                  <a:gd name="connsiteX1" fmla="*/ 23813 w 485775"/>
                  <a:gd name="connsiteY1" fmla="*/ 433387 h 502444"/>
                  <a:gd name="connsiteX2" fmla="*/ 73819 w 485775"/>
                  <a:gd name="connsiteY2" fmla="*/ 502444 h 502444"/>
                  <a:gd name="connsiteX3" fmla="*/ 104775 w 485775"/>
                  <a:gd name="connsiteY3" fmla="*/ 502444 h 502444"/>
                  <a:gd name="connsiteX4" fmla="*/ 381000 w 485775"/>
                  <a:gd name="connsiteY4" fmla="*/ 183356 h 502444"/>
                  <a:gd name="connsiteX5" fmla="*/ 485775 w 485775"/>
                  <a:gd name="connsiteY5" fmla="*/ 88106 h 502444"/>
                  <a:gd name="connsiteX6" fmla="*/ 461963 w 485775"/>
                  <a:gd name="connsiteY6" fmla="*/ 0 h 502444"/>
                  <a:gd name="connsiteX7" fmla="*/ 0 w 485775"/>
                  <a:gd name="connsiteY7" fmla="*/ 66675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775" h="502444">
                    <a:moveTo>
                      <a:pt x="0" y="66675"/>
                    </a:moveTo>
                    <a:lnTo>
                      <a:pt x="23813" y="433387"/>
                    </a:lnTo>
                    <a:lnTo>
                      <a:pt x="73819" y="502444"/>
                    </a:lnTo>
                    <a:lnTo>
                      <a:pt x="104775" y="502444"/>
                    </a:lnTo>
                    <a:lnTo>
                      <a:pt x="381000" y="183356"/>
                    </a:lnTo>
                    <a:lnTo>
                      <a:pt x="485775" y="88106"/>
                    </a:lnTo>
                    <a:lnTo>
                      <a:pt x="461963" y="0"/>
                    </a:lnTo>
                    <a:lnTo>
                      <a:pt x="0" y="66675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F0A72F28-1535-4FF0-B102-C20B93A97C75}"/>
                  </a:ext>
                </a:extLst>
              </p:cNvPr>
              <p:cNvSpPr/>
              <p:nvPr/>
            </p:nvSpPr>
            <p:spPr>
              <a:xfrm>
                <a:off x="3917156" y="5691188"/>
                <a:ext cx="345282" cy="159543"/>
              </a:xfrm>
              <a:custGeom>
                <a:avLst/>
                <a:gdLst>
                  <a:gd name="connsiteX0" fmla="*/ 0 w 311944"/>
                  <a:gd name="connsiteY0" fmla="*/ 57150 h 154781"/>
                  <a:gd name="connsiteX1" fmla="*/ 183357 w 311944"/>
                  <a:gd name="connsiteY1" fmla="*/ 0 h 154781"/>
                  <a:gd name="connsiteX2" fmla="*/ 311944 w 311944"/>
                  <a:gd name="connsiteY2" fmla="*/ 33337 h 154781"/>
                  <a:gd name="connsiteX3" fmla="*/ 300038 w 311944"/>
                  <a:gd name="connsiteY3" fmla="*/ 140493 h 154781"/>
                  <a:gd name="connsiteX4" fmla="*/ 209550 w 311944"/>
                  <a:gd name="connsiteY4" fmla="*/ 107156 h 154781"/>
                  <a:gd name="connsiteX5" fmla="*/ 128588 w 311944"/>
                  <a:gd name="connsiteY5" fmla="*/ 107156 h 154781"/>
                  <a:gd name="connsiteX6" fmla="*/ 23813 w 311944"/>
                  <a:gd name="connsiteY6" fmla="*/ 154781 h 154781"/>
                  <a:gd name="connsiteX7" fmla="*/ 0 w 311944"/>
                  <a:gd name="connsiteY7" fmla="*/ 57150 h 15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1944" h="154781">
                    <a:moveTo>
                      <a:pt x="0" y="57150"/>
                    </a:moveTo>
                    <a:lnTo>
                      <a:pt x="183357" y="0"/>
                    </a:lnTo>
                    <a:lnTo>
                      <a:pt x="311944" y="33337"/>
                    </a:lnTo>
                    <a:lnTo>
                      <a:pt x="300038" y="140493"/>
                    </a:lnTo>
                    <a:lnTo>
                      <a:pt x="209550" y="107156"/>
                    </a:lnTo>
                    <a:lnTo>
                      <a:pt x="128588" y="107156"/>
                    </a:lnTo>
                    <a:lnTo>
                      <a:pt x="23813" y="154781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82CB09FA-5083-E4C9-5879-B6ED98FC4A99}"/>
                  </a:ext>
                </a:extLst>
              </p:cNvPr>
              <p:cNvSpPr/>
              <p:nvPr/>
            </p:nvSpPr>
            <p:spPr>
              <a:xfrm>
                <a:off x="3848743" y="4838082"/>
                <a:ext cx="670275" cy="857868"/>
              </a:xfrm>
              <a:custGeom>
                <a:avLst/>
                <a:gdLst>
                  <a:gd name="connsiteX0" fmla="*/ 203901 w 670275"/>
                  <a:gd name="connsiteY0" fmla="*/ 0 h 857868"/>
                  <a:gd name="connsiteX1" fmla="*/ 428971 w 670275"/>
                  <a:gd name="connsiteY1" fmla="*/ 0 h 857868"/>
                  <a:gd name="connsiteX2" fmla="*/ 608735 w 670275"/>
                  <a:gd name="connsiteY2" fmla="*/ 179764 h 857868"/>
                  <a:gd name="connsiteX3" fmla="*/ 608735 w 670275"/>
                  <a:gd name="connsiteY3" fmla="*/ 278754 h 857868"/>
                  <a:gd name="connsiteX4" fmla="*/ 618140 w 670275"/>
                  <a:gd name="connsiteY4" fmla="*/ 278754 h 857868"/>
                  <a:gd name="connsiteX5" fmla="*/ 670275 w 670275"/>
                  <a:gd name="connsiteY5" fmla="*/ 330889 h 857868"/>
                  <a:gd name="connsiteX6" fmla="*/ 670275 w 670275"/>
                  <a:gd name="connsiteY6" fmla="*/ 441522 h 857868"/>
                  <a:gd name="connsiteX7" fmla="*/ 608735 w 670275"/>
                  <a:gd name="connsiteY7" fmla="*/ 503062 h 857868"/>
                  <a:gd name="connsiteX8" fmla="*/ 607831 w 670275"/>
                  <a:gd name="connsiteY8" fmla="*/ 502880 h 857868"/>
                  <a:gd name="connsiteX9" fmla="*/ 604972 w 670275"/>
                  <a:gd name="connsiteY9" fmla="*/ 531246 h 857868"/>
                  <a:gd name="connsiteX10" fmla="*/ 487190 w 670275"/>
                  <a:gd name="connsiteY10" fmla="*/ 667910 h 857868"/>
                  <a:gd name="connsiteX11" fmla="*/ 485460 w 670275"/>
                  <a:gd name="connsiteY11" fmla="*/ 668215 h 857868"/>
                  <a:gd name="connsiteX12" fmla="*/ 266057 w 670275"/>
                  <a:gd name="connsiteY12" fmla="*/ 857868 h 857868"/>
                  <a:gd name="connsiteX13" fmla="*/ 89845 w 670275"/>
                  <a:gd name="connsiteY13" fmla="*/ 703087 h 857868"/>
                  <a:gd name="connsiteX14" fmla="*/ 92590 w 670275"/>
                  <a:gd name="connsiteY14" fmla="*/ 634468 h 857868"/>
                  <a:gd name="connsiteX15" fmla="*/ 78392 w 670275"/>
                  <a:gd name="connsiteY15" fmla="*/ 624896 h 857868"/>
                  <a:gd name="connsiteX16" fmla="*/ 24137 w 670275"/>
                  <a:gd name="connsiteY16" fmla="*/ 493914 h 857868"/>
                  <a:gd name="connsiteX17" fmla="*/ 24137 w 670275"/>
                  <a:gd name="connsiteY17" fmla="*/ 407826 h 857868"/>
                  <a:gd name="connsiteX18" fmla="*/ 12111 w 670275"/>
                  <a:gd name="connsiteY18" fmla="*/ 402845 h 857868"/>
                  <a:gd name="connsiteX19" fmla="*/ 0 w 670275"/>
                  <a:gd name="connsiteY19" fmla="*/ 373605 h 857868"/>
                  <a:gd name="connsiteX20" fmla="*/ 0 w 670275"/>
                  <a:gd name="connsiteY20" fmla="*/ 301607 h 857868"/>
                  <a:gd name="connsiteX21" fmla="*/ 10261 w 670275"/>
                  <a:gd name="connsiteY21" fmla="*/ 276837 h 857868"/>
                  <a:gd name="connsiteX22" fmla="*/ 24137 w 670275"/>
                  <a:gd name="connsiteY22" fmla="*/ 271089 h 857868"/>
                  <a:gd name="connsiteX23" fmla="*/ 24137 w 670275"/>
                  <a:gd name="connsiteY23" fmla="*/ 179764 h 857868"/>
                  <a:gd name="connsiteX24" fmla="*/ 203901 w 670275"/>
                  <a:gd name="connsiteY24" fmla="*/ 0 h 857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70275" h="857868">
                    <a:moveTo>
                      <a:pt x="203901" y="0"/>
                    </a:moveTo>
                    <a:lnTo>
                      <a:pt x="428971" y="0"/>
                    </a:lnTo>
                    <a:cubicBezTo>
                      <a:pt x="528252" y="0"/>
                      <a:pt x="608735" y="80483"/>
                      <a:pt x="608735" y="179764"/>
                    </a:cubicBezTo>
                    <a:lnTo>
                      <a:pt x="608735" y="278754"/>
                    </a:lnTo>
                    <a:lnTo>
                      <a:pt x="618140" y="278754"/>
                    </a:lnTo>
                    <a:cubicBezTo>
                      <a:pt x="646933" y="278754"/>
                      <a:pt x="670275" y="302096"/>
                      <a:pt x="670275" y="330889"/>
                    </a:cubicBezTo>
                    <a:lnTo>
                      <a:pt x="670275" y="441522"/>
                    </a:lnTo>
                    <a:cubicBezTo>
                      <a:pt x="670275" y="475510"/>
                      <a:pt x="642723" y="503062"/>
                      <a:pt x="608735" y="503062"/>
                    </a:cubicBezTo>
                    <a:lnTo>
                      <a:pt x="607831" y="502880"/>
                    </a:lnTo>
                    <a:lnTo>
                      <a:pt x="604972" y="531246"/>
                    </a:lnTo>
                    <a:cubicBezTo>
                      <a:pt x="592017" y="594553"/>
                      <a:pt x="546768" y="646096"/>
                      <a:pt x="487190" y="667910"/>
                    </a:cubicBezTo>
                    <a:lnTo>
                      <a:pt x="485460" y="668215"/>
                    </a:lnTo>
                    <a:lnTo>
                      <a:pt x="266057" y="857868"/>
                    </a:lnTo>
                    <a:lnTo>
                      <a:pt x="89845" y="703087"/>
                    </a:lnTo>
                    <a:lnTo>
                      <a:pt x="92590" y="634468"/>
                    </a:lnTo>
                    <a:lnTo>
                      <a:pt x="78392" y="624896"/>
                    </a:lnTo>
                    <a:cubicBezTo>
                      <a:pt x="44870" y="591375"/>
                      <a:pt x="24137" y="545066"/>
                      <a:pt x="24137" y="493914"/>
                    </a:cubicBezTo>
                    <a:lnTo>
                      <a:pt x="24137" y="407826"/>
                    </a:lnTo>
                    <a:lnTo>
                      <a:pt x="12111" y="402845"/>
                    </a:lnTo>
                    <a:cubicBezTo>
                      <a:pt x="4628" y="395362"/>
                      <a:pt x="0" y="385024"/>
                      <a:pt x="0" y="373605"/>
                    </a:cubicBezTo>
                    <a:lnTo>
                      <a:pt x="0" y="301607"/>
                    </a:lnTo>
                    <a:cubicBezTo>
                      <a:pt x="0" y="291934"/>
                      <a:pt x="3921" y="283176"/>
                      <a:pt x="10261" y="276837"/>
                    </a:cubicBezTo>
                    <a:lnTo>
                      <a:pt x="24137" y="271089"/>
                    </a:lnTo>
                    <a:lnTo>
                      <a:pt x="24137" y="179764"/>
                    </a:lnTo>
                    <a:cubicBezTo>
                      <a:pt x="24137" y="80483"/>
                      <a:pt x="104620" y="0"/>
                      <a:pt x="20390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4C80ED47-2CC9-CEBA-80B9-995B4C6CAF70}"/>
                  </a:ext>
                </a:extLst>
              </p:cNvPr>
              <p:cNvSpPr/>
              <p:nvPr/>
            </p:nvSpPr>
            <p:spPr>
              <a:xfrm>
                <a:off x="2461324" y="5716326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58CB1763-1935-9556-EFC9-10F20555E0FB}"/>
                  </a:ext>
                </a:extLst>
              </p:cNvPr>
              <p:cNvSpPr/>
              <p:nvPr/>
            </p:nvSpPr>
            <p:spPr>
              <a:xfrm>
                <a:off x="1701120" y="5716326"/>
                <a:ext cx="466105" cy="412027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B88B9B78-DA37-097D-88F8-2B3585AB3674}"/>
                  </a:ext>
                </a:extLst>
              </p:cNvPr>
              <p:cNvSpPr/>
              <p:nvPr/>
            </p:nvSpPr>
            <p:spPr>
              <a:xfrm>
                <a:off x="4595651" y="6025528"/>
                <a:ext cx="320104" cy="15990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13BF0D65-F07B-0714-6C6F-C07AD430A119}"/>
              </a:ext>
            </a:extLst>
          </p:cNvPr>
          <p:cNvGrpSpPr/>
          <p:nvPr/>
        </p:nvGrpSpPr>
        <p:grpSpPr>
          <a:xfrm>
            <a:off x="629894" y="631675"/>
            <a:ext cx="2736304" cy="2736304"/>
            <a:chOff x="629894" y="631675"/>
            <a:chExt cx="2736304" cy="2736304"/>
          </a:xfrm>
        </p:grpSpPr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B4E3DAB4-6CB2-4982-04AA-ADAA8C17D659}"/>
                </a:ext>
              </a:extLst>
            </p:cNvPr>
            <p:cNvGrpSpPr/>
            <p:nvPr/>
          </p:nvGrpSpPr>
          <p:grpSpPr>
            <a:xfrm>
              <a:off x="629894" y="631675"/>
              <a:ext cx="2736304" cy="2736304"/>
              <a:chOff x="3730383" y="3741016"/>
              <a:chExt cx="2736304" cy="2736304"/>
            </a:xfrm>
          </p:grpSpPr>
          <p:sp>
            <p:nvSpPr>
              <p:cNvPr id="423" name="四角形: 角を丸くする 422">
                <a:extLst>
                  <a:ext uri="{FF2B5EF4-FFF2-40B4-BE49-F238E27FC236}">
                    <a16:creationId xmlns:a16="http://schemas.microsoft.com/office/drawing/2014/main" id="{033D9619-E199-50E8-9BC8-FDB5DD2147F9}"/>
                  </a:ext>
                </a:extLst>
              </p:cNvPr>
              <p:cNvSpPr/>
              <p:nvPr/>
            </p:nvSpPr>
            <p:spPr>
              <a:xfrm>
                <a:off x="3802130" y="3789750"/>
                <a:ext cx="2638836" cy="2638836"/>
              </a:xfrm>
              <a:prstGeom prst="roundRect">
                <a:avLst>
                  <a:gd name="adj" fmla="val 497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BF4F42B4-0B44-AAB9-06AC-4C97CF1C5D15}"/>
                  </a:ext>
                </a:extLst>
              </p:cNvPr>
              <p:cNvSpPr/>
              <p:nvPr/>
            </p:nvSpPr>
            <p:spPr>
              <a:xfrm>
                <a:off x="3730383" y="3741016"/>
                <a:ext cx="2736304" cy="2736304"/>
              </a:xfrm>
              <a:custGeom>
                <a:avLst/>
                <a:gdLst>
                  <a:gd name="connsiteX0" fmla="*/ 188150 w 2736304"/>
                  <a:gd name="connsiteY0" fmla="*/ 93687 h 2736304"/>
                  <a:gd name="connsiteX1" fmla="*/ 93687 w 2736304"/>
                  <a:gd name="connsiteY1" fmla="*/ 188150 h 2736304"/>
                  <a:gd name="connsiteX2" fmla="*/ 93687 w 2736304"/>
                  <a:gd name="connsiteY2" fmla="*/ 2548154 h 2736304"/>
                  <a:gd name="connsiteX3" fmla="*/ 188150 w 2736304"/>
                  <a:gd name="connsiteY3" fmla="*/ 2642617 h 2736304"/>
                  <a:gd name="connsiteX4" fmla="*/ 2548154 w 2736304"/>
                  <a:gd name="connsiteY4" fmla="*/ 2642617 h 2736304"/>
                  <a:gd name="connsiteX5" fmla="*/ 2642617 w 2736304"/>
                  <a:gd name="connsiteY5" fmla="*/ 2548154 h 2736304"/>
                  <a:gd name="connsiteX6" fmla="*/ 2642617 w 2736304"/>
                  <a:gd name="connsiteY6" fmla="*/ 188150 h 2736304"/>
                  <a:gd name="connsiteX7" fmla="*/ 2548154 w 2736304"/>
                  <a:gd name="connsiteY7" fmla="*/ 93687 h 2736304"/>
                  <a:gd name="connsiteX8" fmla="*/ 162755 w 2736304"/>
                  <a:gd name="connsiteY8" fmla="*/ 0 h 2736304"/>
                  <a:gd name="connsiteX9" fmla="*/ 2573549 w 2736304"/>
                  <a:gd name="connsiteY9" fmla="*/ 0 h 2736304"/>
                  <a:gd name="connsiteX10" fmla="*/ 2736304 w 2736304"/>
                  <a:gd name="connsiteY10" fmla="*/ 162755 h 2736304"/>
                  <a:gd name="connsiteX11" fmla="*/ 2736304 w 2736304"/>
                  <a:gd name="connsiteY11" fmla="*/ 2573549 h 2736304"/>
                  <a:gd name="connsiteX12" fmla="*/ 2573549 w 2736304"/>
                  <a:gd name="connsiteY12" fmla="*/ 2736304 h 2736304"/>
                  <a:gd name="connsiteX13" fmla="*/ 162755 w 2736304"/>
                  <a:gd name="connsiteY13" fmla="*/ 2736304 h 2736304"/>
                  <a:gd name="connsiteX14" fmla="*/ 0 w 2736304"/>
                  <a:gd name="connsiteY14" fmla="*/ 2573549 h 2736304"/>
                  <a:gd name="connsiteX15" fmla="*/ 0 w 2736304"/>
                  <a:gd name="connsiteY15" fmla="*/ 162755 h 2736304"/>
                  <a:gd name="connsiteX16" fmla="*/ 162755 w 2736304"/>
                  <a:gd name="connsiteY16" fmla="*/ 0 h 2736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736304" h="2736304">
                    <a:moveTo>
                      <a:pt x="188150" y="93687"/>
                    </a:moveTo>
                    <a:cubicBezTo>
                      <a:pt x="135980" y="93687"/>
                      <a:pt x="93687" y="135980"/>
                      <a:pt x="93687" y="188150"/>
                    </a:cubicBezTo>
                    <a:lnTo>
                      <a:pt x="93687" y="2548154"/>
                    </a:lnTo>
                    <a:cubicBezTo>
                      <a:pt x="93687" y="2600324"/>
                      <a:pt x="135980" y="2642617"/>
                      <a:pt x="188150" y="2642617"/>
                    </a:cubicBezTo>
                    <a:lnTo>
                      <a:pt x="2548154" y="2642617"/>
                    </a:lnTo>
                    <a:cubicBezTo>
                      <a:pt x="2600324" y="2642617"/>
                      <a:pt x="2642617" y="2600324"/>
                      <a:pt x="2642617" y="2548154"/>
                    </a:cubicBezTo>
                    <a:lnTo>
                      <a:pt x="2642617" y="188150"/>
                    </a:lnTo>
                    <a:cubicBezTo>
                      <a:pt x="2642617" y="135980"/>
                      <a:pt x="2600324" y="93687"/>
                      <a:pt x="2548154" y="93687"/>
                    </a:cubicBezTo>
                    <a:close/>
                    <a:moveTo>
                      <a:pt x="162755" y="0"/>
                    </a:moveTo>
                    <a:lnTo>
                      <a:pt x="2573549" y="0"/>
                    </a:lnTo>
                    <a:cubicBezTo>
                      <a:pt x="2663436" y="0"/>
                      <a:pt x="2736304" y="72868"/>
                      <a:pt x="2736304" y="162755"/>
                    </a:cubicBezTo>
                    <a:lnTo>
                      <a:pt x="2736304" y="2573549"/>
                    </a:lnTo>
                    <a:cubicBezTo>
                      <a:pt x="2736304" y="2663436"/>
                      <a:pt x="2663436" y="2736304"/>
                      <a:pt x="2573549" y="2736304"/>
                    </a:cubicBezTo>
                    <a:lnTo>
                      <a:pt x="162755" y="2736304"/>
                    </a:lnTo>
                    <a:cubicBezTo>
                      <a:pt x="72868" y="2736304"/>
                      <a:pt x="0" y="2663436"/>
                      <a:pt x="0" y="2573549"/>
                    </a:cubicBezTo>
                    <a:lnTo>
                      <a:pt x="0" y="162755"/>
                    </a:lnTo>
                    <a:cubicBezTo>
                      <a:pt x="0" y="72868"/>
                      <a:pt x="72868" y="0"/>
                      <a:pt x="16275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F2683A59-F759-D2B1-D9E5-5EB4470DC29C}"/>
                </a:ext>
              </a:extLst>
            </p:cNvPr>
            <p:cNvGrpSpPr/>
            <p:nvPr/>
          </p:nvGrpSpPr>
          <p:grpSpPr>
            <a:xfrm>
              <a:off x="812801" y="1413797"/>
              <a:ext cx="2383416" cy="1172060"/>
              <a:chOff x="648679" y="4421247"/>
              <a:chExt cx="2711659" cy="1333475"/>
            </a:xfrm>
          </p:grpSpPr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D710F257-337F-FC04-5972-38323CE7EE8D}"/>
                  </a:ext>
                </a:extLst>
              </p:cNvPr>
              <p:cNvSpPr/>
              <p:nvPr/>
            </p:nvSpPr>
            <p:spPr>
              <a:xfrm>
                <a:off x="648679" y="4421247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四角形: 角を丸くする 414">
                <a:extLst>
                  <a:ext uri="{FF2B5EF4-FFF2-40B4-BE49-F238E27FC236}">
                    <a16:creationId xmlns:a16="http://schemas.microsoft.com/office/drawing/2014/main" id="{984A0D34-61EF-297B-EF09-D2EF4F6C3421}"/>
                  </a:ext>
                </a:extLst>
              </p:cNvPr>
              <p:cNvSpPr/>
              <p:nvPr/>
            </p:nvSpPr>
            <p:spPr>
              <a:xfrm>
                <a:off x="731739" y="4529417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B4972359-27C0-2349-244B-A3FB77873024}"/>
                  </a:ext>
                </a:extLst>
              </p:cNvPr>
              <p:cNvSpPr/>
              <p:nvPr/>
            </p:nvSpPr>
            <p:spPr>
              <a:xfrm>
                <a:off x="826568" y="4866298"/>
                <a:ext cx="1286050" cy="503519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CAB9C19C-3A81-07AC-4B6F-B2D23DA4EACF}"/>
                  </a:ext>
                </a:extLst>
              </p:cNvPr>
              <p:cNvGrpSpPr/>
              <p:nvPr/>
            </p:nvGrpSpPr>
            <p:grpSpPr>
              <a:xfrm>
                <a:off x="2084971" y="4485095"/>
                <a:ext cx="1171131" cy="1140725"/>
                <a:chOff x="2253779" y="4598708"/>
                <a:chExt cx="885683" cy="862688"/>
              </a:xfrm>
            </p:grpSpPr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94188E89-86E3-4FE4-29A4-05DBA3709EE0}"/>
                    </a:ext>
                  </a:extLst>
                </p:cNvPr>
                <p:cNvSpPr/>
                <p:nvPr/>
              </p:nvSpPr>
              <p:spPr>
                <a:xfrm>
                  <a:off x="2253779" y="5160368"/>
                  <a:ext cx="885683" cy="301027"/>
                </a:xfrm>
                <a:custGeom>
                  <a:avLst/>
                  <a:gdLst>
                    <a:gd name="connsiteX0" fmla="*/ 1212057 w 1212057"/>
                    <a:gd name="connsiteY0" fmla="*/ 290512 h 411956"/>
                    <a:gd name="connsiteX1" fmla="*/ 1102519 w 1212057"/>
                    <a:gd name="connsiteY1" fmla="*/ 359568 h 411956"/>
                    <a:gd name="connsiteX2" fmla="*/ 692944 w 1212057"/>
                    <a:gd name="connsiteY2" fmla="*/ 411956 h 411956"/>
                    <a:gd name="connsiteX3" fmla="*/ 357188 w 1212057"/>
                    <a:gd name="connsiteY3" fmla="*/ 411956 h 411956"/>
                    <a:gd name="connsiteX4" fmla="*/ 147638 w 1212057"/>
                    <a:gd name="connsiteY4" fmla="*/ 411956 h 411956"/>
                    <a:gd name="connsiteX5" fmla="*/ 0 w 1212057"/>
                    <a:gd name="connsiteY5" fmla="*/ 300037 h 411956"/>
                    <a:gd name="connsiteX6" fmla="*/ 235744 w 1212057"/>
                    <a:gd name="connsiteY6" fmla="*/ 161925 h 411956"/>
                    <a:gd name="connsiteX7" fmla="*/ 271463 w 1212057"/>
                    <a:gd name="connsiteY7" fmla="*/ 154781 h 411956"/>
                    <a:gd name="connsiteX8" fmla="*/ 333375 w 1212057"/>
                    <a:gd name="connsiteY8" fmla="*/ 83343 h 411956"/>
                    <a:gd name="connsiteX9" fmla="*/ 354807 w 1212057"/>
                    <a:gd name="connsiteY9" fmla="*/ 0 h 411956"/>
                    <a:gd name="connsiteX10" fmla="*/ 752475 w 1212057"/>
                    <a:gd name="connsiteY10" fmla="*/ 0 h 411956"/>
                    <a:gd name="connsiteX11" fmla="*/ 912019 w 1212057"/>
                    <a:gd name="connsiteY11" fmla="*/ 157162 h 411956"/>
                    <a:gd name="connsiteX12" fmla="*/ 1212057 w 1212057"/>
                    <a:gd name="connsiteY12" fmla="*/ 290512 h 41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12057" h="411956">
                      <a:moveTo>
                        <a:pt x="1212057" y="290512"/>
                      </a:moveTo>
                      <a:lnTo>
                        <a:pt x="1102519" y="359568"/>
                      </a:lnTo>
                      <a:lnTo>
                        <a:pt x="692944" y="411956"/>
                      </a:lnTo>
                      <a:lnTo>
                        <a:pt x="357188" y="411956"/>
                      </a:lnTo>
                      <a:lnTo>
                        <a:pt x="147638" y="411956"/>
                      </a:lnTo>
                      <a:lnTo>
                        <a:pt x="0" y="300037"/>
                      </a:lnTo>
                      <a:lnTo>
                        <a:pt x="235744" y="161925"/>
                      </a:lnTo>
                      <a:lnTo>
                        <a:pt x="271463" y="154781"/>
                      </a:lnTo>
                      <a:lnTo>
                        <a:pt x="333375" y="83343"/>
                      </a:lnTo>
                      <a:lnTo>
                        <a:pt x="354807" y="0"/>
                      </a:lnTo>
                      <a:lnTo>
                        <a:pt x="752475" y="0"/>
                      </a:lnTo>
                      <a:lnTo>
                        <a:pt x="912019" y="157162"/>
                      </a:lnTo>
                      <a:lnTo>
                        <a:pt x="1212057" y="290512"/>
                      </a:ln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1EF7EF7B-39E8-94A9-8C9C-5A3282CF0545}"/>
                    </a:ext>
                  </a:extLst>
                </p:cNvPr>
                <p:cNvSpPr/>
                <p:nvPr/>
              </p:nvSpPr>
              <p:spPr>
                <a:xfrm>
                  <a:off x="2509566" y="5167328"/>
                  <a:ext cx="328868" cy="294068"/>
                </a:xfrm>
                <a:custGeom>
                  <a:avLst/>
                  <a:gdLst>
                    <a:gd name="connsiteX0" fmla="*/ 7144 w 450056"/>
                    <a:gd name="connsiteY0" fmla="*/ 71437 h 404812"/>
                    <a:gd name="connsiteX1" fmla="*/ 0 w 450056"/>
                    <a:gd name="connsiteY1" fmla="*/ 221456 h 404812"/>
                    <a:gd name="connsiteX2" fmla="*/ 2381 w 450056"/>
                    <a:gd name="connsiteY2" fmla="*/ 259556 h 404812"/>
                    <a:gd name="connsiteX3" fmla="*/ 19050 w 450056"/>
                    <a:gd name="connsiteY3" fmla="*/ 402431 h 404812"/>
                    <a:gd name="connsiteX4" fmla="*/ 57150 w 450056"/>
                    <a:gd name="connsiteY4" fmla="*/ 402431 h 404812"/>
                    <a:gd name="connsiteX5" fmla="*/ 47625 w 450056"/>
                    <a:gd name="connsiteY5" fmla="*/ 311943 h 404812"/>
                    <a:gd name="connsiteX6" fmla="*/ 145256 w 450056"/>
                    <a:gd name="connsiteY6" fmla="*/ 280987 h 404812"/>
                    <a:gd name="connsiteX7" fmla="*/ 259556 w 450056"/>
                    <a:gd name="connsiteY7" fmla="*/ 342900 h 404812"/>
                    <a:gd name="connsiteX8" fmla="*/ 300038 w 450056"/>
                    <a:gd name="connsiteY8" fmla="*/ 352425 h 404812"/>
                    <a:gd name="connsiteX9" fmla="*/ 271463 w 450056"/>
                    <a:gd name="connsiteY9" fmla="*/ 381000 h 404812"/>
                    <a:gd name="connsiteX10" fmla="*/ 295275 w 450056"/>
                    <a:gd name="connsiteY10" fmla="*/ 404812 h 404812"/>
                    <a:gd name="connsiteX11" fmla="*/ 440531 w 450056"/>
                    <a:gd name="connsiteY11" fmla="*/ 161925 h 404812"/>
                    <a:gd name="connsiteX12" fmla="*/ 450056 w 450056"/>
                    <a:gd name="connsiteY12" fmla="*/ 47625 h 404812"/>
                    <a:gd name="connsiteX13" fmla="*/ 402431 w 450056"/>
                    <a:gd name="connsiteY13" fmla="*/ 0 h 404812"/>
                    <a:gd name="connsiteX14" fmla="*/ 7144 w 450056"/>
                    <a:gd name="connsiteY14" fmla="*/ 71437 h 404812"/>
                    <a:gd name="connsiteX0" fmla="*/ 7144 w 450056"/>
                    <a:gd name="connsiteY0" fmla="*/ 71437 h 404812"/>
                    <a:gd name="connsiteX1" fmla="*/ 0 w 450056"/>
                    <a:gd name="connsiteY1" fmla="*/ 221456 h 404812"/>
                    <a:gd name="connsiteX2" fmla="*/ 2381 w 450056"/>
                    <a:gd name="connsiteY2" fmla="*/ 259556 h 404812"/>
                    <a:gd name="connsiteX3" fmla="*/ 19050 w 450056"/>
                    <a:gd name="connsiteY3" fmla="*/ 402431 h 404812"/>
                    <a:gd name="connsiteX4" fmla="*/ 57150 w 450056"/>
                    <a:gd name="connsiteY4" fmla="*/ 402431 h 404812"/>
                    <a:gd name="connsiteX5" fmla="*/ 47625 w 450056"/>
                    <a:gd name="connsiteY5" fmla="*/ 311943 h 404812"/>
                    <a:gd name="connsiteX6" fmla="*/ 145256 w 450056"/>
                    <a:gd name="connsiteY6" fmla="*/ 280987 h 404812"/>
                    <a:gd name="connsiteX7" fmla="*/ 259556 w 450056"/>
                    <a:gd name="connsiteY7" fmla="*/ 342900 h 404812"/>
                    <a:gd name="connsiteX8" fmla="*/ 300038 w 450056"/>
                    <a:gd name="connsiteY8" fmla="*/ 352425 h 404812"/>
                    <a:gd name="connsiteX9" fmla="*/ 269082 w 450056"/>
                    <a:gd name="connsiteY9" fmla="*/ 395288 h 404812"/>
                    <a:gd name="connsiteX10" fmla="*/ 295275 w 450056"/>
                    <a:gd name="connsiteY10" fmla="*/ 404812 h 404812"/>
                    <a:gd name="connsiteX11" fmla="*/ 440531 w 450056"/>
                    <a:gd name="connsiteY11" fmla="*/ 161925 h 404812"/>
                    <a:gd name="connsiteX12" fmla="*/ 450056 w 450056"/>
                    <a:gd name="connsiteY12" fmla="*/ 47625 h 404812"/>
                    <a:gd name="connsiteX13" fmla="*/ 402431 w 450056"/>
                    <a:gd name="connsiteY13" fmla="*/ 0 h 404812"/>
                    <a:gd name="connsiteX14" fmla="*/ 7144 w 450056"/>
                    <a:gd name="connsiteY14" fmla="*/ 71437 h 404812"/>
                    <a:gd name="connsiteX0" fmla="*/ 7144 w 450056"/>
                    <a:gd name="connsiteY0" fmla="*/ 71437 h 404812"/>
                    <a:gd name="connsiteX1" fmla="*/ 0 w 450056"/>
                    <a:gd name="connsiteY1" fmla="*/ 221456 h 404812"/>
                    <a:gd name="connsiteX2" fmla="*/ 2381 w 450056"/>
                    <a:gd name="connsiteY2" fmla="*/ 259556 h 404812"/>
                    <a:gd name="connsiteX3" fmla="*/ 19050 w 450056"/>
                    <a:gd name="connsiteY3" fmla="*/ 402431 h 404812"/>
                    <a:gd name="connsiteX4" fmla="*/ 57150 w 450056"/>
                    <a:gd name="connsiteY4" fmla="*/ 402431 h 404812"/>
                    <a:gd name="connsiteX5" fmla="*/ 47625 w 450056"/>
                    <a:gd name="connsiteY5" fmla="*/ 311943 h 404812"/>
                    <a:gd name="connsiteX6" fmla="*/ 145256 w 450056"/>
                    <a:gd name="connsiteY6" fmla="*/ 280987 h 404812"/>
                    <a:gd name="connsiteX7" fmla="*/ 259556 w 450056"/>
                    <a:gd name="connsiteY7" fmla="*/ 342900 h 404812"/>
                    <a:gd name="connsiteX8" fmla="*/ 276226 w 450056"/>
                    <a:gd name="connsiteY8" fmla="*/ 361950 h 404812"/>
                    <a:gd name="connsiteX9" fmla="*/ 269082 w 450056"/>
                    <a:gd name="connsiteY9" fmla="*/ 395288 h 404812"/>
                    <a:gd name="connsiteX10" fmla="*/ 295275 w 450056"/>
                    <a:gd name="connsiteY10" fmla="*/ 404812 h 404812"/>
                    <a:gd name="connsiteX11" fmla="*/ 440531 w 450056"/>
                    <a:gd name="connsiteY11" fmla="*/ 161925 h 404812"/>
                    <a:gd name="connsiteX12" fmla="*/ 450056 w 450056"/>
                    <a:gd name="connsiteY12" fmla="*/ 47625 h 404812"/>
                    <a:gd name="connsiteX13" fmla="*/ 402431 w 450056"/>
                    <a:gd name="connsiteY13" fmla="*/ 0 h 404812"/>
                    <a:gd name="connsiteX14" fmla="*/ 7144 w 450056"/>
                    <a:gd name="connsiteY14" fmla="*/ 71437 h 404812"/>
                    <a:gd name="connsiteX0" fmla="*/ 7144 w 450056"/>
                    <a:gd name="connsiteY0" fmla="*/ 71437 h 402431"/>
                    <a:gd name="connsiteX1" fmla="*/ 0 w 450056"/>
                    <a:gd name="connsiteY1" fmla="*/ 221456 h 402431"/>
                    <a:gd name="connsiteX2" fmla="*/ 2381 w 450056"/>
                    <a:gd name="connsiteY2" fmla="*/ 259556 h 402431"/>
                    <a:gd name="connsiteX3" fmla="*/ 19050 w 450056"/>
                    <a:gd name="connsiteY3" fmla="*/ 402431 h 402431"/>
                    <a:gd name="connsiteX4" fmla="*/ 57150 w 450056"/>
                    <a:gd name="connsiteY4" fmla="*/ 402431 h 402431"/>
                    <a:gd name="connsiteX5" fmla="*/ 47625 w 450056"/>
                    <a:gd name="connsiteY5" fmla="*/ 311943 h 402431"/>
                    <a:gd name="connsiteX6" fmla="*/ 145256 w 450056"/>
                    <a:gd name="connsiteY6" fmla="*/ 280987 h 402431"/>
                    <a:gd name="connsiteX7" fmla="*/ 259556 w 450056"/>
                    <a:gd name="connsiteY7" fmla="*/ 342900 h 402431"/>
                    <a:gd name="connsiteX8" fmla="*/ 276226 w 450056"/>
                    <a:gd name="connsiteY8" fmla="*/ 361950 h 402431"/>
                    <a:gd name="connsiteX9" fmla="*/ 269082 w 450056"/>
                    <a:gd name="connsiteY9" fmla="*/ 395288 h 402431"/>
                    <a:gd name="connsiteX10" fmla="*/ 307181 w 450056"/>
                    <a:gd name="connsiteY10" fmla="*/ 400049 h 402431"/>
                    <a:gd name="connsiteX11" fmla="*/ 440531 w 450056"/>
                    <a:gd name="connsiteY11" fmla="*/ 161925 h 402431"/>
                    <a:gd name="connsiteX12" fmla="*/ 450056 w 450056"/>
                    <a:gd name="connsiteY12" fmla="*/ 47625 h 402431"/>
                    <a:gd name="connsiteX13" fmla="*/ 402431 w 450056"/>
                    <a:gd name="connsiteY13" fmla="*/ 0 h 402431"/>
                    <a:gd name="connsiteX14" fmla="*/ 7144 w 450056"/>
                    <a:gd name="connsiteY14" fmla="*/ 71437 h 402431"/>
                    <a:gd name="connsiteX0" fmla="*/ 7144 w 450056"/>
                    <a:gd name="connsiteY0" fmla="*/ 71437 h 402432"/>
                    <a:gd name="connsiteX1" fmla="*/ 0 w 450056"/>
                    <a:gd name="connsiteY1" fmla="*/ 221456 h 402432"/>
                    <a:gd name="connsiteX2" fmla="*/ 2381 w 450056"/>
                    <a:gd name="connsiteY2" fmla="*/ 259556 h 402432"/>
                    <a:gd name="connsiteX3" fmla="*/ 19050 w 450056"/>
                    <a:gd name="connsiteY3" fmla="*/ 402431 h 402432"/>
                    <a:gd name="connsiteX4" fmla="*/ 57150 w 450056"/>
                    <a:gd name="connsiteY4" fmla="*/ 402431 h 402432"/>
                    <a:gd name="connsiteX5" fmla="*/ 47625 w 450056"/>
                    <a:gd name="connsiteY5" fmla="*/ 311943 h 402432"/>
                    <a:gd name="connsiteX6" fmla="*/ 145256 w 450056"/>
                    <a:gd name="connsiteY6" fmla="*/ 280987 h 402432"/>
                    <a:gd name="connsiteX7" fmla="*/ 259556 w 450056"/>
                    <a:gd name="connsiteY7" fmla="*/ 342900 h 402432"/>
                    <a:gd name="connsiteX8" fmla="*/ 276226 w 450056"/>
                    <a:gd name="connsiteY8" fmla="*/ 361950 h 402432"/>
                    <a:gd name="connsiteX9" fmla="*/ 266700 w 450056"/>
                    <a:gd name="connsiteY9" fmla="*/ 402432 h 402432"/>
                    <a:gd name="connsiteX10" fmla="*/ 307181 w 450056"/>
                    <a:gd name="connsiteY10" fmla="*/ 400049 h 402432"/>
                    <a:gd name="connsiteX11" fmla="*/ 440531 w 450056"/>
                    <a:gd name="connsiteY11" fmla="*/ 161925 h 402432"/>
                    <a:gd name="connsiteX12" fmla="*/ 450056 w 450056"/>
                    <a:gd name="connsiteY12" fmla="*/ 47625 h 402432"/>
                    <a:gd name="connsiteX13" fmla="*/ 402431 w 450056"/>
                    <a:gd name="connsiteY13" fmla="*/ 0 h 402432"/>
                    <a:gd name="connsiteX14" fmla="*/ 7144 w 450056"/>
                    <a:gd name="connsiteY14" fmla="*/ 71437 h 40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50056" h="402432">
                      <a:moveTo>
                        <a:pt x="7144" y="71437"/>
                      </a:moveTo>
                      <a:lnTo>
                        <a:pt x="0" y="221456"/>
                      </a:lnTo>
                      <a:lnTo>
                        <a:pt x="2381" y="259556"/>
                      </a:lnTo>
                      <a:lnTo>
                        <a:pt x="19050" y="402431"/>
                      </a:lnTo>
                      <a:lnTo>
                        <a:pt x="57150" y="402431"/>
                      </a:lnTo>
                      <a:lnTo>
                        <a:pt x="47625" y="311943"/>
                      </a:lnTo>
                      <a:lnTo>
                        <a:pt x="145256" y="280987"/>
                      </a:lnTo>
                      <a:lnTo>
                        <a:pt x="259556" y="342900"/>
                      </a:lnTo>
                      <a:lnTo>
                        <a:pt x="276226" y="361950"/>
                      </a:lnTo>
                      <a:lnTo>
                        <a:pt x="266700" y="402432"/>
                      </a:lnTo>
                      <a:lnTo>
                        <a:pt x="307181" y="400049"/>
                      </a:lnTo>
                      <a:lnTo>
                        <a:pt x="440531" y="161925"/>
                      </a:lnTo>
                      <a:lnTo>
                        <a:pt x="450056" y="47625"/>
                      </a:lnTo>
                      <a:lnTo>
                        <a:pt x="402431" y="0"/>
                      </a:lnTo>
                      <a:lnTo>
                        <a:pt x="7144" y="71437"/>
                      </a:lnTo>
                      <a:close/>
                    </a:path>
                  </a:pathLst>
                </a:cu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7459AB86-4DE2-5C4C-5CEF-17E5425BF874}"/>
                    </a:ext>
                  </a:extLst>
                </p:cNvPr>
                <p:cNvSpPr/>
                <p:nvPr/>
              </p:nvSpPr>
              <p:spPr>
                <a:xfrm>
                  <a:off x="2410471" y="4598708"/>
                  <a:ext cx="502153" cy="502154"/>
                </a:xfrm>
                <a:custGeom>
                  <a:avLst/>
                  <a:gdLst>
                    <a:gd name="connsiteX0" fmla="*/ 342905 w 687197"/>
                    <a:gd name="connsiteY0" fmla="*/ 0 h 687198"/>
                    <a:gd name="connsiteX1" fmla="*/ 551697 w 687197"/>
                    <a:gd name="connsiteY1" fmla="*/ 86485 h 687198"/>
                    <a:gd name="connsiteX2" fmla="*/ 600713 w 687197"/>
                    <a:gd name="connsiteY2" fmla="*/ 135501 h 687198"/>
                    <a:gd name="connsiteX3" fmla="*/ 600713 w 687197"/>
                    <a:gd name="connsiteY3" fmla="*/ 553086 h 687198"/>
                    <a:gd name="connsiteX4" fmla="*/ 553085 w 687197"/>
                    <a:gd name="connsiteY4" fmla="*/ 600714 h 687198"/>
                    <a:gd name="connsiteX5" fmla="*/ 135500 w 687197"/>
                    <a:gd name="connsiteY5" fmla="*/ 600714 h 687198"/>
                    <a:gd name="connsiteX6" fmla="*/ 86484 w 687197"/>
                    <a:gd name="connsiteY6" fmla="*/ 551698 h 687198"/>
                    <a:gd name="connsiteX7" fmla="*/ 86484 w 687197"/>
                    <a:gd name="connsiteY7" fmla="*/ 134114 h 687198"/>
                    <a:gd name="connsiteX8" fmla="*/ 134112 w 687197"/>
                    <a:gd name="connsiteY8" fmla="*/ 86485 h 687198"/>
                    <a:gd name="connsiteX9" fmla="*/ 342905 w 687197"/>
                    <a:gd name="connsiteY9" fmla="*/ 0 h 68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7197" h="687198">
                      <a:moveTo>
                        <a:pt x="342905" y="0"/>
                      </a:moveTo>
                      <a:cubicBezTo>
                        <a:pt x="418473" y="0"/>
                        <a:pt x="494041" y="28829"/>
                        <a:pt x="551697" y="86485"/>
                      </a:cubicBezTo>
                      <a:lnTo>
                        <a:pt x="600713" y="135501"/>
                      </a:lnTo>
                      <a:cubicBezTo>
                        <a:pt x="716026" y="250814"/>
                        <a:pt x="716026" y="437773"/>
                        <a:pt x="600713" y="553086"/>
                      </a:cubicBezTo>
                      <a:lnTo>
                        <a:pt x="553085" y="600714"/>
                      </a:lnTo>
                      <a:cubicBezTo>
                        <a:pt x="437772" y="716027"/>
                        <a:pt x="250813" y="716027"/>
                        <a:pt x="135500" y="600714"/>
                      </a:cubicBezTo>
                      <a:lnTo>
                        <a:pt x="86484" y="551698"/>
                      </a:lnTo>
                      <a:cubicBezTo>
                        <a:pt x="-28829" y="436385"/>
                        <a:pt x="-28829" y="249426"/>
                        <a:pt x="86484" y="134114"/>
                      </a:cubicBezTo>
                      <a:lnTo>
                        <a:pt x="134112" y="86485"/>
                      </a:lnTo>
                      <a:cubicBezTo>
                        <a:pt x="191769" y="28829"/>
                        <a:pt x="267337" y="0"/>
                        <a:pt x="342905" y="0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093DB200-BD78-1466-AC9D-97A8495F47BA}"/>
                    </a:ext>
                  </a:extLst>
                </p:cNvPr>
                <p:cNvSpPr/>
                <p:nvPr/>
              </p:nvSpPr>
              <p:spPr>
                <a:xfrm>
                  <a:off x="2414315" y="4667191"/>
                  <a:ext cx="491818" cy="695021"/>
                </a:xfrm>
                <a:custGeom>
                  <a:avLst/>
                  <a:gdLst>
                    <a:gd name="connsiteX0" fmla="*/ 261889 w 673053"/>
                    <a:gd name="connsiteY0" fmla="*/ 0 h 951137"/>
                    <a:gd name="connsiteX1" fmla="*/ 394941 w 673053"/>
                    <a:gd name="connsiteY1" fmla="*/ 0 h 951137"/>
                    <a:gd name="connsiteX2" fmla="*/ 592511 w 673053"/>
                    <a:gd name="connsiteY2" fmla="*/ 197570 h 951137"/>
                    <a:gd name="connsiteX3" fmla="*/ 592511 w 673053"/>
                    <a:gd name="connsiteY3" fmla="*/ 308146 h 951137"/>
                    <a:gd name="connsiteX4" fmla="*/ 598511 w 673053"/>
                    <a:gd name="connsiteY4" fmla="*/ 308146 h 951137"/>
                    <a:gd name="connsiteX5" fmla="*/ 673053 w 673053"/>
                    <a:gd name="connsiteY5" fmla="*/ 382688 h 951137"/>
                    <a:gd name="connsiteX6" fmla="*/ 673053 w 673053"/>
                    <a:gd name="connsiteY6" fmla="*/ 450349 h 951137"/>
                    <a:gd name="connsiteX7" fmla="*/ 598511 w 673053"/>
                    <a:gd name="connsiteY7" fmla="*/ 524891 h 951137"/>
                    <a:gd name="connsiteX8" fmla="*/ 592511 w 673053"/>
                    <a:gd name="connsiteY8" fmla="*/ 524891 h 951137"/>
                    <a:gd name="connsiteX9" fmla="*/ 592511 w 673053"/>
                    <a:gd name="connsiteY9" fmla="*/ 545974 h 951137"/>
                    <a:gd name="connsiteX10" fmla="*/ 534644 w 673053"/>
                    <a:gd name="connsiteY10" fmla="*/ 685677 h 951137"/>
                    <a:gd name="connsiteX11" fmla="*/ 527610 w 673053"/>
                    <a:gd name="connsiteY11" fmla="*/ 690420 h 951137"/>
                    <a:gd name="connsiteX12" fmla="*/ 532781 w 673053"/>
                    <a:gd name="connsiteY12" fmla="*/ 765399 h 951137"/>
                    <a:gd name="connsiteX13" fmla="*/ 501825 w 673053"/>
                    <a:gd name="connsiteY13" fmla="*/ 813024 h 951137"/>
                    <a:gd name="connsiteX14" fmla="*/ 304181 w 673053"/>
                    <a:gd name="connsiteY14" fmla="*/ 948755 h 951137"/>
                    <a:gd name="connsiteX15" fmla="*/ 275606 w 673053"/>
                    <a:gd name="connsiteY15" fmla="*/ 951137 h 951137"/>
                    <a:gd name="connsiteX16" fmla="*/ 120825 w 673053"/>
                    <a:gd name="connsiteY16" fmla="*/ 770162 h 951137"/>
                    <a:gd name="connsiteX17" fmla="*/ 120825 w 673053"/>
                    <a:gd name="connsiteY17" fmla="*/ 683659 h 951137"/>
                    <a:gd name="connsiteX18" fmla="*/ 79845 w 673053"/>
                    <a:gd name="connsiteY18" fmla="*/ 622877 h 951137"/>
                    <a:gd name="connsiteX19" fmla="*/ 64319 w 673053"/>
                    <a:gd name="connsiteY19" fmla="*/ 545974 h 951137"/>
                    <a:gd name="connsiteX20" fmla="*/ 64319 w 673053"/>
                    <a:gd name="connsiteY20" fmla="*/ 501395 h 951137"/>
                    <a:gd name="connsiteX21" fmla="*/ 45527 w 673053"/>
                    <a:gd name="connsiteY21" fmla="*/ 497601 h 951137"/>
                    <a:gd name="connsiteX22" fmla="*/ 0 w 673053"/>
                    <a:gd name="connsiteY22" fmla="*/ 428917 h 951137"/>
                    <a:gd name="connsiteX23" fmla="*/ 0 w 673053"/>
                    <a:gd name="connsiteY23" fmla="*/ 361256 h 951137"/>
                    <a:gd name="connsiteX24" fmla="*/ 45527 w 673053"/>
                    <a:gd name="connsiteY24" fmla="*/ 292572 h 951137"/>
                    <a:gd name="connsiteX25" fmla="*/ 64319 w 673053"/>
                    <a:gd name="connsiteY25" fmla="*/ 288778 h 951137"/>
                    <a:gd name="connsiteX26" fmla="*/ 64319 w 673053"/>
                    <a:gd name="connsiteY26" fmla="*/ 197570 h 951137"/>
                    <a:gd name="connsiteX27" fmla="*/ 261889 w 673053"/>
                    <a:gd name="connsiteY27" fmla="*/ 0 h 951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73053" h="951137">
                      <a:moveTo>
                        <a:pt x="261889" y="0"/>
                      </a:moveTo>
                      <a:lnTo>
                        <a:pt x="394941" y="0"/>
                      </a:lnTo>
                      <a:cubicBezTo>
                        <a:pt x="504056" y="0"/>
                        <a:pt x="592511" y="88455"/>
                        <a:pt x="592511" y="197570"/>
                      </a:cubicBezTo>
                      <a:lnTo>
                        <a:pt x="592511" y="308146"/>
                      </a:lnTo>
                      <a:lnTo>
                        <a:pt x="598511" y="308146"/>
                      </a:lnTo>
                      <a:cubicBezTo>
                        <a:pt x="639679" y="308146"/>
                        <a:pt x="673053" y="341520"/>
                        <a:pt x="673053" y="382688"/>
                      </a:cubicBezTo>
                      <a:lnTo>
                        <a:pt x="673053" y="450349"/>
                      </a:lnTo>
                      <a:cubicBezTo>
                        <a:pt x="673053" y="491517"/>
                        <a:pt x="639679" y="524891"/>
                        <a:pt x="598511" y="524891"/>
                      </a:cubicBezTo>
                      <a:lnTo>
                        <a:pt x="592511" y="524891"/>
                      </a:lnTo>
                      <a:lnTo>
                        <a:pt x="592511" y="545974"/>
                      </a:lnTo>
                      <a:cubicBezTo>
                        <a:pt x="592511" y="600532"/>
                        <a:pt x="570398" y="649924"/>
                        <a:pt x="534644" y="685677"/>
                      </a:cubicBezTo>
                      <a:lnTo>
                        <a:pt x="527610" y="690420"/>
                      </a:lnTo>
                      <a:lnTo>
                        <a:pt x="532781" y="765399"/>
                      </a:lnTo>
                      <a:lnTo>
                        <a:pt x="501825" y="813024"/>
                      </a:lnTo>
                      <a:lnTo>
                        <a:pt x="304181" y="948755"/>
                      </a:lnTo>
                      <a:lnTo>
                        <a:pt x="275606" y="951137"/>
                      </a:lnTo>
                      <a:lnTo>
                        <a:pt x="120825" y="770162"/>
                      </a:lnTo>
                      <a:lnTo>
                        <a:pt x="120825" y="683659"/>
                      </a:lnTo>
                      <a:lnTo>
                        <a:pt x="79845" y="622877"/>
                      </a:lnTo>
                      <a:cubicBezTo>
                        <a:pt x="69848" y="599240"/>
                        <a:pt x="64319" y="573253"/>
                        <a:pt x="64319" y="545974"/>
                      </a:cubicBezTo>
                      <a:lnTo>
                        <a:pt x="64319" y="501395"/>
                      </a:lnTo>
                      <a:lnTo>
                        <a:pt x="45527" y="497601"/>
                      </a:lnTo>
                      <a:cubicBezTo>
                        <a:pt x="18773" y="486285"/>
                        <a:pt x="0" y="459793"/>
                        <a:pt x="0" y="428917"/>
                      </a:cubicBezTo>
                      <a:lnTo>
                        <a:pt x="0" y="361256"/>
                      </a:lnTo>
                      <a:cubicBezTo>
                        <a:pt x="0" y="330380"/>
                        <a:pt x="18773" y="303888"/>
                        <a:pt x="45527" y="292572"/>
                      </a:cubicBezTo>
                      <a:lnTo>
                        <a:pt x="64319" y="288778"/>
                      </a:lnTo>
                      <a:lnTo>
                        <a:pt x="64319" y="197570"/>
                      </a:lnTo>
                      <a:cubicBezTo>
                        <a:pt x="64319" y="88455"/>
                        <a:pt x="152774" y="0"/>
                        <a:pt x="261889" y="0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FA4E8EB3-AEC1-29D0-1FB4-F60C8AD8365C}"/>
                  </a:ext>
                </a:extLst>
              </p:cNvPr>
              <p:cNvSpPr/>
              <p:nvPr/>
            </p:nvSpPr>
            <p:spPr>
              <a:xfrm>
                <a:off x="756941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C37F8816-68F8-E9D2-82A6-5068A117DF80}"/>
              </a:ext>
            </a:extLst>
          </p:cNvPr>
          <p:cNvGrpSpPr/>
          <p:nvPr/>
        </p:nvGrpSpPr>
        <p:grpSpPr>
          <a:xfrm>
            <a:off x="3690594" y="631675"/>
            <a:ext cx="2736304" cy="2736304"/>
            <a:chOff x="3690594" y="631675"/>
            <a:chExt cx="2736304" cy="2736304"/>
          </a:xfrm>
        </p:grpSpPr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86CEF378-BDBC-E711-7729-82624CB238C8}"/>
                </a:ext>
              </a:extLst>
            </p:cNvPr>
            <p:cNvGrpSpPr/>
            <p:nvPr/>
          </p:nvGrpSpPr>
          <p:grpSpPr>
            <a:xfrm>
              <a:off x="3690594" y="631675"/>
              <a:ext cx="2736304" cy="2736304"/>
              <a:chOff x="3730383" y="3741016"/>
              <a:chExt cx="2736304" cy="2736304"/>
            </a:xfrm>
          </p:grpSpPr>
          <p:sp>
            <p:nvSpPr>
              <p:cNvPr id="437" name="四角形: 角を丸くする 436">
                <a:extLst>
                  <a:ext uri="{FF2B5EF4-FFF2-40B4-BE49-F238E27FC236}">
                    <a16:creationId xmlns:a16="http://schemas.microsoft.com/office/drawing/2014/main" id="{A95C948E-4C29-0F0F-2FAA-4FFD0A2AC20B}"/>
                  </a:ext>
                </a:extLst>
              </p:cNvPr>
              <p:cNvSpPr/>
              <p:nvPr/>
            </p:nvSpPr>
            <p:spPr>
              <a:xfrm>
                <a:off x="3802130" y="3789750"/>
                <a:ext cx="2638836" cy="2638836"/>
              </a:xfrm>
              <a:prstGeom prst="roundRect">
                <a:avLst>
                  <a:gd name="adj" fmla="val 497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E8BF47CE-01EA-7D9C-2ECB-667DE5F1C1CA}"/>
                  </a:ext>
                </a:extLst>
              </p:cNvPr>
              <p:cNvSpPr/>
              <p:nvPr/>
            </p:nvSpPr>
            <p:spPr>
              <a:xfrm>
                <a:off x="3730383" y="3741016"/>
                <a:ext cx="2736304" cy="2736304"/>
              </a:xfrm>
              <a:custGeom>
                <a:avLst/>
                <a:gdLst>
                  <a:gd name="connsiteX0" fmla="*/ 188150 w 2736304"/>
                  <a:gd name="connsiteY0" fmla="*/ 93687 h 2736304"/>
                  <a:gd name="connsiteX1" fmla="*/ 93687 w 2736304"/>
                  <a:gd name="connsiteY1" fmla="*/ 188150 h 2736304"/>
                  <a:gd name="connsiteX2" fmla="*/ 93687 w 2736304"/>
                  <a:gd name="connsiteY2" fmla="*/ 2548154 h 2736304"/>
                  <a:gd name="connsiteX3" fmla="*/ 188150 w 2736304"/>
                  <a:gd name="connsiteY3" fmla="*/ 2642617 h 2736304"/>
                  <a:gd name="connsiteX4" fmla="*/ 2548154 w 2736304"/>
                  <a:gd name="connsiteY4" fmla="*/ 2642617 h 2736304"/>
                  <a:gd name="connsiteX5" fmla="*/ 2642617 w 2736304"/>
                  <a:gd name="connsiteY5" fmla="*/ 2548154 h 2736304"/>
                  <a:gd name="connsiteX6" fmla="*/ 2642617 w 2736304"/>
                  <a:gd name="connsiteY6" fmla="*/ 188150 h 2736304"/>
                  <a:gd name="connsiteX7" fmla="*/ 2548154 w 2736304"/>
                  <a:gd name="connsiteY7" fmla="*/ 93687 h 2736304"/>
                  <a:gd name="connsiteX8" fmla="*/ 162755 w 2736304"/>
                  <a:gd name="connsiteY8" fmla="*/ 0 h 2736304"/>
                  <a:gd name="connsiteX9" fmla="*/ 2573549 w 2736304"/>
                  <a:gd name="connsiteY9" fmla="*/ 0 h 2736304"/>
                  <a:gd name="connsiteX10" fmla="*/ 2736304 w 2736304"/>
                  <a:gd name="connsiteY10" fmla="*/ 162755 h 2736304"/>
                  <a:gd name="connsiteX11" fmla="*/ 2736304 w 2736304"/>
                  <a:gd name="connsiteY11" fmla="*/ 2573549 h 2736304"/>
                  <a:gd name="connsiteX12" fmla="*/ 2573549 w 2736304"/>
                  <a:gd name="connsiteY12" fmla="*/ 2736304 h 2736304"/>
                  <a:gd name="connsiteX13" fmla="*/ 162755 w 2736304"/>
                  <a:gd name="connsiteY13" fmla="*/ 2736304 h 2736304"/>
                  <a:gd name="connsiteX14" fmla="*/ 0 w 2736304"/>
                  <a:gd name="connsiteY14" fmla="*/ 2573549 h 2736304"/>
                  <a:gd name="connsiteX15" fmla="*/ 0 w 2736304"/>
                  <a:gd name="connsiteY15" fmla="*/ 162755 h 2736304"/>
                  <a:gd name="connsiteX16" fmla="*/ 162755 w 2736304"/>
                  <a:gd name="connsiteY16" fmla="*/ 0 h 2736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736304" h="2736304">
                    <a:moveTo>
                      <a:pt x="188150" y="93687"/>
                    </a:moveTo>
                    <a:cubicBezTo>
                      <a:pt x="135980" y="93687"/>
                      <a:pt x="93687" y="135980"/>
                      <a:pt x="93687" y="188150"/>
                    </a:cubicBezTo>
                    <a:lnTo>
                      <a:pt x="93687" y="2548154"/>
                    </a:lnTo>
                    <a:cubicBezTo>
                      <a:pt x="93687" y="2600324"/>
                      <a:pt x="135980" y="2642617"/>
                      <a:pt x="188150" y="2642617"/>
                    </a:cubicBezTo>
                    <a:lnTo>
                      <a:pt x="2548154" y="2642617"/>
                    </a:lnTo>
                    <a:cubicBezTo>
                      <a:pt x="2600324" y="2642617"/>
                      <a:pt x="2642617" y="2600324"/>
                      <a:pt x="2642617" y="2548154"/>
                    </a:cubicBezTo>
                    <a:lnTo>
                      <a:pt x="2642617" y="188150"/>
                    </a:lnTo>
                    <a:cubicBezTo>
                      <a:pt x="2642617" y="135980"/>
                      <a:pt x="2600324" y="93687"/>
                      <a:pt x="2548154" y="93687"/>
                    </a:cubicBezTo>
                    <a:close/>
                    <a:moveTo>
                      <a:pt x="162755" y="0"/>
                    </a:moveTo>
                    <a:lnTo>
                      <a:pt x="2573549" y="0"/>
                    </a:lnTo>
                    <a:cubicBezTo>
                      <a:pt x="2663436" y="0"/>
                      <a:pt x="2736304" y="72868"/>
                      <a:pt x="2736304" y="162755"/>
                    </a:cubicBezTo>
                    <a:lnTo>
                      <a:pt x="2736304" y="2573549"/>
                    </a:lnTo>
                    <a:cubicBezTo>
                      <a:pt x="2736304" y="2663436"/>
                      <a:pt x="2663436" y="2736304"/>
                      <a:pt x="2573549" y="2736304"/>
                    </a:cubicBezTo>
                    <a:lnTo>
                      <a:pt x="162755" y="2736304"/>
                    </a:lnTo>
                    <a:cubicBezTo>
                      <a:pt x="72868" y="2736304"/>
                      <a:pt x="0" y="2663436"/>
                      <a:pt x="0" y="2573549"/>
                    </a:cubicBezTo>
                    <a:lnTo>
                      <a:pt x="0" y="162755"/>
                    </a:lnTo>
                    <a:cubicBezTo>
                      <a:pt x="0" y="72868"/>
                      <a:pt x="72868" y="0"/>
                      <a:pt x="16275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191E3D08-9545-637D-2787-B466D3C030CA}"/>
                </a:ext>
              </a:extLst>
            </p:cNvPr>
            <p:cNvGrpSpPr/>
            <p:nvPr/>
          </p:nvGrpSpPr>
          <p:grpSpPr>
            <a:xfrm>
              <a:off x="3881151" y="1413797"/>
              <a:ext cx="2383416" cy="1172060"/>
              <a:chOff x="3717029" y="4434124"/>
              <a:chExt cx="2711659" cy="1333475"/>
            </a:xfrm>
          </p:grpSpPr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C3E54294-DD50-2820-4DB9-0314DF167B22}"/>
                  </a:ext>
                </a:extLst>
              </p:cNvPr>
              <p:cNvSpPr/>
              <p:nvPr/>
            </p:nvSpPr>
            <p:spPr>
              <a:xfrm>
                <a:off x="3717029" y="4434124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四角形: 角を丸くする 428">
                <a:extLst>
                  <a:ext uri="{FF2B5EF4-FFF2-40B4-BE49-F238E27FC236}">
                    <a16:creationId xmlns:a16="http://schemas.microsoft.com/office/drawing/2014/main" id="{E0CF882E-224A-B34E-B095-123A72F52D52}"/>
                  </a:ext>
                </a:extLst>
              </p:cNvPr>
              <p:cNvSpPr/>
              <p:nvPr/>
            </p:nvSpPr>
            <p:spPr>
              <a:xfrm>
                <a:off x="3818802" y="4542294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8A3FCFFE-E1BA-4C5B-3544-E271E0954337}"/>
                  </a:ext>
                </a:extLst>
              </p:cNvPr>
              <p:cNvSpPr/>
              <p:nvPr/>
            </p:nvSpPr>
            <p:spPr>
              <a:xfrm>
                <a:off x="4081232" y="4859521"/>
                <a:ext cx="1137008" cy="512936"/>
              </a:xfrm>
              <a:custGeom>
                <a:avLst/>
                <a:gdLst>
                  <a:gd name="connsiteX0" fmla="*/ 693921 w 786492"/>
                  <a:gd name="connsiteY0" fmla="*/ 47625 h 354808"/>
                  <a:gd name="connsiteX1" fmla="*/ 647486 w 786492"/>
                  <a:gd name="connsiteY1" fmla="*/ 177404 h 354808"/>
                  <a:gd name="connsiteX2" fmla="*/ 693921 w 786492"/>
                  <a:gd name="connsiteY2" fmla="*/ 307183 h 354808"/>
                  <a:gd name="connsiteX3" fmla="*/ 740356 w 786492"/>
                  <a:gd name="connsiteY3" fmla="*/ 177404 h 354808"/>
                  <a:gd name="connsiteX4" fmla="*/ 693921 w 786492"/>
                  <a:gd name="connsiteY4" fmla="*/ 47625 h 354808"/>
                  <a:gd name="connsiteX5" fmla="*/ 484371 w 786492"/>
                  <a:gd name="connsiteY5" fmla="*/ 47625 h 354808"/>
                  <a:gd name="connsiteX6" fmla="*/ 437936 w 786492"/>
                  <a:gd name="connsiteY6" fmla="*/ 177404 h 354808"/>
                  <a:gd name="connsiteX7" fmla="*/ 484371 w 786492"/>
                  <a:gd name="connsiteY7" fmla="*/ 307183 h 354808"/>
                  <a:gd name="connsiteX8" fmla="*/ 530806 w 786492"/>
                  <a:gd name="connsiteY8" fmla="*/ 177404 h 354808"/>
                  <a:gd name="connsiteX9" fmla="*/ 484371 w 786492"/>
                  <a:gd name="connsiteY9" fmla="*/ 47625 h 354808"/>
                  <a:gd name="connsiteX10" fmla="*/ 274821 w 786492"/>
                  <a:gd name="connsiteY10" fmla="*/ 47625 h 354808"/>
                  <a:gd name="connsiteX11" fmla="*/ 228386 w 786492"/>
                  <a:gd name="connsiteY11" fmla="*/ 177404 h 354808"/>
                  <a:gd name="connsiteX12" fmla="*/ 274821 w 786492"/>
                  <a:gd name="connsiteY12" fmla="*/ 307183 h 354808"/>
                  <a:gd name="connsiteX13" fmla="*/ 321256 w 786492"/>
                  <a:gd name="connsiteY13" fmla="*/ 177404 h 354808"/>
                  <a:gd name="connsiteX14" fmla="*/ 274821 w 786492"/>
                  <a:gd name="connsiteY14" fmla="*/ 47625 h 354808"/>
                  <a:gd name="connsiteX15" fmla="*/ 0 w 786492"/>
                  <a:gd name="connsiteY15" fmla="*/ 1853 h 354808"/>
                  <a:gd name="connsiteX16" fmla="*/ 137592 w 786492"/>
                  <a:gd name="connsiteY16" fmla="*/ 1853 h 354808"/>
                  <a:gd name="connsiteX17" fmla="*/ 137592 w 786492"/>
                  <a:gd name="connsiteY17" fmla="*/ 47572 h 354808"/>
                  <a:gd name="connsiteX18" fmla="*/ 45719 w 786492"/>
                  <a:gd name="connsiteY18" fmla="*/ 47572 h 354808"/>
                  <a:gd name="connsiteX19" fmla="*/ 45719 w 786492"/>
                  <a:gd name="connsiteY19" fmla="*/ 128834 h 354808"/>
                  <a:gd name="connsiteX20" fmla="*/ 57604 w 786492"/>
                  <a:gd name="connsiteY20" fmla="*/ 126492 h 354808"/>
                  <a:gd name="connsiteX21" fmla="*/ 151292 w 786492"/>
                  <a:gd name="connsiteY21" fmla="*/ 199944 h 354808"/>
                  <a:gd name="connsiteX22" fmla="*/ 101775 w 786492"/>
                  <a:gd name="connsiteY22" fmla="*/ 340490 h 354808"/>
                  <a:gd name="connsiteX23" fmla="*/ 21716 w 786492"/>
                  <a:gd name="connsiteY23" fmla="*/ 346836 h 354808"/>
                  <a:gd name="connsiteX24" fmla="*/ 4695 w 786492"/>
                  <a:gd name="connsiteY24" fmla="*/ 336002 h 354808"/>
                  <a:gd name="connsiteX25" fmla="*/ 4695 w 786492"/>
                  <a:gd name="connsiteY25" fmla="*/ 269694 h 354808"/>
                  <a:gd name="connsiteX26" fmla="*/ 16835 w 786492"/>
                  <a:gd name="connsiteY26" fmla="*/ 289582 h 354808"/>
                  <a:gd name="connsiteX27" fmla="*/ 82295 w 786492"/>
                  <a:gd name="connsiteY27" fmla="*/ 298569 h 354808"/>
                  <a:gd name="connsiteX28" fmla="*/ 108620 w 786492"/>
                  <a:gd name="connsiteY28" fmla="*/ 217546 h 354808"/>
                  <a:gd name="connsiteX29" fmla="*/ 77878 w 786492"/>
                  <a:gd name="connsiteY29" fmla="*/ 178238 h 354808"/>
                  <a:gd name="connsiteX30" fmla="*/ 45719 w 786492"/>
                  <a:gd name="connsiteY30" fmla="*/ 178026 h 354808"/>
                  <a:gd name="connsiteX31" fmla="*/ 45719 w 786492"/>
                  <a:gd name="connsiteY31" fmla="*/ 179785 h 354808"/>
                  <a:gd name="connsiteX32" fmla="*/ 0 w 786492"/>
                  <a:gd name="connsiteY32" fmla="*/ 179785 h 354808"/>
                  <a:gd name="connsiteX33" fmla="*/ 0 w 786492"/>
                  <a:gd name="connsiteY33" fmla="*/ 47572 h 354808"/>
                  <a:gd name="connsiteX34" fmla="*/ 0 w 786492"/>
                  <a:gd name="connsiteY34" fmla="*/ 8996 h 354808"/>
                  <a:gd name="connsiteX35" fmla="*/ 696947 w 786492"/>
                  <a:gd name="connsiteY35" fmla="*/ 0 h 354808"/>
                  <a:gd name="connsiteX36" fmla="*/ 786492 w 786492"/>
                  <a:gd name="connsiteY36" fmla="*/ 177404 h 354808"/>
                  <a:gd name="connsiteX37" fmla="*/ 696947 w 786492"/>
                  <a:gd name="connsiteY37" fmla="*/ 354808 h 354808"/>
                  <a:gd name="connsiteX38" fmla="*/ 607402 w 786492"/>
                  <a:gd name="connsiteY38" fmla="*/ 177404 h 354808"/>
                  <a:gd name="connsiteX39" fmla="*/ 696947 w 786492"/>
                  <a:gd name="connsiteY39" fmla="*/ 0 h 354808"/>
                  <a:gd name="connsiteX40" fmla="*/ 487397 w 786492"/>
                  <a:gd name="connsiteY40" fmla="*/ 0 h 354808"/>
                  <a:gd name="connsiteX41" fmla="*/ 576942 w 786492"/>
                  <a:gd name="connsiteY41" fmla="*/ 177404 h 354808"/>
                  <a:gd name="connsiteX42" fmla="*/ 487397 w 786492"/>
                  <a:gd name="connsiteY42" fmla="*/ 354808 h 354808"/>
                  <a:gd name="connsiteX43" fmla="*/ 397852 w 786492"/>
                  <a:gd name="connsiteY43" fmla="*/ 177404 h 354808"/>
                  <a:gd name="connsiteX44" fmla="*/ 487397 w 786492"/>
                  <a:gd name="connsiteY44" fmla="*/ 0 h 354808"/>
                  <a:gd name="connsiteX45" fmla="*/ 277847 w 786492"/>
                  <a:gd name="connsiteY45" fmla="*/ 0 h 354808"/>
                  <a:gd name="connsiteX46" fmla="*/ 367392 w 786492"/>
                  <a:gd name="connsiteY46" fmla="*/ 177404 h 354808"/>
                  <a:gd name="connsiteX47" fmla="*/ 277847 w 786492"/>
                  <a:gd name="connsiteY47" fmla="*/ 354808 h 354808"/>
                  <a:gd name="connsiteX48" fmla="*/ 188302 w 786492"/>
                  <a:gd name="connsiteY48" fmla="*/ 177404 h 354808"/>
                  <a:gd name="connsiteX49" fmla="*/ 277847 w 786492"/>
                  <a:gd name="connsiteY49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86492" h="354808">
                    <a:moveTo>
                      <a:pt x="693921" y="47625"/>
                    </a:moveTo>
                    <a:cubicBezTo>
                      <a:pt x="668276" y="47625"/>
                      <a:pt x="647486" y="105729"/>
                      <a:pt x="647486" y="177404"/>
                    </a:cubicBezTo>
                    <a:cubicBezTo>
                      <a:pt x="647486" y="249079"/>
                      <a:pt x="668276" y="307183"/>
                      <a:pt x="693921" y="307183"/>
                    </a:cubicBezTo>
                    <a:cubicBezTo>
                      <a:pt x="719566" y="307183"/>
                      <a:pt x="740356" y="249079"/>
                      <a:pt x="740356" y="177404"/>
                    </a:cubicBezTo>
                    <a:cubicBezTo>
                      <a:pt x="740356" y="105729"/>
                      <a:pt x="719566" y="47625"/>
                      <a:pt x="693921" y="47625"/>
                    </a:cubicBezTo>
                    <a:close/>
                    <a:moveTo>
                      <a:pt x="484371" y="47625"/>
                    </a:moveTo>
                    <a:cubicBezTo>
                      <a:pt x="458726" y="47625"/>
                      <a:pt x="437936" y="105729"/>
                      <a:pt x="437936" y="177404"/>
                    </a:cubicBezTo>
                    <a:cubicBezTo>
                      <a:pt x="437936" y="249079"/>
                      <a:pt x="458726" y="307183"/>
                      <a:pt x="484371" y="307183"/>
                    </a:cubicBezTo>
                    <a:cubicBezTo>
                      <a:pt x="510016" y="307183"/>
                      <a:pt x="530806" y="249079"/>
                      <a:pt x="530806" y="177404"/>
                    </a:cubicBezTo>
                    <a:cubicBezTo>
                      <a:pt x="530806" y="105729"/>
                      <a:pt x="510016" y="47625"/>
                      <a:pt x="484371" y="47625"/>
                    </a:cubicBezTo>
                    <a:close/>
                    <a:moveTo>
                      <a:pt x="274821" y="47625"/>
                    </a:moveTo>
                    <a:cubicBezTo>
                      <a:pt x="249176" y="47625"/>
                      <a:pt x="228386" y="105729"/>
                      <a:pt x="228386" y="177404"/>
                    </a:cubicBezTo>
                    <a:cubicBezTo>
                      <a:pt x="228386" y="249079"/>
                      <a:pt x="249176" y="307183"/>
                      <a:pt x="274821" y="307183"/>
                    </a:cubicBezTo>
                    <a:cubicBezTo>
                      <a:pt x="300466" y="307183"/>
                      <a:pt x="321256" y="249079"/>
                      <a:pt x="321256" y="177404"/>
                    </a:cubicBezTo>
                    <a:cubicBezTo>
                      <a:pt x="321256" y="105729"/>
                      <a:pt x="300466" y="47625"/>
                      <a:pt x="274821" y="47625"/>
                    </a:cubicBezTo>
                    <a:close/>
                    <a:moveTo>
                      <a:pt x="0" y="1853"/>
                    </a:moveTo>
                    <a:lnTo>
                      <a:pt x="137592" y="1853"/>
                    </a:lnTo>
                    <a:lnTo>
                      <a:pt x="137592" y="47572"/>
                    </a:lnTo>
                    <a:lnTo>
                      <a:pt x="45719" y="47572"/>
                    </a:lnTo>
                    <a:lnTo>
                      <a:pt x="45719" y="128834"/>
                    </a:lnTo>
                    <a:lnTo>
                      <a:pt x="57604" y="126492"/>
                    </a:lnTo>
                    <a:cubicBezTo>
                      <a:pt x="98204" y="127671"/>
                      <a:pt x="136110" y="155404"/>
                      <a:pt x="151292" y="199944"/>
                    </a:cubicBezTo>
                    <a:cubicBezTo>
                      <a:pt x="169659" y="253828"/>
                      <a:pt x="148355" y="314296"/>
                      <a:pt x="101775" y="340490"/>
                    </a:cubicBezTo>
                    <a:cubicBezTo>
                      <a:pt x="75903" y="355039"/>
                      <a:pt x="47125" y="356370"/>
                      <a:pt x="21716" y="346836"/>
                    </a:cubicBezTo>
                    <a:lnTo>
                      <a:pt x="4695" y="336002"/>
                    </a:lnTo>
                    <a:lnTo>
                      <a:pt x="4695" y="269694"/>
                    </a:lnTo>
                    <a:lnTo>
                      <a:pt x="16835" y="289582"/>
                    </a:lnTo>
                    <a:cubicBezTo>
                      <a:pt x="34203" y="308062"/>
                      <a:pt x="60351" y="312794"/>
                      <a:pt x="82295" y="298569"/>
                    </a:cubicBezTo>
                    <a:cubicBezTo>
                      <a:pt x="106649" y="282782"/>
                      <a:pt x="117780" y="248523"/>
                      <a:pt x="108620" y="217546"/>
                    </a:cubicBezTo>
                    <a:cubicBezTo>
                      <a:pt x="103191" y="199187"/>
                      <a:pt x="91748" y="185461"/>
                      <a:pt x="77878" y="178238"/>
                    </a:cubicBezTo>
                    <a:lnTo>
                      <a:pt x="45719" y="178026"/>
                    </a:lnTo>
                    <a:lnTo>
                      <a:pt x="45719" y="179785"/>
                    </a:lnTo>
                    <a:lnTo>
                      <a:pt x="0" y="179785"/>
                    </a:lnTo>
                    <a:lnTo>
                      <a:pt x="0" y="47572"/>
                    </a:lnTo>
                    <a:lnTo>
                      <a:pt x="0" y="8996"/>
                    </a:lnTo>
                    <a:close/>
                    <a:moveTo>
                      <a:pt x="696947" y="0"/>
                    </a:moveTo>
                    <a:cubicBezTo>
                      <a:pt x="746401" y="0"/>
                      <a:pt x="786492" y="79426"/>
                      <a:pt x="786492" y="177404"/>
                    </a:cubicBezTo>
                    <a:cubicBezTo>
                      <a:pt x="786492" y="275382"/>
                      <a:pt x="746401" y="354808"/>
                      <a:pt x="696947" y="354808"/>
                    </a:cubicBezTo>
                    <a:cubicBezTo>
                      <a:pt x="647493" y="354808"/>
                      <a:pt x="607402" y="275382"/>
                      <a:pt x="607402" y="177404"/>
                    </a:cubicBezTo>
                    <a:cubicBezTo>
                      <a:pt x="607402" y="79426"/>
                      <a:pt x="647493" y="0"/>
                      <a:pt x="696947" y="0"/>
                    </a:cubicBezTo>
                    <a:close/>
                    <a:moveTo>
                      <a:pt x="487397" y="0"/>
                    </a:moveTo>
                    <a:cubicBezTo>
                      <a:pt x="536851" y="0"/>
                      <a:pt x="576942" y="79426"/>
                      <a:pt x="576942" y="177404"/>
                    </a:cubicBezTo>
                    <a:cubicBezTo>
                      <a:pt x="576942" y="275382"/>
                      <a:pt x="536851" y="354808"/>
                      <a:pt x="487397" y="354808"/>
                    </a:cubicBezTo>
                    <a:cubicBezTo>
                      <a:pt x="437943" y="354808"/>
                      <a:pt x="397852" y="275382"/>
                      <a:pt x="397852" y="177404"/>
                    </a:cubicBezTo>
                    <a:cubicBezTo>
                      <a:pt x="397852" y="79426"/>
                      <a:pt x="437943" y="0"/>
                      <a:pt x="487397" y="0"/>
                    </a:cubicBezTo>
                    <a:close/>
                    <a:moveTo>
                      <a:pt x="277847" y="0"/>
                    </a:moveTo>
                    <a:cubicBezTo>
                      <a:pt x="327301" y="0"/>
                      <a:pt x="367392" y="79426"/>
                      <a:pt x="367392" y="177404"/>
                    </a:cubicBezTo>
                    <a:cubicBezTo>
                      <a:pt x="367392" y="275382"/>
                      <a:pt x="327301" y="354808"/>
                      <a:pt x="277847" y="354808"/>
                    </a:cubicBezTo>
                    <a:cubicBezTo>
                      <a:pt x="228393" y="354808"/>
                      <a:pt x="188302" y="275382"/>
                      <a:pt x="188302" y="177404"/>
                    </a:cubicBezTo>
                    <a:cubicBezTo>
                      <a:pt x="188302" y="79426"/>
                      <a:pt x="228393" y="0"/>
                      <a:pt x="27784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476D9969-D411-CC52-245C-4D22378ACCD2}"/>
                  </a:ext>
                </a:extLst>
              </p:cNvPr>
              <p:cNvGrpSpPr/>
              <p:nvPr/>
            </p:nvGrpSpPr>
            <p:grpSpPr>
              <a:xfrm>
                <a:off x="5463072" y="4490743"/>
                <a:ext cx="786071" cy="1200650"/>
                <a:chOff x="5463073" y="4490743"/>
                <a:chExt cx="643816" cy="983369"/>
              </a:xfrm>
            </p:grpSpPr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D125FBB8-147D-0C91-A699-793CA3F2D3F2}"/>
                    </a:ext>
                  </a:extLst>
                </p:cNvPr>
                <p:cNvSpPr/>
                <p:nvPr/>
              </p:nvSpPr>
              <p:spPr>
                <a:xfrm>
                  <a:off x="5515744" y="4490743"/>
                  <a:ext cx="485002" cy="539658"/>
                </a:xfrm>
                <a:custGeom>
                  <a:avLst/>
                  <a:gdLst>
                    <a:gd name="connsiteX0" fmla="*/ 343769 w 663725"/>
                    <a:gd name="connsiteY0" fmla="*/ 0 h 738522"/>
                    <a:gd name="connsiteX1" fmla="*/ 537653 w 663725"/>
                    <a:gd name="connsiteY1" fmla="*/ 128515 h 738522"/>
                    <a:gd name="connsiteX2" fmla="*/ 547072 w 663725"/>
                    <a:gd name="connsiteY2" fmla="*/ 158857 h 738522"/>
                    <a:gd name="connsiteX3" fmla="*/ 567106 w 663725"/>
                    <a:gd name="connsiteY3" fmla="*/ 175387 h 738522"/>
                    <a:gd name="connsiteX4" fmla="*/ 663725 w 663725"/>
                    <a:gd name="connsiteY4" fmla="*/ 408645 h 738522"/>
                    <a:gd name="connsiteX5" fmla="*/ 663725 w 663725"/>
                    <a:gd name="connsiteY5" fmla="*/ 466340 h 738522"/>
                    <a:gd name="connsiteX6" fmla="*/ 391543 w 663725"/>
                    <a:gd name="connsiteY6" fmla="*/ 738522 h 738522"/>
                    <a:gd name="connsiteX7" fmla="*/ 272182 w 663725"/>
                    <a:gd name="connsiteY7" fmla="*/ 738522 h 738522"/>
                    <a:gd name="connsiteX8" fmla="*/ 0 w 663725"/>
                    <a:gd name="connsiteY8" fmla="*/ 466340 h 738522"/>
                    <a:gd name="connsiteX9" fmla="*/ 0 w 663725"/>
                    <a:gd name="connsiteY9" fmla="*/ 408645 h 738522"/>
                    <a:gd name="connsiteX10" fmla="*/ 145440 w 663725"/>
                    <a:gd name="connsiteY10" fmla="*/ 135106 h 738522"/>
                    <a:gd name="connsiteX11" fmla="*/ 148325 w 663725"/>
                    <a:gd name="connsiteY11" fmla="*/ 133540 h 738522"/>
                    <a:gd name="connsiteX12" fmla="*/ 149885 w 663725"/>
                    <a:gd name="connsiteY12" fmla="*/ 128515 h 738522"/>
                    <a:gd name="connsiteX13" fmla="*/ 343769 w 663725"/>
                    <a:gd name="connsiteY13" fmla="*/ 0 h 73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63725" h="738522">
                      <a:moveTo>
                        <a:pt x="343769" y="0"/>
                      </a:moveTo>
                      <a:cubicBezTo>
                        <a:pt x="430928" y="0"/>
                        <a:pt x="505710" y="52992"/>
                        <a:pt x="537653" y="128515"/>
                      </a:cubicBezTo>
                      <a:lnTo>
                        <a:pt x="547072" y="158857"/>
                      </a:lnTo>
                      <a:lnTo>
                        <a:pt x="567106" y="175387"/>
                      </a:lnTo>
                      <a:cubicBezTo>
                        <a:pt x="626802" y="235083"/>
                        <a:pt x="663725" y="317552"/>
                        <a:pt x="663725" y="408645"/>
                      </a:cubicBezTo>
                      <a:lnTo>
                        <a:pt x="663725" y="466340"/>
                      </a:lnTo>
                      <a:cubicBezTo>
                        <a:pt x="663725" y="616662"/>
                        <a:pt x="541865" y="738522"/>
                        <a:pt x="391543" y="738522"/>
                      </a:cubicBezTo>
                      <a:lnTo>
                        <a:pt x="272182" y="738522"/>
                      </a:lnTo>
                      <a:cubicBezTo>
                        <a:pt x="121860" y="738522"/>
                        <a:pt x="0" y="616662"/>
                        <a:pt x="0" y="466340"/>
                      </a:cubicBezTo>
                      <a:lnTo>
                        <a:pt x="0" y="408645"/>
                      </a:lnTo>
                      <a:cubicBezTo>
                        <a:pt x="0" y="294779"/>
                        <a:pt x="57692" y="194387"/>
                        <a:pt x="145440" y="135106"/>
                      </a:cubicBezTo>
                      <a:lnTo>
                        <a:pt x="148325" y="133540"/>
                      </a:lnTo>
                      <a:lnTo>
                        <a:pt x="149885" y="128515"/>
                      </a:lnTo>
                      <a:cubicBezTo>
                        <a:pt x="181828" y="52992"/>
                        <a:pt x="256610" y="0"/>
                        <a:pt x="34376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030905D8-C516-7396-C7F9-995F5186B224}"/>
                    </a:ext>
                  </a:extLst>
                </p:cNvPr>
                <p:cNvSpPr/>
                <p:nvPr/>
              </p:nvSpPr>
              <p:spPr>
                <a:xfrm>
                  <a:off x="5463073" y="5101742"/>
                  <a:ext cx="643816" cy="372370"/>
                </a:xfrm>
                <a:custGeom>
                  <a:avLst/>
                  <a:gdLst>
                    <a:gd name="connsiteX0" fmla="*/ 0 w 881062"/>
                    <a:gd name="connsiteY0" fmla="*/ 266700 h 509588"/>
                    <a:gd name="connsiteX1" fmla="*/ 23812 w 881062"/>
                    <a:gd name="connsiteY1" fmla="*/ 426244 h 509588"/>
                    <a:gd name="connsiteX2" fmla="*/ 102393 w 881062"/>
                    <a:gd name="connsiteY2" fmla="*/ 509588 h 509588"/>
                    <a:gd name="connsiteX3" fmla="*/ 685800 w 881062"/>
                    <a:gd name="connsiteY3" fmla="*/ 509588 h 509588"/>
                    <a:gd name="connsiteX4" fmla="*/ 881062 w 881062"/>
                    <a:gd name="connsiteY4" fmla="*/ 388144 h 509588"/>
                    <a:gd name="connsiteX5" fmla="*/ 740568 w 881062"/>
                    <a:gd name="connsiteY5" fmla="*/ 204788 h 509588"/>
                    <a:gd name="connsiteX6" fmla="*/ 666750 w 881062"/>
                    <a:gd name="connsiteY6" fmla="*/ 61913 h 509588"/>
                    <a:gd name="connsiteX7" fmla="*/ 550068 w 881062"/>
                    <a:gd name="connsiteY7" fmla="*/ 0 h 509588"/>
                    <a:gd name="connsiteX8" fmla="*/ 171450 w 881062"/>
                    <a:gd name="connsiteY8" fmla="*/ 0 h 509588"/>
                    <a:gd name="connsiteX9" fmla="*/ 171450 w 881062"/>
                    <a:gd name="connsiteY9" fmla="*/ 35719 h 509588"/>
                    <a:gd name="connsiteX10" fmla="*/ 135731 w 881062"/>
                    <a:gd name="connsiteY10" fmla="*/ 138113 h 509588"/>
                    <a:gd name="connsiteX11" fmla="*/ 52387 w 881062"/>
                    <a:gd name="connsiteY11" fmla="*/ 235744 h 509588"/>
                    <a:gd name="connsiteX12" fmla="*/ 0 w 881062"/>
                    <a:gd name="connsiteY12" fmla="*/ 266700 h 509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81062" h="509588">
                      <a:moveTo>
                        <a:pt x="0" y="266700"/>
                      </a:moveTo>
                      <a:lnTo>
                        <a:pt x="23812" y="426244"/>
                      </a:lnTo>
                      <a:lnTo>
                        <a:pt x="102393" y="509588"/>
                      </a:lnTo>
                      <a:lnTo>
                        <a:pt x="685800" y="509588"/>
                      </a:lnTo>
                      <a:lnTo>
                        <a:pt x="881062" y="388144"/>
                      </a:lnTo>
                      <a:lnTo>
                        <a:pt x="740568" y="204788"/>
                      </a:lnTo>
                      <a:lnTo>
                        <a:pt x="666750" y="61913"/>
                      </a:lnTo>
                      <a:lnTo>
                        <a:pt x="550068" y="0"/>
                      </a:lnTo>
                      <a:lnTo>
                        <a:pt x="171450" y="0"/>
                      </a:lnTo>
                      <a:lnTo>
                        <a:pt x="171450" y="35719"/>
                      </a:lnTo>
                      <a:lnTo>
                        <a:pt x="135731" y="138113"/>
                      </a:lnTo>
                      <a:lnTo>
                        <a:pt x="52387" y="235744"/>
                      </a:lnTo>
                      <a:lnTo>
                        <a:pt x="0" y="26670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5D056B96-55BD-51A2-6ADA-776A4C8AD6D6}"/>
                    </a:ext>
                  </a:extLst>
                </p:cNvPr>
                <p:cNvSpPr/>
                <p:nvPr/>
              </p:nvSpPr>
              <p:spPr>
                <a:xfrm>
                  <a:off x="5529664" y="4720565"/>
                  <a:ext cx="423230" cy="730926"/>
                </a:xfrm>
                <a:custGeom>
                  <a:avLst/>
                  <a:gdLst>
                    <a:gd name="connsiteX0" fmla="*/ 256853 w 579190"/>
                    <a:gd name="connsiteY0" fmla="*/ 0 h 1000273"/>
                    <a:gd name="connsiteX1" fmla="*/ 508488 w 579190"/>
                    <a:gd name="connsiteY1" fmla="*/ 205088 h 1000273"/>
                    <a:gd name="connsiteX2" fmla="*/ 512646 w 579190"/>
                    <a:gd name="connsiteY2" fmla="*/ 246340 h 1000273"/>
                    <a:gd name="connsiteX3" fmla="*/ 535756 w 579190"/>
                    <a:gd name="connsiteY3" fmla="*/ 251006 h 1000273"/>
                    <a:gd name="connsiteX4" fmla="*/ 579190 w 579190"/>
                    <a:gd name="connsiteY4" fmla="*/ 316533 h 1000273"/>
                    <a:gd name="connsiteX5" fmla="*/ 579190 w 579190"/>
                    <a:gd name="connsiteY5" fmla="*/ 391526 h 1000273"/>
                    <a:gd name="connsiteX6" fmla="*/ 520512 w 579190"/>
                    <a:gd name="connsiteY6" fmla="*/ 450204 h 1000273"/>
                    <a:gd name="connsiteX7" fmla="*/ 513706 w 579190"/>
                    <a:gd name="connsiteY7" fmla="*/ 450204 h 1000273"/>
                    <a:gd name="connsiteX8" fmla="*/ 513706 w 579190"/>
                    <a:gd name="connsiteY8" fmla="*/ 454870 h 1000273"/>
                    <a:gd name="connsiteX9" fmla="*/ 497052 w 579190"/>
                    <a:gd name="connsiteY9" fmla="*/ 537362 h 1000273"/>
                    <a:gd name="connsiteX10" fmla="*/ 488121 w 579190"/>
                    <a:gd name="connsiteY10" fmla="*/ 550609 h 1000273"/>
                    <a:gd name="connsiteX11" fmla="*/ 504181 w 579190"/>
                    <a:gd name="connsiteY11" fmla="*/ 638323 h 1000273"/>
                    <a:gd name="connsiteX12" fmla="*/ 487512 w 579190"/>
                    <a:gd name="connsiteY12" fmla="*/ 731192 h 1000273"/>
                    <a:gd name="connsiteX13" fmla="*/ 318444 w 579190"/>
                    <a:gd name="connsiteY13" fmla="*/ 883592 h 1000273"/>
                    <a:gd name="connsiteX14" fmla="*/ 194619 w 579190"/>
                    <a:gd name="connsiteY14" fmla="*/ 1000273 h 1000273"/>
                    <a:gd name="connsiteX15" fmla="*/ 68412 w 579190"/>
                    <a:gd name="connsiteY15" fmla="*/ 759767 h 1000273"/>
                    <a:gd name="connsiteX16" fmla="*/ 68412 w 579190"/>
                    <a:gd name="connsiteY16" fmla="*/ 609001 h 1000273"/>
                    <a:gd name="connsiteX17" fmla="*/ 62073 w 579190"/>
                    <a:gd name="connsiteY17" fmla="*/ 604726 h 1000273"/>
                    <a:gd name="connsiteX18" fmla="*/ 0 w 579190"/>
                    <a:gd name="connsiteY18" fmla="*/ 454870 h 1000273"/>
                    <a:gd name="connsiteX19" fmla="*/ 0 w 579190"/>
                    <a:gd name="connsiteY19" fmla="*/ 256853 h 1000273"/>
                    <a:gd name="connsiteX20" fmla="*/ 256853 w 579190"/>
                    <a:gd name="connsiteY20" fmla="*/ 0 h 1000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79190" h="1000273">
                      <a:moveTo>
                        <a:pt x="256853" y="0"/>
                      </a:moveTo>
                      <a:cubicBezTo>
                        <a:pt x="380977" y="0"/>
                        <a:pt x="484537" y="88044"/>
                        <a:pt x="508488" y="205088"/>
                      </a:cubicBezTo>
                      <a:lnTo>
                        <a:pt x="512646" y="246340"/>
                      </a:lnTo>
                      <a:lnTo>
                        <a:pt x="535756" y="251006"/>
                      </a:lnTo>
                      <a:cubicBezTo>
                        <a:pt x="561280" y="261802"/>
                        <a:pt x="579190" y="287076"/>
                        <a:pt x="579190" y="316533"/>
                      </a:cubicBezTo>
                      <a:lnTo>
                        <a:pt x="579190" y="391526"/>
                      </a:lnTo>
                      <a:cubicBezTo>
                        <a:pt x="579190" y="423933"/>
                        <a:pt x="552919" y="450204"/>
                        <a:pt x="520512" y="450204"/>
                      </a:cubicBezTo>
                      <a:lnTo>
                        <a:pt x="513706" y="450204"/>
                      </a:lnTo>
                      <a:lnTo>
                        <a:pt x="513706" y="454870"/>
                      </a:lnTo>
                      <a:cubicBezTo>
                        <a:pt x="513706" y="484131"/>
                        <a:pt x="507776" y="512008"/>
                        <a:pt x="497052" y="537362"/>
                      </a:cubicBezTo>
                      <a:lnTo>
                        <a:pt x="488121" y="550609"/>
                      </a:lnTo>
                      <a:lnTo>
                        <a:pt x="504181" y="638323"/>
                      </a:lnTo>
                      <a:lnTo>
                        <a:pt x="487512" y="731192"/>
                      </a:lnTo>
                      <a:lnTo>
                        <a:pt x="318444" y="883592"/>
                      </a:lnTo>
                      <a:lnTo>
                        <a:pt x="194619" y="1000273"/>
                      </a:lnTo>
                      <a:lnTo>
                        <a:pt x="68412" y="759767"/>
                      </a:lnTo>
                      <a:lnTo>
                        <a:pt x="68412" y="609001"/>
                      </a:lnTo>
                      <a:lnTo>
                        <a:pt x="62073" y="604726"/>
                      </a:lnTo>
                      <a:cubicBezTo>
                        <a:pt x="23721" y="566375"/>
                        <a:pt x="0" y="513393"/>
                        <a:pt x="0" y="454870"/>
                      </a:cubicBezTo>
                      <a:lnTo>
                        <a:pt x="0" y="256853"/>
                      </a:lnTo>
                      <a:cubicBezTo>
                        <a:pt x="0" y="114997"/>
                        <a:pt x="114997" y="0"/>
                        <a:pt x="25685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69E42376-5183-A9CC-5849-B31C0ED2865A}"/>
                    </a:ext>
                  </a:extLst>
                </p:cNvPr>
                <p:cNvSpPr/>
                <p:nvPr/>
              </p:nvSpPr>
              <p:spPr>
                <a:xfrm>
                  <a:off x="5530934" y="5113923"/>
                  <a:ext cx="408911" cy="356709"/>
                </a:xfrm>
                <a:custGeom>
                  <a:avLst/>
                  <a:gdLst>
                    <a:gd name="connsiteX0" fmla="*/ 59532 w 559594"/>
                    <a:gd name="connsiteY0" fmla="*/ 78582 h 473869"/>
                    <a:gd name="connsiteX1" fmla="*/ 71438 w 559594"/>
                    <a:gd name="connsiteY1" fmla="*/ 200025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9050 w 559594"/>
                    <a:gd name="connsiteY11" fmla="*/ 216694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78582 h 473869"/>
                    <a:gd name="connsiteX1" fmla="*/ 80963 w 559594"/>
                    <a:gd name="connsiteY1" fmla="*/ 204788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9050 w 559594"/>
                    <a:gd name="connsiteY11" fmla="*/ 216694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78582 h 473869"/>
                    <a:gd name="connsiteX1" fmla="*/ 80963 w 559594"/>
                    <a:gd name="connsiteY1" fmla="*/ 204788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6668 w 559594"/>
                    <a:gd name="connsiteY11" fmla="*/ 230982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78582 h 473869"/>
                    <a:gd name="connsiteX1" fmla="*/ 80963 w 559594"/>
                    <a:gd name="connsiteY1" fmla="*/ 204788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6668 w 559594"/>
                    <a:gd name="connsiteY11" fmla="*/ 230982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80963 h 476250"/>
                    <a:gd name="connsiteX1" fmla="*/ 80963 w 559594"/>
                    <a:gd name="connsiteY1" fmla="*/ 207169 h 476250"/>
                    <a:gd name="connsiteX2" fmla="*/ 200025 w 559594"/>
                    <a:gd name="connsiteY2" fmla="*/ 435769 h 476250"/>
                    <a:gd name="connsiteX3" fmla="*/ 461963 w 559594"/>
                    <a:gd name="connsiteY3" fmla="*/ 180975 h 476250"/>
                    <a:gd name="connsiteX4" fmla="*/ 509588 w 559594"/>
                    <a:gd name="connsiteY4" fmla="*/ 83344 h 476250"/>
                    <a:gd name="connsiteX5" fmla="*/ 481013 w 559594"/>
                    <a:gd name="connsiteY5" fmla="*/ 0 h 476250"/>
                    <a:gd name="connsiteX6" fmla="*/ 559594 w 559594"/>
                    <a:gd name="connsiteY6" fmla="*/ 47625 h 476250"/>
                    <a:gd name="connsiteX7" fmla="*/ 533400 w 559594"/>
                    <a:gd name="connsiteY7" fmla="*/ 192881 h 476250"/>
                    <a:gd name="connsiteX8" fmla="*/ 340519 w 559594"/>
                    <a:gd name="connsiteY8" fmla="*/ 476250 h 476250"/>
                    <a:gd name="connsiteX9" fmla="*/ 116682 w 559594"/>
                    <a:gd name="connsiteY9" fmla="*/ 476250 h 476250"/>
                    <a:gd name="connsiteX10" fmla="*/ 45244 w 559594"/>
                    <a:gd name="connsiteY10" fmla="*/ 300038 h 476250"/>
                    <a:gd name="connsiteX11" fmla="*/ 16668 w 559594"/>
                    <a:gd name="connsiteY11" fmla="*/ 233363 h 476250"/>
                    <a:gd name="connsiteX12" fmla="*/ 0 w 559594"/>
                    <a:gd name="connsiteY12" fmla="*/ 159544 h 476250"/>
                    <a:gd name="connsiteX13" fmla="*/ 59532 w 559594"/>
                    <a:gd name="connsiteY13" fmla="*/ 80963 h 476250"/>
                    <a:gd name="connsiteX0" fmla="*/ 59532 w 559594"/>
                    <a:gd name="connsiteY0" fmla="*/ 80963 h 476250"/>
                    <a:gd name="connsiteX1" fmla="*/ 80963 w 559594"/>
                    <a:gd name="connsiteY1" fmla="*/ 207169 h 476250"/>
                    <a:gd name="connsiteX2" fmla="*/ 200025 w 559594"/>
                    <a:gd name="connsiteY2" fmla="*/ 435769 h 476250"/>
                    <a:gd name="connsiteX3" fmla="*/ 461963 w 559594"/>
                    <a:gd name="connsiteY3" fmla="*/ 180975 h 476250"/>
                    <a:gd name="connsiteX4" fmla="*/ 502445 w 559594"/>
                    <a:gd name="connsiteY4" fmla="*/ 85725 h 476250"/>
                    <a:gd name="connsiteX5" fmla="*/ 481013 w 559594"/>
                    <a:gd name="connsiteY5" fmla="*/ 0 h 476250"/>
                    <a:gd name="connsiteX6" fmla="*/ 559594 w 559594"/>
                    <a:gd name="connsiteY6" fmla="*/ 47625 h 476250"/>
                    <a:gd name="connsiteX7" fmla="*/ 533400 w 559594"/>
                    <a:gd name="connsiteY7" fmla="*/ 192881 h 476250"/>
                    <a:gd name="connsiteX8" fmla="*/ 340519 w 559594"/>
                    <a:gd name="connsiteY8" fmla="*/ 476250 h 476250"/>
                    <a:gd name="connsiteX9" fmla="*/ 116682 w 559594"/>
                    <a:gd name="connsiteY9" fmla="*/ 476250 h 476250"/>
                    <a:gd name="connsiteX10" fmla="*/ 45244 w 559594"/>
                    <a:gd name="connsiteY10" fmla="*/ 300038 h 476250"/>
                    <a:gd name="connsiteX11" fmla="*/ 16668 w 559594"/>
                    <a:gd name="connsiteY11" fmla="*/ 233363 h 476250"/>
                    <a:gd name="connsiteX12" fmla="*/ 0 w 559594"/>
                    <a:gd name="connsiteY12" fmla="*/ 159544 h 476250"/>
                    <a:gd name="connsiteX13" fmla="*/ 59532 w 559594"/>
                    <a:gd name="connsiteY13" fmla="*/ 80963 h 476250"/>
                    <a:gd name="connsiteX0" fmla="*/ 59532 w 559594"/>
                    <a:gd name="connsiteY0" fmla="*/ 92869 h 488156"/>
                    <a:gd name="connsiteX1" fmla="*/ 80963 w 559594"/>
                    <a:gd name="connsiteY1" fmla="*/ 219075 h 488156"/>
                    <a:gd name="connsiteX2" fmla="*/ 200025 w 559594"/>
                    <a:gd name="connsiteY2" fmla="*/ 447675 h 488156"/>
                    <a:gd name="connsiteX3" fmla="*/ 461963 w 559594"/>
                    <a:gd name="connsiteY3" fmla="*/ 192881 h 488156"/>
                    <a:gd name="connsiteX4" fmla="*/ 502445 w 559594"/>
                    <a:gd name="connsiteY4" fmla="*/ 97631 h 488156"/>
                    <a:gd name="connsiteX5" fmla="*/ 483395 w 559594"/>
                    <a:gd name="connsiteY5" fmla="*/ 0 h 488156"/>
                    <a:gd name="connsiteX6" fmla="*/ 559594 w 559594"/>
                    <a:gd name="connsiteY6" fmla="*/ 59531 h 488156"/>
                    <a:gd name="connsiteX7" fmla="*/ 533400 w 559594"/>
                    <a:gd name="connsiteY7" fmla="*/ 204787 h 488156"/>
                    <a:gd name="connsiteX8" fmla="*/ 340519 w 559594"/>
                    <a:gd name="connsiteY8" fmla="*/ 488156 h 488156"/>
                    <a:gd name="connsiteX9" fmla="*/ 116682 w 559594"/>
                    <a:gd name="connsiteY9" fmla="*/ 488156 h 488156"/>
                    <a:gd name="connsiteX10" fmla="*/ 45244 w 559594"/>
                    <a:gd name="connsiteY10" fmla="*/ 311944 h 488156"/>
                    <a:gd name="connsiteX11" fmla="*/ 16668 w 559594"/>
                    <a:gd name="connsiteY11" fmla="*/ 245269 h 488156"/>
                    <a:gd name="connsiteX12" fmla="*/ 0 w 559594"/>
                    <a:gd name="connsiteY12" fmla="*/ 171450 h 488156"/>
                    <a:gd name="connsiteX13" fmla="*/ 59532 w 559594"/>
                    <a:gd name="connsiteY13" fmla="*/ 92869 h 488156"/>
                    <a:gd name="connsiteX0" fmla="*/ 59532 w 559594"/>
                    <a:gd name="connsiteY0" fmla="*/ 92869 h 488156"/>
                    <a:gd name="connsiteX1" fmla="*/ 80963 w 559594"/>
                    <a:gd name="connsiteY1" fmla="*/ 219075 h 488156"/>
                    <a:gd name="connsiteX2" fmla="*/ 200025 w 559594"/>
                    <a:gd name="connsiteY2" fmla="*/ 447675 h 488156"/>
                    <a:gd name="connsiteX3" fmla="*/ 461963 w 559594"/>
                    <a:gd name="connsiteY3" fmla="*/ 192881 h 488156"/>
                    <a:gd name="connsiteX4" fmla="*/ 502445 w 559594"/>
                    <a:gd name="connsiteY4" fmla="*/ 97631 h 488156"/>
                    <a:gd name="connsiteX5" fmla="*/ 483395 w 559594"/>
                    <a:gd name="connsiteY5" fmla="*/ 0 h 488156"/>
                    <a:gd name="connsiteX6" fmla="*/ 559594 w 559594"/>
                    <a:gd name="connsiteY6" fmla="*/ 42862 h 488156"/>
                    <a:gd name="connsiteX7" fmla="*/ 533400 w 559594"/>
                    <a:gd name="connsiteY7" fmla="*/ 204787 h 488156"/>
                    <a:gd name="connsiteX8" fmla="*/ 340519 w 559594"/>
                    <a:gd name="connsiteY8" fmla="*/ 488156 h 488156"/>
                    <a:gd name="connsiteX9" fmla="*/ 116682 w 559594"/>
                    <a:gd name="connsiteY9" fmla="*/ 488156 h 488156"/>
                    <a:gd name="connsiteX10" fmla="*/ 45244 w 559594"/>
                    <a:gd name="connsiteY10" fmla="*/ 311944 h 488156"/>
                    <a:gd name="connsiteX11" fmla="*/ 16668 w 559594"/>
                    <a:gd name="connsiteY11" fmla="*/ 245269 h 488156"/>
                    <a:gd name="connsiteX12" fmla="*/ 0 w 559594"/>
                    <a:gd name="connsiteY12" fmla="*/ 171450 h 488156"/>
                    <a:gd name="connsiteX13" fmla="*/ 59532 w 559594"/>
                    <a:gd name="connsiteY13" fmla="*/ 92869 h 488156"/>
                    <a:gd name="connsiteX0" fmla="*/ 59532 w 559594"/>
                    <a:gd name="connsiteY0" fmla="*/ 92869 h 488156"/>
                    <a:gd name="connsiteX1" fmla="*/ 80963 w 559594"/>
                    <a:gd name="connsiteY1" fmla="*/ 219075 h 488156"/>
                    <a:gd name="connsiteX2" fmla="*/ 200025 w 559594"/>
                    <a:gd name="connsiteY2" fmla="*/ 447675 h 488156"/>
                    <a:gd name="connsiteX3" fmla="*/ 461963 w 559594"/>
                    <a:gd name="connsiteY3" fmla="*/ 192881 h 488156"/>
                    <a:gd name="connsiteX4" fmla="*/ 502445 w 559594"/>
                    <a:gd name="connsiteY4" fmla="*/ 97631 h 488156"/>
                    <a:gd name="connsiteX5" fmla="*/ 483395 w 559594"/>
                    <a:gd name="connsiteY5" fmla="*/ 0 h 488156"/>
                    <a:gd name="connsiteX6" fmla="*/ 559594 w 559594"/>
                    <a:gd name="connsiteY6" fmla="*/ 42862 h 488156"/>
                    <a:gd name="connsiteX7" fmla="*/ 535782 w 559594"/>
                    <a:gd name="connsiteY7" fmla="*/ 211930 h 488156"/>
                    <a:gd name="connsiteX8" fmla="*/ 340519 w 559594"/>
                    <a:gd name="connsiteY8" fmla="*/ 488156 h 488156"/>
                    <a:gd name="connsiteX9" fmla="*/ 116682 w 559594"/>
                    <a:gd name="connsiteY9" fmla="*/ 488156 h 488156"/>
                    <a:gd name="connsiteX10" fmla="*/ 45244 w 559594"/>
                    <a:gd name="connsiteY10" fmla="*/ 311944 h 488156"/>
                    <a:gd name="connsiteX11" fmla="*/ 16668 w 559594"/>
                    <a:gd name="connsiteY11" fmla="*/ 245269 h 488156"/>
                    <a:gd name="connsiteX12" fmla="*/ 0 w 559594"/>
                    <a:gd name="connsiteY12" fmla="*/ 171450 h 488156"/>
                    <a:gd name="connsiteX13" fmla="*/ 59532 w 559594"/>
                    <a:gd name="connsiteY13" fmla="*/ 92869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9594" h="488156">
                      <a:moveTo>
                        <a:pt x="59532" y="92869"/>
                      </a:moveTo>
                      <a:lnTo>
                        <a:pt x="80963" y="219075"/>
                      </a:lnTo>
                      <a:lnTo>
                        <a:pt x="200025" y="447675"/>
                      </a:lnTo>
                      <a:lnTo>
                        <a:pt x="461963" y="192881"/>
                      </a:lnTo>
                      <a:lnTo>
                        <a:pt x="502445" y="97631"/>
                      </a:lnTo>
                      <a:lnTo>
                        <a:pt x="483395" y="0"/>
                      </a:lnTo>
                      <a:lnTo>
                        <a:pt x="559594" y="42862"/>
                      </a:lnTo>
                      <a:lnTo>
                        <a:pt x="535782" y="211930"/>
                      </a:lnTo>
                      <a:lnTo>
                        <a:pt x="340519" y="488156"/>
                      </a:lnTo>
                      <a:lnTo>
                        <a:pt x="116682" y="488156"/>
                      </a:lnTo>
                      <a:lnTo>
                        <a:pt x="45244" y="311944"/>
                      </a:lnTo>
                      <a:lnTo>
                        <a:pt x="16668" y="245269"/>
                      </a:lnTo>
                      <a:cubicBezTo>
                        <a:pt x="-794" y="218282"/>
                        <a:pt x="5556" y="196056"/>
                        <a:pt x="0" y="171450"/>
                      </a:cubicBezTo>
                      <a:lnTo>
                        <a:pt x="59532" y="92869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86C8B1D9-4112-9586-5D94-D682A3B89A36}"/>
                  </a:ext>
                </a:extLst>
              </p:cNvPr>
              <p:cNvSpPr/>
              <p:nvPr/>
            </p:nvSpPr>
            <p:spPr>
              <a:xfrm>
                <a:off x="3847804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C2F6D690-26C1-A512-6B7D-DB4FC8BDEA88}"/>
              </a:ext>
            </a:extLst>
          </p:cNvPr>
          <p:cNvGrpSpPr/>
          <p:nvPr/>
        </p:nvGrpSpPr>
        <p:grpSpPr>
          <a:xfrm>
            <a:off x="6789394" y="631675"/>
            <a:ext cx="2736304" cy="2736304"/>
            <a:chOff x="6789394" y="631675"/>
            <a:chExt cx="2736304" cy="2736304"/>
          </a:xfrm>
        </p:grpSpPr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6BFDE62E-D2F4-326D-BB13-6B54E45C6CA0}"/>
                </a:ext>
              </a:extLst>
            </p:cNvPr>
            <p:cNvGrpSpPr/>
            <p:nvPr/>
          </p:nvGrpSpPr>
          <p:grpSpPr>
            <a:xfrm>
              <a:off x="6789394" y="631675"/>
              <a:ext cx="2736304" cy="2736304"/>
              <a:chOff x="3730383" y="3741016"/>
              <a:chExt cx="2736304" cy="2736304"/>
            </a:xfrm>
          </p:grpSpPr>
          <p:sp>
            <p:nvSpPr>
              <p:cNvPr id="452" name="四角形: 角を丸くする 451">
                <a:extLst>
                  <a:ext uri="{FF2B5EF4-FFF2-40B4-BE49-F238E27FC236}">
                    <a16:creationId xmlns:a16="http://schemas.microsoft.com/office/drawing/2014/main" id="{D8D81E45-E313-1ED9-7AAE-95DE3C541DA4}"/>
                  </a:ext>
                </a:extLst>
              </p:cNvPr>
              <p:cNvSpPr/>
              <p:nvPr/>
            </p:nvSpPr>
            <p:spPr>
              <a:xfrm>
                <a:off x="3802130" y="3789750"/>
                <a:ext cx="2638836" cy="2638836"/>
              </a:xfrm>
              <a:prstGeom prst="roundRect">
                <a:avLst>
                  <a:gd name="adj" fmla="val 497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6862968E-541A-1065-8063-690F38EAC67F}"/>
                  </a:ext>
                </a:extLst>
              </p:cNvPr>
              <p:cNvSpPr/>
              <p:nvPr/>
            </p:nvSpPr>
            <p:spPr>
              <a:xfrm>
                <a:off x="3730383" y="3741016"/>
                <a:ext cx="2736304" cy="2736304"/>
              </a:xfrm>
              <a:custGeom>
                <a:avLst/>
                <a:gdLst>
                  <a:gd name="connsiteX0" fmla="*/ 188150 w 2736304"/>
                  <a:gd name="connsiteY0" fmla="*/ 93687 h 2736304"/>
                  <a:gd name="connsiteX1" fmla="*/ 93687 w 2736304"/>
                  <a:gd name="connsiteY1" fmla="*/ 188150 h 2736304"/>
                  <a:gd name="connsiteX2" fmla="*/ 93687 w 2736304"/>
                  <a:gd name="connsiteY2" fmla="*/ 2548154 h 2736304"/>
                  <a:gd name="connsiteX3" fmla="*/ 188150 w 2736304"/>
                  <a:gd name="connsiteY3" fmla="*/ 2642617 h 2736304"/>
                  <a:gd name="connsiteX4" fmla="*/ 2548154 w 2736304"/>
                  <a:gd name="connsiteY4" fmla="*/ 2642617 h 2736304"/>
                  <a:gd name="connsiteX5" fmla="*/ 2642617 w 2736304"/>
                  <a:gd name="connsiteY5" fmla="*/ 2548154 h 2736304"/>
                  <a:gd name="connsiteX6" fmla="*/ 2642617 w 2736304"/>
                  <a:gd name="connsiteY6" fmla="*/ 188150 h 2736304"/>
                  <a:gd name="connsiteX7" fmla="*/ 2548154 w 2736304"/>
                  <a:gd name="connsiteY7" fmla="*/ 93687 h 2736304"/>
                  <a:gd name="connsiteX8" fmla="*/ 162755 w 2736304"/>
                  <a:gd name="connsiteY8" fmla="*/ 0 h 2736304"/>
                  <a:gd name="connsiteX9" fmla="*/ 2573549 w 2736304"/>
                  <a:gd name="connsiteY9" fmla="*/ 0 h 2736304"/>
                  <a:gd name="connsiteX10" fmla="*/ 2736304 w 2736304"/>
                  <a:gd name="connsiteY10" fmla="*/ 162755 h 2736304"/>
                  <a:gd name="connsiteX11" fmla="*/ 2736304 w 2736304"/>
                  <a:gd name="connsiteY11" fmla="*/ 2573549 h 2736304"/>
                  <a:gd name="connsiteX12" fmla="*/ 2573549 w 2736304"/>
                  <a:gd name="connsiteY12" fmla="*/ 2736304 h 2736304"/>
                  <a:gd name="connsiteX13" fmla="*/ 162755 w 2736304"/>
                  <a:gd name="connsiteY13" fmla="*/ 2736304 h 2736304"/>
                  <a:gd name="connsiteX14" fmla="*/ 0 w 2736304"/>
                  <a:gd name="connsiteY14" fmla="*/ 2573549 h 2736304"/>
                  <a:gd name="connsiteX15" fmla="*/ 0 w 2736304"/>
                  <a:gd name="connsiteY15" fmla="*/ 162755 h 2736304"/>
                  <a:gd name="connsiteX16" fmla="*/ 162755 w 2736304"/>
                  <a:gd name="connsiteY16" fmla="*/ 0 h 2736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736304" h="2736304">
                    <a:moveTo>
                      <a:pt x="188150" y="93687"/>
                    </a:moveTo>
                    <a:cubicBezTo>
                      <a:pt x="135980" y="93687"/>
                      <a:pt x="93687" y="135980"/>
                      <a:pt x="93687" y="188150"/>
                    </a:cubicBezTo>
                    <a:lnTo>
                      <a:pt x="93687" y="2548154"/>
                    </a:lnTo>
                    <a:cubicBezTo>
                      <a:pt x="93687" y="2600324"/>
                      <a:pt x="135980" y="2642617"/>
                      <a:pt x="188150" y="2642617"/>
                    </a:cubicBezTo>
                    <a:lnTo>
                      <a:pt x="2548154" y="2642617"/>
                    </a:lnTo>
                    <a:cubicBezTo>
                      <a:pt x="2600324" y="2642617"/>
                      <a:pt x="2642617" y="2600324"/>
                      <a:pt x="2642617" y="2548154"/>
                    </a:cubicBezTo>
                    <a:lnTo>
                      <a:pt x="2642617" y="188150"/>
                    </a:lnTo>
                    <a:cubicBezTo>
                      <a:pt x="2642617" y="135980"/>
                      <a:pt x="2600324" y="93687"/>
                      <a:pt x="2548154" y="93687"/>
                    </a:cubicBezTo>
                    <a:close/>
                    <a:moveTo>
                      <a:pt x="162755" y="0"/>
                    </a:moveTo>
                    <a:lnTo>
                      <a:pt x="2573549" y="0"/>
                    </a:lnTo>
                    <a:cubicBezTo>
                      <a:pt x="2663436" y="0"/>
                      <a:pt x="2736304" y="72868"/>
                      <a:pt x="2736304" y="162755"/>
                    </a:cubicBezTo>
                    <a:lnTo>
                      <a:pt x="2736304" y="2573549"/>
                    </a:lnTo>
                    <a:cubicBezTo>
                      <a:pt x="2736304" y="2663436"/>
                      <a:pt x="2663436" y="2736304"/>
                      <a:pt x="2573549" y="2736304"/>
                    </a:cubicBezTo>
                    <a:lnTo>
                      <a:pt x="162755" y="2736304"/>
                    </a:lnTo>
                    <a:cubicBezTo>
                      <a:pt x="72868" y="2736304"/>
                      <a:pt x="0" y="2663436"/>
                      <a:pt x="0" y="2573549"/>
                    </a:cubicBezTo>
                    <a:lnTo>
                      <a:pt x="0" y="162755"/>
                    </a:lnTo>
                    <a:cubicBezTo>
                      <a:pt x="0" y="72868"/>
                      <a:pt x="72868" y="0"/>
                      <a:pt x="162755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C9CB1AC0-5C8E-BEE7-157C-83AEE0AA68A8}"/>
                </a:ext>
              </a:extLst>
            </p:cNvPr>
            <p:cNvGrpSpPr/>
            <p:nvPr/>
          </p:nvGrpSpPr>
          <p:grpSpPr>
            <a:xfrm>
              <a:off x="6975348" y="1413797"/>
              <a:ext cx="2383416" cy="1172060"/>
              <a:chOff x="6811226" y="4434124"/>
              <a:chExt cx="2711659" cy="1333475"/>
            </a:xfrm>
          </p:grpSpPr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ABDB2312-E086-C9C4-3AC3-417306147F36}"/>
                  </a:ext>
                </a:extLst>
              </p:cNvPr>
              <p:cNvSpPr/>
              <p:nvPr/>
            </p:nvSpPr>
            <p:spPr>
              <a:xfrm>
                <a:off x="6811226" y="4434124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四角形: 角を丸くする 442">
                <a:extLst>
                  <a:ext uri="{FF2B5EF4-FFF2-40B4-BE49-F238E27FC236}">
                    <a16:creationId xmlns:a16="http://schemas.microsoft.com/office/drawing/2014/main" id="{9ECE497F-9C2F-A8E0-EE42-E7B5B8091864}"/>
                  </a:ext>
                </a:extLst>
              </p:cNvPr>
              <p:cNvSpPr/>
              <p:nvPr/>
            </p:nvSpPr>
            <p:spPr>
              <a:xfrm>
                <a:off x="6912999" y="4542294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732745C2-BCE0-5081-BD0D-EF099D2F4411}"/>
                  </a:ext>
                </a:extLst>
              </p:cNvPr>
              <p:cNvSpPr/>
              <p:nvPr/>
            </p:nvSpPr>
            <p:spPr>
              <a:xfrm>
                <a:off x="7270605" y="4853916"/>
                <a:ext cx="1042864" cy="52094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614B8DB3-0610-F1D4-39C9-4B872C4A2244}"/>
                  </a:ext>
                </a:extLst>
              </p:cNvPr>
              <p:cNvGrpSpPr/>
              <p:nvPr/>
            </p:nvGrpSpPr>
            <p:grpSpPr>
              <a:xfrm>
                <a:off x="8305103" y="4586690"/>
                <a:ext cx="1029966" cy="1076690"/>
                <a:chOff x="8452867" y="4586690"/>
                <a:chExt cx="882202" cy="922223"/>
              </a:xfrm>
            </p:grpSpPr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A97FD9FB-673B-84E5-9BBF-2927ADDCBE1B}"/>
                    </a:ext>
                  </a:extLst>
                </p:cNvPr>
                <p:cNvSpPr/>
                <p:nvPr/>
              </p:nvSpPr>
              <p:spPr>
                <a:xfrm>
                  <a:off x="8642113" y="4586690"/>
                  <a:ext cx="459790" cy="468910"/>
                </a:xfrm>
                <a:custGeom>
                  <a:avLst/>
                  <a:gdLst>
                    <a:gd name="connsiteX0" fmla="*/ 251002 w 629223"/>
                    <a:gd name="connsiteY0" fmla="*/ 0 h 641703"/>
                    <a:gd name="connsiteX1" fmla="*/ 378222 w 629223"/>
                    <a:gd name="connsiteY1" fmla="*/ 0 h 641703"/>
                    <a:gd name="connsiteX2" fmla="*/ 437841 w 629223"/>
                    <a:gd name="connsiteY2" fmla="*/ 24695 h 641703"/>
                    <a:gd name="connsiteX3" fmla="*/ 450572 w 629223"/>
                    <a:gd name="connsiteY3" fmla="*/ 43577 h 641703"/>
                    <a:gd name="connsiteX4" fmla="*/ 483192 w 629223"/>
                    <a:gd name="connsiteY4" fmla="*/ 53703 h 641703"/>
                    <a:gd name="connsiteX5" fmla="*/ 629223 w 629223"/>
                    <a:gd name="connsiteY5" fmla="*/ 274013 h 641703"/>
                    <a:gd name="connsiteX6" fmla="*/ 629223 w 629223"/>
                    <a:gd name="connsiteY6" fmla="*/ 402603 h 641703"/>
                    <a:gd name="connsiteX7" fmla="*/ 390123 w 629223"/>
                    <a:gd name="connsiteY7" fmla="*/ 641703 h 641703"/>
                    <a:gd name="connsiteX8" fmla="*/ 239100 w 629223"/>
                    <a:gd name="connsiteY8" fmla="*/ 641703 h 641703"/>
                    <a:gd name="connsiteX9" fmla="*/ 0 w 629223"/>
                    <a:gd name="connsiteY9" fmla="*/ 402603 h 641703"/>
                    <a:gd name="connsiteX10" fmla="*/ 0 w 629223"/>
                    <a:gd name="connsiteY10" fmla="*/ 274013 h 641703"/>
                    <a:gd name="connsiteX11" fmla="*/ 146031 w 629223"/>
                    <a:gd name="connsiteY11" fmla="*/ 53703 h 641703"/>
                    <a:gd name="connsiteX12" fmla="*/ 178653 w 629223"/>
                    <a:gd name="connsiteY12" fmla="*/ 43577 h 641703"/>
                    <a:gd name="connsiteX13" fmla="*/ 191383 w 629223"/>
                    <a:gd name="connsiteY13" fmla="*/ 24695 h 641703"/>
                    <a:gd name="connsiteX14" fmla="*/ 251002 w 629223"/>
                    <a:gd name="connsiteY14" fmla="*/ 0 h 641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29223" h="641703">
                      <a:moveTo>
                        <a:pt x="251002" y="0"/>
                      </a:moveTo>
                      <a:lnTo>
                        <a:pt x="378222" y="0"/>
                      </a:lnTo>
                      <a:cubicBezTo>
                        <a:pt x="401505" y="0"/>
                        <a:pt x="422583" y="9438"/>
                        <a:pt x="437841" y="24695"/>
                      </a:cubicBezTo>
                      <a:lnTo>
                        <a:pt x="450572" y="43577"/>
                      </a:lnTo>
                      <a:lnTo>
                        <a:pt x="483192" y="53703"/>
                      </a:lnTo>
                      <a:cubicBezTo>
                        <a:pt x="569008" y="90000"/>
                        <a:pt x="629223" y="174975"/>
                        <a:pt x="629223" y="274013"/>
                      </a:cubicBezTo>
                      <a:lnTo>
                        <a:pt x="629223" y="402603"/>
                      </a:lnTo>
                      <a:cubicBezTo>
                        <a:pt x="629223" y="534654"/>
                        <a:pt x="522174" y="641703"/>
                        <a:pt x="390123" y="641703"/>
                      </a:cubicBezTo>
                      <a:lnTo>
                        <a:pt x="239100" y="641703"/>
                      </a:lnTo>
                      <a:cubicBezTo>
                        <a:pt x="107049" y="641703"/>
                        <a:pt x="0" y="534654"/>
                        <a:pt x="0" y="402603"/>
                      </a:cubicBezTo>
                      <a:lnTo>
                        <a:pt x="0" y="274013"/>
                      </a:lnTo>
                      <a:cubicBezTo>
                        <a:pt x="0" y="174975"/>
                        <a:pt x="60215" y="90000"/>
                        <a:pt x="146031" y="53703"/>
                      </a:cubicBezTo>
                      <a:lnTo>
                        <a:pt x="178653" y="43577"/>
                      </a:lnTo>
                      <a:lnTo>
                        <a:pt x="191383" y="24695"/>
                      </a:lnTo>
                      <a:cubicBezTo>
                        <a:pt x="206641" y="9438"/>
                        <a:pt x="227720" y="0"/>
                        <a:pt x="25100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06DE3334-D298-98AD-A55D-985EBDD786F8}"/>
                    </a:ext>
                  </a:extLst>
                </p:cNvPr>
                <p:cNvSpPr/>
                <p:nvPr/>
              </p:nvSpPr>
              <p:spPr>
                <a:xfrm>
                  <a:off x="8452867" y="5094782"/>
                  <a:ext cx="882202" cy="414131"/>
                </a:xfrm>
                <a:custGeom>
                  <a:avLst/>
                  <a:gdLst>
                    <a:gd name="connsiteX0" fmla="*/ 0 w 1207293"/>
                    <a:gd name="connsiteY0" fmla="*/ 414338 h 566738"/>
                    <a:gd name="connsiteX1" fmla="*/ 0 w 1207293"/>
                    <a:gd name="connsiteY1" fmla="*/ 414338 h 566738"/>
                    <a:gd name="connsiteX2" fmla="*/ 216693 w 1207293"/>
                    <a:gd name="connsiteY2" fmla="*/ 566738 h 566738"/>
                    <a:gd name="connsiteX3" fmla="*/ 988218 w 1207293"/>
                    <a:gd name="connsiteY3" fmla="*/ 566738 h 566738"/>
                    <a:gd name="connsiteX4" fmla="*/ 1207293 w 1207293"/>
                    <a:gd name="connsiteY4" fmla="*/ 347663 h 566738"/>
                    <a:gd name="connsiteX5" fmla="*/ 966787 w 1207293"/>
                    <a:gd name="connsiteY5" fmla="*/ 269081 h 566738"/>
                    <a:gd name="connsiteX6" fmla="*/ 831056 w 1207293"/>
                    <a:gd name="connsiteY6" fmla="*/ 107156 h 566738"/>
                    <a:gd name="connsiteX7" fmla="*/ 771525 w 1207293"/>
                    <a:gd name="connsiteY7" fmla="*/ 0 h 566738"/>
                    <a:gd name="connsiteX8" fmla="*/ 330993 w 1207293"/>
                    <a:gd name="connsiteY8" fmla="*/ 0 h 566738"/>
                    <a:gd name="connsiteX9" fmla="*/ 319087 w 1207293"/>
                    <a:gd name="connsiteY9" fmla="*/ 133350 h 566738"/>
                    <a:gd name="connsiteX10" fmla="*/ 0 w 1207293"/>
                    <a:gd name="connsiteY10" fmla="*/ 414338 h 566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7293" h="566738">
                      <a:moveTo>
                        <a:pt x="0" y="414338"/>
                      </a:moveTo>
                      <a:lnTo>
                        <a:pt x="0" y="414338"/>
                      </a:lnTo>
                      <a:lnTo>
                        <a:pt x="216693" y="566738"/>
                      </a:lnTo>
                      <a:lnTo>
                        <a:pt x="988218" y="566738"/>
                      </a:lnTo>
                      <a:lnTo>
                        <a:pt x="1207293" y="347663"/>
                      </a:lnTo>
                      <a:lnTo>
                        <a:pt x="966787" y="269081"/>
                      </a:lnTo>
                      <a:lnTo>
                        <a:pt x="831056" y="107156"/>
                      </a:lnTo>
                      <a:lnTo>
                        <a:pt x="771525" y="0"/>
                      </a:lnTo>
                      <a:lnTo>
                        <a:pt x="330993" y="0"/>
                      </a:lnTo>
                      <a:lnTo>
                        <a:pt x="319087" y="133350"/>
                      </a:lnTo>
                      <a:lnTo>
                        <a:pt x="0" y="41433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C13AA3FF-25D9-D44C-A801-0A0BABBDF058}"/>
                    </a:ext>
                  </a:extLst>
                </p:cNvPr>
                <p:cNvSpPr/>
                <p:nvPr/>
              </p:nvSpPr>
              <p:spPr>
                <a:xfrm>
                  <a:off x="8687773" y="5141764"/>
                  <a:ext cx="354969" cy="367149"/>
                </a:xfrm>
                <a:custGeom>
                  <a:avLst/>
                  <a:gdLst>
                    <a:gd name="connsiteX0" fmla="*/ 0 w 485775"/>
                    <a:gd name="connsiteY0" fmla="*/ 66675 h 502444"/>
                    <a:gd name="connsiteX1" fmla="*/ 23813 w 485775"/>
                    <a:gd name="connsiteY1" fmla="*/ 433387 h 502444"/>
                    <a:gd name="connsiteX2" fmla="*/ 73819 w 485775"/>
                    <a:gd name="connsiteY2" fmla="*/ 502444 h 502444"/>
                    <a:gd name="connsiteX3" fmla="*/ 104775 w 485775"/>
                    <a:gd name="connsiteY3" fmla="*/ 502444 h 502444"/>
                    <a:gd name="connsiteX4" fmla="*/ 381000 w 485775"/>
                    <a:gd name="connsiteY4" fmla="*/ 183356 h 502444"/>
                    <a:gd name="connsiteX5" fmla="*/ 485775 w 485775"/>
                    <a:gd name="connsiteY5" fmla="*/ 88106 h 502444"/>
                    <a:gd name="connsiteX6" fmla="*/ 461963 w 485775"/>
                    <a:gd name="connsiteY6" fmla="*/ 0 h 502444"/>
                    <a:gd name="connsiteX7" fmla="*/ 0 w 485775"/>
                    <a:gd name="connsiteY7" fmla="*/ 66675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775" h="502444">
                      <a:moveTo>
                        <a:pt x="0" y="66675"/>
                      </a:moveTo>
                      <a:lnTo>
                        <a:pt x="23813" y="433387"/>
                      </a:lnTo>
                      <a:lnTo>
                        <a:pt x="73819" y="502444"/>
                      </a:lnTo>
                      <a:lnTo>
                        <a:pt x="104775" y="502444"/>
                      </a:lnTo>
                      <a:lnTo>
                        <a:pt x="381000" y="183356"/>
                      </a:lnTo>
                      <a:lnTo>
                        <a:pt x="485775" y="88106"/>
                      </a:lnTo>
                      <a:lnTo>
                        <a:pt x="461963" y="0"/>
                      </a:lnTo>
                      <a:lnTo>
                        <a:pt x="0" y="66675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804BEB9B-288E-5D95-F22C-7EDF5A64041B}"/>
                    </a:ext>
                  </a:extLst>
                </p:cNvPr>
                <p:cNvSpPr/>
                <p:nvPr/>
              </p:nvSpPr>
              <p:spPr>
                <a:xfrm>
                  <a:off x="8673852" y="5314028"/>
                  <a:ext cx="252307" cy="116582"/>
                </a:xfrm>
                <a:custGeom>
                  <a:avLst/>
                  <a:gdLst>
                    <a:gd name="connsiteX0" fmla="*/ 0 w 311944"/>
                    <a:gd name="connsiteY0" fmla="*/ 57150 h 154781"/>
                    <a:gd name="connsiteX1" fmla="*/ 183357 w 311944"/>
                    <a:gd name="connsiteY1" fmla="*/ 0 h 154781"/>
                    <a:gd name="connsiteX2" fmla="*/ 311944 w 311944"/>
                    <a:gd name="connsiteY2" fmla="*/ 33337 h 154781"/>
                    <a:gd name="connsiteX3" fmla="*/ 300038 w 311944"/>
                    <a:gd name="connsiteY3" fmla="*/ 140493 h 154781"/>
                    <a:gd name="connsiteX4" fmla="*/ 209550 w 311944"/>
                    <a:gd name="connsiteY4" fmla="*/ 107156 h 154781"/>
                    <a:gd name="connsiteX5" fmla="*/ 128588 w 311944"/>
                    <a:gd name="connsiteY5" fmla="*/ 107156 h 154781"/>
                    <a:gd name="connsiteX6" fmla="*/ 23813 w 311944"/>
                    <a:gd name="connsiteY6" fmla="*/ 154781 h 154781"/>
                    <a:gd name="connsiteX7" fmla="*/ 0 w 311944"/>
                    <a:gd name="connsiteY7" fmla="*/ 57150 h 15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1944" h="154781">
                      <a:moveTo>
                        <a:pt x="0" y="57150"/>
                      </a:moveTo>
                      <a:lnTo>
                        <a:pt x="183357" y="0"/>
                      </a:lnTo>
                      <a:lnTo>
                        <a:pt x="311944" y="33337"/>
                      </a:lnTo>
                      <a:lnTo>
                        <a:pt x="300038" y="140493"/>
                      </a:lnTo>
                      <a:lnTo>
                        <a:pt x="209550" y="107156"/>
                      </a:lnTo>
                      <a:lnTo>
                        <a:pt x="128588" y="107156"/>
                      </a:lnTo>
                      <a:lnTo>
                        <a:pt x="23813" y="154781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53105433-A6D2-FF3F-0C85-9B8720FE200A}"/>
                    </a:ext>
                  </a:extLst>
                </p:cNvPr>
                <p:cNvSpPr/>
                <p:nvPr/>
              </p:nvSpPr>
              <p:spPr>
                <a:xfrm>
                  <a:off x="8623861" y="4690641"/>
                  <a:ext cx="489788" cy="626867"/>
                </a:xfrm>
                <a:custGeom>
                  <a:avLst/>
                  <a:gdLst>
                    <a:gd name="connsiteX0" fmla="*/ 203901 w 670275"/>
                    <a:gd name="connsiteY0" fmla="*/ 0 h 857868"/>
                    <a:gd name="connsiteX1" fmla="*/ 428971 w 670275"/>
                    <a:gd name="connsiteY1" fmla="*/ 0 h 857868"/>
                    <a:gd name="connsiteX2" fmla="*/ 608735 w 670275"/>
                    <a:gd name="connsiteY2" fmla="*/ 179764 h 857868"/>
                    <a:gd name="connsiteX3" fmla="*/ 608735 w 670275"/>
                    <a:gd name="connsiteY3" fmla="*/ 278754 h 857868"/>
                    <a:gd name="connsiteX4" fmla="*/ 618140 w 670275"/>
                    <a:gd name="connsiteY4" fmla="*/ 278754 h 857868"/>
                    <a:gd name="connsiteX5" fmla="*/ 670275 w 670275"/>
                    <a:gd name="connsiteY5" fmla="*/ 330889 h 857868"/>
                    <a:gd name="connsiteX6" fmla="*/ 670275 w 670275"/>
                    <a:gd name="connsiteY6" fmla="*/ 441522 h 857868"/>
                    <a:gd name="connsiteX7" fmla="*/ 608735 w 670275"/>
                    <a:gd name="connsiteY7" fmla="*/ 503062 h 857868"/>
                    <a:gd name="connsiteX8" fmla="*/ 607831 w 670275"/>
                    <a:gd name="connsiteY8" fmla="*/ 502880 h 857868"/>
                    <a:gd name="connsiteX9" fmla="*/ 604972 w 670275"/>
                    <a:gd name="connsiteY9" fmla="*/ 531246 h 857868"/>
                    <a:gd name="connsiteX10" fmla="*/ 487190 w 670275"/>
                    <a:gd name="connsiteY10" fmla="*/ 667910 h 857868"/>
                    <a:gd name="connsiteX11" fmla="*/ 485460 w 670275"/>
                    <a:gd name="connsiteY11" fmla="*/ 668215 h 857868"/>
                    <a:gd name="connsiteX12" fmla="*/ 266057 w 670275"/>
                    <a:gd name="connsiteY12" fmla="*/ 857868 h 857868"/>
                    <a:gd name="connsiteX13" fmla="*/ 89845 w 670275"/>
                    <a:gd name="connsiteY13" fmla="*/ 703087 h 857868"/>
                    <a:gd name="connsiteX14" fmla="*/ 92590 w 670275"/>
                    <a:gd name="connsiteY14" fmla="*/ 634468 h 857868"/>
                    <a:gd name="connsiteX15" fmla="*/ 78392 w 670275"/>
                    <a:gd name="connsiteY15" fmla="*/ 624896 h 857868"/>
                    <a:gd name="connsiteX16" fmla="*/ 24137 w 670275"/>
                    <a:gd name="connsiteY16" fmla="*/ 493914 h 857868"/>
                    <a:gd name="connsiteX17" fmla="*/ 24137 w 670275"/>
                    <a:gd name="connsiteY17" fmla="*/ 407826 h 857868"/>
                    <a:gd name="connsiteX18" fmla="*/ 12111 w 670275"/>
                    <a:gd name="connsiteY18" fmla="*/ 402845 h 857868"/>
                    <a:gd name="connsiteX19" fmla="*/ 0 w 670275"/>
                    <a:gd name="connsiteY19" fmla="*/ 373605 h 857868"/>
                    <a:gd name="connsiteX20" fmla="*/ 0 w 670275"/>
                    <a:gd name="connsiteY20" fmla="*/ 301607 h 857868"/>
                    <a:gd name="connsiteX21" fmla="*/ 10261 w 670275"/>
                    <a:gd name="connsiteY21" fmla="*/ 276837 h 857868"/>
                    <a:gd name="connsiteX22" fmla="*/ 24137 w 670275"/>
                    <a:gd name="connsiteY22" fmla="*/ 271089 h 857868"/>
                    <a:gd name="connsiteX23" fmla="*/ 24137 w 670275"/>
                    <a:gd name="connsiteY23" fmla="*/ 179764 h 857868"/>
                    <a:gd name="connsiteX24" fmla="*/ 203901 w 670275"/>
                    <a:gd name="connsiteY24" fmla="*/ 0 h 857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70275" h="857868">
                      <a:moveTo>
                        <a:pt x="203901" y="0"/>
                      </a:moveTo>
                      <a:lnTo>
                        <a:pt x="428971" y="0"/>
                      </a:lnTo>
                      <a:cubicBezTo>
                        <a:pt x="528252" y="0"/>
                        <a:pt x="608735" y="80483"/>
                        <a:pt x="608735" y="179764"/>
                      </a:cubicBezTo>
                      <a:lnTo>
                        <a:pt x="608735" y="278754"/>
                      </a:lnTo>
                      <a:lnTo>
                        <a:pt x="618140" y="278754"/>
                      </a:lnTo>
                      <a:cubicBezTo>
                        <a:pt x="646933" y="278754"/>
                        <a:pt x="670275" y="302096"/>
                        <a:pt x="670275" y="330889"/>
                      </a:cubicBezTo>
                      <a:lnTo>
                        <a:pt x="670275" y="441522"/>
                      </a:lnTo>
                      <a:cubicBezTo>
                        <a:pt x="670275" y="475510"/>
                        <a:pt x="642723" y="503062"/>
                        <a:pt x="608735" y="503062"/>
                      </a:cubicBezTo>
                      <a:lnTo>
                        <a:pt x="607831" y="502880"/>
                      </a:lnTo>
                      <a:lnTo>
                        <a:pt x="604972" y="531246"/>
                      </a:lnTo>
                      <a:cubicBezTo>
                        <a:pt x="592017" y="594553"/>
                        <a:pt x="546768" y="646096"/>
                        <a:pt x="487190" y="667910"/>
                      </a:cubicBezTo>
                      <a:lnTo>
                        <a:pt x="485460" y="668215"/>
                      </a:lnTo>
                      <a:lnTo>
                        <a:pt x="266057" y="857868"/>
                      </a:lnTo>
                      <a:lnTo>
                        <a:pt x="89845" y="703087"/>
                      </a:lnTo>
                      <a:lnTo>
                        <a:pt x="92590" y="634468"/>
                      </a:lnTo>
                      <a:lnTo>
                        <a:pt x="78392" y="624896"/>
                      </a:lnTo>
                      <a:cubicBezTo>
                        <a:pt x="44870" y="591375"/>
                        <a:pt x="24137" y="545066"/>
                        <a:pt x="24137" y="493914"/>
                      </a:cubicBezTo>
                      <a:lnTo>
                        <a:pt x="24137" y="407826"/>
                      </a:lnTo>
                      <a:lnTo>
                        <a:pt x="12111" y="402845"/>
                      </a:lnTo>
                      <a:cubicBezTo>
                        <a:pt x="4628" y="395362"/>
                        <a:pt x="0" y="385024"/>
                        <a:pt x="0" y="373605"/>
                      </a:cubicBezTo>
                      <a:lnTo>
                        <a:pt x="0" y="301607"/>
                      </a:lnTo>
                      <a:cubicBezTo>
                        <a:pt x="0" y="291934"/>
                        <a:pt x="3921" y="283176"/>
                        <a:pt x="10261" y="276837"/>
                      </a:cubicBezTo>
                      <a:lnTo>
                        <a:pt x="24137" y="271089"/>
                      </a:lnTo>
                      <a:lnTo>
                        <a:pt x="24137" y="179764"/>
                      </a:lnTo>
                      <a:cubicBezTo>
                        <a:pt x="24137" y="80483"/>
                        <a:pt x="104620" y="0"/>
                        <a:pt x="20390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6E67989B-5AA7-9F0B-4B72-8AD9CCA3BD6E}"/>
                  </a:ext>
                </a:extLst>
              </p:cNvPr>
              <p:cNvSpPr/>
              <p:nvPr/>
            </p:nvSpPr>
            <p:spPr>
              <a:xfrm>
                <a:off x="6927554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8700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E83BE092-BF50-921E-D03D-882AD342E874}"/>
              </a:ext>
            </a:extLst>
          </p:cNvPr>
          <p:cNvSpPr txBox="1"/>
          <p:nvPr/>
        </p:nvSpPr>
        <p:spPr>
          <a:xfrm>
            <a:off x="3706516" y="211844"/>
            <a:ext cx="2492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新紙幣利用不可マーク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42ED068-6D4C-4E22-98F1-DE5244590A74}"/>
              </a:ext>
            </a:extLst>
          </p:cNvPr>
          <p:cNvGrpSpPr/>
          <p:nvPr/>
        </p:nvGrpSpPr>
        <p:grpSpPr>
          <a:xfrm>
            <a:off x="638568" y="3731653"/>
            <a:ext cx="2736304" cy="2736304"/>
            <a:chOff x="638568" y="3731653"/>
            <a:chExt cx="2736304" cy="2736304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14A7C14B-A162-7208-BB18-7D81B34FC7E0}"/>
                </a:ext>
              </a:extLst>
            </p:cNvPr>
            <p:cNvSpPr/>
            <p:nvPr/>
          </p:nvSpPr>
          <p:spPr>
            <a:xfrm>
              <a:off x="710315" y="3780387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9F79A4-D453-221C-5D67-7280270BB2DE}"/>
                </a:ext>
              </a:extLst>
            </p:cNvPr>
            <p:cNvSpPr/>
            <p:nvPr/>
          </p:nvSpPr>
          <p:spPr>
            <a:xfrm>
              <a:off x="638568" y="3731653"/>
              <a:ext cx="2736304" cy="2736304"/>
            </a:xfrm>
            <a:custGeom>
              <a:avLst/>
              <a:gdLst>
                <a:gd name="connsiteX0" fmla="*/ 188150 w 2736304"/>
                <a:gd name="connsiteY0" fmla="*/ 93687 h 2736304"/>
                <a:gd name="connsiteX1" fmla="*/ 93687 w 2736304"/>
                <a:gd name="connsiteY1" fmla="*/ 188150 h 2736304"/>
                <a:gd name="connsiteX2" fmla="*/ 93687 w 2736304"/>
                <a:gd name="connsiteY2" fmla="*/ 2548154 h 2736304"/>
                <a:gd name="connsiteX3" fmla="*/ 188150 w 2736304"/>
                <a:gd name="connsiteY3" fmla="*/ 2642617 h 2736304"/>
                <a:gd name="connsiteX4" fmla="*/ 2548154 w 2736304"/>
                <a:gd name="connsiteY4" fmla="*/ 2642617 h 2736304"/>
                <a:gd name="connsiteX5" fmla="*/ 2642617 w 2736304"/>
                <a:gd name="connsiteY5" fmla="*/ 2548154 h 2736304"/>
                <a:gd name="connsiteX6" fmla="*/ 2642617 w 2736304"/>
                <a:gd name="connsiteY6" fmla="*/ 188150 h 2736304"/>
                <a:gd name="connsiteX7" fmla="*/ 2548154 w 2736304"/>
                <a:gd name="connsiteY7" fmla="*/ 93687 h 2736304"/>
                <a:gd name="connsiteX8" fmla="*/ 162755 w 2736304"/>
                <a:gd name="connsiteY8" fmla="*/ 0 h 2736304"/>
                <a:gd name="connsiteX9" fmla="*/ 2573549 w 2736304"/>
                <a:gd name="connsiteY9" fmla="*/ 0 h 2736304"/>
                <a:gd name="connsiteX10" fmla="*/ 2736304 w 2736304"/>
                <a:gd name="connsiteY10" fmla="*/ 162755 h 2736304"/>
                <a:gd name="connsiteX11" fmla="*/ 2736304 w 2736304"/>
                <a:gd name="connsiteY11" fmla="*/ 2573549 h 2736304"/>
                <a:gd name="connsiteX12" fmla="*/ 2573549 w 2736304"/>
                <a:gd name="connsiteY12" fmla="*/ 2736304 h 2736304"/>
                <a:gd name="connsiteX13" fmla="*/ 162755 w 2736304"/>
                <a:gd name="connsiteY13" fmla="*/ 2736304 h 2736304"/>
                <a:gd name="connsiteX14" fmla="*/ 0 w 2736304"/>
                <a:gd name="connsiteY14" fmla="*/ 2573549 h 2736304"/>
                <a:gd name="connsiteX15" fmla="*/ 0 w 2736304"/>
                <a:gd name="connsiteY15" fmla="*/ 162755 h 2736304"/>
                <a:gd name="connsiteX16" fmla="*/ 162755 w 2736304"/>
                <a:gd name="connsiteY16" fmla="*/ 0 h 273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36304" h="2736304">
                  <a:moveTo>
                    <a:pt x="188150" y="93687"/>
                  </a:moveTo>
                  <a:cubicBezTo>
                    <a:pt x="135980" y="93687"/>
                    <a:pt x="93687" y="135980"/>
                    <a:pt x="93687" y="188150"/>
                  </a:cubicBezTo>
                  <a:lnTo>
                    <a:pt x="93687" y="2548154"/>
                  </a:lnTo>
                  <a:cubicBezTo>
                    <a:pt x="93687" y="2600324"/>
                    <a:pt x="135980" y="2642617"/>
                    <a:pt x="188150" y="2642617"/>
                  </a:cubicBezTo>
                  <a:lnTo>
                    <a:pt x="2548154" y="2642617"/>
                  </a:lnTo>
                  <a:cubicBezTo>
                    <a:pt x="2600324" y="2642617"/>
                    <a:pt x="2642617" y="2600324"/>
                    <a:pt x="2642617" y="2548154"/>
                  </a:cubicBezTo>
                  <a:lnTo>
                    <a:pt x="2642617" y="188150"/>
                  </a:lnTo>
                  <a:cubicBezTo>
                    <a:pt x="2642617" y="135980"/>
                    <a:pt x="2600324" y="93687"/>
                    <a:pt x="2548154" y="93687"/>
                  </a:cubicBezTo>
                  <a:close/>
                  <a:moveTo>
                    <a:pt x="162755" y="0"/>
                  </a:moveTo>
                  <a:lnTo>
                    <a:pt x="2573549" y="0"/>
                  </a:lnTo>
                  <a:cubicBezTo>
                    <a:pt x="2663436" y="0"/>
                    <a:pt x="2736304" y="72868"/>
                    <a:pt x="2736304" y="162755"/>
                  </a:cubicBezTo>
                  <a:lnTo>
                    <a:pt x="2736304" y="2573549"/>
                  </a:lnTo>
                  <a:cubicBezTo>
                    <a:pt x="2736304" y="2663436"/>
                    <a:pt x="2663436" y="2736304"/>
                    <a:pt x="2573549" y="2736304"/>
                  </a:cubicBezTo>
                  <a:lnTo>
                    <a:pt x="162755" y="2736304"/>
                  </a:lnTo>
                  <a:cubicBezTo>
                    <a:pt x="72868" y="2736304"/>
                    <a:pt x="0" y="2663436"/>
                    <a:pt x="0" y="2573549"/>
                  </a:cubicBezTo>
                  <a:lnTo>
                    <a:pt x="0" y="162755"/>
                  </a:lnTo>
                  <a:cubicBezTo>
                    <a:pt x="0" y="72868"/>
                    <a:pt x="72868" y="0"/>
                    <a:pt x="16275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35ED1A6-EFF4-D555-61B6-D062D4D94644}"/>
                </a:ext>
              </a:extLst>
            </p:cNvPr>
            <p:cNvGrpSpPr/>
            <p:nvPr/>
          </p:nvGrpSpPr>
          <p:grpSpPr>
            <a:xfrm>
              <a:off x="858229" y="3911293"/>
              <a:ext cx="1472828" cy="724272"/>
              <a:chOff x="1368152" y="860176"/>
              <a:chExt cx="3710905" cy="1824861"/>
            </a:xfrm>
          </p:grpSpPr>
          <p:sp>
            <p:nvSpPr>
              <p:cNvPr id="300" name="正方形/長方形 299">
                <a:extLst>
                  <a:ext uri="{FF2B5EF4-FFF2-40B4-BE49-F238E27FC236}">
                    <a16:creationId xmlns:a16="http://schemas.microsoft.com/office/drawing/2014/main" id="{40053AFC-4EAC-CE8D-FFAA-EDEC7AC84AC9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四角形: 角を丸くする 300">
                <a:extLst>
                  <a:ext uri="{FF2B5EF4-FFF2-40B4-BE49-F238E27FC236}">
                    <a16:creationId xmlns:a16="http://schemas.microsoft.com/office/drawing/2014/main" id="{FA9D37FE-6F31-C97A-03B6-2AE17E9D4DC3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F79990BB-EAE5-FEA7-B823-BF0EC214421A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8A60F330-2575-CF88-A9EE-59F4A48BC767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69EEC64E-802E-002F-8CFC-FA065637376F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四角形: 角を丸くする 304">
                <a:extLst>
                  <a:ext uri="{FF2B5EF4-FFF2-40B4-BE49-F238E27FC236}">
                    <a16:creationId xmlns:a16="http://schemas.microsoft.com/office/drawing/2014/main" id="{3BE11609-DE84-797C-14B4-DDFEA330AB67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B1FE7F2F-1F21-AE2F-705B-9328BC42CE34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角を丸くする 306">
                <a:extLst>
                  <a:ext uri="{FF2B5EF4-FFF2-40B4-BE49-F238E27FC236}">
                    <a16:creationId xmlns:a16="http://schemas.microsoft.com/office/drawing/2014/main" id="{09470E37-CB35-F592-2F4B-DC950EA2AEF8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0248EFDA-1D2F-8AD7-E3AB-1ED53AC479C9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3FA245D5-F1CA-10E7-04F1-9F3001AF3102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C02B492C-C265-18F4-6ACC-8B2C2C8FD37D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1C858B19-7997-AB26-C24F-2664197CD226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F89992AD-6E6B-CA3E-EE57-F9B6752A2A67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06422EBD-8504-D859-035F-73B6CDB83787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9BB7FCA4-B192-2F3E-30F9-2649FE1949BA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5516426-80FD-F049-4835-CAD9FC029126}"/>
                </a:ext>
              </a:extLst>
            </p:cNvPr>
            <p:cNvGrpSpPr/>
            <p:nvPr/>
          </p:nvGrpSpPr>
          <p:grpSpPr>
            <a:xfrm>
              <a:off x="1691462" y="4728383"/>
              <a:ext cx="1472828" cy="724272"/>
              <a:chOff x="1368152" y="2658239"/>
              <a:chExt cx="3710905" cy="1824861"/>
            </a:xfrm>
          </p:grpSpPr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8CC5F8E9-6CE8-742D-4601-FDD9324D4477}"/>
                  </a:ext>
                </a:extLst>
              </p:cNvPr>
              <p:cNvSpPr/>
              <p:nvPr/>
            </p:nvSpPr>
            <p:spPr>
              <a:xfrm>
                <a:off x="1368152" y="2658239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AF787126-7CBC-61B7-E883-433F645C78FB}"/>
                  </a:ext>
                </a:extLst>
              </p:cNvPr>
              <p:cNvSpPr/>
              <p:nvPr/>
            </p:nvSpPr>
            <p:spPr>
              <a:xfrm>
                <a:off x="1507429" y="2806270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D976F724-E46F-BD51-3BFE-5F198DF8F567}"/>
                  </a:ext>
                </a:extLst>
              </p:cNvPr>
              <p:cNvSpPr/>
              <p:nvPr/>
            </p:nvSpPr>
            <p:spPr>
              <a:xfrm>
                <a:off x="1685751" y="2991820"/>
                <a:ext cx="674861" cy="64721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E250F372-C0AC-8C28-366E-B4457AE16E0E}"/>
                  </a:ext>
                </a:extLst>
              </p:cNvPr>
              <p:cNvSpPr/>
              <p:nvPr/>
            </p:nvSpPr>
            <p:spPr>
              <a:xfrm>
                <a:off x="3738389" y="4158632"/>
                <a:ext cx="674861" cy="64721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47888544-2750-2672-EC19-34900435CE19}"/>
                  </a:ext>
                </a:extLst>
              </p:cNvPr>
              <p:cNvSpPr/>
              <p:nvPr/>
            </p:nvSpPr>
            <p:spPr>
              <a:xfrm>
                <a:off x="1499633" y="2723062"/>
                <a:ext cx="624855" cy="150344"/>
              </a:xfrm>
              <a:custGeom>
                <a:avLst/>
                <a:gdLst>
                  <a:gd name="connsiteX0" fmla="*/ 479877 w 624855"/>
                  <a:gd name="connsiteY0" fmla="*/ 0 h 150344"/>
                  <a:gd name="connsiteX1" fmla="*/ 599797 w 624855"/>
                  <a:gd name="connsiteY1" fmla="*/ 0 h 150344"/>
                  <a:gd name="connsiteX2" fmla="*/ 624855 w 624855"/>
                  <a:gd name="connsiteY2" fmla="*/ 25058 h 150344"/>
                  <a:gd name="connsiteX3" fmla="*/ 624855 w 624855"/>
                  <a:gd name="connsiteY3" fmla="*/ 125286 h 150344"/>
                  <a:gd name="connsiteX4" fmla="*/ 599797 w 624855"/>
                  <a:gd name="connsiteY4" fmla="*/ 150344 h 150344"/>
                  <a:gd name="connsiteX5" fmla="*/ 479877 w 624855"/>
                  <a:gd name="connsiteY5" fmla="*/ 150344 h 150344"/>
                  <a:gd name="connsiteX6" fmla="*/ 454819 w 624855"/>
                  <a:gd name="connsiteY6" fmla="*/ 125286 h 150344"/>
                  <a:gd name="connsiteX7" fmla="*/ 454819 w 624855"/>
                  <a:gd name="connsiteY7" fmla="*/ 25058 h 150344"/>
                  <a:gd name="connsiteX8" fmla="*/ 479877 w 624855"/>
                  <a:gd name="connsiteY8" fmla="*/ 0 h 150344"/>
                  <a:gd name="connsiteX9" fmla="*/ 252468 w 624855"/>
                  <a:gd name="connsiteY9" fmla="*/ 0 h 150344"/>
                  <a:gd name="connsiteX10" fmla="*/ 372388 w 624855"/>
                  <a:gd name="connsiteY10" fmla="*/ 0 h 150344"/>
                  <a:gd name="connsiteX11" fmla="*/ 397446 w 624855"/>
                  <a:gd name="connsiteY11" fmla="*/ 25058 h 150344"/>
                  <a:gd name="connsiteX12" fmla="*/ 397446 w 624855"/>
                  <a:gd name="connsiteY12" fmla="*/ 125286 h 150344"/>
                  <a:gd name="connsiteX13" fmla="*/ 372388 w 624855"/>
                  <a:gd name="connsiteY13" fmla="*/ 150344 h 150344"/>
                  <a:gd name="connsiteX14" fmla="*/ 252468 w 624855"/>
                  <a:gd name="connsiteY14" fmla="*/ 150344 h 150344"/>
                  <a:gd name="connsiteX15" fmla="*/ 227410 w 624855"/>
                  <a:gd name="connsiteY15" fmla="*/ 125286 h 150344"/>
                  <a:gd name="connsiteX16" fmla="*/ 227410 w 624855"/>
                  <a:gd name="connsiteY16" fmla="*/ 25058 h 150344"/>
                  <a:gd name="connsiteX17" fmla="*/ 252468 w 624855"/>
                  <a:gd name="connsiteY17" fmla="*/ 0 h 150344"/>
                  <a:gd name="connsiteX18" fmla="*/ 25058 w 624855"/>
                  <a:gd name="connsiteY18" fmla="*/ 0 h 150344"/>
                  <a:gd name="connsiteX19" fmla="*/ 144978 w 624855"/>
                  <a:gd name="connsiteY19" fmla="*/ 0 h 150344"/>
                  <a:gd name="connsiteX20" fmla="*/ 170036 w 624855"/>
                  <a:gd name="connsiteY20" fmla="*/ 25058 h 150344"/>
                  <a:gd name="connsiteX21" fmla="*/ 170036 w 624855"/>
                  <a:gd name="connsiteY21" fmla="*/ 125286 h 150344"/>
                  <a:gd name="connsiteX22" fmla="*/ 144978 w 624855"/>
                  <a:gd name="connsiteY22" fmla="*/ 150344 h 150344"/>
                  <a:gd name="connsiteX23" fmla="*/ 25058 w 624855"/>
                  <a:gd name="connsiteY23" fmla="*/ 150344 h 150344"/>
                  <a:gd name="connsiteX24" fmla="*/ 0 w 624855"/>
                  <a:gd name="connsiteY24" fmla="*/ 125286 h 150344"/>
                  <a:gd name="connsiteX25" fmla="*/ 0 w 624855"/>
                  <a:gd name="connsiteY25" fmla="*/ 25058 h 150344"/>
                  <a:gd name="connsiteX26" fmla="*/ 25058 w 624855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24855" h="150344">
                    <a:moveTo>
                      <a:pt x="479877" y="0"/>
                    </a:moveTo>
                    <a:lnTo>
                      <a:pt x="599797" y="0"/>
                    </a:lnTo>
                    <a:cubicBezTo>
                      <a:pt x="613636" y="0"/>
                      <a:pt x="624855" y="11219"/>
                      <a:pt x="624855" y="25058"/>
                    </a:cubicBezTo>
                    <a:lnTo>
                      <a:pt x="624855" y="125286"/>
                    </a:lnTo>
                    <a:cubicBezTo>
                      <a:pt x="624855" y="139125"/>
                      <a:pt x="613636" y="150344"/>
                      <a:pt x="599797" y="150344"/>
                    </a:cubicBezTo>
                    <a:lnTo>
                      <a:pt x="479877" y="150344"/>
                    </a:lnTo>
                    <a:cubicBezTo>
                      <a:pt x="466038" y="150344"/>
                      <a:pt x="454819" y="139125"/>
                      <a:pt x="454819" y="125286"/>
                    </a:cubicBezTo>
                    <a:lnTo>
                      <a:pt x="454819" y="25058"/>
                    </a:lnTo>
                    <a:cubicBezTo>
                      <a:pt x="454819" y="11219"/>
                      <a:pt x="466038" y="0"/>
                      <a:pt x="479877" y="0"/>
                    </a:cubicBezTo>
                    <a:close/>
                    <a:moveTo>
                      <a:pt x="252468" y="0"/>
                    </a:moveTo>
                    <a:lnTo>
                      <a:pt x="372388" y="0"/>
                    </a:lnTo>
                    <a:cubicBezTo>
                      <a:pt x="386227" y="0"/>
                      <a:pt x="397446" y="11219"/>
                      <a:pt x="397446" y="25058"/>
                    </a:cubicBezTo>
                    <a:lnTo>
                      <a:pt x="397446" y="125286"/>
                    </a:lnTo>
                    <a:cubicBezTo>
                      <a:pt x="397446" y="139125"/>
                      <a:pt x="386227" y="150344"/>
                      <a:pt x="372388" y="150344"/>
                    </a:cubicBezTo>
                    <a:lnTo>
                      <a:pt x="252468" y="150344"/>
                    </a:lnTo>
                    <a:cubicBezTo>
                      <a:pt x="238629" y="150344"/>
                      <a:pt x="227410" y="139125"/>
                      <a:pt x="227410" y="125286"/>
                    </a:cubicBezTo>
                    <a:lnTo>
                      <a:pt x="227410" y="25058"/>
                    </a:lnTo>
                    <a:cubicBezTo>
                      <a:pt x="227410" y="11219"/>
                      <a:pt x="238629" y="0"/>
                      <a:pt x="252468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FAFE9EC4-FE81-209D-FEB8-18D23E1EFB3B}"/>
                  </a:ext>
                </a:extLst>
              </p:cNvPr>
              <p:cNvSpPr/>
              <p:nvPr/>
            </p:nvSpPr>
            <p:spPr>
              <a:xfrm>
                <a:off x="1520650" y="2763805"/>
                <a:ext cx="3456806" cy="1572220"/>
              </a:xfrm>
              <a:custGeom>
                <a:avLst/>
                <a:gdLst>
                  <a:gd name="connsiteX0" fmla="*/ 3081817 w 3456806"/>
                  <a:gd name="connsiteY0" fmla="*/ 1313265 h 1572220"/>
                  <a:gd name="connsiteX1" fmla="*/ 3364427 w 3456806"/>
                  <a:gd name="connsiteY1" fmla="*/ 1313265 h 1572220"/>
                  <a:gd name="connsiteX2" fmla="*/ 3456806 w 3456806"/>
                  <a:gd name="connsiteY2" fmla="*/ 1405644 h 1572220"/>
                  <a:gd name="connsiteX3" fmla="*/ 3456806 w 3456806"/>
                  <a:gd name="connsiteY3" fmla="*/ 1479840 h 1572220"/>
                  <a:gd name="connsiteX4" fmla="*/ 3364427 w 3456806"/>
                  <a:gd name="connsiteY4" fmla="*/ 1572219 h 1572220"/>
                  <a:gd name="connsiteX5" fmla="*/ 3081817 w 3456806"/>
                  <a:gd name="connsiteY5" fmla="*/ 1572219 h 1572220"/>
                  <a:gd name="connsiteX6" fmla="*/ 3081812 w 3456806"/>
                  <a:gd name="connsiteY6" fmla="*/ 1572218 h 1572220"/>
                  <a:gd name="connsiteX7" fmla="*/ 1815827 w 3456806"/>
                  <a:gd name="connsiteY7" fmla="*/ 1572218 h 1572220"/>
                  <a:gd name="connsiteX8" fmla="*/ 1799517 w 3456806"/>
                  <a:gd name="connsiteY8" fmla="*/ 1555908 h 1572220"/>
                  <a:gd name="connsiteX9" fmla="*/ 1799517 w 3456806"/>
                  <a:gd name="connsiteY9" fmla="*/ 1542809 h 1572220"/>
                  <a:gd name="connsiteX10" fmla="*/ 1815827 w 3456806"/>
                  <a:gd name="connsiteY10" fmla="*/ 1526499 h 1572220"/>
                  <a:gd name="connsiteX11" fmla="*/ 3003912 w 3456806"/>
                  <a:gd name="connsiteY11" fmla="*/ 1526499 h 1572220"/>
                  <a:gd name="connsiteX12" fmla="*/ 2996698 w 3456806"/>
                  <a:gd name="connsiteY12" fmla="*/ 1515798 h 1572220"/>
                  <a:gd name="connsiteX13" fmla="*/ 2989438 w 3456806"/>
                  <a:gd name="connsiteY13" fmla="*/ 1479840 h 1572220"/>
                  <a:gd name="connsiteX14" fmla="*/ 2989438 w 3456806"/>
                  <a:gd name="connsiteY14" fmla="*/ 1405644 h 1572220"/>
                  <a:gd name="connsiteX15" fmla="*/ 3081817 w 3456806"/>
                  <a:gd name="connsiteY15" fmla="*/ 1313265 h 1572220"/>
                  <a:gd name="connsiteX16" fmla="*/ 32909 w 3456806"/>
                  <a:gd name="connsiteY16" fmla="*/ 321054 h 1572220"/>
                  <a:gd name="connsiteX17" fmla="*/ 59340 w 3456806"/>
                  <a:gd name="connsiteY17" fmla="*/ 321054 h 1572220"/>
                  <a:gd name="connsiteX18" fmla="*/ 92249 w 3456806"/>
                  <a:gd name="connsiteY18" fmla="*/ 353963 h 1572220"/>
                  <a:gd name="connsiteX19" fmla="*/ 92249 w 3456806"/>
                  <a:gd name="connsiteY19" fmla="*/ 435988 h 1572220"/>
                  <a:gd name="connsiteX20" fmla="*/ 109109 w 3456806"/>
                  <a:gd name="connsiteY20" fmla="*/ 429004 h 1572220"/>
                  <a:gd name="connsiteX21" fmla="*/ 135540 w 3456806"/>
                  <a:gd name="connsiteY21" fmla="*/ 429004 h 1572220"/>
                  <a:gd name="connsiteX22" fmla="*/ 168449 w 3456806"/>
                  <a:gd name="connsiteY22" fmla="*/ 461913 h 1572220"/>
                  <a:gd name="connsiteX23" fmla="*/ 168449 w 3456806"/>
                  <a:gd name="connsiteY23" fmla="*/ 568308 h 1572220"/>
                  <a:gd name="connsiteX24" fmla="*/ 168957 w 3456806"/>
                  <a:gd name="connsiteY24" fmla="*/ 568410 h 1572220"/>
                  <a:gd name="connsiteX25" fmla="*/ 216024 w 3456806"/>
                  <a:gd name="connsiteY25" fmla="*/ 639418 h 1572220"/>
                  <a:gd name="connsiteX26" fmla="*/ 216024 w 3456806"/>
                  <a:gd name="connsiteY26" fmla="*/ 1255749 h 1572220"/>
                  <a:gd name="connsiteX27" fmla="*/ 239606 w 3456806"/>
                  <a:gd name="connsiteY27" fmla="*/ 1239850 h 1572220"/>
                  <a:gd name="connsiteX28" fmla="*/ 287090 w 3456806"/>
                  <a:gd name="connsiteY28" fmla="*/ 1230263 h 1572220"/>
                  <a:gd name="connsiteX29" fmla="*/ 670968 w 3456806"/>
                  <a:gd name="connsiteY29" fmla="*/ 1230263 h 1572220"/>
                  <a:gd name="connsiteX30" fmla="*/ 704272 w 3456806"/>
                  <a:gd name="connsiteY30" fmla="*/ 1236987 h 1572220"/>
                  <a:gd name="connsiteX31" fmla="*/ 704272 w 3456806"/>
                  <a:gd name="connsiteY31" fmla="*/ 1166612 h 1572220"/>
                  <a:gd name="connsiteX32" fmla="*/ 767548 w 3456806"/>
                  <a:gd name="connsiteY32" fmla="*/ 1103336 h 1572220"/>
                  <a:gd name="connsiteX33" fmla="*/ 818368 w 3456806"/>
                  <a:gd name="connsiteY33" fmla="*/ 1103336 h 1572220"/>
                  <a:gd name="connsiteX34" fmla="*/ 881644 w 3456806"/>
                  <a:gd name="connsiteY34" fmla="*/ 1166612 h 1572220"/>
                  <a:gd name="connsiteX35" fmla="*/ 881644 w 3456806"/>
                  <a:gd name="connsiteY35" fmla="*/ 1362831 h 1572220"/>
                  <a:gd name="connsiteX36" fmla="*/ 818368 w 3456806"/>
                  <a:gd name="connsiteY36" fmla="*/ 1426107 h 1572220"/>
                  <a:gd name="connsiteX37" fmla="*/ 792958 w 3456806"/>
                  <a:gd name="connsiteY37" fmla="*/ 1426107 h 1572220"/>
                  <a:gd name="connsiteX38" fmla="*/ 792958 w 3456806"/>
                  <a:gd name="connsiteY38" fmla="*/ 1450230 h 1572220"/>
                  <a:gd name="connsiteX39" fmla="*/ 670968 w 3456806"/>
                  <a:gd name="connsiteY39" fmla="*/ 1572220 h 1572220"/>
                  <a:gd name="connsiteX40" fmla="*/ 287090 w 3456806"/>
                  <a:gd name="connsiteY40" fmla="*/ 1572220 h 1572220"/>
                  <a:gd name="connsiteX41" fmla="*/ 239606 w 3456806"/>
                  <a:gd name="connsiteY41" fmla="*/ 1562634 h 1572220"/>
                  <a:gd name="connsiteX42" fmla="*/ 201857 w 3456806"/>
                  <a:gd name="connsiteY42" fmla="*/ 1537183 h 1572220"/>
                  <a:gd name="connsiteX43" fmla="*/ 193452 w 3456806"/>
                  <a:gd name="connsiteY43" fmla="*/ 1549649 h 1572220"/>
                  <a:gd name="connsiteX44" fmla="*/ 138960 w 3456806"/>
                  <a:gd name="connsiteY44" fmla="*/ 1572220 h 1572220"/>
                  <a:gd name="connsiteX45" fmla="*/ 77064 w 3456806"/>
                  <a:gd name="connsiteY45" fmla="*/ 1572220 h 1572220"/>
                  <a:gd name="connsiteX46" fmla="*/ 0 w 3456806"/>
                  <a:gd name="connsiteY46" fmla="*/ 1495156 h 1572220"/>
                  <a:gd name="connsiteX47" fmla="*/ 0 w 3456806"/>
                  <a:gd name="connsiteY47" fmla="*/ 676735 h 1572220"/>
                  <a:gd name="connsiteX48" fmla="*/ 0 w 3456806"/>
                  <a:gd name="connsiteY48" fmla="*/ 639418 h 1572220"/>
                  <a:gd name="connsiteX49" fmla="*/ 0 w 3456806"/>
                  <a:gd name="connsiteY49" fmla="*/ 353963 h 1572220"/>
                  <a:gd name="connsiteX50" fmla="*/ 32909 w 3456806"/>
                  <a:gd name="connsiteY50" fmla="*/ 321054 h 1572220"/>
                  <a:gd name="connsiteX51" fmla="*/ 2857645 w 3456806"/>
                  <a:gd name="connsiteY51" fmla="*/ 2755 h 1572220"/>
                  <a:gd name="connsiteX52" fmla="*/ 3390042 w 3456806"/>
                  <a:gd name="connsiteY52" fmla="*/ 425279 h 1572220"/>
                  <a:gd name="connsiteX53" fmla="*/ 3160980 w 3456806"/>
                  <a:gd name="connsiteY53" fmla="*/ 1230263 h 1572220"/>
                  <a:gd name="connsiteX54" fmla="*/ 3278434 w 3456806"/>
                  <a:gd name="connsiteY54" fmla="*/ 473198 h 1572220"/>
                  <a:gd name="connsiteX55" fmla="*/ 2648641 w 3456806"/>
                  <a:gd name="connsiteY55" fmla="*/ 36961 h 1572220"/>
                  <a:gd name="connsiteX56" fmla="*/ 2648640 w 3456806"/>
                  <a:gd name="connsiteY56" fmla="*/ 36959 h 1572220"/>
                  <a:gd name="connsiteX57" fmla="*/ 2857645 w 3456806"/>
                  <a:gd name="connsiteY57" fmla="*/ 2755 h 1572220"/>
                  <a:gd name="connsiteX58" fmla="*/ 1364851 w 3456806"/>
                  <a:gd name="connsiteY58" fmla="*/ 1783 h 1572220"/>
                  <a:gd name="connsiteX59" fmla="*/ 1733649 w 3456806"/>
                  <a:gd name="connsiteY59" fmla="*/ 1783 h 1572220"/>
                  <a:gd name="connsiteX60" fmla="*/ 1746981 w 3456806"/>
                  <a:gd name="connsiteY60" fmla="*/ 15115 h 1572220"/>
                  <a:gd name="connsiteX61" fmla="*/ 1746981 w 3456806"/>
                  <a:gd name="connsiteY61" fmla="*/ 68444 h 1572220"/>
                  <a:gd name="connsiteX62" fmla="*/ 1733649 w 3456806"/>
                  <a:gd name="connsiteY62" fmla="*/ 81776 h 1572220"/>
                  <a:gd name="connsiteX63" fmla="*/ 1364851 w 3456806"/>
                  <a:gd name="connsiteY63" fmla="*/ 81776 h 1572220"/>
                  <a:gd name="connsiteX64" fmla="*/ 1351519 w 3456806"/>
                  <a:gd name="connsiteY64" fmla="*/ 68444 h 1572220"/>
                  <a:gd name="connsiteX65" fmla="*/ 1351519 w 3456806"/>
                  <a:gd name="connsiteY65" fmla="*/ 15115 h 1572220"/>
                  <a:gd name="connsiteX66" fmla="*/ 1364851 w 3456806"/>
                  <a:gd name="connsiteY66" fmla="*/ 1783 h 1572220"/>
                  <a:gd name="connsiteX67" fmla="*/ 674150 w 3456806"/>
                  <a:gd name="connsiteY67" fmla="*/ 1783 h 1572220"/>
                  <a:gd name="connsiteX68" fmla="*/ 860304 w 3456806"/>
                  <a:gd name="connsiteY68" fmla="*/ 1783 h 1572220"/>
                  <a:gd name="connsiteX69" fmla="*/ 873497 w 3456806"/>
                  <a:gd name="connsiteY69" fmla="*/ 14976 h 1572220"/>
                  <a:gd name="connsiteX70" fmla="*/ 873497 w 3456806"/>
                  <a:gd name="connsiteY70" fmla="*/ 67747 h 1572220"/>
                  <a:gd name="connsiteX71" fmla="*/ 860304 w 3456806"/>
                  <a:gd name="connsiteY71" fmla="*/ 80940 h 1572220"/>
                  <a:gd name="connsiteX72" fmla="*/ 674150 w 3456806"/>
                  <a:gd name="connsiteY72" fmla="*/ 80940 h 1572220"/>
                  <a:gd name="connsiteX73" fmla="*/ 660957 w 3456806"/>
                  <a:gd name="connsiteY73" fmla="*/ 67747 h 1572220"/>
                  <a:gd name="connsiteX74" fmla="*/ 660957 w 3456806"/>
                  <a:gd name="connsiteY74" fmla="*/ 14976 h 1572220"/>
                  <a:gd name="connsiteX75" fmla="*/ 674150 w 3456806"/>
                  <a:gd name="connsiteY75" fmla="*/ 1783 h 1572220"/>
                  <a:gd name="connsiteX76" fmla="*/ 1089679 w 3456806"/>
                  <a:gd name="connsiteY76" fmla="*/ 0 h 1572220"/>
                  <a:gd name="connsiteX77" fmla="*/ 1157493 w 3456806"/>
                  <a:gd name="connsiteY77" fmla="*/ 0 h 1572220"/>
                  <a:gd name="connsiteX78" fmla="*/ 1231598 w 3456806"/>
                  <a:gd name="connsiteY78" fmla="*/ 74105 h 1572220"/>
                  <a:gd name="connsiteX79" fmla="*/ 1231598 w 3456806"/>
                  <a:gd name="connsiteY79" fmla="*/ 446694 h 1572220"/>
                  <a:gd name="connsiteX80" fmla="*/ 1209893 w 3456806"/>
                  <a:gd name="connsiteY80" fmla="*/ 499094 h 1572220"/>
                  <a:gd name="connsiteX81" fmla="*/ 1198890 w 3456806"/>
                  <a:gd name="connsiteY81" fmla="*/ 506513 h 1572220"/>
                  <a:gd name="connsiteX82" fmla="*/ 1209893 w 3456806"/>
                  <a:gd name="connsiteY82" fmla="*/ 513931 h 1572220"/>
                  <a:gd name="connsiteX83" fmla="*/ 1231598 w 3456806"/>
                  <a:gd name="connsiteY83" fmla="*/ 566331 h 1572220"/>
                  <a:gd name="connsiteX84" fmla="*/ 1231598 w 3456806"/>
                  <a:gd name="connsiteY84" fmla="*/ 983169 h 1572220"/>
                  <a:gd name="connsiteX85" fmla="*/ 1209893 w 3456806"/>
                  <a:gd name="connsiteY85" fmla="*/ 1035569 h 1572220"/>
                  <a:gd name="connsiteX86" fmla="*/ 1201246 w 3456806"/>
                  <a:gd name="connsiteY86" fmla="*/ 1041400 h 1572220"/>
                  <a:gd name="connsiteX87" fmla="*/ 1209893 w 3456806"/>
                  <a:gd name="connsiteY87" fmla="*/ 1047230 h 1572220"/>
                  <a:gd name="connsiteX88" fmla="*/ 1231598 w 3456806"/>
                  <a:gd name="connsiteY88" fmla="*/ 1099630 h 1572220"/>
                  <a:gd name="connsiteX89" fmla="*/ 1231598 w 3456806"/>
                  <a:gd name="connsiteY89" fmla="*/ 1472219 h 1572220"/>
                  <a:gd name="connsiteX90" fmla="*/ 1157493 w 3456806"/>
                  <a:gd name="connsiteY90" fmla="*/ 1546324 h 1572220"/>
                  <a:gd name="connsiteX91" fmla="*/ 1089679 w 3456806"/>
                  <a:gd name="connsiteY91" fmla="*/ 1546324 h 1572220"/>
                  <a:gd name="connsiteX92" fmla="*/ 1015574 w 3456806"/>
                  <a:gd name="connsiteY92" fmla="*/ 1472219 h 1572220"/>
                  <a:gd name="connsiteX93" fmla="*/ 1015574 w 3456806"/>
                  <a:gd name="connsiteY93" fmla="*/ 1099630 h 1572220"/>
                  <a:gd name="connsiteX94" fmla="*/ 1037279 w 3456806"/>
                  <a:gd name="connsiteY94" fmla="*/ 1047230 h 1572220"/>
                  <a:gd name="connsiteX95" fmla="*/ 1045927 w 3456806"/>
                  <a:gd name="connsiteY95" fmla="*/ 1041400 h 1572220"/>
                  <a:gd name="connsiteX96" fmla="*/ 1037279 w 3456806"/>
                  <a:gd name="connsiteY96" fmla="*/ 1035569 h 1572220"/>
                  <a:gd name="connsiteX97" fmla="*/ 1015574 w 3456806"/>
                  <a:gd name="connsiteY97" fmla="*/ 983169 h 1572220"/>
                  <a:gd name="connsiteX98" fmla="*/ 1015574 w 3456806"/>
                  <a:gd name="connsiteY98" fmla="*/ 566331 h 1572220"/>
                  <a:gd name="connsiteX99" fmla="*/ 1037279 w 3456806"/>
                  <a:gd name="connsiteY99" fmla="*/ 513931 h 1572220"/>
                  <a:gd name="connsiteX100" fmla="*/ 1048282 w 3456806"/>
                  <a:gd name="connsiteY100" fmla="*/ 506513 h 1572220"/>
                  <a:gd name="connsiteX101" fmla="*/ 1037279 w 3456806"/>
                  <a:gd name="connsiteY101" fmla="*/ 499094 h 1572220"/>
                  <a:gd name="connsiteX102" fmla="*/ 1015574 w 3456806"/>
                  <a:gd name="connsiteY102" fmla="*/ 446694 h 1572220"/>
                  <a:gd name="connsiteX103" fmla="*/ 1015574 w 3456806"/>
                  <a:gd name="connsiteY103" fmla="*/ 74105 h 1572220"/>
                  <a:gd name="connsiteX104" fmla="*/ 1089679 w 3456806"/>
                  <a:gd name="connsiteY104" fmla="*/ 0 h 157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3456806" h="1572220">
                    <a:moveTo>
                      <a:pt x="3081817" y="1313265"/>
                    </a:moveTo>
                    <a:lnTo>
                      <a:pt x="3364427" y="1313265"/>
                    </a:lnTo>
                    <a:cubicBezTo>
                      <a:pt x="3415447" y="1313265"/>
                      <a:pt x="3456806" y="1354624"/>
                      <a:pt x="3456806" y="1405644"/>
                    </a:cubicBezTo>
                    <a:lnTo>
                      <a:pt x="3456806" y="1479840"/>
                    </a:lnTo>
                    <a:cubicBezTo>
                      <a:pt x="3456806" y="1530860"/>
                      <a:pt x="3415447" y="1572219"/>
                      <a:pt x="3364427" y="1572219"/>
                    </a:cubicBezTo>
                    <a:lnTo>
                      <a:pt x="3081817" y="1572219"/>
                    </a:lnTo>
                    <a:lnTo>
                      <a:pt x="3081812" y="1572218"/>
                    </a:lnTo>
                    <a:lnTo>
                      <a:pt x="1815827" y="1572218"/>
                    </a:lnTo>
                    <a:cubicBezTo>
                      <a:pt x="1806819" y="1572218"/>
                      <a:pt x="1799517" y="1564916"/>
                      <a:pt x="1799517" y="1555908"/>
                    </a:cubicBezTo>
                    <a:lnTo>
                      <a:pt x="1799517" y="1542809"/>
                    </a:lnTo>
                    <a:cubicBezTo>
                      <a:pt x="1799517" y="1533801"/>
                      <a:pt x="1806819" y="1526499"/>
                      <a:pt x="1815827" y="1526499"/>
                    </a:cubicBezTo>
                    <a:lnTo>
                      <a:pt x="3003912" y="1526499"/>
                    </a:lnTo>
                    <a:lnTo>
                      <a:pt x="2996698" y="1515798"/>
                    </a:lnTo>
                    <a:cubicBezTo>
                      <a:pt x="2992023" y="1504746"/>
                      <a:pt x="2989438" y="1492595"/>
                      <a:pt x="2989438" y="1479840"/>
                    </a:cubicBezTo>
                    <a:lnTo>
                      <a:pt x="2989438" y="1405644"/>
                    </a:lnTo>
                    <a:cubicBezTo>
                      <a:pt x="2989438" y="1354624"/>
                      <a:pt x="3030797" y="1313265"/>
                      <a:pt x="3081817" y="1313265"/>
                    </a:cubicBezTo>
                    <a:close/>
                    <a:moveTo>
                      <a:pt x="32909" y="321054"/>
                    </a:moveTo>
                    <a:lnTo>
                      <a:pt x="59340" y="321054"/>
                    </a:lnTo>
                    <a:cubicBezTo>
                      <a:pt x="77515" y="321054"/>
                      <a:pt x="92249" y="335788"/>
                      <a:pt x="92249" y="353963"/>
                    </a:cubicBezTo>
                    <a:lnTo>
                      <a:pt x="92249" y="435988"/>
                    </a:lnTo>
                    <a:lnTo>
                      <a:pt x="109109" y="429004"/>
                    </a:lnTo>
                    <a:lnTo>
                      <a:pt x="135540" y="429004"/>
                    </a:lnTo>
                    <a:cubicBezTo>
                      <a:pt x="153715" y="429004"/>
                      <a:pt x="168449" y="443738"/>
                      <a:pt x="168449" y="461913"/>
                    </a:cubicBezTo>
                    <a:lnTo>
                      <a:pt x="168449" y="568308"/>
                    </a:lnTo>
                    <a:lnTo>
                      <a:pt x="168957" y="568410"/>
                    </a:lnTo>
                    <a:cubicBezTo>
                      <a:pt x="196616" y="580109"/>
                      <a:pt x="216024" y="607497"/>
                      <a:pt x="216024" y="639418"/>
                    </a:cubicBezTo>
                    <a:lnTo>
                      <a:pt x="216024" y="1255749"/>
                    </a:lnTo>
                    <a:lnTo>
                      <a:pt x="239606" y="1239850"/>
                    </a:lnTo>
                    <a:cubicBezTo>
                      <a:pt x="254201" y="1233677"/>
                      <a:pt x="270247" y="1230263"/>
                      <a:pt x="287090" y="1230263"/>
                    </a:cubicBezTo>
                    <a:lnTo>
                      <a:pt x="670968" y="1230263"/>
                    </a:lnTo>
                    <a:lnTo>
                      <a:pt x="704272" y="1236987"/>
                    </a:lnTo>
                    <a:lnTo>
                      <a:pt x="704272" y="1166612"/>
                    </a:lnTo>
                    <a:cubicBezTo>
                      <a:pt x="704272" y="1131666"/>
                      <a:pt x="732602" y="1103336"/>
                      <a:pt x="767548" y="1103336"/>
                    </a:cubicBezTo>
                    <a:lnTo>
                      <a:pt x="818368" y="1103336"/>
                    </a:lnTo>
                    <a:cubicBezTo>
                      <a:pt x="853314" y="1103336"/>
                      <a:pt x="881644" y="1131666"/>
                      <a:pt x="881644" y="1166612"/>
                    </a:cubicBezTo>
                    <a:lnTo>
                      <a:pt x="881644" y="1362831"/>
                    </a:lnTo>
                    <a:cubicBezTo>
                      <a:pt x="881644" y="1397777"/>
                      <a:pt x="853314" y="1426107"/>
                      <a:pt x="818368" y="1426107"/>
                    </a:cubicBezTo>
                    <a:lnTo>
                      <a:pt x="792958" y="1426107"/>
                    </a:lnTo>
                    <a:lnTo>
                      <a:pt x="792958" y="1450230"/>
                    </a:lnTo>
                    <a:cubicBezTo>
                      <a:pt x="792958" y="1517603"/>
                      <a:pt x="738341" y="1572220"/>
                      <a:pt x="670968" y="1572220"/>
                    </a:cubicBezTo>
                    <a:lnTo>
                      <a:pt x="287090" y="1572220"/>
                    </a:lnTo>
                    <a:cubicBezTo>
                      <a:pt x="270247" y="1572220"/>
                      <a:pt x="254201" y="1568807"/>
                      <a:pt x="239606" y="1562634"/>
                    </a:cubicBezTo>
                    <a:lnTo>
                      <a:pt x="201857" y="1537183"/>
                    </a:lnTo>
                    <a:lnTo>
                      <a:pt x="193452" y="1549649"/>
                    </a:lnTo>
                    <a:cubicBezTo>
                      <a:pt x="179507" y="1563594"/>
                      <a:pt x="160241" y="1572220"/>
                      <a:pt x="138960" y="1572220"/>
                    </a:cubicBezTo>
                    <a:lnTo>
                      <a:pt x="77064" y="1572220"/>
                    </a:lnTo>
                    <a:cubicBezTo>
                      <a:pt x="34503" y="1572220"/>
                      <a:pt x="0" y="1537717"/>
                      <a:pt x="0" y="1495156"/>
                    </a:cubicBezTo>
                    <a:lnTo>
                      <a:pt x="0" y="676735"/>
                    </a:lnTo>
                    <a:lnTo>
                      <a:pt x="0" y="639418"/>
                    </a:lnTo>
                    <a:lnTo>
                      <a:pt x="0" y="353963"/>
                    </a:lnTo>
                    <a:cubicBezTo>
                      <a:pt x="0" y="335788"/>
                      <a:pt x="14734" y="321054"/>
                      <a:pt x="32909" y="321054"/>
                    </a:cubicBezTo>
                    <a:close/>
                    <a:moveTo>
                      <a:pt x="2857645" y="2755"/>
                    </a:moveTo>
                    <a:cubicBezTo>
                      <a:pt x="3070691" y="18558"/>
                      <a:pt x="3283933" y="178137"/>
                      <a:pt x="3390042" y="425279"/>
                    </a:cubicBezTo>
                    <a:cubicBezTo>
                      <a:pt x="3531521" y="754801"/>
                      <a:pt x="3428966" y="1115204"/>
                      <a:pt x="3160980" y="1230263"/>
                    </a:cubicBezTo>
                    <a:cubicBezTo>
                      <a:pt x="3350468" y="1064124"/>
                      <a:pt x="3398691" y="753292"/>
                      <a:pt x="3278434" y="473198"/>
                    </a:cubicBezTo>
                    <a:cubicBezTo>
                      <a:pt x="3158177" y="193105"/>
                      <a:pt x="2899599" y="13996"/>
                      <a:pt x="2648641" y="36961"/>
                    </a:cubicBezTo>
                    <a:lnTo>
                      <a:pt x="2648640" y="36959"/>
                    </a:lnTo>
                    <a:cubicBezTo>
                      <a:pt x="2715636" y="8195"/>
                      <a:pt x="2786630" y="-2513"/>
                      <a:pt x="2857645" y="2755"/>
                    </a:cubicBezTo>
                    <a:close/>
                    <a:moveTo>
                      <a:pt x="1364851" y="1783"/>
                    </a:moveTo>
                    <a:lnTo>
                      <a:pt x="1733649" y="1783"/>
                    </a:lnTo>
                    <a:cubicBezTo>
                      <a:pt x="1741012" y="1783"/>
                      <a:pt x="1746981" y="7752"/>
                      <a:pt x="1746981" y="15115"/>
                    </a:cubicBezTo>
                    <a:lnTo>
                      <a:pt x="1746981" y="68444"/>
                    </a:lnTo>
                    <a:cubicBezTo>
                      <a:pt x="1746981" y="75807"/>
                      <a:pt x="1741012" y="81776"/>
                      <a:pt x="1733649" y="81776"/>
                    </a:cubicBezTo>
                    <a:lnTo>
                      <a:pt x="1364851" y="81776"/>
                    </a:lnTo>
                    <a:cubicBezTo>
                      <a:pt x="1357488" y="81776"/>
                      <a:pt x="1351519" y="75807"/>
                      <a:pt x="1351519" y="68444"/>
                    </a:cubicBezTo>
                    <a:lnTo>
                      <a:pt x="1351519" y="15115"/>
                    </a:lnTo>
                    <a:cubicBezTo>
                      <a:pt x="1351519" y="7752"/>
                      <a:pt x="1357488" y="1783"/>
                      <a:pt x="1364851" y="1783"/>
                    </a:cubicBezTo>
                    <a:close/>
                    <a:moveTo>
                      <a:pt x="674150" y="1783"/>
                    </a:moveTo>
                    <a:lnTo>
                      <a:pt x="860304" y="1783"/>
                    </a:lnTo>
                    <a:cubicBezTo>
                      <a:pt x="867590" y="1783"/>
                      <a:pt x="873497" y="7690"/>
                      <a:pt x="873497" y="14976"/>
                    </a:cubicBezTo>
                    <a:lnTo>
                      <a:pt x="873497" y="67747"/>
                    </a:lnTo>
                    <a:cubicBezTo>
                      <a:pt x="873497" y="75033"/>
                      <a:pt x="867590" y="80940"/>
                      <a:pt x="860304" y="80940"/>
                    </a:cubicBezTo>
                    <a:lnTo>
                      <a:pt x="674150" y="80940"/>
                    </a:lnTo>
                    <a:cubicBezTo>
                      <a:pt x="666864" y="80940"/>
                      <a:pt x="660957" y="75033"/>
                      <a:pt x="660957" y="67747"/>
                    </a:cubicBezTo>
                    <a:lnTo>
                      <a:pt x="660957" y="14976"/>
                    </a:lnTo>
                    <a:cubicBezTo>
                      <a:pt x="660957" y="7690"/>
                      <a:pt x="666864" y="1783"/>
                      <a:pt x="674150" y="1783"/>
                    </a:cubicBezTo>
                    <a:close/>
                    <a:moveTo>
                      <a:pt x="1089679" y="0"/>
                    </a:moveTo>
                    <a:lnTo>
                      <a:pt x="1157493" y="0"/>
                    </a:lnTo>
                    <a:cubicBezTo>
                      <a:pt x="1198420" y="0"/>
                      <a:pt x="1231598" y="33178"/>
                      <a:pt x="1231598" y="74105"/>
                    </a:cubicBezTo>
                    <a:lnTo>
                      <a:pt x="1231598" y="446694"/>
                    </a:lnTo>
                    <a:cubicBezTo>
                      <a:pt x="1231598" y="467158"/>
                      <a:pt x="1223304" y="485684"/>
                      <a:pt x="1209893" y="499094"/>
                    </a:cubicBezTo>
                    <a:lnTo>
                      <a:pt x="1198890" y="506513"/>
                    </a:lnTo>
                    <a:lnTo>
                      <a:pt x="1209893" y="513931"/>
                    </a:lnTo>
                    <a:cubicBezTo>
                      <a:pt x="1223304" y="527341"/>
                      <a:pt x="1231598" y="545868"/>
                      <a:pt x="1231598" y="566331"/>
                    </a:cubicBezTo>
                    <a:lnTo>
                      <a:pt x="1231598" y="983169"/>
                    </a:lnTo>
                    <a:cubicBezTo>
                      <a:pt x="1231598" y="1003633"/>
                      <a:pt x="1223304" y="1022159"/>
                      <a:pt x="1209893" y="1035569"/>
                    </a:cubicBezTo>
                    <a:lnTo>
                      <a:pt x="1201246" y="1041400"/>
                    </a:lnTo>
                    <a:lnTo>
                      <a:pt x="1209893" y="1047230"/>
                    </a:lnTo>
                    <a:cubicBezTo>
                      <a:pt x="1223304" y="1060640"/>
                      <a:pt x="1231598" y="1079167"/>
                      <a:pt x="1231598" y="1099630"/>
                    </a:cubicBezTo>
                    <a:lnTo>
                      <a:pt x="1231598" y="1472219"/>
                    </a:lnTo>
                    <a:cubicBezTo>
                      <a:pt x="1231598" y="1513146"/>
                      <a:pt x="1198420" y="1546324"/>
                      <a:pt x="1157493" y="1546324"/>
                    </a:cubicBezTo>
                    <a:lnTo>
                      <a:pt x="1089679" y="1546324"/>
                    </a:lnTo>
                    <a:cubicBezTo>
                      <a:pt x="1048752" y="1546324"/>
                      <a:pt x="1015574" y="1513146"/>
                      <a:pt x="1015574" y="1472219"/>
                    </a:cubicBezTo>
                    <a:lnTo>
                      <a:pt x="1015574" y="1099630"/>
                    </a:lnTo>
                    <a:cubicBezTo>
                      <a:pt x="1015574" y="1079167"/>
                      <a:pt x="1023869" y="1060640"/>
                      <a:pt x="1037279" y="1047230"/>
                    </a:cubicBezTo>
                    <a:lnTo>
                      <a:pt x="1045927" y="1041400"/>
                    </a:lnTo>
                    <a:lnTo>
                      <a:pt x="1037279" y="1035569"/>
                    </a:lnTo>
                    <a:cubicBezTo>
                      <a:pt x="1023869" y="1022159"/>
                      <a:pt x="1015574" y="1003633"/>
                      <a:pt x="1015574" y="983169"/>
                    </a:cubicBezTo>
                    <a:lnTo>
                      <a:pt x="1015574" y="566331"/>
                    </a:lnTo>
                    <a:cubicBezTo>
                      <a:pt x="1015574" y="545868"/>
                      <a:pt x="1023869" y="527341"/>
                      <a:pt x="1037279" y="513931"/>
                    </a:cubicBezTo>
                    <a:lnTo>
                      <a:pt x="1048282" y="506513"/>
                    </a:lnTo>
                    <a:lnTo>
                      <a:pt x="1037279" y="499094"/>
                    </a:lnTo>
                    <a:cubicBezTo>
                      <a:pt x="1023869" y="485684"/>
                      <a:pt x="1015574" y="467158"/>
                      <a:pt x="1015574" y="446694"/>
                    </a:cubicBezTo>
                    <a:lnTo>
                      <a:pt x="1015574" y="74105"/>
                    </a:lnTo>
                    <a:cubicBezTo>
                      <a:pt x="1015574" y="33178"/>
                      <a:pt x="1048752" y="0"/>
                      <a:pt x="1089679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9F4B6C5B-23F0-F386-1EEA-7BCC42C063B1}"/>
                  </a:ext>
                </a:extLst>
              </p:cNvPr>
              <p:cNvSpPr/>
              <p:nvPr/>
            </p:nvSpPr>
            <p:spPr>
              <a:xfrm>
                <a:off x="1632097" y="3143025"/>
                <a:ext cx="762050" cy="918998"/>
              </a:xfrm>
              <a:custGeom>
                <a:avLst/>
                <a:gdLst>
                  <a:gd name="connsiteX0" fmla="*/ 382217 w 762050"/>
                  <a:gd name="connsiteY0" fmla="*/ 0 h 918998"/>
                  <a:gd name="connsiteX1" fmla="*/ 524516 w 762050"/>
                  <a:gd name="connsiteY1" fmla="*/ 79834 h 918998"/>
                  <a:gd name="connsiteX2" fmla="*/ 565712 w 762050"/>
                  <a:gd name="connsiteY2" fmla="*/ 162595 h 918998"/>
                  <a:gd name="connsiteX3" fmla="*/ 601366 w 762050"/>
                  <a:gd name="connsiteY3" fmla="*/ 167463 h 918998"/>
                  <a:gd name="connsiteX4" fmla="*/ 762050 w 762050"/>
                  <a:gd name="connsiteY4" fmla="*/ 434496 h 918998"/>
                  <a:gd name="connsiteX5" fmla="*/ 703108 w 762050"/>
                  <a:gd name="connsiteY5" fmla="*/ 627233 h 918998"/>
                  <a:gd name="connsiteX6" fmla="*/ 690072 w 762050"/>
                  <a:gd name="connsiteY6" fmla="*/ 639138 h 918998"/>
                  <a:gd name="connsiteX7" fmla="*/ 690614 w 762050"/>
                  <a:gd name="connsiteY7" fmla="*/ 646427 h 918998"/>
                  <a:gd name="connsiteX8" fmla="*/ 489373 w 762050"/>
                  <a:gd name="connsiteY8" fmla="*/ 918998 h 918998"/>
                  <a:gd name="connsiteX9" fmla="*/ 411041 w 762050"/>
                  <a:gd name="connsiteY9" fmla="*/ 897578 h 918998"/>
                  <a:gd name="connsiteX10" fmla="*/ 376656 w 762050"/>
                  <a:gd name="connsiteY10" fmla="*/ 866178 h 918998"/>
                  <a:gd name="connsiteX11" fmla="*/ 329966 w 762050"/>
                  <a:gd name="connsiteY11" fmla="*/ 902459 h 918998"/>
                  <a:gd name="connsiteX12" fmla="*/ 260773 w 762050"/>
                  <a:gd name="connsiteY12" fmla="*/ 918998 h 918998"/>
                  <a:gd name="connsiteX13" fmla="*/ 59532 w 762050"/>
                  <a:gd name="connsiteY13" fmla="*/ 646427 h 918998"/>
                  <a:gd name="connsiteX14" fmla="*/ 61371 w 762050"/>
                  <a:gd name="connsiteY14" fmla="*/ 629948 h 918998"/>
                  <a:gd name="connsiteX15" fmla="*/ 58942 w 762050"/>
                  <a:gd name="connsiteY15" fmla="*/ 627233 h 918998"/>
                  <a:gd name="connsiteX16" fmla="*/ 0 w 762050"/>
                  <a:gd name="connsiteY16" fmla="*/ 434496 h 918998"/>
                  <a:gd name="connsiteX17" fmla="*/ 160684 w 762050"/>
                  <a:gd name="connsiteY17" fmla="*/ 167463 h 918998"/>
                  <a:gd name="connsiteX18" fmla="*/ 198895 w 762050"/>
                  <a:gd name="connsiteY18" fmla="*/ 162245 h 918998"/>
                  <a:gd name="connsiteX19" fmla="*/ 239918 w 762050"/>
                  <a:gd name="connsiteY19" fmla="*/ 79834 h 918998"/>
                  <a:gd name="connsiteX20" fmla="*/ 382217 w 762050"/>
                  <a:gd name="connsiteY20" fmla="*/ 0 h 918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62050" h="918998">
                    <a:moveTo>
                      <a:pt x="382217" y="0"/>
                    </a:moveTo>
                    <a:cubicBezTo>
                      <a:pt x="437788" y="0"/>
                      <a:pt x="488098" y="30508"/>
                      <a:pt x="524516" y="79834"/>
                    </a:cubicBezTo>
                    <a:lnTo>
                      <a:pt x="565712" y="162595"/>
                    </a:lnTo>
                    <a:lnTo>
                      <a:pt x="601366" y="167463"/>
                    </a:lnTo>
                    <a:cubicBezTo>
                      <a:pt x="693068" y="192879"/>
                      <a:pt x="762050" y="302776"/>
                      <a:pt x="762050" y="434496"/>
                    </a:cubicBezTo>
                    <a:cubicBezTo>
                      <a:pt x="762050" y="509765"/>
                      <a:pt x="739525" y="577907"/>
                      <a:pt x="703108" y="627233"/>
                    </a:cubicBezTo>
                    <a:lnTo>
                      <a:pt x="690072" y="639138"/>
                    </a:lnTo>
                    <a:lnTo>
                      <a:pt x="690614" y="646427"/>
                    </a:lnTo>
                    <a:cubicBezTo>
                      <a:pt x="690614" y="796964"/>
                      <a:pt x="600515" y="918998"/>
                      <a:pt x="489373" y="918998"/>
                    </a:cubicBezTo>
                    <a:cubicBezTo>
                      <a:pt x="461588" y="918998"/>
                      <a:pt x="435117" y="911371"/>
                      <a:pt x="411041" y="897578"/>
                    </a:cubicBezTo>
                    <a:lnTo>
                      <a:pt x="376656" y="866178"/>
                    </a:lnTo>
                    <a:lnTo>
                      <a:pt x="329966" y="902459"/>
                    </a:lnTo>
                    <a:cubicBezTo>
                      <a:pt x="308391" y="913159"/>
                      <a:pt x="285085" y="918998"/>
                      <a:pt x="260773" y="918998"/>
                    </a:cubicBezTo>
                    <a:cubicBezTo>
                      <a:pt x="149631" y="918998"/>
                      <a:pt x="59532" y="796964"/>
                      <a:pt x="59532" y="646427"/>
                    </a:cubicBezTo>
                    <a:lnTo>
                      <a:pt x="61371" y="629948"/>
                    </a:lnTo>
                    <a:lnTo>
                      <a:pt x="58942" y="627233"/>
                    </a:lnTo>
                    <a:cubicBezTo>
                      <a:pt x="22525" y="577907"/>
                      <a:pt x="0" y="509765"/>
                      <a:pt x="0" y="434496"/>
                    </a:cubicBezTo>
                    <a:cubicBezTo>
                      <a:pt x="0" y="302776"/>
                      <a:pt x="68982" y="192879"/>
                      <a:pt x="160684" y="167463"/>
                    </a:cubicBezTo>
                    <a:lnTo>
                      <a:pt x="198895" y="162245"/>
                    </a:lnTo>
                    <a:lnTo>
                      <a:pt x="239918" y="79834"/>
                    </a:lnTo>
                    <a:cubicBezTo>
                      <a:pt x="276336" y="30508"/>
                      <a:pt x="326646" y="0"/>
                      <a:pt x="382217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四角形: 角を丸くする 290">
                <a:extLst>
                  <a:ext uri="{FF2B5EF4-FFF2-40B4-BE49-F238E27FC236}">
                    <a16:creationId xmlns:a16="http://schemas.microsoft.com/office/drawing/2014/main" id="{EC88FEDC-A931-786E-2DDE-F52C521FE6DF}"/>
                  </a:ext>
                </a:extLst>
              </p:cNvPr>
              <p:cNvSpPr/>
              <p:nvPr/>
            </p:nvSpPr>
            <p:spPr>
              <a:xfrm>
                <a:off x="2847801" y="2934670"/>
                <a:ext cx="771699" cy="81580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四角形: 角を丸くする 291">
                <a:extLst>
                  <a:ext uri="{FF2B5EF4-FFF2-40B4-BE49-F238E27FC236}">
                    <a16:creationId xmlns:a16="http://schemas.microsoft.com/office/drawing/2014/main" id="{8CA4E648-C985-F95F-1A3E-B409ED218627}"/>
                  </a:ext>
                </a:extLst>
              </p:cNvPr>
              <p:cNvSpPr/>
              <p:nvPr/>
            </p:nvSpPr>
            <p:spPr>
              <a:xfrm>
                <a:off x="3019253" y="3663332"/>
                <a:ext cx="466898" cy="60943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DED42F89-345D-1462-14E2-1C71D7C04F7F}"/>
                  </a:ext>
                </a:extLst>
              </p:cNvPr>
              <p:cNvSpPr/>
              <p:nvPr/>
            </p:nvSpPr>
            <p:spPr>
              <a:xfrm>
                <a:off x="2881661" y="3251595"/>
                <a:ext cx="786492" cy="354808"/>
              </a:xfrm>
              <a:custGeom>
                <a:avLst/>
                <a:gdLst>
                  <a:gd name="connsiteX0" fmla="*/ 693921 w 786492"/>
                  <a:gd name="connsiteY0" fmla="*/ 47625 h 354808"/>
                  <a:gd name="connsiteX1" fmla="*/ 647486 w 786492"/>
                  <a:gd name="connsiteY1" fmla="*/ 177404 h 354808"/>
                  <a:gd name="connsiteX2" fmla="*/ 693921 w 786492"/>
                  <a:gd name="connsiteY2" fmla="*/ 307183 h 354808"/>
                  <a:gd name="connsiteX3" fmla="*/ 740356 w 786492"/>
                  <a:gd name="connsiteY3" fmla="*/ 177404 h 354808"/>
                  <a:gd name="connsiteX4" fmla="*/ 693921 w 786492"/>
                  <a:gd name="connsiteY4" fmla="*/ 47625 h 354808"/>
                  <a:gd name="connsiteX5" fmla="*/ 484371 w 786492"/>
                  <a:gd name="connsiteY5" fmla="*/ 47625 h 354808"/>
                  <a:gd name="connsiteX6" fmla="*/ 437936 w 786492"/>
                  <a:gd name="connsiteY6" fmla="*/ 177404 h 354808"/>
                  <a:gd name="connsiteX7" fmla="*/ 484371 w 786492"/>
                  <a:gd name="connsiteY7" fmla="*/ 307183 h 354808"/>
                  <a:gd name="connsiteX8" fmla="*/ 530806 w 786492"/>
                  <a:gd name="connsiteY8" fmla="*/ 177404 h 354808"/>
                  <a:gd name="connsiteX9" fmla="*/ 484371 w 786492"/>
                  <a:gd name="connsiteY9" fmla="*/ 47625 h 354808"/>
                  <a:gd name="connsiteX10" fmla="*/ 274821 w 786492"/>
                  <a:gd name="connsiteY10" fmla="*/ 47625 h 354808"/>
                  <a:gd name="connsiteX11" fmla="*/ 228386 w 786492"/>
                  <a:gd name="connsiteY11" fmla="*/ 177404 h 354808"/>
                  <a:gd name="connsiteX12" fmla="*/ 274821 w 786492"/>
                  <a:gd name="connsiteY12" fmla="*/ 307183 h 354808"/>
                  <a:gd name="connsiteX13" fmla="*/ 321256 w 786492"/>
                  <a:gd name="connsiteY13" fmla="*/ 177404 h 354808"/>
                  <a:gd name="connsiteX14" fmla="*/ 274821 w 786492"/>
                  <a:gd name="connsiteY14" fmla="*/ 47625 h 354808"/>
                  <a:gd name="connsiteX15" fmla="*/ 0 w 786492"/>
                  <a:gd name="connsiteY15" fmla="*/ 1853 h 354808"/>
                  <a:gd name="connsiteX16" fmla="*/ 137592 w 786492"/>
                  <a:gd name="connsiteY16" fmla="*/ 1853 h 354808"/>
                  <a:gd name="connsiteX17" fmla="*/ 137592 w 786492"/>
                  <a:gd name="connsiteY17" fmla="*/ 47572 h 354808"/>
                  <a:gd name="connsiteX18" fmla="*/ 45719 w 786492"/>
                  <a:gd name="connsiteY18" fmla="*/ 47572 h 354808"/>
                  <a:gd name="connsiteX19" fmla="*/ 45719 w 786492"/>
                  <a:gd name="connsiteY19" fmla="*/ 128834 h 354808"/>
                  <a:gd name="connsiteX20" fmla="*/ 57604 w 786492"/>
                  <a:gd name="connsiteY20" fmla="*/ 126492 h 354808"/>
                  <a:gd name="connsiteX21" fmla="*/ 151292 w 786492"/>
                  <a:gd name="connsiteY21" fmla="*/ 199944 h 354808"/>
                  <a:gd name="connsiteX22" fmla="*/ 101775 w 786492"/>
                  <a:gd name="connsiteY22" fmla="*/ 340490 h 354808"/>
                  <a:gd name="connsiteX23" fmla="*/ 21716 w 786492"/>
                  <a:gd name="connsiteY23" fmla="*/ 346836 h 354808"/>
                  <a:gd name="connsiteX24" fmla="*/ 4695 w 786492"/>
                  <a:gd name="connsiteY24" fmla="*/ 336002 h 354808"/>
                  <a:gd name="connsiteX25" fmla="*/ 4695 w 786492"/>
                  <a:gd name="connsiteY25" fmla="*/ 269694 h 354808"/>
                  <a:gd name="connsiteX26" fmla="*/ 16835 w 786492"/>
                  <a:gd name="connsiteY26" fmla="*/ 289582 h 354808"/>
                  <a:gd name="connsiteX27" fmla="*/ 82295 w 786492"/>
                  <a:gd name="connsiteY27" fmla="*/ 298569 h 354808"/>
                  <a:gd name="connsiteX28" fmla="*/ 108620 w 786492"/>
                  <a:gd name="connsiteY28" fmla="*/ 217546 h 354808"/>
                  <a:gd name="connsiteX29" fmla="*/ 77878 w 786492"/>
                  <a:gd name="connsiteY29" fmla="*/ 178238 h 354808"/>
                  <a:gd name="connsiteX30" fmla="*/ 45719 w 786492"/>
                  <a:gd name="connsiteY30" fmla="*/ 178026 h 354808"/>
                  <a:gd name="connsiteX31" fmla="*/ 45719 w 786492"/>
                  <a:gd name="connsiteY31" fmla="*/ 179785 h 354808"/>
                  <a:gd name="connsiteX32" fmla="*/ 0 w 786492"/>
                  <a:gd name="connsiteY32" fmla="*/ 179785 h 354808"/>
                  <a:gd name="connsiteX33" fmla="*/ 0 w 786492"/>
                  <a:gd name="connsiteY33" fmla="*/ 47572 h 354808"/>
                  <a:gd name="connsiteX34" fmla="*/ 0 w 786492"/>
                  <a:gd name="connsiteY34" fmla="*/ 8996 h 354808"/>
                  <a:gd name="connsiteX35" fmla="*/ 696947 w 786492"/>
                  <a:gd name="connsiteY35" fmla="*/ 0 h 354808"/>
                  <a:gd name="connsiteX36" fmla="*/ 786492 w 786492"/>
                  <a:gd name="connsiteY36" fmla="*/ 177404 h 354808"/>
                  <a:gd name="connsiteX37" fmla="*/ 696947 w 786492"/>
                  <a:gd name="connsiteY37" fmla="*/ 354808 h 354808"/>
                  <a:gd name="connsiteX38" fmla="*/ 607402 w 786492"/>
                  <a:gd name="connsiteY38" fmla="*/ 177404 h 354808"/>
                  <a:gd name="connsiteX39" fmla="*/ 696947 w 786492"/>
                  <a:gd name="connsiteY39" fmla="*/ 0 h 354808"/>
                  <a:gd name="connsiteX40" fmla="*/ 487397 w 786492"/>
                  <a:gd name="connsiteY40" fmla="*/ 0 h 354808"/>
                  <a:gd name="connsiteX41" fmla="*/ 576942 w 786492"/>
                  <a:gd name="connsiteY41" fmla="*/ 177404 h 354808"/>
                  <a:gd name="connsiteX42" fmla="*/ 487397 w 786492"/>
                  <a:gd name="connsiteY42" fmla="*/ 354808 h 354808"/>
                  <a:gd name="connsiteX43" fmla="*/ 397852 w 786492"/>
                  <a:gd name="connsiteY43" fmla="*/ 177404 h 354808"/>
                  <a:gd name="connsiteX44" fmla="*/ 487397 w 786492"/>
                  <a:gd name="connsiteY44" fmla="*/ 0 h 354808"/>
                  <a:gd name="connsiteX45" fmla="*/ 277847 w 786492"/>
                  <a:gd name="connsiteY45" fmla="*/ 0 h 354808"/>
                  <a:gd name="connsiteX46" fmla="*/ 367392 w 786492"/>
                  <a:gd name="connsiteY46" fmla="*/ 177404 h 354808"/>
                  <a:gd name="connsiteX47" fmla="*/ 277847 w 786492"/>
                  <a:gd name="connsiteY47" fmla="*/ 354808 h 354808"/>
                  <a:gd name="connsiteX48" fmla="*/ 188302 w 786492"/>
                  <a:gd name="connsiteY48" fmla="*/ 177404 h 354808"/>
                  <a:gd name="connsiteX49" fmla="*/ 277847 w 786492"/>
                  <a:gd name="connsiteY49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86492" h="354808">
                    <a:moveTo>
                      <a:pt x="693921" y="47625"/>
                    </a:moveTo>
                    <a:cubicBezTo>
                      <a:pt x="668276" y="47625"/>
                      <a:pt x="647486" y="105729"/>
                      <a:pt x="647486" y="177404"/>
                    </a:cubicBezTo>
                    <a:cubicBezTo>
                      <a:pt x="647486" y="249079"/>
                      <a:pt x="668276" y="307183"/>
                      <a:pt x="693921" y="307183"/>
                    </a:cubicBezTo>
                    <a:cubicBezTo>
                      <a:pt x="719566" y="307183"/>
                      <a:pt x="740356" y="249079"/>
                      <a:pt x="740356" y="177404"/>
                    </a:cubicBezTo>
                    <a:cubicBezTo>
                      <a:pt x="740356" y="105729"/>
                      <a:pt x="719566" y="47625"/>
                      <a:pt x="693921" y="47625"/>
                    </a:cubicBezTo>
                    <a:close/>
                    <a:moveTo>
                      <a:pt x="484371" y="47625"/>
                    </a:moveTo>
                    <a:cubicBezTo>
                      <a:pt x="458726" y="47625"/>
                      <a:pt x="437936" y="105729"/>
                      <a:pt x="437936" y="177404"/>
                    </a:cubicBezTo>
                    <a:cubicBezTo>
                      <a:pt x="437936" y="249079"/>
                      <a:pt x="458726" y="307183"/>
                      <a:pt x="484371" y="307183"/>
                    </a:cubicBezTo>
                    <a:cubicBezTo>
                      <a:pt x="510016" y="307183"/>
                      <a:pt x="530806" y="249079"/>
                      <a:pt x="530806" y="177404"/>
                    </a:cubicBezTo>
                    <a:cubicBezTo>
                      <a:pt x="530806" y="105729"/>
                      <a:pt x="510016" y="47625"/>
                      <a:pt x="484371" y="47625"/>
                    </a:cubicBezTo>
                    <a:close/>
                    <a:moveTo>
                      <a:pt x="274821" y="47625"/>
                    </a:moveTo>
                    <a:cubicBezTo>
                      <a:pt x="249176" y="47625"/>
                      <a:pt x="228386" y="105729"/>
                      <a:pt x="228386" y="177404"/>
                    </a:cubicBezTo>
                    <a:cubicBezTo>
                      <a:pt x="228386" y="249079"/>
                      <a:pt x="249176" y="307183"/>
                      <a:pt x="274821" y="307183"/>
                    </a:cubicBezTo>
                    <a:cubicBezTo>
                      <a:pt x="300466" y="307183"/>
                      <a:pt x="321256" y="249079"/>
                      <a:pt x="321256" y="177404"/>
                    </a:cubicBezTo>
                    <a:cubicBezTo>
                      <a:pt x="321256" y="105729"/>
                      <a:pt x="300466" y="47625"/>
                      <a:pt x="274821" y="47625"/>
                    </a:cubicBezTo>
                    <a:close/>
                    <a:moveTo>
                      <a:pt x="0" y="1853"/>
                    </a:moveTo>
                    <a:lnTo>
                      <a:pt x="137592" y="1853"/>
                    </a:lnTo>
                    <a:lnTo>
                      <a:pt x="137592" y="47572"/>
                    </a:lnTo>
                    <a:lnTo>
                      <a:pt x="45719" y="47572"/>
                    </a:lnTo>
                    <a:lnTo>
                      <a:pt x="45719" y="128834"/>
                    </a:lnTo>
                    <a:lnTo>
                      <a:pt x="57604" y="126492"/>
                    </a:lnTo>
                    <a:cubicBezTo>
                      <a:pt x="98204" y="127671"/>
                      <a:pt x="136110" y="155404"/>
                      <a:pt x="151292" y="199944"/>
                    </a:cubicBezTo>
                    <a:cubicBezTo>
                      <a:pt x="169659" y="253828"/>
                      <a:pt x="148355" y="314296"/>
                      <a:pt x="101775" y="340490"/>
                    </a:cubicBezTo>
                    <a:cubicBezTo>
                      <a:pt x="75903" y="355039"/>
                      <a:pt x="47125" y="356370"/>
                      <a:pt x="21716" y="346836"/>
                    </a:cubicBezTo>
                    <a:lnTo>
                      <a:pt x="4695" y="336002"/>
                    </a:lnTo>
                    <a:lnTo>
                      <a:pt x="4695" y="269694"/>
                    </a:lnTo>
                    <a:lnTo>
                      <a:pt x="16835" y="289582"/>
                    </a:lnTo>
                    <a:cubicBezTo>
                      <a:pt x="34203" y="308062"/>
                      <a:pt x="60351" y="312794"/>
                      <a:pt x="82295" y="298569"/>
                    </a:cubicBezTo>
                    <a:cubicBezTo>
                      <a:pt x="106649" y="282782"/>
                      <a:pt x="117780" y="248523"/>
                      <a:pt x="108620" y="217546"/>
                    </a:cubicBezTo>
                    <a:cubicBezTo>
                      <a:pt x="103191" y="199187"/>
                      <a:pt x="91748" y="185461"/>
                      <a:pt x="77878" y="178238"/>
                    </a:cubicBezTo>
                    <a:lnTo>
                      <a:pt x="45719" y="178026"/>
                    </a:lnTo>
                    <a:lnTo>
                      <a:pt x="45719" y="179785"/>
                    </a:lnTo>
                    <a:lnTo>
                      <a:pt x="0" y="179785"/>
                    </a:lnTo>
                    <a:lnTo>
                      <a:pt x="0" y="47572"/>
                    </a:lnTo>
                    <a:lnTo>
                      <a:pt x="0" y="8996"/>
                    </a:lnTo>
                    <a:close/>
                    <a:moveTo>
                      <a:pt x="696947" y="0"/>
                    </a:moveTo>
                    <a:cubicBezTo>
                      <a:pt x="746401" y="0"/>
                      <a:pt x="786492" y="79426"/>
                      <a:pt x="786492" y="177404"/>
                    </a:cubicBezTo>
                    <a:cubicBezTo>
                      <a:pt x="786492" y="275382"/>
                      <a:pt x="746401" y="354808"/>
                      <a:pt x="696947" y="354808"/>
                    </a:cubicBezTo>
                    <a:cubicBezTo>
                      <a:pt x="647493" y="354808"/>
                      <a:pt x="607402" y="275382"/>
                      <a:pt x="607402" y="177404"/>
                    </a:cubicBezTo>
                    <a:cubicBezTo>
                      <a:pt x="607402" y="79426"/>
                      <a:pt x="647493" y="0"/>
                      <a:pt x="696947" y="0"/>
                    </a:cubicBezTo>
                    <a:close/>
                    <a:moveTo>
                      <a:pt x="487397" y="0"/>
                    </a:moveTo>
                    <a:cubicBezTo>
                      <a:pt x="536851" y="0"/>
                      <a:pt x="576942" y="79426"/>
                      <a:pt x="576942" y="177404"/>
                    </a:cubicBezTo>
                    <a:cubicBezTo>
                      <a:pt x="576942" y="275382"/>
                      <a:pt x="536851" y="354808"/>
                      <a:pt x="487397" y="354808"/>
                    </a:cubicBezTo>
                    <a:cubicBezTo>
                      <a:pt x="437943" y="354808"/>
                      <a:pt x="397852" y="275382"/>
                      <a:pt x="397852" y="177404"/>
                    </a:cubicBezTo>
                    <a:cubicBezTo>
                      <a:pt x="397852" y="79426"/>
                      <a:pt x="437943" y="0"/>
                      <a:pt x="487397" y="0"/>
                    </a:cubicBezTo>
                    <a:close/>
                    <a:moveTo>
                      <a:pt x="277847" y="0"/>
                    </a:moveTo>
                    <a:cubicBezTo>
                      <a:pt x="327301" y="0"/>
                      <a:pt x="367392" y="79426"/>
                      <a:pt x="367392" y="177404"/>
                    </a:cubicBezTo>
                    <a:cubicBezTo>
                      <a:pt x="367392" y="275382"/>
                      <a:pt x="327301" y="354808"/>
                      <a:pt x="277847" y="354808"/>
                    </a:cubicBezTo>
                    <a:cubicBezTo>
                      <a:pt x="228393" y="354808"/>
                      <a:pt x="188302" y="275382"/>
                      <a:pt x="188302" y="177404"/>
                    </a:cubicBezTo>
                    <a:cubicBezTo>
                      <a:pt x="188302" y="79426"/>
                      <a:pt x="228393" y="0"/>
                      <a:pt x="27784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EB7ADAFB-7BC0-2771-902E-97834B274F69}"/>
                  </a:ext>
                </a:extLst>
              </p:cNvPr>
              <p:cNvSpPr/>
              <p:nvPr/>
            </p:nvSpPr>
            <p:spPr>
              <a:xfrm>
                <a:off x="3829693" y="2735722"/>
                <a:ext cx="663725" cy="738522"/>
              </a:xfrm>
              <a:custGeom>
                <a:avLst/>
                <a:gdLst>
                  <a:gd name="connsiteX0" fmla="*/ 343769 w 663725"/>
                  <a:gd name="connsiteY0" fmla="*/ 0 h 738522"/>
                  <a:gd name="connsiteX1" fmla="*/ 537653 w 663725"/>
                  <a:gd name="connsiteY1" fmla="*/ 128515 h 738522"/>
                  <a:gd name="connsiteX2" fmla="*/ 547072 w 663725"/>
                  <a:gd name="connsiteY2" fmla="*/ 158857 h 738522"/>
                  <a:gd name="connsiteX3" fmla="*/ 567106 w 663725"/>
                  <a:gd name="connsiteY3" fmla="*/ 175387 h 738522"/>
                  <a:gd name="connsiteX4" fmla="*/ 663725 w 663725"/>
                  <a:gd name="connsiteY4" fmla="*/ 408645 h 738522"/>
                  <a:gd name="connsiteX5" fmla="*/ 663725 w 663725"/>
                  <a:gd name="connsiteY5" fmla="*/ 466340 h 738522"/>
                  <a:gd name="connsiteX6" fmla="*/ 391543 w 663725"/>
                  <a:gd name="connsiteY6" fmla="*/ 738522 h 738522"/>
                  <a:gd name="connsiteX7" fmla="*/ 272182 w 663725"/>
                  <a:gd name="connsiteY7" fmla="*/ 738522 h 738522"/>
                  <a:gd name="connsiteX8" fmla="*/ 0 w 663725"/>
                  <a:gd name="connsiteY8" fmla="*/ 466340 h 738522"/>
                  <a:gd name="connsiteX9" fmla="*/ 0 w 663725"/>
                  <a:gd name="connsiteY9" fmla="*/ 408645 h 738522"/>
                  <a:gd name="connsiteX10" fmla="*/ 145440 w 663725"/>
                  <a:gd name="connsiteY10" fmla="*/ 135106 h 738522"/>
                  <a:gd name="connsiteX11" fmla="*/ 148325 w 663725"/>
                  <a:gd name="connsiteY11" fmla="*/ 133540 h 738522"/>
                  <a:gd name="connsiteX12" fmla="*/ 149885 w 663725"/>
                  <a:gd name="connsiteY12" fmla="*/ 128515 h 738522"/>
                  <a:gd name="connsiteX13" fmla="*/ 343769 w 663725"/>
                  <a:gd name="connsiteY13" fmla="*/ 0 h 73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63725" h="738522">
                    <a:moveTo>
                      <a:pt x="343769" y="0"/>
                    </a:moveTo>
                    <a:cubicBezTo>
                      <a:pt x="430928" y="0"/>
                      <a:pt x="505710" y="52992"/>
                      <a:pt x="537653" y="128515"/>
                    </a:cubicBezTo>
                    <a:lnTo>
                      <a:pt x="547072" y="158857"/>
                    </a:lnTo>
                    <a:lnTo>
                      <a:pt x="567106" y="175387"/>
                    </a:lnTo>
                    <a:cubicBezTo>
                      <a:pt x="626802" y="235083"/>
                      <a:pt x="663725" y="317552"/>
                      <a:pt x="663725" y="408645"/>
                    </a:cubicBezTo>
                    <a:lnTo>
                      <a:pt x="663725" y="466340"/>
                    </a:lnTo>
                    <a:cubicBezTo>
                      <a:pt x="663725" y="616662"/>
                      <a:pt x="541865" y="738522"/>
                      <a:pt x="391543" y="738522"/>
                    </a:cubicBezTo>
                    <a:lnTo>
                      <a:pt x="272182" y="738522"/>
                    </a:lnTo>
                    <a:cubicBezTo>
                      <a:pt x="121860" y="738522"/>
                      <a:pt x="0" y="616662"/>
                      <a:pt x="0" y="466340"/>
                    </a:cubicBezTo>
                    <a:lnTo>
                      <a:pt x="0" y="408645"/>
                    </a:lnTo>
                    <a:cubicBezTo>
                      <a:pt x="0" y="294779"/>
                      <a:pt x="57692" y="194387"/>
                      <a:pt x="145440" y="135106"/>
                    </a:cubicBezTo>
                    <a:lnTo>
                      <a:pt x="148325" y="133540"/>
                    </a:lnTo>
                    <a:lnTo>
                      <a:pt x="149885" y="128515"/>
                    </a:lnTo>
                    <a:cubicBezTo>
                      <a:pt x="181828" y="52992"/>
                      <a:pt x="256610" y="0"/>
                      <a:pt x="34376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DACBC6E1-492E-E741-146D-1F1D2C98A8FA}"/>
                  </a:ext>
                </a:extLst>
              </p:cNvPr>
              <p:cNvSpPr/>
              <p:nvPr/>
            </p:nvSpPr>
            <p:spPr>
              <a:xfrm>
                <a:off x="3757613" y="3571875"/>
                <a:ext cx="881062" cy="509588"/>
              </a:xfrm>
              <a:custGeom>
                <a:avLst/>
                <a:gdLst>
                  <a:gd name="connsiteX0" fmla="*/ 0 w 881062"/>
                  <a:gd name="connsiteY0" fmla="*/ 266700 h 509588"/>
                  <a:gd name="connsiteX1" fmla="*/ 23812 w 881062"/>
                  <a:gd name="connsiteY1" fmla="*/ 426244 h 509588"/>
                  <a:gd name="connsiteX2" fmla="*/ 102393 w 881062"/>
                  <a:gd name="connsiteY2" fmla="*/ 509588 h 509588"/>
                  <a:gd name="connsiteX3" fmla="*/ 685800 w 881062"/>
                  <a:gd name="connsiteY3" fmla="*/ 509588 h 509588"/>
                  <a:gd name="connsiteX4" fmla="*/ 881062 w 881062"/>
                  <a:gd name="connsiteY4" fmla="*/ 388144 h 509588"/>
                  <a:gd name="connsiteX5" fmla="*/ 740568 w 881062"/>
                  <a:gd name="connsiteY5" fmla="*/ 204788 h 509588"/>
                  <a:gd name="connsiteX6" fmla="*/ 666750 w 881062"/>
                  <a:gd name="connsiteY6" fmla="*/ 61913 h 509588"/>
                  <a:gd name="connsiteX7" fmla="*/ 550068 w 881062"/>
                  <a:gd name="connsiteY7" fmla="*/ 0 h 509588"/>
                  <a:gd name="connsiteX8" fmla="*/ 171450 w 881062"/>
                  <a:gd name="connsiteY8" fmla="*/ 0 h 509588"/>
                  <a:gd name="connsiteX9" fmla="*/ 171450 w 881062"/>
                  <a:gd name="connsiteY9" fmla="*/ 35719 h 509588"/>
                  <a:gd name="connsiteX10" fmla="*/ 135731 w 881062"/>
                  <a:gd name="connsiteY10" fmla="*/ 138113 h 509588"/>
                  <a:gd name="connsiteX11" fmla="*/ 52387 w 881062"/>
                  <a:gd name="connsiteY11" fmla="*/ 235744 h 509588"/>
                  <a:gd name="connsiteX12" fmla="*/ 0 w 881062"/>
                  <a:gd name="connsiteY12" fmla="*/ 266700 h 50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1062" h="509588">
                    <a:moveTo>
                      <a:pt x="0" y="266700"/>
                    </a:moveTo>
                    <a:lnTo>
                      <a:pt x="23812" y="426244"/>
                    </a:lnTo>
                    <a:lnTo>
                      <a:pt x="102393" y="509588"/>
                    </a:lnTo>
                    <a:lnTo>
                      <a:pt x="685800" y="509588"/>
                    </a:lnTo>
                    <a:lnTo>
                      <a:pt x="881062" y="388144"/>
                    </a:lnTo>
                    <a:lnTo>
                      <a:pt x="740568" y="204788"/>
                    </a:lnTo>
                    <a:lnTo>
                      <a:pt x="666750" y="61913"/>
                    </a:lnTo>
                    <a:lnTo>
                      <a:pt x="550068" y="0"/>
                    </a:lnTo>
                    <a:lnTo>
                      <a:pt x="171450" y="0"/>
                    </a:lnTo>
                    <a:lnTo>
                      <a:pt x="171450" y="35719"/>
                    </a:lnTo>
                    <a:lnTo>
                      <a:pt x="135731" y="138113"/>
                    </a:lnTo>
                    <a:lnTo>
                      <a:pt x="52387" y="235744"/>
                    </a:lnTo>
                    <a:lnTo>
                      <a:pt x="0" y="26670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A58A115D-2265-B236-F7A0-3D18BAA8080C}"/>
                  </a:ext>
                </a:extLst>
              </p:cNvPr>
              <p:cNvSpPr/>
              <p:nvPr/>
            </p:nvSpPr>
            <p:spPr>
              <a:xfrm>
                <a:off x="3848743" y="3050233"/>
                <a:ext cx="579190" cy="1000273"/>
              </a:xfrm>
              <a:custGeom>
                <a:avLst/>
                <a:gdLst>
                  <a:gd name="connsiteX0" fmla="*/ 256853 w 579190"/>
                  <a:gd name="connsiteY0" fmla="*/ 0 h 1000273"/>
                  <a:gd name="connsiteX1" fmla="*/ 508488 w 579190"/>
                  <a:gd name="connsiteY1" fmla="*/ 205088 h 1000273"/>
                  <a:gd name="connsiteX2" fmla="*/ 512646 w 579190"/>
                  <a:gd name="connsiteY2" fmla="*/ 246340 h 1000273"/>
                  <a:gd name="connsiteX3" fmla="*/ 535756 w 579190"/>
                  <a:gd name="connsiteY3" fmla="*/ 251006 h 1000273"/>
                  <a:gd name="connsiteX4" fmla="*/ 579190 w 579190"/>
                  <a:gd name="connsiteY4" fmla="*/ 316533 h 1000273"/>
                  <a:gd name="connsiteX5" fmla="*/ 579190 w 579190"/>
                  <a:gd name="connsiteY5" fmla="*/ 391526 h 1000273"/>
                  <a:gd name="connsiteX6" fmla="*/ 520512 w 579190"/>
                  <a:gd name="connsiteY6" fmla="*/ 450204 h 1000273"/>
                  <a:gd name="connsiteX7" fmla="*/ 513706 w 579190"/>
                  <a:gd name="connsiteY7" fmla="*/ 450204 h 1000273"/>
                  <a:gd name="connsiteX8" fmla="*/ 513706 w 579190"/>
                  <a:gd name="connsiteY8" fmla="*/ 454870 h 1000273"/>
                  <a:gd name="connsiteX9" fmla="*/ 497052 w 579190"/>
                  <a:gd name="connsiteY9" fmla="*/ 537362 h 1000273"/>
                  <a:gd name="connsiteX10" fmla="*/ 488121 w 579190"/>
                  <a:gd name="connsiteY10" fmla="*/ 550609 h 1000273"/>
                  <a:gd name="connsiteX11" fmla="*/ 504181 w 579190"/>
                  <a:gd name="connsiteY11" fmla="*/ 638323 h 1000273"/>
                  <a:gd name="connsiteX12" fmla="*/ 487512 w 579190"/>
                  <a:gd name="connsiteY12" fmla="*/ 731192 h 1000273"/>
                  <a:gd name="connsiteX13" fmla="*/ 318444 w 579190"/>
                  <a:gd name="connsiteY13" fmla="*/ 883592 h 1000273"/>
                  <a:gd name="connsiteX14" fmla="*/ 194619 w 579190"/>
                  <a:gd name="connsiteY14" fmla="*/ 1000273 h 1000273"/>
                  <a:gd name="connsiteX15" fmla="*/ 68412 w 579190"/>
                  <a:gd name="connsiteY15" fmla="*/ 759767 h 1000273"/>
                  <a:gd name="connsiteX16" fmla="*/ 68412 w 579190"/>
                  <a:gd name="connsiteY16" fmla="*/ 609001 h 1000273"/>
                  <a:gd name="connsiteX17" fmla="*/ 62073 w 579190"/>
                  <a:gd name="connsiteY17" fmla="*/ 604726 h 1000273"/>
                  <a:gd name="connsiteX18" fmla="*/ 0 w 579190"/>
                  <a:gd name="connsiteY18" fmla="*/ 454870 h 1000273"/>
                  <a:gd name="connsiteX19" fmla="*/ 0 w 579190"/>
                  <a:gd name="connsiteY19" fmla="*/ 256853 h 1000273"/>
                  <a:gd name="connsiteX20" fmla="*/ 256853 w 579190"/>
                  <a:gd name="connsiteY20" fmla="*/ 0 h 1000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79190" h="1000273">
                    <a:moveTo>
                      <a:pt x="256853" y="0"/>
                    </a:moveTo>
                    <a:cubicBezTo>
                      <a:pt x="380977" y="0"/>
                      <a:pt x="484537" y="88044"/>
                      <a:pt x="508488" y="205088"/>
                    </a:cubicBezTo>
                    <a:lnTo>
                      <a:pt x="512646" y="246340"/>
                    </a:lnTo>
                    <a:lnTo>
                      <a:pt x="535756" y="251006"/>
                    </a:lnTo>
                    <a:cubicBezTo>
                      <a:pt x="561280" y="261802"/>
                      <a:pt x="579190" y="287076"/>
                      <a:pt x="579190" y="316533"/>
                    </a:cubicBezTo>
                    <a:lnTo>
                      <a:pt x="579190" y="391526"/>
                    </a:lnTo>
                    <a:cubicBezTo>
                      <a:pt x="579190" y="423933"/>
                      <a:pt x="552919" y="450204"/>
                      <a:pt x="520512" y="450204"/>
                    </a:cubicBezTo>
                    <a:lnTo>
                      <a:pt x="513706" y="450204"/>
                    </a:lnTo>
                    <a:lnTo>
                      <a:pt x="513706" y="454870"/>
                    </a:lnTo>
                    <a:cubicBezTo>
                      <a:pt x="513706" y="484131"/>
                      <a:pt x="507776" y="512008"/>
                      <a:pt x="497052" y="537362"/>
                    </a:cubicBezTo>
                    <a:lnTo>
                      <a:pt x="488121" y="550609"/>
                    </a:lnTo>
                    <a:lnTo>
                      <a:pt x="504181" y="638323"/>
                    </a:lnTo>
                    <a:lnTo>
                      <a:pt x="487512" y="731192"/>
                    </a:lnTo>
                    <a:lnTo>
                      <a:pt x="318444" y="883592"/>
                    </a:lnTo>
                    <a:lnTo>
                      <a:pt x="194619" y="1000273"/>
                    </a:lnTo>
                    <a:lnTo>
                      <a:pt x="68412" y="759767"/>
                    </a:lnTo>
                    <a:lnTo>
                      <a:pt x="68412" y="609001"/>
                    </a:lnTo>
                    <a:lnTo>
                      <a:pt x="62073" y="604726"/>
                    </a:lnTo>
                    <a:cubicBezTo>
                      <a:pt x="23721" y="566375"/>
                      <a:pt x="0" y="513393"/>
                      <a:pt x="0" y="454870"/>
                    </a:cubicBezTo>
                    <a:lnTo>
                      <a:pt x="0" y="256853"/>
                    </a:lnTo>
                    <a:cubicBezTo>
                      <a:pt x="0" y="114997"/>
                      <a:pt x="114997" y="0"/>
                      <a:pt x="256853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895C3114-C88D-C98E-4389-6715BA908A3D}"/>
                  </a:ext>
                </a:extLst>
              </p:cNvPr>
              <p:cNvSpPr/>
              <p:nvPr/>
            </p:nvSpPr>
            <p:spPr>
              <a:xfrm>
                <a:off x="3850481" y="3588544"/>
                <a:ext cx="559594" cy="488156"/>
              </a:xfrm>
              <a:custGeom>
                <a:avLst/>
                <a:gdLst>
                  <a:gd name="connsiteX0" fmla="*/ 59532 w 559594"/>
                  <a:gd name="connsiteY0" fmla="*/ 78582 h 473869"/>
                  <a:gd name="connsiteX1" fmla="*/ 71438 w 559594"/>
                  <a:gd name="connsiteY1" fmla="*/ 200025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9050 w 559594"/>
                  <a:gd name="connsiteY11" fmla="*/ 216694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78582 h 473869"/>
                  <a:gd name="connsiteX1" fmla="*/ 80963 w 559594"/>
                  <a:gd name="connsiteY1" fmla="*/ 204788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9050 w 559594"/>
                  <a:gd name="connsiteY11" fmla="*/ 216694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78582 h 473869"/>
                  <a:gd name="connsiteX1" fmla="*/ 80963 w 559594"/>
                  <a:gd name="connsiteY1" fmla="*/ 204788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6668 w 559594"/>
                  <a:gd name="connsiteY11" fmla="*/ 230982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78582 h 473869"/>
                  <a:gd name="connsiteX1" fmla="*/ 80963 w 559594"/>
                  <a:gd name="connsiteY1" fmla="*/ 204788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6668 w 559594"/>
                  <a:gd name="connsiteY11" fmla="*/ 230982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80963 h 476250"/>
                  <a:gd name="connsiteX1" fmla="*/ 80963 w 559594"/>
                  <a:gd name="connsiteY1" fmla="*/ 207169 h 476250"/>
                  <a:gd name="connsiteX2" fmla="*/ 200025 w 559594"/>
                  <a:gd name="connsiteY2" fmla="*/ 435769 h 476250"/>
                  <a:gd name="connsiteX3" fmla="*/ 461963 w 559594"/>
                  <a:gd name="connsiteY3" fmla="*/ 180975 h 476250"/>
                  <a:gd name="connsiteX4" fmla="*/ 509588 w 559594"/>
                  <a:gd name="connsiteY4" fmla="*/ 83344 h 476250"/>
                  <a:gd name="connsiteX5" fmla="*/ 481013 w 559594"/>
                  <a:gd name="connsiteY5" fmla="*/ 0 h 476250"/>
                  <a:gd name="connsiteX6" fmla="*/ 559594 w 559594"/>
                  <a:gd name="connsiteY6" fmla="*/ 47625 h 476250"/>
                  <a:gd name="connsiteX7" fmla="*/ 533400 w 559594"/>
                  <a:gd name="connsiteY7" fmla="*/ 192881 h 476250"/>
                  <a:gd name="connsiteX8" fmla="*/ 340519 w 559594"/>
                  <a:gd name="connsiteY8" fmla="*/ 476250 h 476250"/>
                  <a:gd name="connsiteX9" fmla="*/ 116682 w 559594"/>
                  <a:gd name="connsiteY9" fmla="*/ 476250 h 476250"/>
                  <a:gd name="connsiteX10" fmla="*/ 45244 w 559594"/>
                  <a:gd name="connsiteY10" fmla="*/ 300038 h 476250"/>
                  <a:gd name="connsiteX11" fmla="*/ 16668 w 559594"/>
                  <a:gd name="connsiteY11" fmla="*/ 233363 h 476250"/>
                  <a:gd name="connsiteX12" fmla="*/ 0 w 559594"/>
                  <a:gd name="connsiteY12" fmla="*/ 159544 h 476250"/>
                  <a:gd name="connsiteX13" fmla="*/ 59532 w 559594"/>
                  <a:gd name="connsiteY13" fmla="*/ 80963 h 476250"/>
                  <a:gd name="connsiteX0" fmla="*/ 59532 w 559594"/>
                  <a:gd name="connsiteY0" fmla="*/ 80963 h 476250"/>
                  <a:gd name="connsiteX1" fmla="*/ 80963 w 559594"/>
                  <a:gd name="connsiteY1" fmla="*/ 207169 h 476250"/>
                  <a:gd name="connsiteX2" fmla="*/ 200025 w 559594"/>
                  <a:gd name="connsiteY2" fmla="*/ 435769 h 476250"/>
                  <a:gd name="connsiteX3" fmla="*/ 461963 w 559594"/>
                  <a:gd name="connsiteY3" fmla="*/ 180975 h 476250"/>
                  <a:gd name="connsiteX4" fmla="*/ 502445 w 559594"/>
                  <a:gd name="connsiteY4" fmla="*/ 85725 h 476250"/>
                  <a:gd name="connsiteX5" fmla="*/ 481013 w 559594"/>
                  <a:gd name="connsiteY5" fmla="*/ 0 h 476250"/>
                  <a:gd name="connsiteX6" fmla="*/ 559594 w 559594"/>
                  <a:gd name="connsiteY6" fmla="*/ 47625 h 476250"/>
                  <a:gd name="connsiteX7" fmla="*/ 533400 w 559594"/>
                  <a:gd name="connsiteY7" fmla="*/ 192881 h 476250"/>
                  <a:gd name="connsiteX8" fmla="*/ 340519 w 559594"/>
                  <a:gd name="connsiteY8" fmla="*/ 476250 h 476250"/>
                  <a:gd name="connsiteX9" fmla="*/ 116682 w 559594"/>
                  <a:gd name="connsiteY9" fmla="*/ 476250 h 476250"/>
                  <a:gd name="connsiteX10" fmla="*/ 45244 w 559594"/>
                  <a:gd name="connsiteY10" fmla="*/ 300038 h 476250"/>
                  <a:gd name="connsiteX11" fmla="*/ 16668 w 559594"/>
                  <a:gd name="connsiteY11" fmla="*/ 233363 h 476250"/>
                  <a:gd name="connsiteX12" fmla="*/ 0 w 559594"/>
                  <a:gd name="connsiteY12" fmla="*/ 159544 h 476250"/>
                  <a:gd name="connsiteX13" fmla="*/ 59532 w 559594"/>
                  <a:gd name="connsiteY13" fmla="*/ 80963 h 476250"/>
                  <a:gd name="connsiteX0" fmla="*/ 59532 w 559594"/>
                  <a:gd name="connsiteY0" fmla="*/ 92869 h 488156"/>
                  <a:gd name="connsiteX1" fmla="*/ 80963 w 559594"/>
                  <a:gd name="connsiteY1" fmla="*/ 219075 h 488156"/>
                  <a:gd name="connsiteX2" fmla="*/ 200025 w 559594"/>
                  <a:gd name="connsiteY2" fmla="*/ 447675 h 488156"/>
                  <a:gd name="connsiteX3" fmla="*/ 461963 w 559594"/>
                  <a:gd name="connsiteY3" fmla="*/ 192881 h 488156"/>
                  <a:gd name="connsiteX4" fmla="*/ 502445 w 559594"/>
                  <a:gd name="connsiteY4" fmla="*/ 97631 h 488156"/>
                  <a:gd name="connsiteX5" fmla="*/ 483395 w 559594"/>
                  <a:gd name="connsiteY5" fmla="*/ 0 h 488156"/>
                  <a:gd name="connsiteX6" fmla="*/ 559594 w 559594"/>
                  <a:gd name="connsiteY6" fmla="*/ 59531 h 488156"/>
                  <a:gd name="connsiteX7" fmla="*/ 533400 w 559594"/>
                  <a:gd name="connsiteY7" fmla="*/ 204787 h 488156"/>
                  <a:gd name="connsiteX8" fmla="*/ 340519 w 559594"/>
                  <a:gd name="connsiteY8" fmla="*/ 488156 h 488156"/>
                  <a:gd name="connsiteX9" fmla="*/ 116682 w 559594"/>
                  <a:gd name="connsiteY9" fmla="*/ 488156 h 488156"/>
                  <a:gd name="connsiteX10" fmla="*/ 45244 w 559594"/>
                  <a:gd name="connsiteY10" fmla="*/ 311944 h 488156"/>
                  <a:gd name="connsiteX11" fmla="*/ 16668 w 559594"/>
                  <a:gd name="connsiteY11" fmla="*/ 245269 h 488156"/>
                  <a:gd name="connsiteX12" fmla="*/ 0 w 559594"/>
                  <a:gd name="connsiteY12" fmla="*/ 171450 h 488156"/>
                  <a:gd name="connsiteX13" fmla="*/ 59532 w 559594"/>
                  <a:gd name="connsiteY13" fmla="*/ 92869 h 488156"/>
                  <a:gd name="connsiteX0" fmla="*/ 59532 w 559594"/>
                  <a:gd name="connsiteY0" fmla="*/ 92869 h 488156"/>
                  <a:gd name="connsiteX1" fmla="*/ 80963 w 559594"/>
                  <a:gd name="connsiteY1" fmla="*/ 219075 h 488156"/>
                  <a:gd name="connsiteX2" fmla="*/ 200025 w 559594"/>
                  <a:gd name="connsiteY2" fmla="*/ 447675 h 488156"/>
                  <a:gd name="connsiteX3" fmla="*/ 461963 w 559594"/>
                  <a:gd name="connsiteY3" fmla="*/ 192881 h 488156"/>
                  <a:gd name="connsiteX4" fmla="*/ 502445 w 559594"/>
                  <a:gd name="connsiteY4" fmla="*/ 97631 h 488156"/>
                  <a:gd name="connsiteX5" fmla="*/ 483395 w 559594"/>
                  <a:gd name="connsiteY5" fmla="*/ 0 h 488156"/>
                  <a:gd name="connsiteX6" fmla="*/ 559594 w 559594"/>
                  <a:gd name="connsiteY6" fmla="*/ 42862 h 488156"/>
                  <a:gd name="connsiteX7" fmla="*/ 533400 w 559594"/>
                  <a:gd name="connsiteY7" fmla="*/ 204787 h 488156"/>
                  <a:gd name="connsiteX8" fmla="*/ 340519 w 559594"/>
                  <a:gd name="connsiteY8" fmla="*/ 488156 h 488156"/>
                  <a:gd name="connsiteX9" fmla="*/ 116682 w 559594"/>
                  <a:gd name="connsiteY9" fmla="*/ 488156 h 488156"/>
                  <a:gd name="connsiteX10" fmla="*/ 45244 w 559594"/>
                  <a:gd name="connsiteY10" fmla="*/ 311944 h 488156"/>
                  <a:gd name="connsiteX11" fmla="*/ 16668 w 559594"/>
                  <a:gd name="connsiteY11" fmla="*/ 245269 h 488156"/>
                  <a:gd name="connsiteX12" fmla="*/ 0 w 559594"/>
                  <a:gd name="connsiteY12" fmla="*/ 171450 h 488156"/>
                  <a:gd name="connsiteX13" fmla="*/ 59532 w 559594"/>
                  <a:gd name="connsiteY13" fmla="*/ 92869 h 488156"/>
                  <a:gd name="connsiteX0" fmla="*/ 59532 w 559594"/>
                  <a:gd name="connsiteY0" fmla="*/ 92869 h 488156"/>
                  <a:gd name="connsiteX1" fmla="*/ 80963 w 559594"/>
                  <a:gd name="connsiteY1" fmla="*/ 219075 h 488156"/>
                  <a:gd name="connsiteX2" fmla="*/ 200025 w 559594"/>
                  <a:gd name="connsiteY2" fmla="*/ 447675 h 488156"/>
                  <a:gd name="connsiteX3" fmla="*/ 461963 w 559594"/>
                  <a:gd name="connsiteY3" fmla="*/ 192881 h 488156"/>
                  <a:gd name="connsiteX4" fmla="*/ 502445 w 559594"/>
                  <a:gd name="connsiteY4" fmla="*/ 97631 h 488156"/>
                  <a:gd name="connsiteX5" fmla="*/ 483395 w 559594"/>
                  <a:gd name="connsiteY5" fmla="*/ 0 h 488156"/>
                  <a:gd name="connsiteX6" fmla="*/ 559594 w 559594"/>
                  <a:gd name="connsiteY6" fmla="*/ 42862 h 488156"/>
                  <a:gd name="connsiteX7" fmla="*/ 535782 w 559594"/>
                  <a:gd name="connsiteY7" fmla="*/ 211930 h 488156"/>
                  <a:gd name="connsiteX8" fmla="*/ 340519 w 559594"/>
                  <a:gd name="connsiteY8" fmla="*/ 488156 h 488156"/>
                  <a:gd name="connsiteX9" fmla="*/ 116682 w 559594"/>
                  <a:gd name="connsiteY9" fmla="*/ 488156 h 488156"/>
                  <a:gd name="connsiteX10" fmla="*/ 45244 w 559594"/>
                  <a:gd name="connsiteY10" fmla="*/ 311944 h 488156"/>
                  <a:gd name="connsiteX11" fmla="*/ 16668 w 559594"/>
                  <a:gd name="connsiteY11" fmla="*/ 245269 h 488156"/>
                  <a:gd name="connsiteX12" fmla="*/ 0 w 559594"/>
                  <a:gd name="connsiteY12" fmla="*/ 171450 h 488156"/>
                  <a:gd name="connsiteX13" fmla="*/ 59532 w 559594"/>
                  <a:gd name="connsiteY13" fmla="*/ 92869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9594" h="488156">
                    <a:moveTo>
                      <a:pt x="59532" y="92869"/>
                    </a:moveTo>
                    <a:lnTo>
                      <a:pt x="80963" y="219075"/>
                    </a:lnTo>
                    <a:lnTo>
                      <a:pt x="200025" y="447675"/>
                    </a:lnTo>
                    <a:lnTo>
                      <a:pt x="461963" y="192881"/>
                    </a:lnTo>
                    <a:lnTo>
                      <a:pt x="502445" y="97631"/>
                    </a:lnTo>
                    <a:lnTo>
                      <a:pt x="483395" y="0"/>
                    </a:lnTo>
                    <a:lnTo>
                      <a:pt x="559594" y="42862"/>
                    </a:lnTo>
                    <a:lnTo>
                      <a:pt x="535782" y="211930"/>
                    </a:lnTo>
                    <a:lnTo>
                      <a:pt x="340519" y="488156"/>
                    </a:lnTo>
                    <a:lnTo>
                      <a:pt x="116682" y="488156"/>
                    </a:lnTo>
                    <a:lnTo>
                      <a:pt x="45244" y="311944"/>
                    </a:lnTo>
                    <a:lnTo>
                      <a:pt x="16668" y="245269"/>
                    </a:lnTo>
                    <a:cubicBezTo>
                      <a:pt x="-794" y="218282"/>
                      <a:pt x="5556" y="196056"/>
                      <a:pt x="0" y="171450"/>
                    </a:cubicBezTo>
                    <a:lnTo>
                      <a:pt x="59532" y="9286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C7CE554C-F4B5-A345-83C5-DACB31B3E61B}"/>
                  </a:ext>
                </a:extLst>
              </p:cNvPr>
              <p:cNvSpPr/>
              <p:nvPr/>
            </p:nvSpPr>
            <p:spPr>
              <a:xfrm>
                <a:off x="3320012" y="38333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B7988582-CEA4-177F-4136-3F4DFF27A611}"/>
                  </a:ext>
                </a:extLst>
              </p:cNvPr>
              <p:cNvSpPr/>
              <p:nvPr/>
            </p:nvSpPr>
            <p:spPr>
              <a:xfrm>
                <a:off x="4564583" y="4129250"/>
                <a:ext cx="367719" cy="165888"/>
              </a:xfrm>
              <a:custGeom>
                <a:avLst/>
                <a:gdLst>
                  <a:gd name="connsiteX0" fmla="*/ 693921 w 786492"/>
                  <a:gd name="connsiteY0" fmla="*/ 47625 h 354808"/>
                  <a:gd name="connsiteX1" fmla="*/ 647486 w 786492"/>
                  <a:gd name="connsiteY1" fmla="*/ 177404 h 354808"/>
                  <a:gd name="connsiteX2" fmla="*/ 693921 w 786492"/>
                  <a:gd name="connsiteY2" fmla="*/ 307183 h 354808"/>
                  <a:gd name="connsiteX3" fmla="*/ 740356 w 786492"/>
                  <a:gd name="connsiteY3" fmla="*/ 177404 h 354808"/>
                  <a:gd name="connsiteX4" fmla="*/ 693921 w 786492"/>
                  <a:gd name="connsiteY4" fmla="*/ 47625 h 354808"/>
                  <a:gd name="connsiteX5" fmla="*/ 484371 w 786492"/>
                  <a:gd name="connsiteY5" fmla="*/ 47625 h 354808"/>
                  <a:gd name="connsiteX6" fmla="*/ 437936 w 786492"/>
                  <a:gd name="connsiteY6" fmla="*/ 177404 h 354808"/>
                  <a:gd name="connsiteX7" fmla="*/ 484371 w 786492"/>
                  <a:gd name="connsiteY7" fmla="*/ 307183 h 354808"/>
                  <a:gd name="connsiteX8" fmla="*/ 530806 w 786492"/>
                  <a:gd name="connsiteY8" fmla="*/ 177404 h 354808"/>
                  <a:gd name="connsiteX9" fmla="*/ 484371 w 786492"/>
                  <a:gd name="connsiteY9" fmla="*/ 47625 h 354808"/>
                  <a:gd name="connsiteX10" fmla="*/ 274821 w 786492"/>
                  <a:gd name="connsiteY10" fmla="*/ 47625 h 354808"/>
                  <a:gd name="connsiteX11" fmla="*/ 228386 w 786492"/>
                  <a:gd name="connsiteY11" fmla="*/ 177404 h 354808"/>
                  <a:gd name="connsiteX12" fmla="*/ 274821 w 786492"/>
                  <a:gd name="connsiteY12" fmla="*/ 307183 h 354808"/>
                  <a:gd name="connsiteX13" fmla="*/ 321256 w 786492"/>
                  <a:gd name="connsiteY13" fmla="*/ 177404 h 354808"/>
                  <a:gd name="connsiteX14" fmla="*/ 274821 w 786492"/>
                  <a:gd name="connsiteY14" fmla="*/ 47625 h 354808"/>
                  <a:gd name="connsiteX15" fmla="*/ 0 w 786492"/>
                  <a:gd name="connsiteY15" fmla="*/ 1853 h 354808"/>
                  <a:gd name="connsiteX16" fmla="*/ 137592 w 786492"/>
                  <a:gd name="connsiteY16" fmla="*/ 1853 h 354808"/>
                  <a:gd name="connsiteX17" fmla="*/ 137592 w 786492"/>
                  <a:gd name="connsiteY17" fmla="*/ 47572 h 354808"/>
                  <a:gd name="connsiteX18" fmla="*/ 45719 w 786492"/>
                  <a:gd name="connsiteY18" fmla="*/ 47572 h 354808"/>
                  <a:gd name="connsiteX19" fmla="*/ 45719 w 786492"/>
                  <a:gd name="connsiteY19" fmla="*/ 128834 h 354808"/>
                  <a:gd name="connsiteX20" fmla="*/ 57604 w 786492"/>
                  <a:gd name="connsiteY20" fmla="*/ 126492 h 354808"/>
                  <a:gd name="connsiteX21" fmla="*/ 151292 w 786492"/>
                  <a:gd name="connsiteY21" fmla="*/ 199944 h 354808"/>
                  <a:gd name="connsiteX22" fmla="*/ 101775 w 786492"/>
                  <a:gd name="connsiteY22" fmla="*/ 340490 h 354808"/>
                  <a:gd name="connsiteX23" fmla="*/ 21716 w 786492"/>
                  <a:gd name="connsiteY23" fmla="*/ 346836 h 354808"/>
                  <a:gd name="connsiteX24" fmla="*/ 4695 w 786492"/>
                  <a:gd name="connsiteY24" fmla="*/ 336002 h 354808"/>
                  <a:gd name="connsiteX25" fmla="*/ 4695 w 786492"/>
                  <a:gd name="connsiteY25" fmla="*/ 269694 h 354808"/>
                  <a:gd name="connsiteX26" fmla="*/ 16835 w 786492"/>
                  <a:gd name="connsiteY26" fmla="*/ 289582 h 354808"/>
                  <a:gd name="connsiteX27" fmla="*/ 82295 w 786492"/>
                  <a:gd name="connsiteY27" fmla="*/ 298569 h 354808"/>
                  <a:gd name="connsiteX28" fmla="*/ 108620 w 786492"/>
                  <a:gd name="connsiteY28" fmla="*/ 217546 h 354808"/>
                  <a:gd name="connsiteX29" fmla="*/ 77878 w 786492"/>
                  <a:gd name="connsiteY29" fmla="*/ 178238 h 354808"/>
                  <a:gd name="connsiteX30" fmla="*/ 45719 w 786492"/>
                  <a:gd name="connsiteY30" fmla="*/ 178026 h 354808"/>
                  <a:gd name="connsiteX31" fmla="*/ 45719 w 786492"/>
                  <a:gd name="connsiteY31" fmla="*/ 179785 h 354808"/>
                  <a:gd name="connsiteX32" fmla="*/ 0 w 786492"/>
                  <a:gd name="connsiteY32" fmla="*/ 179785 h 354808"/>
                  <a:gd name="connsiteX33" fmla="*/ 0 w 786492"/>
                  <a:gd name="connsiteY33" fmla="*/ 47572 h 354808"/>
                  <a:gd name="connsiteX34" fmla="*/ 0 w 786492"/>
                  <a:gd name="connsiteY34" fmla="*/ 8996 h 354808"/>
                  <a:gd name="connsiteX35" fmla="*/ 696947 w 786492"/>
                  <a:gd name="connsiteY35" fmla="*/ 0 h 354808"/>
                  <a:gd name="connsiteX36" fmla="*/ 786492 w 786492"/>
                  <a:gd name="connsiteY36" fmla="*/ 177404 h 354808"/>
                  <a:gd name="connsiteX37" fmla="*/ 696947 w 786492"/>
                  <a:gd name="connsiteY37" fmla="*/ 354808 h 354808"/>
                  <a:gd name="connsiteX38" fmla="*/ 607402 w 786492"/>
                  <a:gd name="connsiteY38" fmla="*/ 177404 h 354808"/>
                  <a:gd name="connsiteX39" fmla="*/ 696947 w 786492"/>
                  <a:gd name="connsiteY39" fmla="*/ 0 h 354808"/>
                  <a:gd name="connsiteX40" fmla="*/ 487397 w 786492"/>
                  <a:gd name="connsiteY40" fmla="*/ 0 h 354808"/>
                  <a:gd name="connsiteX41" fmla="*/ 576942 w 786492"/>
                  <a:gd name="connsiteY41" fmla="*/ 177404 h 354808"/>
                  <a:gd name="connsiteX42" fmla="*/ 487397 w 786492"/>
                  <a:gd name="connsiteY42" fmla="*/ 354808 h 354808"/>
                  <a:gd name="connsiteX43" fmla="*/ 397852 w 786492"/>
                  <a:gd name="connsiteY43" fmla="*/ 177404 h 354808"/>
                  <a:gd name="connsiteX44" fmla="*/ 487397 w 786492"/>
                  <a:gd name="connsiteY44" fmla="*/ 0 h 354808"/>
                  <a:gd name="connsiteX45" fmla="*/ 277847 w 786492"/>
                  <a:gd name="connsiteY45" fmla="*/ 0 h 354808"/>
                  <a:gd name="connsiteX46" fmla="*/ 367392 w 786492"/>
                  <a:gd name="connsiteY46" fmla="*/ 177404 h 354808"/>
                  <a:gd name="connsiteX47" fmla="*/ 277847 w 786492"/>
                  <a:gd name="connsiteY47" fmla="*/ 354808 h 354808"/>
                  <a:gd name="connsiteX48" fmla="*/ 188302 w 786492"/>
                  <a:gd name="connsiteY48" fmla="*/ 177404 h 354808"/>
                  <a:gd name="connsiteX49" fmla="*/ 277847 w 786492"/>
                  <a:gd name="connsiteY49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86492" h="354808">
                    <a:moveTo>
                      <a:pt x="693921" y="47625"/>
                    </a:moveTo>
                    <a:cubicBezTo>
                      <a:pt x="668276" y="47625"/>
                      <a:pt x="647486" y="105729"/>
                      <a:pt x="647486" y="177404"/>
                    </a:cubicBezTo>
                    <a:cubicBezTo>
                      <a:pt x="647486" y="249079"/>
                      <a:pt x="668276" y="307183"/>
                      <a:pt x="693921" y="307183"/>
                    </a:cubicBezTo>
                    <a:cubicBezTo>
                      <a:pt x="719566" y="307183"/>
                      <a:pt x="740356" y="249079"/>
                      <a:pt x="740356" y="177404"/>
                    </a:cubicBezTo>
                    <a:cubicBezTo>
                      <a:pt x="740356" y="105729"/>
                      <a:pt x="719566" y="47625"/>
                      <a:pt x="693921" y="47625"/>
                    </a:cubicBezTo>
                    <a:close/>
                    <a:moveTo>
                      <a:pt x="484371" y="47625"/>
                    </a:moveTo>
                    <a:cubicBezTo>
                      <a:pt x="458726" y="47625"/>
                      <a:pt x="437936" y="105729"/>
                      <a:pt x="437936" y="177404"/>
                    </a:cubicBezTo>
                    <a:cubicBezTo>
                      <a:pt x="437936" y="249079"/>
                      <a:pt x="458726" y="307183"/>
                      <a:pt x="484371" y="307183"/>
                    </a:cubicBezTo>
                    <a:cubicBezTo>
                      <a:pt x="510016" y="307183"/>
                      <a:pt x="530806" y="249079"/>
                      <a:pt x="530806" y="177404"/>
                    </a:cubicBezTo>
                    <a:cubicBezTo>
                      <a:pt x="530806" y="105729"/>
                      <a:pt x="510016" y="47625"/>
                      <a:pt x="484371" y="47625"/>
                    </a:cubicBezTo>
                    <a:close/>
                    <a:moveTo>
                      <a:pt x="274821" y="47625"/>
                    </a:moveTo>
                    <a:cubicBezTo>
                      <a:pt x="249176" y="47625"/>
                      <a:pt x="228386" y="105729"/>
                      <a:pt x="228386" y="177404"/>
                    </a:cubicBezTo>
                    <a:cubicBezTo>
                      <a:pt x="228386" y="249079"/>
                      <a:pt x="249176" y="307183"/>
                      <a:pt x="274821" y="307183"/>
                    </a:cubicBezTo>
                    <a:cubicBezTo>
                      <a:pt x="300466" y="307183"/>
                      <a:pt x="321256" y="249079"/>
                      <a:pt x="321256" y="177404"/>
                    </a:cubicBezTo>
                    <a:cubicBezTo>
                      <a:pt x="321256" y="105729"/>
                      <a:pt x="300466" y="47625"/>
                      <a:pt x="274821" y="47625"/>
                    </a:cubicBezTo>
                    <a:close/>
                    <a:moveTo>
                      <a:pt x="0" y="1853"/>
                    </a:moveTo>
                    <a:lnTo>
                      <a:pt x="137592" y="1853"/>
                    </a:lnTo>
                    <a:lnTo>
                      <a:pt x="137592" y="47572"/>
                    </a:lnTo>
                    <a:lnTo>
                      <a:pt x="45719" y="47572"/>
                    </a:lnTo>
                    <a:lnTo>
                      <a:pt x="45719" y="128834"/>
                    </a:lnTo>
                    <a:lnTo>
                      <a:pt x="57604" y="126492"/>
                    </a:lnTo>
                    <a:cubicBezTo>
                      <a:pt x="98204" y="127671"/>
                      <a:pt x="136110" y="155404"/>
                      <a:pt x="151292" y="199944"/>
                    </a:cubicBezTo>
                    <a:cubicBezTo>
                      <a:pt x="169659" y="253828"/>
                      <a:pt x="148355" y="314296"/>
                      <a:pt x="101775" y="340490"/>
                    </a:cubicBezTo>
                    <a:cubicBezTo>
                      <a:pt x="75903" y="355039"/>
                      <a:pt x="47125" y="356370"/>
                      <a:pt x="21716" y="346836"/>
                    </a:cubicBezTo>
                    <a:lnTo>
                      <a:pt x="4695" y="336002"/>
                    </a:lnTo>
                    <a:lnTo>
                      <a:pt x="4695" y="269694"/>
                    </a:lnTo>
                    <a:lnTo>
                      <a:pt x="16835" y="289582"/>
                    </a:lnTo>
                    <a:cubicBezTo>
                      <a:pt x="34203" y="308062"/>
                      <a:pt x="60351" y="312794"/>
                      <a:pt x="82295" y="298569"/>
                    </a:cubicBezTo>
                    <a:cubicBezTo>
                      <a:pt x="106649" y="282782"/>
                      <a:pt x="117780" y="248523"/>
                      <a:pt x="108620" y="217546"/>
                    </a:cubicBezTo>
                    <a:cubicBezTo>
                      <a:pt x="103191" y="199187"/>
                      <a:pt x="91748" y="185461"/>
                      <a:pt x="77878" y="178238"/>
                    </a:cubicBezTo>
                    <a:lnTo>
                      <a:pt x="45719" y="178026"/>
                    </a:lnTo>
                    <a:lnTo>
                      <a:pt x="45719" y="179785"/>
                    </a:lnTo>
                    <a:lnTo>
                      <a:pt x="0" y="179785"/>
                    </a:lnTo>
                    <a:lnTo>
                      <a:pt x="0" y="47572"/>
                    </a:lnTo>
                    <a:lnTo>
                      <a:pt x="0" y="8996"/>
                    </a:lnTo>
                    <a:close/>
                    <a:moveTo>
                      <a:pt x="696947" y="0"/>
                    </a:moveTo>
                    <a:cubicBezTo>
                      <a:pt x="746401" y="0"/>
                      <a:pt x="786492" y="79426"/>
                      <a:pt x="786492" y="177404"/>
                    </a:cubicBezTo>
                    <a:cubicBezTo>
                      <a:pt x="786492" y="275382"/>
                      <a:pt x="746401" y="354808"/>
                      <a:pt x="696947" y="354808"/>
                    </a:cubicBezTo>
                    <a:cubicBezTo>
                      <a:pt x="647493" y="354808"/>
                      <a:pt x="607402" y="275382"/>
                      <a:pt x="607402" y="177404"/>
                    </a:cubicBezTo>
                    <a:cubicBezTo>
                      <a:pt x="607402" y="79426"/>
                      <a:pt x="647493" y="0"/>
                      <a:pt x="696947" y="0"/>
                    </a:cubicBezTo>
                    <a:close/>
                    <a:moveTo>
                      <a:pt x="487397" y="0"/>
                    </a:moveTo>
                    <a:cubicBezTo>
                      <a:pt x="536851" y="0"/>
                      <a:pt x="576942" y="79426"/>
                      <a:pt x="576942" y="177404"/>
                    </a:cubicBezTo>
                    <a:cubicBezTo>
                      <a:pt x="576942" y="275382"/>
                      <a:pt x="536851" y="354808"/>
                      <a:pt x="487397" y="354808"/>
                    </a:cubicBezTo>
                    <a:cubicBezTo>
                      <a:pt x="437943" y="354808"/>
                      <a:pt x="397852" y="275382"/>
                      <a:pt x="397852" y="177404"/>
                    </a:cubicBezTo>
                    <a:cubicBezTo>
                      <a:pt x="397852" y="79426"/>
                      <a:pt x="437943" y="0"/>
                      <a:pt x="487397" y="0"/>
                    </a:cubicBezTo>
                    <a:close/>
                    <a:moveTo>
                      <a:pt x="277847" y="0"/>
                    </a:moveTo>
                    <a:cubicBezTo>
                      <a:pt x="327301" y="0"/>
                      <a:pt x="367392" y="79426"/>
                      <a:pt x="367392" y="177404"/>
                    </a:cubicBezTo>
                    <a:cubicBezTo>
                      <a:pt x="367392" y="275382"/>
                      <a:pt x="327301" y="354808"/>
                      <a:pt x="277847" y="354808"/>
                    </a:cubicBezTo>
                    <a:cubicBezTo>
                      <a:pt x="228393" y="354808"/>
                      <a:pt x="188302" y="275382"/>
                      <a:pt x="188302" y="177404"/>
                    </a:cubicBezTo>
                    <a:cubicBezTo>
                      <a:pt x="188302" y="79426"/>
                      <a:pt x="228393" y="0"/>
                      <a:pt x="27784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C866BE5-31A2-38CF-E815-86C8207E5166}"/>
                </a:ext>
              </a:extLst>
            </p:cNvPr>
            <p:cNvGrpSpPr/>
            <p:nvPr/>
          </p:nvGrpSpPr>
          <p:grpSpPr>
            <a:xfrm>
              <a:off x="1083385" y="5545473"/>
              <a:ext cx="1472828" cy="724272"/>
              <a:chOff x="1368152" y="4487039"/>
              <a:chExt cx="3710905" cy="1824861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1DCDECC1-8708-C681-CCA6-A7E330BDFA36}"/>
                  </a:ext>
                </a:extLst>
              </p:cNvPr>
              <p:cNvSpPr/>
              <p:nvPr/>
            </p:nvSpPr>
            <p:spPr>
              <a:xfrm>
                <a:off x="1368152" y="4487039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28FE80B0-9A91-A20A-EDB2-DF5B8AEF3CF7}"/>
                  </a:ext>
                </a:extLst>
              </p:cNvPr>
              <p:cNvSpPr/>
              <p:nvPr/>
            </p:nvSpPr>
            <p:spPr>
              <a:xfrm>
                <a:off x="1507429" y="4635070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0980BEE7-3701-FD95-2E48-D21088E07070}"/>
                  </a:ext>
                </a:extLst>
              </p:cNvPr>
              <p:cNvSpPr/>
              <p:nvPr/>
            </p:nvSpPr>
            <p:spPr>
              <a:xfrm>
                <a:off x="3687589" y="606363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854317A6-28FE-BF5B-4974-D583FEA20EBD}"/>
                  </a:ext>
                </a:extLst>
              </p:cNvPr>
              <p:cNvSpPr/>
              <p:nvPr/>
            </p:nvSpPr>
            <p:spPr>
              <a:xfrm>
                <a:off x="1865139" y="483808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3E33CB6-ABA3-A0A1-D915-3F3EB60B35D8}"/>
                  </a:ext>
                </a:extLst>
              </p:cNvPr>
              <p:cNvSpPr/>
              <p:nvPr/>
            </p:nvSpPr>
            <p:spPr>
              <a:xfrm>
                <a:off x="2752725" y="4766427"/>
                <a:ext cx="853158" cy="1018422"/>
              </a:xfrm>
              <a:custGeom>
                <a:avLst/>
                <a:gdLst>
                  <a:gd name="connsiteX0" fmla="*/ 426579 w 853158"/>
                  <a:gd name="connsiteY0" fmla="*/ 0 h 1018422"/>
                  <a:gd name="connsiteX1" fmla="*/ 592623 w 853158"/>
                  <a:gd name="connsiteY1" fmla="*/ 40017 h 1018422"/>
                  <a:gd name="connsiteX2" fmla="*/ 648724 w 853158"/>
                  <a:gd name="connsiteY2" fmla="*/ 76366 h 1018422"/>
                  <a:gd name="connsiteX3" fmla="*/ 668735 w 853158"/>
                  <a:gd name="connsiteY3" fmla="*/ 59115 h 1018422"/>
                  <a:gd name="connsiteX4" fmla="*/ 710177 w 853158"/>
                  <a:gd name="connsiteY4" fmla="*/ 48416 h 1018422"/>
                  <a:gd name="connsiteX5" fmla="*/ 816645 w 853158"/>
                  <a:gd name="connsiteY5" fmla="*/ 184554 h 1018422"/>
                  <a:gd name="connsiteX6" fmla="*/ 808278 w 853158"/>
                  <a:gd name="connsiteY6" fmla="*/ 237545 h 1018422"/>
                  <a:gd name="connsiteX7" fmla="*/ 796441 w 853158"/>
                  <a:gd name="connsiteY7" fmla="*/ 259994 h 1018422"/>
                  <a:gd name="connsiteX8" fmla="*/ 819635 w 853158"/>
                  <a:gd name="connsiteY8" fmla="*/ 311004 h 1018422"/>
                  <a:gd name="connsiteX9" fmla="*/ 853158 w 853158"/>
                  <a:gd name="connsiteY9" fmla="*/ 509211 h 1018422"/>
                  <a:gd name="connsiteX10" fmla="*/ 819635 w 853158"/>
                  <a:gd name="connsiteY10" fmla="*/ 707418 h 1018422"/>
                  <a:gd name="connsiteX11" fmla="*/ 792960 w 853158"/>
                  <a:gd name="connsiteY11" fmla="*/ 766085 h 1018422"/>
                  <a:gd name="connsiteX12" fmla="*/ 808278 w 853158"/>
                  <a:gd name="connsiteY12" fmla="*/ 795137 h 1018422"/>
                  <a:gd name="connsiteX13" fmla="*/ 816645 w 853158"/>
                  <a:gd name="connsiteY13" fmla="*/ 848128 h 1018422"/>
                  <a:gd name="connsiteX14" fmla="*/ 710177 w 853158"/>
                  <a:gd name="connsiteY14" fmla="*/ 984266 h 1018422"/>
                  <a:gd name="connsiteX15" fmla="*/ 668735 w 853158"/>
                  <a:gd name="connsiteY15" fmla="*/ 973568 h 1018422"/>
                  <a:gd name="connsiteX16" fmla="*/ 639281 w 853158"/>
                  <a:gd name="connsiteY16" fmla="*/ 948175 h 1018422"/>
                  <a:gd name="connsiteX17" fmla="*/ 592623 w 853158"/>
                  <a:gd name="connsiteY17" fmla="*/ 978406 h 1018422"/>
                  <a:gd name="connsiteX18" fmla="*/ 426579 w 853158"/>
                  <a:gd name="connsiteY18" fmla="*/ 1018422 h 1018422"/>
                  <a:gd name="connsiteX19" fmla="*/ 260535 w 853158"/>
                  <a:gd name="connsiteY19" fmla="*/ 978406 h 1018422"/>
                  <a:gd name="connsiteX20" fmla="*/ 224109 w 853158"/>
                  <a:gd name="connsiteY20" fmla="*/ 954804 h 1018422"/>
                  <a:gd name="connsiteX21" fmla="*/ 202344 w 853158"/>
                  <a:gd name="connsiteY21" fmla="*/ 973568 h 1018422"/>
                  <a:gd name="connsiteX22" fmla="*/ 160902 w 853158"/>
                  <a:gd name="connsiteY22" fmla="*/ 984266 h 1018422"/>
                  <a:gd name="connsiteX23" fmla="*/ 54434 w 853158"/>
                  <a:gd name="connsiteY23" fmla="*/ 848128 h 1018422"/>
                  <a:gd name="connsiteX24" fmla="*/ 62801 w 853158"/>
                  <a:gd name="connsiteY24" fmla="*/ 795137 h 1018422"/>
                  <a:gd name="connsiteX25" fmla="*/ 68497 w 853158"/>
                  <a:gd name="connsiteY25" fmla="*/ 784335 h 1018422"/>
                  <a:gd name="connsiteX26" fmla="*/ 33523 w 853158"/>
                  <a:gd name="connsiteY26" fmla="*/ 707418 h 1018422"/>
                  <a:gd name="connsiteX27" fmla="*/ 0 w 853158"/>
                  <a:gd name="connsiteY27" fmla="*/ 509211 h 1018422"/>
                  <a:gd name="connsiteX28" fmla="*/ 33523 w 853158"/>
                  <a:gd name="connsiteY28" fmla="*/ 311004 h 1018422"/>
                  <a:gd name="connsiteX29" fmla="*/ 65015 w 853158"/>
                  <a:gd name="connsiteY29" fmla="*/ 241745 h 1018422"/>
                  <a:gd name="connsiteX30" fmla="*/ 62801 w 853158"/>
                  <a:gd name="connsiteY30" fmla="*/ 237545 h 1018422"/>
                  <a:gd name="connsiteX31" fmla="*/ 54434 w 853158"/>
                  <a:gd name="connsiteY31" fmla="*/ 184554 h 1018422"/>
                  <a:gd name="connsiteX32" fmla="*/ 160902 w 853158"/>
                  <a:gd name="connsiteY32" fmla="*/ 48416 h 1018422"/>
                  <a:gd name="connsiteX33" fmla="*/ 202344 w 853158"/>
                  <a:gd name="connsiteY33" fmla="*/ 59115 h 1018422"/>
                  <a:gd name="connsiteX34" fmla="*/ 214666 w 853158"/>
                  <a:gd name="connsiteY34" fmla="*/ 69737 h 1018422"/>
                  <a:gd name="connsiteX35" fmla="*/ 260535 w 853158"/>
                  <a:gd name="connsiteY35" fmla="*/ 40017 h 1018422"/>
                  <a:gd name="connsiteX36" fmla="*/ 426579 w 853158"/>
                  <a:gd name="connsiteY36" fmla="*/ 0 h 1018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53158" h="1018422">
                    <a:moveTo>
                      <a:pt x="426579" y="0"/>
                    </a:moveTo>
                    <a:cubicBezTo>
                      <a:pt x="485477" y="0"/>
                      <a:pt x="541588" y="14249"/>
                      <a:pt x="592623" y="40017"/>
                    </a:cubicBezTo>
                    <a:lnTo>
                      <a:pt x="648724" y="76366"/>
                    </a:lnTo>
                    <a:lnTo>
                      <a:pt x="668735" y="59115"/>
                    </a:lnTo>
                    <a:cubicBezTo>
                      <a:pt x="681472" y="52226"/>
                      <a:pt x="695477" y="48416"/>
                      <a:pt x="710177" y="48416"/>
                    </a:cubicBezTo>
                    <a:cubicBezTo>
                      <a:pt x="768978" y="48416"/>
                      <a:pt x="816645" y="109367"/>
                      <a:pt x="816645" y="184554"/>
                    </a:cubicBezTo>
                    <a:cubicBezTo>
                      <a:pt x="816645" y="203351"/>
                      <a:pt x="813666" y="221258"/>
                      <a:pt x="808278" y="237545"/>
                    </a:cubicBezTo>
                    <a:lnTo>
                      <a:pt x="796441" y="259994"/>
                    </a:lnTo>
                    <a:lnTo>
                      <a:pt x="819635" y="311004"/>
                    </a:lnTo>
                    <a:cubicBezTo>
                      <a:pt x="841221" y="371925"/>
                      <a:pt x="853158" y="438904"/>
                      <a:pt x="853158" y="509211"/>
                    </a:cubicBezTo>
                    <a:cubicBezTo>
                      <a:pt x="853158" y="579518"/>
                      <a:pt x="841221" y="646497"/>
                      <a:pt x="819635" y="707418"/>
                    </a:cubicBezTo>
                    <a:lnTo>
                      <a:pt x="792960" y="766085"/>
                    </a:lnTo>
                    <a:lnTo>
                      <a:pt x="808278" y="795137"/>
                    </a:lnTo>
                    <a:cubicBezTo>
                      <a:pt x="813666" y="811425"/>
                      <a:pt x="816645" y="829332"/>
                      <a:pt x="816645" y="848128"/>
                    </a:cubicBezTo>
                    <a:cubicBezTo>
                      <a:pt x="816645" y="923315"/>
                      <a:pt x="768978" y="984266"/>
                      <a:pt x="710177" y="984266"/>
                    </a:cubicBezTo>
                    <a:cubicBezTo>
                      <a:pt x="695477" y="984266"/>
                      <a:pt x="681472" y="980457"/>
                      <a:pt x="668735" y="973568"/>
                    </a:cubicBezTo>
                    <a:lnTo>
                      <a:pt x="639281" y="948175"/>
                    </a:lnTo>
                    <a:lnTo>
                      <a:pt x="592623" y="978406"/>
                    </a:lnTo>
                    <a:cubicBezTo>
                      <a:pt x="541588" y="1004173"/>
                      <a:pt x="485477" y="1018422"/>
                      <a:pt x="426579" y="1018422"/>
                    </a:cubicBezTo>
                    <a:cubicBezTo>
                      <a:pt x="367681" y="1018422"/>
                      <a:pt x="311571" y="1004173"/>
                      <a:pt x="260535" y="978406"/>
                    </a:cubicBezTo>
                    <a:lnTo>
                      <a:pt x="224109" y="954804"/>
                    </a:lnTo>
                    <a:lnTo>
                      <a:pt x="202344" y="973568"/>
                    </a:lnTo>
                    <a:cubicBezTo>
                      <a:pt x="189607" y="980457"/>
                      <a:pt x="175602" y="984266"/>
                      <a:pt x="160902" y="984266"/>
                    </a:cubicBezTo>
                    <a:cubicBezTo>
                      <a:pt x="102101" y="984266"/>
                      <a:pt x="54434" y="923315"/>
                      <a:pt x="54434" y="848128"/>
                    </a:cubicBezTo>
                    <a:cubicBezTo>
                      <a:pt x="54434" y="829332"/>
                      <a:pt x="57413" y="811425"/>
                      <a:pt x="62801" y="795137"/>
                    </a:cubicBezTo>
                    <a:lnTo>
                      <a:pt x="68497" y="784335"/>
                    </a:lnTo>
                    <a:lnTo>
                      <a:pt x="33523" y="707418"/>
                    </a:lnTo>
                    <a:cubicBezTo>
                      <a:pt x="11937" y="646497"/>
                      <a:pt x="0" y="579518"/>
                      <a:pt x="0" y="509211"/>
                    </a:cubicBezTo>
                    <a:cubicBezTo>
                      <a:pt x="0" y="438904"/>
                      <a:pt x="11937" y="371925"/>
                      <a:pt x="33523" y="311004"/>
                    </a:cubicBezTo>
                    <a:lnTo>
                      <a:pt x="65015" y="241745"/>
                    </a:lnTo>
                    <a:lnTo>
                      <a:pt x="62801" y="237545"/>
                    </a:lnTo>
                    <a:cubicBezTo>
                      <a:pt x="57413" y="221258"/>
                      <a:pt x="54434" y="203351"/>
                      <a:pt x="54434" y="184554"/>
                    </a:cubicBezTo>
                    <a:cubicBezTo>
                      <a:pt x="54434" y="109367"/>
                      <a:pt x="102101" y="48416"/>
                      <a:pt x="160902" y="48416"/>
                    </a:cubicBezTo>
                    <a:cubicBezTo>
                      <a:pt x="175602" y="48416"/>
                      <a:pt x="189607" y="52226"/>
                      <a:pt x="202344" y="59115"/>
                    </a:cubicBezTo>
                    <a:lnTo>
                      <a:pt x="214666" y="69737"/>
                    </a:lnTo>
                    <a:lnTo>
                      <a:pt x="260535" y="40017"/>
                    </a:lnTo>
                    <a:cubicBezTo>
                      <a:pt x="311571" y="14249"/>
                      <a:pt x="367681" y="0"/>
                      <a:pt x="426579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0F4DAF5-AFE8-CE8F-A9E2-1D9884358BB9}"/>
                  </a:ext>
                </a:extLst>
              </p:cNvPr>
              <p:cNvSpPr/>
              <p:nvPr/>
            </p:nvSpPr>
            <p:spPr>
              <a:xfrm>
                <a:off x="1536598" y="4561868"/>
                <a:ext cx="508894" cy="163808"/>
              </a:xfrm>
              <a:custGeom>
                <a:avLst/>
                <a:gdLst>
                  <a:gd name="connsiteX0" fmla="*/ 315433 w 508894"/>
                  <a:gd name="connsiteY0" fmla="*/ 0 h 163808"/>
                  <a:gd name="connsiteX1" fmla="*/ 481592 w 508894"/>
                  <a:gd name="connsiteY1" fmla="*/ 0 h 163808"/>
                  <a:gd name="connsiteX2" fmla="*/ 508894 w 508894"/>
                  <a:gd name="connsiteY2" fmla="*/ 27302 h 163808"/>
                  <a:gd name="connsiteX3" fmla="*/ 508894 w 508894"/>
                  <a:gd name="connsiteY3" fmla="*/ 136506 h 163808"/>
                  <a:gd name="connsiteX4" fmla="*/ 481592 w 508894"/>
                  <a:gd name="connsiteY4" fmla="*/ 163808 h 163808"/>
                  <a:gd name="connsiteX5" fmla="*/ 315433 w 508894"/>
                  <a:gd name="connsiteY5" fmla="*/ 163808 h 163808"/>
                  <a:gd name="connsiteX6" fmla="*/ 288131 w 508894"/>
                  <a:gd name="connsiteY6" fmla="*/ 136506 h 163808"/>
                  <a:gd name="connsiteX7" fmla="*/ 288131 w 508894"/>
                  <a:gd name="connsiteY7" fmla="*/ 27302 h 163808"/>
                  <a:gd name="connsiteX8" fmla="*/ 315433 w 508894"/>
                  <a:gd name="connsiteY8" fmla="*/ 0 h 163808"/>
                  <a:gd name="connsiteX9" fmla="*/ 27302 w 508894"/>
                  <a:gd name="connsiteY9" fmla="*/ 0 h 163808"/>
                  <a:gd name="connsiteX10" fmla="*/ 193461 w 508894"/>
                  <a:gd name="connsiteY10" fmla="*/ 0 h 163808"/>
                  <a:gd name="connsiteX11" fmla="*/ 220763 w 508894"/>
                  <a:gd name="connsiteY11" fmla="*/ 27302 h 163808"/>
                  <a:gd name="connsiteX12" fmla="*/ 220763 w 508894"/>
                  <a:gd name="connsiteY12" fmla="*/ 136506 h 163808"/>
                  <a:gd name="connsiteX13" fmla="*/ 193461 w 508894"/>
                  <a:gd name="connsiteY13" fmla="*/ 163808 h 163808"/>
                  <a:gd name="connsiteX14" fmla="*/ 27302 w 508894"/>
                  <a:gd name="connsiteY14" fmla="*/ 163808 h 163808"/>
                  <a:gd name="connsiteX15" fmla="*/ 0 w 508894"/>
                  <a:gd name="connsiteY15" fmla="*/ 136506 h 163808"/>
                  <a:gd name="connsiteX16" fmla="*/ 0 w 508894"/>
                  <a:gd name="connsiteY16" fmla="*/ 27302 h 163808"/>
                  <a:gd name="connsiteX17" fmla="*/ 27302 w 508894"/>
                  <a:gd name="connsiteY17" fmla="*/ 0 h 163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8894" h="163808">
                    <a:moveTo>
                      <a:pt x="315433" y="0"/>
                    </a:moveTo>
                    <a:lnTo>
                      <a:pt x="481592" y="0"/>
                    </a:lnTo>
                    <a:cubicBezTo>
                      <a:pt x="496670" y="0"/>
                      <a:pt x="508894" y="12224"/>
                      <a:pt x="508894" y="27302"/>
                    </a:cubicBezTo>
                    <a:lnTo>
                      <a:pt x="508894" y="136506"/>
                    </a:lnTo>
                    <a:cubicBezTo>
                      <a:pt x="508894" y="151584"/>
                      <a:pt x="496670" y="163808"/>
                      <a:pt x="481592" y="163808"/>
                    </a:cubicBezTo>
                    <a:lnTo>
                      <a:pt x="315433" y="163808"/>
                    </a:lnTo>
                    <a:cubicBezTo>
                      <a:pt x="300355" y="163808"/>
                      <a:pt x="288131" y="151584"/>
                      <a:pt x="288131" y="136506"/>
                    </a:cubicBezTo>
                    <a:lnTo>
                      <a:pt x="288131" y="27302"/>
                    </a:lnTo>
                    <a:cubicBezTo>
                      <a:pt x="288131" y="12224"/>
                      <a:pt x="300355" y="0"/>
                      <a:pt x="315433" y="0"/>
                    </a:cubicBezTo>
                    <a:close/>
                    <a:moveTo>
                      <a:pt x="27302" y="0"/>
                    </a:moveTo>
                    <a:lnTo>
                      <a:pt x="193461" y="0"/>
                    </a:lnTo>
                    <a:cubicBezTo>
                      <a:pt x="208539" y="0"/>
                      <a:pt x="220763" y="12224"/>
                      <a:pt x="220763" y="27302"/>
                    </a:cubicBezTo>
                    <a:lnTo>
                      <a:pt x="220763" y="136506"/>
                    </a:lnTo>
                    <a:cubicBezTo>
                      <a:pt x="220763" y="151584"/>
                      <a:pt x="208539" y="163808"/>
                      <a:pt x="193461" y="163808"/>
                    </a:cubicBezTo>
                    <a:lnTo>
                      <a:pt x="27302" y="163808"/>
                    </a:lnTo>
                    <a:cubicBezTo>
                      <a:pt x="12224" y="163808"/>
                      <a:pt x="0" y="151584"/>
                      <a:pt x="0" y="136506"/>
                    </a:cubicBezTo>
                    <a:lnTo>
                      <a:pt x="0" y="27302"/>
                    </a:lnTo>
                    <a:cubicBezTo>
                      <a:pt x="0" y="12224"/>
                      <a:pt x="12224" y="0"/>
                      <a:pt x="2730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7191D8FF-C4C5-FA0B-649E-2AA59B55C736}"/>
                  </a:ext>
                </a:extLst>
              </p:cNvPr>
              <p:cNvSpPr/>
              <p:nvPr/>
            </p:nvSpPr>
            <p:spPr>
              <a:xfrm>
                <a:off x="2762078" y="4615832"/>
                <a:ext cx="776460" cy="79993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AC1A1B4-F674-8744-1D30-48C39985BB18}"/>
                  </a:ext>
                </a:extLst>
              </p:cNvPr>
              <p:cNvSpPr/>
              <p:nvPr/>
            </p:nvSpPr>
            <p:spPr>
              <a:xfrm>
                <a:off x="1471114" y="4556671"/>
                <a:ext cx="3539916" cy="1680640"/>
              </a:xfrm>
              <a:custGeom>
                <a:avLst/>
                <a:gdLst>
                  <a:gd name="connsiteX0" fmla="*/ 964029 w 3539916"/>
                  <a:gd name="connsiteY0" fmla="*/ 1506960 h 1680640"/>
                  <a:gd name="connsiteX1" fmla="*/ 1033504 w 3539916"/>
                  <a:gd name="connsiteY1" fmla="*/ 1550453 h 1680640"/>
                  <a:gd name="connsiteX2" fmla="*/ 1033872 w 3539916"/>
                  <a:gd name="connsiteY2" fmla="*/ 1552175 h 1680640"/>
                  <a:gd name="connsiteX3" fmla="*/ 1042192 w 3539916"/>
                  <a:gd name="connsiteY3" fmla="*/ 1546878 h 1680640"/>
                  <a:gd name="connsiteX4" fmla="*/ 1064179 w 3539916"/>
                  <a:gd name="connsiteY4" fmla="*/ 1542685 h 1680640"/>
                  <a:gd name="connsiteX5" fmla="*/ 1120666 w 3539916"/>
                  <a:gd name="connsiteY5" fmla="*/ 1596034 h 1680640"/>
                  <a:gd name="connsiteX6" fmla="*/ 1064179 w 3539916"/>
                  <a:gd name="connsiteY6" fmla="*/ 1649383 h 1680640"/>
                  <a:gd name="connsiteX7" fmla="*/ 1024237 w 3539916"/>
                  <a:gd name="connsiteY7" fmla="*/ 1633758 h 1680640"/>
                  <a:gd name="connsiteX8" fmla="*/ 1020193 w 3539916"/>
                  <a:gd name="connsiteY8" fmla="*/ 1624537 h 1680640"/>
                  <a:gd name="connsiteX9" fmla="*/ 1017345 w 3539916"/>
                  <a:gd name="connsiteY9" fmla="*/ 1628527 h 1680640"/>
                  <a:gd name="connsiteX10" fmla="*/ 964029 w 3539916"/>
                  <a:gd name="connsiteY10" fmla="*/ 1649384 h 1680640"/>
                  <a:gd name="connsiteX11" fmla="*/ 888629 w 3539916"/>
                  <a:gd name="connsiteY11" fmla="*/ 1578172 h 1680640"/>
                  <a:gd name="connsiteX12" fmla="*/ 964029 w 3539916"/>
                  <a:gd name="connsiteY12" fmla="*/ 1506960 h 1680640"/>
                  <a:gd name="connsiteX13" fmla="*/ 1626594 w 3539916"/>
                  <a:gd name="connsiteY13" fmla="*/ 1429184 h 1680640"/>
                  <a:gd name="connsiteX14" fmla="*/ 1716608 w 3539916"/>
                  <a:gd name="connsiteY14" fmla="*/ 1457134 h 1680640"/>
                  <a:gd name="connsiteX15" fmla="*/ 1733750 w 3539916"/>
                  <a:gd name="connsiteY15" fmla="*/ 1476194 h 1680640"/>
                  <a:gd name="connsiteX16" fmla="*/ 1750893 w 3539916"/>
                  <a:gd name="connsiteY16" fmla="*/ 1457134 h 1680640"/>
                  <a:gd name="connsiteX17" fmla="*/ 1840907 w 3539916"/>
                  <a:gd name="connsiteY17" fmla="*/ 1429184 h 1680640"/>
                  <a:gd name="connsiteX18" fmla="*/ 1968206 w 3539916"/>
                  <a:gd name="connsiteY18" fmla="*/ 1524610 h 1680640"/>
                  <a:gd name="connsiteX19" fmla="*/ 1966874 w 3539916"/>
                  <a:gd name="connsiteY19" fmla="*/ 1529556 h 1680640"/>
                  <a:gd name="connsiteX20" fmla="*/ 2008008 w 3539916"/>
                  <a:gd name="connsiteY20" fmla="*/ 1542440 h 1680640"/>
                  <a:gd name="connsiteX21" fmla="*/ 2054737 w 3539916"/>
                  <a:gd name="connsiteY21" fmla="*/ 1594853 h 1680640"/>
                  <a:gd name="connsiteX22" fmla="*/ 1895193 w 3539916"/>
                  <a:gd name="connsiteY22" fmla="*/ 1668976 h 1680640"/>
                  <a:gd name="connsiteX23" fmla="*/ 1833091 w 3539916"/>
                  <a:gd name="connsiteY23" fmla="*/ 1663151 h 1680640"/>
                  <a:gd name="connsiteX24" fmla="*/ 1804705 w 3539916"/>
                  <a:gd name="connsiteY24" fmla="*/ 1654260 h 1680640"/>
                  <a:gd name="connsiteX25" fmla="*/ 1776320 w 3539916"/>
                  <a:gd name="connsiteY25" fmla="*/ 1663151 h 1680640"/>
                  <a:gd name="connsiteX26" fmla="*/ 1714218 w 3539916"/>
                  <a:gd name="connsiteY26" fmla="*/ 1668976 h 1680640"/>
                  <a:gd name="connsiteX27" fmla="*/ 1652116 w 3539916"/>
                  <a:gd name="connsiteY27" fmla="*/ 1663151 h 1680640"/>
                  <a:gd name="connsiteX28" fmla="*/ 1623056 w 3539916"/>
                  <a:gd name="connsiteY28" fmla="*/ 1654049 h 1680640"/>
                  <a:gd name="connsiteX29" fmla="*/ 1617683 w 3539916"/>
                  <a:gd name="connsiteY29" fmla="*/ 1656317 h 1680640"/>
                  <a:gd name="connsiteX30" fmla="*/ 1528480 w 3539916"/>
                  <a:gd name="connsiteY30" fmla="*/ 1668976 h 1680640"/>
                  <a:gd name="connsiteX31" fmla="*/ 1368936 w 3539916"/>
                  <a:gd name="connsiteY31" fmla="*/ 1594853 h 1680640"/>
                  <a:gd name="connsiteX32" fmla="*/ 1466378 w 3539916"/>
                  <a:gd name="connsiteY32" fmla="*/ 1526555 h 1680640"/>
                  <a:gd name="connsiteX33" fmla="*/ 1499611 w 3539916"/>
                  <a:gd name="connsiteY33" fmla="*/ 1523438 h 1680640"/>
                  <a:gd name="connsiteX34" fmla="*/ 1509299 w 3539916"/>
                  <a:gd name="connsiteY34" fmla="*/ 1487466 h 1680640"/>
                  <a:gd name="connsiteX35" fmla="*/ 1626594 w 3539916"/>
                  <a:gd name="connsiteY35" fmla="*/ 1429184 h 1680640"/>
                  <a:gd name="connsiteX36" fmla="*/ 212893 w 3539916"/>
                  <a:gd name="connsiteY36" fmla="*/ 187547 h 1680640"/>
                  <a:gd name="connsiteX37" fmla="*/ 313234 w 3539916"/>
                  <a:gd name="connsiteY37" fmla="*/ 217602 h 1680640"/>
                  <a:gd name="connsiteX38" fmla="*/ 121292 w 3539916"/>
                  <a:gd name="connsiteY38" fmla="*/ 386827 h 1680640"/>
                  <a:gd name="connsiteX39" fmla="*/ 107288 w 3539916"/>
                  <a:gd name="connsiteY39" fmla="*/ 407455 h 1680640"/>
                  <a:gd name="connsiteX40" fmla="*/ 134735 w 3539916"/>
                  <a:gd name="connsiteY40" fmla="*/ 462330 h 1680640"/>
                  <a:gd name="connsiteX41" fmla="*/ 160983 w 3539916"/>
                  <a:gd name="connsiteY41" fmla="*/ 650240 h 1680640"/>
                  <a:gd name="connsiteX42" fmla="*/ 134735 w 3539916"/>
                  <a:gd name="connsiteY42" fmla="*/ 838150 h 1680640"/>
                  <a:gd name="connsiteX43" fmla="*/ 107340 w 3539916"/>
                  <a:gd name="connsiteY43" fmla="*/ 892919 h 1680640"/>
                  <a:gd name="connsiteX44" fmla="*/ 152899 w 3539916"/>
                  <a:gd name="connsiteY44" fmla="*/ 978743 h 1680640"/>
                  <a:gd name="connsiteX45" fmla="*/ 104003 w 3539916"/>
                  <a:gd name="connsiteY45" fmla="*/ 1070854 h 1680640"/>
                  <a:gd name="connsiteX46" fmla="*/ 92724 w 3539916"/>
                  <a:gd name="connsiteY46" fmla="*/ 1176288 h 1680640"/>
                  <a:gd name="connsiteX47" fmla="*/ 88021 w 3539916"/>
                  <a:gd name="connsiteY47" fmla="*/ 1311996 h 1680640"/>
                  <a:gd name="connsiteX48" fmla="*/ 92724 w 3539916"/>
                  <a:gd name="connsiteY48" fmla="*/ 1447704 h 1680640"/>
                  <a:gd name="connsiteX49" fmla="*/ 104668 w 3539916"/>
                  <a:gd name="connsiteY49" fmla="*/ 1559348 h 1680640"/>
                  <a:gd name="connsiteX50" fmla="*/ 811079 w 3539916"/>
                  <a:gd name="connsiteY50" fmla="*/ 1559348 h 1680640"/>
                  <a:gd name="connsiteX51" fmla="*/ 824411 w 3539916"/>
                  <a:gd name="connsiteY51" fmla="*/ 1572680 h 1680640"/>
                  <a:gd name="connsiteX52" fmla="*/ 824411 w 3539916"/>
                  <a:gd name="connsiteY52" fmla="*/ 1626009 h 1680640"/>
                  <a:gd name="connsiteX53" fmla="*/ 811079 w 3539916"/>
                  <a:gd name="connsiteY53" fmla="*/ 1639341 h 1680640"/>
                  <a:gd name="connsiteX54" fmla="*/ 77157 w 3539916"/>
                  <a:gd name="connsiteY54" fmla="*/ 1639341 h 1680640"/>
                  <a:gd name="connsiteX55" fmla="*/ 63825 w 3539916"/>
                  <a:gd name="connsiteY55" fmla="*/ 1626009 h 1680640"/>
                  <a:gd name="connsiteX56" fmla="*/ 63825 w 3539916"/>
                  <a:gd name="connsiteY56" fmla="*/ 1572680 h 1680640"/>
                  <a:gd name="connsiteX57" fmla="*/ 67730 w 3539916"/>
                  <a:gd name="connsiteY57" fmla="*/ 1563253 h 1680640"/>
                  <a:gd name="connsiteX58" fmla="*/ 76420 w 3539916"/>
                  <a:gd name="connsiteY58" fmla="*/ 1559653 h 1680640"/>
                  <a:gd name="connsiteX59" fmla="*/ 71752 w 3539916"/>
                  <a:gd name="connsiteY59" fmla="*/ 1556859 h 1680640"/>
                  <a:gd name="connsiteX60" fmla="*/ 17018 w 3539916"/>
                  <a:gd name="connsiteY60" fmla="*/ 1311997 h 1680640"/>
                  <a:gd name="connsiteX61" fmla="*/ 43266 w 3539916"/>
                  <a:gd name="connsiteY61" fmla="*/ 1124087 h 1680640"/>
                  <a:gd name="connsiteX62" fmla="*/ 59707 w 3539916"/>
                  <a:gd name="connsiteY62" fmla="*/ 1091218 h 1680640"/>
                  <a:gd name="connsiteX63" fmla="*/ 0 w 3539916"/>
                  <a:gd name="connsiteY63" fmla="*/ 978743 h 1680640"/>
                  <a:gd name="connsiteX64" fmla="*/ 76450 w 3539916"/>
                  <a:gd name="connsiteY64" fmla="*/ 834727 h 1680640"/>
                  <a:gd name="connsiteX65" fmla="*/ 79454 w 3539916"/>
                  <a:gd name="connsiteY65" fmla="*/ 840385 h 1680640"/>
                  <a:gd name="connsiteX66" fmla="*/ 85277 w 3539916"/>
                  <a:gd name="connsiteY66" fmla="*/ 785949 h 1680640"/>
                  <a:gd name="connsiteX67" fmla="*/ 89980 w 3539916"/>
                  <a:gd name="connsiteY67" fmla="*/ 650241 h 1680640"/>
                  <a:gd name="connsiteX68" fmla="*/ 85277 w 3539916"/>
                  <a:gd name="connsiteY68" fmla="*/ 514533 h 1680640"/>
                  <a:gd name="connsiteX69" fmla="*/ 78378 w 3539916"/>
                  <a:gd name="connsiteY69" fmla="*/ 450040 h 1680640"/>
                  <a:gd name="connsiteX70" fmla="*/ 73265 w 3539916"/>
                  <a:gd name="connsiteY70" fmla="*/ 457571 h 1680640"/>
                  <a:gd name="connsiteX71" fmla="*/ 73265 w 3539916"/>
                  <a:gd name="connsiteY71" fmla="*/ 457572 h 1680640"/>
                  <a:gd name="connsiteX72" fmla="*/ 101045 w 3539916"/>
                  <a:gd name="connsiteY72" fmla="*/ 245383 h 1680640"/>
                  <a:gd name="connsiteX73" fmla="*/ 212893 w 3539916"/>
                  <a:gd name="connsiteY73" fmla="*/ 187547 h 1680640"/>
                  <a:gd name="connsiteX74" fmla="*/ 3409878 w 3539916"/>
                  <a:gd name="connsiteY74" fmla="*/ 96464 h 1680640"/>
                  <a:gd name="connsiteX75" fmla="*/ 3506342 w 3539916"/>
                  <a:gd name="connsiteY75" fmla="*/ 420500 h 1680640"/>
                  <a:gd name="connsiteX76" fmla="*/ 3478089 w 3539916"/>
                  <a:gd name="connsiteY76" fmla="*/ 649628 h 1680640"/>
                  <a:gd name="connsiteX77" fmla="*/ 3466409 w 3539916"/>
                  <a:gd name="connsiteY77" fmla="*/ 681998 h 1680640"/>
                  <a:gd name="connsiteX78" fmla="*/ 3515224 w 3539916"/>
                  <a:gd name="connsiteY78" fmla="*/ 773956 h 1680640"/>
                  <a:gd name="connsiteX79" fmla="*/ 3461207 w 3539916"/>
                  <a:gd name="connsiteY79" fmla="*/ 875716 h 1680640"/>
                  <a:gd name="connsiteX80" fmla="*/ 3463812 w 3539916"/>
                  <a:gd name="connsiteY80" fmla="*/ 880467 h 1680640"/>
                  <a:gd name="connsiteX81" fmla="*/ 3506342 w 3539916"/>
                  <a:gd name="connsiteY81" fmla="*/ 1149162 h 1680640"/>
                  <a:gd name="connsiteX82" fmla="*/ 3447427 w 3539916"/>
                  <a:gd name="connsiteY82" fmla="*/ 1447734 h 1680640"/>
                  <a:gd name="connsiteX83" fmla="*/ 3446720 w 3539916"/>
                  <a:gd name="connsiteY83" fmla="*/ 1448471 h 1680640"/>
                  <a:gd name="connsiteX84" fmla="*/ 3463765 w 3539916"/>
                  <a:gd name="connsiteY84" fmla="*/ 1454331 h 1680640"/>
                  <a:gd name="connsiteX85" fmla="*/ 3539916 w 3539916"/>
                  <a:gd name="connsiteY85" fmla="*/ 1548071 h 1680640"/>
                  <a:gd name="connsiteX86" fmla="*/ 3279920 w 3539916"/>
                  <a:gd name="connsiteY86" fmla="*/ 1680640 h 1680640"/>
                  <a:gd name="connsiteX87" fmla="*/ 3239276 w 3539916"/>
                  <a:gd name="connsiteY87" fmla="*/ 1676456 h 1680640"/>
                  <a:gd name="connsiteX88" fmla="*/ 2373473 w 3539916"/>
                  <a:gd name="connsiteY88" fmla="*/ 1676456 h 1680640"/>
                  <a:gd name="connsiteX89" fmla="*/ 2364112 w 3539916"/>
                  <a:gd name="connsiteY89" fmla="*/ 1667095 h 1680640"/>
                  <a:gd name="connsiteX90" fmla="*/ 2364112 w 3539916"/>
                  <a:gd name="connsiteY90" fmla="*/ 1629652 h 1680640"/>
                  <a:gd name="connsiteX91" fmla="*/ 2373473 w 3539916"/>
                  <a:gd name="connsiteY91" fmla="*/ 1620291 h 1680640"/>
                  <a:gd name="connsiteX92" fmla="*/ 3067619 w 3539916"/>
                  <a:gd name="connsiteY92" fmla="*/ 1620291 h 1680640"/>
                  <a:gd name="connsiteX93" fmla="*/ 3040356 w 3539916"/>
                  <a:gd name="connsiteY93" fmla="*/ 1599673 h 1680640"/>
                  <a:gd name="connsiteX94" fmla="*/ 3019924 w 3539916"/>
                  <a:gd name="connsiteY94" fmla="*/ 1548071 h 1680640"/>
                  <a:gd name="connsiteX95" fmla="*/ 3279920 w 3539916"/>
                  <a:gd name="connsiteY95" fmla="*/ 1415502 h 1680640"/>
                  <a:gd name="connsiteX96" fmla="*/ 3381122 w 3539916"/>
                  <a:gd name="connsiteY96" fmla="*/ 1425920 h 1680640"/>
                  <a:gd name="connsiteX97" fmla="*/ 3420449 w 3539916"/>
                  <a:gd name="connsiteY97" fmla="*/ 1439440 h 1680640"/>
                  <a:gd name="connsiteX98" fmla="*/ 3430224 w 3539916"/>
                  <a:gd name="connsiteY98" fmla="*/ 1408225 h 1680640"/>
                  <a:gd name="connsiteX99" fmla="*/ 3458110 w 3539916"/>
                  <a:gd name="connsiteY99" fmla="*/ 1149163 h 1680640"/>
                  <a:gd name="connsiteX100" fmla="*/ 3445380 w 3539916"/>
                  <a:gd name="connsiteY100" fmla="*/ 968022 h 1680640"/>
                  <a:gd name="connsiteX101" fmla="*/ 3433835 w 3539916"/>
                  <a:gd name="connsiteY101" fmla="*/ 908666 h 1680640"/>
                  <a:gd name="connsiteX102" fmla="*/ 3362325 w 3539916"/>
                  <a:gd name="connsiteY102" fmla="*/ 773956 h 1680640"/>
                  <a:gd name="connsiteX103" fmla="*/ 3438775 w 3539916"/>
                  <a:gd name="connsiteY103" fmla="*/ 629940 h 1680640"/>
                  <a:gd name="connsiteX104" fmla="*/ 3439581 w 3539916"/>
                  <a:gd name="connsiteY104" fmla="*/ 631458 h 1680640"/>
                  <a:gd name="connsiteX105" fmla="*/ 3445380 w 3539916"/>
                  <a:gd name="connsiteY105" fmla="*/ 601642 h 1680640"/>
                  <a:gd name="connsiteX106" fmla="*/ 3458110 w 3539916"/>
                  <a:gd name="connsiteY106" fmla="*/ 420501 h 1680640"/>
                  <a:gd name="connsiteX107" fmla="*/ 3409878 w 3539916"/>
                  <a:gd name="connsiteY107" fmla="*/ 96466 h 1680640"/>
                  <a:gd name="connsiteX108" fmla="*/ 3112861 w 3539916"/>
                  <a:gd name="connsiteY108" fmla="*/ 4 h 1680640"/>
                  <a:gd name="connsiteX109" fmla="*/ 3409878 w 3539916"/>
                  <a:gd name="connsiteY109" fmla="*/ 130400 h 1680640"/>
                  <a:gd name="connsiteX110" fmla="*/ 3112861 w 3539916"/>
                  <a:gd name="connsiteY110" fmla="*/ 65202 h 1680640"/>
                  <a:gd name="connsiteX111" fmla="*/ 2815844 w 3539916"/>
                  <a:gd name="connsiteY111" fmla="*/ 130400 h 1680640"/>
                  <a:gd name="connsiteX112" fmla="*/ 3112861 w 3539916"/>
                  <a:gd name="connsiteY112" fmla="*/ 4 h 1680640"/>
                  <a:gd name="connsiteX113" fmla="*/ 1665257 w 3539916"/>
                  <a:gd name="connsiteY113" fmla="*/ 0 h 1680640"/>
                  <a:gd name="connsiteX114" fmla="*/ 2164459 w 3539916"/>
                  <a:gd name="connsiteY114" fmla="*/ 42531 h 1680640"/>
                  <a:gd name="connsiteX115" fmla="*/ 2199795 w 3539916"/>
                  <a:gd name="connsiteY115" fmla="*/ 52962 h 1680640"/>
                  <a:gd name="connsiteX116" fmla="*/ 2217618 w 3539916"/>
                  <a:gd name="connsiteY116" fmla="*/ 33146 h 1680640"/>
                  <a:gd name="connsiteX117" fmla="*/ 2307632 w 3539916"/>
                  <a:gd name="connsiteY117" fmla="*/ 5196 h 1680640"/>
                  <a:gd name="connsiteX118" fmla="*/ 2357182 w 3539916"/>
                  <a:gd name="connsiteY118" fmla="*/ 12695 h 1680640"/>
                  <a:gd name="connsiteX119" fmla="*/ 2388706 w 3539916"/>
                  <a:gd name="connsiteY119" fmla="*/ 28628 h 1680640"/>
                  <a:gd name="connsiteX120" fmla="*/ 2424177 w 3539916"/>
                  <a:gd name="connsiteY120" fmla="*/ 10250 h 1680640"/>
                  <a:gd name="connsiteX121" fmla="*/ 2490226 w 3539916"/>
                  <a:gd name="connsiteY121" fmla="*/ 3 h 1680640"/>
                  <a:gd name="connsiteX122" fmla="*/ 2659910 w 3539916"/>
                  <a:gd name="connsiteY122" fmla="*/ 130399 h 1680640"/>
                  <a:gd name="connsiteX123" fmla="*/ 2490227 w 3539916"/>
                  <a:gd name="connsiteY123" fmla="*/ 65201 h 1680640"/>
                  <a:gd name="connsiteX124" fmla="*/ 2441182 w 3539916"/>
                  <a:gd name="connsiteY124" fmla="*/ 69616 h 1680640"/>
                  <a:gd name="connsiteX125" fmla="*/ 2427602 w 3539916"/>
                  <a:gd name="connsiteY125" fmla="*/ 73408 h 1680640"/>
                  <a:gd name="connsiteX126" fmla="*/ 2434931 w 3539916"/>
                  <a:gd name="connsiteY126" fmla="*/ 100622 h 1680640"/>
                  <a:gd name="connsiteX127" fmla="*/ 2307632 w 3539916"/>
                  <a:gd name="connsiteY127" fmla="*/ 196048 h 1680640"/>
                  <a:gd name="connsiteX128" fmla="*/ 2180333 w 3539916"/>
                  <a:gd name="connsiteY128" fmla="*/ 100622 h 1680640"/>
                  <a:gd name="connsiteX129" fmla="*/ 2185179 w 3539916"/>
                  <a:gd name="connsiteY129" fmla="*/ 82629 h 1680640"/>
                  <a:gd name="connsiteX130" fmla="*/ 2146562 w 3539916"/>
                  <a:gd name="connsiteY130" fmla="*/ 76120 h 1680640"/>
                  <a:gd name="connsiteX131" fmla="*/ 1665258 w 3539916"/>
                  <a:gd name="connsiteY131" fmla="*/ 48233 h 1680640"/>
                  <a:gd name="connsiteX132" fmla="*/ 1183953 w 3539916"/>
                  <a:gd name="connsiteY132" fmla="*/ 76120 h 1680640"/>
                  <a:gd name="connsiteX133" fmla="*/ 1171593 w 3539916"/>
                  <a:gd name="connsiteY133" fmla="*/ 78203 h 1680640"/>
                  <a:gd name="connsiteX134" fmla="*/ 1177631 w 3539916"/>
                  <a:gd name="connsiteY134" fmla="*/ 100622 h 1680640"/>
                  <a:gd name="connsiteX135" fmla="*/ 1050332 w 3539916"/>
                  <a:gd name="connsiteY135" fmla="*/ 196048 h 1680640"/>
                  <a:gd name="connsiteX136" fmla="*/ 923033 w 3539916"/>
                  <a:gd name="connsiteY136" fmla="*/ 100622 h 1680640"/>
                  <a:gd name="connsiteX137" fmla="*/ 928257 w 3539916"/>
                  <a:gd name="connsiteY137" fmla="*/ 81224 h 1680640"/>
                  <a:gd name="connsiteX138" fmla="*/ 886683 w 3539916"/>
                  <a:gd name="connsiteY138" fmla="*/ 69615 h 1680640"/>
                  <a:gd name="connsiteX139" fmla="*/ 837639 w 3539916"/>
                  <a:gd name="connsiteY139" fmla="*/ 65199 h 1680640"/>
                  <a:gd name="connsiteX140" fmla="*/ 667956 w 3539916"/>
                  <a:gd name="connsiteY140" fmla="*/ 130397 h 1680640"/>
                  <a:gd name="connsiteX141" fmla="*/ 667954 w 3539916"/>
                  <a:gd name="connsiteY141" fmla="*/ 130397 h 1680640"/>
                  <a:gd name="connsiteX142" fmla="*/ 837638 w 3539916"/>
                  <a:gd name="connsiteY142" fmla="*/ 1 h 1680640"/>
                  <a:gd name="connsiteX143" fmla="*/ 903686 w 3539916"/>
                  <a:gd name="connsiteY143" fmla="*/ 10248 h 1680640"/>
                  <a:gd name="connsiteX144" fmla="*/ 956364 w 3539916"/>
                  <a:gd name="connsiteY144" fmla="*/ 37541 h 1680640"/>
                  <a:gd name="connsiteX145" fmla="*/ 960318 w 3539916"/>
                  <a:gd name="connsiteY145" fmla="*/ 33146 h 1680640"/>
                  <a:gd name="connsiteX146" fmla="*/ 1050332 w 3539916"/>
                  <a:gd name="connsiteY146" fmla="*/ 5196 h 1680640"/>
                  <a:gd name="connsiteX147" fmla="*/ 1140346 w 3539916"/>
                  <a:gd name="connsiteY147" fmla="*/ 33146 h 1680640"/>
                  <a:gd name="connsiteX148" fmla="*/ 1152410 w 3539916"/>
                  <a:gd name="connsiteY148" fmla="*/ 46559 h 1680640"/>
                  <a:gd name="connsiteX149" fmla="*/ 1166055 w 3539916"/>
                  <a:gd name="connsiteY149" fmla="*/ 42531 h 1680640"/>
                  <a:gd name="connsiteX150" fmla="*/ 1665257 w 3539916"/>
                  <a:gd name="connsiteY150" fmla="*/ 0 h 16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3539916" h="1680640">
                    <a:moveTo>
                      <a:pt x="964029" y="1506960"/>
                    </a:moveTo>
                    <a:cubicBezTo>
                      <a:pt x="995260" y="1506960"/>
                      <a:pt x="1022057" y="1524894"/>
                      <a:pt x="1033504" y="1550453"/>
                    </a:cubicBezTo>
                    <a:lnTo>
                      <a:pt x="1033872" y="1552175"/>
                    </a:lnTo>
                    <a:lnTo>
                      <a:pt x="1042192" y="1546878"/>
                    </a:lnTo>
                    <a:cubicBezTo>
                      <a:pt x="1048950" y="1544178"/>
                      <a:pt x="1056380" y="1542685"/>
                      <a:pt x="1064179" y="1542685"/>
                    </a:cubicBezTo>
                    <a:cubicBezTo>
                      <a:pt x="1095376" y="1542685"/>
                      <a:pt x="1120666" y="1566570"/>
                      <a:pt x="1120666" y="1596034"/>
                    </a:cubicBezTo>
                    <a:cubicBezTo>
                      <a:pt x="1120666" y="1625498"/>
                      <a:pt x="1095376" y="1649383"/>
                      <a:pt x="1064179" y="1649383"/>
                    </a:cubicBezTo>
                    <a:cubicBezTo>
                      <a:pt x="1048580" y="1649383"/>
                      <a:pt x="1034459" y="1643412"/>
                      <a:pt x="1024237" y="1633758"/>
                    </a:cubicBezTo>
                    <a:lnTo>
                      <a:pt x="1020193" y="1624537"/>
                    </a:lnTo>
                    <a:lnTo>
                      <a:pt x="1017345" y="1628527"/>
                    </a:lnTo>
                    <a:cubicBezTo>
                      <a:pt x="1003700" y="1641414"/>
                      <a:pt x="984850" y="1649384"/>
                      <a:pt x="964029" y="1649384"/>
                    </a:cubicBezTo>
                    <a:cubicBezTo>
                      <a:pt x="922387" y="1649384"/>
                      <a:pt x="888629" y="1617501"/>
                      <a:pt x="888629" y="1578172"/>
                    </a:cubicBezTo>
                    <a:cubicBezTo>
                      <a:pt x="888629" y="1538843"/>
                      <a:pt x="922387" y="1506960"/>
                      <a:pt x="964029" y="1506960"/>
                    </a:cubicBezTo>
                    <a:close/>
                    <a:moveTo>
                      <a:pt x="1626594" y="1429184"/>
                    </a:moveTo>
                    <a:cubicBezTo>
                      <a:pt x="1661746" y="1429184"/>
                      <a:pt x="1693571" y="1439865"/>
                      <a:pt x="1716608" y="1457134"/>
                    </a:cubicBezTo>
                    <a:lnTo>
                      <a:pt x="1733750" y="1476194"/>
                    </a:lnTo>
                    <a:lnTo>
                      <a:pt x="1750893" y="1457134"/>
                    </a:lnTo>
                    <a:cubicBezTo>
                      <a:pt x="1773930" y="1439865"/>
                      <a:pt x="1805754" y="1429184"/>
                      <a:pt x="1840907" y="1429184"/>
                    </a:cubicBezTo>
                    <a:cubicBezTo>
                      <a:pt x="1911212" y="1429184"/>
                      <a:pt x="1968206" y="1471908"/>
                      <a:pt x="1968206" y="1524610"/>
                    </a:cubicBezTo>
                    <a:lnTo>
                      <a:pt x="1966874" y="1529556"/>
                    </a:lnTo>
                    <a:lnTo>
                      <a:pt x="2008008" y="1542440"/>
                    </a:lnTo>
                    <a:cubicBezTo>
                      <a:pt x="2036879" y="1555854"/>
                      <a:pt x="2054737" y="1574385"/>
                      <a:pt x="2054737" y="1594853"/>
                    </a:cubicBezTo>
                    <a:cubicBezTo>
                      <a:pt x="2054737" y="1635790"/>
                      <a:pt x="1983307" y="1668976"/>
                      <a:pt x="1895193" y="1668976"/>
                    </a:cubicBezTo>
                    <a:cubicBezTo>
                      <a:pt x="1873164" y="1668976"/>
                      <a:pt x="1852179" y="1666902"/>
                      <a:pt x="1833091" y="1663151"/>
                    </a:cubicBezTo>
                    <a:lnTo>
                      <a:pt x="1804705" y="1654260"/>
                    </a:lnTo>
                    <a:lnTo>
                      <a:pt x="1776320" y="1663151"/>
                    </a:lnTo>
                    <a:cubicBezTo>
                      <a:pt x="1757232" y="1666902"/>
                      <a:pt x="1736246" y="1668976"/>
                      <a:pt x="1714218" y="1668976"/>
                    </a:cubicBezTo>
                    <a:cubicBezTo>
                      <a:pt x="1692189" y="1668976"/>
                      <a:pt x="1671204" y="1666902"/>
                      <a:pt x="1652116" y="1663151"/>
                    </a:cubicBezTo>
                    <a:lnTo>
                      <a:pt x="1623056" y="1654049"/>
                    </a:lnTo>
                    <a:lnTo>
                      <a:pt x="1617683" y="1656317"/>
                    </a:lnTo>
                    <a:cubicBezTo>
                      <a:pt x="1592219" y="1664310"/>
                      <a:pt x="1561523" y="1668976"/>
                      <a:pt x="1528480" y="1668976"/>
                    </a:cubicBezTo>
                    <a:cubicBezTo>
                      <a:pt x="1440366" y="1668976"/>
                      <a:pt x="1368936" y="1635790"/>
                      <a:pt x="1368936" y="1594853"/>
                    </a:cubicBezTo>
                    <a:cubicBezTo>
                      <a:pt x="1368936" y="1564150"/>
                      <a:pt x="1409115" y="1537808"/>
                      <a:pt x="1466378" y="1526555"/>
                    </a:cubicBezTo>
                    <a:lnTo>
                      <a:pt x="1499611" y="1523438"/>
                    </a:lnTo>
                    <a:lnTo>
                      <a:pt x="1509299" y="1487466"/>
                    </a:lnTo>
                    <a:cubicBezTo>
                      <a:pt x="1528624" y="1453217"/>
                      <a:pt x="1573865" y="1429184"/>
                      <a:pt x="1626594" y="1429184"/>
                    </a:cubicBezTo>
                    <a:close/>
                    <a:moveTo>
                      <a:pt x="212893" y="187547"/>
                    </a:moveTo>
                    <a:cubicBezTo>
                      <a:pt x="251292" y="182520"/>
                      <a:pt x="287773" y="192141"/>
                      <a:pt x="313234" y="217602"/>
                    </a:cubicBezTo>
                    <a:cubicBezTo>
                      <a:pt x="239716" y="260830"/>
                      <a:pt x="173914" y="319060"/>
                      <a:pt x="121292" y="386827"/>
                    </a:cubicBezTo>
                    <a:lnTo>
                      <a:pt x="107288" y="407455"/>
                    </a:lnTo>
                    <a:lnTo>
                      <a:pt x="134735" y="462330"/>
                    </a:lnTo>
                    <a:cubicBezTo>
                      <a:pt x="150952" y="510420"/>
                      <a:pt x="160983" y="576856"/>
                      <a:pt x="160983" y="650240"/>
                    </a:cubicBezTo>
                    <a:cubicBezTo>
                      <a:pt x="160983" y="723623"/>
                      <a:pt x="150952" y="790060"/>
                      <a:pt x="134735" y="838150"/>
                    </a:cubicBezTo>
                    <a:lnTo>
                      <a:pt x="107340" y="892919"/>
                    </a:lnTo>
                    <a:lnTo>
                      <a:pt x="152899" y="978743"/>
                    </a:lnTo>
                    <a:lnTo>
                      <a:pt x="104003" y="1070854"/>
                    </a:lnTo>
                    <a:lnTo>
                      <a:pt x="92724" y="1176288"/>
                    </a:lnTo>
                    <a:cubicBezTo>
                      <a:pt x="89605" y="1220813"/>
                      <a:pt x="88021" y="1266283"/>
                      <a:pt x="88021" y="1311996"/>
                    </a:cubicBezTo>
                    <a:cubicBezTo>
                      <a:pt x="88021" y="1357710"/>
                      <a:pt x="89605" y="1403180"/>
                      <a:pt x="92724" y="1447704"/>
                    </a:cubicBezTo>
                    <a:lnTo>
                      <a:pt x="104668" y="1559348"/>
                    </a:lnTo>
                    <a:lnTo>
                      <a:pt x="811079" y="1559348"/>
                    </a:lnTo>
                    <a:cubicBezTo>
                      <a:pt x="818442" y="1559348"/>
                      <a:pt x="824411" y="1565317"/>
                      <a:pt x="824411" y="1572680"/>
                    </a:cubicBezTo>
                    <a:lnTo>
                      <a:pt x="824411" y="1626009"/>
                    </a:lnTo>
                    <a:cubicBezTo>
                      <a:pt x="824411" y="1633372"/>
                      <a:pt x="818442" y="1639341"/>
                      <a:pt x="811079" y="1639341"/>
                    </a:cubicBezTo>
                    <a:lnTo>
                      <a:pt x="77157" y="1639341"/>
                    </a:lnTo>
                    <a:cubicBezTo>
                      <a:pt x="69794" y="1639341"/>
                      <a:pt x="63825" y="1633372"/>
                      <a:pt x="63825" y="1626009"/>
                    </a:cubicBezTo>
                    <a:lnTo>
                      <a:pt x="63825" y="1572680"/>
                    </a:lnTo>
                    <a:cubicBezTo>
                      <a:pt x="63825" y="1568999"/>
                      <a:pt x="65317" y="1565666"/>
                      <a:pt x="67730" y="1563253"/>
                    </a:cubicBezTo>
                    <a:lnTo>
                      <a:pt x="76420" y="1559653"/>
                    </a:lnTo>
                    <a:lnTo>
                      <a:pt x="71752" y="1556859"/>
                    </a:lnTo>
                    <a:cubicBezTo>
                      <a:pt x="39587" y="1516516"/>
                      <a:pt x="17018" y="1422072"/>
                      <a:pt x="17018" y="1311997"/>
                    </a:cubicBezTo>
                    <a:cubicBezTo>
                      <a:pt x="17018" y="1238614"/>
                      <a:pt x="27049" y="1172178"/>
                      <a:pt x="43266" y="1124087"/>
                    </a:cubicBezTo>
                    <a:lnTo>
                      <a:pt x="59707" y="1091218"/>
                    </a:lnTo>
                    <a:lnTo>
                      <a:pt x="0" y="978743"/>
                    </a:lnTo>
                    <a:lnTo>
                      <a:pt x="76450" y="834727"/>
                    </a:lnTo>
                    <a:lnTo>
                      <a:pt x="79454" y="840385"/>
                    </a:lnTo>
                    <a:lnTo>
                      <a:pt x="85277" y="785949"/>
                    </a:lnTo>
                    <a:cubicBezTo>
                      <a:pt x="88396" y="741424"/>
                      <a:pt x="89980" y="695954"/>
                      <a:pt x="89980" y="650241"/>
                    </a:cubicBezTo>
                    <a:cubicBezTo>
                      <a:pt x="89980" y="604527"/>
                      <a:pt x="88396" y="559058"/>
                      <a:pt x="85277" y="514533"/>
                    </a:cubicBezTo>
                    <a:lnTo>
                      <a:pt x="78378" y="450040"/>
                    </a:lnTo>
                    <a:lnTo>
                      <a:pt x="73265" y="457571"/>
                    </a:lnTo>
                    <a:lnTo>
                      <a:pt x="73265" y="457572"/>
                    </a:lnTo>
                    <a:cubicBezTo>
                      <a:pt x="22342" y="406649"/>
                      <a:pt x="34780" y="311649"/>
                      <a:pt x="101045" y="245383"/>
                    </a:cubicBezTo>
                    <a:cubicBezTo>
                      <a:pt x="134178" y="212250"/>
                      <a:pt x="174495" y="192574"/>
                      <a:pt x="212893" y="187547"/>
                    </a:cubicBezTo>
                    <a:close/>
                    <a:moveTo>
                      <a:pt x="3409878" y="96464"/>
                    </a:moveTo>
                    <a:cubicBezTo>
                      <a:pt x="3463154" y="96464"/>
                      <a:pt x="3506342" y="241540"/>
                      <a:pt x="3506342" y="420500"/>
                    </a:cubicBezTo>
                    <a:cubicBezTo>
                      <a:pt x="3506342" y="509980"/>
                      <a:pt x="3495545" y="590989"/>
                      <a:pt x="3478089" y="649628"/>
                    </a:cubicBezTo>
                    <a:lnTo>
                      <a:pt x="3466409" y="681998"/>
                    </a:lnTo>
                    <a:lnTo>
                      <a:pt x="3515224" y="773956"/>
                    </a:lnTo>
                    <a:lnTo>
                      <a:pt x="3461207" y="875716"/>
                    </a:lnTo>
                    <a:lnTo>
                      <a:pt x="3463812" y="880467"/>
                    </a:lnTo>
                    <a:cubicBezTo>
                      <a:pt x="3489472" y="938698"/>
                      <a:pt x="3506342" y="1037312"/>
                      <a:pt x="3506342" y="1149162"/>
                    </a:cubicBezTo>
                    <a:cubicBezTo>
                      <a:pt x="3506342" y="1283382"/>
                      <a:pt x="3482049" y="1398542"/>
                      <a:pt x="3447427" y="1447734"/>
                    </a:cubicBezTo>
                    <a:lnTo>
                      <a:pt x="3446720" y="1448471"/>
                    </a:lnTo>
                    <a:lnTo>
                      <a:pt x="3463765" y="1454331"/>
                    </a:lnTo>
                    <a:cubicBezTo>
                      <a:pt x="3510815" y="1478321"/>
                      <a:pt x="3539916" y="1511463"/>
                      <a:pt x="3539916" y="1548071"/>
                    </a:cubicBezTo>
                    <a:cubicBezTo>
                      <a:pt x="3539916" y="1621287"/>
                      <a:pt x="3423512" y="1680640"/>
                      <a:pt x="3279920" y="1680640"/>
                    </a:cubicBezTo>
                    <a:lnTo>
                      <a:pt x="3239276" y="1676456"/>
                    </a:lnTo>
                    <a:lnTo>
                      <a:pt x="2373473" y="1676456"/>
                    </a:lnTo>
                    <a:cubicBezTo>
                      <a:pt x="2368303" y="1676456"/>
                      <a:pt x="2364112" y="1672265"/>
                      <a:pt x="2364112" y="1667095"/>
                    </a:cubicBezTo>
                    <a:lnTo>
                      <a:pt x="2364112" y="1629652"/>
                    </a:lnTo>
                    <a:cubicBezTo>
                      <a:pt x="2364112" y="1624482"/>
                      <a:pt x="2368303" y="1620291"/>
                      <a:pt x="2373473" y="1620291"/>
                    </a:cubicBezTo>
                    <a:lnTo>
                      <a:pt x="3067619" y="1620291"/>
                    </a:lnTo>
                    <a:lnTo>
                      <a:pt x="3040356" y="1599673"/>
                    </a:lnTo>
                    <a:cubicBezTo>
                      <a:pt x="3027200" y="1583813"/>
                      <a:pt x="3019924" y="1566375"/>
                      <a:pt x="3019924" y="1548071"/>
                    </a:cubicBezTo>
                    <a:cubicBezTo>
                      <a:pt x="3019924" y="1474855"/>
                      <a:pt x="3136328" y="1415502"/>
                      <a:pt x="3279920" y="1415502"/>
                    </a:cubicBezTo>
                    <a:cubicBezTo>
                      <a:pt x="3315818" y="1415502"/>
                      <a:pt x="3350017" y="1419212"/>
                      <a:pt x="3381122" y="1425920"/>
                    </a:cubicBezTo>
                    <a:lnTo>
                      <a:pt x="3420449" y="1439440"/>
                    </a:lnTo>
                    <a:lnTo>
                      <a:pt x="3430224" y="1408225"/>
                    </a:lnTo>
                    <a:cubicBezTo>
                      <a:pt x="3448059" y="1336213"/>
                      <a:pt x="3458110" y="1244780"/>
                      <a:pt x="3458110" y="1149163"/>
                    </a:cubicBezTo>
                    <a:cubicBezTo>
                      <a:pt x="3458110" y="1085418"/>
                      <a:pt x="3453643" y="1023533"/>
                      <a:pt x="3445380" y="968022"/>
                    </a:cubicBezTo>
                    <a:lnTo>
                      <a:pt x="3433835" y="908666"/>
                    </a:lnTo>
                    <a:lnTo>
                      <a:pt x="3362325" y="773956"/>
                    </a:lnTo>
                    <a:lnTo>
                      <a:pt x="3438775" y="629940"/>
                    </a:lnTo>
                    <a:lnTo>
                      <a:pt x="3439581" y="631458"/>
                    </a:lnTo>
                    <a:lnTo>
                      <a:pt x="3445380" y="601642"/>
                    </a:lnTo>
                    <a:cubicBezTo>
                      <a:pt x="3453643" y="546132"/>
                      <a:pt x="3458110" y="484246"/>
                      <a:pt x="3458110" y="420501"/>
                    </a:cubicBezTo>
                    <a:cubicBezTo>
                      <a:pt x="3458110" y="293010"/>
                      <a:pt x="3440241" y="172960"/>
                      <a:pt x="3409878" y="96466"/>
                    </a:cubicBezTo>
                    <a:close/>
                    <a:moveTo>
                      <a:pt x="3112861" y="4"/>
                    </a:moveTo>
                    <a:cubicBezTo>
                      <a:pt x="3276899" y="4"/>
                      <a:pt x="3409878" y="58384"/>
                      <a:pt x="3409878" y="130400"/>
                    </a:cubicBezTo>
                    <a:cubicBezTo>
                      <a:pt x="3339762" y="89357"/>
                      <a:pt x="3229722" y="65202"/>
                      <a:pt x="3112861" y="65202"/>
                    </a:cubicBezTo>
                    <a:cubicBezTo>
                      <a:pt x="2996001" y="65202"/>
                      <a:pt x="2885960" y="89357"/>
                      <a:pt x="2815844" y="130400"/>
                    </a:cubicBezTo>
                    <a:cubicBezTo>
                      <a:pt x="2815844" y="58384"/>
                      <a:pt x="2948823" y="4"/>
                      <a:pt x="3112861" y="4"/>
                    </a:cubicBezTo>
                    <a:close/>
                    <a:moveTo>
                      <a:pt x="1665257" y="0"/>
                    </a:moveTo>
                    <a:cubicBezTo>
                      <a:pt x="1873060" y="0"/>
                      <a:pt x="2056272" y="16871"/>
                      <a:pt x="2164459" y="42531"/>
                    </a:cubicBezTo>
                    <a:lnTo>
                      <a:pt x="2199795" y="52962"/>
                    </a:lnTo>
                    <a:lnTo>
                      <a:pt x="2217618" y="33146"/>
                    </a:lnTo>
                    <a:cubicBezTo>
                      <a:pt x="2240655" y="15877"/>
                      <a:pt x="2272480" y="5196"/>
                      <a:pt x="2307632" y="5196"/>
                    </a:cubicBezTo>
                    <a:cubicBezTo>
                      <a:pt x="2325208" y="5196"/>
                      <a:pt x="2341953" y="7867"/>
                      <a:pt x="2357182" y="12695"/>
                    </a:cubicBezTo>
                    <a:lnTo>
                      <a:pt x="2388706" y="28628"/>
                    </a:lnTo>
                    <a:lnTo>
                      <a:pt x="2424177" y="10250"/>
                    </a:lnTo>
                    <a:cubicBezTo>
                      <a:pt x="2444478" y="3652"/>
                      <a:pt x="2466797" y="3"/>
                      <a:pt x="2490226" y="3"/>
                    </a:cubicBezTo>
                    <a:cubicBezTo>
                      <a:pt x="2583940" y="3"/>
                      <a:pt x="2659910" y="58383"/>
                      <a:pt x="2659910" y="130399"/>
                    </a:cubicBezTo>
                    <a:cubicBezTo>
                      <a:pt x="2619853" y="89356"/>
                      <a:pt x="2556988" y="65201"/>
                      <a:pt x="2490227" y="65201"/>
                    </a:cubicBezTo>
                    <a:cubicBezTo>
                      <a:pt x="2473536" y="65201"/>
                      <a:pt x="2457090" y="66710"/>
                      <a:pt x="2441182" y="69616"/>
                    </a:cubicBezTo>
                    <a:lnTo>
                      <a:pt x="2427602" y="73408"/>
                    </a:lnTo>
                    <a:lnTo>
                      <a:pt x="2434931" y="100622"/>
                    </a:lnTo>
                    <a:cubicBezTo>
                      <a:pt x="2434931" y="153324"/>
                      <a:pt x="2377937" y="196048"/>
                      <a:pt x="2307632" y="196048"/>
                    </a:cubicBezTo>
                    <a:cubicBezTo>
                      <a:pt x="2237327" y="196048"/>
                      <a:pt x="2180333" y="153324"/>
                      <a:pt x="2180333" y="100622"/>
                    </a:cubicBezTo>
                    <a:lnTo>
                      <a:pt x="2185179" y="82629"/>
                    </a:lnTo>
                    <a:lnTo>
                      <a:pt x="2146562" y="76120"/>
                    </a:lnTo>
                    <a:cubicBezTo>
                      <a:pt x="2012774" y="58285"/>
                      <a:pt x="1842903" y="48233"/>
                      <a:pt x="1665258" y="48233"/>
                    </a:cubicBezTo>
                    <a:cubicBezTo>
                      <a:pt x="1487612" y="48233"/>
                      <a:pt x="1317741" y="58285"/>
                      <a:pt x="1183953" y="76120"/>
                    </a:cubicBezTo>
                    <a:lnTo>
                      <a:pt x="1171593" y="78203"/>
                    </a:lnTo>
                    <a:lnTo>
                      <a:pt x="1177631" y="100622"/>
                    </a:lnTo>
                    <a:cubicBezTo>
                      <a:pt x="1177631" y="153324"/>
                      <a:pt x="1120637" y="196048"/>
                      <a:pt x="1050332" y="196048"/>
                    </a:cubicBezTo>
                    <a:cubicBezTo>
                      <a:pt x="980027" y="196048"/>
                      <a:pt x="923033" y="153324"/>
                      <a:pt x="923033" y="100622"/>
                    </a:cubicBezTo>
                    <a:lnTo>
                      <a:pt x="928257" y="81224"/>
                    </a:lnTo>
                    <a:lnTo>
                      <a:pt x="886683" y="69615"/>
                    </a:lnTo>
                    <a:cubicBezTo>
                      <a:pt x="870776" y="66709"/>
                      <a:pt x="854329" y="65199"/>
                      <a:pt x="837639" y="65199"/>
                    </a:cubicBezTo>
                    <a:cubicBezTo>
                      <a:pt x="770878" y="65199"/>
                      <a:pt x="708012" y="89354"/>
                      <a:pt x="667956" y="130397"/>
                    </a:cubicBezTo>
                    <a:lnTo>
                      <a:pt x="667954" y="130397"/>
                    </a:lnTo>
                    <a:cubicBezTo>
                      <a:pt x="667954" y="58381"/>
                      <a:pt x="743924" y="1"/>
                      <a:pt x="837638" y="1"/>
                    </a:cubicBezTo>
                    <a:cubicBezTo>
                      <a:pt x="861066" y="1"/>
                      <a:pt x="883386" y="3650"/>
                      <a:pt x="903686" y="10248"/>
                    </a:cubicBezTo>
                    <a:lnTo>
                      <a:pt x="956364" y="37541"/>
                    </a:lnTo>
                    <a:lnTo>
                      <a:pt x="960318" y="33146"/>
                    </a:lnTo>
                    <a:cubicBezTo>
                      <a:pt x="983355" y="15877"/>
                      <a:pt x="1015180" y="5196"/>
                      <a:pt x="1050332" y="5196"/>
                    </a:cubicBezTo>
                    <a:cubicBezTo>
                      <a:pt x="1085485" y="5196"/>
                      <a:pt x="1117309" y="15877"/>
                      <a:pt x="1140346" y="33146"/>
                    </a:cubicBezTo>
                    <a:lnTo>
                      <a:pt x="1152410" y="46559"/>
                    </a:lnTo>
                    <a:lnTo>
                      <a:pt x="1166055" y="42531"/>
                    </a:lnTo>
                    <a:cubicBezTo>
                      <a:pt x="1274241" y="16871"/>
                      <a:pt x="1457454" y="0"/>
                      <a:pt x="1665257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09FDA6F0-DA62-F063-AEF5-2486CD03C122}"/>
                  </a:ext>
                </a:extLst>
              </p:cNvPr>
              <p:cNvSpPr/>
              <p:nvPr/>
            </p:nvSpPr>
            <p:spPr>
              <a:xfrm>
                <a:off x="1831536" y="5061524"/>
                <a:ext cx="736144" cy="367725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5AF57AE4-8DC4-F569-955C-8495564ACA3D}"/>
                  </a:ext>
                </a:extLst>
              </p:cNvPr>
              <p:cNvSpPr/>
              <p:nvPr/>
            </p:nvSpPr>
            <p:spPr>
              <a:xfrm>
                <a:off x="1967533" y="5504833"/>
                <a:ext cx="466105" cy="57768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8FDAD1A-576C-7F9D-4F52-1BA6A7738503}"/>
                  </a:ext>
                </a:extLst>
              </p:cNvPr>
              <p:cNvSpPr/>
              <p:nvPr/>
            </p:nvSpPr>
            <p:spPr>
              <a:xfrm>
                <a:off x="3873721" y="4695825"/>
                <a:ext cx="629223" cy="641703"/>
              </a:xfrm>
              <a:custGeom>
                <a:avLst/>
                <a:gdLst>
                  <a:gd name="connsiteX0" fmla="*/ 251002 w 629223"/>
                  <a:gd name="connsiteY0" fmla="*/ 0 h 641703"/>
                  <a:gd name="connsiteX1" fmla="*/ 378222 w 629223"/>
                  <a:gd name="connsiteY1" fmla="*/ 0 h 641703"/>
                  <a:gd name="connsiteX2" fmla="*/ 437841 w 629223"/>
                  <a:gd name="connsiteY2" fmla="*/ 24695 h 641703"/>
                  <a:gd name="connsiteX3" fmla="*/ 450572 w 629223"/>
                  <a:gd name="connsiteY3" fmla="*/ 43577 h 641703"/>
                  <a:gd name="connsiteX4" fmla="*/ 483192 w 629223"/>
                  <a:gd name="connsiteY4" fmla="*/ 53703 h 641703"/>
                  <a:gd name="connsiteX5" fmla="*/ 629223 w 629223"/>
                  <a:gd name="connsiteY5" fmla="*/ 274013 h 641703"/>
                  <a:gd name="connsiteX6" fmla="*/ 629223 w 629223"/>
                  <a:gd name="connsiteY6" fmla="*/ 402603 h 641703"/>
                  <a:gd name="connsiteX7" fmla="*/ 390123 w 629223"/>
                  <a:gd name="connsiteY7" fmla="*/ 641703 h 641703"/>
                  <a:gd name="connsiteX8" fmla="*/ 239100 w 629223"/>
                  <a:gd name="connsiteY8" fmla="*/ 641703 h 641703"/>
                  <a:gd name="connsiteX9" fmla="*/ 0 w 629223"/>
                  <a:gd name="connsiteY9" fmla="*/ 402603 h 641703"/>
                  <a:gd name="connsiteX10" fmla="*/ 0 w 629223"/>
                  <a:gd name="connsiteY10" fmla="*/ 274013 h 641703"/>
                  <a:gd name="connsiteX11" fmla="*/ 146031 w 629223"/>
                  <a:gd name="connsiteY11" fmla="*/ 53703 h 641703"/>
                  <a:gd name="connsiteX12" fmla="*/ 178653 w 629223"/>
                  <a:gd name="connsiteY12" fmla="*/ 43577 h 641703"/>
                  <a:gd name="connsiteX13" fmla="*/ 191383 w 629223"/>
                  <a:gd name="connsiteY13" fmla="*/ 24695 h 641703"/>
                  <a:gd name="connsiteX14" fmla="*/ 251002 w 629223"/>
                  <a:gd name="connsiteY14" fmla="*/ 0 h 64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29223" h="641703">
                    <a:moveTo>
                      <a:pt x="251002" y="0"/>
                    </a:moveTo>
                    <a:lnTo>
                      <a:pt x="378222" y="0"/>
                    </a:lnTo>
                    <a:cubicBezTo>
                      <a:pt x="401505" y="0"/>
                      <a:pt x="422583" y="9438"/>
                      <a:pt x="437841" y="24695"/>
                    </a:cubicBezTo>
                    <a:lnTo>
                      <a:pt x="450572" y="43577"/>
                    </a:lnTo>
                    <a:lnTo>
                      <a:pt x="483192" y="53703"/>
                    </a:lnTo>
                    <a:cubicBezTo>
                      <a:pt x="569008" y="90000"/>
                      <a:pt x="629223" y="174975"/>
                      <a:pt x="629223" y="274013"/>
                    </a:cubicBezTo>
                    <a:lnTo>
                      <a:pt x="629223" y="402603"/>
                    </a:lnTo>
                    <a:cubicBezTo>
                      <a:pt x="629223" y="534654"/>
                      <a:pt x="522174" y="641703"/>
                      <a:pt x="390123" y="641703"/>
                    </a:cubicBezTo>
                    <a:lnTo>
                      <a:pt x="239100" y="641703"/>
                    </a:lnTo>
                    <a:cubicBezTo>
                      <a:pt x="107049" y="641703"/>
                      <a:pt x="0" y="534654"/>
                      <a:pt x="0" y="402603"/>
                    </a:cubicBezTo>
                    <a:lnTo>
                      <a:pt x="0" y="274013"/>
                    </a:lnTo>
                    <a:cubicBezTo>
                      <a:pt x="0" y="174975"/>
                      <a:pt x="60215" y="90000"/>
                      <a:pt x="146031" y="53703"/>
                    </a:cubicBezTo>
                    <a:lnTo>
                      <a:pt x="178653" y="43577"/>
                    </a:lnTo>
                    <a:lnTo>
                      <a:pt x="191383" y="24695"/>
                    </a:lnTo>
                    <a:cubicBezTo>
                      <a:pt x="206641" y="9438"/>
                      <a:pt x="227720" y="0"/>
                      <a:pt x="251002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41E0487-C9E9-530B-E426-46FD9CA68E37}"/>
                  </a:ext>
                </a:extLst>
              </p:cNvPr>
              <p:cNvSpPr/>
              <p:nvPr/>
            </p:nvSpPr>
            <p:spPr>
              <a:xfrm>
                <a:off x="3614738" y="5391150"/>
                <a:ext cx="1207293" cy="566738"/>
              </a:xfrm>
              <a:custGeom>
                <a:avLst/>
                <a:gdLst>
                  <a:gd name="connsiteX0" fmla="*/ 0 w 1207293"/>
                  <a:gd name="connsiteY0" fmla="*/ 414338 h 566738"/>
                  <a:gd name="connsiteX1" fmla="*/ 0 w 1207293"/>
                  <a:gd name="connsiteY1" fmla="*/ 414338 h 566738"/>
                  <a:gd name="connsiteX2" fmla="*/ 216693 w 1207293"/>
                  <a:gd name="connsiteY2" fmla="*/ 566738 h 566738"/>
                  <a:gd name="connsiteX3" fmla="*/ 988218 w 1207293"/>
                  <a:gd name="connsiteY3" fmla="*/ 566738 h 566738"/>
                  <a:gd name="connsiteX4" fmla="*/ 1207293 w 1207293"/>
                  <a:gd name="connsiteY4" fmla="*/ 347663 h 566738"/>
                  <a:gd name="connsiteX5" fmla="*/ 966787 w 1207293"/>
                  <a:gd name="connsiteY5" fmla="*/ 269081 h 566738"/>
                  <a:gd name="connsiteX6" fmla="*/ 831056 w 1207293"/>
                  <a:gd name="connsiteY6" fmla="*/ 107156 h 566738"/>
                  <a:gd name="connsiteX7" fmla="*/ 771525 w 1207293"/>
                  <a:gd name="connsiteY7" fmla="*/ 0 h 566738"/>
                  <a:gd name="connsiteX8" fmla="*/ 330993 w 1207293"/>
                  <a:gd name="connsiteY8" fmla="*/ 0 h 566738"/>
                  <a:gd name="connsiteX9" fmla="*/ 319087 w 1207293"/>
                  <a:gd name="connsiteY9" fmla="*/ 133350 h 566738"/>
                  <a:gd name="connsiteX10" fmla="*/ 0 w 1207293"/>
                  <a:gd name="connsiteY10" fmla="*/ 414338 h 566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7293" h="566738">
                    <a:moveTo>
                      <a:pt x="0" y="414338"/>
                    </a:moveTo>
                    <a:lnTo>
                      <a:pt x="0" y="414338"/>
                    </a:lnTo>
                    <a:lnTo>
                      <a:pt x="216693" y="566738"/>
                    </a:lnTo>
                    <a:lnTo>
                      <a:pt x="988218" y="566738"/>
                    </a:lnTo>
                    <a:lnTo>
                      <a:pt x="1207293" y="347663"/>
                    </a:lnTo>
                    <a:lnTo>
                      <a:pt x="966787" y="269081"/>
                    </a:lnTo>
                    <a:lnTo>
                      <a:pt x="831056" y="107156"/>
                    </a:lnTo>
                    <a:lnTo>
                      <a:pt x="771525" y="0"/>
                    </a:lnTo>
                    <a:lnTo>
                      <a:pt x="330993" y="0"/>
                    </a:lnTo>
                    <a:lnTo>
                      <a:pt x="319087" y="133350"/>
                    </a:lnTo>
                    <a:lnTo>
                      <a:pt x="0" y="41433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EC7F015-7F6E-3556-BE5B-70B1B00DED05}"/>
                  </a:ext>
                </a:extLst>
              </p:cNvPr>
              <p:cNvSpPr/>
              <p:nvPr/>
            </p:nvSpPr>
            <p:spPr>
              <a:xfrm>
                <a:off x="3936206" y="5455444"/>
                <a:ext cx="485775" cy="502444"/>
              </a:xfrm>
              <a:custGeom>
                <a:avLst/>
                <a:gdLst>
                  <a:gd name="connsiteX0" fmla="*/ 0 w 485775"/>
                  <a:gd name="connsiteY0" fmla="*/ 66675 h 502444"/>
                  <a:gd name="connsiteX1" fmla="*/ 23813 w 485775"/>
                  <a:gd name="connsiteY1" fmla="*/ 433387 h 502444"/>
                  <a:gd name="connsiteX2" fmla="*/ 73819 w 485775"/>
                  <a:gd name="connsiteY2" fmla="*/ 502444 h 502444"/>
                  <a:gd name="connsiteX3" fmla="*/ 104775 w 485775"/>
                  <a:gd name="connsiteY3" fmla="*/ 502444 h 502444"/>
                  <a:gd name="connsiteX4" fmla="*/ 381000 w 485775"/>
                  <a:gd name="connsiteY4" fmla="*/ 183356 h 502444"/>
                  <a:gd name="connsiteX5" fmla="*/ 485775 w 485775"/>
                  <a:gd name="connsiteY5" fmla="*/ 88106 h 502444"/>
                  <a:gd name="connsiteX6" fmla="*/ 461963 w 485775"/>
                  <a:gd name="connsiteY6" fmla="*/ 0 h 502444"/>
                  <a:gd name="connsiteX7" fmla="*/ 0 w 485775"/>
                  <a:gd name="connsiteY7" fmla="*/ 66675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775" h="502444">
                    <a:moveTo>
                      <a:pt x="0" y="66675"/>
                    </a:moveTo>
                    <a:lnTo>
                      <a:pt x="23813" y="433387"/>
                    </a:lnTo>
                    <a:lnTo>
                      <a:pt x="73819" y="502444"/>
                    </a:lnTo>
                    <a:lnTo>
                      <a:pt x="104775" y="502444"/>
                    </a:lnTo>
                    <a:lnTo>
                      <a:pt x="381000" y="183356"/>
                    </a:lnTo>
                    <a:lnTo>
                      <a:pt x="485775" y="88106"/>
                    </a:lnTo>
                    <a:lnTo>
                      <a:pt x="461963" y="0"/>
                    </a:lnTo>
                    <a:lnTo>
                      <a:pt x="0" y="66675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1F95E3AA-80E7-EF2C-2555-31DB85957750}"/>
                  </a:ext>
                </a:extLst>
              </p:cNvPr>
              <p:cNvSpPr/>
              <p:nvPr/>
            </p:nvSpPr>
            <p:spPr>
              <a:xfrm>
                <a:off x="3917156" y="5691188"/>
                <a:ext cx="345282" cy="159543"/>
              </a:xfrm>
              <a:custGeom>
                <a:avLst/>
                <a:gdLst>
                  <a:gd name="connsiteX0" fmla="*/ 0 w 311944"/>
                  <a:gd name="connsiteY0" fmla="*/ 57150 h 154781"/>
                  <a:gd name="connsiteX1" fmla="*/ 183357 w 311944"/>
                  <a:gd name="connsiteY1" fmla="*/ 0 h 154781"/>
                  <a:gd name="connsiteX2" fmla="*/ 311944 w 311944"/>
                  <a:gd name="connsiteY2" fmla="*/ 33337 h 154781"/>
                  <a:gd name="connsiteX3" fmla="*/ 300038 w 311944"/>
                  <a:gd name="connsiteY3" fmla="*/ 140493 h 154781"/>
                  <a:gd name="connsiteX4" fmla="*/ 209550 w 311944"/>
                  <a:gd name="connsiteY4" fmla="*/ 107156 h 154781"/>
                  <a:gd name="connsiteX5" fmla="*/ 128588 w 311944"/>
                  <a:gd name="connsiteY5" fmla="*/ 107156 h 154781"/>
                  <a:gd name="connsiteX6" fmla="*/ 23813 w 311944"/>
                  <a:gd name="connsiteY6" fmla="*/ 154781 h 154781"/>
                  <a:gd name="connsiteX7" fmla="*/ 0 w 311944"/>
                  <a:gd name="connsiteY7" fmla="*/ 57150 h 15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1944" h="154781">
                    <a:moveTo>
                      <a:pt x="0" y="57150"/>
                    </a:moveTo>
                    <a:lnTo>
                      <a:pt x="183357" y="0"/>
                    </a:lnTo>
                    <a:lnTo>
                      <a:pt x="311944" y="33337"/>
                    </a:lnTo>
                    <a:lnTo>
                      <a:pt x="300038" y="140493"/>
                    </a:lnTo>
                    <a:lnTo>
                      <a:pt x="209550" y="107156"/>
                    </a:lnTo>
                    <a:lnTo>
                      <a:pt x="128588" y="107156"/>
                    </a:lnTo>
                    <a:lnTo>
                      <a:pt x="23813" y="154781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A35D4C33-0EAE-AFB5-3CB9-B3753C75E42B}"/>
                  </a:ext>
                </a:extLst>
              </p:cNvPr>
              <p:cNvSpPr/>
              <p:nvPr/>
            </p:nvSpPr>
            <p:spPr>
              <a:xfrm>
                <a:off x="3848743" y="4838082"/>
                <a:ext cx="670275" cy="857868"/>
              </a:xfrm>
              <a:custGeom>
                <a:avLst/>
                <a:gdLst>
                  <a:gd name="connsiteX0" fmla="*/ 203901 w 670275"/>
                  <a:gd name="connsiteY0" fmla="*/ 0 h 857868"/>
                  <a:gd name="connsiteX1" fmla="*/ 428971 w 670275"/>
                  <a:gd name="connsiteY1" fmla="*/ 0 h 857868"/>
                  <a:gd name="connsiteX2" fmla="*/ 608735 w 670275"/>
                  <a:gd name="connsiteY2" fmla="*/ 179764 h 857868"/>
                  <a:gd name="connsiteX3" fmla="*/ 608735 w 670275"/>
                  <a:gd name="connsiteY3" fmla="*/ 278754 h 857868"/>
                  <a:gd name="connsiteX4" fmla="*/ 618140 w 670275"/>
                  <a:gd name="connsiteY4" fmla="*/ 278754 h 857868"/>
                  <a:gd name="connsiteX5" fmla="*/ 670275 w 670275"/>
                  <a:gd name="connsiteY5" fmla="*/ 330889 h 857868"/>
                  <a:gd name="connsiteX6" fmla="*/ 670275 w 670275"/>
                  <a:gd name="connsiteY6" fmla="*/ 441522 h 857868"/>
                  <a:gd name="connsiteX7" fmla="*/ 608735 w 670275"/>
                  <a:gd name="connsiteY7" fmla="*/ 503062 h 857868"/>
                  <a:gd name="connsiteX8" fmla="*/ 607831 w 670275"/>
                  <a:gd name="connsiteY8" fmla="*/ 502880 h 857868"/>
                  <a:gd name="connsiteX9" fmla="*/ 604972 w 670275"/>
                  <a:gd name="connsiteY9" fmla="*/ 531246 h 857868"/>
                  <a:gd name="connsiteX10" fmla="*/ 487190 w 670275"/>
                  <a:gd name="connsiteY10" fmla="*/ 667910 h 857868"/>
                  <a:gd name="connsiteX11" fmla="*/ 485460 w 670275"/>
                  <a:gd name="connsiteY11" fmla="*/ 668215 h 857868"/>
                  <a:gd name="connsiteX12" fmla="*/ 266057 w 670275"/>
                  <a:gd name="connsiteY12" fmla="*/ 857868 h 857868"/>
                  <a:gd name="connsiteX13" fmla="*/ 89845 w 670275"/>
                  <a:gd name="connsiteY13" fmla="*/ 703087 h 857868"/>
                  <a:gd name="connsiteX14" fmla="*/ 92590 w 670275"/>
                  <a:gd name="connsiteY14" fmla="*/ 634468 h 857868"/>
                  <a:gd name="connsiteX15" fmla="*/ 78392 w 670275"/>
                  <a:gd name="connsiteY15" fmla="*/ 624896 h 857868"/>
                  <a:gd name="connsiteX16" fmla="*/ 24137 w 670275"/>
                  <a:gd name="connsiteY16" fmla="*/ 493914 h 857868"/>
                  <a:gd name="connsiteX17" fmla="*/ 24137 w 670275"/>
                  <a:gd name="connsiteY17" fmla="*/ 407826 h 857868"/>
                  <a:gd name="connsiteX18" fmla="*/ 12111 w 670275"/>
                  <a:gd name="connsiteY18" fmla="*/ 402845 h 857868"/>
                  <a:gd name="connsiteX19" fmla="*/ 0 w 670275"/>
                  <a:gd name="connsiteY19" fmla="*/ 373605 h 857868"/>
                  <a:gd name="connsiteX20" fmla="*/ 0 w 670275"/>
                  <a:gd name="connsiteY20" fmla="*/ 301607 h 857868"/>
                  <a:gd name="connsiteX21" fmla="*/ 10261 w 670275"/>
                  <a:gd name="connsiteY21" fmla="*/ 276837 h 857868"/>
                  <a:gd name="connsiteX22" fmla="*/ 24137 w 670275"/>
                  <a:gd name="connsiteY22" fmla="*/ 271089 h 857868"/>
                  <a:gd name="connsiteX23" fmla="*/ 24137 w 670275"/>
                  <a:gd name="connsiteY23" fmla="*/ 179764 h 857868"/>
                  <a:gd name="connsiteX24" fmla="*/ 203901 w 670275"/>
                  <a:gd name="connsiteY24" fmla="*/ 0 h 857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70275" h="857868">
                    <a:moveTo>
                      <a:pt x="203901" y="0"/>
                    </a:moveTo>
                    <a:lnTo>
                      <a:pt x="428971" y="0"/>
                    </a:lnTo>
                    <a:cubicBezTo>
                      <a:pt x="528252" y="0"/>
                      <a:pt x="608735" y="80483"/>
                      <a:pt x="608735" y="179764"/>
                    </a:cubicBezTo>
                    <a:lnTo>
                      <a:pt x="608735" y="278754"/>
                    </a:lnTo>
                    <a:lnTo>
                      <a:pt x="618140" y="278754"/>
                    </a:lnTo>
                    <a:cubicBezTo>
                      <a:pt x="646933" y="278754"/>
                      <a:pt x="670275" y="302096"/>
                      <a:pt x="670275" y="330889"/>
                    </a:cubicBezTo>
                    <a:lnTo>
                      <a:pt x="670275" y="441522"/>
                    </a:lnTo>
                    <a:cubicBezTo>
                      <a:pt x="670275" y="475510"/>
                      <a:pt x="642723" y="503062"/>
                      <a:pt x="608735" y="503062"/>
                    </a:cubicBezTo>
                    <a:lnTo>
                      <a:pt x="607831" y="502880"/>
                    </a:lnTo>
                    <a:lnTo>
                      <a:pt x="604972" y="531246"/>
                    </a:lnTo>
                    <a:cubicBezTo>
                      <a:pt x="592017" y="594553"/>
                      <a:pt x="546768" y="646096"/>
                      <a:pt x="487190" y="667910"/>
                    </a:cubicBezTo>
                    <a:lnTo>
                      <a:pt x="485460" y="668215"/>
                    </a:lnTo>
                    <a:lnTo>
                      <a:pt x="266057" y="857868"/>
                    </a:lnTo>
                    <a:lnTo>
                      <a:pt x="89845" y="703087"/>
                    </a:lnTo>
                    <a:lnTo>
                      <a:pt x="92590" y="634468"/>
                    </a:lnTo>
                    <a:lnTo>
                      <a:pt x="78392" y="624896"/>
                    </a:lnTo>
                    <a:cubicBezTo>
                      <a:pt x="44870" y="591375"/>
                      <a:pt x="24137" y="545066"/>
                      <a:pt x="24137" y="493914"/>
                    </a:cubicBezTo>
                    <a:lnTo>
                      <a:pt x="24137" y="407826"/>
                    </a:lnTo>
                    <a:lnTo>
                      <a:pt x="12111" y="402845"/>
                    </a:lnTo>
                    <a:cubicBezTo>
                      <a:pt x="4628" y="395362"/>
                      <a:pt x="0" y="385024"/>
                      <a:pt x="0" y="373605"/>
                    </a:cubicBezTo>
                    <a:lnTo>
                      <a:pt x="0" y="301607"/>
                    </a:lnTo>
                    <a:cubicBezTo>
                      <a:pt x="0" y="291934"/>
                      <a:pt x="3921" y="283176"/>
                      <a:pt x="10261" y="276837"/>
                    </a:cubicBezTo>
                    <a:lnTo>
                      <a:pt x="24137" y="271089"/>
                    </a:lnTo>
                    <a:lnTo>
                      <a:pt x="24137" y="179764"/>
                    </a:lnTo>
                    <a:cubicBezTo>
                      <a:pt x="24137" y="80483"/>
                      <a:pt x="104620" y="0"/>
                      <a:pt x="20390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B1B49F4-8190-FD5D-3319-95108AC3F348}"/>
                  </a:ext>
                </a:extLst>
              </p:cNvPr>
              <p:cNvSpPr/>
              <p:nvPr/>
            </p:nvSpPr>
            <p:spPr>
              <a:xfrm>
                <a:off x="2461324" y="5716326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B2C974B9-5B23-B4D4-4CDA-6790D3F9DFF6}"/>
                  </a:ext>
                </a:extLst>
              </p:cNvPr>
              <p:cNvSpPr/>
              <p:nvPr/>
            </p:nvSpPr>
            <p:spPr>
              <a:xfrm>
                <a:off x="1701120" y="5716326"/>
                <a:ext cx="466105" cy="412027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D23DBC6-7C53-CADF-88FA-FD0833ADA343}"/>
                  </a:ext>
                </a:extLst>
              </p:cNvPr>
              <p:cNvSpPr/>
              <p:nvPr/>
            </p:nvSpPr>
            <p:spPr>
              <a:xfrm>
                <a:off x="4595651" y="6025528"/>
                <a:ext cx="320104" cy="15990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76D3E42-AC58-D118-9B9C-EE1A1C94648D}"/>
                </a:ext>
              </a:extLst>
            </p:cNvPr>
            <p:cNvSpPr/>
            <p:nvPr/>
          </p:nvSpPr>
          <p:spPr>
            <a:xfrm>
              <a:off x="697191" y="3797064"/>
              <a:ext cx="2608712" cy="2608713"/>
            </a:xfrm>
            <a:custGeom>
              <a:avLst/>
              <a:gdLst>
                <a:gd name="connsiteX0" fmla="*/ 2550125 w 2608712"/>
                <a:gd name="connsiteY0" fmla="*/ 0 h 2608713"/>
                <a:gd name="connsiteX1" fmla="*/ 2591552 w 2608712"/>
                <a:gd name="connsiteY1" fmla="*/ 17160 h 2608713"/>
                <a:gd name="connsiteX2" fmla="*/ 2591552 w 2608712"/>
                <a:gd name="connsiteY2" fmla="*/ 100015 h 2608713"/>
                <a:gd name="connsiteX3" fmla="*/ 100014 w 2608712"/>
                <a:gd name="connsiteY3" fmla="*/ 2591553 h 2608713"/>
                <a:gd name="connsiteX4" fmla="*/ 17160 w 2608712"/>
                <a:gd name="connsiteY4" fmla="*/ 2591553 h 2608713"/>
                <a:gd name="connsiteX5" fmla="*/ 17160 w 2608712"/>
                <a:gd name="connsiteY5" fmla="*/ 2508698 h 2608713"/>
                <a:gd name="connsiteX6" fmla="*/ 2508698 w 2608712"/>
                <a:gd name="connsiteY6" fmla="*/ 17160 h 2608713"/>
                <a:gd name="connsiteX7" fmla="*/ 2550125 w 2608712"/>
                <a:gd name="connsiteY7" fmla="*/ 0 h 260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8712" h="2608713">
                  <a:moveTo>
                    <a:pt x="2550125" y="0"/>
                  </a:moveTo>
                  <a:cubicBezTo>
                    <a:pt x="2565119" y="0"/>
                    <a:pt x="2580113" y="5720"/>
                    <a:pt x="2591552" y="17160"/>
                  </a:cubicBezTo>
                  <a:cubicBezTo>
                    <a:pt x="2614432" y="40040"/>
                    <a:pt x="2614432" y="77135"/>
                    <a:pt x="2591552" y="100015"/>
                  </a:cubicBezTo>
                  <a:lnTo>
                    <a:pt x="100014" y="2591553"/>
                  </a:lnTo>
                  <a:cubicBezTo>
                    <a:pt x="77134" y="2614433"/>
                    <a:pt x="40040" y="2614433"/>
                    <a:pt x="17160" y="2591553"/>
                  </a:cubicBezTo>
                  <a:cubicBezTo>
                    <a:pt x="-5720" y="2568673"/>
                    <a:pt x="-5720" y="2531578"/>
                    <a:pt x="17160" y="2508698"/>
                  </a:cubicBezTo>
                  <a:lnTo>
                    <a:pt x="2508698" y="17160"/>
                  </a:lnTo>
                  <a:cubicBezTo>
                    <a:pt x="2520138" y="5720"/>
                    <a:pt x="2535132" y="0"/>
                    <a:pt x="2550125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15" name="グループ化 314">
            <a:extLst>
              <a:ext uri="{FF2B5EF4-FFF2-40B4-BE49-F238E27FC236}">
                <a16:creationId xmlns:a16="http://schemas.microsoft.com/office/drawing/2014/main" id="{00FECB12-C8B2-39E6-6B91-B4A50656FE8E}"/>
              </a:ext>
            </a:extLst>
          </p:cNvPr>
          <p:cNvGrpSpPr/>
          <p:nvPr/>
        </p:nvGrpSpPr>
        <p:grpSpPr>
          <a:xfrm>
            <a:off x="3715143" y="3731653"/>
            <a:ext cx="2736304" cy="2736304"/>
            <a:chOff x="3715143" y="3731653"/>
            <a:chExt cx="2736304" cy="2736304"/>
          </a:xfrm>
        </p:grpSpPr>
        <p:sp>
          <p:nvSpPr>
            <p:cNvPr id="316" name="四角形: 角を丸くする 315">
              <a:extLst>
                <a:ext uri="{FF2B5EF4-FFF2-40B4-BE49-F238E27FC236}">
                  <a16:creationId xmlns:a16="http://schemas.microsoft.com/office/drawing/2014/main" id="{D28B3978-443E-C19A-2BC4-9FD2728A210C}"/>
                </a:ext>
              </a:extLst>
            </p:cNvPr>
            <p:cNvSpPr/>
            <p:nvPr/>
          </p:nvSpPr>
          <p:spPr>
            <a:xfrm>
              <a:off x="3786890" y="3780387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6F329EC5-0009-5B43-C3F7-E54C718E5716}"/>
                </a:ext>
              </a:extLst>
            </p:cNvPr>
            <p:cNvSpPr/>
            <p:nvPr/>
          </p:nvSpPr>
          <p:spPr>
            <a:xfrm>
              <a:off x="3715143" y="3731653"/>
              <a:ext cx="2736304" cy="2736304"/>
            </a:xfrm>
            <a:custGeom>
              <a:avLst/>
              <a:gdLst>
                <a:gd name="connsiteX0" fmla="*/ 188150 w 2736304"/>
                <a:gd name="connsiteY0" fmla="*/ 93687 h 2736304"/>
                <a:gd name="connsiteX1" fmla="*/ 93687 w 2736304"/>
                <a:gd name="connsiteY1" fmla="*/ 188150 h 2736304"/>
                <a:gd name="connsiteX2" fmla="*/ 93687 w 2736304"/>
                <a:gd name="connsiteY2" fmla="*/ 2548154 h 2736304"/>
                <a:gd name="connsiteX3" fmla="*/ 188150 w 2736304"/>
                <a:gd name="connsiteY3" fmla="*/ 2642617 h 2736304"/>
                <a:gd name="connsiteX4" fmla="*/ 2548154 w 2736304"/>
                <a:gd name="connsiteY4" fmla="*/ 2642617 h 2736304"/>
                <a:gd name="connsiteX5" fmla="*/ 2642617 w 2736304"/>
                <a:gd name="connsiteY5" fmla="*/ 2548154 h 2736304"/>
                <a:gd name="connsiteX6" fmla="*/ 2642617 w 2736304"/>
                <a:gd name="connsiteY6" fmla="*/ 188150 h 2736304"/>
                <a:gd name="connsiteX7" fmla="*/ 2548154 w 2736304"/>
                <a:gd name="connsiteY7" fmla="*/ 93687 h 2736304"/>
                <a:gd name="connsiteX8" fmla="*/ 162755 w 2736304"/>
                <a:gd name="connsiteY8" fmla="*/ 0 h 2736304"/>
                <a:gd name="connsiteX9" fmla="*/ 2573549 w 2736304"/>
                <a:gd name="connsiteY9" fmla="*/ 0 h 2736304"/>
                <a:gd name="connsiteX10" fmla="*/ 2736304 w 2736304"/>
                <a:gd name="connsiteY10" fmla="*/ 162755 h 2736304"/>
                <a:gd name="connsiteX11" fmla="*/ 2736304 w 2736304"/>
                <a:gd name="connsiteY11" fmla="*/ 2573549 h 2736304"/>
                <a:gd name="connsiteX12" fmla="*/ 2573549 w 2736304"/>
                <a:gd name="connsiteY12" fmla="*/ 2736304 h 2736304"/>
                <a:gd name="connsiteX13" fmla="*/ 162755 w 2736304"/>
                <a:gd name="connsiteY13" fmla="*/ 2736304 h 2736304"/>
                <a:gd name="connsiteX14" fmla="*/ 0 w 2736304"/>
                <a:gd name="connsiteY14" fmla="*/ 2573549 h 2736304"/>
                <a:gd name="connsiteX15" fmla="*/ 0 w 2736304"/>
                <a:gd name="connsiteY15" fmla="*/ 162755 h 2736304"/>
                <a:gd name="connsiteX16" fmla="*/ 162755 w 2736304"/>
                <a:gd name="connsiteY16" fmla="*/ 0 h 273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36304" h="2736304">
                  <a:moveTo>
                    <a:pt x="188150" y="93687"/>
                  </a:moveTo>
                  <a:cubicBezTo>
                    <a:pt x="135980" y="93687"/>
                    <a:pt x="93687" y="135980"/>
                    <a:pt x="93687" y="188150"/>
                  </a:cubicBezTo>
                  <a:lnTo>
                    <a:pt x="93687" y="2548154"/>
                  </a:lnTo>
                  <a:cubicBezTo>
                    <a:pt x="93687" y="2600324"/>
                    <a:pt x="135980" y="2642617"/>
                    <a:pt x="188150" y="2642617"/>
                  </a:cubicBezTo>
                  <a:lnTo>
                    <a:pt x="2548154" y="2642617"/>
                  </a:lnTo>
                  <a:cubicBezTo>
                    <a:pt x="2600324" y="2642617"/>
                    <a:pt x="2642617" y="2600324"/>
                    <a:pt x="2642617" y="2548154"/>
                  </a:cubicBezTo>
                  <a:lnTo>
                    <a:pt x="2642617" y="188150"/>
                  </a:lnTo>
                  <a:cubicBezTo>
                    <a:pt x="2642617" y="135980"/>
                    <a:pt x="2600324" y="93687"/>
                    <a:pt x="2548154" y="93687"/>
                  </a:cubicBezTo>
                  <a:close/>
                  <a:moveTo>
                    <a:pt x="162755" y="0"/>
                  </a:moveTo>
                  <a:lnTo>
                    <a:pt x="2573549" y="0"/>
                  </a:lnTo>
                  <a:cubicBezTo>
                    <a:pt x="2663436" y="0"/>
                    <a:pt x="2736304" y="72868"/>
                    <a:pt x="2736304" y="162755"/>
                  </a:cubicBezTo>
                  <a:lnTo>
                    <a:pt x="2736304" y="2573549"/>
                  </a:lnTo>
                  <a:cubicBezTo>
                    <a:pt x="2736304" y="2663436"/>
                    <a:pt x="2663436" y="2736304"/>
                    <a:pt x="2573549" y="2736304"/>
                  </a:cubicBezTo>
                  <a:lnTo>
                    <a:pt x="162755" y="2736304"/>
                  </a:lnTo>
                  <a:cubicBezTo>
                    <a:pt x="72868" y="2736304"/>
                    <a:pt x="0" y="2663436"/>
                    <a:pt x="0" y="2573549"/>
                  </a:cubicBezTo>
                  <a:lnTo>
                    <a:pt x="0" y="162755"/>
                  </a:lnTo>
                  <a:cubicBezTo>
                    <a:pt x="0" y="72868"/>
                    <a:pt x="72868" y="0"/>
                    <a:pt x="16275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CC8624FB-8844-6583-294F-8BA56C39360D}"/>
                </a:ext>
              </a:extLst>
            </p:cNvPr>
            <p:cNvGrpSpPr/>
            <p:nvPr/>
          </p:nvGrpSpPr>
          <p:grpSpPr>
            <a:xfrm>
              <a:off x="3925279" y="3928047"/>
              <a:ext cx="1472828" cy="724272"/>
              <a:chOff x="648679" y="4421247"/>
              <a:chExt cx="2711659" cy="1333475"/>
            </a:xfrm>
          </p:grpSpPr>
          <p:sp>
            <p:nvSpPr>
              <p:cNvPr id="341" name="正方形/長方形 340">
                <a:extLst>
                  <a:ext uri="{FF2B5EF4-FFF2-40B4-BE49-F238E27FC236}">
                    <a16:creationId xmlns:a16="http://schemas.microsoft.com/office/drawing/2014/main" id="{A16E6088-017C-BFA6-C620-79C7D12BD23B}"/>
                  </a:ext>
                </a:extLst>
              </p:cNvPr>
              <p:cNvSpPr/>
              <p:nvPr/>
            </p:nvSpPr>
            <p:spPr>
              <a:xfrm>
                <a:off x="648679" y="4421247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四角形: 角を丸くする 341">
                <a:extLst>
                  <a:ext uri="{FF2B5EF4-FFF2-40B4-BE49-F238E27FC236}">
                    <a16:creationId xmlns:a16="http://schemas.microsoft.com/office/drawing/2014/main" id="{7C7E26B6-F50A-AB74-0ECA-F8AA232A8D61}"/>
                  </a:ext>
                </a:extLst>
              </p:cNvPr>
              <p:cNvSpPr/>
              <p:nvPr/>
            </p:nvSpPr>
            <p:spPr>
              <a:xfrm>
                <a:off x="731739" y="4529417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8D7DA37E-B634-3DB9-9C46-125AF12C9909}"/>
                  </a:ext>
                </a:extLst>
              </p:cNvPr>
              <p:cNvSpPr/>
              <p:nvPr/>
            </p:nvSpPr>
            <p:spPr>
              <a:xfrm>
                <a:off x="826568" y="4866298"/>
                <a:ext cx="1286050" cy="503519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5322E5AD-DD7C-56DC-F205-5445D46B1BC6}"/>
                  </a:ext>
                </a:extLst>
              </p:cNvPr>
              <p:cNvGrpSpPr/>
              <p:nvPr/>
            </p:nvGrpSpPr>
            <p:grpSpPr>
              <a:xfrm>
                <a:off x="2084971" y="4485095"/>
                <a:ext cx="1171131" cy="1140725"/>
                <a:chOff x="2253779" y="4598708"/>
                <a:chExt cx="885683" cy="862688"/>
              </a:xfrm>
            </p:grpSpPr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53B53A99-4B3F-5A24-7D85-82D0A2BFC16B}"/>
                    </a:ext>
                  </a:extLst>
                </p:cNvPr>
                <p:cNvSpPr/>
                <p:nvPr/>
              </p:nvSpPr>
              <p:spPr>
                <a:xfrm>
                  <a:off x="2253779" y="5160368"/>
                  <a:ext cx="885683" cy="301027"/>
                </a:xfrm>
                <a:custGeom>
                  <a:avLst/>
                  <a:gdLst>
                    <a:gd name="connsiteX0" fmla="*/ 1212057 w 1212057"/>
                    <a:gd name="connsiteY0" fmla="*/ 290512 h 411956"/>
                    <a:gd name="connsiteX1" fmla="*/ 1102519 w 1212057"/>
                    <a:gd name="connsiteY1" fmla="*/ 359568 h 411956"/>
                    <a:gd name="connsiteX2" fmla="*/ 692944 w 1212057"/>
                    <a:gd name="connsiteY2" fmla="*/ 411956 h 411956"/>
                    <a:gd name="connsiteX3" fmla="*/ 357188 w 1212057"/>
                    <a:gd name="connsiteY3" fmla="*/ 411956 h 411956"/>
                    <a:gd name="connsiteX4" fmla="*/ 147638 w 1212057"/>
                    <a:gd name="connsiteY4" fmla="*/ 411956 h 411956"/>
                    <a:gd name="connsiteX5" fmla="*/ 0 w 1212057"/>
                    <a:gd name="connsiteY5" fmla="*/ 300037 h 411956"/>
                    <a:gd name="connsiteX6" fmla="*/ 235744 w 1212057"/>
                    <a:gd name="connsiteY6" fmla="*/ 161925 h 411956"/>
                    <a:gd name="connsiteX7" fmla="*/ 271463 w 1212057"/>
                    <a:gd name="connsiteY7" fmla="*/ 154781 h 411956"/>
                    <a:gd name="connsiteX8" fmla="*/ 333375 w 1212057"/>
                    <a:gd name="connsiteY8" fmla="*/ 83343 h 411956"/>
                    <a:gd name="connsiteX9" fmla="*/ 354807 w 1212057"/>
                    <a:gd name="connsiteY9" fmla="*/ 0 h 411956"/>
                    <a:gd name="connsiteX10" fmla="*/ 752475 w 1212057"/>
                    <a:gd name="connsiteY10" fmla="*/ 0 h 411956"/>
                    <a:gd name="connsiteX11" fmla="*/ 912019 w 1212057"/>
                    <a:gd name="connsiteY11" fmla="*/ 157162 h 411956"/>
                    <a:gd name="connsiteX12" fmla="*/ 1212057 w 1212057"/>
                    <a:gd name="connsiteY12" fmla="*/ 290512 h 4119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12057" h="411956">
                      <a:moveTo>
                        <a:pt x="1212057" y="290512"/>
                      </a:moveTo>
                      <a:lnTo>
                        <a:pt x="1102519" y="359568"/>
                      </a:lnTo>
                      <a:lnTo>
                        <a:pt x="692944" y="411956"/>
                      </a:lnTo>
                      <a:lnTo>
                        <a:pt x="357188" y="411956"/>
                      </a:lnTo>
                      <a:lnTo>
                        <a:pt x="147638" y="411956"/>
                      </a:lnTo>
                      <a:lnTo>
                        <a:pt x="0" y="300037"/>
                      </a:lnTo>
                      <a:lnTo>
                        <a:pt x="235744" y="161925"/>
                      </a:lnTo>
                      <a:lnTo>
                        <a:pt x="271463" y="154781"/>
                      </a:lnTo>
                      <a:lnTo>
                        <a:pt x="333375" y="83343"/>
                      </a:lnTo>
                      <a:lnTo>
                        <a:pt x="354807" y="0"/>
                      </a:lnTo>
                      <a:lnTo>
                        <a:pt x="752475" y="0"/>
                      </a:lnTo>
                      <a:lnTo>
                        <a:pt x="912019" y="157162"/>
                      </a:lnTo>
                      <a:lnTo>
                        <a:pt x="1212057" y="290512"/>
                      </a:ln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A84FF650-1E36-FB1E-BD84-9798F80F6B8E}"/>
                    </a:ext>
                  </a:extLst>
                </p:cNvPr>
                <p:cNvSpPr/>
                <p:nvPr/>
              </p:nvSpPr>
              <p:spPr>
                <a:xfrm>
                  <a:off x="2509566" y="5167328"/>
                  <a:ext cx="328868" cy="294068"/>
                </a:xfrm>
                <a:custGeom>
                  <a:avLst/>
                  <a:gdLst>
                    <a:gd name="connsiteX0" fmla="*/ 7144 w 450056"/>
                    <a:gd name="connsiteY0" fmla="*/ 71437 h 404812"/>
                    <a:gd name="connsiteX1" fmla="*/ 0 w 450056"/>
                    <a:gd name="connsiteY1" fmla="*/ 221456 h 404812"/>
                    <a:gd name="connsiteX2" fmla="*/ 2381 w 450056"/>
                    <a:gd name="connsiteY2" fmla="*/ 259556 h 404812"/>
                    <a:gd name="connsiteX3" fmla="*/ 19050 w 450056"/>
                    <a:gd name="connsiteY3" fmla="*/ 402431 h 404812"/>
                    <a:gd name="connsiteX4" fmla="*/ 57150 w 450056"/>
                    <a:gd name="connsiteY4" fmla="*/ 402431 h 404812"/>
                    <a:gd name="connsiteX5" fmla="*/ 47625 w 450056"/>
                    <a:gd name="connsiteY5" fmla="*/ 311943 h 404812"/>
                    <a:gd name="connsiteX6" fmla="*/ 145256 w 450056"/>
                    <a:gd name="connsiteY6" fmla="*/ 280987 h 404812"/>
                    <a:gd name="connsiteX7" fmla="*/ 259556 w 450056"/>
                    <a:gd name="connsiteY7" fmla="*/ 342900 h 404812"/>
                    <a:gd name="connsiteX8" fmla="*/ 300038 w 450056"/>
                    <a:gd name="connsiteY8" fmla="*/ 352425 h 404812"/>
                    <a:gd name="connsiteX9" fmla="*/ 271463 w 450056"/>
                    <a:gd name="connsiteY9" fmla="*/ 381000 h 404812"/>
                    <a:gd name="connsiteX10" fmla="*/ 295275 w 450056"/>
                    <a:gd name="connsiteY10" fmla="*/ 404812 h 404812"/>
                    <a:gd name="connsiteX11" fmla="*/ 440531 w 450056"/>
                    <a:gd name="connsiteY11" fmla="*/ 161925 h 404812"/>
                    <a:gd name="connsiteX12" fmla="*/ 450056 w 450056"/>
                    <a:gd name="connsiteY12" fmla="*/ 47625 h 404812"/>
                    <a:gd name="connsiteX13" fmla="*/ 402431 w 450056"/>
                    <a:gd name="connsiteY13" fmla="*/ 0 h 404812"/>
                    <a:gd name="connsiteX14" fmla="*/ 7144 w 450056"/>
                    <a:gd name="connsiteY14" fmla="*/ 71437 h 404812"/>
                    <a:gd name="connsiteX0" fmla="*/ 7144 w 450056"/>
                    <a:gd name="connsiteY0" fmla="*/ 71437 h 404812"/>
                    <a:gd name="connsiteX1" fmla="*/ 0 w 450056"/>
                    <a:gd name="connsiteY1" fmla="*/ 221456 h 404812"/>
                    <a:gd name="connsiteX2" fmla="*/ 2381 w 450056"/>
                    <a:gd name="connsiteY2" fmla="*/ 259556 h 404812"/>
                    <a:gd name="connsiteX3" fmla="*/ 19050 w 450056"/>
                    <a:gd name="connsiteY3" fmla="*/ 402431 h 404812"/>
                    <a:gd name="connsiteX4" fmla="*/ 57150 w 450056"/>
                    <a:gd name="connsiteY4" fmla="*/ 402431 h 404812"/>
                    <a:gd name="connsiteX5" fmla="*/ 47625 w 450056"/>
                    <a:gd name="connsiteY5" fmla="*/ 311943 h 404812"/>
                    <a:gd name="connsiteX6" fmla="*/ 145256 w 450056"/>
                    <a:gd name="connsiteY6" fmla="*/ 280987 h 404812"/>
                    <a:gd name="connsiteX7" fmla="*/ 259556 w 450056"/>
                    <a:gd name="connsiteY7" fmla="*/ 342900 h 404812"/>
                    <a:gd name="connsiteX8" fmla="*/ 300038 w 450056"/>
                    <a:gd name="connsiteY8" fmla="*/ 352425 h 404812"/>
                    <a:gd name="connsiteX9" fmla="*/ 269082 w 450056"/>
                    <a:gd name="connsiteY9" fmla="*/ 395288 h 404812"/>
                    <a:gd name="connsiteX10" fmla="*/ 295275 w 450056"/>
                    <a:gd name="connsiteY10" fmla="*/ 404812 h 404812"/>
                    <a:gd name="connsiteX11" fmla="*/ 440531 w 450056"/>
                    <a:gd name="connsiteY11" fmla="*/ 161925 h 404812"/>
                    <a:gd name="connsiteX12" fmla="*/ 450056 w 450056"/>
                    <a:gd name="connsiteY12" fmla="*/ 47625 h 404812"/>
                    <a:gd name="connsiteX13" fmla="*/ 402431 w 450056"/>
                    <a:gd name="connsiteY13" fmla="*/ 0 h 404812"/>
                    <a:gd name="connsiteX14" fmla="*/ 7144 w 450056"/>
                    <a:gd name="connsiteY14" fmla="*/ 71437 h 404812"/>
                    <a:gd name="connsiteX0" fmla="*/ 7144 w 450056"/>
                    <a:gd name="connsiteY0" fmla="*/ 71437 h 404812"/>
                    <a:gd name="connsiteX1" fmla="*/ 0 w 450056"/>
                    <a:gd name="connsiteY1" fmla="*/ 221456 h 404812"/>
                    <a:gd name="connsiteX2" fmla="*/ 2381 w 450056"/>
                    <a:gd name="connsiteY2" fmla="*/ 259556 h 404812"/>
                    <a:gd name="connsiteX3" fmla="*/ 19050 w 450056"/>
                    <a:gd name="connsiteY3" fmla="*/ 402431 h 404812"/>
                    <a:gd name="connsiteX4" fmla="*/ 57150 w 450056"/>
                    <a:gd name="connsiteY4" fmla="*/ 402431 h 404812"/>
                    <a:gd name="connsiteX5" fmla="*/ 47625 w 450056"/>
                    <a:gd name="connsiteY5" fmla="*/ 311943 h 404812"/>
                    <a:gd name="connsiteX6" fmla="*/ 145256 w 450056"/>
                    <a:gd name="connsiteY6" fmla="*/ 280987 h 404812"/>
                    <a:gd name="connsiteX7" fmla="*/ 259556 w 450056"/>
                    <a:gd name="connsiteY7" fmla="*/ 342900 h 404812"/>
                    <a:gd name="connsiteX8" fmla="*/ 276226 w 450056"/>
                    <a:gd name="connsiteY8" fmla="*/ 361950 h 404812"/>
                    <a:gd name="connsiteX9" fmla="*/ 269082 w 450056"/>
                    <a:gd name="connsiteY9" fmla="*/ 395288 h 404812"/>
                    <a:gd name="connsiteX10" fmla="*/ 295275 w 450056"/>
                    <a:gd name="connsiteY10" fmla="*/ 404812 h 404812"/>
                    <a:gd name="connsiteX11" fmla="*/ 440531 w 450056"/>
                    <a:gd name="connsiteY11" fmla="*/ 161925 h 404812"/>
                    <a:gd name="connsiteX12" fmla="*/ 450056 w 450056"/>
                    <a:gd name="connsiteY12" fmla="*/ 47625 h 404812"/>
                    <a:gd name="connsiteX13" fmla="*/ 402431 w 450056"/>
                    <a:gd name="connsiteY13" fmla="*/ 0 h 404812"/>
                    <a:gd name="connsiteX14" fmla="*/ 7144 w 450056"/>
                    <a:gd name="connsiteY14" fmla="*/ 71437 h 404812"/>
                    <a:gd name="connsiteX0" fmla="*/ 7144 w 450056"/>
                    <a:gd name="connsiteY0" fmla="*/ 71437 h 402431"/>
                    <a:gd name="connsiteX1" fmla="*/ 0 w 450056"/>
                    <a:gd name="connsiteY1" fmla="*/ 221456 h 402431"/>
                    <a:gd name="connsiteX2" fmla="*/ 2381 w 450056"/>
                    <a:gd name="connsiteY2" fmla="*/ 259556 h 402431"/>
                    <a:gd name="connsiteX3" fmla="*/ 19050 w 450056"/>
                    <a:gd name="connsiteY3" fmla="*/ 402431 h 402431"/>
                    <a:gd name="connsiteX4" fmla="*/ 57150 w 450056"/>
                    <a:gd name="connsiteY4" fmla="*/ 402431 h 402431"/>
                    <a:gd name="connsiteX5" fmla="*/ 47625 w 450056"/>
                    <a:gd name="connsiteY5" fmla="*/ 311943 h 402431"/>
                    <a:gd name="connsiteX6" fmla="*/ 145256 w 450056"/>
                    <a:gd name="connsiteY6" fmla="*/ 280987 h 402431"/>
                    <a:gd name="connsiteX7" fmla="*/ 259556 w 450056"/>
                    <a:gd name="connsiteY7" fmla="*/ 342900 h 402431"/>
                    <a:gd name="connsiteX8" fmla="*/ 276226 w 450056"/>
                    <a:gd name="connsiteY8" fmla="*/ 361950 h 402431"/>
                    <a:gd name="connsiteX9" fmla="*/ 269082 w 450056"/>
                    <a:gd name="connsiteY9" fmla="*/ 395288 h 402431"/>
                    <a:gd name="connsiteX10" fmla="*/ 307181 w 450056"/>
                    <a:gd name="connsiteY10" fmla="*/ 400049 h 402431"/>
                    <a:gd name="connsiteX11" fmla="*/ 440531 w 450056"/>
                    <a:gd name="connsiteY11" fmla="*/ 161925 h 402431"/>
                    <a:gd name="connsiteX12" fmla="*/ 450056 w 450056"/>
                    <a:gd name="connsiteY12" fmla="*/ 47625 h 402431"/>
                    <a:gd name="connsiteX13" fmla="*/ 402431 w 450056"/>
                    <a:gd name="connsiteY13" fmla="*/ 0 h 402431"/>
                    <a:gd name="connsiteX14" fmla="*/ 7144 w 450056"/>
                    <a:gd name="connsiteY14" fmla="*/ 71437 h 402431"/>
                    <a:gd name="connsiteX0" fmla="*/ 7144 w 450056"/>
                    <a:gd name="connsiteY0" fmla="*/ 71437 h 402432"/>
                    <a:gd name="connsiteX1" fmla="*/ 0 w 450056"/>
                    <a:gd name="connsiteY1" fmla="*/ 221456 h 402432"/>
                    <a:gd name="connsiteX2" fmla="*/ 2381 w 450056"/>
                    <a:gd name="connsiteY2" fmla="*/ 259556 h 402432"/>
                    <a:gd name="connsiteX3" fmla="*/ 19050 w 450056"/>
                    <a:gd name="connsiteY3" fmla="*/ 402431 h 402432"/>
                    <a:gd name="connsiteX4" fmla="*/ 57150 w 450056"/>
                    <a:gd name="connsiteY4" fmla="*/ 402431 h 402432"/>
                    <a:gd name="connsiteX5" fmla="*/ 47625 w 450056"/>
                    <a:gd name="connsiteY5" fmla="*/ 311943 h 402432"/>
                    <a:gd name="connsiteX6" fmla="*/ 145256 w 450056"/>
                    <a:gd name="connsiteY6" fmla="*/ 280987 h 402432"/>
                    <a:gd name="connsiteX7" fmla="*/ 259556 w 450056"/>
                    <a:gd name="connsiteY7" fmla="*/ 342900 h 402432"/>
                    <a:gd name="connsiteX8" fmla="*/ 276226 w 450056"/>
                    <a:gd name="connsiteY8" fmla="*/ 361950 h 402432"/>
                    <a:gd name="connsiteX9" fmla="*/ 266700 w 450056"/>
                    <a:gd name="connsiteY9" fmla="*/ 402432 h 402432"/>
                    <a:gd name="connsiteX10" fmla="*/ 307181 w 450056"/>
                    <a:gd name="connsiteY10" fmla="*/ 400049 h 402432"/>
                    <a:gd name="connsiteX11" fmla="*/ 440531 w 450056"/>
                    <a:gd name="connsiteY11" fmla="*/ 161925 h 402432"/>
                    <a:gd name="connsiteX12" fmla="*/ 450056 w 450056"/>
                    <a:gd name="connsiteY12" fmla="*/ 47625 h 402432"/>
                    <a:gd name="connsiteX13" fmla="*/ 402431 w 450056"/>
                    <a:gd name="connsiteY13" fmla="*/ 0 h 402432"/>
                    <a:gd name="connsiteX14" fmla="*/ 7144 w 450056"/>
                    <a:gd name="connsiteY14" fmla="*/ 71437 h 4024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50056" h="402432">
                      <a:moveTo>
                        <a:pt x="7144" y="71437"/>
                      </a:moveTo>
                      <a:lnTo>
                        <a:pt x="0" y="221456"/>
                      </a:lnTo>
                      <a:lnTo>
                        <a:pt x="2381" y="259556"/>
                      </a:lnTo>
                      <a:lnTo>
                        <a:pt x="19050" y="402431"/>
                      </a:lnTo>
                      <a:lnTo>
                        <a:pt x="57150" y="402431"/>
                      </a:lnTo>
                      <a:lnTo>
                        <a:pt x="47625" y="311943"/>
                      </a:lnTo>
                      <a:lnTo>
                        <a:pt x="145256" y="280987"/>
                      </a:lnTo>
                      <a:lnTo>
                        <a:pt x="259556" y="342900"/>
                      </a:lnTo>
                      <a:lnTo>
                        <a:pt x="276226" y="361950"/>
                      </a:lnTo>
                      <a:lnTo>
                        <a:pt x="266700" y="402432"/>
                      </a:lnTo>
                      <a:lnTo>
                        <a:pt x="307181" y="400049"/>
                      </a:lnTo>
                      <a:lnTo>
                        <a:pt x="440531" y="161925"/>
                      </a:lnTo>
                      <a:lnTo>
                        <a:pt x="450056" y="47625"/>
                      </a:lnTo>
                      <a:lnTo>
                        <a:pt x="402431" y="0"/>
                      </a:lnTo>
                      <a:lnTo>
                        <a:pt x="7144" y="71437"/>
                      </a:lnTo>
                      <a:close/>
                    </a:path>
                  </a:pathLst>
                </a:cu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A7D23E5A-9D82-86E5-8284-DDCF7A7B86D9}"/>
                    </a:ext>
                  </a:extLst>
                </p:cNvPr>
                <p:cNvSpPr/>
                <p:nvPr/>
              </p:nvSpPr>
              <p:spPr>
                <a:xfrm>
                  <a:off x="2410471" y="4598708"/>
                  <a:ext cx="502153" cy="502154"/>
                </a:xfrm>
                <a:custGeom>
                  <a:avLst/>
                  <a:gdLst>
                    <a:gd name="connsiteX0" fmla="*/ 342905 w 687197"/>
                    <a:gd name="connsiteY0" fmla="*/ 0 h 687198"/>
                    <a:gd name="connsiteX1" fmla="*/ 551697 w 687197"/>
                    <a:gd name="connsiteY1" fmla="*/ 86485 h 687198"/>
                    <a:gd name="connsiteX2" fmla="*/ 600713 w 687197"/>
                    <a:gd name="connsiteY2" fmla="*/ 135501 h 687198"/>
                    <a:gd name="connsiteX3" fmla="*/ 600713 w 687197"/>
                    <a:gd name="connsiteY3" fmla="*/ 553086 h 687198"/>
                    <a:gd name="connsiteX4" fmla="*/ 553085 w 687197"/>
                    <a:gd name="connsiteY4" fmla="*/ 600714 h 687198"/>
                    <a:gd name="connsiteX5" fmla="*/ 135500 w 687197"/>
                    <a:gd name="connsiteY5" fmla="*/ 600714 h 687198"/>
                    <a:gd name="connsiteX6" fmla="*/ 86484 w 687197"/>
                    <a:gd name="connsiteY6" fmla="*/ 551698 h 687198"/>
                    <a:gd name="connsiteX7" fmla="*/ 86484 w 687197"/>
                    <a:gd name="connsiteY7" fmla="*/ 134114 h 687198"/>
                    <a:gd name="connsiteX8" fmla="*/ 134112 w 687197"/>
                    <a:gd name="connsiteY8" fmla="*/ 86485 h 687198"/>
                    <a:gd name="connsiteX9" fmla="*/ 342905 w 687197"/>
                    <a:gd name="connsiteY9" fmla="*/ 0 h 687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7197" h="687198">
                      <a:moveTo>
                        <a:pt x="342905" y="0"/>
                      </a:moveTo>
                      <a:cubicBezTo>
                        <a:pt x="418473" y="0"/>
                        <a:pt x="494041" y="28829"/>
                        <a:pt x="551697" y="86485"/>
                      </a:cubicBezTo>
                      <a:lnTo>
                        <a:pt x="600713" y="135501"/>
                      </a:lnTo>
                      <a:cubicBezTo>
                        <a:pt x="716026" y="250814"/>
                        <a:pt x="716026" y="437773"/>
                        <a:pt x="600713" y="553086"/>
                      </a:cubicBezTo>
                      <a:lnTo>
                        <a:pt x="553085" y="600714"/>
                      </a:lnTo>
                      <a:cubicBezTo>
                        <a:pt x="437772" y="716027"/>
                        <a:pt x="250813" y="716027"/>
                        <a:pt x="135500" y="600714"/>
                      </a:cubicBezTo>
                      <a:lnTo>
                        <a:pt x="86484" y="551698"/>
                      </a:lnTo>
                      <a:cubicBezTo>
                        <a:pt x="-28829" y="436385"/>
                        <a:pt x="-28829" y="249426"/>
                        <a:pt x="86484" y="134114"/>
                      </a:cubicBezTo>
                      <a:lnTo>
                        <a:pt x="134112" y="86485"/>
                      </a:lnTo>
                      <a:cubicBezTo>
                        <a:pt x="191769" y="28829"/>
                        <a:pt x="267337" y="0"/>
                        <a:pt x="342905" y="0"/>
                      </a:cubicBezTo>
                      <a:close/>
                    </a:path>
                  </a:pathLst>
                </a:custGeom>
                <a:solidFill>
                  <a:schemeClr val="bg2">
                    <a:lumMod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2B06E6CA-EDD1-C1B4-37F6-CF3A8AD1C927}"/>
                    </a:ext>
                  </a:extLst>
                </p:cNvPr>
                <p:cNvSpPr/>
                <p:nvPr/>
              </p:nvSpPr>
              <p:spPr>
                <a:xfrm>
                  <a:off x="2414315" y="4667191"/>
                  <a:ext cx="491818" cy="695021"/>
                </a:xfrm>
                <a:custGeom>
                  <a:avLst/>
                  <a:gdLst>
                    <a:gd name="connsiteX0" fmla="*/ 261889 w 673053"/>
                    <a:gd name="connsiteY0" fmla="*/ 0 h 951137"/>
                    <a:gd name="connsiteX1" fmla="*/ 394941 w 673053"/>
                    <a:gd name="connsiteY1" fmla="*/ 0 h 951137"/>
                    <a:gd name="connsiteX2" fmla="*/ 592511 w 673053"/>
                    <a:gd name="connsiteY2" fmla="*/ 197570 h 951137"/>
                    <a:gd name="connsiteX3" fmla="*/ 592511 w 673053"/>
                    <a:gd name="connsiteY3" fmla="*/ 308146 h 951137"/>
                    <a:gd name="connsiteX4" fmla="*/ 598511 w 673053"/>
                    <a:gd name="connsiteY4" fmla="*/ 308146 h 951137"/>
                    <a:gd name="connsiteX5" fmla="*/ 673053 w 673053"/>
                    <a:gd name="connsiteY5" fmla="*/ 382688 h 951137"/>
                    <a:gd name="connsiteX6" fmla="*/ 673053 w 673053"/>
                    <a:gd name="connsiteY6" fmla="*/ 450349 h 951137"/>
                    <a:gd name="connsiteX7" fmla="*/ 598511 w 673053"/>
                    <a:gd name="connsiteY7" fmla="*/ 524891 h 951137"/>
                    <a:gd name="connsiteX8" fmla="*/ 592511 w 673053"/>
                    <a:gd name="connsiteY8" fmla="*/ 524891 h 951137"/>
                    <a:gd name="connsiteX9" fmla="*/ 592511 w 673053"/>
                    <a:gd name="connsiteY9" fmla="*/ 545974 h 951137"/>
                    <a:gd name="connsiteX10" fmla="*/ 534644 w 673053"/>
                    <a:gd name="connsiteY10" fmla="*/ 685677 h 951137"/>
                    <a:gd name="connsiteX11" fmla="*/ 527610 w 673053"/>
                    <a:gd name="connsiteY11" fmla="*/ 690420 h 951137"/>
                    <a:gd name="connsiteX12" fmla="*/ 532781 w 673053"/>
                    <a:gd name="connsiteY12" fmla="*/ 765399 h 951137"/>
                    <a:gd name="connsiteX13" fmla="*/ 501825 w 673053"/>
                    <a:gd name="connsiteY13" fmla="*/ 813024 h 951137"/>
                    <a:gd name="connsiteX14" fmla="*/ 304181 w 673053"/>
                    <a:gd name="connsiteY14" fmla="*/ 948755 h 951137"/>
                    <a:gd name="connsiteX15" fmla="*/ 275606 w 673053"/>
                    <a:gd name="connsiteY15" fmla="*/ 951137 h 951137"/>
                    <a:gd name="connsiteX16" fmla="*/ 120825 w 673053"/>
                    <a:gd name="connsiteY16" fmla="*/ 770162 h 951137"/>
                    <a:gd name="connsiteX17" fmla="*/ 120825 w 673053"/>
                    <a:gd name="connsiteY17" fmla="*/ 683659 h 951137"/>
                    <a:gd name="connsiteX18" fmla="*/ 79845 w 673053"/>
                    <a:gd name="connsiteY18" fmla="*/ 622877 h 951137"/>
                    <a:gd name="connsiteX19" fmla="*/ 64319 w 673053"/>
                    <a:gd name="connsiteY19" fmla="*/ 545974 h 951137"/>
                    <a:gd name="connsiteX20" fmla="*/ 64319 w 673053"/>
                    <a:gd name="connsiteY20" fmla="*/ 501395 h 951137"/>
                    <a:gd name="connsiteX21" fmla="*/ 45527 w 673053"/>
                    <a:gd name="connsiteY21" fmla="*/ 497601 h 951137"/>
                    <a:gd name="connsiteX22" fmla="*/ 0 w 673053"/>
                    <a:gd name="connsiteY22" fmla="*/ 428917 h 951137"/>
                    <a:gd name="connsiteX23" fmla="*/ 0 w 673053"/>
                    <a:gd name="connsiteY23" fmla="*/ 361256 h 951137"/>
                    <a:gd name="connsiteX24" fmla="*/ 45527 w 673053"/>
                    <a:gd name="connsiteY24" fmla="*/ 292572 h 951137"/>
                    <a:gd name="connsiteX25" fmla="*/ 64319 w 673053"/>
                    <a:gd name="connsiteY25" fmla="*/ 288778 h 951137"/>
                    <a:gd name="connsiteX26" fmla="*/ 64319 w 673053"/>
                    <a:gd name="connsiteY26" fmla="*/ 197570 h 951137"/>
                    <a:gd name="connsiteX27" fmla="*/ 261889 w 673053"/>
                    <a:gd name="connsiteY27" fmla="*/ 0 h 951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73053" h="951137">
                      <a:moveTo>
                        <a:pt x="261889" y="0"/>
                      </a:moveTo>
                      <a:lnTo>
                        <a:pt x="394941" y="0"/>
                      </a:lnTo>
                      <a:cubicBezTo>
                        <a:pt x="504056" y="0"/>
                        <a:pt x="592511" y="88455"/>
                        <a:pt x="592511" y="197570"/>
                      </a:cubicBezTo>
                      <a:lnTo>
                        <a:pt x="592511" y="308146"/>
                      </a:lnTo>
                      <a:lnTo>
                        <a:pt x="598511" y="308146"/>
                      </a:lnTo>
                      <a:cubicBezTo>
                        <a:pt x="639679" y="308146"/>
                        <a:pt x="673053" y="341520"/>
                        <a:pt x="673053" y="382688"/>
                      </a:cubicBezTo>
                      <a:lnTo>
                        <a:pt x="673053" y="450349"/>
                      </a:lnTo>
                      <a:cubicBezTo>
                        <a:pt x="673053" y="491517"/>
                        <a:pt x="639679" y="524891"/>
                        <a:pt x="598511" y="524891"/>
                      </a:cubicBezTo>
                      <a:lnTo>
                        <a:pt x="592511" y="524891"/>
                      </a:lnTo>
                      <a:lnTo>
                        <a:pt x="592511" y="545974"/>
                      </a:lnTo>
                      <a:cubicBezTo>
                        <a:pt x="592511" y="600532"/>
                        <a:pt x="570398" y="649924"/>
                        <a:pt x="534644" y="685677"/>
                      </a:cubicBezTo>
                      <a:lnTo>
                        <a:pt x="527610" y="690420"/>
                      </a:lnTo>
                      <a:lnTo>
                        <a:pt x="532781" y="765399"/>
                      </a:lnTo>
                      <a:lnTo>
                        <a:pt x="501825" y="813024"/>
                      </a:lnTo>
                      <a:lnTo>
                        <a:pt x="304181" y="948755"/>
                      </a:lnTo>
                      <a:lnTo>
                        <a:pt x="275606" y="951137"/>
                      </a:lnTo>
                      <a:lnTo>
                        <a:pt x="120825" y="770162"/>
                      </a:lnTo>
                      <a:lnTo>
                        <a:pt x="120825" y="683659"/>
                      </a:lnTo>
                      <a:lnTo>
                        <a:pt x="79845" y="622877"/>
                      </a:lnTo>
                      <a:cubicBezTo>
                        <a:pt x="69848" y="599240"/>
                        <a:pt x="64319" y="573253"/>
                        <a:pt x="64319" y="545974"/>
                      </a:cubicBezTo>
                      <a:lnTo>
                        <a:pt x="64319" y="501395"/>
                      </a:lnTo>
                      <a:lnTo>
                        <a:pt x="45527" y="497601"/>
                      </a:lnTo>
                      <a:cubicBezTo>
                        <a:pt x="18773" y="486285"/>
                        <a:pt x="0" y="459793"/>
                        <a:pt x="0" y="428917"/>
                      </a:cubicBezTo>
                      <a:lnTo>
                        <a:pt x="0" y="361256"/>
                      </a:lnTo>
                      <a:cubicBezTo>
                        <a:pt x="0" y="330380"/>
                        <a:pt x="18773" y="303888"/>
                        <a:pt x="45527" y="292572"/>
                      </a:cubicBezTo>
                      <a:lnTo>
                        <a:pt x="64319" y="288778"/>
                      </a:lnTo>
                      <a:lnTo>
                        <a:pt x="64319" y="197570"/>
                      </a:lnTo>
                      <a:cubicBezTo>
                        <a:pt x="64319" y="88455"/>
                        <a:pt x="152774" y="0"/>
                        <a:pt x="261889" y="0"/>
                      </a:cubicBez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40D0D46D-2ACA-8F9F-7424-6B1C2EBDC612}"/>
                  </a:ext>
                </a:extLst>
              </p:cNvPr>
              <p:cNvSpPr/>
              <p:nvPr/>
            </p:nvSpPr>
            <p:spPr>
              <a:xfrm>
                <a:off x="756941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D29C057A-694B-3708-B397-5CBEE270CEEC}"/>
                </a:ext>
              </a:extLst>
            </p:cNvPr>
            <p:cNvGrpSpPr/>
            <p:nvPr/>
          </p:nvGrpSpPr>
          <p:grpSpPr>
            <a:xfrm>
              <a:off x="4734664" y="4745138"/>
              <a:ext cx="1472828" cy="724272"/>
              <a:chOff x="3717029" y="4434124"/>
              <a:chExt cx="2711659" cy="1333475"/>
            </a:xfrm>
          </p:grpSpPr>
          <p:sp>
            <p:nvSpPr>
              <p:cNvPr id="332" name="正方形/長方形 331">
                <a:extLst>
                  <a:ext uri="{FF2B5EF4-FFF2-40B4-BE49-F238E27FC236}">
                    <a16:creationId xmlns:a16="http://schemas.microsoft.com/office/drawing/2014/main" id="{B7269117-8576-E6DF-6A26-CA71AFF63624}"/>
                  </a:ext>
                </a:extLst>
              </p:cNvPr>
              <p:cNvSpPr/>
              <p:nvPr/>
            </p:nvSpPr>
            <p:spPr>
              <a:xfrm>
                <a:off x="3717029" y="4434124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四角形: 角を丸くする 332">
                <a:extLst>
                  <a:ext uri="{FF2B5EF4-FFF2-40B4-BE49-F238E27FC236}">
                    <a16:creationId xmlns:a16="http://schemas.microsoft.com/office/drawing/2014/main" id="{B3CE91D1-42C2-5B00-7563-3F5DBD800AA2}"/>
                  </a:ext>
                </a:extLst>
              </p:cNvPr>
              <p:cNvSpPr/>
              <p:nvPr/>
            </p:nvSpPr>
            <p:spPr>
              <a:xfrm>
                <a:off x="3818802" y="4542294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35E85E42-5412-975B-9FB2-593B51D1B26F}"/>
                  </a:ext>
                </a:extLst>
              </p:cNvPr>
              <p:cNvSpPr/>
              <p:nvPr/>
            </p:nvSpPr>
            <p:spPr>
              <a:xfrm>
                <a:off x="4081232" y="4859521"/>
                <a:ext cx="1137008" cy="512936"/>
              </a:xfrm>
              <a:custGeom>
                <a:avLst/>
                <a:gdLst>
                  <a:gd name="connsiteX0" fmla="*/ 693921 w 786492"/>
                  <a:gd name="connsiteY0" fmla="*/ 47625 h 354808"/>
                  <a:gd name="connsiteX1" fmla="*/ 647486 w 786492"/>
                  <a:gd name="connsiteY1" fmla="*/ 177404 h 354808"/>
                  <a:gd name="connsiteX2" fmla="*/ 693921 w 786492"/>
                  <a:gd name="connsiteY2" fmla="*/ 307183 h 354808"/>
                  <a:gd name="connsiteX3" fmla="*/ 740356 w 786492"/>
                  <a:gd name="connsiteY3" fmla="*/ 177404 h 354808"/>
                  <a:gd name="connsiteX4" fmla="*/ 693921 w 786492"/>
                  <a:gd name="connsiteY4" fmla="*/ 47625 h 354808"/>
                  <a:gd name="connsiteX5" fmla="*/ 484371 w 786492"/>
                  <a:gd name="connsiteY5" fmla="*/ 47625 h 354808"/>
                  <a:gd name="connsiteX6" fmla="*/ 437936 w 786492"/>
                  <a:gd name="connsiteY6" fmla="*/ 177404 h 354808"/>
                  <a:gd name="connsiteX7" fmla="*/ 484371 w 786492"/>
                  <a:gd name="connsiteY7" fmla="*/ 307183 h 354808"/>
                  <a:gd name="connsiteX8" fmla="*/ 530806 w 786492"/>
                  <a:gd name="connsiteY8" fmla="*/ 177404 h 354808"/>
                  <a:gd name="connsiteX9" fmla="*/ 484371 w 786492"/>
                  <a:gd name="connsiteY9" fmla="*/ 47625 h 354808"/>
                  <a:gd name="connsiteX10" fmla="*/ 274821 w 786492"/>
                  <a:gd name="connsiteY10" fmla="*/ 47625 h 354808"/>
                  <a:gd name="connsiteX11" fmla="*/ 228386 w 786492"/>
                  <a:gd name="connsiteY11" fmla="*/ 177404 h 354808"/>
                  <a:gd name="connsiteX12" fmla="*/ 274821 w 786492"/>
                  <a:gd name="connsiteY12" fmla="*/ 307183 h 354808"/>
                  <a:gd name="connsiteX13" fmla="*/ 321256 w 786492"/>
                  <a:gd name="connsiteY13" fmla="*/ 177404 h 354808"/>
                  <a:gd name="connsiteX14" fmla="*/ 274821 w 786492"/>
                  <a:gd name="connsiteY14" fmla="*/ 47625 h 354808"/>
                  <a:gd name="connsiteX15" fmla="*/ 0 w 786492"/>
                  <a:gd name="connsiteY15" fmla="*/ 1853 h 354808"/>
                  <a:gd name="connsiteX16" fmla="*/ 137592 w 786492"/>
                  <a:gd name="connsiteY16" fmla="*/ 1853 h 354808"/>
                  <a:gd name="connsiteX17" fmla="*/ 137592 w 786492"/>
                  <a:gd name="connsiteY17" fmla="*/ 47572 h 354808"/>
                  <a:gd name="connsiteX18" fmla="*/ 45719 w 786492"/>
                  <a:gd name="connsiteY18" fmla="*/ 47572 h 354808"/>
                  <a:gd name="connsiteX19" fmla="*/ 45719 w 786492"/>
                  <a:gd name="connsiteY19" fmla="*/ 128834 h 354808"/>
                  <a:gd name="connsiteX20" fmla="*/ 57604 w 786492"/>
                  <a:gd name="connsiteY20" fmla="*/ 126492 h 354808"/>
                  <a:gd name="connsiteX21" fmla="*/ 151292 w 786492"/>
                  <a:gd name="connsiteY21" fmla="*/ 199944 h 354808"/>
                  <a:gd name="connsiteX22" fmla="*/ 101775 w 786492"/>
                  <a:gd name="connsiteY22" fmla="*/ 340490 h 354808"/>
                  <a:gd name="connsiteX23" fmla="*/ 21716 w 786492"/>
                  <a:gd name="connsiteY23" fmla="*/ 346836 h 354808"/>
                  <a:gd name="connsiteX24" fmla="*/ 4695 w 786492"/>
                  <a:gd name="connsiteY24" fmla="*/ 336002 h 354808"/>
                  <a:gd name="connsiteX25" fmla="*/ 4695 w 786492"/>
                  <a:gd name="connsiteY25" fmla="*/ 269694 h 354808"/>
                  <a:gd name="connsiteX26" fmla="*/ 16835 w 786492"/>
                  <a:gd name="connsiteY26" fmla="*/ 289582 h 354808"/>
                  <a:gd name="connsiteX27" fmla="*/ 82295 w 786492"/>
                  <a:gd name="connsiteY27" fmla="*/ 298569 h 354808"/>
                  <a:gd name="connsiteX28" fmla="*/ 108620 w 786492"/>
                  <a:gd name="connsiteY28" fmla="*/ 217546 h 354808"/>
                  <a:gd name="connsiteX29" fmla="*/ 77878 w 786492"/>
                  <a:gd name="connsiteY29" fmla="*/ 178238 h 354808"/>
                  <a:gd name="connsiteX30" fmla="*/ 45719 w 786492"/>
                  <a:gd name="connsiteY30" fmla="*/ 178026 h 354808"/>
                  <a:gd name="connsiteX31" fmla="*/ 45719 w 786492"/>
                  <a:gd name="connsiteY31" fmla="*/ 179785 h 354808"/>
                  <a:gd name="connsiteX32" fmla="*/ 0 w 786492"/>
                  <a:gd name="connsiteY32" fmla="*/ 179785 h 354808"/>
                  <a:gd name="connsiteX33" fmla="*/ 0 w 786492"/>
                  <a:gd name="connsiteY33" fmla="*/ 47572 h 354808"/>
                  <a:gd name="connsiteX34" fmla="*/ 0 w 786492"/>
                  <a:gd name="connsiteY34" fmla="*/ 8996 h 354808"/>
                  <a:gd name="connsiteX35" fmla="*/ 696947 w 786492"/>
                  <a:gd name="connsiteY35" fmla="*/ 0 h 354808"/>
                  <a:gd name="connsiteX36" fmla="*/ 786492 w 786492"/>
                  <a:gd name="connsiteY36" fmla="*/ 177404 h 354808"/>
                  <a:gd name="connsiteX37" fmla="*/ 696947 w 786492"/>
                  <a:gd name="connsiteY37" fmla="*/ 354808 h 354808"/>
                  <a:gd name="connsiteX38" fmla="*/ 607402 w 786492"/>
                  <a:gd name="connsiteY38" fmla="*/ 177404 h 354808"/>
                  <a:gd name="connsiteX39" fmla="*/ 696947 w 786492"/>
                  <a:gd name="connsiteY39" fmla="*/ 0 h 354808"/>
                  <a:gd name="connsiteX40" fmla="*/ 487397 w 786492"/>
                  <a:gd name="connsiteY40" fmla="*/ 0 h 354808"/>
                  <a:gd name="connsiteX41" fmla="*/ 576942 w 786492"/>
                  <a:gd name="connsiteY41" fmla="*/ 177404 h 354808"/>
                  <a:gd name="connsiteX42" fmla="*/ 487397 w 786492"/>
                  <a:gd name="connsiteY42" fmla="*/ 354808 h 354808"/>
                  <a:gd name="connsiteX43" fmla="*/ 397852 w 786492"/>
                  <a:gd name="connsiteY43" fmla="*/ 177404 h 354808"/>
                  <a:gd name="connsiteX44" fmla="*/ 487397 w 786492"/>
                  <a:gd name="connsiteY44" fmla="*/ 0 h 354808"/>
                  <a:gd name="connsiteX45" fmla="*/ 277847 w 786492"/>
                  <a:gd name="connsiteY45" fmla="*/ 0 h 354808"/>
                  <a:gd name="connsiteX46" fmla="*/ 367392 w 786492"/>
                  <a:gd name="connsiteY46" fmla="*/ 177404 h 354808"/>
                  <a:gd name="connsiteX47" fmla="*/ 277847 w 786492"/>
                  <a:gd name="connsiteY47" fmla="*/ 354808 h 354808"/>
                  <a:gd name="connsiteX48" fmla="*/ 188302 w 786492"/>
                  <a:gd name="connsiteY48" fmla="*/ 177404 h 354808"/>
                  <a:gd name="connsiteX49" fmla="*/ 277847 w 786492"/>
                  <a:gd name="connsiteY49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86492" h="354808">
                    <a:moveTo>
                      <a:pt x="693921" y="47625"/>
                    </a:moveTo>
                    <a:cubicBezTo>
                      <a:pt x="668276" y="47625"/>
                      <a:pt x="647486" y="105729"/>
                      <a:pt x="647486" y="177404"/>
                    </a:cubicBezTo>
                    <a:cubicBezTo>
                      <a:pt x="647486" y="249079"/>
                      <a:pt x="668276" y="307183"/>
                      <a:pt x="693921" y="307183"/>
                    </a:cubicBezTo>
                    <a:cubicBezTo>
                      <a:pt x="719566" y="307183"/>
                      <a:pt x="740356" y="249079"/>
                      <a:pt x="740356" y="177404"/>
                    </a:cubicBezTo>
                    <a:cubicBezTo>
                      <a:pt x="740356" y="105729"/>
                      <a:pt x="719566" y="47625"/>
                      <a:pt x="693921" y="47625"/>
                    </a:cubicBezTo>
                    <a:close/>
                    <a:moveTo>
                      <a:pt x="484371" y="47625"/>
                    </a:moveTo>
                    <a:cubicBezTo>
                      <a:pt x="458726" y="47625"/>
                      <a:pt x="437936" y="105729"/>
                      <a:pt x="437936" y="177404"/>
                    </a:cubicBezTo>
                    <a:cubicBezTo>
                      <a:pt x="437936" y="249079"/>
                      <a:pt x="458726" y="307183"/>
                      <a:pt x="484371" y="307183"/>
                    </a:cubicBezTo>
                    <a:cubicBezTo>
                      <a:pt x="510016" y="307183"/>
                      <a:pt x="530806" y="249079"/>
                      <a:pt x="530806" y="177404"/>
                    </a:cubicBezTo>
                    <a:cubicBezTo>
                      <a:pt x="530806" y="105729"/>
                      <a:pt x="510016" y="47625"/>
                      <a:pt x="484371" y="47625"/>
                    </a:cubicBezTo>
                    <a:close/>
                    <a:moveTo>
                      <a:pt x="274821" y="47625"/>
                    </a:moveTo>
                    <a:cubicBezTo>
                      <a:pt x="249176" y="47625"/>
                      <a:pt x="228386" y="105729"/>
                      <a:pt x="228386" y="177404"/>
                    </a:cubicBezTo>
                    <a:cubicBezTo>
                      <a:pt x="228386" y="249079"/>
                      <a:pt x="249176" y="307183"/>
                      <a:pt x="274821" y="307183"/>
                    </a:cubicBezTo>
                    <a:cubicBezTo>
                      <a:pt x="300466" y="307183"/>
                      <a:pt x="321256" y="249079"/>
                      <a:pt x="321256" y="177404"/>
                    </a:cubicBezTo>
                    <a:cubicBezTo>
                      <a:pt x="321256" y="105729"/>
                      <a:pt x="300466" y="47625"/>
                      <a:pt x="274821" y="47625"/>
                    </a:cubicBezTo>
                    <a:close/>
                    <a:moveTo>
                      <a:pt x="0" y="1853"/>
                    </a:moveTo>
                    <a:lnTo>
                      <a:pt x="137592" y="1853"/>
                    </a:lnTo>
                    <a:lnTo>
                      <a:pt x="137592" y="47572"/>
                    </a:lnTo>
                    <a:lnTo>
                      <a:pt x="45719" y="47572"/>
                    </a:lnTo>
                    <a:lnTo>
                      <a:pt x="45719" y="128834"/>
                    </a:lnTo>
                    <a:lnTo>
                      <a:pt x="57604" y="126492"/>
                    </a:lnTo>
                    <a:cubicBezTo>
                      <a:pt x="98204" y="127671"/>
                      <a:pt x="136110" y="155404"/>
                      <a:pt x="151292" y="199944"/>
                    </a:cubicBezTo>
                    <a:cubicBezTo>
                      <a:pt x="169659" y="253828"/>
                      <a:pt x="148355" y="314296"/>
                      <a:pt x="101775" y="340490"/>
                    </a:cubicBezTo>
                    <a:cubicBezTo>
                      <a:pt x="75903" y="355039"/>
                      <a:pt x="47125" y="356370"/>
                      <a:pt x="21716" y="346836"/>
                    </a:cubicBezTo>
                    <a:lnTo>
                      <a:pt x="4695" y="336002"/>
                    </a:lnTo>
                    <a:lnTo>
                      <a:pt x="4695" y="269694"/>
                    </a:lnTo>
                    <a:lnTo>
                      <a:pt x="16835" y="289582"/>
                    </a:lnTo>
                    <a:cubicBezTo>
                      <a:pt x="34203" y="308062"/>
                      <a:pt x="60351" y="312794"/>
                      <a:pt x="82295" y="298569"/>
                    </a:cubicBezTo>
                    <a:cubicBezTo>
                      <a:pt x="106649" y="282782"/>
                      <a:pt x="117780" y="248523"/>
                      <a:pt x="108620" y="217546"/>
                    </a:cubicBezTo>
                    <a:cubicBezTo>
                      <a:pt x="103191" y="199187"/>
                      <a:pt x="91748" y="185461"/>
                      <a:pt x="77878" y="178238"/>
                    </a:cubicBezTo>
                    <a:lnTo>
                      <a:pt x="45719" y="178026"/>
                    </a:lnTo>
                    <a:lnTo>
                      <a:pt x="45719" y="179785"/>
                    </a:lnTo>
                    <a:lnTo>
                      <a:pt x="0" y="179785"/>
                    </a:lnTo>
                    <a:lnTo>
                      <a:pt x="0" y="47572"/>
                    </a:lnTo>
                    <a:lnTo>
                      <a:pt x="0" y="8996"/>
                    </a:lnTo>
                    <a:close/>
                    <a:moveTo>
                      <a:pt x="696947" y="0"/>
                    </a:moveTo>
                    <a:cubicBezTo>
                      <a:pt x="746401" y="0"/>
                      <a:pt x="786492" y="79426"/>
                      <a:pt x="786492" y="177404"/>
                    </a:cubicBezTo>
                    <a:cubicBezTo>
                      <a:pt x="786492" y="275382"/>
                      <a:pt x="746401" y="354808"/>
                      <a:pt x="696947" y="354808"/>
                    </a:cubicBezTo>
                    <a:cubicBezTo>
                      <a:pt x="647493" y="354808"/>
                      <a:pt x="607402" y="275382"/>
                      <a:pt x="607402" y="177404"/>
                    </a:cubicBezTo>
                    <a:cubicBezTo>
                      <a:pt x="607402" y="79426"/>
                      <a:pt x="647493" y="0"/>
                      <a:pt x="696947" y="0"/>
                    </a:cubicBezTo>
                    <a:close/>
                    <a:moveTo>
                      <a:pt x="487397" y="0"/>
                    </a:moveTo>
                    <a:cubicBezTo>
                      <a:pt x="536851" y="0"/>
                      <a:pt x="576942" y="79426"/>
                      <a:pt x="576942" y="177404"/>
                    </a:cubicBezTo>
                    <a:cubicBezTo>
                      <a:pt x="576942" y="275382"/>
                      <a:pt x="536851" y="354808"/>
                      <a:pt x="487397" y="354808"/>
                    </a:cubicBezTo>
                    <a:cubicBezTo>
                      <a:pt x="437943" y="354808"/>
                      <a:pt x="397852" y="275382"/>
                      <a:pt x="397852" y="177404"/>
                    </a:cubicBezTo>
                    <a:cubicBezTo>
                      <a:pt x="397852" y="79426"/>
                      <a:pt x="437943" y="0"/>
                      <a:pt x="487397" y="0"/>
                    </a:cubicBezTo>
                    <a:close/>
                    <a:moveTo>
                      <a:pt x="277847" y="0"/>
                    </a:moveTo>
                    <a:cubicBezTo>
                      <a:pt x="327301" y="0"/>
                      <a:pt x="367392" y="79426"/>
                      <a:pt x="367392" y="177404"/>
                    </a:cubicBezTo>
                    <a:cubicBezTo>
                      <a:pt x="367392" y="275382"/>
                      <a:pt x="327301" y="354808"/>
                      <a:pt x="277847" y="354808"/>
                    </a:cubicBezTo>
                    <a:cubicBezTo>
                      <a:pt x="228393" y="354808"/>
                      <a:pt x="188302" y="275382"/>
                      <a:pt x="188302" y="177404"/>
                    </a:cubicBezTo>
                    <a:cubicBezTo>
                      <a:pt x="188302" y="79426"/>
                      <a:pt x="228393" y="0"/>
                      <a:pt x="27784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DA8BAD2D-226F-2053-11DB-BEB972D7C52D}"/>
                  </a:ext>
                </a:extLst>
              </p:cNvPr>
              <p:cNvGrpSpPr/>
              <p:nvPr/>
            </p:nvGrpSpPr>
            <p:grpSpPr>
              <a:xfrm>
                <a:off x="5463072" y="4490743"/>
                <a:ext cx="786071" cy="1200650"/>
                <a:chOff x="5463073" y="4490743"/>
                <a:chExt cx="643816" cy="983369"/>
              </a:xfrm>
            </p:grpSpPr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DDF390A9-0396-00F5-B5AA-37486E0981CD}"/>
                    </a:ext>
                  </a:extLst>
                </p:cNvPr>
                <p:cNvSpPr/>
                <p:nvPr/>
              </p:nvSpPr>
              <p:spPr>
                <a:xfrm>
                  <a:off x="5515744" y="4490743"/>
                  <a:ext cx="485002" cy="539658"/>
                </a:xfrm>
                <a:custGeom>
                  <a:avLst/>
                  <a:gdLst>
                    <a:gd name="connsiteX0" fmla="*/ 343769 w 663725"/>
                    <a:gd name="connsiteY0" fmla="*/ 0 h 738522"/>
                    <a:gd name="connsiteX1" fmla="*/ 537653 w 663725"/>
                    <a:gd name="connsiteY1" fmla="*/ 128515 h 738522"/>
                    <a:gd name="connsiteX2" fmla="*/ 547072 w 663725"/>
                    <a:gd name="connsiteY2" fmla="*/ 158857 h 738522"/>
                    <a:gd name="connsiteX3" fmla="*/ 567106 w 663725"/>
                    <a:gd name="connsiteY3" fmla="*/ 175387 h 738522"/>
                    <a:gd name="connsiteX4" fmla="*/ 663725 w 663725"/>
                    <a:gd name="connsiteY4" fmla="*/ 408645 h 738522"/>
                    <a:gd name="connsiteX5" fmla="*/ 663725 w 663725"/>
                    <a:gd name="connsiteY5" fmla="*/ 466340 h 738522"/>
                    <a:gd name="connsiteX6" fmla="*/ 391543 w 663725"/>
                    <a:gd name="connsiteY6" fmla="*/ 738522 h 738522"/>
                    <a:gd name="connsiteX7" fmla="*/ 272182 w 663725"/>
                    <a:gd name="connsiteY7" fmla="*/ 738522 h 738522"/>
                    <a:gd name="connsiteX8" fmla="*/ 0 w 663725"/>
                    <a:gd name="connsiteY8" fmla="*/ 466340 h 738522"/>
                    <a:gd name="connsiteX9" fmla="*/ 0 w 663725"/>
                    <a:gd name="connsiteY9" fmla="*/ 408645 h 738522"/>
                    <a:gd name="connsiteX10" fmla="*/ 145440 w 663725"/>
                    <a:gd name="connsiteY10" fmla="*/ 135106 h 738522"/>
                    <a:gd name="connsiteX11" fmla="*/ 148325 w 663725"/>
                    <a:gd name="connsiteY11" fmla="*/ 133540 h 738522"/>
                    <a:gd name="connsiteX12" fmla="*/ 149885 w 663725"/>
                    <a:gd name="connsiteY12" fmla="*/ 128515 h 738522"/>
                    <a:gd name="connsiteX13" fmla="*/ 343769 w 663725"/>
                    <a:gd name="connsiteY13" fmla="*/ 0 h 73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63725" h="738522">
                      <a:moveTo>
                        <a:pt x="343769" y="0"/>
                      </a:moveTo>
                      <a:cubicBezTo>
                        <a:pt x="430928" y="0"/>
                        <a:pt x="505710" y="52992"/>
                        <a:pt x="537653" y="128515"/>
                      </a:cubicBezTo>
                      <a:lnTo>
                        <a:pt x="547072" y="158857"/>
                      </a:lnTo>
                      <a:lnTo>
                        <a:pt x="567106" y="175387"/>
                      </a:lnTo>
                      <a:cubicBezTo>
                        <a:pt x="626802" y="235083"/>
                        <a:pt x="663725" y="317552"/>
                        <a:pt x="663725" y="408645"/>
                      </a:cubicBezTo>
                      <a:lnTo>
                        <a:pt x="663725" y="466340"/>
                      </a:lnTo>
                      <a:cubicBezTo>
                        <a:pt x="663725" y="616662"/>
                        <a:pt x="541865" y="738522"/>
                        <a:pt x="391543" y="738522"/>
                      </a:cubicBezTo>
                      <a:lnTo>
                        <a:pt x="272182" y="738522"/>
                      </a:lnTo>
                      <a:cubicBezTo>
                        <a:pt x="121860" y="738522"/>
                        <a:pt x="0" y="616662"/>
                        <a:pt x="0" y="466340"/>
                      </a:cubicBezTo>
                      <a:lnTo>
                        <a:pt x="0" y="408645"/>
                      </a:lnTo>
                      <a:cubicBezTo>
                        <a:pt x="0" y="294779"/>
                        <a:pt x="57692" y="194387"/>
                        <a:pt x="145440" y="135106"/>
                      </a:cubicBezTo>
                      <a:lnTo>
                        <a:pt x="148325" y="133540"/>
                      </a:lnTo>
                      <a:lnTo>
                        <a:pt x="149885" y="128515"/>
                      </a:lnTo>
                      <a:cubicBezTo>
                        <a:pt x="181828" y="52992"/>
                        <a:pt x="256610" y="0"/>
                        <a:pt x="34376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DA9F66C0-16BD-4248-0E31-0AC3C7813B7C}"/>
                    </a:ext>
                  </a:extLst>
                </p:cNvPr>
                <p:cNvSpPr/>
                <p:nvPr/>
              </p:nvSpPr>
              <p:spPr>
                <a:xfrm>
                  <a:off x="5463073" y="5101742"/>
                  <a:ext cx="643816" cy="372370"/>
                </a:xfrm>
                <a:custGeom>
                  <a:avLst/>
                  <a:gdLst>
                    <a:gd name="connsiteX0" fmla="*/ 0 w 881062"/>
                    <a:gd name="connsiteY0" fmla="*/ 266700 h 509588"/>
                    <a:gd name="connsiteX1" fmla="*/ 23812 w 881062"/>
                    <a:gd name="connsiteY1" fmla="*/ 426244 h 509588"/>
                    <a:gd name="connsiteX2" fmla="*/ 102393 w 881062"/>
                    <a:gd name="connsiteY2" fmla="*/ 509588 h 509588"/>
                    <a:gd name="connsiteX3" fmla="*/ 685800 w 881062"/>
                    <a:gd name="connsiteY3" fmla="*/ 509588 h 509588"/>
                    <a:gd name="connsiteX4" fmla="*/ 881062 w 881062"/>
                    <a:gd name="connsiteY4" fmla="*/ 388144 h 509588"/>
                    <a:gd name="connsiteX5" fmla="*/ 740568 w 881062"/>
                    <a:gd name="connsiteY5" fmla="*/ 204788 h 509588"/>
                    <a:gd name="connsiteX6" fmla="*/ 666750 w 881062"/>
                    <a:gd name="connsiteY6" fmla="*/ 61913 h 509588"/>
                    <a:gd name="connsiteX7" fmla="*/ 550068 w 881062"/>
                    <a:gd name="connsiteY7" fmla="*/ 0 h 509588"/>
                    <a:gd name="connsiteX8" fmla="*/ 171450 w 881062"/>
                    <a:gd name="connsiteY8" fmla="*/ 0 h 509588"/>
                    <a:gd name="connsiteX9" fmla="*/ 171450 w 881062"/>
                    <a:gd name="connsiteY9" fmla="*/ 35719 h 509588"/>
                    <a:gd name="connsiteX10" fmla="*/ 135731 w 881062"/>
                    <a:gd name="connsiteY10" fmla="*/ 138113 h 509588"/>
                    <a:gd name="connsiteX11" fmla="*/ 52387 w 881062"/>
                    <a:gd name="connsiteY11" fmla="*/ 235744 h 509588"/>
                    <a:gd name="connsiteX12" fmla="*/ 0 w 881062"/>
                    <a:gd name="connsiteY12" fmla="*/ 266700 h 509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81062" h="509588">
                      <a:moveTo>
                        <a:pt x="0" y="266700"/>
                      </a:moveTo>
                      <a:lnTo>
                        <a:pt x="23812" y="426244"/>
                      </a:lnTo>
                      <a:lnTo>
                        <a:pt x="102393" y="509588"/>
                      </a:lnTo>
                      <a:lnTo>
                        <a:pt x="685800" y="509588"/>
                      </a:lnTo>
                      <a:lnTo>
                        <a:pt x="881062" y="388144"/>
                      </a:lnTo>
                      <a:lnTo>
                        <a:pt x="740568" y="204788"/>
                      </a:lnTo>
                      <a:lnTo>
                        <a:pt x="666750" y="61913"/>
                      </a:lnTo>
                      <a:lnTo>
                        <a:pt x="550068" y="0"/>
                      </a:lnTo>
                      <a:lnTo>
                        <a:pt x="171450" y="0"/>
                      </a:lnTo>
                      <a:lnTo>
                        <a:pt x="171450" y="35719"/>
                      </a:lnTo>
                      <a:lnTo>
                        <a:pt x="135731" y="138113"/>
                      </a:lnTo>
                      <a:lnTo>
                        <a:pt x="52387" y="235744"/>
                      </a:lnTo>
                      <a:lnTo>
                        <a:pt x="0" y="26670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0F9C9FAE-1DDA-87E9-8980-C6AA0273C1C9}"/>
                    </a:ext>
                  </a:extLst>
                </p:cNvPr>
                <p:cNvSpPr/>
                <p:nvPr/>
              </p:nvSpPr>
              <p:spPr>
                <a:xfrm>
                  <a:off x="5529664" y="4720565"/>
                  <a:ext cx="423230" cy="730926"/>
                </a:xfrm>
                <a:custGeom>
                  <a:avLst/>
                  <a:gdLst>
                    <a:gd name="connsiteX0" fmla="*/ 256853 w 579190"/>
                    <a:gd name="connsiteY0" fmla="*/ 0 h 1000273"/>
                    <a:gd name="connsiteX1" fmla="*/ 508488 w 579190"/>
                    <a:gd name="connsiteY1" fmla="*/ 205088 h 1000273"/>
                    <a:gd name="connsiteX2" fmla="*/ 512646 w 579190"/>
                    <a:gd name="connsiteY2" fmla="*/ 246340 h 1000273"/>
                    <a:gd name="connsiteX3" fmla="*/ 535756 w 579190"/>
                    <a:gd name="connsiteY3" fmla="*/ 251006 h 1000273"/>
                    <a:gd name="connsiteX4" fmla="*/ 579190 w 579190"/>
                    <a:gd name="connsiteY4" fmla="*/ 316533 h 1000273"/>
                    <a:gd name="connsiteX5" fmla="*/ 579190 w 579190"/>
                    <a:gd name="connsiteY5" fmla="*/ 391526 h 1000273"/>
                    <a:gd name="connsiteX6" fmla="*/ 520512 w 579190"/>
                    <a:gd name="connsiteY6" fmla="*/ 450204 h 1000273"/>
                    <a:gd name="connsiteX7" fmla="*/ 513706 w 579190"/>
                    <a:gd name="connsiteY7" fmla="*/ 450204 h 1000273"/>
                    <a:gd name="connsiteX8" fmla="*/ 513706 w 579190"/>
                    <a:gd name="connsiteY8" fmla="*/ 454870 h 1000273"/>
                    <a:gd name="connsiteX9" fmla="*/ 497052 w 579190"/>
                    <a:gd name="connsiteY9" fmla="*/ 537362 h 1000273"/>
                    <a:gd name="connsiteX10" fmla="*/ 488121 w 579190"/>
                    <a:gd name="connsiteY10" fmla="*/ 550609 h 1000273"/>
                    <a:gd name="connsiteX11" fmla="*/ 504181 w 579190"/>
                    <a:gd name="connsiteY11" fmla="*/ 638323 h 1000273"/>
                    <a:gd name="connsiteX12" fmla="*/ 487512 w 579190"/>
                    <a:gd name="connsiteY12" fmla="*/ 731192 h 1000273"/>
                    <a:gd name="connsiteX13" fmla="*/ 318444 w 579190"/>
                    <a:gd name="connsiteY13" fmla="*/ 883592 h 1000273"/>
                    <a:gd name="connsiteX14" fmla="*/ 194619 w 579190"/>
                    <a:gd name="connsiteY14" fmla="*/ 1000273 h 1000273"/>
                    <a:gd name="connsiteX15" fmla="*/ 68412 w 579190"/>
                    <a:gd name="connsiteY15" fmla="*/ 759767 h 1000273"/>
                    <a:gd name="connsiteX16" fmla="*/ 68412 w 579190"/>
                    <a:gd name="connsiteY16" fmla="*/ 609001 h 1000273"/>
                    <a:gd name="connsiteX17" fmla="*/ 62073 w 579190"/>
                    <a:gd name="connsiteY17" fmla="*/ 604726 h 1000273"/>
                    <a:gd name="connsiteX18" fmla="*/ 0 w 579190"/>
                    <a:gd name="connsiteY18" fmla="*/ 454870 h 1000273"/>
                    <a:gd name="connsiteX19" fmla="*/ 0 w 579190"/>
                    <a:gd name="connsiteY19" fmla="*/ 256853 h 1000273"/>
                    <a:gd name="connsiteX20" fmla="*/ 256853 w 579190"/>
                    <a:gd name="connsiteY20" fmla="*/ 0 h 1000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79190" h="1000273">
                      <a:moveTo>
                        <a:pt x="256853" y="0"/>
                      </a:moveTo>
                      <a:cubicBezTo>
                        <a:pt x="380977" y="0"/>
                        <a:pt x="484537" y="88044"/>
                        <a:pt x="508488" y="205088"/>
                      </a:cubicBezTo>
                      <a:lnTo>
                        <a:pt x="512646" y="246340"/>
                      </a:lnTo>
                      <a:lnTo>
                        <a:pt x="535756" y="251006"/>
                      </a:lnTo>
                      <a:cubicBezTo>
                        <a:pt x="561280" y="261802"/>
                        <a:pt x="579190" y="287076"/>
                        <a:pt x="579190" y="316533"/>
                      </a:cubicBezTo>
                      <a:lnTo>
                        <a:pt x="579190" y="391526"/>
                      </a:lnTo>
                      <a:cubicBezTo>
                        <a:pt x="579190" y="423933"/>
                        <a:pt x="552919" y="450204"/>
                        <a:pt x="520512" y="450204"/>
                      </a:cubicBezTo>
                      <a:lnTo>
                        <a:pt x="513706" y="450204"/>
                      </a:lnTo>
                      <a:lnTo>
                        <a:pt x="513706" y="454870"/>
                      </a:lnTo>
                      <a:cubicBezTo>
                        <a:pt x="513706" y="484131"/>
                        <a:pt x="507776" y="512008"/>
                        <a:pt x="497052" y="537362"/>
                      </a:cubicBezTo>
                      <a:lnTo>
                        <a:pt x="488121" y="550609"/>
                      </a:lnTo>
                      <a:lnTo>
                        <a:pt x="504181" y="638323"/>
                      </a:lnTo>
                      <a:lnTo>
                        <a:pt x="487512" y="731192"/>
                      </a:lnTo>
                      <a:lnTo>
                        <a:pt x="318444" y="883592"/>
                      </a:lnTo>
                      <a:lnTo>
                        <a:pt x="194619" y="1000273"/>
                      </a:lnTo>
                      <a:lnTo>
                        <a:pt x="68412" y="759767"/>
                      </a:lnTo>
                      <a:lnTo>
                        <a:pt x="68412" y="609001"/>
                      </a:lnTo>
                      <a:lnTo>
                        <a:pt x="62073" y="604726"/>
                      </a:lnTo>
                      <a:cubicBezTo>
                        <a:pt x="23721" y="566375"/>
                        <a:pt x="0" y="513393"/>
                        <a:pt x="0" y="454870"/>
                      </a:cubicBezTo>
                      <a:lnTo>
                        <a:pt x="0" y="256853"/>
                      </a:lnTo>
                      <a:cubicBezTo>
                        <a:pt x="0" y="114997"/>
                        <a:pt x="114997" y="0"/>
                        <a:pt x="256853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07AA9E02-CDB1-FE4E-AEDB-69FDA466F768}"/>
                    </a:ext>
                  </a:extLst>
                </p:cNvPr>
                <p:cNvSpPr/>
                <p:nvPr/>
              </p:nvSpPr>
              <p:spPr>
                <a:xfrm>
                  <a:off x="5530934" y="5113923"/>
                  <a:ext cx="408911" cy="356709"/>
                </a:xfrm>
                <a:custGeom>
                  <a:avLst/>
                  <a:gdLst>
                    <a:gd name="connsiteX0" fmla="*/ 59532 w 559594"/>
                    <a:gd name="connsiteY0" fmla="*/ 78582 h 473869"/>
                    <a:gd name="connsiteX1" fmla="*/ 71438 w 559594"/>
                    <a:gd name="connsiteY1" fmla="*/ 200025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9050 w 559594"/>
                    <a:gd name="connsiteY11" fmla="*/ 216694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78582 h 473869"/>
                    <a:gd name="connsiteX1" fmla="*/ 80963 w 559594"/>
                    <a:gd name="connsiteY1" fmla="*/ 204788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9050 w 559594"/>
                    <a:gd name="connsiteY11" fmla="*/ 216694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78582 h 473869"/>
                    <a:gd name="connsiteX1" fmla="*/ 80963 w 559594"/>
                    <a:gd name="connsiteY1" fmla="*/ 204788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6668 w 559594"/>
                    <a:gd name="connsiteY11" fmla="*/ 230982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78582 h 473869"/>
                    <a:gd name="connsiteX1" fmla="*/ 80963 w 559594"/>
                    <a:gd name="connsiteY1" fmla="*/ 204788 h 473869"/>
                    <a:gd name="connsiteX2" fmla="*/ 200025 w 559594"/>
                    <a:gd name="connsiteY2" fmla="*/ 433388 h 473869"/>
                    <a:gd name="connsiteX3" fmla="*/ 461963 w 559594"/>
                    <a:gd name="connsiteY3" fmla="*/ 178594 h 473869"/>
                    <a:gd name="connsiteX4" fmla="*/ 509588 w 559594"/>
                    <a:gd name="connsiteY4" fmla="*/ 80963 h 473869"/>
                    <a:gd name="connsiteX5" fmla="*/ 500063 w 559594"/>
                    <a:gd name="connsiteY5" fmla="*/ 0 h 473869"/>
                    <a:gd name="connsiteX6" fmla="*/ 559594 w 559594"/>
                    <a:gd name="connsiteY6" fmla="*/ 45244 h 473869"/>
                    <a:gd name="connsiteX7" fmla="*/ 533400 w 559594"/>
                    <a:gd name="connsiteY7" fmla="*/ 190500 h 473869"/>
                    <a:gd name="connsiteX8" fmla="*/ 340519 w 559594"/>
                    <a:gd name="connsiteY8" fmla="*/ 473869 h 473869"/>
                    <a:gd name="connsiteX9" fmla="*/ 116682 w 559594"/>
                    <a:gd name="connsiteY9" fmla="*/ 473869 h 473869"/>
                    <a:gd name="connsiteX10" fmla="*/ 45244 w 559594"/>
                    <a:gd name="connsiteY10" fmla="*/ 297657 h 473869"/>
                    <a:gd name="connsiteX11" fmla="*/ 16668 w 559594"/>
                    <a:gd name="connsiteY11" fmla="*/ 230982 h 473869"/>
                    <a:gd name="connsiteX12" fmla="*/ 0 w 559594"/>
                    <a:gd name="connsiteY12" fmla="*/ 157163 h 473869"/>
                    <a:gd name="connsiteX13" fmla="*/ 59532 w 559594"/>
                    <a:gd name="connsiteY13" fmla="*/ 78582 h 473869"/>
                    <a:gd name="connsiteX0" fmla="*/ 59532 w 559594"/>
                    <a:gd name="connsiteY0" fmla="*/ 80963 h 476250"/>
                    <a:gd name="connsiteX1" fmla="*/ 80963 w 559594"/>
                    <a:gd name="connsiteY1" fmla="*/ 207169 h 476250"/>
                    <a:gd name="connsiteX2" fmla="*/ 200025 w 559594"/>
                    <a:gd name="connsiteY2" fmla="*/ 435769 h 476250"/>
                    <a:gd name="connsiteX3" fmla="*/ 461963 w 559594"/>
                    <a:gd name="connsiteY3" fmla="*/ 180975 h 476250"/>
                    <a:gd name="connsiteX4" fmla="*/ 509588 w 559594"/>
                    <a:gd name="connsiteY4" fmla="*/ 83344 h 476250"/>
                    <a:gd name="connsiteX5" fmla="*/ 481013 w 559594"/>
                    <a:gd name="connsiteY5" fmla="*/ 0 h 476250"/>
                    <a:gd name="connsiteX6" fmla="*/ 559594 w 559594"/>
                    <a:gd name="connsiteY6" fmla="*/ 47625 h 476250"/>
                    <a:gd name="connsiteX7" fmla="*/ 533400 w 559594"/>
                    <a:gd name="connsiteY7" fmla="*/ 192881 h 476250"/>
                    <a:gd name="connsiteX8" fmla="*/ 340519 w 559594"/>
                    <a:gd name="connsiteY8" fmla="*/ 476250 h 476250"/>
                    <a:gd name="connsiteX9" fmla="*/ 116682 w 559594"/>
                    <a:gd name="connsiteY9" fmla="*/ 476250 h 476250"/>
                    <a:gd name="connsiteX10" fmla="*/ 45244 w 559594"/>
                    <a:gd name="connsiteY10" fmla="*/ 300038 h 476250"/>
                    <a:gd name="connsiteX11" fmla="*/ 16668 w 559594"/>
                    <a:gd name="connsiteY11" fmla="*/ 233363 h 476250"/>
                    <a:gd name="connsiteX12" fmla="*/ 0 w 559594"/>
                    <a:gd name="connsiteY12" fmla="*/ 159544 h 476250"/>
                    <a:gd name="connsiteX13" fmla="*/ 59532 w 559594"/>
                    <a:gd name="connsiteY13" fmla="*/ 80963 h 476250"/>
                    <a:gd name="connsiteX0" fmla="*/ 59532 w 559594"/>
                    <a:gd name="connsiteY0" fmla="*/ 80963 h 476250"/>
                    <a:gd name="connsiteX1" fmla="*/ 80963 w 559594"/>
                    <a:gd name="connsiteY1" fmla="*/ 207169 h 476250"/>
                    <a:gd name="connsiteX2" fmla="*/ 200025 w 559594"/>
                    <a:gd name="connsiteY2" fmla="*/ 435769 h 476250"/>
                    <a:gd name="connsiteX3" fmla="*/ 461963 w 559594"/>
                    <a:gd name="connsiteY3" fmla="*/ 180975 h 476250"/>
                    <a:gd name="connsiteX4" fmla="*/ 502445 w 559594"/>
                    <a:gd name="connsiteY4" fmla="*/ 85725 h 476250"/>
                    <a:gd name="connsiteX5" fmla="*/ 481013 w 559594"/>
                    <a:gd name="connsiteY5" fmla="*/ 0 h 476250"/>
                    <a:gd name="connsiteX6" fmla="*/ 559594 w 559594"/>
                    <a:gd name="connsiteY6" fmla="*/ 47625 h 476250"/>
                    <a:gd name="connsiteX7" fmla="*/ 533400 w 559594"/>
                    <a:gd name="connsiteY7" fmla="*/ 192881 h 476250"/>
                    <a:gd name="connsiteX8" fmla="*/ 340519 w 559594"/>
                    <a:gd name="connsiteY8" fmla="*/ 476250 h 476250"/>
                    <a:gd name="connsiteX9" fmla="*/ 116682 w 559594"/>
                    <a:gd name="connsiteY9" fmla="*/ 476250 h 476250"/>
                    <a:gd name="connsiteX10" fmla="*/ 45244 w 559594"/>
                    <a:gd name="connsiteY10" fmla="*/ 300038 h 476250"/>
                    <a:gd name="connsiteX11" fmla="*/ 16668 w 559594"/>
                    <a:gd name="connsiteY11" fmla="*/ 233363 h 476250"/>
                    <a:gd name="connsiteX12" fmla="*/ 0 w 559594"/>
                    <a:gd name="connsiteY12" fmla="*/ 159544 h 476250"/>
                    <a:gd name="connsiteX13" fmla="*/ 59532 w 559594"/>
                    <a:gd name="connsiteY13" fmla="*/ 80963 h 476250"/>
                    <a:gd name="connsiteX0" fmla="*/ 59532 w 559594"/>
                    <a:gd name="connsiteY0" fmla="*/ 92869 h 488156"/>
                    <a:gd name="connsiteX1" fmla="*/ 80963 w 559594"/>
                    <a:gd name="connsiteY1" fmla="*/ 219075 h 488156"/>
                    <a:gd name="connsiteX2" fmla="*/ 200025 w 559594"/>
                    <a:gd name="connsiteY2" fmla="*/ 447675 h 488156"/>
                    <a:gd name="connsiteX3" fmla="*/ 461963 w 559594"/>
                    <a:gd name="connsiteY3" fmla="*/ 192881 h 488156"/>
                    <a:gd name="connsiteX4" fmla="*/ 502445 w 559594"/>
                    <a:gd name="connsiteY4" fmla="*/ 97631 h 488156"/>
                    <a:gd name="connsiteX5" fmla="*/ 483395 w 559594"/>
                    <a:gd name="connsiteY5" fmla="*/ 0 h 488156"/>
                    <a:gd name="connsiteX6" fmla="*/ 559594 w 559594"/>
                    <a:gd name="connsiteY6" fmla="*/ 59531 h 488156"/>
                    <a:gd name="connsiteX7" fmla="*/ 533400 w 559594"/>
                    <a:gd name="connsiteY7" fmla="*/ 204787 h 488156"/>
                    <a:gd name="connsiteX8" fmla="*/ 340519 w 559594"/>
                    <a:gd name="connsiteY8" fmla="*/ 488156 h 488156"/>
                    <a:gd name="connsiteX9" fmla="*/ 116682 w 559594"/>
                    <a:gd name="connsiteY9" fmla="*/ 488156 h 488156"/>
                    <a:gd name="connsiteX10" fmla="*/ 45244 w 559594"/>
                    <a:gd name="connsiteY10" fmla="*/ 311944 h 488156"/>
                    <a:gd name="connsiteX11" fmla="*/ 16668 w 559594"/>
                    <a:gd name="connsiteY11" fmla="*/ 245269 h 488156"/>
                    <a:gd name="connsiteX12" fmla="*/ 0 w 559594"/>
                    <a:gd name="connsiteY12" fmla="*/ 171450 h 488156"/>
                    <a:gd name="connsiteX13" fmla="*/ 59532 w 559594"/>
                    <a:gd name="connsiteY13" fmla="*/ 92869 h 488156"/>
                    <a:gd name="connsiteX0" fmla="*/ 59532 w 559594"/>
                    <a:gd name="connsiteY0" fmla="*/ 92869 h 488156"/>
                    <a:gd name="connsiteX1" fmla="*/ 80963 w 559594"/>
                    <a:gd name="connsiteY1" fmla="*/ 219075 h 488156"/>
                    <a:gd name="connsiteX2" fmla="*/ 200025 w 559594"/>
                    <a:gd name="connsiteY2" fmla="*/ 447675 h 488156"/>
                    <a:gd name="connsiteX3" fmla="*/ 461963 w 559594"/>
                    <a:gd name="connsiteY3" fmla="*/ 192881 h 488156"/>
                    <a:gd name="connsiteX4" fmla="*/ 502445 w 559594"/>
                    <a:gd name="connsiteY4" fmla="*/ 97631 h 488156"/>
                    <a:gd name="connsiteX5" fmla="*/ 483395 w 559594"/>
                    <a:gd name="connsiteY5" fmla="*/ 0 h 488156"/>
                    <a:gd name="connsiteX6" fmla="*/ 559594 w 559594"/>
                    <a:gd name="connsiteY6" fmla="*/ 42862 h 488156"/>
                    <a:gd name="connsiteX7" fmla="*/ 533400 w 559594"/>
                    <a:gd name="connsiteY7" fmla="*/ 204787 h 488156"/>
                    <a:gd name="connsiteX8" fmla="*/ 340519 w 559594"/>
                    <a:gd name="connsiteY8" fmla="*/ 488156 h 488156"/>
                    <a:gd name="connsiteX9" fmla="*/ 116682 w 559594"/>
                    <a:gd name="connsiteY9" fmla="*/ 488156 h 488156"/>
                    <a:gd name="connsiteX10" fmla="*/ 45244 w 559594"/>
                    <a:gd name="connsiteY10" fmla="*/ 311944 h 488156"/>
                    <a:gd name="connsiteX11" fmla="*/ 16668 w 559594"/>
                    <a:gd name="connsiteY11" fmla="*/ 245269 h 488156"/>
                    <a:gd name="connsiteX12" fmla="*/ 0 w 559594"/>
                    <a:gd name="connsiteY12" fmla="*/ 171450 h 488156"/>
                    <a:gd name="connsiteX13" fmla="*/ 59532 w 559594"/>
                    <a:gd name="connsiteY13" fmla="*/ 92869 h 488156"/>
                    <a:gd name="connsiteX0" fmla="*/ 59532 w 559594"/>
                    <a:gd name="connsiteY0" fmla="*/ 92869 h 488156"/>
                    <a:gd name="connsiteX1" fmla="*/ 80963 w 559594"/>
                    <a:gd name="connsiteY1" fmla="*/ 219075 h 488156"/>
                    <a:gd name="connsiteX2" fmla="*/ 200025 w 559594"/>
                    <a:gd name="connsiteY2" fmla="*/ 447675 h 488156"/>
                    <a:gd name="connsiteX3" fmla="*/ 461963 w 559594"/>
                    <a:gd name="connsiteY3" fmla="*/ 192881 h 488156"/>
                    <a:gd name="connsiteX4" fmla="*/ 502445 w 559594"/>
                    <a:gd name="connsiteY4" fmla="*/ 97631 h 488156"/>
                    <a:gd name="connsiteX5" fmla="*/ 483395 w 559594"/>
                    <a:gd name="connsiteY5" fmla="*/ 0 h 488156"/>
                    <a:gd name="connsiteX6" fmla="*/ 559594 w 559594"/>
                    <a:gd name="connsiteY6" fmla="*/ 42862 h 488156"/>
                    <a:gd name="connsiteX7" fmla="*/ 535782 w 559594"/>
                    <a:gd name="connsiteY7" fmla="*/ 211930 h 488156"/>
                    <a:gd name="connsiteX8" fmla="*/ 340519 w 559594"/>
                    <a:gd name="connsiteY8" fmla="*/ 488156 h 488156"/>
                    <a:gd name="connsiteX9" fmla="*/ 116682 w 559594"/>
                    <a:gd name="connsiteY9" fmla="*/ 488156 h 488156"/>
                    <a:gd name="connsiteX10" fmla="*/ 45244 w 559594"/>
                    <a:gd name="connsiteY10" fmla="*/ 311944 h 488156"/>
                    <a:gd name="connsiteX11" fmla="*/ 16668 w 559594"/>
                    <a:gd name="connsiteY11" fmla="*/ 245269 h 488156"/>
                    <a:gd name="connsiteX12" fmla="*/ 0 w 559594"/>
                    <a:gd name="connsiteY12" fmla="*/ 171450 h 488156"/>
                    <a:gd name="connsiteX13" fmla="*/ 59532 w 559594"/>
                    <a:gd name="connsiteY13" fmla="*/ 92869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59594" h="488156">
                      <a:moveTo>
                        <a:pt x="59532" y="92869"/>
                      </a:moveTo>
                      <a:lnTo>
                        <a:pt x="80963" y="219075"/>
                      </a:lnTo>
                      <a:lnTo>
                        <a:pt x="200025" y="447675"/>
                      </a:lnTo>
                      <a:lnTo>
                        <a:pt x="461963" y="192881"/>
                      </a:lnTo>
                      <a:lnTo>
                        <a:pt x="502445" y="97631"/>
                      </a:lnTo>
                      <a:lnTo>
                        <a:pt x="483395" y="0"/>
                      </a:lnTo>
                      <a:lnTo>
                        <a:pt x="559594" y="42862"/>
                      </a:lnTo>
                      <a:lnTo>
                        <a:pt x="535782" y="211930"/>
                      </a:lnTo>
                      <a:lnTo>
                        <a:pt x="340519" y="488156"/>
                      </a:lnTo>
                      <a:lnTo>
                        <a:pt x="116682" y="488156"/>
                      </a:lnTo>
                      <a:lnTo>
                        <a:pt x="45244" y="311944"/>
                      </a:lnTo>
                      <a:lnTo>
                        <a:pt x="16668" y="245269"/>
                      </a:lnTo>
                      <a:cubicBezTo>
                        <a:pt x="-794" y="218282"/>
                        <a:pt x="5556" y="196056"/>
                        <a:pt x="0" y="171450"/>
                      </a:cubicBezTo>
                      <a:lnTo>
                        <a:pt x="59532" y="92869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07478E02-0843-212A-98B4-97F624241040}"/>
                  </a:ext>
                </a:extLst>
              </p:cNvPr>
              <p:cNvSpPr/>
              <p:nvPr/>
            </p:nvSpPr>
            <p:spPr>
              <a:xfrm>
                <a:off x="3847804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20" name="グループ化 319">
              <a:extLst>
                <a:ext uri="{FF2B5EF4-FFF2-40B4-BE49-F238E27FC236}">
                  <a16:creationId xmlns:a16="http://schemas.microsoft.com/office/drawing/2014/main" id="{DF0294B7-B455-2C56-8C32-3BD47011F02A}"/>
                </a:ext>
              </a:extLst>
            </p:cNvPr>
            <p:cNvGrpSpPr/>
            <p:nvPr/>
          </p:nvGrpSpPr>
          <p:grpSpPr>
            <a:xfrm>
              <a:off x="4150435" y="5562228"/>
              <a:ext cx="1472828" cy="724272"/>
              <a:chOff x="6811226" y="4434124"/>
              <a:chExt cx="2711659" cy="1333475"/>
            </a:xfrm>
          </p:grpSpPr>
          <p:sp>
            <p:nvSpPr>
              <p:cNvPr id="322" name="正方形/長方形 321">
                <a:extLst>
                  <a:ext uri="{FF2B5EF4-FFF2-40B4-BE49-F238E27FC236}">
                    <a16:creationId xmlns:a16="http://schemas.microsoft.com/office/drawing/2014/main" id="{087931B3-7339-02C3-0EBE-9EB1AFB17E42}"/>
                  </a:ext>
                </a:extLst>
              </p:cNvPr>
              <p:cNvSpPr/>
              <p:nvPr/>
            </p:nvSpPr>
            <p:spPr>
              <a:xfrm>
                <a:off x="6811226" y="4434124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四角形: 角を丸くする 322">
                <a:extLst>
                  <a:ext uri="{FF2B5EF4-FFF2-40B4-BE49-F238E27FC236}">
                    <a16:creationId xmlns:a16="http://schemas.microsoft.com/office/drawing/2014/main" id="{C56E5B5B-0BC4-E8FC-FEB2-99748B95B212}"/>
                  </a:ext>
                </a:extLst>
              </p:cNvPr>
              <p:cNvSpPr/>
              <p:nvPr/>
            </p:nvSpPr>
            <p:spPr>
              <a:xfrm>
                <a:off x="6912999" y="4542294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F1A3E896-B028-08AC-DEA1-B8B496C71BB6}"/>
                  </a:ext>
                </a:extLst>
              </p:cNvPr>
              <p:cNvSpPr/>
              <p:nvPr/>
            </p:nvSpPr>
            <p:spPr>
              <a:xfrm>
                <a:off x="7270605" y="4853916"/>
                <a:ext cx="1042864" cy="52094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25" name="グループ化 324">
                <a:extLst>
                  <a:ext uri="{FF2B5EF4-FFF2-40B4-BE49-F238E27FC236}">
                    <a16:creationId xmlns:a16="http://schemas.microsoft.com/office/drawing/2014/main" id="{8EB3A9CE-AD71-273F-18FB-AB1CE2D61B18}"/>
                  </a:ext>
                </a:extLst>
              </p:cNvPr>
              <p:cNvGrpSpPr/>
              <p:nvPr/>
            </p:nvGrpSpPr>
            <p:grpSpPr>
              <a:xfrm>
                <a:off x="8305103" y="4586690"/>
                <a:ext cx="1029966" cy="1076690"/>
                <a:chOff x="8452867" y="4586690"/>
                <a:chExt cx="882202" cy="922223"/>
              </a:xfrm>
            </p:grpSpPr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1F475AD-97AC-3F50-9202-959FFEB73F1D}"/>
                    </a:ext>
                  </a:extLst>
                </p:cNvPr>
                <p:cNvSpPr/>
                <p:nvPr/>
              </p:nvSpPr>
              <p:spPr>
                <a:xfrm>
                  <a:off x="8642113" y="4586690"/>
                  <a:ext cx="459790" cy="468910"/>
                </a:xfrm>
                <a:custGeom>
                  <a:avLst/>
                  <a:gdLst>
                    <a:gd name="connsiteX0" fmla="*/ 251002 w 629223"/>
                    <a:gd name="connsiteY0" fmla="*/ 0 h 641703"/>
                    <a:gd name="connsiteX1" fmla="*/ 378222 w 629223"/>
                    <a:gd name="connsiteY1" fmla="*/ 0 h 641703"/>
                    <a:gd name="connsiteX2" fmla="*/ 437841 w 629223"/>
                    <a:gd name="connsiteY2" fmla="*/ 24695 h 641703"/>
                    <a:gd name="connsiteX3" fmla="*/ 450572 w 629223"/>
                    <a:gd name="connsiteY3" fmla="*/ 43577 h 641703"/>
                    <a:gd name="connsiteX4" fmla="*/ 483192 w 629223"/>
                    <a:gd name="connsiteY4" fmla="*/ 53703 h 641703"/>
                    <a:gd name="connsiteX5" fmla="*/ 629223 w 629223"/>
                    <a:gd name="connsiteY5" fmla="*/ 274013 h 641703"/>
                    <a:gd name="connsiteX6" fmla="*/ 629223 w 629223"/>
                    <a:gd name="connsiteY6" fmla="*/ 402603 h 641703"/>
                    <a:gd name="connsiteX7" fmla="*/ 390123 w 629223"/>
                    <a:gd name="connsiteY7" fmla="*/ 641703 h 641703"/>
                    <a:gd name="connsiteX8" fmla="*/ 239100 w 629223"/>
                    <a:gd name="connsiteY8" fmla="*/ 641703 h 641703"/>
                    <a:gd name="connsiteX9" fmla="*/ 0 w 629223"/>
                    <a:gd name="connsiteY9" fmla="*/ 402603 h 641703"/>
                    <a:gd name="connsiteX10" fmla="*/ 0 w 629223"/>
                    <a:gd name="connsiteY10" fmla="*/ 274013 h 641703"/>
                    <a:gd name="connsiteX11" fmla="*/ 146031 w 629223"/>
                    <a:gd name="connsiteY11" fmla="*/ 53703 h 641703"/>
                    <a:gd name="connsiteX12" fmla="*/ 178653 w 629223"/>
                    <a:gd name="connsiteY12" fmla="*/ 43577 h 641703"/>
                    <a:gd name="connsiteX13" fmla="*/ 191383 w 629223"/>
                    <a:gd name="connsiteY13" fmla="*/ 24695 h 641703"/>
                    <a:gd name="connsiteX14" fmla="*/ 251002 w 629223"/>
                    <a:gd name="connsiteY14" fmla="*/ 0 h 641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29223" h="641703">
                      <a:moveTo>
                        <a:pt x="251002" y="0"/>
                      </a:moveTo>
                      <a:lnTo>
                        <a:pt x="378222" y="0"/>
                      </a:lnTo>
                      <a:cubicBezTo>
                        <a:pt x="401505" y="0"/>
                        <a:pt x="422583" y="9438"/>
                        <a:pt x="437841" y="24695"/>
                      </a:cubicBezTo>
                      <a:lnTo>
                        <a:pt x="450572" y="43577"/>
                      </a:lnTo>
                      <a:lnTo>
                        <a:pt x="483192" y="53703"/>
                      </a:lnTo>
                      <a:cubicBezTo>
                        <a:pt x="569008" y="90000"/>
                        <a:pt x="629223" y="174975"/>
                        <a:pt x="629223" y="274013"/>
                      </a:cubicBezTo>
                      <a:lnTo>
                        <a:pt x="629223" y="402603"/>
                      </a:lnTo>
                      <a:cubicBezTo>
                        <a:pt x="629223" y="534654"/>
                        <a:pt x="522174" y="641703"/>
                        <a:pt x="390123" y="641703"/>
                      </a:cubicBezTo>
                      <a:lnTo>
                        <a:pt x="239100" y="641703"/>
                      </a:lnTo>
                      <a:cubicBezTo>
                        <a:pt x="107049" y="641703"/>
                        <a:pt x="0" y="534654"/>
                        <a:pt x="0" y="402603"/>
                      </a:cubicBezTo>
                      <a:lnTo>
                        <a:pt x="0" y="274013"/>
                      </a:lnTo>
                      <a:cubicBezTo>
                        <a:pt x="0" y="174975"/>
                        <a:pt x="60215" y="90000"/>
                        <a:pt x="146031" y="53703"/>
                      </a:cubicBezTo>
                      <a:lnTo>
                        <a:pt x="178653" y="43577"/>
                      </a:lnTo>
                      <a:lnTo>
                        <a:pt x="191383" y="24695"/>
                      </a:lnTo>
                      <a:cubicBezTo>
                        <a:pt x="206641" y="9438"/>
                        <a:pt x="227720" y="0"/>
                        <a:pt x="25100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420D6976-2089-43A6-209E-BE1FC5BB3C10}"/>
                    </a:ext>
                  </a:extLst>
                </p:cNvPr>
                <p:cNvSpPr/>
                <p:nvPr/>
              </p:nvSpPr>
              <p:spPr>
                <a:xfrm>
                  <a:off x="8452867" y="5094782"/>
                  <a:ext cx="882202" cy="414131"/>
                </a:xfrm>
                <a:custGeom>
                  <a:avLst/>
                  <a:gdLst>
                    <a:gd name="connsiteX0" fmla="*/ 0 w 1207293"/>
                    <a:gd name="connsiteY0" fmla="*/ 414338 h 566738"/>
                    <a:gd name="connsiteX1" fmla="*/ 0 w 1207293"/>
                    <a:gd name="connsiteY1" fmla="*/ 414338 h 566738"/>
                    <a:gd name="connsiteX2" fmla="*/ 216693 w 1207293"/>
                    <a:gd name="connsiteY2" fmla="*/ 566738 h 566738"/>
                    <a:gd name="connsiteX3" fmla="*/ 988218 w 1207293"/>
                    <a:gd name="connsiteY3" fmla="*/ 566738 h 566738"/>
                    <a:gd name="connsiteX4" fmla="*/ 1207293 w 1207293"/>
                    <a:gd name="connsiteY4" fmla="*/ 347663 h 566738"/>
                    <a:gd name="connsiteX5" fmla="*/ 966787 w 1207293"/>
                    <a:gd name="connsiteY5" fmla="*/ 269081 h 566738"/>
                    <a:gd name="connsiteX6" fmla="*/ 831056 w 1207293"/>
                    <a:gd name="connsiteY6" fmla="*/ 107156 h 566738"/>
                    <a:gd name="connsiteX7" fmla="*/ 771525 w 1207293"/>
                    <a:gd name="connsiteY7" fmla="*/ 0 h 566738"/>
                    <a:gd name="connsiteX8" fmla="*/ 330993 w 1207293"/>
                    <a:gd name="connsiteY8" fmla="*/ 0 h 566738"/>
                    <a:gd name="connsiteX9" fmla="*/ 319087 w 1207293"/>
                    <a:gd name="connsiteY9" fmla="*/ 133350 h 566738"/>
                    <a:gd name="connsiteX10" fmla="*/ 0 w 1207293"/>
                    <a:gd name="connsiteY10" fmla="*/ 414338 h 566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7293" h="566738">
                      <a:moveTo>
                        <a:pt x="0" y="414338"/>
                      </a:moveTo>
                      <a:lnTo>
                        <a:pt x="0" y="414338"/>
                      </a:lnTo>
                      <a:lnTo>
                        <a:pt x="216693" y="566738"/>
                      </a:lnTo>
                      <a:lnTo>
                        <a:pt x="988218" y="566738"/>
                      </a:lnTo>
                      <a:lnTo>
                        <a:pt x="1207293" y="347663"/>
                      </a:lnTo>
                      <a:lnTo>
                        <a:pt x="966787" y="269081"/>
                      </a:lnTo>
                      <a:lnTo>
                        <a:pt x="831056" y="107156"/>
                      </a:lnTo>
                      <a:lnTo>
                        <a:pt x="771525" y="0"/>
                      </a:lnTo>
                      <a:lnTo>
                        <a:pt x="330993" y="0"/>
                      </a:lnTo>
                      <a:lnTo>
                        <a:pt x="319087" y="133350"/>
                      </a:lnTo>
                      <a:lnTo>
                        <a:pt x="0" y="41433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DEF0B3F6-7252-5732-97F9-8FABEB10751C}"/>
                    </a:ext>
                  </a:extLst>
                </p:cNvPr>
                <p:cNvSpPr/>
                <p:nvPr/>
              </p:nvSpPr>
              <p:spPr>
                <a:xfrm>
                  <a:off x="8687773" y="5141764"/>
                  <a:ext cx="354969" cy="367149"/>
                </a:xfrm>
                <a:custGeom>
                  <a:avLst/>
                  <a:gdLst>
                    <a:gd name="connsiteX0" fmla="*/ 0 w 485775"/>
                    <a:gd name="connsiteY0" fmla="*/ 66675 h 502444"/>
                    <a:gd name="connsiteX1" fmla="*/ 23813 w 485775"/>
                    <a:gd name="connsiteY1" fmla="*/ 433387 h 502444"/>
                    <a:gd name="connsiteX2" fmla="*/ 73819 w 485775"/>
                    <a:gd name="connsiteY2" fmla="*/ 502444 h 502444"/>
                    <a:gd name="connsiteX3" fmla="*/ 104775 w 485775"/>
                    <a:gd name="connsiteY3" fmla="*/ 502444 h 502444"/>
                    <a:gd name="connsiteX4" fmla="*/ 381000 w 485775"/>
                    <a:gd name="connsiteY4" fmla="*/ 183356 h 502444"/>
                    <a:gd name="connsiteX5" fmla="*/ 485775 w 485775"/>
                    <a:gd name="connsiteY5" fmla="*/ 88106 h 502444"/>
                    <a:gd name="connsiteX6" fmla="*/ 461963 w 485775"/>
                    <a:gd name="connsiteY6" fmla="*/ 0 h 502444"/>
                    <a:gd name="connsiteX7" fmla="*/ 0 w 485775"/>
                    <a:gd name="connsiteY7" fmla="*/ 66675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775" h="502444">
                      <a:moveTo>
                        <a:pt x="0" y="66675"/>
                      </a:moveTo>
                      <a:lnTo>
                        <a:pt x="23813" y="433387"/>
                      </a:lnTo>
                      <a:lnTo>
                        <a:pt x="73819" y="502444"/>
                      </a:lnTo>
                      <a:lnTo>
                        <a:pt x="104775" y="502444"/>
                      </a:lnTo>
                      <a:lnTo>
                        <a:pt x="381000" y="183356"/>
                      </a:lnTo>
                      <a:lnTo>
                        <a:pt x="485775" y="88106"/>
                      </a:lnTo>
                      <a:lnTo>
                        <a:pt x="461963" y="0"/>
                      </a:lnTo>
                      <a:lnTo>
                        <a:pt x="0" y="66675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D2B66010-388C-2BC3-980D-5B79CDCB6B57}"/>
                    </a:ext>
                  </a:extLst>
                </p:cNvPr>
                <p:cNvSpPr/>
                <p:nvPr/>
              </p:nvSpPr>
              <p:spPr>
                <a:xfrm>
                  <a:off x="8673852" y="5314028"/>
                  <a:ext cx="252307" cy="116582"/>
                </a:xfrm>
                <a:custGeom>
                  <a:avLst/>
                  <a:gdLst>
                    <a:gd name="connsiteX0" fmla="*/ 0 w 311944"/>
                    <a:gd name="connsiteY0" fmla="*/ 57150 h 154781"/>
                    <a:gd name="connsiteX1" fmla="*/ 183357 w 311944"/>
                    <a:gd name="connsiteY1" fmla="*/ 0 h 154781"/>
                    <a:gd name="connsiteX2" fmla="*/ 311944 w 311944"/>
                    <a:gd name="connsiteY2" fmla="*/ 33337 h 154781"/>
                    <a:gd name="connsiteX3" fmla="*/ 300038 w 311944"/>
                    <a:gd name="connsiteY3" fmla="*/ 140493 h 154781"/>
                    <a:gd name="connsiteX4" fmla="*/ 209550 w 311944"/>
                    <a:gd name="connsiteY4" fmla="*/ 107156 h 154781"/>
                    <a:gd name="connsiteX5" fmla="*/ 128588 w 311944"/>
                    <a:gd name="connsiteY5" fmla="*/ 107156 h 154781"/>
                    <a:gd name="connsiteX6" fmla="*/ 23813 w 311944"/>
                    <a:gd name="connsiteY6" fmla="*/ 154781 h 154781"/>
                    <a:gd name="connsiteX7" fmla="*/ 0 w 311944"/>
                    <a:gd name="connsiteY7" fmla="*/ 57150 h 15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1944" h="154781">
                      <a:moveTo>
                        <a:pt x="0" y="57150"/>
                      </a:moveTo>
                      <a:lnTo>
                        <a:pt x="183357" y="0"/>
                      </a:lnTo>
                      <a:lnTo>
                        <a:pt x="311944" y="33337"/>
                      </a:lnTo>
                      <a:lnTo>
                        <a:pt x="300038" y="140493"/>
                      </a:lnTo>
                      <a:lnTo>
                        <a:pt x="209550" y="107156"/>
                      </a:lnTo>
                      <a:lnTo>
                        <a:pt x="128588" y="107156"/>
                      </a:lnTo>
                      <a:lnTo>
                        <a:pt x="23813" y="154781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04BB1A5A-9B13-89C1-88CD-6BE56BA0A807}"/>
                    </a:ext>
                  </a:extLst>
                </p:cNvPr>
                <p:cNvSpPr/>
                <p:nvPr/>
              </p:nvSpPr>
              <p:spPr>
                <a:xfrm>
                  <a:off x="8623861" y="4690641"/>
                  <a:ext cx="489788" cy="626867"/>
                </a:xfrm>
                <a:custGeom>
                  <a:avLst/>
                  <a:gdLst>
                    <a:gd name="connsiteX0" fmla="*/ 203901 w 670275"/>
                    <a:gd name="connsiteY0" fmla="*/ 0 h 857868"/>
                    <a:gd name="connsiteX1" fmla="*/ 428971 w 670275"/>
                    <a:gd name="connsiteY1" fmla="*/ 0 h 857868"/>
                    <a:gd name="connsiteX2" fmla="*/ 608735 w 670275"/>
                    <a:gd name="connsiteY2" fmla="*/ 179764 h 857868"/>
                    <a:gd name="connsiteX3" fmla="*/ 608735 w 670275"/>
                    <a:gd name="connsiteY3" fmla="*/ 278754 h 857868"/>
                    <a:gd name="connsiteX4" fmla="*/ 618140 w 670275"/>
                    <a:gd name="connsiteY4" fmla="*/ 278754 h 857868"/>
                    <a:gd name="connsiteX5" fmla="*/ 670275 w 670275"/>
                    <a:gd name="connsiteY5" fmla="*/ 330889 h 857868"/>
                    <a:gd name="connsiteX6" fmla="*/ 670275 w 670275"/>
                    <a:gd name="connsiteY6" fmla="*/ 441522 h 857868"/>
                    <a:gd name="connsiteX7" fmla="*/ 608735 w 670275"/>
                    <a:gd name="connsiteY7" fmla="*/ 503062 h 857868"/>
                    <a:gd name="connsiteX8" fmla="*/ 607831 w 670275"/>
                    <a:gd name="connsiteY8" fmla="*/ 502880 h 857868"/>
                    <a:gd name="connsiteX9" fmla="*/ 604972 w 670275"/>
                    <a:gd name="connsiteY9" fmla="*/ 531246 h 857868"/>
                    <a:gd name="connsiteX10" fmla="*/ 487190 w 670275"/>
                    <a:gd name="connsiteY10" fmla="*/ 667910 h 857868"/>
                    <a:gd name="connsiteX11" fmla="*/ 485460 w 670275"/>
                    <a:gd name="connsiteY11" fmla="*/ 668215 h 857868"/>
                    <a:gd name="connsiteX12" fmla="*/ 266057 w 670275"/>
                    <a:gd name="connsiteY12" fmla="*/ 857868 h 857868"/>
                    <a:gd name="connsiteX13" fmla="*/ 89845 w 670275"/>
                    <a:gd name="connsiteY13" fmla="*/ 703087 h 857868"/>
                    <a:gd name="connsiteX14" fmla="*/ 92590 w 670275"/>
                    <a:gd name="connsiteY14" fmla="*/ 634468 h 857868"/>
                    <a:gd name="connsiteX15" fmla="*/ 78392 w 670275"/>
                    <a:gd name="connsiteY15" fmla="*/ 624896 h 857868"/>
                    <a:gd name="connsiteX16" fmla="*/ 24137 w 670275"/>
                    <a:gd name="connsiteY16" fmla="*/ 493914 h 857868"/>
                    <a:gd name="connsiteX17" fmla="*/ 24137 w 670275"/>
                    <a:gd name="connsiteY17" fmla="*/ 407826 h 857868"/>
                    <a:gd name="connsiteX18" fmla="*/ 12111 w 670275"/>
                    <a:gd name="connsiteY18" fmla="*/ 402845 h 857868"/>
                    <a:gd name="connsiteX19" fmla="*/ 0 w 670275"/>
                    <a:gd name="connsiteY19" fmla="*/ 373605 h 857868"/>
                    <a:gd name="connsiteX20" fmla="*/ 0 w 670275"/>
                    <a:gd name="connsiteY20" fmla="*/ 301607 h 857868"/>
                    <a:gd name="connsiteX21" fmla="*/ 10261 w 670275"/>
                    <a:gd name="connsiteY21" fmla="*/ 276837 h 857868"/>
                    <a:gd name="connsiteX22" fmla="*/ 24137 w 670275"/>
                    <a:gd name="connsiteY22" fmla="*/ 271089 h 857868"/>
                    <a:gd name="connsiteX23" fmla="*/ 24137 w 670275"/>
                    <a:gd name="connsiteY23" fmla="*/ 179764 h 857868"/>
                    <a:gd name="connsiteX24" fmla="*/ 203901 w 670275"/>
                    <a:gd name="connsiteY24" fmla="*/ 0 h 857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70275" h="857868">
                      <a:moveTo>
                        <a:pt x="203901" y="0"/>
                      </a:moveTo>
                      <a:lnTo>
                        <a:pt x="428971" y="0"/>
                      </a:lnTo>
                      <a:cubicBezTo>
                        <a:pt x="528252" y="0"/>
                        <a:pt x="608735" y="80483"/>
                        <a:pt x="608735" y="179764"/>
                      </a:cubicBezTo>
                      <a:lnTo>
                        <a:pt x="608735" y="278754"/>
                      </a:lnTo>
                      <a:lnTo>
                        <a:pt x="618140" y="278754"/>
                      </a:lnTo>
                      <a:cubicBezTo>
                        <a:pt x="646933" y="278754"/>
                        <a:pt x="670275" y="302096"/>
                        <a:pt x="670275" y="330889"/>
                      </a:cubicBezTo>
                      <a:lnTo>
                        <a:pt x="670275" y="441522"/>
                      </a:lnTo>
                      <a:cubicBezTo>
                        <a:pt x="670275" y="475510"/>
                        <a:pt x="642723" y="503062"/>
                        <a:pt x="608735" y="503062"/>
                      </a:cubicBezTo>
                      <a:lnTo>
                        <a:pt x="607831" y="502880"/>
                      </a:lnTo>
                      <a:lnTo>
                        <a:pt x="604972" y="531246"/>
                      </a:lnTo>
                      <a:cubicBezTo>
                        <a:pt x="592017" y="594553"/>
                        <a:pt x="546768" y="646096"/>
                        <a:pt x="487190" y="667910"/>
                      </a:cubicBezTo>
                      <a:lnTo>
                        <a:pt x="485460" y="668215"/>
                      </a:lnTo>
                      <a:lnTo>
                        <a:pt x="266057" y="857868"/>
                      </a:lnTo>
                      <a:lnTo>
                        <a:pt x="89845" y="703087"/>
                      </a:lnTo>
                      <a:lnTo>
                        <a:pt x="92590" y="634468"/>
                      </a:lnTo>
                      <a:lnTo>
                        <a:pt x="78392" y="624896"/>
                      </a:lnTo>
                      <a:cubicBezTo>
                        <a:pt x="44870" y="591375"/>
                        <a:pt x="24137" y="545066"/>
                        <a:pt x="24137" y="493914"/>
                      </a:cubicBezTo>
                      <a:lnTo>
                        <a:pt x="24137" y="407826"/>
                      </a:lnTo>
                      <a:lnTo>
                        <a:pt x="12111" y="402845"/>
                      </a:lnTo>
                      <a:cubicBezTo>
                        <a:pt x="4628" y="395362"/>
                        <a:pt x="0" y="385024"/>
                        <a:pt x="0" y="373605"/>
                      </a:cubicBezTo>
                      <a:lnTo>
                        <a:pt x="0" y="301607"/>
                      </a:lnTo>
                      <a:cubicBezTo>
                        <a:pt x="0" y="291934"/>
                        <a:pt x="3921" y="283176"/>
                        <a:pt x="10261" y="276837"/>
                      </a:cubicBezTo>
                      <a:lnTo>
                        <a:pt x="24137" y="271089"/>
                      </a:lnTo>
                      <a:lnTo>
                        <a:pt x="24137" y="179764"/>
                      </a:lnTo>
                      <a:cubicBezTo>
                        <a:pt x="24137" y="80483"/>
                        <a:pt x="104620" y="0"/>
                        <a:pt x="20390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A1F14336-CBF9-1F6D-097C-CB9AAE6F0367}"/>
                  </a:ext>
                </a:extLst>
              </p:cNvPr>
              <p:cNvSpPr/>
              <p:nvPr/>
            </p:nvSpPr>
            <p:spPr>
              <a:xfrm>
                <a:off x="6927554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612B4341-6FEC-1345-44DC-FACC036FFB04}"/>
                </a:ext>
              </a:extLst>
            </p:cNvPr>
            <p:cNvSpPr/>
            <p:nvPr/>
          </p:nvSpPr>
          <p:spPr>
            <a:xfrm>
              <a:off x="3773766" y="3797064"/>
              <a:ext cx="2608712" cy="2608713"/>
            </a:xfrm>
            <a:custGeom>
              <a:avLst/>
              <a:gdLst>
                <a:gd name="connsiteX0" fmla="*/ 2550125 w 2608712"/>
                <a:gd name="connsiteY0" fmla="*/ 0 h 2608713"/>
                <a:gd name="connsiteX1" fmla="*/ 2591552 w 2608712"/>
                <a:gd name="connsiteY1" fmla="*/ 17160 h 2608713"/>
                <a:gd name="connsiteX2" fmla="*/ 2591552 w 2608712"/>
                <a:gd name="connsiteY2" fmla="*/ 100015 h 2608713"/>
                <a:gd name="connsiteX3" fmla="*/ 100014 w 2608712"/>
                <a:gd name="connsiteY3" fmla="*/ 2591553 h 2608713"/>
                <a:gd name="connsiteX4" fmla="*/ 17160 w 2608712"/>
                <a:gd name="connsiteY4" fmla="*/ 2591553 h 2608713"/>
                <a:gd name="connsiteX5" fmla="*/ 17160 w 2608712"/>
                <a:gd name="connsiteY5" fmla="*/ 2508698 h 2608713"/>
                <a:gd name="connsiteX6" fmla="*/ 2508698 w 2608712"/>
                <a:gd name="connsiteY6" fmla="*/ 17160 h 2608713"/>
                <a:gd name="connsiteX7" fmla="*/ 2550125 w 2608712"/>
                <a:gd name="connsiteY7" fmla="*/ 0 h 260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8712" h="2608713">
                  <a:moveTo>
                    <a:pt x="2550125" y="0"/>
                  </a:moveTo>
                  <a:cubicBezTo>
                    <a:pt x="2565119" y="0"/>
                    <a:pt x="2580113" y="5720"/>
                    <a:pt x="2591552" y="17160"/>
                  </a:cubicBezTo>
                  <a:cubicBezTo>
                    <a:pt x="2614432" y="40040"/>
                    <a:pt x="2614432" y="77135"/>
                    <a:pt x="2591552" y="100015"/>
                  </a:cubicBezTo>
                  <a:lnTo>
                    <a:pt x="100014" y="2591553"/>
                  </a:lnTo>
                  <a:cubicBezTo>
                    <a:pt x="77134" y="2614433"/>
                    <a:pt x="40040" y="2614433"/>
                    <a:pt x="17160" y="2591553"/>
                  </a:cubicBezTo>
                  <a:cubicBezTo>
                    <a:pt x="-5720" y="2568673"/>
                    <a:pt x="-5720" y="2531578"/>
                    <a:pt x="17160" y="2508698"/>
                  </a:cubicBezTo>
                  <a:lnTo>
                    <a:pt x="2508698" y="17160"/>
                  </a:lnTo>
                  <a:cubicBezTo>
                    <a:pt x="2520138" y="5720"/>
                    <a:pt x="2535132" y="0"/>
                    <a:pt x="2550125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59B0E1E9-1932-72E5-6073-5D0E928D3C42}"/>
              </a:ext>
            </a:extLst>
          </p:cNvPr>
          <p:cNvGrpSpPr/>
          <p:nvPr/>
        </p:nvGrpSpPr>
        <p:grpSpPr>
          <a:xfrm>
            <a:off x="6791718" y="3731653"/>
            <a:ext cx="2736304" cy="2736304"/>
            <a:chOff x="6791718" y="3731653"/>
            <a:chExt cx="2736304" cy="2736304"/>
          </a:xfrm>
        </p:grpSpPr>
        <p:sp>
          <p:nvSpPr>
            <p:cNvPr id="351" name="四角形: 角を丸くする 350">
              <a:extLst>
                <a:ext uri="{FF2B5EF4-FFF2-40B4-BE49-F238E27FC236}">
                  <a16:creationId xmlns:a16="http://schemas.microsoft.com/office/drawing/2014/main" id="{CCB38B0B-D9AC-0DCC-DC9F-DD8DF90B00C0}"/>
                </a:ext>
              </a:extLst>
            </p:cNvPr>
            <p:cNvSpPr/>
            <p:nvPr/>
          </p:nvSpPr>
          <p:spPr>
            <a:xfrm>
              <a:off x="6863465" y="3780387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AA00D1D5-6458-575E-0E58-EE0551FFC21E}"/>
                </a:ext>
              </a:extLst>
            </p:cNvPr>
            <p:cNvSpPr/>
            <p:nvPr/>
          </p:nvSpPr>
          <p:spPr>
            <a:xfrm>
              <a:off x="6791718" y="3731653"/>
              <a:ext cx="2736304" cy="2736304"/>
            </a:xfrm>
            <a:custGeom>
              <a:avLst/>
              <a:gdLst>
                <a:gd name="connsiteX0" fmla="*/ 188150 w 2736304"/>
                <a:gd name="connsiteY0" fmla="*/ 93687 h 2736304"/>
                <a:gd name="connsiteX1" fmla="*/ 93687 w 2736304"/>
                <a:gd name="connsiteY1" fmla="*/ 188150 h 2736304"/>
                <a:gd name="connsiteX2" fmla="*/ 93687 w 2736304"/>
                <a:gd name="connsiteY2" fmla="*/ 2548154 h 2736304"/>
                <a:gd name="connsiteX3" fmla="*/ 188150 w 2736304"/>
                <a:gd name="connsiteY3" fmla="*/ 2642617 h 2736304"/>
                <a:gd name="connsiteX4" fmla="*/ 2548154 w 2736304"/>
                <a:gd name="connsiteY4" fmla="*/ 2642617 h 2736304"/>
                <a:gd name="connsiteX5" fmla="*/ 2642617 w 2736304"/>
                <a:gd name="connsiteY5" fmla="*/ 2548154 h 2736304"/>
                <a:gd name="connsiteX6" fmla="*/ 2642617 w 2736304"/>
                <a:gd name="connsiteY6" fmla="*/ 188150 h 2736304"/>
                <a:gd name="connsiteX7" fmla="*/ 2548154 w 2736304"/>
                <a:gd name="connsiteY7" fmla="*/ 93687 h 2736304"/>
                <a:gd name="connsiteX8" fmla="*/ 162755 w 2736304"/>
                <a:gd name="connsiteY8" fmla="*/ 0 h 2736304"/>
                <a:gd name="connsiteX9" fmla="*/ 2573549 w 2736304"/>
                <a:gd name="connsiteY9" fmla="*/ 0 h 2736304"/>
                <a:gd name="connsiteX10" fmla="*/ 2736304 w 2736304"/>
                <a:gd name="connsiteY10" fmla="*/ 162755 h 2736304"/>
                <a:gd name="connsiteX11" fmla="*/ 2736304 w 2736304"/>
                <a:gd name="connsiteY11" fmla="*/ 2573549 h 2736304"/>
                <a:gd name="connsiteX12" fmla="*/ 2573549 w 2736304"/>
                <a:gd name="connsiteY12" fmla="*/ 2736304 h 2736304"/>
                <a:gd name="connsiteX13" fmla="*/ 162755 w 2736304"/>
                <a:gd name="connsiteY13" fmla="*/ 2736304 h 2736304"/>
                <a:gd name="connsiteX14" fmla="*/ 0 w 2736304"/>
                <a:gd name="connsiteY14" fmla="*/ 2573549 h 2736304"/>
                <a:gd name="connsiteX15" fmla="*/ 0 w 2736304"/>
                <a:gd name="connsiteY15" fmla="*/ 162755 h 2736304"/>
                <a:gd name="connsiteX16" fmla="*/ 162755 w 2736304"/>
                <a:gd name="connsiteY16" fmla="*/ 0 h 273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36304" h="2736304">
                  <a:moveTo>
                    <a:pt x="188150" y="93687"/>
                  </a:moveTo>
                  <a:cubicBezTo>
                    <a:pt x="135980" y="93687"/>
                    <a:pt x="93687" y="135980"/>
                    <a:pt x="93687" y="188150"/>
                  </a:cubicBezTo>
                  <a:lnTo>
                    <a:pt x="93687" y="2548154"/>
                  </a:lnTo>
                  <a:cubicBezTo>
                    <a:pt x="93687" y="2600324"/>
                    <a:pt x="135980" y="2642617"/>
                    <a:pt x="188150" y="2642617"/>
                  </a:cubicBezTo>
                  <a:lnTo>
                    <a:pt x="2548154" y="2642617"/>
                  </a:lnTo>
                  <a:cubicBezTo>
                    <a:pt x="2600324" y="2642617"/>
                    <a:pt x="2642617" y="2600324"/>
                    <a:pt x="2642617" y="2548154"/>
                  </a:cubicBezTo>
                  <a:lnTo>
                    <a:pt x="2642617" y="188150"/>
                  </a:lnTo>
                  <a:cubicBezTo>
                    <a:pt x="2642617" y="135980"/>
                    <a:pt x="2600324" y="93687"/>
                    <a:pt x="2548154" y="93687"/>
                  </a:cubicBezTo>
                  <a:close/>
                  <a:moveTo>
                    <a:pt x="162755" y="0"/>
                  </a:moveTo>
                  <a:lnTo>
                    <a:pt x="2573549" y="0"/>
                  </a:lnTo>
                  <a:cubicBezTo>
                    <a:pt x="2663436" y="0"/>
                    <a:pt x="2736304" y="72868"/>
                    <a:pt x="2736304" y="162755"/>
                  </a:cubicBezTo>
                  <a:lnTo>
                    <a:pt x="2736304" y="2573549"/>
                  </a:lnTo>
                  <a:cubicBezTo>
                    <a:pt x="2736304" y="2663436"/>
                    <a:pt x="2663436" y="2736304"/>
                    <a:pt x="2573549" y="2736304"/>
                  </a:cubicBezTo>
                  <a:lnTo>
                    <a:pt x="162755" y="2736304"/>
                  </a:lnTo>
                  <a:cubicBezTo>
                    <a:pt x="72868" y="2736304"/>
                    <a:pt x="0" y="2663436"/>
                    <a:pt x="0" y="2573549"/>
                  </a:cubicBezTo>
                  <a:lnTo>
                    <a:pt x="0" y="162755"/>
                  </a:lnTo>
                  <a:cubicBezTo>
                    <a:pt x="0" y="72868"/>
                    <a:pt x="72868" y="0"/>
                    <a:pt x="16275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1F37CE78-1618-94F1-3A16-80CF9699DB6A}"/>
                </a:ext>
              </a:extLst>
            </p:cNvPr>
            <p:cNvGrpSpPr/>
            <p:nvPr/>
          </p:nvGrpSpPr>
          <p:grpSpPr>
            <a:xfrm>
              <a:off x="6998095" y="3920849"/>
              <a:ext cx="1957062" cy="962397"/>
              <a:chOff x="6811226" y="4434124"/>
              <a:chExt cx="2711659" cy="1333475"/>
            </a:xfrm>
          </p:grpSpPr>
          <p:sp>
            <p:nvSpPr>
              <p:cNvPr id="377" name="正方形/長方形 376">
                <a:extLst>
                  <a:ext uri="{FF2B5EF4-FFF2-40B4-BE49-F238E27FC236}">
                    <a16:creationId xmlns:a16="http://schemas.microsoft.com/office/drawing/2014/main" id="{E2D97163-B3B2-74D9-7D3B-435C705F009D}"/>
                  </a:ext>
                </a:extLst>
              </p:cNvPr>
              <p:cNvSpPr/>
              <p:nvPr/>
            </p:nvSpPr>
            <p:spPr>
              <a:xfrm>
                <a:off x="6811226" y="4434124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四角形: 角を丸くする 377">
                <a:extLst>
                  <a:ext uri="{FF2B5EF4-FFF2-40B4-BE49-F238E27FC236}">
                    <a16:creationId xmlns:a16="http://schemas.microsoft.com/office/drawing/2014/main" id="{0C1FC34D-114F-D854-E029-5F8932214470}"/>
                  </a:ext>
                </a:extLst>
              </p:cNvPr>
              <p:cNvSpPr/>
              <p:nvPr/>
            </p:nvSpPr>
            <p:spPr>
              <a:xfrm>
                <a:off x="6912999" y="4542294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91F387C7-81EC-C5C6-5F54-9A9D4F379402}"/>
                  </a:ext>
                </a:extLst>
              </p:cNvPr>
              <p:cNvSpPr/>
              <p:nvPr/>
            </p:nvSpPr>
            <p:spPr>
              <a:xfrm>
                <a:off x="7270605" y="4853916"/>
                <a:ext cx="1042864" cy="52094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01425A62-FA6C-73F0-57CE-5440367AFD91}"/>
                  </a:ext>
                </a:extLst>
              </p:cNvPr>
              <p:cNvGrpSpPr/>
              <p:nvPr/>
            </p:nvGrpSpPr>
            <p:grpSpPr>
              <a:xfrm>
                <a:off x="8305103" y="4586690"/>
                <a:ext cx="1029966" cy="1076690"/>
                <a:chOff x="8452867" y="4586690"/>
                <a:chExt cx="882202" cy="922223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A86CB1E9-00E6-BDAB-39DA-A048C1D58C62}"/>
                    </a:ext>
                  </a:extLst>
                </p:cNvPr>
                <p:cNvSpPr/>
                <p:nvPr/>
              </p:nvSpPr>
              <p:spPr>
                <a:xfrm>
                  <a:off x="8642113" y="4586690"/>
                  <a:ext cx="459790" cy="468910"/>
                </a:xfrm>
                <a:custGeom>
                  <a:avLst/>
                  <a:gdLst>
                    <a:gd name="connsiteX0" fmla="*/ 251002 w 629223"/>
                    <a:gd name="connsiteY0" fmla="*/ 0 h 641703"/>
                    <a:gd name="connsiteX1" fmla="*/ 378222 w 629223"/>
                    <a:gd name="connsiteY1" fmla="*/ 0 h 641703"/>
                    <a:gd name="connsiteX2" fmla="*/ 437841 w 629223"/>
                    <a:gd name="connsiteY2" fmla="*/ 24695 h 641703"/>
                    <a:gd name="connsiteX3" fmla="*/ 450572 w 629223"/>
                    <a:gd name="connsiteY3" fmla="*/ 43577 h 641703"/>
                    <a:gd name="connsiteX4" fmla="*/ 483192 w 629223"/>
                    <a:gd name="connsiteY4" fmla="*/ 53703 h 641703"/>
                    <a:gd name="connsiteX5" fmla="*/ 629223 w 629223"/>
                    <a:gd name="connsiteY5" fmla="*/ 274013 h 641703"/>
                    <a:gd name="connsiteX6" fmla="*/ 629223 w 629223"/>
                    <a:gd name="connsiteY6" fmla="*/ 402603 h 641703"/>
                    <a:gd name="connsiteX7" fmla="*/ 390123 w 629223"/>
                    <a:gd name="connsiteY7" fmla="*/ 641703 h 641703"/>
                    <a:gd name="connsiteX8" fmla="*/ 239100 w 629223"/>
                    <a:gd name="connsiteY8" fmla="*/ 641703 h 641703"/>
                    <a:gd name="connsiteX9" fmla="*/ 0 w 629223"/>
                    <a:gd name="connsiteY9" fmla="*/ 402603 h 641703"/>
                    <a:gd name="connsiteX10" fmla="*/ 0 w 629223"/>
                    <a:gd name="connsiteY10" fmla="*/ 274013 h 641703"/>
                    <a:gd name="connsiteX11" fmla="*/ 146031 w 629223"/>
                    <a:gd name="connsiteY11" fmla="*/ 53703 h 641703"/>
                    <a:gd name="connsiteX12" fmla="*/ 178653 w 629223"/>
                    <a:gd name="connsiteY12" fmla="*/ 43577 h 641703"/>
                    <a:gd name="connsiteX13" fmla="*/ 191383 w 629223"/>
                    <a:gd name="connsiteY13" fmla="*/ 24695 h 641703"/>
                    <a:gd name="connsiteX14" fmla="*/ 251002 w 629223"/>
                    <a:gd name="connsiteY14" fmla="*/ 0 h 641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29223" h="641703">
                      <a:moveTo>
                        <a:pt x="251002" y="0"/>
                      </a:moveTo>
                      <a:lnTo>
                        <a:pt x="378222" y="0"/>
                      </a:lnTo>
                      <a:cubicBezTo>
                        <a:pt x="401505" y="0"/>
                        <a:pt x="422583" y="9438"/>
                        <a:pt x="437841" y="24695"/>
                      </a:cubicBezTo>
                      <a:lnTo>
                        <a:pt x="450572" y="43577"/>
                      </a:lnTo>
                      <a:lnTo>
                        <a:pt x="483192" y="53703"/>
                      </a:lnTo>
                      <a:cubicBezTo>
                        <a:pt x="569008" y="90000"/>
                        <a:pt x="629223" y="174975"/>
                        <a:pt x="629223" y="274013"/>
                      </a:cubicBezTo>
                      <a:lnTo>
                        <a:pt x="629223" y="402603"/>
                      </a:lnTo>
                      <a:cubicBezTo>
                        <a:pt x="629223" y="534654"/>
                        <a:pt x="522174" y="641703"/>
                        <a:pt x="390123" y="641703"/>
                      </a:cubicBezTo>
                      <a:lnTo>
                        <a:pt x="239100" y="641703"/>
                      </a:lnTo>
                      <a:cubicBezTo>
                        <a:pt x="107049" y="641703"/>
                        <a:pt x="0" y="534654"/>
                        <a:pt x="0" y="402603"/>
                      </a:cubicBezTo>
                      <a:lnTo>
                        <a:pt x="0" y="274013"/>
                      </a:lnTo>
                      <a:cubicBezTo>
                        <a:pt x="0" y="174975"/>
                        <a:pt x="60215" y="90000"/>
                        <a:pt x="146031" y="53703"/>
                      </a:cubicBezTo>
                      <a:lnTo>
                        <a:pt x="178653" y="43577"/>
                      </a:lnTo>
                      <a:lnTo>
                        <a:pt x="191383" y="24695"/>
                      </a:lnTo>
                      <a:cubicBezTo>
                        <a:pt x="206641" y="9438"/>
                        <a:pt x="227720" y="0"/>
                        <a:pt x="25100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CB4E860A-F21C-5690-4733-15B8072093E6}"/>
                    </a:ext>
                  </a:extLst>
                </p:cNvPr>
                <p:cNvSpPr/>
                <p:nvPr/>
              </p:nvSpPr>
              <p:spPr>
                <a:xfrm>
                  <a:off x="8452867" y="5094782"/>
                  <a:ext cx="882202" cy="414131"/>
                </a:xfrm>
                <a:custGeom>
                  <a:avLst/>
                  <a:gdLst>
                    <a:gd name="connsiteX0" fmla="*/ 0 w 1207293"/>
                    <a:gd name="connsiteY0" fmla="*/ 414338 h 566738"/>
                    <a:gd name="connsiteX1" fmla="*/ 0 w 1207293"/>
                    <a:gd name="connsiteY1" fmla="*/ 414338 h 566738"/>
                    <a:gd name="connsiteX2" fmla="*/ 216693 w 1207293"/>
                    <a:gd name="connsiteY2" fmla="*/ 566738 h 566738"/>
                    <a:gd name="connsiteX3" fmla="*/ 988218 w 1207293"/>
                    <a:gd name="connsiteY3" fmla="*/ 566738 h 566738"/>
                    <a:gd name="connsiteX4" fmla="*/ 1207293 w 1207293"/>
                    <a:gd name="connsiteY4" fmla="*/ 347663 h 566738"/>
                    <a:gd name="connsiteX5" fmla="*/ 966787 w 1207293"/>
                    <a:gd name="connsiteY5" fmla="*/ 269081 h 566738"/>
                    <a:gd name="connsiteX6" fmla="*/ 831056 w 1207293"/>
                    <a:gd name="connsiteY6" fmla="*/ 107156 h 566738"/>
                    <a:gd name="connsiteX7" fmla="*/ 771525 w 1207293"/>
                    <a:gd name="connsiteY7" fmla="*/ 0 h 566738"/>
                    <a:gd name="connsiteX8" fmla="*/ 330993 w 1207293"/>
                    <a:gd name="connsiteY8" fmla="*/ 0 h 566738"/>
                    <a:gd name="connsiteX9" fmla="*/ 319087 w 1207293"/>
                    <a:gd name="connsiteY9" fmla="*/ 133350 h 566738"/>
                    <a:gd name="connsiteX10" fmla="*/ 0 w 1207293"/>
                    <a:gd name="connsiteY10" fmla="*/ 414338 h 566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7293" h="566738">
                      <a:moveTo>
                        <a:pt x="0" y="414338"/>
                      </a:moveTo>
                      <a:lnTo>
                        <a:pt x="0" y="414338"/>
                      </a:lnTo>
                      <a:lnTo>
                        <a:pt x="216693" y="566738"/>
                      </a:lnTo>
                      <a:lnTo>
                        <a:pt x="988218" y="566738"/>
                      </a:lnTo>
                      <a:lnTo>
                        <a:pt x="1207293" y="347663"/>
                      </a:lnTo>
                      <a:lnTo>
                        <a:pt x="966787" y="269081"/>
                      </a:lnTo>
                      <a:lnTo>
                        <a:pt x="831056" y="107156"/>
                      </a:lnTo>
                      <a:lnTo>
                        <a:pt x="771525" y="0"/>
                      </a:lnTo>
                      <a:lnTo>
                        <a:pt x="330993" y="0"/>
                      </a:lnTo>
                      <a:lnTo>
                        <a:pt x="319087" y="133350"/>
                      </a:lnTo>
                      <a:lnTo>
                        <a:pt x="0" y="41433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D442CB80-B3DE-4C8D-33F5-59A2EF5C1A88}"/>
                    </a:ext>
                  </a:extLst>
                </p:cNvPr>
                <p:cNvSpPr/>
                <p:nvPr/>
              </p:nvSpPr>
              <p:spPr>
                <a:xfrm>
                  <a:off x="8687773" y="5141764"/>
                  <a:ext cx="354969" cy="367149"/>
                </a:xfrm>
                <a:custGeom>
                  <a:avLst/>
                  <a:gdLst>
                    <a:gd name="connsiteX0" fmla="*/ 0 w 485775"/>
                    <a:gd name="connsiteY0" fmla="*/ 66675 h 502444"/>
                    <a:gd name="connsiteX1" fmla="*/ 23813 w 485775"/>
                    <a:gd name="connsiteY1" fmla="*/ 433387 h 502444"/>
                    <a:gd name="connsiteX2" fmla="*/ 73819 w 485775"/>
                    <a:gd name="connsiteY2" fmla="*/ 502444 h 502444"/>
                    <a:gd name="connsiteX3" fmla="*/ 104775 w 485775"/>
                    <a:gd name="connsiteY3" fmla="*/ 502444 h 502444"/>
                    <a:gd name="connsiteX4" fmla="*/ 381000 w 485775"/>
                    <a:gd name="connsiteY4" fmla="*/ 183356 h 502444"/>
                    <a:gd name="connsiteX5" fmla="*/ 485775 w 485775"/>
                    <a:gd name="connsiteY5" fmla="*/ 88106 h 502444"/>
                    <a:gd name="connsiteX6" fmla="*/ 461963 w 485775"/>
                    <a:gd name="connsiteY6" fmla="*/ 0 h 502444"/>
                    <a:gd name="connsiteX7" fmla="*/ 0 w 485775"/>
                    <a:gd name="connsiteY7" fmla="*/ 66675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775" h="502444">
                      <a:moveTo>
                        <a:pt x="0" y="66675"/>
                      </a:moveTo>
                      <a:lnTo>
                        <a:pt x="23813" y="433387"/>
                      </a:lnTo>
                      <a:lnTo>
                        <a:pt x="73819" y="502444"/>
                      </a:lnTo>
                      <a:lnTo>
                        <a:pt x="104775" y="502444"/>
                      </a:lnTo>
                      <a:lnTo>
                        <a:pt x="381000" y="183356"/>
                      </a:lnTo>
                      <a:lnTo>
                        <a:pt x="485775" y="88106"/>
                      </a:lnTo>
                      <a:lnTo>
                        <a:pt x="461963" y="0"/>
                      </a:lnTo>
                      <a:lnTo>
                        <a:pt x="0" y="66675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ACA5F4A2-2F23-8858-A197-AFEEE8CA257C}"/>
                    </a:ext>
                  </a:extLst>
                </p:cNvPr>
                <p:cNvSpPr/>
                <p:nvPr/>
              </p:nvSpPr>
              <p:spPr>
                <a:xfrm>
                  <a:off x="8673852" y="5314028"/>
                  <a:ext cx="252307" cy="116582"/>
                </a:xfrm>
                <a:custGeom>
                  <a:avLst/>
                  <a:gdLst>
                    <a:gd name="connsiteX0" fmla="*/ 0 w 311944"/>
                    <a:gd name="connsiteY0" fmla="*/ 57150 h 154781"/>
                    <a:gd name="connsiteX1" fmla="*/ 183357 w 311944"/>
                    <a:gd name="connsiteY1" fmla="*/ 0 h 154781"/>
                    <a:gd name="connsiteX2" fmla="*/ 311944 w 311944"/>
                    <a:gd name="connsiteY2" fmla="*/ 33337 h 154781"/>
                    <a:gd name="connsiteX3" fmla="*/ 300038 w 311944"/>
                    <a:gd name="connsiteY3" fmla="*/ 140493 h 154781"/>
                    <a:gd name="connsiteX4" fmla="*/ 209550 w 311944"/>
                    <a:gd name="connsiteY4" fmla="*/ 107156 h 154781"/>
                    <a:gd name="connsiteX5" fmla="*/ 128588 w 311944"/>
                    <a:gd name="connsiteY5" fmla="*/ 107156 h 154781"/>
                    <a:gd name="connsiteX6" fmla="*/ 23813 w 311944"/>
                    <a:gd name="connsiteY6" fmla="*/ 154781 h 154781"/>
                    <a:gd name="connsiteX7" fmla="*/ 0 w 311944"/>
                    <a:gd name="connsiteY7" fmla="*/ 57150 h 15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1944" h="154781">
                      <a:moveTo>
                        <a:pt x="0" y="57150"/>
                      </a:moveTo>
                      <a:lnTo>
                        <a:pt x="183357" y="0"/>
                      </a:lnTo>
                      <a:lnTo>
                        <a:pt x="311944" y="33337"/>
                      </a:lnTo>
                      <a:lnTo>
                        <a:pt x="300038" y="140493"/>
                      </a:lnTo>
                      <a:lnTo>
                        <a:pt x="209550" y="107156"/>
                      </a:lnTo>
                      <a:lnTo>
                        <a:pt x="128588" y="107156"/>
                      </a:lnTo>
                      <a:lnTo>
                        <a:pt x="23813" y="154781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3C34AE2E-05F5-423E-E0F5-266015C41B86}"/>
                    </a:ext>
                  </a:extLst>
                </p:cNvPr>
                <p:cNvSpPr/>
                <p:nvPr/>
              </p:nvSpPr>
              <p:spPr>
                <a:xfrm>
                  <a:off x="8623861" y="4690641"/>
                  <a:ext cx="489788" cy="626867"/>
                </a:xfrm>
                <a:custGeom>
                  <a:avLst/>
                  <a:gdLst>
                    <a:gd name="connsiteX0" fmla="*/ 203901 w 670275"/>
                    <a:gd name="connsiteY0" fmla="*/ 0 h 857868"/>
                    <a:gd name="connsiteX1" fmla="*/ 428971 w 670275"/>
                    <a:gd name="connsiteY1" fmla="*/ 0 h 857868"/>
                    <a:gd name="connsiteX2" fmla="*/ 608735 w 670275"/>
                    <a:gd name="connsiteY2" fmla="*/ 179764 h 857868"/>
                    <a:gd name="connsiteX3" fmla="*/ 608735 w 670275"/>
                    <a:gd name="connsiteY3" fmla="*/ 278754 h 857868"/>
                    <a:gd name="connsiteX4" fmla="*/ 618140 w 670275"/>
                    <a:gd name="connsiteY4" fmla="*/ 278754 h 857868"/>
                    <a:gd name="connsiteX5" fmla="*/ 670275 w 670275"/>
                    <a:gd name="connsiteY5" fmla="*/ 330889 h 857868"/>
                    <a:gd name="connsiteX6" fmla="*/ 670275 w 670275"/>
                    <a:gd name="connsiteY6" fmla="*/ 441522 h 857868"/>
                    <a:gd name="connsiteX7" fmla="*/ 608735 w 670275"/>
                    <a:gd name="connsiteY7" fmla="*/ 503062 h 857868"/>
                    <a:gd name="connsiteX8" fmla="*/ 607831 w 670275"/>
                    <a:gd name="connsiteY8" fmla="*/ 502880 h 857868"/>
                    <a:gd name="connsiteX9" fmla="*/ 604972 w 670275"/>
                    <a:gd name="connsiteY9" fmla="*/ 531246 h 857868"/>
                    <a:gd name="connsiteX10" fmla="*/ 487190 w 670275"/>
                    <a:gd name="connsiteY10" fmla="*/ 667910 h 857868"/>
                    <a:gd name="connsiteX11" fmla="*/ 485460 w 670275"/>
                    <a:gd name="connsiteY11" fmla="*/ 668215 h 857868"/>
                    <a:gd name="connsiteX12" fmla="*/ 266057 w 670275"/>
                    <a:gd name="connsiteY12" fmla="*/ 857868 h 857868"/>
                    <a:gd name="connsiteX13" fmla="*/ 89845 w 670275"/>
                    <a:gd name="connsiteY13" fmla="*/ 703087 h 857868"/>
                    <a:gd name="connsiteX14" fmla="*/ 92590 w 670275"/>
                    <a:gd name="connsiteY14" fmla="*/ 634468 h 857868"/>
                    <a:gd name="connsiteX15" fmla="*/ 78392 w 670275"/>
                    <a:gd name="connsiteY15" fmla="*/ 624896 h 857868"/>
                    <a:gd name="connsiteX16" fmla="*/ 24137 w 670275"/>
                    <a:gd name="connsiteY16" fmla="*/ 493914 h 857868"/>
                    <a:gd name="connsiteX17" fmla="*/ 24137 w 670275"/>
                    <a:gd name="connsiteY17" fmla="*/ 407826 h 857868"/>
                    <a:gd name="connsiteX18" fmla="*/ 12111 w 670275"/>
                    <a:gd name="connsiteY18" fmla="*/ 402845 h 857868"/>
                    <a:gd name="connsiteX19" fmla="*/ 0 w 670275"/>
                    <a:gd name="connsiteY19" fmla="*/ 373605 h 857868"/>
                    <a:gd name="connsiteX20" fmla="*/ 0 w 670275"/>
                    <a:gd name="connsiteY20" fmla="*/ 301607 h 857868"/>
                    <a:gd name="connsiteX21" fmla="*/ 10261 w 670275"/>
                    <a:gd name="connsiteY21" fmla="*/ 276837 h 857868"/>
                    <a:gd name="connsiteX22" fmla="*/ 24137 w 670275"/>
                    <a:gd name="connsiteY22" fmla="*/ 271089 h 857868"/>
                    <a:gd name="connsiteX23" fmla="*/ 24137 w 670275"/>
                    <a:gd name="connsiteY23" fmla="*/ 179764 h 857868"/>
                    <a:gd name="connsiteX24" fmla="*/ 203901 w 670275"/>
                    <a:gd name="connsiteY24" fmla="*/ 0 h 857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70275" h="857868">
                      <a:moveTo>
                        <a:pt x="203901" y="0"/>
                      </a:moveTo>
                      <a:lnTo>
                        <a:pt x="428971" y="0"/>
                      </a:lnTo>
                      <a:cubicBezTo>
                        <a:pt x="528252" y="0"/>
                        <a:pt x="608735" y="80483"/>
                        <a:pt x="608735" y="179764"/>
                      </a:cubicBezTo>
                      <a:lnTo>
                        <a:pt x="608735" y="278754"/>
                      </a:lnTo>
                      <a:lnTo>
                        <a:pt x="618140" y="278754"/>
                      </a:lnTo>
                      <a:cubicBezTo>
                        <a:pt x="646933" y="278754"/>
                        <a:pt x="670275" y="302096"/>
                        <a:pt x="670275" y="330889"/>
                      </a:cubicBezTo>
                      <a:lnTo>
                        <a:pt x="670275" y="441522"/>
                      </a:lnTo>
                      <a:cubicBezTo>
                        <a:pt x="670275" y="475510"/>
                        <a:pt x="642723" y="503062"/>
                        <a:pt x="608735" y="503062"/>
                      </a:cubicBezTo>
                      <a:lnTo>
                        <a:pt x="607831" y="502880"/>
                      </a:lnTo>
                      <a:lnTo>
                        <a:pt x="604972" y="531246"/>
                      </a:lnTo>
                      <a:cubicBezTo>
                        <a:pt x="592017" y="594553"/>
                        <a:pt x="546768" y="646096"/>
                        <a:pt x="487190" y="667910"/>
                      </a:cubicBezTo>
                      <a:lnTo>
                        <a:pt x="485460" y="668215"/>
                      </a:lnTo>
                      <a:lnTo>
                        <a:pt x="266057" y="857868"/>
                      </a:lnTo>
                      <a:lnTo>
                        <a:pt x="89845" y="703087"/>
                      </a:lnTo>
                      <a:lnTo>
                        <a:pt x="92590" y="634468"/>
                      </a:lnTo>
                      <a:lnTo>
                        <a:pt x="78392" y="624896"/>
                      </a:lnTo>
                      <a:cubicBezTo>
                        <a:pt x="44870" y="591375"/>
                        <a:pt x="24137" y="545066"/>
                        <a:pt x="24137" y="493914"/>
                      </a:cubicBezTo>
                      <a:lnTo>
                        <a:pt x="24137" y="407826"/>
                      </a:lnTo>
                      <a:lnTo>
                        <a:pt x="12111" y="402845"/>
                      </a:lnTo>
                      <a:cubicBezTo>
                        <a:pt x="4628" y="395362"/>
                        <a:pt x="0" y="385024"/>
                        <a:pt x="0" y="373605"/>
                      </a:cubicBezTo>
                      <a:lnTo>
                        <a:pt x="0" y="301607"/>
                      </a:lnTo>
                      <a:cubicBezTo>
                        <a:pt x="0" y="291934"/>
                        <a:pt x="3921" y="283176"/>
                        <a:pt x="10261" y="276837"/>
                      </a:cubicBezTo>
                      <a:lnTo>
                        <a:pt x="24137" y="271089"/>
                      </a:lnTo>
                      <a:lnTo>
                        <a:pt x="24137" y="179764"/>
                      </a:lnTo>
                      <a:cubicBezTo>
                        <a:pt x="24137" y="80483"/>
                        <a:pt x="104620" y="0"/>
                        <a:pt x="20390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C72780BC-EDF5-309A-0DD1-A47D83D56732}"/>
                  </a:ext>
                </a:extLst>
              </p:cNvPr>
              <p:cNvSpPr/>
              <p:nvPr/>
            </p:nvSpPr>
            <p:spPr>
              <a:xfrm>
                <a:off x="6927554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E8FFBC21-03F6-9AAE-BF15-9CC8926D8A83}"/>
                </a:ext>
              </a:extLst>
            </p:cNvPr>
            <p:cNvGrpSpPr/>
            <p:nvPr/>
          </p:nvGrpSpPr>
          <p:grpSpPr>
            <a:xfrm>
              <a:off x="7188595" y="4611411"/>
              <a:ext cx="1957062" cy="962397"/>
              <a:chOff x="6811226" y="4434124"/>
              <a:chExt cx="2711659" cy="1333475"/>
            </a:xfrm>
          </p:grpSpPr>
          <p:sp>
            <p:nvSpPr>
              <p:cNvPr id="367" name="正方形/長方形 366">
                <a:extLst>
                  <a:ext uri="{FF2B5EF4-FFF2-40B4-BE49-F238E27FC236}">
                    <a16:creationId xmlns:a16="http://schemas.microsoft.com/office/drawing/2014/main" id="{0668124A-CCAB-C7F8-92D4-6F28FA1BE34B}"/>
                  </a:ext>
                </a:extLst>
              </p:cNvPr>
              <p:cNvSpPr/>
              <p:nvPr/>
            </p:nvSpPr>
            <p:spPr>
              <a:xfrm>
                <a:off x="6811226" y="4434124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856AFCC7-FAE5-8AE0-82D4-DF6164261DE3}"/>
                  </a:ext>
                </a:extLst>
              </p:cNvPr>
              <p:cNvSpPr/>
              <p:nvPr/>
            </p:nvSpPr>
            <p:spPr>
              <a:xfrm>
                <a:off x="6912999" y="4542294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421F74EB-C334-9407-C00E-FDC05986F0E3}"/>
                  </a:ext>
                </a:extLst>
              </p:cNvPr>
              <p:cNvSpPr/>
              <p:nvPr/>
            </p:nvSpPr>
            <p:spPr>
              <a:xfrm>
                <a:off x="7270605" y="4853916"/>
                <a:ext cx="1042864" cy="52094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8B7339FE-F230-8D8E-BABC-A539A2FAC131}"/>
                  </a:ext>
                </a:extLst>
              </p:cNvPr>
              <p:cNvGrpSpPr/>
              <p:nvPr/>
            </p:nvGrpSpPr>
            <p:grpSpPr>
              <a:xfrm>
                <a:off x="8305103" y="4586690"/>
                <a:ext cx="1029966" cy="1076690"/>
                <a:chOff x="8452867" y="4586690"/>
                <a:chExt cx="882202" cy="922223"/>
              </a:xfrm>
            </p:grpSpPr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1C159798-0AED-721D-458E-02D5CF63BA24}"/>
                    </a:ext>
                  </a:extLst>
                </p:cNvPr>
                <p:cNvSpPr/>
                <p:nvPr/>
              </p:nvSpPr>
              <p:spPr>
                <a:xfrm>
                  <a:off x="8642113" y="4586690"/>
                  <a:ext cx="459790" cy="468910"/>
                </a:xfrm>
                <a:custGeom>
                  <a:avLst/>
                  <a:gdLst>
                    <a:gd name="connsiteX0" fmla="*/ 251002 w 629223"/>
                    <a:gd name="connsiteY0" fmla="*/ 0 h 641703"/>
                    <a:gd name="connsiteX1" fmla="*/ 378222 w 629223"/>
                    <a:gd name="connsiteY1" fmla="*/ 0 h 641703"/>
                    <a:gd name="connsiteX2" fmla="*/ 437841 w 629223"/>
                    <a:gd name="connsiteY2" fmla="*/ 24695 h 641703"/>
                    <a:gd name="connsiteX3" fmla="*/ 450572 w 629223"/>
                    <a:gd name="connsiteY3" fmla="*/ 43577 h 641703"/>
                    <a:gd name="connsiteX4" fmla="*/ 483192 w 629223"/>
                    <a:gd name="connsiteY4" fmla="*/ 53703 h 641703"/>
                    <a:gd name="connsiteX5" fmla="*/ 629223 w 629223"/>
                    <a:gd name="connsiteY5" fmla="*/ 274013 h 641703"/>
                    <a:gd name="connsiteX6" fmla="*/ 629223 w 629223"/>
                    <a:gd name="connsiteY6" fmla="*/ 402603 h 641703"/>
                    <a:gd name="connsiteX7" fmla="*/ 390123 w 629223"/>
                    <a:gd name="connsiteY7" fmla="*/ 641703 h 641703"/>
                    <a:gd name="connsiteX8" fmla="*/ 239100 w 629223"/>
                    <a:gd name="connsiteY8" fmla="*/ 641703 h 641703"/>
                    <a:gd name="connsiteX9" fmla="*/ 0 w 629223"/>
                    <a:gd name="connsiteY9" fmla="*/ 402603 h 641703"/>
                    <a:gd name="connsiteX10" fmla="*/ 0 w 629223"/>
                    <a:gd name="connsiteY10" fmla="*/ 274013 h 641703"/>
                    <a:gd name="connsiteX11" fmla="*/ 146031 w 629223"/>
                    <a:gd name="connsiteY11" fmla="*/ 53703 h 641703"/>
                    <a:gd name="connsiteX12" fmla="*/ 178653 w 629223"/>
                    <a:gd name="connsiteY12" fmla="*/ 43577 h 641703"/>
                    <a:gd name="connsiteX13" fmla="*/ 191383 w 629223"/>
                    <a:gd name="connsiteY13" fmla="*/ 24695 h 641703"/>
                    <a:gd name="connsiteX14" fmla="*/ 251002 w 629223"/>
                    <a:gd name="connsiteY14" fmla="*/ 0 h 641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29223" h="641703">
                      <a:moveTo>
                        <a:pt x="251002" y="0"/>
                      </a:moveTo>
                      <a:lnTo>
                        <a:pt x="378222" y="0"/>
                      </a:lnTo>
                      <a:cubicBezTo>
                        <a:pt x="401505" y="0"/>
                        <a:pt x="422583" y="9438"/>
                        <a:pt x="437841" y="24695"/>
                      </a:cubicBezTo>
                      <a:lnTo>
                        <a:pt x="450572" y="43577"/>
                      </a:lnTo>
                      <a:lnTo>
                        <a:pt x="483192" y="53703"/>
                      </a:lnTo>
                      <a:cubicBezTo>
                        <a:pt x="569008" y="90000"/>
                        <a:pt x="629223" y="174975"/>
                        <a:pt x="629223" y="274013"/>
                      </a:cubicBezTo>
                      <a:lnTo>
                        <a:pt x="629223" y="402603"/>
                      </a:lnTo>
                      <a:cubicBezTo>
                        <a:pt x="629223" y="534654"/>
                        <a:pt x="522174" y="641703"/>
                        <a:pt x="390123" y="641703"/>
                      </a:cubicBezTo>
                      <a:lnTo>
                        <a:pt x="239100" y="641703"/>
                      </a:lnTo>
                      <a:cubicBezTo>
                        <a:pt x="107049" y="641703"/>
                        <a:pt x="0" y="534654"/>
                        <a:pt x="0" y="402603"/>
                      </a:cubicBezTo>
                      <a:lnTo>
                        <a:pt x="0" y="274013"/>
                      </a:lnTo>
                      <a:cubicBezTo>
                        <a:pt x="0" y="174975"/>
                        <a:pt x="60215" y="90000"/>
                        <a:pt x="146031" y="53703"/>
                      </a:cubicBezTo>
                      <a:lnTo>
                        <a:pt x="178653" y="43577"/>
                      </a:lnTo>
                      <a:lnTo>
                        <a:pt x="191383" y="24695"/>
                      </a:lnTo>
                      <a:cubicBezTo>
                        <a:pt x="206641" y="9438"/>
                        <a:pt x="227720" y="0"/>
                        <a:pt x="25100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2CC51A34-DE15-4164-920B-272657443955}"/>
                    </a:ext>
                  </a:extLst>
                </p:cNvPr>
                <p:cNvSpPr/>
                <p:nvPr/>
              </p:nvSpPr>
              <p:spPr>
                <a:xfrm>
                  <a:off x="8452867" y="5094782"/>
                  <a:ext cx="882202" cy="414131"/>
                </a:xfrm>
                <a:custGeom>
                  <a:avLst/>
                  <a:gdLst>
                    <a:gd name="connsiteX0" fmla="*/ 0 w 1207293"/>
                    <a:gd name="connsiteY0" fmla="*/ 414338 h 566738"/>
                    <a:gd name="connsiteX1" fmla="*/ 0 w 1207293"/>
                    <a:gd name="connsiteY1" fmla="*/ 414338 h 566738"/>
                    <a:gd name="connsiteX2" fmla="*/ 216693 w 1207293"/>
                    <a:gd name="connsiteY2" fmla="*/ 566738 h 566738"/>
                    <a:gd name="connsiteX3" fmla="*/ 988218 w 1207293"/>
                    <a:gd name="connsiteY3" fmla="*/ 566738 h 566738"/>
                    <a:gd name="connsiteX4" fmla="*/ 1207293 w 1207293"/>
                    <a:gd name="connsiteY4" fmla="*/ 347663 h 566738"/>
                    <a:gd name="connsiteX5" fmla="*/ 966787 w 1207293"/>
                    <a:gd name="connsiteY5" fmla="*/ 269081 h 566738"/>
                    <a:gd name="connsiteX6" fmla="*/ 831056 w 1207293"/>
                    <a:gd name="connsiteY6" fmla="*/ 107156 h 566738"/>
                    <a:gd name="connsiteX7" fmla="*/ 771525 w 1207293"/>
                    <a:gd name="connsiteY7" fmla="*/ 0 h 566738"/>
                    <a:gd name="connsiteX8" fmla="*/ 330993 w 1207293"/>
                    <a:gd name="connsiteY8" fmla="*/ 0 h 566738"/>
                    <a:gd name="connsiteX9" fmla="*/ 319087 w 1207293"/>
                    <a:gd name="connsiteY9" fmla="*/ 133350 h 566738"/>
                    <a:gd name="connsiteX10" fmla="*/ 0 w 1207293"/>
                    <a:gd name="connsiteY10" fmla="*/ 414338 h 566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7293" h="566738">
                      <a:moveTo>
                        <a:pt x="0" y="414338"/>
                      </a:moveTo>
                      <a:lnTo>
                        <a:pt x="0" y="414338"/>
                      </a:lnTo>
                      <a:lnTo>
                        <a:pt x="216693" y="566738"/>
                      </a:lnTo>
                      <a:lnTo>
                        <a:pt x="988218" y="566738"/>
                      </a:lnTo>
                      <a:lnTo>
                        <a:pt x="1207293" y="347663"/>
                      </a:lnTo>
                      <a:lnTo>
                        <a:pt x="966787" y="269081"/>
                      </a:lnTo>
                      <a:lnTo>
                        <a:pt x="831056" y="107156"/>
                      </a:lnTo>
                      <a:lnTo>
                        <a:pt x="771525" y="0"/>
                      </a:lnTo>
                      <a:lnTo>
                        <a:pt x="330993" y="0"/>
                      </a:lnTo>
                      <a:lnTo>
                        <a:pt x="319087" y="133350"/>
                      </a:lnTo>
                      <a:lnTo>
                        <a:pt x="0" y="41433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D5C3EF1F-CDF8-2000-5874-E8AC82BEC613}"/>
                    </a:ext>
                  </a:extLst>
                </p:cNvPr>
                <p:cNvSpPr/>
                <p:nvPr/>
              </p:nvSpPr>
              <p:spPr>
                <a:xfrm>
                  <a:off x="8687773" y="5141764"/>
                  <a:ext cx="354969" cy="367149"/>
                </a:xfrm>
                <a:custGeom>
                  <a:avLst/>
                  <a:gdLst>
                    <a:gd name="connsiteX0" fmla="*/ 0 w 485775"/>
                    <a:gd name="connsiteY0" fmla="*/ 66675 h 502444"/>
                    <a:gd name="connsiteX1" fmla="*/ 23813 w 485775"/>
                    <a:gd name="connsiteY1" fmla="*/ 433387 h 502444"/>
                    <a:gd name="connsiteX2" fmla="*/ 73819 w 485775"/>
                    <a:gd name="connsiteY2" fmla="*/ 502444 h 502444"/>
                    <a:gd name="connsiteX3" fmla="*/ 104775 w 485775"/>
                    <a:gd name="connsiteY3" fmla="*/ 502444 h 502444"/>
                    <a:gd name="connsiteX4" fmla="*/ 381000 w 485775"/>
                    <a:gd name="connsiteY4" fmla="*/ 183356 h 502444"/>
                    <a:gd name="connsiteX5" fmla="*/ 485775 w 485775"/>
                    <a:gd name="connsiteY5" fmla="*/ 88106 h 502444"/>
                    <a:gd name="connsiteX6" fmla="*/ 461963 w 485775"/>
                    <a:gd name="connsiteY6" fmla="*/ 0 h 502444"/>
                    <a:gd name="connsiteX7" fmla="*/ 0 w 485775"/>
                    <a:gd name="connsiteY7" fmla="*/ 66675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775" h="502444">
                      <a:moveTo>
                        <a:pt x="0" y="66675"/>
                      </a:moveTo>
                      <a:lnTo>
                        <a:pt x="23813" y="433387"/>
                      </a:lnTo>
                      <a:lnTo>
                        <a:pt x="73819" y="502444"/>
                      </a:lnTo>
                      <a:lnTo>
                        <a:pt x="104775" y="502444"/>
                      </a:lnTo>
                      <a:lnTo>
                        <a:pt x="381000" y="183356"/>
                      </a:lnTo>
                      <a:lnTo>
                        <a:pt x="485775" y="88106"/>
                      </a:lnTo>
                      <a:lnTo>
                        <a:pt x="461963" y="0"/>
                      </a:lnTo>
                      <a:lnTo>
                        <a:pt x="0" y="66675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C0A9F78F-AB91-D657-B748-94040ADCE511}"/>
                    </a:ext>
                  </a:extLst>
                </p:cNvPr>
                <p:cNvSpPr/>
                <p:nvPr/>
              </p:nvSpPr>
              <p:spPr>
                <a:xfrm>
                  <a:off x="8673852" y="5314028"/>
                  <a:ext cx="252307" cy="116582"/>
                </a:xfrm>
                <a:custGeom>
                  <a:avLst/>
                  <a:gdLst>
                    <a:gd name="connsiteX0" fmla="*/ 0 w 311944"/>
                    <a:gd name="connsiteY0" fmla="*/ 57150 h 154781"/>
                    <a:gd name="connsiteX1" fmla="*/ 183357 w 311944"/>
                    <a:gd name="connsiteY1" fmla="*/ 0 h 154781"/>
                    <a:gd name="connsiteX2" fmla="*/ 311944 w 311944"/>
                    <a:gd name="connsiteY2" fmla="*/ 33337 h 154781"/>
                    <a:gd name="connsiteX3" fmla="*/ 300038 w 311944"/>
                    <a:gd name="connsiteY3" fmla="*/ 140493 h 154781"/>
                    <a:gd name="connsiteX4" fmla="*/ 209550 w 311944"/>
                    <a:gd name="connsiteY4" fmla="*/ 107156 h 154781"/>
                    <a:gd name="connsiteX5" fmla="*/ 128588 w 311944"/>
                    <a:gd name="connsiteY5" fmla="*/ 107156 h 154781"/>
                    <a:gd name="connsiteX6" fmla="*/ 23813 w 311944"/>
                    <a:gd name="connsiteY6" fmla="*/ 154781 h 154781"/>
                    <a:gd name="connsiteX7" fmla="*/ 0 w 311944"/>
                    <a:gd name="connsiteY7" fmla="*/ 57150 h 15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1944" h="154781">
                      <a:moveTo>
                        <a:pt x="0" y="57150"/>
                      </a:moveTo>
                      <a:lnTo>
                        <a:pt x="183357" y="0"/>
                      </a:lnTo>
                      <a:lnTo>
                        <a:pt x="311944" y="33337"/>
                      </a:lnTo>
                      <a:lnTo>
                        <a:pt x="300038" y="140493"/>
                      </a:lnTo>
                      <a:lnTo>
                        <a:pt x="209550" y="107156"/>
                      </a:lnTo>
                      <a:lnTo>
                        <a:pt x="128588" y="107156"/>
                      </a:lnTo>
                      <a:lnTo>
                        <a:pt x="23813" y="154781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E80AB4A5-08C6-19B2-6FB2-615399ACBEB7}"/>
                    </a:ext>
                  </a:extLst>
                </p:cNvPr>
                <p:cNvSpPr/>
                <p:nvPr/>
              </p:nvSpPr>
              <p:spPr>
                <a:xfrm>
                  <a:off x="8623861" y="4690641"/>
                  <a:ext cx="489788" cy="626867"/>
                </a:xfrm>
                <a:custGeom>
                  <a:avLst/>
                  <a:gdLst>
                    <a:gd name="connsiteX0" fmla="*/ 203901 w 670275"/>
                    <a:gd name="connsiteY0" fmla="*/ 0 h 857868"/>
                    <a:gd name="connsiteX1" fmla="*/ 428971 w 670275"/>
                    <a:gd name="connsiteY1" fmla="*/ 0 h 857868"/>
                    <a:gd name="connsiteX2" fmla="*/ 608735 w 670275"/>
                    <a:gd name="connsiteY2" fmla="*/ 179764 h 857868"/>
                    <a:gd name="connsiteX3" fmla="*/ 608735 w 670275"/>
                    <a:gd name="connsiteY3" fmla="*/ 278754 h 857868"/>
                    <a:gd name="connsiteX4" fmla="*/ 618140 w 670275"/>
                    <a:gd name="connsiteY4" fmla="*/ 278754 h 857868"/>
                    <a:gd name="connsiteX5" fmla="*/ 670275 w 670275"/>
                    <a:gd name="connsiteY5" fmla="*/ 330889 h 857868"/>
                    <a:gd name="connsiteX6" fmla="*/ 670275 w 670275"/>
                    <a:gd name="connsiteY6" fmla="*/ 441522 h 857868"/>
                    <a:gd name="connsiteX7" fmla="*/ 608735 w 670275"/>
                    <a:gd name="connsiteY7" fmla="*/ 503062 h 857868"/>
                    <a:gd name="connsiteX8" fmla="*/ 607831 w 670275"/>
                    <a:gd name="connsiteY8" fmla="*/ 502880 h 857868"/>
                    <a:gd name="connsiteX9" fmla="*/ 604972 w 670275"/>
                    <a:gd name="connsiteY9" fmla="*/ 531246 h 857868"/>
                    <a:gd name="connsiteX10" fmla="*/ 487190 w 670275"/>
                    <a:gd name="connsiteY10" fmla="*/ 667910 h 857868"/>
                    <a:gd name="connsiteX11" fmla="*/ 485460 w 670275"/>
                    <a:gd name="connsiteY11" fmla="*/ 668215 h 857868"/>
                    <a:gd name="connsiteX12" fmla="*/ 266057 w 670275"/>
                    <a:gd name="connsiteY12" fmla="*/ 857868 h 857868"/>
                    <a:gd name="connsiteX13" fmla="*/ 89845 w 670275"/>
                    <a:gd name="connsiteY13" fmla="*/ 703087 h 857868"/>
                    <a:gd name="connsiteX14" fmla="*/ 92590 w 670275"/>
                    <a:gd name="connsiteY14" fmla="*/ 634468 h 857868"/>
                    <a:gd name="connsiteX15" fmla="*/ 78392 w 670275"/>
                    <a:gd name="connsiteY15" fmla="*/ 624896 h 857868"/>
                    <a:gd name="connsiteX16" fmla="*/ 24137 w 670275"/>
                    <a:gd name="connsiteY16" fmla="*/ 493914 h 857868"/>
                    <a:gd name="connsiteX17" fmla="*/ 24137 w 670275"/>
                    <a:gd name="connsiteY17" fmla="*/ 407826 h 857868"/>
                    <a:gd name="connsiteX18" fmla="*/ 12111 w 670275"/>
                    <a:gd name="connsiteY18" fmla="*/ 402845 h 857868"/>
                    <a:gd name="connsiteX19" fmla="*/ 0 w 670275"/>
                    <a:gd name="connsiteY19" fmla="*/ 373605 h 857868"/>
                    <a:gd name="connsiteX20" fmla="*/ 0 w 670275"/>
                    <a:gd name="connsiteY20" fmla="*/ 301607 h 857868"/>
                    <a:gd name="connsiteX21" fmla="*/ 10261 w 670275"/>
                    <a:gd name="connsiteY21" fmla="*/ 276837 h 857868"/>
                    <a:gd name="connsiteX22" fmla="*/ 24137 w 670275"/>
                    <a:gd name="connsiteY22" fmla="*/ 271089 h 857868"/>
                    <a:gd name="connsiteX23" fmla="*/ 24137 w 670275"/>
                    <a:gd name="connsiteY23" fmla="*/ 179764 h 857868"/>
                    <a:gd name="connsiteX24" fmla="*/ 203901 w 670275"/>
                    <a:gd name="connsiteY24" fmla="*/ 0 h 857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70275" h="857868">
                      <a:moveTo>
                        <a:pt x="203901" y="0"/>
                      </a:moveTo>
                      <a:lnTo>
                        <a:pt x="428971" y="0"/>
                      </a:lnTo>
                      <a:cubicBezTo>
                        <a:pt x="528252" y="0"/>
                        <a:pt x="608735" y="80483"/>
                        <a:pt x="608735" y="179764"/>
                      </a:cubicBezTo>
                      <a:lnTo>
                        <a:pt x="608735" y="278754"/>
                      </a:lnTo>
                      <a:lnTo>
                        <a:pt x="618140" y="278754"/>
                      </a:lnTo>
                      <a:cubicBezTo>
                        <a:pt x="646933" y="278754"/>
                        <a:pt x="670275" y="302096"/>
                        <a:pt x="670275" y="330889"/>
                      </a:cubicBezTo>
                      <a:lnTo>
                        <a:pt x="670275" y="441522"/>
                      </a:lnTo>
                      <a:cubicBezTo>
                        <a:pt x="670275" y="475510"/>
                        <a:pt x="642723" y="503062"/>
                        <a:pt x="608735" y="503062"/>
                      </a:cubicBezTo>
                      <a:lnTo>
                        <a:pt x="607831" y="502880"/>
                      </a:lnTo>
                      <a:lnTo>
                        <a:pt x="604972" y="531246"/>
                      </a:lnTo>
                      <a:cubicBezTo>
                        <a:pt x="592017" y="594553"/>
                        <a:pt x="546768" y="646096"/>
                        <a:pt x="487190" y="667910"/>
                      </a:cubicBezTo>
                      <a:lnTo>
                        <a:pt x="485460" y="668215"/>
                      </a:lnTo>
                      <a:lnTo>
                        <a:pt x="266057" y="857868"/>
                      </a:lnTo>
                      <a:lnTo>
                        <a:pt x="89845" y="703087"/>
                      </a:lnTo>
                      <a:lnTo>
                        <a:pt x="92590" y="634468"/>
                      </a:lnTo>
                      <a:lnTo>
                        <a:pt x="78392" y="624896"/>
                      </a:lnTo>
                      <a:cubicBezTo>
                        <a:pt x="44870" y="591375"/>
                        <a:pt x="24137" y="545066"/>
                        <a:pt x="24137" y="493914"/>
                      </a:cubicBezTo>
                      <a:lnTo>
                        <a:pt x="24137" y="407826"/>
                      </a:lnTo>
                      <a:lnTo>
                        <a:pt x="12111" y="402845"/>
                      </a:lnTo>
                      <a:cubicBezTo>
                        <a:pt x="4628" y="395362"/>
                        <a:pt x="0" y="385024"/>
                        <a:pt x="0" y="373605"/>
                      </a:cubicBezTo>
                      <a:lnTo>
                        <a:pt x="0" y="301607"/>
                      </a:lnTo>
                      <a:cubicBezTo>
                        <a:pt x="0" y="291934"/>
                        <a:pt x="3921" y="283176"/>
                        <a:pt x="10261" y="276837"/>
                      </a:cubicBezTo>
                      <a:lnTo>
                        <a:pt x="24137" y="271089"/>
                      </a:lnTo>
                      <a:lnTo>
                        <a:pt x="24137" y="179764"/>
                      </a:lnTo>
                      <a:cubicBezTo>
                        <a:pt x="24137" y="80483"/>
                        <a:pt x="104620" y="0"/>
                        <a:pt x="20390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AA6C7A25-2B4D-BDA1-E9E4-24B6377466D5}"/>
                  </a:ext>
                </a:extLst>
              </p:cNvPr>
              <p:cNvSpPr/>
              <p:nvPr/>
            </p:nvSpPr>
            <p:spPr>
              <a:xfrm>
                <a:off x="6927554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4364082D-B929-DB3D-E1C4-58F1CFD94B96}"/>
                </a:ext>
              </a:extLst>
            </p:cNvPr>
            <p:cNvGrpSpPr/>
            <p:nvPr/>
          </p:nvGrpSpPr>
          <p:grpSpPr>
            <a:xfrm>
              <a:off x="7379095" y="5301974"/>
              <a:ext cx="1957062" cy="962397"/>
              <a:chOff x="6811226" y="4434124"/>
              <a:chExt cx="2711659" cy="1333475"/>
            </a:xfrm>
          </p:grpSpPr>
          <p:sp>
            <p:nvSpPr>
              <p:cNvPr id="357" name="正方形/長方形 356">
                <a:extLst>
                  <a:ext uri="{FF2B5EF4-FFF2-40B4-BE49-F238E27FC236}">
                    <a16:creationId xmlns:a16="http://schemas.microsoft.com/office/drawing/2014/main" id="{185E76FB-7046-25CE-A56D-ADEA3B1F3ADE}"/>
                  </a:ext>
                </a:extLst>
              </p:cNvPr>
              <p:cNvSpPr/>
              <p:nvPr/>
            </p:nvSpPr>
            <p:spPr>
              <a:xfrm>
                <a:off x="6811226" y="4434124"/>
                <a:ext cx="2711659" cy="1333475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四角形: 角を丸くする 357">
                <a:extLst>
                  <a:ext uri="{FF2B5EF4-FFF2-40B4-BE49-F238E27FC236}">
                    <a16:creationId xmlns:a16="http://schemas.microsoft.com/office/drawing/2014/main" id="{7F67D5AD-A55F-88D3-B279-78208B6F023E}"/>
                  </a:ext>
                </a:extLst>
              </p:cNvPr>
              <p:cNvSpPr/>
              <p:nvPr/>
            </p:nvSpPr>
            <p:spPr>
              <a:xfrm>
                <a:off x="6912999" y="4542294"/>
                <a:ext cx="2508111" cy="1117134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B4CB0018-CCC6-5463-AEE5-106572DD461F}"/>
                  </a:ext>
                </a:extLst>
              </p:cNvPr>
              <p:cNvSpPr/>
              <p:nvPr/>
            </p:nvSpPr>
            <p:spPr>
              <a:xfrm>
                <a:off x="7270605" y="4853916"/>
                <a:ext cx="1042864" cy="52094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B05614CA-6A84-0302-D5F1-8AC3A9FBCAF4}"/>
                  </a:ext>
                </a:extLst>
              </p:cNvPr>
              <p:cNvGrpSpPr/>
              <p:nvPr/>
            </p:nvGrpSpPr>
            <p:grpSpPr>
              <a:xfrm>
                <a:off x="8305103" y="4586690"/>
                <a:ext cx="1029966" cy="1076690"/>
                <a:chOff x="8452867" y="4586690"/>
                <a:chExt cx="882202" cy="922223"/>
              </a:xfrm>
            </p:grpSpPr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14D82024-C57C-D5E3-6E96-5E0140FABA47}"/>
                    </a:ext>
                  </a:extLst>
                </p:cNvPr>
                <p:cNvSpPr/>
                <p:nvPr/>
              </p:nvSpPr>
              <p:spPr>
                <a:xfrm>
                  <a:off x="8642113" y="4586690"/>
                  <a:ext cx="459790" cy="468910"/>
                </a:xfrm>
                <a:custGeom>
                  <a:avLst/>
                  <a:gdLst>
                    <a:gd name="connsiteX0" fmla="*/ 251002 w 629223"/>
                    <a:gd name="connsiteY0" fmla="*/ 0 h 641703"/>
                    <a:gd name="connsiteX1" fmla="*/ 378222 w 629223"/>
                    <a:gd name="connsiteY1" fmla="*/ 0 h 641703"/>
                    <a:gd name="connsiteX2" fmla="*/ 437841 w 629223"/>
                    <a:gd name="connsiteY2" fmla="*/ 24695 h 641703"/>
                    <a:gd name="connsiteX3" fmla="*/ 450572 w 629223"/>
                    <a:gd name="connsiteY3" fmla="*/ 43577 h 641703"/>
                    <a:gd name="connsiteX4" fmla="*/ 483192 w 629223"/>
                    <a:gd name="connsiteY4" fmla="*/ 53703 h 641703"/>
                    <a:gd name="connsiteX5" fmla="*/ 629223 w 629223"/>
                    <a:gd name="connsiteY5" fmla="*/ 274013 h 641703"/>
                    <a:gd name="connsiteX6" fmla="*/ 629223 w 629223"/>
                    <a:gd name="connsiteY6" fmla="*/ 402603 h 641703"/>
                    <a:gd name="connsiteX7" fmla="*/ 390123 w 629223"/>
                    <a:gd name="connsiteY7" fmla="*/ 641703 h 641703"/>
                    <a:gd name="connsiteX8" fmla="*/ 239100 w 629223"/>
                    <a:gd name="connsiteY8" fmla="*/ 641703 h 641703"/>
                    <a:gd name="connsiteX9" fmla="*/ 0 w 629223"/>
                    <a:gd name="connsiteY9" fmla="*/ 402603 h 641703"/>
                    <a:gd name="connsiteX10" fmla="*/ 0 w 629223"/>
                    <a:gd name="connsiteY10" fmla="*/ 274013 h 641703"/>
                    <a:gd name="connsiteX11" fmla="*/ 146031 w 629223"/>
                    <a:gd name="connsiteY11" fmla="*/ 53703 h 641703"/>
                    <a:gd name="connsiteX12" fmla="*/ 178653 w 629223"/>
                    <a:gd name="connsiteY12" fmla="*/ 43577 h 641703"/>
                    <a:gd name="connsiteX13" fmla="*/ 191383 w 629223"/>
                    <a:gd name="connsiteY13" fmla="*/ 24695 h 641703"/>
                    <a:gd name="connsiteX14" fmla="*/ 251002 w 629223"/>
                    <a:gd name="connsiteY14" fmla="*/ 0 h 641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29223" h="641703">
                      <a:moveTo>
                        <a:pt x="251002" y="0"/>
                      </a:moveTo>
                      <a:lnTo>
                        <a:pt x="378222" y="0"/>
                      </a:lnTo>
                      <a:cubicBezTo>
                        <a:pt x="401505" y="0"/>
                        <a:pt x="422583" y="9438"/>
                        <a:pt x="437841" y="24695"/>
                      </a:cubicBezTo>
                      <a:lnTo>
                        <a:pt x="450572" y="43577"/>
                      </a:lnTo>
                      <a:lnTo>
                        <a:pt x="483192" y="53703"/>
                      </a:lnTo>
                      <a:cubicBezTo>
                        <a:pt x="569008" y="90000"/>
                        <a:pt x="629223" y="174975"/>
                        <a:pt x="629223" y="274013"/>
                      </a:cubicBezTo>
                      <a:lnTo>
                        <a:pt x="629223" y="402603"/>
                      </a:lnTo>
                      <a:cubicBezTo>
                        <a:pt x="629223" y="534654"/>
                        <a:pt x="522174" y="641703"/>
                        <a:pt x="390123" y="641703"/>
                      </a:cubicBezTo>
                      <a:lnTo>
                        <a:pt x="239100" y="641703"/>
                      </a:lnTo>
                      <a:cubicBezTo>
                        <a:pt x="107049" y="641703"/>
                        <a:pt x="0" y="534654"/>
                        <a:pt x="0" y="402603"/>
                      </a:cubicBezTo>
                      <a:lnTo>
                        <a:pt x="0" y="274013"/>
                      </a:lnTo>
                      <a:cubicBezTo>
                        <a:pt x="0" y="174975"/>
                        <a:pt x="60215" y="90000"/>
                        <a:pt x="146031" y="53703"/>
                      </a:cubicBezTo>
                      <a:lnTo>
                        <a:pt x="178653" y="43577"/>
                      </a:lnTo>
                      <a:lnTo>
                        <a:pt x="191383" y="24695"/>
                      </a:lnTo>
                      <a:cubicBezTo>
                        <a:pt x="206641" y="9438"/>
                        <a:pt x="227720" y="0"/>
                        <a:pt x="251002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ECF85BAC-3EC4-AA2D-A15D-44CB9E1A26C7}"/>
                    </a:ext>
                  </a:extLst>
                </p:cNvPr>
                <p:cNvSpPr/>
                <p:nvPr/>
              </p:nvSpPr>
              <p:spPr>
                <a:xfrm>
                  <a:off x="8452867" y="5094782"/>
                  <a:ext cx="882202" cy="414131"/>
                </a:xfrm>
                <a:custGeom>
                  <a:avLst/>
                  <a:gdLst>
                    <a:gd name="connsiteX0" fmla="*/ 0 w 1207293"/>
                    <a:gd name="connsiteY0" fmla="*/ 414338 h 566738"/>
                    <a:gd name="connsiteX1" fmla="*/ 0 w 1207293"/>
                    <a:gd name="connsiteY1" fmla="*/ 414338 h 566738"/>
                    <a:gd name="connsiteX2" fmla="*/ 216693 w 1207293"/>
                    <a:gd name="connsiteY2" fmla="*/ 566738 h 566738"/>
                    <a:gd name="connsiteX3" fmla="*/ 988218 w 1207293"/>
                    <a:gd name="connsiteY3" fmla="*/ 566738 h 566738"/>
                    <a:gd name="connsiteX4" fmla="*/ 1207293 w 1207293"/>
                    <a:gd name="connsiteY4" fmla="*/ 347663 h 566738"/>
                    <a:gd name="connsiteX5" fmla="*/ 966787 w 1207293"/>
                    <a:gd name="connsiteY5" fmla="*/ 269081 h 566738"/>
                    <a:gd name="connsiteX6" fmla="*/ 831056 w 1207293"/>
                    <a:gd name="connsiteY6" fmla="*/ 107156 h 566738"/>
                    <a:gd name="connsiteX7" fmla="*/ 771525 w 1207293"/>
                    <a:gd name="connsiteY7" fmla="*/ 0 h 566738"/>
                    <a:gd name="connsiteX8" fmla="*/ 330993 w 1207293"/>
                    <a:gd name="connsiteY8" fmla="*/ 0 h 566738"/>
                    <a:gd name="connsiteX9" fmla="*/ 319087 w 1207293"/>
                    <a:gd name="connsiteY9" fmla="*/ 133350 h 566738"/>
                    <a:gd name="connsiteX10" fmla="*/ 0 w 1207293"/>
                    <a:gd name="connsiteY10" fmla="*/ 414338 h 566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07293" h="566738">
                      <a:moveTo>
                        <a:pt x="0" y="414338"/>
                      </a:moveTo>
                      <a:lnTo>
                        <a:pt x="0" y="414338"/>
                      </a:lnTo>
                      <a:lnTo>
                        <a:pt x="216693" y="566738"/>
                      </a:lnTo>
                      <a:lnTo>
                        <a:pt x="988218" y="566738"/>
                      </a:lnTo>
                      <a:lnTo>
                        <a:pt x="1207293" y="347663"/>
                      </a:lnTo>
                      <a:lnTo>
                        <a:pt x="966787" y="269081"/>
                      </a:lnTo>
                      <a:lnTo>
                        <a:pt x="831056" y="107156"/>
                      </a:lnTo>
                      <a:lnTo>
                        <a:pt x="771525" y="0"/>
                      </a:lnTo>
                      <a:lnTo>
                        <a:pt x="330993" y="0"/>
                      </a:lnTo>
                      <a:lnTo>
                        <a:pt x="319087" y="133350"/>
                      </a:lnTo>
                      <a:lnTo>
                        <a:pt x="0" y="41433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D9BA2172-769A-0BCB-1948-96F40CA1A9C0}"/>
                    </a:ext>
                  </a:extLst>
                </p:cNvPr>
                <p:cNvSpPr/>
                <p:nvPr/>
              </p:nvSpPr>
              <p:spPr>
                <a:xfrm>
                  <a:off x="8687773" y="5141764"/>
                  <a:ext cx="354969" cy="367149"/>
                </a:xfrm>
                <a:custGeom>
                  <a:avLst/>
                  <a:gdLst>
                    <a:gd name="connsiteX0" fmla="*/ 0 w 485775"/>
                    <a:gd name="connsiteY0" fmla="*/ 66675 h 502444"/>
                    <a:gd name="connsiteX1" fmla="*/ 23813 w 485775"/>
                    <a:gd name="connsiteY1" fmla="*/ 433387 h 502444"/>
                    <a:gd name="connsiteX2" fmla="*/ 73819 w 485775"/>
                    <a:gd name="connsiteY2" fmla="*/ 502444 h 502444"/>
                    <a:gd name="connsiteX3" fmla="*/ 104775 w 485775"/>
                    <a:gd name="connsiteY3" fmla="*/ 502444 h 502444"/>
                    <a:gd name="connsiteX4" fmla="*/ 381000 w 485775"/>
                    <a:gd name="connsiteY4" fmla="*/ 183356 h 502444"/>
                    <a:gd name="connsiteX5" fmla="*/ 485775 w 485775"/>
                    <a:gd name="connsiteY5" fmla="*/ 88106 h 502444"/>
                    <a:gd name="connsiteX6" fmla="*/ 461963 w 485775"/>
                    <a:gd name="connsiteY6" fmla="*/ 0 h 502444"/>
                    <a:gd name="connsiteX7" fmla="*/ 0 w 485775"/>
                    <a:gd name="connsiteY7" fmla="*/ 66675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5775" h="502444">
                      <a:moveTo>
                        <a:pt x="0" y="66675"/>
                      </a:moveTo>
                      <a:lnTo>
                        <a:pt x="23813" y="433387"/>
                      </a:lnTo>
                      <a:lnTo>
                        <a:pt x="73819" y="502444"/>
                      </a:lnTo>
                      <a:lnTo>
                        <a:pt x="104775" y="502444"/>
                      </a:lnTo>
                      <a:lnTo>
                        <a:pt x="381000" y="183356"/>
                      </a:lnTo>
                      <a:lnTo>
                        <a:pt x="485775" y="88106"/>
                      </a:lnTo>
                      <a:lnTo>
                        <a:pt x="461963" y="0"/>
                      </a:lnTo>
                      <a:lnTo>
                        <a:pt x="0" y="66675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96167199-36FA-794A-D982-DC5E9E0EF563}"/>
                    </a:ext>
                  </a:extLst>
                </p:cNvPr>
                <p:cNvSpPr/>
                <p:nvPr/>
              </p:nvSpPr>
              <p:spPr>
                <a:xfrm>
                  <a:off x="8673852" y="5314028"/>
                  <a:ext cx="252307" cy="116582"/>
                </a:xfrm>
                <a:custGeom>
                  <a:avLst/>
                  <a:gdLst>
                    <a:gd name="connsiteX0" fmla="*/ 0 w 311944"/>
                    <a:gd name="connsiteY0" fmla="*/ 57150 h 154781"/>
                    <a:gd name="connsiteX1" fmla="*/ 183357 w 311944"/>
                    <a:gd name="connsiteY1" fmla="*/ 0 h 154781"/>
                    <a:gd name="connsiteX2" fmla="*/ 311944 w 311944"/>
                    <a:gd name="connsiteY2" fmla="*/ 33337 h 154781"/>
                    <a:gd name="connsiteX3" fmla="*/ 300038 w 311944"/>
                    <a:gd name="connsiteY3" fmla="*/ 140493 h 154781"/>
                    <a:gd name="connsiteX4" fmla="*/ 209550 w 311944"/>
                    <a:gd name="connsiteY4" fmla="*/ 107156 h 154781"/>
                    <a:gd name="connsiteX5" fmla="*/ 128588 w 311944"/>
                    <a:gd name="connsiteY5" fmla="*/ 107156 h 154781"/>
                    <a:gd name="connsiteX6" fmla="*/ 23813 w 311944"/>
                    <a:gd name="connsiteY6" fmla="*/ 154781 h 154781"/>
                    <a:gd name="connsiteX7" fmla="*/ 0 w 311944"/>
                    <a:gd name="connsiteY7" fmla="*/ 57150 h 154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1944" h="154781">
                      <a:moveTo>
                        <a:pt x="0" y="57150"/>
                      </a:moveTo>
                      <a:lnTo>
                        <a:pt x="183357" y="0"/>
                      </a:lnTo>
                      <a:lnTo>
                        <a:pt x="311944" y="33337"/>
                      </a:lnTo>
                      <a:lnTo>
                        <a:pt x="300038" y="140493"/>
                      </a:lnTo>
                      <a:lnTo>
                        <a:pt x="209550" y="107156"/>
                      </a:lnTo>
                      <a:lnTo>
                        <a:pt x="128588" y="107156"/>
                      </a:lnTo>
                      <a:lnTo>
                        <a:pt x="23813" y="154781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B7B159A5-6454-E99E-D2EF-6F5AE6CAD582}"/>
                    </a:ext>
                  </a:extLst>
                </p:cNvPr>
                <p:cNvSpPr/>
                <p:nvPr/>
              </p:nvSpPr>
              <p:spPr>
                <a:xfrm>
                  <a:off x="8623861" y="4690641"/>
                  <a:ext cx="489788" cy="626867"/>
                </a:xfrm>
                <a:custGeom>
                  <a:avLst/>
                  <a:gdLst>
                    <a:gd name="connsiteX0" fmla="*/ 203901 w 670275"/>
                    <a:gd name="connsiteY0" fmla="*/ 0 h 857868"/>
                    <a:gd name="connsiteX1" fmla="*/ 428971 w 670275"/>
                    <a:gd name="connsiteY1" fmla="*/ 0 h 857868"/>
                    <a:gd name="connsiteX2" fmla="*/ 608735 w 670275"/>
                    <a:gd name="connsiteY2" fmla="*/ 179764 h 857868"/>
                    <a:gd name="connsiteX3" fmla="*/ 608735 w 670275"/>
                    <a:gd name="connsiteY3" fmla="*/ 278754 h 857868"/>
                    <a:gd name="connsiteX4" fmla="*/ 618140 w 670275"/>
                    <a:gd name="connsiteY4" fmla="*/ 278754 h 857868"/>
                    <a:gd name="connsiteX5" fmla="*/ 670275 w 670275"/>
                    <a:gd name="connsiteY5" fmla="*/ 330889 h 857868"/>
                    <a:gd name="connsiteX6" fmla="*/ 670275 w 670275"/>
                    <a:gd name="connsiteY6" fmla="*/ 441522 h 857868"/>
                    <a:gd name="connsiteX7" fmla="*/ 608735 w 670275"/>
                    <a:gd name="connsiteY7" fmla="*/ 503062 h 857868"/>
                    <a:gd name="connsiteX8" fmla="*/ 607831 w 670275"/>
                    <a:gd name="connsiteY8" fmla="*/ 502880 h 857868"/>
                    <a:gd name="connsiteX9" fmla="*/ 604972 w 670275"/>
                    <a:gd name="connsiteY9" fmla="*/ 531246 h 857868"/>
                    <a:gd name="connsiteX10" fmla="*/ 487190 w 670275"/>
                    <a:gd name="connsiteY10" fmla="*/ 667910 h 857868"/>
                    <a:gd name="connsiteX11" fmla="*/ 485460 w 670275"/>
                    <a:gd name="connsiteY11" fmla="*/ 668215 h 857868"/>
                    <a:gd name="connsiteX12" fmla="*/ 266057 w 670275"/>
                    <a:gd name="connsiteY12" fmla="*/ 857868 h 857868"/>
                    <a:gd name="connsiteX13" fmla="*/ 89845 w 670275"/>
                    <a:gd name="connsiteY13" fmla="*/ 703087 h 857868"/>
                    <a:gd name="connsiteX14" fmla="*/ 92590 w 670275"/>
                    <a:gd name="connsiteY14" fmla="*/ 634468 h 857868"/>
                    <a:gd name="connsiteX15" fmla="*/ 78392 w 670275"/>
                    <a:gd name="connsiteY15" fmla="*/ 624896 h 857868"/>
                    <a:gd name="connsiteX16" fmla="*/ 24137 w 670275"/>
                    <a:gd name="connsiteY16" fmla="*/ 493914 h 857868"/>
                    <a:gd name="connsiteX17" fmla="*/ 24137 w 670275"/>
                    <a:gd name="connsiteY17" fmla="*/ 407826 h 857868"/>
                    <a:gd name="connsiteX18" fmla="*/ 12111 w 670275"/>
                    <a:gd name="connsiteY18" fmla="*/ 402845 h 857868"/>
                    <a:gd name="connsiteX19" fmla="*/ 0 w 670275"/>
                    <a:gd name="connsiteY19" fmla="*/ 373605 h 857868"/>
                    <a:gd name="connsiteX20" fmla="*/ 0 w 670275"/>
                    <a:gd name="connsiteY20" fmla="*/ 301607 h 857868"/>
                    <a:gd name="connsiteX21" fmla="*/ 10261 w 670275"/>
                    <a:gd name="connsiteY21" fmla="*/ 276837 h 857868"/>
                    <a:gd name="connsiteX22" fmla="*/ 24137 w 670275"/>
                    <a:gd name="connsiteY22" fmla="*/ 271089 h 857868"/>
                    <a:gd name="connsiteX23" fmla="*/ 24137 w 670275"/>
                    <a:gd name="connsiteY23" fmla="*/ 179764 h 857868"/>
                    <a:gd name="connsiteX24" fmla="*/ 203901 w 670275"/>
                    <a:gd name="connsiteY24" fmla="*/ 0 h 857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70275" h="857868">
                      <a:moveTo>
                        <a:pt x="203901" y="0"/>
                      </a:moveTo>
                      <a:lnTo>
                        <a:pt x="428971" y="0"/>
                      </a:lnTo>
                      <a:cubicBezTo>
                        <a:pt x="528252" y="0"/>
                        <a:pt x="608735" y="80483"/>
                        <a:pt x="608735" y="179764"/>
                      </a:cubicBezTo>
                      <a:lnTo>
                        <a:pt x="608735" y="278754"/>
                      </a:lnTo>
                      <a:lnTo>
                        <a:pt x="618140" y="278754"/>
                      </a:lnTo>
                      <a:cubicBezTo>
                        <a:pt x="646933" y="278754"/>
                        <a:pt x="670275" y="302096"/>
                        <a:pt x="670275" y="330889"/>
                      </a:cubicBezTo>
                      <a:lnTo>
                        <a:pt x="670275" y="441522"/>
                      </a:lnTo>
                      <a:cubicBezTo>
                        <a:pt x="670275" y="475510"/>
                        <a:pt x="642723" y="503062"/>
                        <a:pt x="608735" y="503062"/>
                      </a:cubicBezTo>
                      <a:lnTo>
                        <a:pt x="607831" y="502880"/>
                      </a:lnTo>
                      <a:lnTo>
                        <a:pt x="604972" y="531246"/>
                      </a:lnTo>
                      <a:cubicBezTo>
                        <a:pt x="592017" y="594553"/>
                        <a:pt x="546768" y="646096"/>
                        <a:pt x="487190" y="667910"/>
                      </a:cubicBezTo>
                      <a:lnTo>
                        <a:pt x="485460" y="668215"/>
                      </a:lnTo>
                      <a:lnTo>
                        <a:pt x="266057" y="857868"/>
                      </a:lnTo>
                      <a:lnTo>
                        <a:pt x="89845" y="703087"/>
                      </a:lnTo>
                      <a:lnTo>
                        <a:pt x="92590" y="634468"/>
                      </a:lnTo>
                      <a:lnTo>
                        <a:pt x="78392" y="624896"/>
                      </a:lnTo>
                      <a:cubicBezTo>
                        <a:pt x="44870" y="591375"/>
                        <a:pt x="24137" y="545066"/>
                        <a:pt x="24137" y="493914"/>
                      </a:cubicBezTo>
                      <a:lnTo>
                        <a:pt x="24137" y="407826"/>
                      </a:lnTo>
                      <a:lnTo>
                        <a:pt x="12111" y="402845"/>
                      </a:lnTo>
                      <a:cubicBezTo>
                        <a:pt x="4628" y="395362"/>
                        <a:pt x="0" y="385024"/>
                        <a:pt x="0" y="373605"/>
                      </a:cubicBezTo>
                      <a:lnTo>
                        <a:pt x="0" y="301607"/>
                      </a:lnTo>
                      <a:cubicBezTo>
                        <a:pt x="0" y="291934"/>
                        <a:pt x="3921" y="283176"/>
                        <a:pt x="10261" y="276837"/>
                      </a:cubicBezTo>
                      <a:lnTo>
                        <a:pt x="24137" y="271089"/>
                      </a:lnTo>
                      <a:lnTo>
                        <a:pt x="24137" y="179764"/>
                      </a:lnTo>
                      <a:cubicBezTo>
                        <a:pt x="24137" y="80483"/>
                        <a:pt x="104620" y="0"/>
                        <a:pt x="203901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1D8F9567-C462-0F57-E472-2F0237B4A90A}"/>
                  </a:ext>
                </a:extLst>
              </p:cNvPr>
              <p:cNvSpPr/>
              <p:nvPr/>
            </p:nvSpPr>
            <p:spPr>
              <a:xfrm>
                <a:off x="6927554" y="4510370"/>
                <a:ext cx="279747" cy="301843"/>
              </a:xfrm>
              <a:custGeom>
                <a:avLst/>
                <a:gdLst>
                  <a:gd name="connsiteX0" fmla="*/ 270233 w 1184810"/>
                  <a:gd name="connsiteY0" fmla="*/ 334171 h 1278393"/>
                  <a:gd name="connsiteX1" fmla="*/ 270233 w 1184810"/>
                  <a:gd name="connsiteY1" fmla="*/ 471392 h 1278393"/>
                  <a:gd name="connsiteX2" fmla="*/ 367437 w 1184810"/>
                  <a:gd name="connsiteY2" fmla="*/ 471392 h 1278393"/>
                  <a:gd name="connsiteX3" fmla="*/ 367437 w 1184810"/>
                  <a:gd name="connsiteY3" fmla="*/ 334171 h 1278393"/>
                  <a:gd name="connsiteX4" fmla="*/ 1110546 w 1184810"/>
                  <a:gd name="connsiteY4" fmla="*/ 0 h 1278393"/>
                  <a:gd name="connsiteX5" fmla="*/ 1184810 w 1184810"/>
                  <a:gd name="connsiteY5" fmla="*/ 128630 h 1278393"/>
                  <a:gd name="connsiteX6" fmla="*/ 812256 w 1184810"/>
                  <a:gd name="connsiteY6" fmla="*/ 343725 h 1278393"/>
                  <a:gd name="connsiteX7" fmla="*/ 812256 w 1184810"/>
                  <a:gd name="connsiteY7" fmla="*/ 456613 h 1278393"/>
                  <a:gd name="connsiteX8" fmla="*/ 1184810 w 1184810"/>
                  <a:gd name="connsiteY8" fmla="*/ 456613 h 1278393"/>
                  <a:gd name="connsiteX9" fmla="*/ 1184810 w 1184810"/>
                  <a:gd name="connsiteY9" fmla="*/ 605142 h 1278393"/>
                  <a:gd name="connsiteX10" fmla="*/ 1097742 w 1184810"/>
                  <a:gd name="connsiteY10" fmla="*/ 605142 h 1278393"/>
                  <a:gd name="connsiteX11" fmla="*/ 1097742 w 1184810"/>
                  <a:gd name="connsiteY11" fmla="*/ 1272045 h 1278393"/>
                  <a:gd name="connsiteX12" fmla="*/ 956821 w 1184810"/>
                  <a:gd name="connsiteY12" fmla="*/ 1272045 h 1278393"/>
                  <a:gd name="connsiteX13" fmla="*/ 956821 w 1184810"/>
                  <a:gd name="connsiteY13" fmla="*/ 605142 h 1278393"/>
                  <a:gd name="connsiteX14" fmla="*/ 812256 w 1184810"/>
                  <a:gd name="connsiteY14" fmla="*/ 605142 h 1278393"/>
                  <a:gd name="connsiteX15" fmla="*/ 812256 w 1184810"/>
                  <a:gd name="connsiteY15" fmla="*/ 888893 h 1278393"/>
                  <a:gd name="connsiteX16" fmla="*/ 835564 w 1184810"/>
                  <a:gd name="connsiteY16" fmla="*/ 902350 h 1278393"/>
                  <a:gd name="connsiteX17" fmla="*/ 618456 w 1184810"/>
                  <a:gd name="connsiteY17" fmla="*/ 1278393 h 1278393"/>
                  <a:gd name="connsiteX18" fmla="*/ 496415 w 1184810"/>
                  <a:gd name="connsiteY18" fmla="*/ 1207933 h 1278393"/>
                  <a:gd name="connsiteX19" fmla="*/ 567380 w 1184810"/>
                  <a:gd name="connsiteY19" fmla="*/ 1085018 h 1278393"/>
                  <a:gd name="connsiteX20" fmla="*/ 481385 w 1184810"/>
                  <a:gd name="connsiteY20" fmla="*/ 1134667 h 1278393"/>
                  <a:gd name="connsiteX21" fmla="*/ 385849 w 1184810"/>
                  <a:gd name="connsiteY21" fmla="*/ 969194 h 1278393"/>
                  <a:gd name="connsiteX22" fmla="*/ 385849 w 1184810"/>
                  <a:gd name="connsiteY22" fmla="*/ 1272045 h 1278393"/>
                  <a:gd name="connsiteX23" fmla="*/ 244928 w 1184810"/>
                  <a:gd name="connsiteY23" fmla="*/ 1272045 h 1278393"/>
                  <a:gd name="connsiteX24" fmla="*/ 244928 w 1184810"/>
                  <a:gd name="connsiteY24" fmla="*/ 1005993 h 1278393"/>
                  <a:gd name="connsiteX25" fmla="*/ 128630 w 1184810"/>
                  <a:gd name="connsiteY25" fmla="*/ 1207427 h 1278393"/>
                  <a:gd name="connsiteX26" fmla="*/ 0 w 1184810"/>
                  <a:gd name="connsiteY26" fmla="*/ 1133163 h 1278393"/>
                  <a:gd name="connsiteX27" fmla="*/ 164338 w 1184810"/>
                  <a:gd name="connsiteY27" fmla="*/ 848521 h 1278393"/>
                  <a:gd name="connsiteX28" fmla="*/ 41037 w 1184810"/>
                  <a:gd name="connsiteY28" fmla="*/ 848521 h 1278393"/>
                  <a:gd name="connsiteX29" fmla="*/ 41037 w 1184810"/>
                  <a:gd name="connsiteY29" fmla="*/ 699992 h 1278393"/>
                  <a:gd name="connsiteX30" fmla="*/ 244928 w 1184810"/>
                  <a:gd name="connsiteY30" fmla="*/ 699992 h 1278393"/>
                  <a:gd name="connsiteX31" fmla="*/ 244928 w 1184810"/>
                  <a:gd name="connsiteY31" fmla="*/ 619921 h 1278393"/>
                  <a:gd name="connsiteX32" fmla="*/ 41037 w 1184810"/>
                  <a:gd name="connsiteY32" fmla="*/ 619921 h 1278393"/>
                  <a:gd name="connsiteX33" fmla="*/ 41037 w 1184810"/>
                  <a:gd name="connsiteY33" fmla="*/ 471392 h 1278393"/>
                  <a:gd name="connsiteX34" fmla="*/ 129312 w 1184810"/>
                  <a:gd name="connsiteY34" fmla="*/ 471392 h 1278393"/>
                  <a:gd name="connsiteX35" fmla="*/ 129312 w 1184810"/>
                  <a:gd name="connsiteY35" fmla="*/ 334171 h 1278393"/>
                  <a:gd name="connsiteX36" fmla="*/ 41037 w 1184810"/>
                  <a:gd name="connsiteY36" fmla="*/ 334171 h 1278393"/>
                  <a:gd name="connsiteX37" fmla="*/ 41037 w 1184810"/>
                  <a:gd name="connsiteY37" fmla="*/ 185642 h 1278393"/>
                  <a:gd name="connsiteX38" fmla="*/ 244928 w 1184810"/>
                  <a:gd name="connsiteY38" fmla="*/ 185642 h 1278393"/>
                  <a:gd name="connsiteX39" fmla="*/ 244928 w 1184810"/>
                  <a:gd name="connsiteY39" fmla="*/ 4667 h 1278393"/>
                  <a:gd name="connsiteX40" fmla="*/ 385849 w 1184810"/>
                  <a:gd name="connsiteY40" fmla="*/ 4667 h 1278393"/>
                  <a:gd name="connsiteX41" fmla="*/ 385849 w 1184810"/>
                  <a:gd name="connsiteY41" fmla="*/ 185642 h 1278393"/>
                  <a:gd name="connsiteX42" fmla="*/ 590636 w 1184810"/>
                  <a:gd name="connsiteY42" fmla="*/ 185642 h 1278393"/>
                  <a:gd name="connsiteX43" fmla="*/ 590636 w 1184810"/>
                  <a:gd name="connsiteY43" fmla="*/ 334171 h 1278393"/>
                  <a:gd name="connsiteX44" fmla="*/ 508358 w 1184810"/>
                  <a:gd name="connsiteY44" fmla="*/ 334171 h 1278393"/>
                  <a:gd name="connsiteX45" fmla="*/ 508358 w 1184810"/>
                  <a:gd name="connsiteY45" fmla="*/ 471392 h 1278393"/>
                  <a:gd name="connsiteX46" fmla="*/ 590636 w 1184810"/>
                  <a:gd name="connsiteY46" fmla="*/ 471392 h 1278393"/>
                  <a:gd name="connsiteX47" fmla="*/ 590636 w 1184810"/>
                  <a:gd name="connsiteY47" fmla="*/ 619921 h 1278393"/>
                  <a:gd name="connsiteX48" fmla="*/ 385849 w 1184810"/>
                  <a:gd name="connsiteY48" fmla="*/ 619921 h 1278393"/>
                  <a:gd name="connsiteX49" fmla="*/ 385849 w 1184810"/>
                  <a:gd name="connsiteY49" fmla="*/ 699992 h 1278393"/>
                  <a:gd name="connsiteX50" fmla="*/ 590636 w 1184810"/>
                  <a:gd name="connsiteY50" fmla="*/ 699992 h 1278393"/>
                  <a:gd name="connsiteX51" fmla="*/ 590636 w 1184810"/>
                  <a:gd name="connsiteY51" fmla="*/ 848521 h 1278393"/>
                  <a:gd name="connsiteX52" fmla="*/ 487685 w 1184810"/>
                  <a:gd name="connsiteY52" fmla="*/ 848521 h 1278393"/>
                  <a:gd name="connsiteX53" fmla="*/ 595803 w 1184810"/>
                  <a:gd name="connsiteY53" fmla="*/ 1035787 h 1278393"/>
                  <a:gd name="connsiteX54" fmla="*/ 674188 w 1184810"/>
                  <a:gd name="connsiteY54" fmla="*/ 900021 h 1278393"/>
                  <a:gd name="connsiteX55" fmla="*/ 671335 w 1184810"/>
                  <a:gd name="connsiteY55" fmla="*/ 900021 h 1278393"/>
                  <a:gd name="connsiteX56" fmla="*/ 671335 w 1184810"/>
                  <a:gd name="connsiteY56" fmla="*/ 237161 h 1278393"/>
                  <a:gd name="connsiteX57" fmla="*/ 699771 w 1184810"/>
                  <a:gd name="connsiteY57" fmla="*/ 237161 h 1278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1184810" h="1278393">
                    <a:moveTo>
                      <a:pt x="270233" y="334171"/>
                    </a:moveTo>
                    <a:lnTo>
                      <a:pt x="270233" y="471392"/>
                    </a:lnTo>
                    <a:lnTo>
                      <a:pt x="367437" y="471392"/>
                    </a:lnTo>
                    <a:lnTo>
                      <a:pt x="367437" y="334171"/>
                    </a:lnTo>
                    <a:close/>
                    <a:moveTo>
                      <a:pt x="1110546" y="0"/>
                    </a:moveTo>
                    <a:lnTo>
                      <a:pt x="1184810" y="128630"/>
                    </a:lnTo>
                    <a:lnTo>
                      <a:pt x="812256" y="343725"/>
                    </a:lnTo>
                    <a:lnTo>
                      <a:pt x="812256" y="456613"/>
                    </a:lnTo>
                    <a:lnTo>
                      <a:pt x="1184810" y="456613"/>
                    </a:lnTo>
                    <a:lnTo>
                      <a:pt x="1184810" y="605142"/>
                    </a:lnTo>
                    <a:lnTo>
                      <a:pt x="1097742" y="605142"/>
                    </a:lnTo>
                    <a:lnTo>
                      <a:pt x="1097742" y="1272045"/>
                    </a:lnTo>
                    <a:lnTo>
                      <a:pt x="956821" y="1272045"/>
                    </a:lnTo>
                    <a:lnTo>
                      <a:pt x="956821" y="605142"/>
                    </a:lnTo>
                    <a:lnTo>
                      <a:pt x="812256" y="605142"/>
                    </a:lnTo>
                    <a:lnTo>
                      <a:pt x="812256" y="888893"/>
                    </a:lnTo>
                    <a:lnTo>
                      <a:pt x="835564" y="902350"/>
                    </a:lnTo>
                    <a:lnTo>
                      <a:pt x="618456" y="1278393"/>
                    </a:lnTo>
                    <a:lnTo>
                      <a:pt x="496415" y="1207933"/>
                    </a:lnTo>
                    <a:lnTo>
                      <a:pt x="567380" y="1085018"/>
                    </a:lnTo>
                    <a:lnTo>
                      <a:pt x="481385" y="1134667"/>
                    </a:lnTo>
                    <a:lnTo>
                      <a:pt x="385849" y="969194"/>
                    </a:lnTo>
                    <a:lnTo>
                      <a:pt x="385849" y="1272045"/>
                    </a:lnTo>
                    <a:lnTo>
                      <a:pt x="244928" y="1272045"/>
                    </a:lnTo>
                    <a:lnTo>
                      <a:pt x="244928" y="1005993"/>
                    </a:lnTo>
                    <a:lnTo>
                      <a:pt x="128630" y="1207427"/>
                    </a:lnTo>
                    <a:lnTo>
                      <a:pt x="0" y="1133163"/>
                    </a:lnTo>
                    <a:lnTo>
                      <a:pt x="164338" y="848521"/>
                    </a:lnTo>
                    <a:lnTo>
                      <a:pt x="41037" y="848521"/>
                    </a:lnTo>
                    <a:lnTo>
                      <a:pt x="41037" y="699992"/>
                    </a:lnTo>
                    <a:lnTo>
                      <a:pt x="244928" y="699992"/>
                    </a:lnTo>
                    <a:lnTo>
                      <a:pt x="244928" y="619921"/>
                    </a:lnTo>
                    <a:lnTo>
                      <a:pt x="41037" y="619921"/>
                    </a:lnTo>
                    <a:lnTo>
                      <a:pt x="41037" y="471392"/>
                    </a:lnTo>
                    <a:lnTo>
                      <a:pt x="129312" y="471392"/>
                    </a:lnTo>
                    <a:lnTo>
                      <a:pt x="129312" y="334171"/>
                    </a:lnTo>
                    <a:lnTo>
                      <a:pt x="41037" y="334171"/>
                    </a:lnTo>
                    <a:lnTo>
                      <a:pt x="41037" y="185642"/>
                    </a:lnTo>
                    <a:lnTo>
                      <a:pt x="244928" y="185642"/>
                    </a:lnTo>
                    <a:lnTo>
                      <a:pt x="244928" y="4667"/>
                    </a:lnTo>
                    <a:lnTo>
                      <a:pt x="385849" y="4667"/>
                    </a:lnTo>
                    <a:lnTo>
                      <a:pt x="385849" y="185642"/>
                    </a:lnTo>
                    <a:lnTo>
                      <a:pt x="590636" y="185642"/>
                    </a:lnTo>
                    <a:lnTo>
                      <a:pt x="590636" y="334171"/>
                    </a:lnTo>
                    <a:lnTo>
                      <a:pt x="508358" y="334171"/>
                    </a:lnTo>
                    <a:lnTo>
                      <a:pt x="508358" y="471392"/>
                    </a:lnTo>
                    <a:lnTo>
                      <a:pt x="590636" y="471392"/>
                    </a:lnTo>
                    <a:lnTo>
                      <a:pt x="590636" y="619921"/>
                    </a:lnTo>
                    <a:lnTo>
                      <a:pt x="385849" y="619921"/>
                    </a:lnTo>
                    <a:lnTo>
                      <a:pt x="385849" y="699992"/>
                    </a:lnTo>
                    <a:lnTo>
                      <a:pt x="590636" y="699992"/>
                    </a:lnTo>
                    <a:lnTo>
                      <a:pt x="590636" y="848521"/>
                    </a:lnTo>
                    <a:lnTo>
                      <a:pt x="487685" y="848521"/>
                    </a:lnTo>
                    <a:lnTo>
                      <a:pt x="595803" y="1035787"/>
                    </a:lnTo>
                    <a:lnTo>
                      <a:pt x="674188" y="900021"/>
                    </a:lnTo>
                    <a:lnTo>
                      <a:pt x="671335" y="900021"/>
                    </a:lnTo>
                    <a:lnTo>
                      <a:pt x="671335" y="237161"/>
                    </a:lnTo>
                    <a:lnTo>
                      <a:pt x="699771" y="237161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98774400-4FF5-5349-0407-AE4B7304627F}"/>
                </a:ext>
              </a:extLst>
            </p:cNvPr>
            <p:cNvSpPr/>
            <p:nvPr/>
          </p:nvSpPr>
          <p:spPr>
            <a:xfrm>
              <a:off x="6850341" y="3797064"/>
              <a:ext cx="2608712" cy="2608713"/>
            </a:xfrm>
            <a:custGeom>
              <a:avLst/>
              <a:gdLst>
                <a:gd name="connsiteX0" fmla="*/ 2550125 w 2608712"/>
                <a:gd name="connsiteY0" fmla="*/ 0 h 2608713"/>
                <a:gd name="connsiteX1" fmla="*/ 2591552 w 2608712"/>
                <a:gd name="connsiteY1" fmla="*/ 17160 h 2608713"/>
                <a:gd name="connsiteX2" fmla="*/ 2591552 w 2608712"/>
                <a:gd name="connsiteY2" fmla="*/ 100015 h 2608713"/>
                <a:gd name="connsiteX3" fmla="*/ 100014 w 2608712"/>
                <a:gd name="connsiteY3" fmla="*/ 2591553 h 2608713"/>
                <a:gd name="connsiteX4" fmla="*/ 17160 w 2608712"/>
                <a:gd name="connsiteY4" fmla="*/ 2591553 h 2608713"/>
                <a:gd name="connsiteX5" fmla="*/ 17160 w 2608712"/>
                <a:gd name="connsiteY5" fmla="*/ 2508698 h 2608713"/>
                <a:gd name="connsiteX6" fmla="*/ 2508698 w 2608712"/>
                <a:gd name="connsiteY6" fmla="*/ 17160 h 2608713"/>
                <a:gd name="connsiteX7" fmla="*/ 2550125 w 2608712"/>
                <a:gd name="connsiteY7" fmla="*/ 0 h 260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8712" h="2608713">
                  <a:moveTo>
                    <a:pt x="2550125" y="0"/>
                  </a:moveTo>
                  <a:cubicBezTo>
                    <a:pt x="2565119" y="0"/>
                    <a:pt x="2580113" y="5720"/>
                    <a:pt x="2591552" y="17160"/>
                  </a:cubicBezTo>
                  <a:cubicBezTo>
                    <a:pt x="2614432" y="40040"/>
                    <a:pt x="2614432" y="77135"/>
                    <a:pt x="2591552" y="100015"/>
                  </a:cubicBezTo>
                  <a:lnTo>
                    <a:pt x="100014" y="2591553"/>
                  </a:lnTo>
                  <a:cubicBezTo>
                    <a:pt x="77134" y="2614433"/>
                    <a:pt x="40040" y="2614433"/>
                    <a:pt x="17160" y="2591553"/>
                  </a:cubicBezTo>
                  <a:cubicBezTo>
                    <a:pt x="-5720" y="2568673"/>
                    <a:pt x="-5720" y="2531578"/>
                    <a:pt x="17160" y="2508698"/>
                  </a:cubicBezTo>
                  <a:lnTo>
                    <a:pt x="2508698" y="17160"/>
                  </a:lnTo>
                  <a:cubicBezTo>
                    <a:pt x="2520138" y="5720"/>
                    <a:pt x="2535132" y="0"/>
                    <a:pt x="2550125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F030E510-1D51-D721-FABC-12ABD9DA871A}"/>
              </a:ext>
            </a:extLst>
          </p:cNvPr>
          <p:cNvGrpSpPr/>
          <p:nvPr/>
        </p:nvGrpSpPr>
        <p:grpSpPr>
          <a:xfrm>
            <a:off x="638568" y="632853"/>
            <a:ext cx="2736304" cy="2736304"/>
            <a:chOff x="638568" y="632853"/>
            <a:chExt cx="2736304" cy="2736304"/>
          </a:xfrm>
        </p:grpSpPr>
        <p:sp>
          <p:nvSpPr>
            <p:cNvPr id="388" name="四角形: 角を丸くする 387">
              <a:extLst>
                <a:ext uri="{FF2B5EF4-FFF2-40B4-BE49-F238E27FC236}">
                  <a16:creationId xmlns:a16="http://schemas.microsoft.com/office/drawing/2014/main" id="{79B52BBB-0515-382D-5499-6E978F1F8D1C}"/>
                </a:ext>
              </a:extLst>
            </p:cNvPr>
            <p:cNvSpPr/>
            <p:nvPr/>
          </p:nvSpPr>
          <p:spPr>
            <a:xfrm>
              <a:off x="710315" y="681587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49AEB96E-2CE9-555E-CB05-36C346ABB6A7}"/>
                </a:ext>
              </a:extLst>
            </p:cNvPr>
            <p:cNvSpPr/>
            <p:nvPr/>
          </p:nvSpPr>
          <p:spPr>
            <a:xfrm>
              <a:off x="638568" y="632853"/>
              <a:ext cx="2736304" cy="2736304"/>
            </a:xfrm>
            <a:custGeom>
              <a:avLst/>
              <a:gdLst>
                <a:gd name="connsiteX0" fmla="*/ 188150 w 2736304"/>
                <a:gd name="connsiteY0" fmla="*/ 93687 h 2736304"/>
                <a:gd name="connsiteX1" fmla="*/ 93687 w 2736304"/>
                <a:gd name="connsiteY1" fmla="*/ 188150 h 2736304"/>
                <a:gd name="connsiteX2" fmla="*/ 93687 w 2736304"/>
                <a:gd name="connsiteY2" fmla="*/ 2548154 h 2736304"/>
                <a:gd name="connsiteX3" fmla="*/ 188150 w 2736304"/>
                <a:gd name="connsiteY3" fmla="*/ 2642617 h 2736304"/>
                <a:gd name="connsiteX4" fmla="*/ 2548154 w 2736304"/>
                <a:gd name="connsiteY4" fmla="*/ 2642617 h 2736304"/>
                <a:gd name="connsiteX5" fmla="*/ 2642617 w 2736304"/>
                <a:gd name="connsiteY5" fmla="*/ 2548154 h 2736304"/>
                <a:gd name="connsiteX6" fmla="*/ 2642617 w 2736304"/>
                <a:gd name="connsiteY6" fmla="*/ 188150 h 2736304"/>
                <a:gd name="connsiteX7" fmla="*/ 2548154 w 2736304"/>
                <a:gd name="connsiteY7" fmla="*/ 93687 h 2736304"/>
                <a:gd name="connsiteX8" fmla="*/ 162755 w 2736304"/>
                <a:gd name="connsiteY8" fmla="*/ 0 h 2736304"/>
                <a:gd name="connsiteX9" fmla="*/ 2573549 w 2736304"/>
                <a:gd name="connsiteY9" fmla="*/ 0 h 2736304"/>
                <a:gd name="connsiteX10" fmla="*/ 2736304 w 2736304"/>
                <a:gd name="connsiteY10" fmla="*/ 162755 h 2736304"/>
                <a:gd name="connsiteX11" fmla="*/ 2736304 w 2736304"/>
                <a:gd name="connsiteY11" fmla="*/ 2573549 h 2736304"/>
                <a:gd name="connsiteX12" fmla="*/ 2573549 w 2736304"/>
                <a:gd name="connsiteY12" fmla="*/ 2736304 h 2736304"/>
                <a:gd name="connsiteX13" fmla="*/ 162755 w 2736304"/>
                <a:gd name="connsiteY13" fmla="*/ 2736304 h 2736304"/>
                <a:gd name="connsiteX14" fmla="*/ 0 w 2736304"/>
                <a:gd name="connsiteY14" fmla="*/ 2573549 h 2736304"/>
                <a:gd name="connsiteX15" fmla="*/ 0 w 2736304"/>
                <a:gd name="connsiteY15" fmla="*/ 162755 h 2736304"/>
                <a:gd name="connsiteX16" fmla="*/ 162755 w 2736304"/>
                <a:gd name="connsiteY16" fmla="*/ 0 h 273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36304" h="2736304">
                  <a:moveTo>
                    <a:pt x="188150" y="93687"/>
                  </a:moveTo>
                  <a:cubicBezTo>
                    <a:pt x="135980" y="93687"/>
                    <a:pt x="93687" y="135980"/>
                    <a:pt x="93687" y="188150"/>
                  </a:cubicBezTo>
                  <a:lnTo>
                    <a:pt x="93687" y="2548154"/>
                  </a:lnTo>
                  <a:cubicBezTo>
                    <a:pt x="93687" y="2600324"/>
                    <a:pt x="135980" y="2642617"/>
                    <a:pt x="188150" y="2642617"/>
                  </a:cubicBezTo>
                  <a:lnTo>
                    <a:pt x="2548154" y="2642617"/>
                  </a:lnTo>
                  <a:cubicBezTo>
                    <a:pt x="2600324" y="2642617"/>
                    <a:pt x="2642617" y="2600324"/>
                    <a:pt x="2642617" y="2548154"/>
                  </a:cubicBezTo>
                  <a:lnTo>
                    <a:pt x="2642617" y="188150"/>
                  </a:lnTo>
                  <a:cubicBezTo>
                    <a:pt x="2642617" y="135980"/>
                    <a:pt x="2600324" y="93687"/>
                    <a:pt x="2548154" y="93687"/>
                  </a:cubicBezTo>
                  <a:close/>
                  <a:moveTo>
                    <a:pt x="162755" y="0"/>
                  </a:moveTo>
                  <a:lnTo>
                    <a:pt x="2573549" y="0"/>
                  </a:lnTo>
                  <a:cubicBezTo>
                    <a:pt x="2663436" y="0"/>
                    <a:pt x="2736304" y="72868"/>
                    <a:pt x="2736304" y="162755"/>
                  </a:cubicBezTo>
                  <a:lnTo>
                    <a:pt x="2736304" y="2573549"/>
                  </a:lnTo>
                  <a:cubicBezTo>
                    <a:pt x="2736304" y="2663436"/>
                    <a:pt x="2663436" y="2736304"/>
                    <a:pt x="2573549" y="2736304"/>
                  </a:cubicBezTo>
                  <a:lnTo>
                    <a:pt x="162755" y="2736304"/>
                  </a:lnTo>
                  <a:cubicBezTo>
                    <a:pt x="72868" y="2736304"/>
                    <a:pt x="0" y="2663436"/>
                    <a:pt x="0" y="2573549"/>
                  </a:cubicBezTo>
                  <a:lnTo>
                    <a:pt x="0" y="162755"/>
                  </a:lnTo>
                  <a:cubicBezTo>
                    <a:pt x="0" y="72868"/>
                    <a:pt x="72868" y="0"/>
                    <a:pt x="16275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2581A408-E084-E2A6-B20E-8DC7D506D1BD}"/>
                </a:ext>
              </a:extLst>
            </p:cNvPr>
            <p:cNvGrpSpPr/>
            <p:nvPr/>
          </p:nvGrpSpPr>
          <p:grpSpPr>
            <a:xfrm>
              <a:off x="804259" y="1423276"/>
              <a:ext cx="2400500" cy="1180460"/>
              <a:chOff x="1368152" y="860176"/>
              <a:chExt cx="3710905" cy="1824861"/>
            </a:xfrm>
          </p:grpSpPr>
          <p:sp>
            <p:nvSpPr>
              <p:cNvPr id="392" name="正方形/長方形 391">
                <a:extLst>
                  <a:ext uri="{FF2B5EF4-FFF2-40B4-BE49-F238E27FC236}">
                    <a16:creationId xmlns:a16="http://schemas.microsoft.com/office/drawing/2014/main" id="{434B7ACE-413E-A8A3-1522-E8B995051DB9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0FEE0C7D-4E51-6CBE-3652-A0D83B2949A6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31B159DA-EC1E-04CF-0B54-8315F3F76DB1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F9065D41-3D4C-59B4-092A-492983665D4F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角を丸くする 395">
                <a:extLst>
                  <a:ext uri="{FF2B5EF4-FFF2-40B4-BE49-F238E27FC236}">
                    <a16:creationId xmlns:a16="http://schemas.microsoft.com/office/drawing/2014/main" id="{9ECE7B68-19D1-7293-03DE-C61500633180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四角形: 角を丸くする 396">
                <a:extLst>
                  <a:ext uri="{FF2B5EF4-FFF2-40B4-BE49-F238E27FC236}">
                    <a16:creationId xmlns:a16="http://schemas.microsoft.com/office/drawing/2014/main" id="{07788640-2835-C647-5C40-E251162CDBC5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1AF29E26-16B9-BE3D-5D0B-2FFC16BB5EA5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四角形: 角を丸くする 398">
                <a:extLst>
                  <a:ext uri="{FF2B5EF4-FFF2-40B4-BE49-F238E27FC236}">
                    <a16:creationId xmlns:a16="http://schemas.microsoft.com/office/drawing/2014/main" id="{DC55F746-5739-1011-9D2D-F04D44C43C4E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477A47D2-7940-D53C-89C6-13BF99A9C078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74266D3D-0D8D-AC4D-5EC5-44B9988387D3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32394741-6536-8E01-9F59-75DDF3790014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3EDA8AC1-02B1-74E1-8289-928802BC6A7E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B1BBB214-71F0-E237-EBE3-80C1206E3FF8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8ADB9960-E852-963C-2B4A-D1889B06EB9C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D969AFE6-2E49-07EC-7F7C-4D13E420F8F6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3E24FC33-6D50-8034-EE4F-524362CF3A65}"/>
                </a:ext>
              </a:extLst>
            </p:cNvPr>
            <p:cNvSpPr/>
            <p:nvPr/>
          </p:nvSpPr>
          <p:spPr>
            <a:xfrm>
              <a:off x="697191" y="698264"/>
              <a:ext cx="2608712" cy="2608713"/>
            </a:xfrm>
            <a:custGeom>
              <a:avLst/>
              <a:gdLst>
                <a:gd name="connsiteX0" fmla="*/ 2550125 w 2608712"/>
                <a:gd name="connsiteY0" fmla="*/ 0 h 2608713"/>
                <a:gd name="connsiteX1" fmla="*/ 2591552 w 2608712"/>
                <a:gd name="connsiteY1" fmla="*/ 17160 h 2608713"/>
                <a:gd name="connsiteX2" fmla="*/ 2591552 w 2608712"/>
                <a:gd name="connsiteY2" fmla="*/ 100015 h 2608713"/>
                <a:gd name="connsiteX3" fmla="*/ 100014 w 2608712"/>
                <a:gd name="connsiteY3" fmla="*/ 2591553 h 2608713"/>
                <a:gd name="connsiteX4" fmla="*/ 17160 w 2608712"/>
                <a:gd name="connsiteY4" fmla="*/ 2591553 h 2608713"/>
                <a:gd name="connsiteX5" fmla="*/ 17160 w 2608712"/>
                <a:gd name="connsiteY5" fmla="*/ 2508698 h 2608713"/>
                <a:gd name="connsiteX6" fmla="*/ 2508698 w 2608712"/>
                <a:gd name="connsiteY6" fmla="*/ 17160 h 2608713"/>
                <a:gd name="connsiteX7" fmla="*/ 2550125 w 2608712"/>
                <a:gd name="connsiteY7" fmla="*/ 0 h 260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8712" h="2608713">
                  <a:moveTo>
                    <a:pt x="2550125" y="0"/>
                  </a:moveTo>
                  <a:cubicBezTo>
                    <a:pt x="2565119" y="0"/>
                    <a:pt x="2580113" y="5720"/>
                    <a:pt x="2591552" y="17160"/>
                  </a:cubicBezTo>
                  <a:cubicBezTo>
                    <a:pt x="2614432" y="40040"/>
                    <a:pt x="2614432" y="77135"/>
                    <a:pt x="2591552" y="100015"/>
                  </a:cubicBezTo>
                  <a:lnTo>
                    <a:pt x="100014" y="2591553"/>
                  </a:lnTo>
                  <a:cubicBezTo>
                    <a:pt x="77134" y="2614433"/>
                    <a:pt x="40040" y="2614433"/>
                    <a:pt x="17160" y="2591553"/>
                  </a:cubicBezTo>
                  <a:cubicBezTo>
                    <a:pt x="-5720" y="2568673"/>
                    <a:pt x="-5720" y="2531578"/>
                    <a:pt x="17160" y="2508698"/>
                  </a:cubicBezTo>
                  <a:lnTo>
                    <a:pt x="2508698" y="17160"/>
                  </a:lnTo>
                  <a:cubicBezTo>
                    <a:pt x="2520138" y="5720"/>
                    <a:pt x="2535132" y="0"/>
                    <a:pt x="2550125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B4B2C9B0-3690-5DBC-07E2-B666718B286E}"/>
              </a:ext>
            </a:extLst>
          </p:cNvPr>
          <p:cNvGrpSpPr/>
          <p:nvPr/>
        </p:nvGrpSpPr>
        <p:grpSpPr>
          <a:xfrm>
            <a:off x="3715143" y="632853"/>
            <a:ext cx="2736304" cy="2736304"/>
            <a:chOff x="3715143" y="632853"/>
            <a:chExt cx="2736304" cy="2736304"/>
          </a:xfrm>
        </p:grpSpPr>
        <p:sp>
          <p:nvSpPr>
            <p:cNvPr id="408" name="四角形: 角を丸くする 407">
              <a:extLst>
                <a:ext uri="{FF2B5EF4-FFF2-40B4-BE49-F238E27FC236}">
                  <a16:creationId xmlns:a16="http://schemas.microsoft.com/office/drawing/2014/main" id="{F4418BEB-7843-9F36-8125-89401B1C2609}"/>
                </a:ext>
              </a:extLst>
            </p:cNvPr>
            <p:cNvSpPr/>
            <p:nvPr/>
          </p:nvSpPr>
          <p:spPr>
            <a:xfrm>
              <a:off x="3786890" y="681587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E151D640-C79E-616D-01E5-826487EEC130}"/>
                </a:ext>
              </a:extLst>
            </p:cNvPr>
            <p:cNvSpPr/>
            <p:nvPr/>
          </p:nvSpPr>
          <p:spPr>
            <a:xfrm>
              <a:off x="3715143" y="632853"/>
              <a:ext cx="2736304" cy="2736304"/>
            </a:xfrm>
            <a:custGeom>
              <a:avLst/>
              <a:gdLst>
                <a:gd name="connsiteX0" fmla="*/ 188150 w 2736304"/>
                <a:gd name="connsiteY0" fmla="*/ 93687 h 2736304"/>
                <a:gd name="connsiteX1" fmla="*/ 93687 w 2736304"/>
                <a:gd name="connsiteY1" fmla="*/ 188150 h 2736304"/>
                <a:gd name="connsiteX2" fmla="*/ 93687 w 2736304"/>
                <a:gd name="connsiteY2" fmla="*/ 2548154 h 2736304"/>
                <a:gd name="connsiteX3" fmla="*/ 188150 w 2736304"/>
                <a:gd name="connsiteY3" fmla="*/ 2642617 h 2736304"/>
                <a:gd name="connsiteX4" fmla="*/ 2548154 w 2736304"/>
                <a:gd name="connsiteY4" fmla="*/ 2642617 h 2736304"/>
                <a:gd name="connsiteX5" fmla="*/ 2642617 w 2736304"/>
                <a:gd name="connsiteY5" fmla="*/ 2548154 h 2736304"/>
                <a:gd name="connsiteX6" fmla="*/ 2642617 w 2736304"/>
                <a:gd name="connsiteY6" fmla="*/ 188150 h 2736304"/>
                <a:gd name="connsiteX7" fmla="*/ 2548154 w 2736304"/>
                <a:gd name="connsiteY7" fmla="*/ 93687 h 2736304"/>
                <a:gd name="connsiteX8" fmla="*/ 162755 w 2736304"/>
                <a:gd name="connsiteY8" fmla="*/ 0 h 2736304"/>
                <a:gd name="connsiteX9" fmla="*/ 2573549 w 2736304"/>
                <a:gd name="connsiteY9" fmla="*/ 0 h 2736304"/>
                <a:gd name="connsiteX10" fmla="*/ 2736304 w 2736304"/>
                <a:gd name="connsiteY10" fmla="*/ 162755 h 2736304"/>
                <a:gd name="connsiteX11" fmla="*/ 2736304 w 2736304"/>
                <a:gd name="connsiteY11" fmla="*/ 2573549 h 2736304"/>
                <a:gd name="connsiteX12" fmla="*/ 2573549 w 2736304"/>
                <a:gd name="connsiteY12" fmla="*/ 2736304 h 2736304"/>
                <a:gd name="connsiteX13" fmla="*/ 162755 w 2736304"/>
                <a:gd name="connsiteY13" fmla="*/ 2736304 h 2736304"/>
                <a:gd name="connsiteX14" fmla="*/ 0 w 2736304"/>
                <a:gd name="connsiteY14" fmla="*/ 2573549 h 2736304"/>
                <a:gd name="connsiteX15" fmla="*/ 0 w 2736304"/>
                <a:gd name="connsiteY15" fmla="*/ 162755 h 2736304"/>
                <a:gd name="connsiteX16" fmla="*/ 162755 w 2736304"/>
                <a:gd name="connsiteY16" fmla="*/ 0 h 273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36304" h="2736304">
                  <a:moveTo>
                    <a:pt x="188150" y="93687"/>
                  </a:moveTo>
                  <a:cubicBezTo>
                    <a:pt x="135980" y="93687"/>
                    <a:pt x="93687" y="135980"/>
                    <a:pt x="93687" y="188150"/>
                  </a:cubicBezTo>
                  <a:lnTo>
                    <a:pt x="93687" y="2548154"/>
                  </a:lnTo>
                  <a:cubicBezTo>
                    <a:pt x="93687" y="2600324"/>
                    <a:pt x="135980" y="2642617"/>
                    <a:pt x="188150" y="2642617"/>
                  </a:cubicBezTo>
                  <a:lnTo>
                    <a:pt x="2548154" y="2642617"/>
                  </a:lnTo>
                  <a:cubicBezTo>
                    <a:pt x="2600324" y="2642617"/>
                    <a:pt x="2642617" y="2600324"/>
                    <a:pt x="2642617" y="2548154"/>
                  </a:cubicBezTo>
                  <a:lnTo>
                    <a:pt x="2642617" y="188150"/>
                  </a:lnTo>
                  <a:cubicBezTo>
                    <a:pt x="2642617" y="135980"/>
                    <a:pt x="2600324" y="93687"/>
                    <a:pt x="2548154" y="93687"/>
                  </a:cubicBezTo>
                  <a:close/>
                  <a:moveTo>
                    <a:pt x="162755" y="0"/>
                  </a:moveTo>
                  <a:lnTo>
                    <a:pt x="2573549" y="0"/>
                  </a:lnTo>
                  <a:cubicBezTo>
                    <a:pt x="2663436" y="0"/>
                    <a:pt x="2736304" y="72868"/>
                    <a:pt x="2736304" y="162755"/>
                  </a:cubicBezTo>
                  <a:lnTo>
                    <a:pt x="2736304" y="2573549"/>
                  </a:lnTo>
                  <a:cubicBezTo>
                    <a:pt x="2736304" y="2663436"/>
                    <a:pt x="2663436" y="2736304"/>
                    <a:pt x="2573549" y="2736304"/>
                  </a:cubicBezTo>
                  <a:lnTo>
                    <a:pt x="162755" y="2736304"/>
                  </a:lnTo>
                  <a:cubicBezTo>
                    <a:pt x="72868" y="2736304"/>
                    <a:pt x="0" y="2663436"/>
                    <a:pt x="0" y="2573549"/>
                  </a:cubicBezTo>
                  <a:lnTo>
                    <a:pt x="0" y="162755"/>
                  </a:lnTo>
                  <a:cubicBezTo>
                    <a:pt x="0" y="72868"/>
                    <a:pt x="72868" y="0"/>
                    <a:pt x="16275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663B522B-3412-F9C9-3A90-D933BD2E19BE}"/>
                </a:ext>
              </a:extLst>
            </p:cNvPr>
            <p:cNvGrpSpPr/>
            <p:nvPr/>
          </p:nvGrpSpPr>
          <p:grpSpPr>
            <a:xfrm>
              <a:off x="3872609" y="1436153"/>
              <a:ext cx="2400500" cy="1180460"/>
              <a:chOff x="1368152" y="2658239"/>
              <a:chExt cx="3710905" cy="1824861"/>
            </a:xfrm>
          </p:grpSpPr>
          <p:sp>
            <p:nvSpPr>
              <p:cNvPr id="412" name="正方形/長方形 411">
                <a:extLst>
                  <a:ext uri="{FF2B5EF4-FFF2-40B4-BE49-F238E27FC236}">
                    <a16:creationId xmlns:a16="http://schemas.microsoft.com/office/drawing/2014/main" id="{1F9200BF-1E7C-1A87-2A62-97E348E330B2}"/>
                  </a:ext>
                </a:extLst>
              </p:cNvPr>
              <p:cNvSpPr/>
              <p:nvPr/>
            </p:nvSpPr>
            <p:spPr>
              <a:xfrm>
                <a:off x="1368152" y="2658239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四角形: 角を丸くする 412">
                <a:extLst>
                  <a:ext uri="{FF2B5EF4-FFF2-40B4-BE49-F238E27FC236}">
                    <a16:creationId xmlns:a16="http://schemas.microsoft.com/office/drawing/2014/main" id="{29F84E53-7560-4283-3257-CEA4AD74B9CE}"/>
                  </a:ext>
                </a:extLst>
              </p:cNvPr>
              <p:cNvSpPr/>
              <p:nvPr/>
            </p:nvSpPr>
            <p:spPr>
              <a:xfrm>
                <a:off x="1507429" y="2806270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四角形: 角を丸くする 413">
                <a:extLst>
                  <a:ext uri="{FF2B5EF4-FFF2-40B4-BE49-F238E27FC236}">
                    <a16:creationId xmlns:a16="http://schemas.microsoft.com/office/drawing/2014/main" id="{522F961C-67B9-4DB4-E397-1EF783EA1DF7}"/>
                  </a:ext>
                </a:extLst>
              </p:cNvPr>
              <p:cNvSpPr/>
              <p:nvPr/>
            </p:nvSpPr>
            <p:spPr>
              <a:xfrm>
                <a:off x="1685751" y="2991820"/>
                <a:ext cx="674861" cy="64721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四角形: 角を丸くする 414">
                <a:extLst>
                  <a:ext uri="{FF2B5EF4-FFF2-40B4-BE49-F238E27FC236}">
                    <a16:creationId xmlns:a16="http://schemas.microsoft.com/office/drawing/2014/main" id="{655074BE-C53D-7B4C-B171-2342B228059E}"/>
                  </a:ext>
                </a:extLst>
              </p:cNvPr>
              <p:cNvSpPr/>
              <p:nvPr/>
            </p:nvSpPr>
            <p:spPr>
              <a:xfrm>
                <a:off x="3738389" y="4158632"/>
                <a:ext cx="674861" cy="64721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70C5235F-976E-555B-4DCF-1F26A15C3F1C}"/>
                  </a:ext>
                </a:extLst>
              </p:cNvPr>
              <p:cNvSpPr/>
              <p:nvPr/>
            </p:nvSpPr>
            <p:spPr>
              <a:xfrm>
                <a:off x="1499633" y="2723062"/>
                <a:ext cx="624855" cy="150344"/>
              </a:xfrm>
              <a:custGeom>
                <a:avLst/>
                <a:gdLst>
                  <a:gd name="connsiteX0" fmla="*/ 479877 w 624855"/>
                  <a:gd name="connsiteY0" fmla="*/ 0 h 150344"/>
                  <a:gd name="connsiteX1" fmla="*/ 599797 w 624855"/>
                  <a:gd name="connsiteY1" fmla="*/ 0 h 150344"/>
                  <a:gd name="connsiteX2" fmla="*/ 624855 w 624855"/>
                  <a:gd name="connsiteY2" fmla="*/ 25058 h 150344"/>
                  <a:gd name="connsiteX3" fmla="*/ 624855 w 624855"/>
                  <a:gd name="connsiteY3" fmla="*/ 125286 h 150344"/>
                  <a:gd name="connsiteX4" fmla="*/ 599797 w 624855"/>
                  <a:gd name="connsiteY4" fmla="*/ 150344 h 150344"/>
                  <a:gd name="connsiteX5" fmla="*/ 479877 w 624855"/>
                  <a:gd name="connsiteY5" fmla="*/ 150344 h 150344"/>
                  <a:gd name="connsiteX6" fmla="*/ 454819 w 624855"/>
                  <a:gd name="connsiteY6" fmla="*/ 125286 h 150344"/>
                  <a:gd name="connsiteX7" fmla="*/ 454819 w 624855"/>
                  <a:gd name="connsiteY7" fmla="*/ 25058 h 150344"/>
                  <a:gd name="connsiteX8" fmla="*/ 479877 w 624855"/>
                  <a:gd name="connsiteY8" fmla="*/ 0 h 150344"/>
                  <a:gd name="connsiteX9" fmla="*/ 252468 w 624855"/>
                  <a:gd name="connsiteY9" fmla="*/ 0 h 150344"/>
                  <a:gd name="connsiteX10" fmla="*/ 372388 w 624855"/>
                  <a:gd name="connsiteY10" fmla="*/ 0 h 150344"/>
                  <a:gd name="connsiteX11" fmla="*/ 397446 w 624855"/>
                  <a:gd name="connsiteY11" fmla="*/ 25058 h 150344"/>
                  <a:gd name="connsiteX12" fmla="*/ 397446 w 624855"/>
                  <a:gd name="connsiteY12" fmla="*/ 125286 h 150344"/>
                  <a:gd name="connsiteX13" fmla="*/ 372388 w 624855"/>
                  <a:gd name="connsiteY13" fmla="*/ 150344 h 150344"/>
                  <a:gd name="connsiteX14" fmla="*/ 252468 w 624855"/>
                  <a:gd name="connsiteY14" fmla="*/ 150344 h 150344"/>
                  <a:gd name="connsiteX15" fmla="*/ 227410 w 624855"/>
                  <a:gd name="connsiteY15" fmla="*/ 125286 h 150344"/>
                  <a:gd name="connsiteX16" fmla="*/ 227410 w 624855"/>
                  <a:gd name="connsiteY16" fmla="*/ 25058 h 150344"/>
                  <a:gd name="connsiteX17" fmla="*/ 252468 w 624855"/>
                  <a:gd name="connsiteY17" fmla="*/ 0 h 150344"/>
                  <a:gd name="connsiteX18" fmla="*/ 25058 w 624855"/>
                  <a:gd name="connsiteY18" fmla="*/ 0 h 150344"/>
                  <a:gd name="connsiteX19" fmla="*/ 144978 w 624855"/>
                  <a:gd name="connsiteY19" fmla="*/ 0 h 150344"/>
                  <a:gd name="connsiteX20" fmla="*/ 170036 w 624855"/>
                  <a:gd name="connsiteY20" fmla="*/ 25058 h 150344"/>
                  <a:gd name="connsiteX21" fmla="*/ 170036 w 624855"/>
                  <a:gd name="connsiteY21" fmla="*/ 125286 h 150344"/>
                  <a:gd name="connsiteX22" fmla="*/ 144978 w 624855"/>
                  <a:gd name="connsiteY22" fmla="*/ 150344 h 150344"/>
                  <a:gd name="connsiteX23" fmla="*/ 25058 w 624855"/>
                  <a:gd name="connsiteY23" fmla="*/ 150344 h 150344"/>
                  <a:gd name="connsiteX24" fmla="*/ 0 w 624855"/>
                  <a:gd name="connsiteY24" fmla="*/ 125286 h 150344"/>
                  <a:gd name="connsiteX25" fmla="*/ 0 w 624855"/>
                  <a:gd name="connsiteY25" fmla="*/ 25058 h 150344"/>
                  <a:gd name="connsiteX26" fmla="*/ 25058 w 624855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24855" h="150344">
                    <a:moveTo>
                      <a:pt x="479877" y="0"/>
                    </a:moveTo>
                    <a:lnTo>
                      <a:pt x="599797" y="0"/>
                    </a:lnTo>
                    <a:cubicBezTo>
                      <a:pt x="613636" y="0"/>
                      <a:pt x="624855" y="11219"/>
                      <a:pt x="624855" y="25058"/>
                    </a:cubicBezTo>
                    <a:lnTo>
                      <a:pt x="624855" y="125286"/>
                    </a:lnTo>
                    <a:cubicBezTo>
                      <a:pt x="624855" y="139125"/>
                      <a:pt x="613636" y="150344"/>
                      <a:pt x="599797" y="150344"/>
                    </a:cubicBezTo>
                    <a:lnTo>
                      <a:pt x="479877" y="150344"/>
                    </a:lnTo>
                    <a:cubicBezTo>
                      <a:pt x="466038" y="150344"/>
                      <a:pt x="454819" y="139125"/>
                      <a:pt x="454819" y="125286"/>
                    </a:cubicBezTo>
                    <a:lnTo>
                      <a:pt x="454819" y="25058"/>
                    </a:lnTo>
                    <a:cubicBezTo>
                      <a:pt x="454819" y="11219"/>
                      <a:pt x="466038" y="0"/>
                      <a:pt x="479877" y="0"/>
                    </a:cubicBezTo>
                    <a:close/>
                    <a:moveTo>
                      <a:pt x="252468" y="0"/>
                    </a:moveTo>
                    <a:lnTo>
                      <a:pt x="372388" y="0"/>
                    </a:lnTo>
                    <a:cubicBezTo>
                      <a:pt x="386227" y="0"/>
                      <a:pt x="397446" y="11219"/>
                      <a:pt x="397446" y="25058"/>
                    </a:cubicBezTo>
                    <a:lnTo>
                      <a:pt x="397446" y="125286"/>
                    </a:lnTo>
                    <a:cubicBezTo>
                      <a:pt x="397446" y="139125"/>
                      <a:pt x="386227" y="150344"/>
                      <a:pt x="372388" y="150344"/>
                    </a:cubicBezTo>
                    <a:lnTo>
                      <a:pt x="252468" y="150344"/>
                    </a:lnTo>
                    <a:cubicBezTo>
                      <a:pt x="238629" y="150344"/>
                      <a:pt x="227410" y="139125"/>
                      <a:pt x="227410" y="125286"/>
                    </a:cubicBezTo>
                    <a:lnTo>
                      <a:pt x="227410" y="25058"/>
                    </a:lnTo>
                    <a:cubicBezTo>
                      <a:pt x="227410" y="11219"/>
                      <a:pt x="238629" y="0"/>
                      <a:pt x="252468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2B52A931-7ABD-463C-D6DA-7C20D1D244D0}"/>
                  </a:ext>
                </a:extLst>
              </p:cNvPr>
              <p:cNvSpPr/>
              <p:nvPr/>
            </p:nvSpPr>
            <p:spPr>
              <a:xfrm>
                <a:off x="1520650" y="2763805"/>
                <a:ext cx="3456806" cy="1572220"/>
              </a:xfrm>
              <a:custGeom>
                <a:avLst/>
                <a:gdLst>
                  <a:gd name="connsiteX0" fmla="*/ 3081817 w 3456806"/>
                  <a:gd name="connsiteY0" fmla="*/ 1313265 h 1572220"/>
                  <a:gd name="connsiteX1" fmla="*/ 3364427 w 3456806"/>
                  <a:gd name="connsiteY1" fmla="*/ 1313265 h 1572220"/>
                  <a:gd name="connsiteX2" fmla="*/ 3456806 w 3456806"/>
                  <a:gd name="connsiteY2" fmla="*/ 1405644 h 1572220"/>
                  <a:gd name="connsiteX3" fmla="*/ 3456806 w 3456806"/>
                  <a:gd name="connsiteY3" fmla="*/ 1479840 h 1572220"/>
                  <a:gd name="connsiteX4" fmla="*/ 3364427 w 3456806"/>
                  <a:gd name="connsiteY4" fmla="*/ 1572219 h 1572220"/>
                  <a:gd name="connsiteX5" fmla="*/ 3081817 w 3456806"/>
                  <a:gd name="connsiteY5" fmla="*/ 1572219 h 1572220"/>
                  <a:gd name="connsiteX6" fmla="*/ 3081812 w 3456806"/>
                  <a:gd name="connsiteY6" fmla="*/ 1572218 h 1572220"/>
                  <a:gd name="connsiteX7" fmla="*/ 1815827 w 3456806"/>
                  <a:gd name="connsiteY7" fmla="*/ 1572218 h 1572220"/>
                  <a:gd name="connsiteX8" fmla="*/ 1799517 w 3456806"/>
                  <a:gd name="connsiteY8" fmla="*/ 1555908 h 1572220"/>
                  <a:gd name="connsiteX9" fmla="*/ 1799517 w 3456806"/>
                  <a:gd name="connsiteY9" fmla="*/ 1542809 h 1572220"/>
                  <a:gd name="connsiteX10" fmla="*/ 1815827 w 3456806"/>
                  <a:gd name="connsiteY10" fmla="*/ 1526499 h 1572220"/>
                  <a:gd name="connsiteX11" fmla="*/ 3003912 w 3456806"/>
                  <a:gd name="connsiteY11" fmla="*/ 1526499 h 1572220"/>
                  <a:gd name="connsiteX12" fmla="*/ 2996698 w 3456806"/>
                  <a:gd name="connsiteY12" fmla="*/ 1515798 h 1572220"/>
                  <a:gd name="connsiteX13" fmla="*/ 2989438 w 3456806"/>
                  <a:gd name="connsiteY13" fmla="*/ 1479840 h 1572220"/>
                  <a:gd name="connsiteX14" fmla="*/ 2989438 w 3456806"/>
                  <a:gd name="connsiteY14" fmla="*/ 1405644 h 1572220"/>
                  <a:gd name="connsiteX15" fmla="*/ 3081817 w 3456806"/>
                  <a:gd name="connsiteY15" fmla="*/ 1313265 h 1572220"/>
                  <a:gd name="connsiteX16" fmla="*/ 32909 w 3456806"/>
                  <a:gd name="connsiteY16" fmla="*/ 321054 h 1572220"/>
                  <a:gd name="connsiteX17" fmla="*/ 59340 w 3456806"/>
                  <a:gd name="connsiteY17" fmla="*/ 321054 h 1572220"/>
                  <a:gd name="connsiteX18" fmla="*/ 92249 w 3456806"/>
                  <a:gd name="connsiteY18" fmla="*/ 353963 h 1572220"/>
                  <a:gd name="connsiteX19" fmla="*/ 92249 w 3456806"/>
                  <a:gd name="connsiteY19" fmla="*/ 435988 h 1572220"/>
                  <a:gd name="connsiteX20" fmla="*/ 109109 w 3456806"/>
                  <a:gd name="connsiteY20" fmla="*/ 429004 h 1572220"/>
                  <a:gd name="connsiteX21" fmla="*/ 135540 w 3456806"/>
                  <a:gd name="connsiteY21" fmla="*/ 429004 h 1572220"/>
                  <a:gd name="connsiteX22" fmla="*/ 168449 w 3456806"/>
                  <a:gd name="connsiteY22" fmla="*/ 461913 h 1572220"/>
                  <a:gd name="connsiteX23" fmla="*/ 168449 w 3456806"/>
                  <a:gd name="connsiteY23" fmla="*/ 568308 h 1572220"/>
                  <a:gd name="connsiteX24" fmla="*/ 168957 w 3456806"/>
                  <a:gd name="connsiteY24" fmla="*/ 568410 h 1572220"/>
                  <a:gd name="connsiteX25" fmla="*/ 216024 w 3456806"/>
                  <a:gd name="connsiteY25" fmla="*/ 639418 h 1572220"/>
                  <a:gd name="connsiteX26" fmla="*/ 216024 w 3456806"/>
                  <a:gd name="connsiteY26" fmla="*/ 1255749 h 1572220"/>
                  <a:gd name="connsiteX27" fmla="*/ 239606 w 3456806"/>
                  <a:gd name="connsiteY27" fmla="*/ 1239850 h 1572220"/>
                  <a:gd name="connsiteX28" fmla="*/ 287090 w 3456806"/>
                  <a:gd name="connsiteY28" fmla="*/ 1230263 h 1572220"/>
                  <a:gd name="connsiteX29" fmla="*/ 670968 w 3456806"/>
                  <a:gd name="connsiteY29" fmla="*/ 1230263 h 1572220"/>
                  <a:gd name="connsiteX30" fmla="*/ 704272 w 3456806"/>
                  <a:gd name="connsiteY30" fmla="*/ 1236987 h 1572220"/>
                  <a:gd name="connsiteX31" fmla="*/ 704272 w 3456806"/>
                  <a:gd name="connsiteY31" fmla="*/ 1166612 h 1572220"/>
                  <a:gd name="connsiteX32" fmla="*/ 767548 w 3456806"/>
                  <a:gd name="connsiteY32" fmla="*/ 1103336 h 1572220"/>
                  <a:gd name="connsiteX33" fmla="*/ 818368 w 3456806"/>
                  <a:gd name="connsiteY33" fmla="*/ 1103336 h 1572220"/>
                  <a:gd name="connsiteX34" fmla="*/ 881644 w 3456806"/>
                  <a:gd name="connsiteY34" fmla="*/ 1166612 h 1572220"/>
                  <a:gd name="connsiteX35" fmla="*/ 881644 w 3456806"/>
                  <a:gd name="connsiteY35" fmla="*/ 1362831 h 1572220"/>
                  <a:gd name="connsiteX36" fmla="*/ 818368 w 3456806"/>
                  <a:gd name="connsiteY36" fmla="*/ 1426107 h 1572220"/>
                  <a:gd name="connsiteX37" fmla="*/ 792958 w 3456806"/>
                  <a:gd name="connsiteY37" fmla="*/ 1426107 h 1572220"/>
                  <a:gd name="connsiteX38" fmla="*/ 792958 w 3456806"/>
                  <a:gd name="connsiteY38" fmla="*/ 1450230 h 1572220"/>
                  <a:gd name="connsiteX39" fmla="*/ 670968 w 3456806"/>
                  <a:gd name="connsiteY39" fmla="*/ 1572220 h 1572220"/>
                  <a:gd name="connsiteX40" fmla="*/ 287090 w 3456806"/>
                  <a:gd name="connsiteY40" fmla="*/ 1572220 h 1572220"/>
                  <a:gd name="connsiteX41" fmla="*/ 239606 w 3456806"/>
                  <a:gd name="connsiteY41" fmla="*/ 1562634 h 1572220"/>
                  <a:gd name="connsiteX42" fmla="*/ 201857 w 3456806"/>
                  <a:gd name="connsiteY42" fmla="*/ 1537183 h 1572220"/>
                  <a:gd name="connsiteX43" fmla="*/ 193452 w 3456806"/>
                  <a:gd name="connsiteY43" fmla="*/ 1549649 h 1572220"/>
                  <a:gd name="connsiteX44" fmla="*/ 138960 w 3456806"/>
                  <a:gd name="connsiteY44" fmla="*/ 1572220 h 1572220"/>
                  <a:gd name="connsiteX45" fmla="*/ 77064 w 3456806"/>
                  <a:gd name="connsiteY45" fmla="*/ 1572220 h 1572220"/>
                  <a:gd name="connsiteX46" fmla="*/ 0 w 3456806"/>
                  <a:gd name="connsiteY46" fmla="*/ 1495156 h 1572220"/>
                  <a:gd name="connsiteX47" fmla="*/ 0 w 3456806"/>
                  <a:gd name="connsiteY47" fmla="*/ 676735 h 1572220"/>
                  <a:gd name="connsiteX48" fmla="*/ 0 w 3456806"/>
                  <a:gd name="connsiteY48" fmla="*/ 639418 h 1572220"/>
                  <a:gd name="connsiteX49" fmla="*/ 0 w 3456806"/>
                  <a:gd name="connsiteY49" fmla="*/ 353963 h 1572220"/>
                  <a:gd name="connsiteX50" fmla="*/ 32909 w 3456806"/>
                  <a:gd name="connsiteY50" fmla="*/ 321054 h 1572220"/>
                  <a:gd name="connsiteX51" fmla="*/ 2857645 w 3456806"/>
                  <a:gd name="connsiteY51" fmla="*/ 2755 h 1572220"/>
                  <a:gd name="connsiteX52" fmla="*/ 3390042 w 3456806"/>
                  <a:gd name="connsiteY52" fmla="*/ 425279 h 1572220"/>
                  <a:gd name="connsiteX53" fmla="*/ 3160980 w 3456806"/>
                  <a:gd name="connsiteY53" fmla="*/ 1230263 h 1572220"/>
                  <a:gd name="connsiteX54" fmla="*/ 3278434 w 3456806"/>
                  <a:gd name="connsiteY54" fmla="*/ 473198 h 1572220"/>
                  <a:gd name="connsiteX55" fmla="*/ 2648641 w 3456806"/>
                  <a:gd name="connsiteY55" fmla="*/ 36961 h 1572220"/>
                  <a:gd name="connsiteX56" fmla="*/ 2648640 w 3456806"/>
                  <a:gd name="connsiteY56" fmla="*/ 36959 h 1572220"/>
                  <a:gd name="connsiteX57" fmla="*/ 2857645 w 3456806"/>
                  <a:gd name="connsiteY57" fmla="*/ 2755 h 1572220"/>
                  <a:gd name="connsiteX58" fmla="*/ 1364851 w 3456806"/>
                  <a:gd name="connsiteY58" fmla="*/ 1783 h 1572220"/>
                  <a:gd name="connsiteX59" fmla="*/ 1733649 w 3456806"/>
                  <a:gd name="connsiteY59" fmla="*/ 1783 h 1572220"/>
                  <a:gd name="connsiteX60" fmla="*/ 1746981 w 3456806"/>
                  <a:gd name="connsiteY60" fmla="*/ 15115 h 1572220"/>
                  <a:gd name="connsiteX61" fmla="*/ 1746981 w 3456806"/>
                  <a:gd name="connsiteY61" fmla="*/ 68444 h 1572220"/>
                  <a:gd name="connsiteX62" fmla="*/ 1733649 w 3456806"/>
                  <a:gd name="connsiteY62" fmla="*/ 81776 h 1572220"/>
                  <a:gd name="connsiteX63" fmla="*/ 1364851 w 3456806"/>
                  <a:gd name="connsiteY63" fmla="*/ 81776 h 1572220"/>
                  <a:gd name="connsiteX64" fmla="*/ 1351519 w 3456806"/>
                  <a:gd name="connsiteY64" fmla="*/ 68444 h 1572220"/>
                  <a:gd name="connsiteX65" fmla="*/ 1351519 w 3456806"/>
                  <a:gd name="connsiteY65" fmla="*/ 15115 h 1572220"/>
                  <a:gd name="connsiteX66" fmla="*/ 1364851 w 3456806"/>
                  <a:gd name="connsiteY66" fmla="*/ 1783 h 1572220"/>
                  <a:gd name="connsiteX67" fmla="*/ 674150 w 3456806"/>
                  <a:gd name="connsiteY67" fmla="*/ 1783 h 1572220"/>
                  <a:gd name="connsiteX68" fmla="*/ 860304 w 3456806"/>
                  <a:gd name="connsiteY68" fmla="*/ 1783 h 1572220"/>
                  <a:gd name="connsiteX69" fmla="*/ 873497 w 3456806"/>
                  <a:gd name="connsiteY69" fmla="*/ 14976 h 1572220"/>
                  <a:gd name="connsiteX70" fmla="*/ 873497 w 3456806"/>
                  <a:gd name="connsiteY70" fmla="*/ 67747 h 1572220"/>
                  <a:gd name="connsiteX71" fmla="*/ 860304 w 3456806"/>
                  <a:gd name="connsiteY71" fmla="*/ 80940 h 1572220"/>
                  <a:gd name="connsiteX72" fmla="*/ 674150 w 3456806"/>
                  <a:gd name="connsiteY72" fmla="*/ 80940 h 1572220"/>
                  <a:gd name="connsiteX73" fmla="*/ 660957 w 3456806"/>
                  <a:gd name="connsiteY73" fmla="*/ 67747 h 1572220"/>
                  <a:gd name="connsiteX74" fmla="*/ 660957 w 3456806"/>
                  <a:gd name="connsiteY74" fmla="*/ 14976 h 1572220"/>
                  <a:gd name="connsiteX75" fmla="*/ 674150 w 3456806"/>
                  <a:gd name="connsiteY75" fmla="*/ 1783 h 1572220"/>
                  <a:gd name="connsiteX76" fmla="*/ 1089679 w 3456806"/>
                  <a:gd name="connsiteY76" fmla="*/ 0 h 1572220"/>
                  <a:gd name="connsiteX77" fmla="*/ 1157493 w 3456806"/>
                  <a:gd name="connsiteY77" fmla="*/ 0 h 1572220"/>
                  <a:gd name="connsiteX78" fmla="*/ 1231598 w 3456806"/>
                  <a:gd name="connsiteY78" fmla="*/ 74105 h 1572220"/>
                  <a:gd name="connsiteX79" fmla="*/ 1231598 w 3456806"/>
                  <a:gd name="connsiteY79" fmla="*/ 446694 h 1572220"/>
                  <a:gd name="connsiteX80" fmla="*/ 1209893 w 3456806"/>
                  <a:gd name="connsiteY80" fmla="*/ 499094 h 1572220"/>
                  <a:gd name="connsiteX81" fmla="*/ 1198890 w 3456806"/>
                  <a:gd name="connsiteY81" fmla="*/ 506513 h 1572220"/>
                  <a:gd name="connsiteX82" fmla="*/ 1209893 w 3456806"/>
                  <a:gd name="connsiteY82" fmla="*/ 513931 h 1572220"/>
                  <a:gd name="connsiteX83" fmla="*/ 1231598 w 3456806"/>
                  <a:gd name="connsiteY83" fmla="*/ 566331 h 1572220"/>
                  <a:gd name="connsiteX84" fmla="*/ 1231598 w 3456806"/>
                  <a:gd name="connsiteY84" fmla="*/ 983169 h 1572220"/>
                  <a:gd name="connsiteX85" fmla="*/ 1209893 w 3456806"/>
                  <a:gd name="connsiteY85" fmla="*/ 1035569 h 1572220"/>
                  <a:gd name="connsiteX86" fmla="*/ 1201246 w 3456806"/>
                  <a:gd name="connsiteY86" fmla="*/ 1041400 h 1572220"/>
                  <a:gd name="connsiteX87" fmla="*/ 1209893 w 3456806"/>
                  <a:gd name="connsiteY87" fmla="*/ 1047230 h 1572220"/>
                  <a:gd name="connsiteX88" fmla="*/ 1231598 w 3456806"/>
                  <a:gd name="connsiteY88" fmla="*/ 1099630 h 1572220"/>
                  <a:gd name="connsiteX89" fmla="*/ 1231598 w 3456806"/>
                  <a:gd name="connsiteY89" fmla="*/ 1472219 h 1572220"/>
                  <a:gd name="connsiteX90" fmla="*/ 1157493 w 3456806"/>
                  <a:gd name="connsiteY90" fmla="*/ 1546324 h 1572220"/>
                  <a:gd name="connsiteX91" fmla="*/ 1089679 w 3456806"/>
                  <a:gd name="connsiteY91" fmla="*/ 1546324 h 1572220"/>
                  <a:gd name="connsiteX92" fmla="*/ 1015574 w 3456806"/>
                  <a:gd name="connsiteY92" fmla="*/ 1472219 h 1572220"/>
                  <a:gd name="connsiteX93" fmla="*/ 1015574 w 3456806"/>
                  <a:gd name="connsiteY93" fmla="*/ 1099630 h 1572220"/>
                  <a:gd name="connsiteX94" fmla="*/ 1037279 w 3456806"/>
                  <a:gd name="connsiteY94" fmla="*/ 1047230 h 1572220"/>
                  <a:gd name="connsiteX95" fmla="*/ 1045927 w 3456806"/>
                  <a:gd name="connsiteY95" fmla="*/ 1041400 h 1572220"/>
                  <a:gd name="connsiteX96" fmla="*/ 1037279 w 3456806"/>
                  <a:gd name="connsiteY96" fmla="*/ 1035569 h 1572220"/>
                  <a:gd name="connsiteX97" fmla="*/ 1015574 w 3456806"/>
                  <a:gd name="connsiteY97" fmla="*/ 983169 h 1572220"/>
                  <a:gd name="connsiteX98" fmla="*/ 1015574 w 3456806"/>
                  <a:gd name="connsiteY98" fmla="*/ 566331 h 1572220"/>
                  <a:gd name="connsiteX99" fmla="*/ 1037279 w 3456806"/>
                  <a:gd name="connsiteY99" fmla="*/ 513931 h 1572220"/>
                  <a:gd name="connsiteX100" fmla="*/ 1048282 w 3456806"/>
                  <a:gd name="connsiteY100" fmla="*/ 506513 h 1572220"/>
                  <a:gd name="connsiteX101" fmla="*/ 1037279 w 3456806"/>
                  <a:gd name="connsiteY101" fmla="*/ 499094 h 1572220"/>
                  <a:gd name="connsiteX102" fmla="*/ 1015574 w 3456806"/>
                  <a:gd name="connsiteY102" fmla="*/ 446694 h 1572220"/>
                  <a:gd name="connsiteX103" fmla="*/ 1015574 w 3456806"/>
                  <a:gd name="connsiteY103" fmla="*/ 74105 h 1572220"/>
                  <a:gd name="connsiteX104" fmla="*/ 1089679 w 3456806"/>
                  <a:gd name="connsiteY104" fmla="*/ 0 h 157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3456806" h="1572220">
                    <a:moveTo>
                      <a:pt x="3081817" y="1313265"/>
                    </a:moveTo>
                    <a:lnTo>
                      <a:pt x="3364427" y="1313265"/>
                    </a:lnTo>
                    <a:cubicBezTo>
                      <a:pt x="3415447" y="1313265"/>
                      <a:pt x="3456806" y="1354624"/>
                      <a:pt x="3456806" y="1405644"/>
                    </a:cubicBezTo>
                    <a:lnTo>
                      <a:pt x="3456806" y="1479840"/>
                    </a:lnTo>
                    <a:cubicBezTo>
                      <a:pt x="3456806" y="1530860"/>
                      <a:pt x="3415447" y="1572219"/>
                      <a:pt x="3364427" y="1572219"/>
                    </a:cubicBezTo>
                    <a:lnTo>
                      <a:pt x="3081817" y="1572219"/>
                    </a:lnTo>
                    <a:lnTo>
                      <a:pt x="3081812" y="1572218"/>
                    </a:lnTo>
                    <a:lnTo>
                      <a:pt x="1815827" y="1572218"/>
                    </a:lnTo>
                    <a:cubicBezTo>
                      <a:pt x="1806819" y="1572218"/>
                      <a:pt x="1799517" y="1564916"/>
                      <a:pt x="1799517" y="1555908"/>
                    </a:cubicBezTo>
                    <a:lnTo>
                      <a:pt x="1799517" y="1542809"/>
                    </a:lnTo>
                    <a:cubicBezTo>
                      <a:pt x="1799517" y="1533801"/>
                      <a:pt x="1806819" y="1526499"/>
                      <a:pt x="1815827" y="1526499"/>
                    </a:cubicBezTo>
                    <a:lnTo>
                      <a:pt x="3003912" y="1526499"/>
                    </a:lnTo>
                    <a:lnTo>
                      <a:pt x="2996698" y="1515798"/>
                    </a:lnTo>
                    <a:cubicBezTo>
                      <a:pt x="2992023" y="1504746"/>
                      <a:pt x="2989438" y="1492595"/>
                      <a:pt x="2989438" y="1479840"/>
                    </a:cubicBezTo>
                    <a:lnTo>
                      <a:pt x="2989438" y="1405644"/>
                    </a:lnTo>
                    <a:cubicBezTo>
                      <a:pt x="2989438" y="1354624"/>
                      <a:pt x="3030797" y="1313265"/>
                      <a:pt x="3081817" y="1313265"/>
                    </a:cubicBezTo>
                    <a:close/>
                    <a:moveTo>
                      <a:pt x="32909" y="321054"/>
                    </a:moveTo>
                    <a:lnTo>
                      <a:pt x="59340" y="321054"/>
                    </a:lnTo>
                    <a:cubicBezTo>
                      <a:pt x="77515" y="321054"/>
                      <a:pt x="92249" y="335788"/>
                      <a:pt x="92249" y="353963"/>
                    </a:cubicBezTo>
                    <a:lnTo>
                      <a:pt x="92249" y="435988"/>
                    </a:lnTo>
                    <a:lnTo>
                      <a:pt x="109109" y="429004"/>
                    </a:lnTo>
                    <a:lnTo>
                      <a:pt x="135540" y="429004"/>
                    </a:lnTo>
                    <a:cubicBezTo>
                      <a:pt x="153715" y="429004"/>
                      <a:pt x="168449" y="443738"/>
                      <a:pt x="168449" y="461913"/>
                    </a:cubicBezTo>
                    <a:lnTo>
                      <a:pt x="168449" y="568308"/>
                    </a:lnTo>
                    <a:lnTo>
                      <a:pt x="168957" y="568410"/>
                    </a:lnTo>
                    <a:cubicBezTo>
                      <a:pt x="196616" y="580109"/>
                      <a:pt x="216024" y="607497"/>
                      <a:pt x="216024" y="639418"/>
                    </a:cubicBezTo>
                    <a:lnTo>
                      <a:pt x="216024" y="1255749"/>
                    </a:lnTo>
                    <a:lnTo>
                      <a:pt x="239606" y="1239850"/>
                    </a:lnTo>
                    <a:cubicBezTo>
                      <a:pt x="254201" y="1233677"/>
                      <a:pt x="270247" y="1230263"/>
                      <a:pt x="287090" y="1230263"/>
                    </a:cubicBezTo>
                    <a:lnTo>
                      <a:pt x="670968" y="1230263"/>
                    </a:lnTo>
                    <a:lnTo>
                      <a:pt x="704272" y="1236987"/>
                    </a:lnTo>
                    <a:lnTo>
                      <a:pt x="704272" y="1166612"/>
                    </a:lnTo>
                    <a:cubicBezTo>
                      <a:pt x="704272" y="1131666"/>
                      <a:pt x="732602" y="1103336"/>
                      <a:pt x="767548" y="1103336"/>
                    </a:cubicBezTo>
                    <a:lnTo>
                      <a:pt x="818368" y="1103336"/>
                    </a:lnTo>
                    <a:cubicBezTo>
                      <a:pt x="853314" y="1103336"/>
                      <a:pt x="881644" y="1131666"/>
                      <a:pt x="881644" y="1166612"/>
                    </a:cubicBezTo>
                    <a:lnTo>
                      <a:pt x="881644" y="1362831"/>
                    </a:lnTo>
                    <a:cubicBezTo>
                      <a:pt x="881644" y="1397777"/>
                      <a:pt x="853314" y="1426107"/>
                      <a:pt x="818368" y="1426107"/>
                    </a:cubicBezTo>
                    <a:lnTo>
                      <a:pt x="792958" y="1426107"/>
                    </a:lnTo>
                    <a:lnTo>
                      <a:pt x="792958" y="1450230"/>
                    </a:lnTo>
                    <a:cubicBezTo>
                      <a:pt x="792958" y="1517603"/>
                      <a:pt x="738341" y="1572220"/>
                      <a:pt x="670968" y="1572220"/>
                    </a:cubicBezTo>
                    <a:lnTo>
                      <a:pt x="287090" y="1572220"/>
                    </a:lnTo>
                    <a:cubicBezTo>
                      <a:pt x="270247" y="1572220"/>
                      <a:pt x="254201" y="1568807"/>
                      <a:pt x="239606" y="1562634"/>
                    </a:cubicBezTo>
                    <a:lnTo>
                      <a:pt x="201857" y="1537183"/>
                    </a:lnTo>
                    <a:lnTo>
                      <a:pt x="193452" y="1549649"/>
                    </a:lnTo>
                    <a:cubicBezTo>
                      <a:pt x="179507" y="1563594"/>
                      <a:pt x="160241" y="1572220"/>
                      <a:pt x="138960" y="1572220"/>
                    </a:cubicBezTo>
                    <a:lnTo>
                      <a:pt x="77064" y="1572220"/>
                    </a:lnTo>
                    <a:cubicBezTo>
                      <a:pt x="34503" y="1572220"/>
                      <a:pt x="0" y="1537717"/>
                      <a:pt x="0" y="1495156"/>
                    </a:cubicBezTo>
                    <a:lnTo>
                      <a:pt x="0" y="676735"/>
                    </a:lnTo>
                    <a:lnTo>
                      <a:pt x="0" y="639418"/>
                    </a:lnTo>
                    <a:lnTo>
                      <a:pt x="0" y="353963"/>
                    </a:lnTo>
                    <a:cubicBezTo>
                      <a:pt x="0" y="335788"/>
                      <a:pt x="14734" y="321054"/>
                      <a:pt x="32909" y="321054"/>
                    </a:cubicBezTo>
                    <a:close/>
                    <a:moveTo>
                      <a:pt x="2857645" y="2755"/>
                    </a:moveTo>
                    <a:cubicBezTo>
                      <a:pt x="3070691" y="18558"/>
                      <a:pt x="3283933" y="178137"/>
                      <a:pt x="3390042" y="425279"/>
                    </a:cubicBezTo>
                    <a:cubicBezTo>
                      <a:pt x="3531521" y="754801"/>
                      <a:pt x="3428966" y="1115204"/>
                      <a:pt x="3160980" y="1230263"/>
                    </a:cubicBezTo>
                    <a:cubicBezTo>
                      <a:pt x="3350468" y="1064124"/>
                      <a:pt x="3398691" y="753292"/>
                      <a:pt x="3278434" y="473198"/>
                    </a:cubicBezTo>
                    <a:cubicBezTo>
                      <a:pt x="3158177" y="193105"/>
                      <a:pt x="2899599" y="13996"/>
                      <a:pt x="2648641" y="36961"/>
                    </a:cubicBezTo>
                    <a:lnTo>
                      <a:pt x="2648640" y="36959"/>
                    </a:lnTo>
                    <a:cubicBezTo>
                      <a:pt x="2715636" y="8195"/>
                      <a:pt x="2786630" y="-2513"/>
                      <a:pt x="2857645" y="2755"/>
                    </a:cubicBezTo>
                    <a:close/>
                    <a:moveTo>
                      <a:pt x="1364851" y="1783"/>
                    </a:moveTo>
                    <a:lnTo>
                      <a:pt x="1733649" y="1783"/>
                    </a:lnTo>
                    <a:cubicBezTo>
                      <a:pt x="1741012" y="1783"/>
                      <a:pt x="1746981" y="7752"/>
                      <a:pt x="1746981" y="15115"/>
                    </a:cubicBezTo>
                    <a:lnTo>
                      <a:pt x="1746981" y="68444"/>
                    </a:lnTo>
                    <a:cubicBezTo>
                      <a:pt x="1746981" y="75807"/>
                      <a:pt x="1741012" y="81776"/>
                      <a:pt x="1733649" y="81776"/>
                    </a:cubicBezTo>
                    <a:lnTo>
                      <a:pt x="1364851" y="81776"/>
                    </a:lnTo>
                    <a:cubicBezTo>
                      <a:pt x="1357488" y="81776"/>
                      <a:pt x="1351519" y="75807"/>
                      <a:pt x="1351519" y="68444"/>
                    </a:cubicBezTo>
                    <a:lnTo>
                      <a:pt x="1351519" y="15115"/>
                    </a:lnTo>
                    <a:cubicBezTo>
                      <a:pt x="1351519" y="7752"/>
                      <a:pt x="1357488" y="1783"/>
                      <a:pt x="1364851" y="1783"/>
                    </a:cubicBezTo>
                    <a:close/>
                    <a:moveTo>
                      <a:pt x="674150" y="1783"/>
                    </a:moveTo>
                    <a:lnTo>
                      <a:pt x="860304" y="1783"/>
                    </a:lnTo>
                    <a:cubicBezTo>
                      <a:pt x="867590" y="1783"/>
                      <a:pt x="873497" y="7690"/>
                      <a:pt x="873497" y="14976"/>
                    </a:cubicBezTo>
                    <a:lnTo>
                      <a:pt x="873497" y="67747"/>
                    </a:lnTo>
                    <a:cubicBezTo>
                      <a:pt x="873497" y="75033"/>
                      <a:pt x="867590" y="80940"/>
                      <a:pt x="860304" y="80940"/>
                    </a:cubicBezTo>
                    <a:lnTo>
                      <a:pt x="674150" y="80940"/>
                    </a:lnTo>
                    <a:cubicBezTo>
                      <a:pt x="666864" y="80940"/>
                      <a:pt x="660957" y="75033"/>
                      <a:pt x="660957" y="67747"/>
                    </a:cubicBezTo>
                    <a:lnTo>
                      <a:pt x="660957" y="14976"/>
                    </a:lnTo>
                    <a:cubicBezTo>
                      <a:pt x="660957" y="7690"/>
                      <a:pt x="666864" y="1783"/>
                      <a:pt x="674150" y="1783"/>
                    </a:cubicBezTo>
                    <a:close/>
                    <a:moveTo>
                      <a:pt x="1089679" y="0"/>
                    </a:moveTo>
                    <a:lnTo>
                      <a:pt x="1157493" y="0"/>
                    </a:lnTo>
                    <a:cubicBezTo>
                      <a:pt x="1198420" y="0"/>
                      <a:pt x="1231598" y="33178"/>
                      <a:pt x="1231598" y="74105"/>
                    </a:cubicBezTo>
                    <a:lnTo>
                      <a:pt x="1231598" y="446694"/>
                    </a:lnTo>
                    <a:cubicBezTo>
                      <a:pt x="1231598" y="467158"/>
                      <a:pt x="1223304" y="485684"/>
                      <a:pt x="1209893" y="499094"/>
                    </a:cubicBezTo>
                    <a:lnTo>
                      <a:pt x="1198890" y="506513"/>
                    </a:lnTo>
                    <a:lnTo>
                      <a:pt x="1209893" y="513931"/>
                    </a:lnTo>
                    <a:cubicBezTo>
                      <a:pt x="1223304" y="527341"/>
                      <a:pt x="1231598" y="545868"/>
                      <a:pt x="1231598" y="566331"/>
                    </a:cubicBezTo>
                    <a:lnTo>
                      <a:pt x="1231598" y="983169"/>
                    </a:lnTo>
                    <a:cubicBezTo>
                      <a:pt x="1231598" y="1003633"/>
                      <a:pt x="1223304" y="1022159"/>
                      <a:pt x="1209893" y="1035569"/>
                    </a:cubicBezTo>
                    <a:lnTo>
                      <a:pt x="1201246" y="1041400"/>
                    </a:lnTo>
                    <a:lnTo>
                      <a:pt x="1209893" y="1047230"/>
                    </a:lnTo>
                    <a:cubicBezTo>
                      <a:pt x="1223304" y="1060640"/>
                      <a:pt x="1231598" y="1079167"/>
                      <a:pt x="1231598" y="1099630"/>
                    </a:cubicBezTo>
                    <a:lnTo>
                      <a:pt x="1231598" y="1472219"/>
                    </a:lnTo>
                    <a:cubicBezTo>
                      <a:pt x="1231598" y="1513146"/>
                      <a:pt x="1198420" y="1546324"/>
                      <a:pt x="1157493" y="1546324"/>
                    </a:cubicBezTo>
                    <a:lnTo>
                      <a:pt x="1089679" y="1546324"/>
                    </a:lnTo>
                    <a:cubicBezTo>
                      <a:pt x="1048752" y="1546324"/>
                      <a:pt x="1015574" y="1513146"/>
                      <a:pt x="1015574" y="1472219"/>
                    </a:cubicBezTo>
                    <a:lnTo>
                      <a:pt x="1015574" y="1099630"/>
                    </a:lnTo>
                    <a:cubicBezTo>
                      <a:pt x="1015574" y="1079167"/>
                      <a:pt x="1023869" y="1060640"/>
                      <a:pt x="1037279" y="1047230"/>
                    </a:cubicBezTo>
                    <a:lnTo>
                      <a:pt x="1045927" y="1041400"/>
                    </a:lnTo>
                    <a:lnTo>
                      <a:pt x="1037279" y="1035569"/>
                    </a:lnTo>
                    <a:cubicBezTo>
                      <a:pt x="1023869" y="1022159"/>
                      <a:pt x="1015574" y="1003633"/>
                      <a:pt x="1015574" y="983169"/>
                    </a:cubicBezTo>
                    <a:lnTo>
                      <a:pt x="1015574" y="566331"/>
                    </a:lnTo>
                    <a:cubicBezTo>
                      <a:pt x="1015574" y="545868"/>
                      <a:pt x="1023869" y="527341"/>
                      <a:pt x="1037279" y="513931"/>
                    </a:cubicBezTo>
                    <a:lnTo>
                      <a:pt x="1048282" y="506513"/>
                    </a:lnTo>
                    <a:lnTo>
                      <a:pt x="1037279" y="499094"/>
                    </a:lnTo>
                    <a:cubicBezTo>
                      <a:pt x="1023869" y="485684"/>
                      <a:pt x="1015574" y="467158"/>
                      <a:pt x="1015574" y="446694"/>
                    </a:cubicBezTo>
                    <a:lnTo>
                      <a:pt x="1015574" y="74105"/>
                    </a:lnTo>
                    <a:cubicBezTo>
                      <a:pt x="1015574" y="33178"/>
                      <a:pt x="1048752" y="0"/>
                      <a:pt x="1089679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14E77667-3797-536F-9002-24ED8133B269}"/>
                  </a:ext>
                </a:extLst>
              </p:cNvPr>
              <p:cNvSpPr/>
              <p:nvPr/>
            </p:nvSpPr>
            <p:spPr>
              <a:xfrm>
                <a:off x="1632097" y="3143025"/>
                <a:ext cx="762050" cy="918998"/>
              </a:xfrm>
              <a:custGeom>
                <a:avLst/>
                <a:gdLst>
                  <a:gd name="connsiteX0" fmla="*/ 382217 w 762050"/>
                  <a:gd name="connsiteY0" fmla="*/ 0 h 918998"/>
                  <a:gd name="connsiteX1" fmla="*/ 524516 w 762050"/>
                  <a:gd name="connsiteY1" fmla="*/ 79834 h 918998"/>
                  <a:gd name="connsiteX2" fmla="*/ 565712 w 762050"/>
                  <a:gd name="connsiteY2" fmla="*/ 162595 h 918998"/>
                  <a:gd name="connsiteX3" fmla="*/ 601366 w 762050"/>
                  <a:gd name="connsiteY3" fmla="*/ 167463 h 918998"/>
                  <a:gd name="connsiteX4" fmla="*/ 762050 w 762050"/>
                  <a:gd name="connsiteY4" fmla="*/ 434496 h 918998"/>
                  <a:gd name="connsiteX5" fmla="*/ 703108 w 762050"/>
                  <a:gd name="connsiteY5" fmla="*/ 627233 h 918998"/>
                  <a:gd name="connsiteX6" fmla="*/ 690072 w 762050"/>
                  <a:gd name="connsiteY6" fmla="*/ 639138 h 918998"/>
                  <a:gd name="connsiteX7" fmla="*/ 690614 w 762050"/>
                  <a:gd name="connsiteY7" fmla="*/ 646427 h 918998"/>
                  <a:gd name="connsiteX8" fmla="*/ 489373 w 762050"/>
                  <a:gd name="connsiteY8" fmla="*/ 918998 h 918998"/>
                  <a:gd name="connsiteX9" fmla="*/ 411041 w 762050"/>
                  <a:gd name="connsiteY9" fmla="*/ 897578 h 918998"/>
                  <a:gd name="connsiteX10" fmla="*/ 376656 w 762050"/>
                  <a:gd name="connsiteY10" fmla="*/ 866178 h 918998"/>
                  <a:gd name="connsiteX11" fmla="*/ 329966 w 762050"/>
                  <a:gd name="connsiteY11" fmla="*/ 902459 h 918998"/>
                  <a:gd name="connsiteX12" fmla="*/ 260773 w 762050"/>
                  <a:gd name="connsiteY12" fmla="*/ 918998 h 918998"/>
                  <a:gd name="connsiteX13" fmla="*/ 59532 w 762050"/>
                  <a:gd name="connsiteY13" fmla="*/ 646427 h 918998"/>
                  <a:gd name="connsiteX14" fmla="*/ 61371 w 762050"/>
                  <a:gd name="connsiteY14" fmla="*/ 629948 h 918998"/>
                  <a:gd name="connsiteX15" fmla="*/ 58942 w 762050"/>
                  <a:gd name="connsiteY15" fmla="*/ 627233 h 918998"/>
                  <a:gd name="connsiteX16" fmla="*/ 0 w 762050"/>
                  <a:gd name="connsiteY16" fmla="*/ 434496 h 918998"/>
                  <a:gd name="connsiteX17" fmla="*/ 160684 w 762050"/>
                  <a:gd name="connsiteY17" fmla="*/ 167463 h 918998"/>
                  <a:gd name="connsiteX18" fmla="*/ 198895 w 762050"/>
                  <a:gd name="connsiteY18" fmla="*/ 162245 h 918998"/>
                  <a:gd name="connsiteX19" fmla="*/ 239918 w 762050"/>
                  <a:gd name="connsiteY19" fmla="*/ 79834 h 918998"/>
                  <a:gd name="connsiteX20" fmla="*/ 382217 w 762050"/>
                  <a:gd name="connsiteY20" fmla="*/ 0 h 918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62050" h="918998">
                    <a:moveTo>
                      <a:pt x="382217" y="0"/>
                    </a:moveTo>
                    <a:cubicBezTo>
                      <a:pt x="437788" y="0"/>
                      <a:pt x="488098" y="30508"/>
                      <a:pt x="524516" y="79834"/>
                    </a:cubicBezTo>
                    <a:lnTo>
                      <a:pt x="565712" y="162595"/>
                    </a:lnTo>
                    <a:lnTo>
                      <a:pt x="601366" y="167463"/>
                    </a:lnTo>
                    <a:cubicBezTo>
                      <a:pt x="693068" y="192879"/>
                      <a:pt x="762050" y="302776"/>
                      <a:pt x="762050" y="434496"/>
                    </a:cubicBezTo>
                    <a:cubicBezTo>
                      <a:pt x="762050" y="509765"/>
                      <a:pt x="739525" y="577907"/>
                      <a:pt x="703108" y="627233"/>
                    </a:cubicBezTo>
                    <a:lnTo>
                      <a:pt x="690072" y="639138"/>
                    </a:lnTo>
                    <a:lnTo>
                      <a:pt x="690614" y="646427"/>
                    </a:lnTo>
                    <a:cubicBezTo>
                      <a:pt x="690614" y="796964"/>
                      <a:pt x="600515" y="918998"/>
                      <a:pt x="489373" y="918998"/>
                    </a:cubicBezTo>
                    <a:cubicBezTo>
                      <a:pt x="461588" y="918998"/>
                      <a:pt x="435117" y="911371"/>
                      <a:pt x="411041" y="897578"/>
                    </a:cubicBezTo>
                    <a:lnTo>
                      <a:pt x="376656" y="866178"/>
                    </a:lnTo>
                    <a:lnTo>
                      <a:pt x="329966" y="902459"/>
                    </a:lnTo>
                    <a:cubicBezTo>
                      <a:pt x="308391" y="913159"/>
                      <a:pt x="285085" y="918998"/>
                      <a:pt x="260773" y="918998"/>
                    </a:cubicBezTo>
                    <a:cubicBezTo>
                      <a:pt x="149631" y="918998"/>
                      <a:pt x="59532" y="796964"/>
                      <a:pt x="59532" y="646427"/>
                    </a:cubicBezTo>
                    <a:lnTo>
                      <a:pt x="61371" y="629948"/>
                    </a:lnTo>
                    <a:lnTo>
                      <a:pt x="58942" y="627233"/>
                    </a:lnTo>
                    <a:cubicBezTo>
                      <a:pt x="22525" y="577907"/>
                      <a:pt x="0" y="509765"/>
                      <a:pt x="0" y="434496"/>
                    </a:cubicBezTo>
                    <a:cubicBezTo>
                      <a:pt x="0" y="302776"/>
                      <a:pt x="68982" y="192879"/>
                      <a:pt x="160684" y="167463"/>
                    </a:cubicBezTo>
                    <a:lnTo>
                      <a:pt x="198895" y="162245"/>
                    </a:lnTo>
                    <a:lnTo>
                      <a:pt x="239918" y="79834"/>
                    </a:lnTo>
                    <a:cubicBezTo>
                      <a:pt x="276336" y="30508"/>
                      <a:pt x="326646" y="0"/>
                      <a:pt x="382217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四角形: 角を丸くする 418">
                <a:extLst>
                  <a:ext uri="{FF2B5EF4-FFF2-40B4-BE49-F238E27FC236}">
                    <a16:creationId xmlns:a16="http://schemas.microsoft.com/office/drawing/2014/main" id="{EDD42F19-4DCC-8846-A9B0-8AC8D8B0CCA2}"/>
                  </a:ext>
                </a:extLst>
              </p:cNvPr>
              <p:cNvSpPr/>
              <p:nvPr/>
            </p:nvSpPr>
            <p:spPr>
              <a:xfrm>
                <a:off x="2847801" y="2934670"/>
                <a:ext cx="771699" cy="81580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四角形: 角を丸くする 419">
                <a:extLst>
                  <a:ext uri="{FF2B5EF4-FFF2-40B4-BE49-F238E27FC236}">
                    <a16:creationId xmlns:a16="http://schemas.microsoft.com/office/drawing/2014/main" id="{692F4DC1-6851-F76E-D7A9-C833D30A646E}"/>
                  </a:ext>
                </a:extLst>
              </p:cNvPr>
              <p:cNvSpPr/>
              <p:nvPr/>
            </p:nvSpPr>
            <p:spPr>
              <a:xfrm>
                <a:off x="3019253" y="3663332"/>
                <a:ext cx="466898" cy="60943"/>
              </a:xfrm>
              <a:prstGeom prst="round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11E97471-26E9-EB37-7657-C4CB1E151296}"/>
                  </a:ext>
                </a:extLst>
              </p:cNvPr>
              <p:cNvSpPr/>
              <p:nvPr/>
            </p:nvSpPr>
            <p:spPr>
              <a:xfrm>
                <a:off x="2881661" y="3251595"/>
                <a:ext cx="786492" cy="354808"/>
              </a:xfrm>
              <a:custGeom>
                <a:avLst/>
                <a:gdLst>
                  <a:gd name="connsiteX0" fmla="*/ 693921 w 786492"/>
                  <a:gd name="connsiteY0" fmla="*/ 47625 h 354808"/>
                  <a:gd name="connsiteX1" fmla="*/ 647486 w 786492"/>
                  <a:gd name="connsiteY1" fmla="*/ 177404 h 354808"/>
                  <a:gd name="connsiteX2" fmla="*/ 693921 w 786492"/>
                  <a:gd name="connsiteY2" fmla="*/ 307183 h 354808"/>
                  <a:gd name="connsiteX3" fmla="*/ 740356 w 786492"/>
                  <a:gd name="connsiteY3" fmla="*/ 177404 h 354808"/>
                  <a:gd name="connsiteX4" fmla="*/ 693921 w 786492"/>
                  <a:gd name="connsiteY4" fmla="*/ 47625 h 354808"/>
                  <a:gd name="connsiteX5" fmla="*/ 484371 w 786492"/>
                  <a:gd name="connsiteY5" fmla="*/ 47625 h 354808"/>
                  <a:gd name="connsiteX6" fmla="*/ 437936 w 786492"/>
                  <a:gd name="connsiteY6" fmla="*/ 177404 h 354808"/>
                  <a:gd name="connsiteX7" fmla="*/ 484371 w 786492"/>
                  <a:gd name="connsiteY7" fmla="*/ 307183 h 354808"/>
                  <a:gd name="connsiteX8" fmla="*/ 530806 w 786492"/>
                  <a:gd name="connsiteY8" fmla="*/ 177404 h 354808"/>
                  <a:gd name="connsiteX9" fmla="*/ 484371 w 786492"/>
                  <a:gd name="connsiteY9" fmla="*/ 47625 h 354808"/>
                  <a:gd name="connsiteX10" fmla="*/ 274821 w 786492"/>
                  <a:gd name="connsiteY10" fmla="*/ 47625 h 354808"/>
                  <a:gd name="connsiteX11" fmla="*/ 228386 w 786492"/>
                  <a:gd name="connsiteY11" fmla="*/ 177404 h 354808"/>
                  <a:gd name="connsiteX12" fmla="*/ 274821 w 786492"/>
                  <a:gd name="connsiteY12" fmla="*/ 307183 h 354808"/>
                  <a:gd name="connsiteX13" fmla="*/ 321256 w 786492"/>
                  <a:gd name="connsiteY13" fmla="*/ 177404 h 354808"/>
                  <a:gd name="connsiteX14" fmla="*/ 274821 w 786492"/>
                  <a:gd name="connsiteY14" fmla="*/ 47625 h 354808"/>
                  <a:gd name="connsiteX15" fmla="*/ 0 w 786492"/>
                  <a:gd name="connsiteY15" fmla="*/ 1853 h 354808"/>
                  <a:gd name="connsiteX16" fmla="*/ 137592 w 786492"/>
                  <a:gd name="connsiteY16" fmla="*/ 1853 h 354808"/>
                  <a:gd name="connsiteX17" fmla="*/ 137592 w 786492"/>
                  <a:gd name="connsiteY17" fmla="*/ 47572 h 354808"/>
                  <a:gd name="connsiteX18" fmla="*/ 45719 w 786492"/>
                  <a:gd name="connsiteY18" fmla="*/ 47572 h 354808"/>
                  <a:gd name="connsiteX19" fmla="*/ 45719 w 786492"/>
                  <a:gd name="connsiteY19" fmla="*/ 128834 h 354808"/>
                  <a:gd name="connsiteX20" fmla="*/ 57604 w 786492"/>
                  <a:gd name="connsiteY20" fmla="*/ 126492 h 354808"/>
                  <a:gd name="connsiteX21" fmla="*/ 151292 w 786492"/>
                  <a:gd name="connsiteY21" fmla="*/ 199944 h 354808"/>
                  <a:gd name="connsiteX22" fmla="*/ 101775 w 786492"/>
                  <a:gd name="connsiteY22" fmla="*/ 340490 h 354808"/>
                  <a:gd name="connsiteX23" fmla="*/ 21716 w 786492"/>
                  <a:gd name="connsiteY23" fmla="*/ 346836 h 354808"/>
                  <a:gd name="connsiteX24" fmla="*/ 4695 w 786492"/>
                  <a:gd name="connsiteY24" fmla="*/ 336002 h 354808"/>
                  <a:gd name="connsiteX25" fmla="*/ 4695 w 786492"/>
                  <a:gd name="connsiteY25" fmla="*/ 269694 h 354808"/>
                  <a:gd name="connsiteX26" fmla="*/ 16835 w 786492"/>
                  <a:gd name="connsiteY26" fmla="*/ 289582 h 354808"/>
                  <a:gd name="connsiteX27" fmla="*/ 82295 w 786492"/>
                  <a:gd name="connsiteY27" fmla="*/ 298569 h 354808"/>
                  <a:gd name="connsiteX28" fmla="*/ 108620 w 786492"/>
                  <a:gd name="connsiteY28" fmla="*/ 217546 h 354808"/>
                  <a:gd name="connsiteX29" fmla="*/ 77878 w 786492"/>
                  <a:gd name="connsiteY29" fmla="*/ 178238 h 354808"/>
                  <a:gd name="connsiteX30" fmla="*/ 45719 w 786492"/>
                  <a:gd name="connsiteY30" fmla="*/ 178026 h 354808"/>
                  <a:gd name="connsiteX31" fmla="*/ 45719 w 786492"/>
                  <a:gd name="connsiteY31" fmla="*/ 179785 h 354808"/>
                  <a:gd name="connsiteX32" fmla="*/ 0 w 786492"/>
                  <a:gd name="connsiteY32" fmla="*/ 179785 h 354808"/>
                  <a:gd name="connsiteX33" fmla="*/ 0 w 786492"/>
                  <a:gd name="connsiteY33" fmla="*/ 47572 h 354808"/>
                  <a:gd name="connsiteX34" fmla="*/ 0 w 786492"/>
                  <a:gd name="connsiteY34" fmla="*/ 8996 h 354808"/>
                  <a:gd name="connsiteX35" fmla="*/ 696947 w 786492"/>
                  <a:gd name="connsiteY35" fmla="*/ 0 h 354808"/>
                  <a:gd name="connsiteX36" fmla="*/ 786492 w 786492"/>
                  <a:gd name="connsiteY36" fmla="*/ 177404 h 354808"/>
                  <a:gd name="connsiteX37" fmla="*/ 696947 w 786492"/>
                  <a:gd name="connsiteY37" fmla="*/ 354808 h 354808"/>
                  <a:gd name="connsiteX38" fmla="*/ 607402 w 786492"/>
                  <a:gd name="connsiteY38" fmla="*/ 177404 h 354808"/>
                  <a:gd name="connsiteX39" fmla="*/ 696947 w 786492"/>
                  <a:gd name="connsiteY39" fmla="*/ 0 h 354808"/>
                  <a:gd name="connsiteX40" fmla="*/ 487397 w 786492"/>
                  <a:gd name="connsiteY40" fmla="*/ 0 h 354808"/>
                  <a:gd name="connsiteX41" fmla="*/ 576942 w 786492"/>
                  <a:gd name="connsiteY41" fmla="*/ 177404 h 354808"/>
                  <a:gd name="connsiteX42" fmla="*/ 487397 w 786492"/>
                  <a:gd name="connsiteY42" fmla="*/ 354808 h 354808"/>
                  <a:gd name="connsiteX43" fmla="*/ 397852 w 786492"/>
                  <a:gd name="connsiteY43" fmla="*/ 177404 h 354808"/>
                  <a:gd name="connsiteX44" fmla="*/ 487397 w 786492"/>
                  <a:gd name="connsiteY44" fmla="*/ 0 h 354808"/>
                  <a:gd name="connsiteX45" fmla="*/ 277847 w 786492"/>
                  <a:gd name="connsiteY45" fmla="*/ 0 h 354808"/>
                  <a:gd name="connsiteX46" fmla="*/ 367392 w 786492"/>
                  <a:gd name="connsiteY46" fmla="*/ 177404 h 354808"/>
                  <a:gd name="connsiteX47" fmla="*/ 277847 w 786492"/>
                  <a:gd name="connsiteY47" fmla="*/ 354808 h 354808"/>
                  <a:gd name="connsiteX48" fmla="*/ 188302 w 786492"/>
                  <a:gd name="connsiteY48" fmla="*/ 177404 h 354808"/>
                  <a:gd name="connsiteX49" fmla="*/ 277847 w 786492"/>
                  <a:gd name="connsiteY49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86492" h="354808">
                    <a:moveTo>
                      <a:pt x="693921" y="47625"/>
                    </a:moveTo>
                    <a:cubicBezTo>
                      <a:pt x="668276" y="47625"/>
                      <a:pt x="647486" y="105729"/>
                      <a:pt x="647486" y="177404"/>
                    </a:cubicBezTo>
                    <a:cubicBezTo>
                      <a:pt x="647486" y="249079"/>
                      <a:pt x="668276" y="307183"/>
                      <a:pt x="693921" y="307183"/>
                    </a:cubicBezTo>
                    <a:cubicBezTo>
                      <a:pt x="719566" y="307183"/>
                      <a:pt x="740356" y="249079"/>
                      <a:pt x="740356" y="177404"/>
                    </a:cubicBezTo>
                    <a:cubicBezTo>
                      <a:pt x="740356" y="105729"/>
                      <a:pt x="719566" y="47625"/>
                      <a:pt x="693921" y="47625"/>
                    </a:cubicBezTo>
                    <a:close/>
                    <a:moveTo>
                      <a:pt x="484371" y="47625"/>
                    </a:moveTo>
                    <a:cubicBezTo>
                      <a:pt x="458726" y="47625"/>
                      <a:pt x="437936" y="105729"/>
                      <a:pt x="437936" y="177404"/>
                    </a:cubicBezTo>
                    <a:cubicBezTo>
                      <a:pt x="437936" y="249079"/>
                      <a:pt x="458726" y="307183"/>
                      <a:pt x="484371" y="307183"/>
                    </a:cubicBezTo>
                    <a:cubicBezTo>
                      <a:pt x="510016" y="307183"/>
                      <a:pt x="530806" y="249079"/>
                      <a:pt x="530806" y="177404"/>
                    </a:cubicBezTo>
                    <a:cubicBezTo>
                      <a:pt x="530806" y="105729"/>
                      <a:pt x="510016" y="47625"/>
                      <a:pt x="484371" y="47625"/>
                    </a:cubicBezTo>
                    <a:close/>
                    <a:moveTo>
                      <a:pt x="274821" y="47625"/>
                    </a:moveTo>
                    <a:cubicBezTo>
                      <a:pt x="249176" y="47625"/>
                      <a:pt x="228386" y="105729"/>
                      <a:pt x="228386" y="177404"/>
                    </a:cubicBezTo>
                    <a:cubicBezTo>
                      <a:pt x="228386" y="249079"/>
                      <a:pt x="249176" y="307183"/>
                      <a:pt x="274821" y="307183"/>
                    </a:cubicBezTo>
                    <a:cubicBezTo>
                      <a:pt x="300466" y="307183"/>
                      <a:pt x="321256" y="249079"/>
                      <a:pt x="321256" y="177404"/>
                    </a:cubicBezTo>
                    <a:cubicBezTo>
                      <a:pt x="321256" y="105729"/>
                      <a:pt x="300466" y="47625"/>
                      <a:pt x="274821" y="47625"/>
                    </a:cubicBezTo>
                    <a:close/>
                    <a:moveTo>
                      <a:pt x="0" y="1853"/>
                    </a:moveTo>
                    <a:lnTo>
                      <a:pt x="137592" y="1853"/>
                    </a:lnTo>
                    <a:lnTo>
                      <a:pt x="137592" y="47572"/>
                    </a:lnTo>
                    <a:lnTo>
                      <a:pt x="45719" y="47572"/>
                    </a:lnTo>
                    <a:lnTo>
                      <a:pt x="45719" y="128834"/>
                    </a:lnTo>
                    <a:lnTo>
                      <a:pt x="57604" y="126492"/>
                    </a:lnTo>
                    <a:cubicBezTo>
                      <a:pt x="98204" y="127671"/>
                      <a:pt x="136110" y="155404"/>
                      <a:pt x="151292" y="199944"/>
                    </a:cubicBezTo>
                    <a:cubicBezTo>
                      <a:pt x="169659" y="253828"/>
                      <a:pt x="148355" y="314296"/>
                      <a:pt x="101775" y="340490"/>
                    </a:cubicBezTo>
                    <a:cubicBezTo>
                      <a:pt x="75903" y="355039"/>
                      <a:pt x="47125" y="356370"/>
                      <a:pt x="21716" y="346836"/>
                    </a:cubicBezTo>
                    <a:lnTo>
                      <a:pt x="4695" y="336002"/>
                    </a:lnTo>
                    <a:lnTo>
                      <a:pt x="4695" y="269694"/>
                    </a:lnTo>
                    <a:lnTo>
                      <a:pt x="16835" y="289582"/>
                    </a:lnTo>
                    <a:cubicBezTo>
                      <a:pt x="34203" y="308062"/>
                      <a:pt x="60351" y="312794"/>
                      <a:pt x="82295" y="298569"/>
                    </a:cubicBezTo>
                    <a:cubicBezTo>
                      <a:pt x="106649" y="282782"/>
                      <a:pt x="117780" y="248523"/>
                      <a:pt x="108620" y="217546"/>
                    </a:cubicBezTo>
                    <a:cubicBezTo>
                      <a:pt x="103191" y="199187"/>
                      <a:pt x="91748" y="185461"/>
                      <a:pt x="77878" y="178238"/>
                    </a:cubicBezTo>
                    <a:lnTo>
                      <a:pt x="45719" y="178026"/>
                    </a:lnTo>
                    <a:lnTo>
                      <a:pt x="45719" y="179785"/>
                    </a:lnTo>
                    <a:lnTo>
                      <a:pt x="0" y="179785"/>
                    </a:lnTo>
                    <a:lnTo>
                      <a:pt x="0" y="47572"/>
                    </a:lnTo>
                    <a:lnTo>
                      <a:pt x="0" y="8996"/>
                    </a:lnTo>
                    <a:close/>
                    <a:moveTo>
                      <a:pt x="696947" y="0"/>
                    </a:moveTo>
                    <a:cubicBezTo>
                      <a:pt x="746401" y="0"/>
                      <a:pt x="786492" y="79426"/>
                      <a:pt x="786492" y="177404"/>
                    </a:cubicBezTo>
                    <a:cubicBezTo>
                      <a:pt x="786492" y="275382"/>
                      <a:pt x="746401" y="354808"/>
                      <a:pt x="696947" y="354808"/>
                    </a:cubicBezTo>
                    <a:cubicBezTo>
                      <a:pt x="647493" y="354808"/>
                      <a:pt x="607402" y="275382"/>
                      <a:pt x="607402" y="177404"/>
                    </a:cubicBezTo>
                    <a:cubicBezTo>
                      <a:pt x="607402" y="79426"/>
                      <a:pt x="647493" y="0"/>
                      <a:pt x="696947" y="0"/>
                    </a:cubicBezTo>
                    <a:close/>
                    <a:moveTo>
                      <a:pt x="487397" y="0"/>
                    </a:moveTo>
                    <a:cubicBezTo>
                      <a:pt x="536851" y="0"/>
                      <a:pt x="576942" y="79426"/>
                      <a:pt x="576942" y="177404"/>
                    </a:cubicBezTo>
                    <a:cubicBezTo>
                      <a:pt x="576942" y="275382"/>
                      <a:pt x="536851" y="354808"/>
                      <a:pt x="487397" y="354808"/>
                    </a:cubicBezTo>
                    <a:cubicBezTo>
                      <a:pt x="437943" y="354808"/>
                      <a:pt x="397852" y="275382"/>
                      <a:pt x="397852" y="177404"/>
                    </a:cubicBezTo>
                    <a:cubicBezTo>
                      <a:pt x="397852" y="79426"/>
                      <a:pt x="437943" y="0"/>
                      <a:pt x="487397" y="0"/>
                    </a:cubicBezTo>
                    <a:close/>
                    <a:moveTo>
                      <a:pt x="277847" y="0"/>
                    </a:moveTo>
                    <a:cubicBezTo>
                      <a:pt x="327301" y="0"/>
                      <a:pt x="367392" y="79426"/>
                      <a:pt x="367392" y="177404"/>
                    </a:cubicBezTo>
                    <a:cubicBezTo>
                      <a:pt x="367392" y="275382"/>
                      <a:pt x="327301" y="354808"/>
                      <a:pt x="277847" y="354808"/>
                    </a:cubicBezTo>
                    <a:cubicBezTo>
                      <a:pt x="228393" y="354808"/>
                      <a:pt x="188302" y="275382"/>
                      <a:pt x="188302" y="177404"/>
                    </a:cubicBezTo>
                    <a:cubicBezTo>
                      <a:pt x="188302" y="79426"/>
                      <a:pt x="228393" y="0"/>
                      <a:pt x="277847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AD0B1BD9-8C90-61BD-E426-76C9BD59730F}"/>
                  </a:ext>
                </a:extLst>
              </p:cNvPr>
              <p:cNvSpPr/>
              <p:nvPr/>
            </p:nvSpPr>
            <p:spPr>
              <a:xfrm>
                <a:off x="3829693" y="2735722"/>
                <a:ext cx="663725" cy="738522"/>
              </a:xfrm>
              <a:custGeom>
                <a:avLst/>
                <a:gdLst>
                  <a:gd name="connsiteX0" fmla="*/ 343769 w 663725"/>
                  <a:gd name="connsiteY0" fmla="*/ 0 h 738522"/>
                  <a:gd name="connsiteX1" fmla="*/ 537653 w 663725"/>
                  <a:gd name="connsiteY1" fmla="*/ 128515 h 738522"/>
                  <a:gd name="connsiteX2" fmla="*/ 547072 w 663725"/>
                  <a:gd name="connsiteY2" fmla="*/ 158857 h 738522"/>
                  <a:gd name="connsiteX3" fmla="*/ 567106 w 663725"/>
                  <a:gd name="connsiteY3" fmla="*/ 175387 h 738522"/>
                  <a:gd name="connsiteX4" fmla="*/ 663725 w 663725"/>
                  <a:gd name="connsiteY4" fmla="*/ 408645 h 738522"/>
                  <a:gd name="connsiteX5" fmla="*/ 663725 w 663725"/>
                  <a:gd name="connsiteY5" fmla="*/ 466340 h 738522"/>
                  <a:gd name="connsiteX6" fmla="*/ 391543 w 663725"/>
                  <a:gd name="connsiteY6" fmla="*/ 738522 h 738522"/>
                  <a:gd name="connsiteX7" fmla="*/ 272182 w 663725"/>
                  <a:gd name="connsiteY7" fmla="*/ 738522 h 738522"/>
                  <a:gd name="connsiteX8" fmla="*/ 0 w 663725"/>
                  <a:gd name="connsiteY8" fmla="*/ 466340 h 738522"/>
                  <a:gd name="connsiteX9" fmla="*/ 0 w 663725"/>
                  <a:gd name="connsiteY9" fmla="*/ 408645 h 738522"/>
                  <a:gd name="connsiteX10" fmla="*/ 145440 w 663725"/>
                  <a:gd name="connsiteY10" fmla="*/ 135106 h 738522"/>
                  <a:gd name="connsiteX11" fmla="*/ 148325 w 663725"/>
                  <a:gd name="connsiteY11" fmla="*/ 133540 h 738522"/>
                  <a:gd name="connsiteX12" fmla="*/ 149885 w 663725"/>
                  <a:gd name="connsiteY12" fmla="*/ 128515 h 738522"/>
                  <a:gd name="connsiteX13" fmla="*/ 343769 w 663725"/>
                  <a:gd name="connsiteY13" fmla="*/ 0 h 738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63725" h="738522">
                    <a:moveTo>
                      <a:pt x="343769" y="0"/>
                    </a:moveTo>
                    <a:cubicBezTo>
                      <a:pt x="430928" y="0"/>
                      <a:pt x="505710" y="52992"/>
                      <a:pt x="537653" y="128515"/>
                    </a:cubicBezTo>
                    <a:lnTo>
                      <a:pt x="547072" y="158857"/>
                    </a:lnTo>
                    <a:lnTo>
                      <a:pt x="567106" y="175387"/>
                    </a:lnTo>
                    <a:cubicBezTo>
                      <a:pt x="626802" y="235083"/>
                      <a:pt x="663725" y="317552"/>
                      <a:pt x="663725" y="408645"/>
                    </a:cubicBezTo>
                    <a:lnTo>
                      <a:pt x="663725" y="466340"/>
                    </a:lnTo>
                    <a:cubicBezTo>
                      <a:pt x="663725" y="616662"/>
                      <a:pt x="541865" y="738522"/>
                      <a:pt x="391543" y="738522"/>
                    </a:cubicBezTo>
                    <a:lnTo>
                      <a:pt x="272182" y="738522"/>
                    </a:lnTo>
                    <a:cubicBezTo>
                      <a:pt x="121860" y="738522"/>
                      <a:pt x="0" y="616662"/>
                      <a:pt x="0" y="466340"/>
                    </a:cubicBezTo>
                    <a:lnTo>
                      <a:pt x="0" y="408645"/>
                    </a:lnTo>
                    <a:cubicBezTo>
                      <a:pt x="0" y="294779"/>
                      <a:pt x="57692" y="194387"/>
                      <a:pt x="145440" y="135106"/>
                    </a:cubicBezTo>
                    <a:lnTo>
                      <a:pt x="148325" y="133540"/>
                    </a:lnTo>
                    <a:lnTo>
                      <a:pt x="149885" y="128515"/>
                    </a:lnTo>
                    <a:cubicBezTo>
                      <a:pt x="181828" y="52992"/>
                      <a:pt x="256610" y="0"/>
                      <a:pt x="34376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2719CB33-891E-0FD4-1891-D49F51ECFB79}"/>
                  </a:ext>
                </a:extLst>
              </p:cNvPr>
              <p:cNvSpPr/>
              <p:nvPr/>
            </p:nvSpPr>
            <p:spPr>
              <a:xfrm>
                <a:off x="3757613" y="3571875"/>
                <a:ext cx="881062" cy="509588"/>
              </a:xfrm>
              <a:custGeom>
                <a:avLst/>
                <a:gdLst>
                  <a:gd name="connsiteX0" fmla="*/ 0 w 881062"/>
                  <a:gd name="connsiteY0" fmla="*/ 266700 h 509588"/>
                  <a:gd name="connsiteX1" fmla="*/ 23812 w 881062"/>
                  <a:gd name="connsiteY1" fmla="*/ 426244 h 509588"/>
                  <a:gd name="connsiteX2" fmla="*/ 102393 w 881062"/>
                  <a:gd name="connsiteY2" fmla="*/ 509588 h 509588"/>
                  <a:gd name="connsiteX3" fmla="*/ 685800 w 881062"/>
                  <a:gd name="connsiteY3" fmla="*/ 509588 h 509588"/>
                  <a:gd name="connsiteX4" fmla="*/ 881062 w 881062"/>
                  <a:gd name="connsiteY4" fmla="*/ 388144 h 509588"/>
                  <a:gd name="connsiteX5" fmla="*/ 740568 w 881062"/>
                  <a:gd name="connsiteY5" fmla="*/ 204788 h 509588"/>
                  <a:gd name="connsiteX6" fmla="*/ 666750 w 881062"/>
                  <a:gd name="connsiteY6" fmla="*/ 61913 h 509588"/>
                  <a:gd name="connsiteX7" fmla="*/ 550068 w 881062"/>
                  <a:gd name="connsiteY7" fmla="*/ 0 h 509588"/>
                  <a:gd name="connsiteX8" fmla="*/ 171450 w 881062"/>
                  <a:gd name="connsiteY8" fmla="*/ 0 h 509588"/>
                  <a:gd name="connsiteX9" fmla="*/ 171450 w 881062"/>
                  <a:gd name="connsiteY9" fmla="*/ 35719 h 509588"/>
                  <a:gd name="connsiteX10" fmla="*/ 135731 w 881062"/>
                  <a:gd name="connsiteY10" fmla="*/ 138113 h 509588"/>
                  <a:gd name="connsiteX11" fmla="*/ 52387 w 881062"/>
                  <a:gd name="connsiteY11" fmla="*/ 235744 h 509588"/>
                  <a:gd name="connsiteX12" fmla="*/ 0 w 881062"/>
                  <a:gd name="connsiteY12" fmla="*/ 266700 h 50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81062" h="509588">
                    <a:moveTo>
                      <a:pt x="0" y="266700"/>
                    </a:moveTo>
                    <a:lnTo>
                      <a:pt x="23812" y="426244"/>
                    </a:lnTo>
                    <a:lnTo>
                      <a:pt x="102393" y="509588"/>
                    </a:lnTo>
                    <a:lnTo>
                      <a:pt x="685800" y="509588"/>
                    </a:lnTo>
                    <a:lnTo>
                      <a:pt x="881062" y="388144"/>
                    </a:lnTo>
                    <a:lnTo>
                      <a:pt x="740568" y="204788"/>
                    </a:lnTo>
                    <a:lnTo>
                      <a:pt x="666750" y="61913"/>
                    </a:lnTo>
                    <a:lnTo>
                      <a:pt x="550068" y="0"/>
                    </a:lnTo>
                    <a:lnTo>
                      <a:pt x="171450" y="0"/>
                    </a:lnTo>
                    <a:lnTo>
                      <a:pt x="171450" y="35719"/>
                    </a:lnTo>
                    <a:lnTo>
                      <a:pt x="135731" y="138113"/>
                    </a:lnTo>
                    <a:lnTo>
                      <a:pt x="52387" y="235744"/>
                    </a:lnTo>
                    <a:lnTo>
                      <a:pt x="0" y="26670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AA8BEB89-8CE2-58BC-C914-19F42D7B192A}"/>
                  </a:ext>
                </a:extLst>
              </p:cNvPr>
              <p:cNvSpPr/>
              <p:nvPr/>
            </p:nvSpPr>
            <p:spPr>
              <a:xfrm>
                <a:off x="3848743" y="3050233"/>
                <a:ext cx="579190" cy="1000273"/>
              </a:xfrm>
              <a:custGeom>
                <a:avLst/>
                <a:gdLst>
                  <a:gd name="connsiteX0" fmla="*/ 256853 w 579190"/>
                  <a:gd name="connsiteY0" fmla="*/ 0 h 1000273"/>
                  <a:gd name="connsiteX1" fmla="*/ 508488 w 579190"/>
                  <a:gd name="connsiteY1" fmla="*/ 205088 h 1000273"/>
                  <a:gd name="connsiteX2" fmla="*/ 512646 w 579190"/>
                  <a:gd name="connsiteY2" fmla="*/ 246340 h 1000273"/>
                  <a:gd name="connsiteX3" fmla="*/ 535756 w 579190"/>
                  <a:gd name="connsiteY3" fmla="*/ 251006 h 1000273"/>
                  <a:gd name="connsiteX4" fmla="*/ 579190 w 579190"/>
                  <a:gd name="connsiteY4" fmla="*/ 316533 h 1000273"/>
                  <a:gd name="connsiteX5" fmla="*/ 579190 w 579190"/>
                  <a:gd name="connsiteY5" fmla="*/ 391526 h 1000273"/>
                  <a:gd name="connsiteX6" fmla="*/ 520512 w 579190"/>
                  <a:gd name="connsiteY6" fmla="*/ 450204 h 1000273"/>
                  <a:gd name="connsiteX7" fmla="*/ 513706 w 579190"/>
                  <a:gd name="connsiteY7" fmla="*/ 450204 h 1000273"/>
                  <a:gd name="connsiteX8" fmla="*/ 513706 w 579190"/>
                  <a:gd name="connsiteY8" fmla="*/ 454870 h 1000273"/>
                  <a:gd name="connsiteX9" fmla="*/ 497052 w 579190"/>
                  <a:gd name="connsiteY9" fmla="*/ 537362 h 1000273"/>
                  <a:gd name="connsiteX10" fmla="*/ 488121 w 579190"/>
                  <a:gd name="connsiteY10" fmla="*/ 550609 h 1000273"/>
                  <a:gd name="connsiteX11" fmla="*/ 504181 w 579190"/>
                  <a:gd name="connsiteY11" fmla="*/ 638323 h 1000273"/>
                  <a:gd name="connsiteX12" fmla="*/ 487512 w 579190"/>
                  <a:gd name="connsiteY12" fmla="*/ 731192 h 1000273"/>
                  <a:gd name="connsiteX13" fmla="*/ 318444 w 579190"/>
                  <a:gd name="connsiteY13" fmla="*/ 883592 h 1000273"/>
                  <a:gd name="connsiteX14" fmla="*/ 194619 w 579190"/>
                  <a:gd name="connsiteY14" fmla="*/ 1000273 h 1000273"/>
                  <a:gd name="connsiteX15" fmla="*/ 68412 w 579190"/>
                  <a:gd name="connsiteY15" fmla="*/ 759767 h 1000273"/>
                  <a:gd name="connsiteX16" fmla="*/ 68412 w 579190"/>
                  <a:gd name="connsiteY16" fmla="*/ 609001 h 1000273"/>
                  <a:gd name="connsiteX17" fmla="*/ 62073 w 579190"/>
                  <a:gd name="connsiteY17" fmla="*/ 604726 h 1000273"/>
                  <a:gd name="connsiteX18" fmla="*/ 0 w 579190"/>
                  <a:gd name="connsiteY18" fmla="*/ 454870 h 1000273"/>
                  <a:gd name="connsiteX19" fmla="*/ 0 w 579190"/>
                  <a:gd name="connsiteY19" fmla="*/ 256853 h 1000273"/>
                  <a:gd name="connsiteX20" fmla="*/ 256853 w 579190"/>
                  <a:gd name="connsiteY20" fmla="*/ 0 h 1000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79190" h="1000273">
                    <a:moveTo>
                      <a:pt x="256853" y="0"/>
                    </a:moveTo>
                    <a:cubicBezTo>
                      <a:pt x="380977" y="0"/>
                      <a:pt x="484537" y="88044"/>
                      <a:pt x="508488" y="205088"/>
                    </a:cubicBezTo>
                    <a:lnTo>
                      <a:pt x="512646" y="246340"/>
                    </a:lnTo>
                    <a:lnTo>
                      <a:pt x="535756" y="251006"/>
                    </a:lnTo>
                    <a:cubicBezTo>
                      <a:pt x="561280" y="261802"/>
                      <a:pt x="579190" y="287076"/>
                      <a:pt x="579190" y="316533"/>
                    </a:cubicBezTo>
                    <a:lnTo>
                      <a:pt x="579190" y="391526"/>
                    </a:lnTo>
                    <a:cubicBezTo>
                      <a:pt x="579190" y="423933"/>
                      <a:pt x="552919" y="450204"/>
                      <a:pt x="520512" y="450204"/>
                    </a:cubicBezTo>
                    <a:lnTo>
                      <a:pt x="513706" y="450204"/>
                    </a:lnTo>
                    <a:lnTo>
                      <a:pt x="513706" y="454870"/>
                    </a:lnTo>
                    <a:cubicBezTo>
                      <a:pt x="513706" y="484131"/>
                      <a:pt x="507776" y="512008"/>
                      <a:pt x="497052" y="537362"/>
                    </a:cubicBezTo>
                    <a:lnTo>
                      <a:pt x="488121" y="550609"/>
                    </a:lnTo>
                    <a:lnTo>
                      <a:pt x="504181" y="638323"/>
                    </a:lnTo>
                    <a:lnTo>
                      <a:pt x="487512" y="731192"/>
                    </a:lnTo>
                    <a:lnTo>
                      <a:pt x="318444" y="883592"/>
                    </a:lnTo>
                    <a:lnTo>
                      <a:pt x="194619" y="1000273"/>
                    </a:lnTo>
                    <a:lnTo>
                      <a:pt x="68412" y="759767"/>
                    </a:lnTo>
                    <a:lnTo>
                      <a:pt x="68412" y="609001"/>
                    </a:lnTo>
                    <a:lnTo>
                      <a:pt x="62073" y="604726"/>
                    </a:lnTo>
                    <a:cubicBezTo>
                      <a:pt x="23721" y="566375"/>
                      <a:pt x="0" y="513393"/>
                      <a:pt x="0" y="454870"/>
                    </a:cubicBezTo>
                    <a:lnTo>
                      <a:pt x="0" y="256853"/>
                    </a:lnTo>
                    <a:cubicBezTo>
                      <a:pt x="0" y="114997"/>
                      <a:pt x="114997" y="0"/>
                      <a:pt x="256853" y="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03907A02-F0DE-E16C-7F46-F65FE55B3A9D}"/>
                  </a:ext>
                </a:extLst>
              </p:cNvPr>
              <p:cNvSpPr/>
              <p:nvPr/>
            </p:nvSpPr>
            <p:spPr>
              <a:xfrm>
                <a:off x="3850481" y="3588544"/>
                <a:ext cx="559594" cy="488156"/>
              </a:xfrm>
              <a:custGeom>
                <a:avLst/>
                <a:gdLst>
                  <a:gd name="connsiteX0" fmla="*/ 59532 w 559594"/>
                  <a:gd name="connsiteY0" fmla="*/ 78582 h 473869"/>
                  <a:gd name="connsiteX1" fmla="*/ 71438 w 559594"/>
                  <a:gd name="connsiteY1" fmla="*/ 200025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9050 w 559594"/>
                  <a:gd name="connsiteY11" fmla="*/ 216694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78582 h 473869"/>
                  <a:gd name="connsiteX1" fmla="*/ 80963 w 559594"/>
                  <a:gd name="connsiteY1" fmla="*/ 204788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9050 w 559594"/>
                  <a:gd name="connsiteY11" fmla="*/ 216694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78582 h 473869"/>
                  <a:gd name="connsiteX1" fmla="*/ 80963 w 559594"/>
                  <a:gd name="connsiteY1" fmla="*/ 204788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6668 w 559594"/>
                  <a:gd name="connsiteY11" fmla="*/ 230982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78582 h 473869"/>
                  <a:gd name="connsiteX1" fmla="*/ 80963 w 559594"/>
                  <a:gd name="connsiteY1" fmla="*/ 204788 h 473869"/>
                  <a:gd name="connsiteX2" fmla="*/ 200025 w 559594"/>
                  <a:gd name="connsiteY2" fmla="*/ 433388 h 473869"/>
                  <a:gd name="connsiteX3" fmla="*/ 461963 w 559594"/>
                  <a:gd name="connsiteY3" fmla="*/ 178594 h 473869"/>
                  <a:gd name="connsiteX4" fmla="*/ 509588 w 559594"/>
                  <a:gd name="connsiteY4" fmla="*/ 80963 h 473869"/>
                  <a:gd name="connsiteX5" fmla="*/ 500063 w 559594"/>
                  <a:gd name="connsiteY5" fmla="*/ 0 h 473869"/>
                  <a:gd name="connsiteX6" fmla="*/ 559594 w 559594"/>
                  <a:gd name="connsiteY6" fmla="*/ 45244 h 473869"/>
                  <a:gd name="connsiteX7" fmla="*/ 533400 w 559594"/>
                  <a:gd name="connsiteY7" fmla="*/ 190500 h 473869"/>
                  <a:gd name="connsiteX8" fmla="*/ 340519 w 559594"/>
                  <a:gd name="connsiteY8" fmla="*/ 473869 h 473869"/>
                  <a:gd name="connsiteX9" fmla="*/ 116682 w 559594"/>
                  <a:gd name="connsiteY9" fmla="*/ 473869 h 473869"/>
                  <a:gd name="connsiteX10" fmla="*/ 45244 w 559594"/>
                  <a:gd name="connsiteY10" fmla="*/ 297657 h 473869"/>
                  <a:gd name="connsiteX11" fmla="*/ 16668 w 559594"/>
                  <a:gd name="connsiteY11" fmla="*/ 230982 h 473869"/>
                  <a:gd name="connsiteX12" fmla="*/ 0 w 559594"/>
                  <a:gd name="connsiteY12" fmla="*/ 157163 h 473869"/>
                  <a:gd name="connsiteX13" fmla="*/ 59532 w 559594"/>
                  <a:gd name="connsiteY13" fmla="*/ 78582 h 473869"/>
                  <a:gd name="connsiteX0" fmla="*/ 59532 w 559594"/>
                  <a:gd name="connsiteY0" fmla="*/ 80963 h 476250"/>
                  <a:gd name="connsiteX1" fmla="*/ 80963 w 559594"/>
                  <a:gd name="connsiteY1" fmla="*/ 207169 h 476250"/>
                  <a:gd name="connsiteX2" fmla="*/ 200025 w 559594"/>
                  <a:gd name="connsiteY2" fmla="*/ 435769 h 476250"/>
                  <a:gd name="connsiteX3" fmla="*/ 461963 w 559594"/>
                  <a:gd name="connsiteY3" fmla="*/ 180975 h 476250"/>
                  <a:gd name="connsiteX4" fmla="*/ 509588 w 559594"/>
                  <a:gd name="connsiteY4" fmla="*/ 83344 h 476250"/>
                  <a:gd name="connsiteX5" fmla="*/ 481013 w 559594"/>
                  <a:gd name="connsiteY5" fmla="*/ 0 h 476250"/>
                  <a:gd name="connsiteX6" fmla="*/ 559594 w 559594"/>
                  <a:gd name="connsiteY6" fmla="*/ 47625 h 476250"/>
                  <a:gd name="connsiteX7" fmla="*/ 533400 w 559594"/>
                  <a:gd name="connsiteY7" fmla="*/ 192881 h 476250"/>
                  <a:gd name="connsiteX8" fmla="*/ 340519 w 559594"/>
                  <a:gd name="connsiteY8" fmla="*/ 476250 h 476250"/>
                  <a:gd name="connsiteX9" fmla="*/ 116682 w 559594"/>
                  <a:gd name="connsiteY9" fmla="*/ 476250 h 476250"/>
                  <a:gd name="connsiteX10" fmla="*/ 45244 w 559594"/>
                  <a:gd name="connsiteY10" fmla="*/ 300038 h 476250"/>
                  <a:gd name="connsiteX11" fmla="*/ 16668 w 559594"/>
                  <a:gd name="connsiteY11" fmla="*/ 233363 h 476250"/>
                  <a:gd name="connsiteX12" fmla="*/ 0 w 559594"/>
                  <a:gd name="connsiteY12" fmla="*/ 159544 h 476250"/>
                  <a:gd name="connsiteX13" fmla="*/ 59532 w 559594"/>
                  <a:gd name="connsiteY13" fmla="*/ 80963 h 476250"/>
                  <a:gd name="connsiteX0" fmla="*/ 59532 w 559594"/>
                  <a:gd name="connsiteY0" fmla="*/ 80963 h 476250"/>
                  <a:gd name="connsiteX1" fmla="*/ 80963 w 559594"/>
                  <a:gd name="connsiteY1" fmla="*/ 207169 h 476250"/>
                  <a:gd name="connsiteX2" fmla="*/ 200025 w 559594"/>
                  <a:gd name="connsiteY2" fmla="*/ 435769 h 476250"/>
                  <a:gd name="connsiteX3" fmla="*/ 461963 w 559594"/>
                  <a:gd name="connsiteY3" fmla="*/ 180975 h 476250"/>
                  <a:gd name="connsiteX4" fmla="*/ 502445 w 559594"/>
                  <a:gd name="connsiteY4" fmla="*/ 85725 h 476250"/>
                  <a:gd name="connsiteX5" fmla="*/ 481013 w 559594"/>
                  <a:gd name="connsiteY5" fmla="*/ 0 h 476250"/>
                  <a:gd name="connsiteX6" fmla="*/ 559594 w 559594"/>
                  <a:gd name="connsiteY6" fmla="*/ 47625 h 476250"/>
                  <a:gd name="connsiteX7" fmla="*/ 533400 w 559594"/>
                  <a:gd name="connsiteY7" fmla="*/ 192881 h 476250"/>
                  <a:gd name="connsiteX8" fmla="*/ 340519 w 559594"/>
                  <a:gd name="connsiteY8" fmla="*/ 476250 h 476250"/>
                  <a:gd name="connsiteX9" fmla="*/ 116682 w 559594"/>
                  <a:gd name="connsiteY9" fmla="*/ 476250 h 476250"/>
                  <a:gd name="connsiteX10" fmla="*/ 45244 w 559594"/>
                  <a:gd name="connsiteY10" fmla="*/ 300038 h 476250"/>
                  <a:gd name="connsiteX11" fmla="*/ 16668 w 559594"/>
                  <a:gd name="connsiteY11" fmla="*/ 233363 h 476250"/>
                  <a:gd name="connsiteX12" fmla="*/ 0 w 559594"/>
                  <a:gd name="connsiteY12" fmla="*/ 159544 h 476250"/>
                  <a:gd name="connsiteX13" fmla="*/ 59532 w 559594"/>
                  <a:gd name="connsiteY13" fmla="*/ 80963 h 476250"/>
                  <a:gd name="connsiteX0" fmla="*/ 59532 w 559594"/>
                  <a:gd name="connsiteY0" fmla="*/ 92869 h 488156"/>
                  <a:gd name="connsiteX1" fmla="*/ 80963 w 559594"/>
                  <a:gd name="connsiteY1" fmla="*/ 219075 h 488156"/>
                  <a:gd name="connsiteX2" fmla="*/ 200025 w 559594"/>
                  <a:gd name="connsiteY2" fmla="*/ 447675 h 488156"/>
                  <a:gd name="connsiteX3" fmla="*/ 461963 w 559594"/>
                  <a:gd name="connsiteY3" fmla="*/ 192881 h 488156"/>
                  <a:gd name="connsiteX4" fmla="*/ 502445 w 559594"/>
                  <a:gd name="connsiteY4" fmla="*/ 97631 h 488156"/>
                  <a:gd name="connsiteX5" fmla="*/ 483395 w 559594"/>
                  <a:gd name="connsiteY5" fmla="*/ 0 h 488156"/>
                  <a:gd name="connsiteX6" fmla="*/ 559594 w 559594"/>
                  <a:gd name="connsiteY6" fmla="*/ 59531 h 488156"/>
                  <a:gd name="connsiteX7" fmla="*/ 533400 w 559594"/>
                  <a:gd name="connsiteY7" fmla="*/ 204787 h 488156"/>
                  <a:gd name="connsiteX8" fmla="*/ 340519 w 559594"/>
                  <a:gd name="connsiteY8" fmla="*/ 488156 h 488156"/>
                  <a:gd name="connsiteX9" fmla="*/ 116682 w 559594"/>
                  <a:gd name="connsiteY9" fmla="*/ 488156 h 488156"/>
                  <a:gd name="connsiteX10" fmla="*/ 45244 w 559594"/>
                  <a:gd name="connsiteY10" fmla="*/ 311944 h 488156"/>
                  <a:gd name="connsiteX11" fmla="*/ 16668 w 559594"/>
                  <a:gd name="connsiteY11" fmla="*/ 245269 h 488156"/>
                  <a:gd name="connsiteX12" fmla="*/ 0 w 559594"/>
                  <a:gd name="connsiteY12" fmla="*/ 171450 h 488156"/>
                  <a:gd name="connsiteX13" fmla="*/ 59532 w 559594"/>
                  <a:gd name="connsiteY13" fmla="*/ 92869 h 488156"/>
                  <a:gd name="connsiteX0" fmla="*/ 59532 w 559594"/>
                  <a:gd name="connsiteY0" fmla="*/ 92869 h 488156"/>
                  <a:gd name="connsiteX1" fmla="*/ 80963 w 559594"/>
                  <a:gd name="connsiteY1" fmla="*/ 219075 h 488156"/>
                  <a:gd name="connsiteX2" fmla="*/ 200025 w 559594"/>
                  <a:gd name="connsiteY2" fmla="*/ 447675 h 488156"/>
                  <a:gd name="connsiteX3" fmla="*/ 461963 w 559594"/>
                  <a:gd name="connsiteY3" fmla="*/ 192881 h 488156"/>
                  <a:gd name="connsiteX4" fmla="*/ 502445 w 559594"/>
                  <a:gd name="connsiteY4" fmla="*/ 97631 h 488156"/>
                  <a:gd name="connsiteX5" fmla="*/ 483395 w 559594"/>
                  <a:gd name="connsiteY5" fmla="*/ 0 h 488156"/>
                  <a:gd name="connsiteX6" fmla="*/ 559594 w 559594"/>
                  <a:gd name="connsiteY6" fmla="*/ 42862 h 488156"/>
                  <a:gd name="connsiteX7" fmla="*/ 533400 w 559594"/>
                  <a:gd name="connsiteY7" fmla="*/ 204787 h 488156"/>
                  <a:gd name="connsiteX8" fmla="*/ 340519 w 559594"/>
                  <a:gd name="connsiteY8" fmla="*/ 488156 h 488156"/>
                  <a:gd name="connsiteX9" fmla="*/ 116682 w 559594"/>
                  <a:gd name="connsiteY9" fmla="*/ 488156 h 488156"/>
                  <a:gd name="connsiteX10" fmla="*/ 45244 w 559594"/>
                  <a:gd name="connsiteY10" fmla="*/ 311944 h 488156"/>
                  <a:gd name="connsiteX11" fmla="*/ 16668 w 559594"/>
                  <a:gd name="connsiteY11" fmla="*/ 245269 h 488156"/>
                  <a:gd name="connsiteX12" fmla="*/ 0 w 559594"/>
                  <a:gd name="connsiteY12" fmla="*/ 171450 h 488156"/>
                  <a:gd name="connsiteX13" fmla="*/ 59532 w 559594"/>
                  <a:gd name="connsiteY13" fmla="*/ 92869 h 488156"/>
                  <a:gd name="connsiteX0" fmla="*/ 59532 w 559594"/>
                  <a:gd name="connsiteY0" fmla="*/ 92869 h 488156"/>
                  <a:gd name="connsiteX1" fmla="*/ 80963 w 559594"/>
                  <a:gd name="connsiteY1" fmla="*/ 219075 h 488156"/>
                  <a:gd name="connsiteX2" fmla="*/ 200025 w 559594"/>
                  <a:gd name="connsiteY2" fmla="*/ 447675 h 488156"/>
                  <a:gd name="connsiteX3" fmla="*/ 461963 w 559594"/>
                  <a:gd name="connsiteY3" fmla="*/ 192881 h 488156"/>
                  <a:gd name="connsiteX4" fmla="*/ 502445 w 559594"/>
                  <a:gd name="connsiteY4" fmla="*/ 97631 h 488156"/>
                  <a:gd name="connsiteX5" fmla="*/ 483395 w 559594"/>
                  <a:gd name="connsiteY5" fmla="*/ 0 h 488156"/>
                  <a:gd name="connsiteX6" fmla="*/ 559594 w 559594"/>
                  <a:gd name="connsiteY6" fmla="*/ 42862 h 488156"/>
                  <a:gd name="connsiteX7" fmla="*/ 535782 w 559594"/>
                  <a:gd name="connsiteY7" fmla="*/ 211930 h 488156"/>
                  <a:gd name="connsiteX8" fmla="*/ 340519 w 559594"/>
                  <a:gd name="connsiteY8" fmla="*/ 488156 h 488156"/>
                  <a:gd name="connsiteX9" fmla="*/ 116682 w 559594"/>
                  <a:gd name="connsiteY9" fmla="*/ 488156 h 488156"/>
                  <a:gd name="connsiteX10" fmla="*/ 45244 w 559594"/>
                  <a:gd name="connsiteY10" fmla="*/ 311944 h 488156"/>
                  <a:gd name="connsiteX11" fmla="*/ 16668 w 559594"/>
                  <a:gd name="connsiteY11" fmla="*/ 245269 h 488156"/>
                  <a:gd name="connsiteX12" fmla="*/ 0 w 559594"/>
                  <a:gd name="connsiteY12" fmla="*/ 171450 h 488156"/>
                  <a:gd name="connsiteX13" fmla="*/ 59532 w 559594"/>
                  <a:gd name="connsiteY13" fmla="*/ 92869 h 488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9594" h="488156">
                    <a:moveTo>
                      <a:pt x="59532" y="92869"/>
                    </a:moveTo>
                    <a:lnTo>
                      <a:pt x="80963" y="219075"/>
                    </a:lnTo>
                    <a:lnTo>
                      <a:pt x="200025" y="447675"/>
                    </a:lnTo>
                    <a:lnTo>
                      <a:pt x="461963" y="192881"/>
                    </a:lnTo>
                    <a:lnTo>
                      <a:pt x="502445" y="97631"/>
                    </a:lnTo>
                    <a:lnTo>
                      <a:pt x="483395" y="0"/>
                    </a:lnTo>
                    <a:lnTo>
                      <a:pt x="559594" y="42862"/>
                    </a:lnTo>
                    <a:lnTo>
                      <a:pt x="535782" y="211930"/>
                    </a:lnTo>
                    <a:lnTo>
                      <a:pt x="340519" y="488156"/>
                    </a:lnTo>
                    <a:lnTo>
                      <a:pt x="116682" y="488156"/>
                    </a:lnTo>
                    <a:lnTo>
                      <a:pt x="45244" y="311944"/>
                    </a:lnTo>
                    <a:lnTo>
                      <a:pt x="16668" y="245269"/>
                    </a:lnTo>
                    <a:cubicBezTo>
                      <a:pt x="-794" y="218282"/>
                      <a:pt x="5556" y="196056"/>
                      <a:pt x="0" y="171450"/>
                    </a:cubicBezTo>
                    <a:lnTo>
                      <a:pt x="59532" y="92869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6A5CA427-7CF2-2AE1-2D69-CD850DE302FC}"/>
                  </a:ext>
                </a:extLst>
              </p:cNvPr>
              <p:cNvSpPr/>
              <p:nvPr/>
            </p:nvSpPr>
            <p:spPr>
              <a:xfrm>
                <a:off x="3320012" y="38333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DFA504B8-DF6D-3839-565E-44D567CC7C04}"/>
                  </a:ext>
                </a:extLst>
              </p:cNvPr>
              <p:cNvSpPr/>
              <p:nvPr/>
            </p:nvSpPr>
            <p:spPr>
              <a:xfrm>
                <a:off x="4564583" y="4129250"/>
                <a:ext cx="367719" cy="165888"/>
              </a:xfrm>
              <a:custGeom>
                <a:avLst/>
                <a:gdLst>
                  <a:gd name="connsiteX0" fmla="*/ 693921 w 786492"/>
                  <a:gd name="connsiteY0" fmla="*/ 47625 h 354808"/>
                  <a:gd name="connsiteX1" fmla="*/ 647486 w 786492"/>
                  <a:gd name="connsiteY1" fmla="*/ 177404 h 354808"/>
                  <a:gd name="connsiteX2" fmla="*/ 693921 w 786492"/>
                  <a:gd name="connsiteY2" fmla="*/ 307183 h 354808"/>
                  <a:gd name="connsiteX3" fmla="*/ 740356 w 786492"/>
                  <a:gd name="connsiteY3" fmla="*/ 177404 h 354808"/>
                  <a:gd name="connsiteX4" fmla="*/ 693921 w 786492"/>
                  <a:gd name="connsiteY4" fmla="*/ 47625 h 354808"/>
                  <a:gd name="connsiteX5" fmla="*/ 484371 w 786492"/>
                  <a:gd name="connsiteY5" fmla="*/ 47625 h 354808"/>
                  <a:gd name="connsiteX6" fmla="*/ 437936 w 786492"/>
                  <a:gd name="connsiteY6" fmla="*/ 177404 h 354808"/>
                  <a:gd name="connsiteX7" fmla="*/ 484371 w 786492"/>
                  <a:gd name="connsiteY7" fmla="*/ 307183 h 354808"/>
                  <a:gd name="connsiteX8" fmla="*/ 530806 w 786492"/>
                  <a:gd name="connsiteY8" fmla="*/ 177404 h 354808"/>
                  <a:gd name="connsiteX9" fmla="*/ 484371 w 786492"/>
                  <a:gd name="connsiteY9" fmla="*/ 47625 h 354808"/>
                  <a:gd name="connsiteX10" fmla="*/ 274821 w 786492"/>
                  <a:gd name="connsiteY10" fmla="*/ 47625 h 354808"/>
                  <a:gd name="connsiteX11" fmla="*/ 228386 w 786492"/>
                  <a:gd name="connsiteY11" fmla="*/ 177404 h 354808"/>
                  <a:gd name="connsiteX12" fmla="*/ 274821 w 786492"/>
                  <a:gd name="connsiteY12" fmla="*/ 307183 h 354808"/>
                  <a:gd name="connsiteX13" fmla="*/ 321256 w 786492"/>
                  <a:gd name="connsiteY13" fmla="*/ 177404 h 354808"/>
                  <a:gd name="connsiteX14" fmla="*/ 274821 w 786492"/>
                  <a:gd name="connsiteY14" fmla="*/ 47625 h 354808"/>
                  <a:gd name="connsiteX15" fmla="*/ 0 w 786492"/>
                  <a:gd name="connsiteY15" fmla="*/ 1853 h 354808"/>
                  <a:gd name="connsiteX16" fmla="*/ 137592 w 786492"/>
                  <a:gd name="connsiteY16" fmla="*/ 1853 h 354808"/>
                  <a:gd name="connsiteX17" fmla="*/ 137592 w 786492"/>
                  <a:gd name="connsiteY17" fmla="*/ 47572 h 354808"/>
                  <a:gd name="connsiteX18" fmla="*/ 45719 w 786492"/>
                  <a:gd name="connsiteY18" fmla="*/ 47572 h 354808"/>
                  <a:gd name="connsiteX19" fmla="*/ 45719 w 786492"/>
                  <a:gd name="connsiteY19" fmla="*/ 128834 h 354808"/>
                  <a:gd name="connsiteX20" fmla="*/ 57604 w 786492"/>
                  <a:gd name="connsiteY20" fmla="*/ 126492 h 354808"/>
                  <a:gd name="connsiteX21" fmla="*/ 151292 w 786492"/>
                  <a:gd name="connsiteY21" fmla="*/ 199944 h 354808"/>
                  <a:gd name="connsiteX22" fmla="*/ 101775 w 786492"/>
                  <a:gd name="connsiteY22" fmla="*/ 340490 h 354808"/>
                  <a:gd name="connsiteX23" fmla="*/ 21716 w 786492"/>
                  <a:gd name="connsiteY23" fmla="*/ 346836 h 354808"/>
                  <a:gd name="connsiteX24" fmla="*/ 4695 w 786492"/>
                  <a:gd name="connsiteY24" fmla="*/ 336002 h 354808"/>
                  <a:gd name="connsiteX25" fmla="*/ 4695 w 786492"/>
                  <a:gd name="connsiteY25" fmla="*/ 269694 h 354808"/>
                  <a:gd name="connsiteX26" fmla="*/ 16835 w 786492"/>
                  <a:gd name="connsiteY26" fmla="*/ 289582 h 354808"/>
                  <a:gd name="connsiteX27" fmla="*/ 82295 w 786492"/>
                  <a:gd name="connsiteY27" fmla="*/ 298569 h 354808"/>
                  <a:gd name="connsiteX28" fmla="*/ 108620 w 786492"/>
                  <a:gd name="connsiteY28" fmla="*/ 217546 h 354808"/>
                  <a:gd name="connsiteX29" fmla="*/ 77878 w 786492"/>
                  <a:gd name="connsiteY29" fmla="*/ 178238 h 354808"/>
                  <a:gd name="connsiteX30" fmla="*/ 45719 w 786492"/>
                  <a:gd name="connsiteY30" fmla="*/ 178026 h 354808"/>
                  <a:gd name="connsiteX31" fmla="*/ 45719 w 786492"/>
                  <a:gd name="connsiteY31" fmla="*/ 179785 h 354808"/>
                  <a:gd name="connsiteX32" fmla="*/ 0 w 786492"/>
                  <a:gd name="connsiteY32" fmla="*/ 179785 h 354808"/>
                  <a:gd name="connsiteX33" fmla="*/ 0 w 786492"/>
                  <a:gd name="connsiteY33" fmla="*/ 47572 h 354808"/>
                  <a:gd name="connsiteX34" fmla="*/ 0 w 786492"/>
                  <a:gd name="connsiteY34" fmla="*/ 8996 h 354808"/>
                  <a:gd name="connsiteX35" fmla="*/ 696947 w 786492"/>
                  <a:gd name="connsiteY35" fmla="*/ 0 h 354808"/>
                  <a:gd name="connsiteX36" fmla="*/ 786492 w 786492"/>
                  <a:gd name="connsiteY36" fmla="*/ 177404 h 354808"/>
                  <a:gd name="connsiteX37" fmla="*/ 696947 w 786492"/>
                  <a:gd name="connsiteY37" fmla="*/ 354808 h 354808"/>
                  <a:gd name="connsiteX38" fmla="*/ 607402 w 786492"/>
                  <a:gd name="connsiteY38" fmla="*/ 177404 h 354808"/>
                  <a:gd name="connsiteX39" fmla="*/ 696947 w 786492"/>
                  <a:gd name="connsiteY39" fmla="*/ 0 h 354808"/>
                  <a:gd name="connsiteX40" fmla="*/ 487397 w 786492"/>
                  <a:gd name="connsiteY40" fmla="*/ 0 h 354808"/>
                  <a:gd name="connsiteX41" fmla="*/ 576942 w 786492"/>
                  <a:gd name="connsiteY41" fmla="*/ 177404 h 354808"/>
                  <a:gd name="connsiteX42" fmla="*/ 487397 w 786492"/>
                  <a:gd name="connsiteY42" fmla="*/ 354808 h 354808"/>
                  <a:gd name="connsiteX43" fmla="*/ 397852 w 786492"/>
                  <a:gd name="connsiteY43" fmla="*/ 177404 h 354808"/>
                  <a:gd name="connsiteX44" fmla="*/ 487397 w 786492"/>
                  <a:gd name="connsiteY44" fmla="*/ 0 h 354808"/>
                  <a:gd name="connsiteX45" fmla="*/ 277847 w 786492"/>
                  <a:gd name="connsiteY45" fmla="*/ 0 h 354808"/>
                  <a:gd name="connsiteX46" fmla="*/ 367392 w 786492"/>
                  <a:gd name="connsiteY46" fmla="*/ 177404 h 354808"/>
                  <a:gd name="connsiteX47" fmla="*/ 277847 w 786492"/>
                  <a:gd name="connsiteY47" fmla="*/ 354808 h 354808"/>
                  <a:gd name="connsiteX48" fmla="*/ 188302 w 786492"/>
                  <a:gd name="connsiteY48" fmla="*/ 177404 h 354808"/>
                  <a:gd name="connsiteX49" fmla="*/ 277847 w 786492"/>
                  <a:gd name="connsiteY49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786492" h="354808">
                    <a:moveTo>
                      <a:pt x="693921" y="47625"/>
                    </a:moveTo>
                    <a:cubicBezTo>
                      <a:pt x="668276" y="47625"/>
                      <a:pt x="647486" y="105729"/>
                      <a:pt x="647486" y="177404"/>
                    </a:cubicBezTo>
                    <a:cubicBezTo>
                      <a:pt x="647486" y="249079"/>
                      <a:pt x="668276" y="307183"/>
                      <a:pt x="693921" y="307183"/>
                    </a:cubicBezTo>
                    <a:cubicBezTo>
                      <a:pt x="719566" y="307183"/>
                      <a:pt x="740356" y="249079"/>
                      <a:pt x="740356" y="177404"/>
                    </a:cubicBezTo>
                    <a:cubicBezTo>
                      <a:pt x="740356" y="105729"/>
                      <a:pt x="719566" y="47625"/>
                      <a:pt x="693921" y="47625"/>
                    </a:cubicBezTo>
                    <a:close/>
                    <a:moveTo>
                      <a:pt x="484371" y="47625"/>
                    </a:moveTo>
                    <a:cubicBezTo>
                      <a:pt x="458726" y="47625"/>
                      <a:pt x="437936" y="105729"/>
                      <a:pt x="437936" y="177404"/>
                    </a:cubicBezTo>
                    <a:cubicBezTo>
                      <a:pt x="437936" y="249079"/>
                      <a:pt x="458726" y="307183"/>
                      <a:pt x="484371" y="307183"/>
                    </a:cubicBezTo>
                    <a:cubicBezTo>
                      <a:pt x="510016" y="307183"/>
                      <a:pt x="530806" y="249079"/>
                      <a:pt x="530806" y="177404"/>
                    </a:cubicBezTo>
                    <a:cubicBezTo>
                      <a:pt x="530806" y="105729"/>
                      <a:pt x="510016" y="47625"/>
                      <a:pt x="484371" y="47625"/>
                    </a:cubicBezTo>
                    <a:close/>
                    <a:moveTo>
                      <a:pt x="274821" y="47625"/>
                    </a:moveTo>
                    <a:cubicBezTo>
                      <a:pt x="249176" y="47625"/>
                      <a:pt x="228386" y="105729"/>
                      <a:pt x="228386" y="177404"/>
                    </a:cubicBezTo>
                    <a:cubicBezTo>
                      <a:pt x="228386" y="249079"/>
                      <a:pt x="249176" y="307183"/>
                      <a:pt x="274821" y="307183"/>
                    </a:cubicBezTo>
                    <a:cubicBezTo>
                      <a:pt x="300466" y="307183"/>
                      <a:pt x="321256" y="249079"/>
                      <a:pt x="321256" y="177404"/>
                    </a:cubicBezTo>
                    <a:cubicBezTo>
                      <a:pt x="321256" y="105729"/>
                      <a:pt x="300466" y="47625"/>
                      <a:pt x="274821" y="47625"/>
                    </a:cubicBezTo>
                    <a:close/>
                    <a:moveTo>
                      <a:pt x="0" y="1853"/>
                    </a:moveTo>
                    <a:lnTo>
                      <a:pt x="137592" y="1853"/>
                    </a:lnTo>
                    <a:lnTo>
                      <a:pt x="137592" y="47572"/>
                    </a:lnTo>
                    <a:lnTo>
                      <a:pt x="45719" y="47572"/>
                    </a:lnTo>
                    <a:lnTo>
                      <a:pt x="45719" y="128834"/>
                    </a:lnTo>
                    <a:lnTo>
                      <a:pt x="57604" y="126492"/>
                    </a:lnTo>
                    <a:cubicBezTo>
                      <a:pt x="98204" y="127671"/>
                      <a:pt x="136110" y="155404"/>
                      <a:pt x="151292" y="199944"/>
                    </a:cubicBezTo>
                    <a:cubicBezTo>
                      <a:pt x="169659" y="253828"/>
                      <a:pt x="148355" y="314296"/>
                      <a:pt x="101775" y="340490"/>
                    </a:cubicBezTo>
                    <a:cubicBezTo>
                      <a:pt x="75903" y="355039"/>
                      <a:pt x="47125" y="356370"/>
                      <a:pt x="21716" y="346836"/>
                    </a:cubicBezTo>
                    <a:lnTo>
                      <a:pt x="4695" y="336002"/>
                    </a:lnTo>
                    <a:lnTo>
                      <a:pt x="4695" y="269694"/>
                    </a:lnTo>
                    <a:lnTo>
                      <a:pt x="16835" y="289582"/>
                    </a:lnTo>
                    <a:cubicBezTo>
                      <a:pt x="34203" y="308062"/>
                      <a:pt x="60351" y="312794"/>
                      <a:pt x="82295" y="298569"/>
                    </a:cubicBezTo>
                    <a:cubicBezTo>
                      <a:pt x="106649" y="282782"/>
                      <a:pt x="117780" y="248523"/>
                      <a:pt x="108620" y="217546"/>
                    </a:cubicBezTo>
                    <a:cubicBezTo>
                      <a:pt x="103191" y="199187"/>
                      <a:pt x="91748" y="185461"/>
                      <a:pt x="77878" y="178238"/>
                    </a:cubicBezTo>
                    <a:lnTo>
                      <a:pt x="45719" y="178026"/>
                    </a:lnTo>
                    <a:lnTo>
                      <a:pt x="45719" y="179785"/>
                    </a:lnTo>
                    <a:lnTo>
                      <a:pt x="0" y="179785"/>
                    </a:lnTo>
                    <a:lnTo>
                      <a:pt x="0" y="47572"/>
                    </a:lnTo>
                    <a:lnTo>
                      <a:pt x="0" y="8996"/>
                    </a:lnTo>
                    <a:close/>
                    <a:moveTo>
                      <a:pt x="696947" y="0"/>
                    </a:moveTo>
                    <a:cubicBezTo>
                      <a:pt x="746401" y="0"/>
                      <a:pt x="786492" y="79426"/>
                      <a:pt x="786492" y="177404"/>
                    </a:cubicBezTo>
                    <a:cubicBezTo>
                      <a:pt x="786492" y="275382"/>
                      <a:pt x="746401" y="354808"/>
                      <a:pt x="696947" y="354808"/>
                    </a:cubicBezTo>
                    <a:cubicBezTo>
                      <a:pt x="647493" y="354808"/>
                      <a:pt x="607402" y="275382"/>
                      <a:pt x="607402" y="177404"/>
                    </a:cubicBezTo>
                    <a:cubicBezTo>
                      <a:pt x="607402" y="79426"/>
                      <a:pt x="647493" y="0"/>
                      <a:pt x="696947" y="0"/>
                    </a:cubicBezTo>
                    <a:close/>
                    <a:moveTo>
                      <a:pt x="487397" y="0"/>
                    </a:moveTo>
                    <a:cubicBezTo>
                      <a:pt x="536851" y="0"/>
                      <a:pt x="576942" y="79426"/>
                      <a:pt x="576942" y="177404"/>
                    </a:cubicBezTo>
                    <a:cubicBezTo>
                      <a:pt x="576942" y="275382"/>
                      <a:pt x="536851" y="354808"/>
                      <a:pt x="487397" y="354808"/>
                    </a:cubicBezTo>
                    <a:cubicBezTo>
                      <a:pt x="437943" y="354808"/>
                      <a:pt x="397852" y="275382"/>
                      <a:pt x="397852" y="177404"/>
                    </a:cubicBezTo>
                    <a:cubicBezTo>
                      <a:pt x="397852" y="79426"/>
                      <a:pt x="437943" y="0"/>
                      <a:pt x="487397" y="0"/>
                    </a:cubicBezTo>
                    <a:close/>
                    <a:moveTo>
                      <a:pt x="277847" y="0"/>
                    </a:moveTo>
                    <a:cubicBezTo>
                      <a:pt x="327301" y="0"/>
                      <a:pt x="367392" y="79426"/>
                      <a:pt x="367392" y="177404"/>
                    </a:cubicBezTo>
                    <a:cubicBezTo>
                      <a:pt x="367392" y="275382"/>
                      <a:pt x="327301" y="354808"/>
                      <a:pt x="277847" y="354808"/>
                    </a:cubicBezTo>
                    <a:cubicBezTo>
                      <a:pt x="228393" y="354808"/>
                      <a:pt x="188302" y="275382"/>
                      <a:pt x="188302" y="177404"/>
                    </a:cubicBezTo>
                    <a:cubicBezTo>
                      <a:pt x="188302" y="79426"/>
                      <a:pt x="228393" y="0"/>
                      <a:pt x="277847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DEBBBCA4-92C9-C59A-945C-DDCC44F25BF5}"/>
                </a:ext>
              </a:extLst>
            </p:cNvPr>
            <p:cNvSpPr/>
            <p:nvPr/>
          </p:nvSpPr>
          <p:spPr>
            <a:xfrm>
              <a:off x="3773766" y="698264"/>
              <a:ext cx="2608712" cy="2608713"/>
            </a:xfrm>
            <a:custGeom>
              <a:avLst/>
              <a:gdLst>
                <a:gd name="connsiteX0" fmla="*/ 2550125 w 2608712"/>
                <a:gd name="connsiteY0" fmla="*/ 0 h 2608713"/>
                <a:gd name="connsiteX1" fmla="*/ 2591552 w 2608712"/>
                <a:gd name="connsiteY1" fmla="*/ 17160 h 2608713"/>
                <a:gd name="connsiteX2" fmla="*/ 2591552 w 2608712"/>
                <a:gd name="connsiteY2" fmla="*/ 100015 h 2608713"/>
                <a:gd name="connsiteX3" fmla="*/ 100014 w 2608712"/>
                <a:gd name="connsiteY3" fmla="*/ 2591553 h 2608713"/>
                <a:gd name="connsiteX4" fmla="*/ 17160 w 2608712"/>
                <a:gd name="connsiteY4" fmla="*/ 2591553 h 2608713"/>
                <a:gd name="connsiteX5" fmla="*/ 17160 w 2608712"/>
                <a:gd name="connsiteY5" fmla="*/ 2508698 h 2608713"/>
                <a:gd name="connsiteX6" fmla="*/ 2508698 w 2608712"/>
                <a:gd name="connsiteY6" fmla="*/ 17160 h 2608713"/>
                <a:gd name="connsiteX7" fmla="*/ 2550125 w 2608712"/>
                <a:gd name="connsiteY7" fmla="*/ 0 h 260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8712" h="2608713">
                  <a:moveTo>
                    <a:pt x="2550125" y="0"/>
                  </a:moveTo>
                  <a:cubicBezTo>
                    <a:pt x="2565119" y="0"/>
                    <a:pt x="2580113" y="5720"/>
                    <a:pt x="2591552" y="17160"/>
                  </a:cubicBezTo>
                  <a:cubicBezTo>
                    <a:pt x="2614432" y="40040"/>
                    <a:pt x="2614432" y="77135"/>
                    <a:pt x="2591552" y="100015"/>
                  </a:cubicBezTo>
                  <a:lnTo>
                    <a:pt x="100014" y="2591553"/>
                  </a:lnTo>
                  <a:cubicBezTo>
                    <a:pt x="77134" y="2614433"/>
                    <a:pt x="40040" y="2614433"/>
                    <a:pt x="17160" y="2591553"/>
                  </a:cubicBezTo>
                  <a:cubicBezTo>
                    <a:pt x="-5720" y="2568673"/>
                    <a:pt x="-5720" y="2531578"/>
                    <a:pt x="17160" y="2508698"/>
                  </a:cubicBezTo>
                  <a:lnTo>
                    <a:pt x="2508698" y="17160"/>
                  </a:lnTo>
                  <a:cubicBezTo>
                    <a:pt x="2520138" y="5720"/>
                    <a:pt x="2535132" y="0"/>
                    <a:pt x="2550125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28" name="グループ化 427">
            <a:extLst>
              <a:ext uri="{FF2B5EF4-FFF2-40B4-BE49-F238E27FC236}">
                <a16:creationId xmlns:a16="http://schemas.microsoft.com/office/drawing/2014/main" id="{0A05888F-131B-BD90-96F3-B8E2A276AAFB}"/>
              </a:ext>
            </a:extLst>
          </p:cNvPr>
          <p:cNvGrpSpPr/>
          <p:nvPr/>
        </p:nvGrpSpPr>
        <p:grpSpPr>
          <a:xfrm>
            <a:off x="6791718" y="632853"/>
            <a:ext cx="2736304" cy="2736304"/>
            <a:chOff x="6791718" y="632853"/>
            <a:chExt cx="2736304" cy="2736304"/>
          </a:xfrm>
        </p:grpSpPr>
        <p:sp>
          <p:nvSpPr>
            <p:cNvPr id="429" name="四角形: 角を丸くする 428">
              <a:extLst>
                <a:ext uri="{FF2B5EF4-FFF2-40B4-BE49-F238E27FC236}">
                  <a16:creationId xmlns:a16="http://schemas.microsoft.com/office/drawing/2014/main" id="{DAB07CDD-936F-204B-3589-D47A4E264296}"/>
                </a:ext>
              </a:extLst>
            </p:cNvPr>
            <p:cNvSpPr/>
            <p:nvPr/>
          </p:nvSpPr>
          <p:spPr>
            <a:xfrm>
              <a:off x="6863465" y="681587"/>
              <a:ext cx="2638836" cy="2638836"/>
            </a:xfrm>
            <a:prstGeom prst="roundRect">
              <a:avLst>
                <a:gd name="adj" fmla="val 4974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3450E05D-B4C9-C13A-DC95-28026108C7A5}"/>
                </a:ext>
              </a:extLst>
            </p:cNvPr>
            <p:cNvSpPr/>
            <p:nvPr/>
          </p:nvSpPr>
          <p:spPr>
            <a:xfrm>
              <a:off x="6791718" y="632853"/>
              <a:ext cx="2736304" cy="2736304"/>
            </a:xfrm>
            <a:custGeom>
              <a:avLst/>
              <a:gdLst>
                <a:gd name="connsiteX0" fmla="*/ 188150 w 2736304"/>
                <a:gd name="connsiteY0" fmla="*/ 93687 h 2736304"/>
                <a:gd name="connsiteX1" fmla="*/ 93687 w 2736304"/>
                <a:gd name="connsiteY1" fmla="*/ 188150 h 2736304"/>
                <a:gd name="connsiteX2" fmla="*/ 93687 w 2736304"/>
                <a:gd name="connsiteY2" fmla="*/ 2548154 h 2736304"/>
                <a:gd name="connsiteX3" fmla="*/ 188150 w 2736304"/>
                <a:gd name="connsiteY3" fmla="*/ 2642617 h 2736304"/>
                <a:gd name="connsiteX4" fmla="*/ 2548154 w 2736304"/>
                <a:gd name="connsiteY4" fmla="*/ 2642617 h 2736304"/>
                <a:gd name="connsiteX5" fmla="*/ 2642617 w 2736304"/>
                <a:gd name="connsiteY5" fmla="*/ 2548154 h 2736304"/>
                <a:gd name="connsiteX6" fmla="*/ 2642617 w 2736304"/>
                <a:gd name="connsiteY6" fmla="*/ 188150 h 2736304"/>
                <a:gd name="connsiteX7" fmla="*/ 2548154 w 2736304"/>
                <a:gd name="connsiteY7" fmla="*/ 93687 h 2736304"/>
                <a:gd name="connsiteX8" fmla="*/ 162755 w 2736304"/>
                <a:gd name="connsiteY8" fmla="*/ 0 h 2736304"/>
                <a:gd name="connsiteX9" fmla="*/ 2573549 w 2736304"/>
                <a:gd name="connsiteY9" fmla="*/ 0 h 2736304"/>
                <a:gd name="connsiteX10" fmla="*/ 2736304 w 2736304"/>
                <a:gd name="connsiteY10" fmla="*/ 162755 h 2736304"/>
                <a:gd name="connsiteX11" fmla="*/ 2736304 w 2736304"/>
                <a:gd name="connsiteY11" fmla="*/ 2573549 h 2736304"/>
                <a:gd name="connsiteX12" fmla="*/ 2573549 w 2736304"/>
                <a:gd name="connsiteY12" fmla="*/ 2736304 h 2736304"/>
                <a:gd name="connsiteX13" fmla="*/ 162755 w 2736304"/>
                <a:gd name="connsiteY13" fmla="*/ 2736304 h 2736304"/>
                <a:gd name="connsiteX14" fmla="*/ 0 w 2736304"/>
                <a:gd name="connsiteY14" fmla="*/ 2573549 h 2736304"/>
                <a:gd name="connsiteX15" fmla="*/ 0 w 2736304"/>
                <a:gd name="connsiteY15" fmla="*/ 162755 h 2736304"/>
                <a:gd name="connsiteX16" fmla="*/ 162755 w 2736304"/>
                <a:gd name="connsiteY16" fmla="*/ 0 h 2736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36304" h="2736304">
                  <a:moveTo>
                    <a:pt x="188150" y="93687"/>
                  </a:moveTo>
                  <a:cubicBezTo>
                    <a:pt x="135980" y="93687"/>
                    <a:pt x="93687" y="135980"/>
                    <a:pt x="93687" y="188150"/>
                  </a:cubicBezTo>
                  <a:lnTo>
                    <a:pt x="93687" y="2548154"/>
                  </a:lnTo>
                  <a:cubicBezTo>
                    <a:pt x="93687" y="2600324"/>
                    <a:pt x="135980" y="2642617"/>
                    <a:pt x="188150" y="2642617"/>
                  </a:cubicBezTo>
                  <a:lnTo>
                    <a:pt x="2548154" y="2642617"/>
                  </a:lnTo>
                  <a:cubicBezTo>
                    <a:pt x="2600324" y="2642617"/>
                    <a:pt x="2642617" y="2600324"/>
                    <a:pt x="2642617" y="2548154"/>
                  </a:cubicBezTo>
                  <a:lnTo>
                    <a:pt x="2642617" y="188150"/>
                  </a:lnTo>
                  <a:cubicBezTo>
                    <a:pt x="2642617" y="135980"/>
                    <a:pt x="2600324" y="93687"/>
                    <a:pt x="2548154" y="93687"/>
                  </a:cubicBezTo>
                  <a:close/>
                  <a:moveTo>
                    <a:pt x="162755" y="0"/>
                  </a:moveTo>
                  <a:lnTo>
                    <a:pt x="2573549" y="0"/>
                  </a:lnTo>
                  <a:cubicBezTo>
                    <a:pt x="2663436" y="0"/>
                    <a:pt x="2736304" y="72868"/>
                    <a:pt x="2736304" y="162755"/>
                  </a:cubicBezTo>
                  <a:lnTo>
                    <a:pt x="2736304" y="2573549"/>
                  </a:lnTo>
                  <a:cubicBezTo>
                    <a:pt x="2736304" y="2663436"/>
                    <a:pt x="2663436" y="2736304"/>
                    <a:pt x="2573549" y="2736304"/>
                  </a:cubicBezTo>
                  <a:lnTo>
                    <a:pt x="162755" y="2736304"/>
                  </a:lnTo>
                  <a:cubicBezTo>
                    <a:pt x="72868" y="2736304"/>
                    <a:pt x="0" y="2663436"/>
                    <a:pt x="0" y="2573549"/>
                  </a:cubicBezTo>
                  <a:lnTo>
                    <a:pt x="0" y="162755"/>
                  </a:lnTo>
                  <a:cubicBezTo>
                    <a:pt x="0" y="72868"/>
                    <a:pt x="72868" y="0"/>
                    <a:pt x="16275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EF1A7F84-C093-3FF9-A4C6-794369DAF9F0}"/>
                </a:ext>
              </a:extLst>
            </p:cNvPr>
            <p:cNvGrpSpPr/>
            <p:nvPr/>
          </p:nvGrpSpPr>
          <p:grpSpPr>
            <a:xfrm>
              <a:off x="6966806" y="1436153"/>
              <a:ext cx="2400500" cy="1180460"/>
              <a:chOff x="1368152" y="4487039"/>
              <a:chExt cx="3710905" cy="1824861"/>
            </a:xfrm>
          </p:grpSpPr>
          <p:sp>
            <p:nvSpPr>
              <p:cNvPr id="433" name="正方形/長方形 432">
                <a:extLst>
                  <a:ext uri="{FF2B5EF4-FFF2-40B4-BE49-F238E27FC236}">
                    <a16:creationId xmlns:a16="http://schemas.microsoft.com/office/drawing/2014/main" id="{0A15DBE1-F0AE-652B-1403-1CA59B9B30CD}"/>
                  </a:ext>
                </a:extLst>
              </p:cNvPr>
              <p:cNvSpPr/>
              <p:nvPr/>
            </p:nvSpPr>
            <p:spPr>
              <a:xfrm>
                <a:off x="1368152" y="4487039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四角形: 角を丸くする 433">
                <a:extLst>
                  <a:ext uri="{FF2B5EF4-FFF2-40B4-BE49-F238E27FC236}">
                    <a16:creationId xmlns:a16="http://schemas.microsoft.com/office/drawing/2014/main" id="{F9687C14-DC7B-B8D5-B00E-6B81E590A8E6}"/>
                  </a:ext>
                </a:extLst>
              </p:cNvPr>
              <p:cNvSpPr/>
              <p:nvPr/>
            </p:nvSpPr>
            <p:spPr>
              <a:xfrm>
                <a:off x="1507429" y="4635070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四角形: 角を丸くする 434">
                <a:extLst>
                  <a:ext uri="{FF2B5EF4-FFF2-40B4-BE49-F238E27FC236}">
                    <a16:creationId xmlns:a16="http://schemas.microsoft.com/office/drawing/2014/main" id="{F121196A-939D-5D19-EE5E-2E09878ACAB6}"/>
                  </a:ext>
                </a:extLst>
              </p:cNvPr>
              <p:cNvSpPr/>
              <p:nvPr/>
            </p:nvSpPr>
            <p:spPr>
              <a:xfrm>
                <a:off x="3687589" y="606363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四角形: 角を丸くする 435">
                <a:extLst>
                  <a:ext uri="{FF2B5EF4-FFF2-40B4-BE49-F238E27FC236}">
                    <a16:creationId xmlns:a16="http://schemas.microsoft.com/office/drawing/2014/main" id="{6618DA42-E236-2826-B143-3D11E7AE328A}"/>
                  </a:ext>
                </a:extLst>
              </p:cNvPr>
              <p:cNvSpPr/>
              <p:nvPr/>
            </p:nvSpPr>
            <p:spPr>
              <a:xfrm>
                <a:off x="1865139" y="4838082"/>
                <a:ext cx="674861" cy="64721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39FB19F3-4907-ECAA-BAEA-6F88E23BF42C}"/>
                  </a:ext>
                </a:extLst>
              </p:cNvPr>
              <p:cNvSpPr/>
              <p:nvPr/>
            </p:nvSpPr>
            <p:spPr>
              <a:xfrm>
                <a:off x="2752725" y="4766427"/>
                <a:ext cx="853158" cy="1018422"/>
              </a:xfrm>
              <a:custGeom>
                <a:avLst/>
                <a:gdLst>
                  <a:gd name="connsiteX0" fmla="*/ 426579 w 853158"/>
                  <a:gd name="connsiteY0" fmla="*/ 0 h 1018422"/>
                  <a:gd name="connsiteX1" fmla="*/ 592623 w 853158"/>
                  <a:gd name="connsiteY1" fmla="*/ 40017 h 1018422"/>
                  <a:gd name="connsiteX2" fmla="*/ 648724 w 853158"/>
                  <a:gd name="connsiteY2" fmla="*/ 76366 h 1018422"/>
                  <a:gd name="connsiteX3" fmla="*/ 668735 w 853158"/>
                  <a:gd name="connsiteY3" fmla="*/ 59115 h 1018422"/>
                  <a:gd name="connsiteX4" fmla="*/ 710177 w 853158"/>
                  <a:gd name="connsiteY4" fmla="*/ 48416 h 1018422"/>
                  <a:gd name="connsiteX5" fmla="*/ 816645 w 853158"/>
                  <a:gd name="connsiteY5" fmla="*/ 184554 h 1018422"/>
                  <a:gd name="connsiteX6" fmla="*/ 808278 w 853158"/>
                  <a:gd name="connsiteY6" fmla="*/ 237545 h 1018422"/>
                  <a:gd name="connsiteX7" fmla="*/ 796441 w 853158"/>
                  <a:gd name="connsiteY7" fmla="*/ 259994 h 1018422"/>
                  <a:gd name="connsiteX8" fmla="*/ 819635 w 853158"/>
                  <a:gd name="connsiteY8" fmla="*/ 311004 h 1018422"/>
                  <a:gd name="connsiteX9" fmla="*/ 853158 w 853158"/>
                  <a:gd name="connsiteY9" fmla="*/ 509211 h 1018422"/>
                  <a:gd name="connsiteX10" fmla="*/ 819635 w 853158"/>
                  <a:gd name="connsiteY10" fmla="*/ 707418 h 1018422"/>
                  <a:gd name="connsiteX11" fmla="*/ 792960 w 853158"/>
                  <a:gd name="connsiteY11" fmla="*/ 766085 h 1018422"/>
                  <a:gd name="connsiteX12" fmla="*/ 808278 w 853158"/>
                  <a:gd name="connsiteY12" fmla="*/ 795137 h 1018422"/>
                  <a:gd name="connsiteX13" fmla="*/ 816645 w 853158"/>
                  <a:gd name="connsiteY13" fmla="*/ 848128 h 1018422"/>
                  <a:gd name="connsiteX14" fmla="*/ 710177 w 853158"/>
                  <a:gd name="connsiteY14" fmla="*/ 984266 h 1018422"/>
                  <a:gd name="connsiteX15" fmla="*/ 668735 w 853158"/>
                  <a:gd name="connsiteY15" fmla="*/ 973568 h 1018422"/>
                  <a:gd name="connsiteX16" fmla="*/ 639281 w 853158"/>
                  <a:gd name="connsiteY16" fmla="*/ 948175 h 1018422"/>
                  <a:gd name="connsiteX17" fmla="*/ 592623 w 853158"/>
                  <a:gd name="connsiteY17" fmla="*/ 978406 h 1018422"/>
                  <a:gd name="connsiteX18" fmla="*/ 426579 w 853158"/>
                  <a:gd name="connsiteY18" fmla="*/ 1018422 h 1018422"/>
                  <a:gd name="connsiteX19" fmla="*/ 260535 w 853158"/>
                  <a:gd name="connsiteY19" fmla="*/ 978406 h 1018422"/>
                  <a:gd name="connsiteX20" fmla="*/ 224109 w 853158"/>
                  <a:gd name="connsiteY20" fmla="*/ 954804 h 1018422"/>
                  <a:gd name="connsiteX21" fmla="*/ 202344 w 853158"/>
                  <a:gd name="connsiteY21" fmla="*/ 973568 h 1018422"/>
                  <a:gd name="connsiteX22" fmla="*/ 160902 w 853158"/>
                  <a:gd name="connsiteY22" fmla="*/ 984266 h 1018422"/>
                  <a:gd name="connsiteX23" fmla="*/ 54434 w 853158"/>
                  <a:gd name="connsiteY23" fmla="*/ 848128 h 1018422"/>
                  <a:gd name="connsiteX24" fmla="*/ 62801 w 853158"/>
                  <a:gd name="connsiteY24" fmla="*/ 795137 h 1018422"/>
                  <a:gd name="connsiteX25" fmla="*/ 68497 w 853158"/>
                  <a:gd name="connsiteY25" fmla="*/ 784335 h 1018422"/>
                  <a:gd name="connsiteX26" fmla="*/ 33523 w 853158"/>
                  <a:gd name="connsiteY26" fmla="*/ 707418 h 1018422"/>
                  <a:gd name="connsiteX27" fmla="*/ 0 w 853158"/>
                  <a:gd name="connsiteY27" fmla="*/ 509211 h 1018422"/>
                  <a:gd name="connsiteX28" fmla="*/ 33523 w 853158"/>
                  <a:gd name="connsiteY28" fmla="*/ 311004 h 1018422"/>
                  <a:gd name="connsiteX29" fmla="*/ 65015 w 853158"/>
                  <a:gd name="connsiteY29" fmla="*/ 241745 h 1018422"/>
                  <a:gd name="connsiteX30" fmla="*/ 62801 w 853158"/>
                  <a:gd name="connsiteY30" fmla="*/ 237545 h 1018422"/>
                  <a:gd name="connsiteX31" fmla="*/ 54434 w 853158"/>
                  <a:gd name="connsiteY31" fmla="*/ 184554 h 1018422"/>
                  <a:gd name="connsiteX32" fmla="*/ 160902 w 853158"/>
                  <a:gd name="connsiteY32" fmla="*/ 48416 h 1018422"/>
                  <a:gd name="connsiteX33" fmla="*/ 202344 w 853158"/>
                  <a:gd name="connsiteY33" fmla="*/ 59115 h 1018422"/>
                  <a:gd name="connsiteX34" fmla="*/ 214666 w 853158"/>
                  <a:gd name="connsiteY34" fmla="*/ 69737 h 1018422"/>
                  <a:gd name="connsiteX35" fmla="*/ 260535 w 853158"/>
                  <a:gd name="connsiteY35" fmla="*/ 40017 h 1018422"/>
                  <a:gd name="connsiteX36" fmla="*/ 426579 w 853158"/>
                  <a:gd name="connsiteY36" fmla="*/ 0 h 1018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53158" h="1018422">
                    <a:moveTo>
                      <a:pt x="426579" y="0"/>
                    </a:moveTo>
                    <a:cubicBezTo>
                      <a:pt x="485477" y="0"/>
                      <a:pt x="541588" y="14249"/>
                      <a:pt x="592623" y="40017"/>
                    </a:cubicBezTo>
                    <a:lnTo>
                      <a:pt x="648724" y="76366"/>
                    </a:lnTo>
                    <a:lnTo>
                      <a:pt x="668735" y="59115"/>
                    </a:lnTo>
                    <a:cubicBezTo>
                      <a:pt x="681472" y="52226"/>
                      <a:pt x="695477" y="48416"/>
                      <a:pt x="710177" y="48416"/>
                    </a:cubicBezTo>
                    <a:cubicBezTo>
                      <a:pt x="768978" y="48416"/>
                      <a:pt x="816645" y="109367"/>
                      <a:pt x="816645" y="184554"/>
                    </a:cubicBezTo>
                    <a:cubicBezTo>
                      <a:pt x="816645" y="203351"/>
                      <a:pt x="813666" y="221258"/>
                      <a:pt x="808278" y="237545"/>
                    </a:cubicBezTo>
                    <a:lnTo>
                      <a:pt x="796441" y="259994"/>
                    </a:lnTo>
                    <a:lnTo>
                      <a:pt x="819635" y="311004"/>
                    </a:lnTo>
                    <a:cubicBezTo>
                      <a:pt x="841221" y="371925"/>
                      <a:pt x="853158" y="438904"/>
                      <a:pt x="853158" y="509211"/>
                    </a:cubicBezTo>
                    <a:cubicBezTo>
                      <a:pt x="853158" y="579518"/>
                      <a:pt x="841221" y="646497"/>
                      <a:pt x="819635" y="707418"/>
                    </a:cubicBezTo>
                    <a:lnTo>
                      <a:pt x="792960" y="766085"/>
                    </a:lnTo>
                    <a:lnTo>
                      <a:pt x="808278" y="795137"/>
                    </a:lnTo>
                    <a:cubicBezTo>
                      <a:pt x="813666" y="811425"/>
                      <a:pt x="816645" y="829332"/>
                      <a:pt x="816645" y="848128"/>
                    </a:cubicBezTo>
                    <a:cubicBezTo>
                      <a:pt x="816645" y="923315"/>
                      <a:pt x="768978" y="984266"/>
                      <a:pt x="710177" y="984266"/>
                    </a:cubicBezTo>
                    <a:cubicBezTo>
                      <a:pt x="695477" y="984266"/>
                      <a:pt x="681472" y="980457"/>
                      <a:pt x="668735" y="973568"/>
                    </a:cubicBezTo>
                    <a:lnTo>
                      <a:pt x="639281" y="948175"/>
                    </a:lnTo>
                    <a:lnTo>
                      <a:pt x="592623" y="978406"/>
                    </a:lnTo>
                    <a:cubicBezTo>
                      <a:pt x="541588" y="1004173"/>
                      <a:pt x="485477" y="1018422"/>
                      <a:pt x="426579" y="1018422"/>
                    </a:cubicBezTo>
                    <a:cubicBezTo>
                      <a:pt x="367681" y="1018422"/>
                      <a:pt x="311571" y="1004173"/>
                      <a:pt x="260535" y="978406"/>
                    </a:cubicBezTo>
                    <a:lnTo>
                      <a:pt x="224109" y="954804"/>
                    </a:lnTo>
                    <a:lnTo>
                      <a:pt x="202344" y="973568"/>
                    </a:lnTo>
                    <a:cubicBezTo>
                      <a:pt x="189607" y="980457"/>
                      <a:pt x="175602" y="984266"/>
                      <a:pt x="160902" y="984266"/>
                    </a:cubicBezTo>
                    <a:cubicBezTo>
                      <a:pt x="102101" y="984266"/>
                      <a:pt x="54434" y="923315"/>
                      <a:pt x="54434" y="848128"/>
                    </a:cubicBezTo>
                    <a:cubicBezTo>
                      <a:pt x="54434" y="829332"/>
                      <a:pt x="57413" y="811425"/>
                      <a:pt x="62801" y="795137"/>
                    </a:cubicBezTo>
                    <a:lnTo>
                      <a:pt x="68497" y="784335"/>
                    </a:lnTo>
                    <a:lnTo>
                      <a:pt x="33523" y="707418"/>
                    </a:lnTo>
                    <a:cubicBezTo>
                      <a:pt x="11937" y="646497"/>
                      <a:pt x="0" y="579518"/>
                      <a:pt x="0" y="509211"/>
                    </a:cubicBezTo>
                    <a:cubicBezTo>
                      <a:pt x="0" y="438904"/>
                      <a:pt x="11937" y="371925"/>
                      <a:pt x="33523" y="311004"/>
                    </a:cubicBezTo>
                    <a:lnTo>
                      <a:pt x="65015" y="241745"/>
                    </a:lnTo>
                    <a:lnTo>
                      <a:pt x="62801" y="237545"/>
                    </a:lnTo>
                    <a:cubicBezTo>
                      <a:pt x="57413" y="221258"/>
                      <a:pt x="54434" y="203351"/>
                      <a:pt x="54434" y="184554"/>
                    </a:cubicBezTo>
                    <a:cubicBezTo>
                      <a:pt x="54434" y="109367"/>
                      <a:pt x="102101" y="48416"/>
                      <a:pt x="160902" y="48416"/>
                    </a:cubicBezTo>
                    <a:cubicBezTo>
                      <a:pt x="175602" y="48416"/>
                      <a:pt x="189607" y="52226"/>
                      <a:pt x="202344" y="59115"/>
                    </a:cubicBezTo>
                    <a:lnTo>
                      <a:pt x="214666" y="69737"/>
                    </a:lnTo>
                    <a:lnTo>
                      <a:pt x="260535" y="40017"/>
                    </a:lnTo>
                    <a:cubicBezTo>
                      <a:pt x="311571" y="14249"/>
                      <a:pt x="367681" y="0"/>
                      <a:pt x="426579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354E8418-6F92-EA62-7316-C55D95BE05B1}"/>
                  </a:ext>
                </a:extLst>
              </p:cNvPr>
              <p:cNvSpPr/>
              <p:nvPr/>
            </p:nvSpPr>
            <p:spPr>
              <a:xfrm>
                <a:off x="1536598" y="4561868"/>
                <a:ext cx="508894" cy="163808"/>
              </a:xfrm>
              <a:custGeom>
                <a:avLst/>
                <a:gdLst>
                  <a:gd name="connsiteX0" fmla="*/ 315433 w 508894"/>
                  <a:gd name="connsiteY0" fmla="*/ 0 h 163808"/>
                  <a:gd name="connsiteX1" fmla="*/ 481592 w 508894"/>
                  <a:gd name="connsiteY1" fmla="*/ 0 h 163808"/>
                  <a:gd name="connsiteX2" fmla="*/ 508894 w 508894"/>
                  <a:gd name="connsiteY2" fmla="*/ 27302 h 163808"/>
                  <a:gd name="connsiteX3" fmla="*/ 508894 w 508894"/>
                  <a:gd name="connsiteY3" fmla="*/ 136506 h 163808"/>
                  <a:gd name="connsiteX4" fmla="*/ 481592 w 508894"/>
                  <a:gd name="connsiteY4" fmla="*/ 163808 h 163808"/>
                  <a:gd name="connsiteX5" fmla="*/ 315433 w 508894"/>
                  <a:gd name="connsiteY5" fmla="*/ 163808 h 163808"/>
                  <a:gd name="connsiteX6" fmla="*/ 288131 w 508894"/>
                  <a:gd name="connsiteY6" fmla="*/ 136506 h 163808"/>
                  <a:gd name="connsiteX7" fmla="*/ 288131 w 508894"/>
                  <a:gd name="connsiteY7" fmla="*/ 27302 h 163808"/>
                  <a:gd name="connsiteX8" fmla="*/ 315433 w 508894"/>
                  <a:gd name="connsiteY8" fmla="*/ 0 h 163808"/>
                  <a:gd name="connsiteX9" fmla="*/ 27302 w 508894"/>
                  <a:gd name="connsiteY9" fmla="*/ 0 h 163808"/>
                  <a:gd name="connsiteX10" fmla="*/ 193461 w 508894"/>
                  <a:gd name="connsiteY10" fmla="*/ 0 h 163808"/>
                  <a:gd name="connsiteX11" fmla="*/ 220763 w 508894"/>
                  <a:gd name="connsiteY11" fmla="*/ 27302 h 163808"/>
                  <a:gd name="connsiteX12" fmla="*/ 220763 w 508894"/>
                  <a:gd name="connsiteY12" fmla="*/ 136506 h 163808"/>
                  <a:gd name="connsiteX13" fmla="*/ 193461 w 508894"/>
                  <a:gd name="connsiteY13" fmla="*/ 163808 h 163808"/>
                  <a:gd name="connsiteX14" fmla="*/ 27302 w 508894"/>
                  <a:gd name="connsiteY14" fmla="*/ 163808 h 163808"/>
                  <a:gd name="connsiteX15" fmla="*/ 0 w 508894"/>
                  <a:gd name="connsiteY15" fmla="*/ 136506 h 163808"/>
                  <a:gd name="connsiteX16" fmla="*/ 0 w 508894"/>
                  <a:gd name="connsiteY16" fmla="*/ 27302 h 163808"/>
                  <a:gd name="connsiteX17" fmla="*/ 27302 w 508894"/>
                  <a:gd name="connsiteY17" fmla="*/ 0 h 163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8894" h="163808">
                    <a:moveTo>
                      <a:pt x="315433" y="0"/>
                    </a:moveTo>
                    <a:lnTo>
                      <a:pt x="481592" y="0"/>
                    </a:lnTo>
                    <a:cubicBezTo>
                      <a:pt x="496670" y="0"/>
                      <a:pt x="508894" y="12224"/>
                      <a:pt x="508894" y="27302"/>
                    </a:cubicBezTo>
                    <a:lnTo>
                      <a:pt x="508894" y="136506"/>
                    </a:lnTo>
                    <a:cubicBezTo>
                      <a:pt x="508894" y="151584"/>
                      <a:pt x="496670" y="163808"/>
                      <a:pt x="481592" y="163808"/>
                    </a:cubicBezTo>
                    <a:lnTo>
                      <a:pt x="315433" y="163808"/>
                    </a:lnTo>
                    <a:cubicBezTo>
                      <a:pt x="300355" y="163808"/>
                      <a:pt x="288131" y="151584"/>
                      <a:pt x="288131" y="136506"/>
                    </a:cubicBezTo>
                    <a:lnTo>
                      <a:pt x="288131" y="27302"/>
                    </a:lnTo>
                    <a:cubicBezTo>
                      <a:pt x="288131" y="12224"/>
                      <a:pt x="300355" y="0"/>
                      <a:pt x="315433" y="0"/>
                    </a:cubicBezTo>
                    <a:close/>
                    <a:moveTo>
                      <a:pt x="27302" y="0"/>
                    </a:moveTo>
                    <a:lnTo>
                      <a:pt x="193461" y="0"/>
                    </a:lnTo>
                    <a:cubicBezTo>
                      <a:pt x="208539" y="0"/>
                      <a:pt x="220763" y="12224"/>
                      <a:pt x="220763" y="27302"/>
                    </a:cubicBezTo>
                    <a:lnTo>
                      <a:pt x="220763" y="136506"/>
                    </a:lnTo>
                    <a:cubicBezTo>
                      <a:pt x="220763" y="151584"/>
                      <a:pt x="208539" y="163808"/>
                      <a:pt x="193461" y="163808"/>
                    </a:cubicBezTo>
                    <a:lnTo>
                      <a:pt x="27302" y="163808"/>
                    </a:lnTo>
                    <a:cubicBezTo>
                      <a:pt x="12224" y="163808"/>
                      <a:pt x="0" y="151584"/>
                      <a:pt x="0" y="136506"/>
                    </a:cubicBezTo>
                    <a:lnTo>
                      <a:pt x="0" y="27302"/>
                    </a:lnTo>
                    <a:cubicBezTo>
                      <a:pt x="0" y="12224"/>
                      <a:pt x="12224" y="0"/>
                      <a:pt x="27302" y="0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1956B85F-DE5E-0172-E3DF-EC0C19BC96FD}"/>
                  </a:ext>
                </a:extLst>
              </p:cNvPr>
              <p:cNvSpPr/>
              <p:nvPr/>
            </p:nvSpPr>
            <p:spPr>
              <a:xfrm>
                <a:off x="2762078" y="4615832"/>
                <a:ext cx="776460" cy="79993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453C934C-5CB0-1BF7-AE03-DD833407B084}"/>
                  </a:ext>
                </a:extLst>
              </p:cNvPr>
              <p:cNvSpPr/>
              <p:nvPr/>
            </p:nvSpPr>
            <p:spPr>
              <a:xfrm>
                <a:off x="1471114" y="4556671"/>
                <a:ext cx="3539916" cy="1680640"/>
              </a:xfrm>
              <a:custGeom>
                <a:avLst/>
                <a:gdLst>
                  <a:gd name="connsiteX0" fmla="*/ 964029 w 3539916"/>
                  <a:gd name="connsiteY0" fmla="*/ 1506960 h 1680640"/>
                  <a:gd name="connsiteX1" fmla="*/ 1033504 w 3539916"/>
                  <a:gd name="connsiteY1" fmla="*/ 1550453 h 1680640"/>
                  <a:gd name="connsiteX2" fmla="*/ 1033872 w 3539916"/>
                  <a:gd name="connsiteY2" fmla="*/ 1552175 h 1680640"/>
                  <a:gd name="connsiteX3" fmla="*/ 1042192 w 3539916"/>
                  <a:gd name="connsiteY3" fmla="*/ 1546878 h 1680640"/>
                  <a:gd name="connsiteX4" fmla="*/ 1064179 w 3539916"/>
                  <a:gd name="connsiteY4" fmla="*/ 1542685 h 1680640"/>
                  <a:gd name="connsiteX5" fmla="*/ 1120666 w 3539916"/>
                  <a:gd name="connsiteY5" fmla="*/ 1596034 h 1680640"/>
                  <a:gd name="connsiteX6" fmla="*/ 1064179 w 3539916"/>
                  <a:gd name="connsiteY6" fmla="*/ 1649383 h 1680640"/>
                  <a:gd name="connsiteX7" fmla="*/ 1024237 w 3539916"/>
                  <a:gd name="connsiteY7" fmla="*/ 1633758 h 1680640"/>
                  <a:gd name="connsiteX8" fmla="*/ 1020193 w 3539916"/>
                  <a:gd name="connsiteY8" fmla="*/ 1624537 h 1680640"/>
                  <a:gd name="connsiteX9" fmla="*/ 1017345 w 3539916"/>
                  <a:gd name="connsiteY9" fmla="*/ 1628527 h 1680640"/>
                  <a:gd name="connsiteX10" fmla="*/ 964029 w 3539916"/>
                  <a:gd name="connsiteY10" fmla="*/ 1649384 h 1680640"/>
                  <a:gd name="connsiteX11" fmla="*/ 888629 w 3539916"/>
                  <a:gd name="connsiteY11" fmla="*/ 1578172 h 1680640"/>
                  <a:gd name="connsiteX12" fmla="*/ 964029 w 3539916"/>
                  <a:gd name="connsiteY12" fmla="*/ 1506960 h 1680640"/>
                  <a:gd name="connsiteX13" fmla="*/ 1626594 w 3539916"/>
                  <a:gd name="connsiteY13" fmla="*/ 1429184 h 1680640"/>
                  <a:gd name="connsiteX14" fmla="*/ 1716608 w 3539916"/>
                  <a:gd name="connsiteY14" fmla="*/ 1457134 h 1680640"/>
                  <a:gd name="connsiteX15" fmla="*/ 1733750 w 3539916"/>
                  <a:gd name="connsiteY15" fmla="*/ 1476194 h 1680640"/>
                  <a:gd name="connsiteX16" fmla="*/ 1750893 w 3539916"/>
                  <a:gd name="connsiteY16" fmla="*/ 1457134 h 1680640"/>
                  <a:gd name="connsiteX17" fmla="*/ 1840907 w 3539916"/>
                  <a:gd name="connsiteY17" fmla="*/ 1429184 h 1680640"/>
                  <a:gd name="connsiteX18" fmla="*/ 1968206 w 3539916"/>
                  <a:gd name="connsiteY18" fmla="*/ 1524610 h 1680640"/>
                  <a:gd name="connsiteX19" fmla="*/ 1966874 w 3539916"/>
                  <a:gd name="connsiteY19" fmla="*/ 1529556 h 1680640"/>
                  <a:gd name="connsiteX20" fmla="*/ 2008008 w 3539916"/>
                  <a:gd name="connsiteY20" fmla="*/ 1542440 h 1680640"/>
                  <a:gd name="connsiteX21" fmla="*/ 2054737 w 3539916"/>
                  <a:gd name="connsiteY21" fmla="*/ 1594853 h 1680640"/>
                  <a:gd name="connsiteX22" fmla="*/ 1895193 w 3539916"/>
                  <a:gd name="connsiteY22" fmla="*/ 1668976 h 1680640"/>
                  <a:gd name="connsiteX23" fmla="*/ 1833091 w 3539916"/>
                  <a:gd name="connsiteY23" fmla="*/ 1663151 h 1680640"/>
                  <a:gd name="connsiteX24" fmla="*/ 1804705 w 3539916"/>
                  <a:gd name="connsiteY24" fmla="*/ 1654260 h 1680640"/>
                  <a:gd name="connsiteX25" fmla="*/ 1776320 w 3539916"/>
                  <a:gd name="connsiteY25" fmla="*/ 1663151 h 1680640"/>
                  <a:gd name="connsiteX26" fmla="*/ 1714218 w 3539916"/>
                  <a:gd name="connsiteY26" fmla="*/ 1668976 h 1680640"/>
                  <a:gd name="connsiteX27" fmla="*/ 1652116 w 3539916"/>
                  <a:gd name="connsiteY27" fmla="*/ 1663151 h 1680640"/>
                  <a:gd name="connsiteX28" fmla="*/ 1623056 w 3539916"/>
                  <a:gd name="connsiteY28" fmla="*/ 1654049 h 1680640"/>
                  <a:gd name="connsiteX29" fmla="*/ 1617683 w 3539916"/>
                  <a:gd name="connsiteY29" fmla="*/ 1656317 h 1680640"/>
                  <a:gd name="connsiteX30" fmla="*/ 1528480 w 3539916"/>
                  <a:gd name="connsiteY30" fmla="*/ 1668976 h 1680640"/>
                  <a:gd name="connsiteX31" fmla="*/ 1368936 w 3539916"/>
                  <a:gd name="connsiteY31" fmla="*/ 1594853 h 1680640"/>
                  <a:gd name="connsiteX32" fmla="*/ 1466378 w 3539916"/>
                  <a:gd name="connsiteY32" fmla="*/ 1526555 h 1680640"/>
                  <a:gd name="connsiteX33" fmla="*/ 1499611 w 3539916"/>
                  <a:gd name="connsiteY33" fmla="*/ 1523438 h 1680640"/>
                  <a:gd name="connsiteX34" fmla="*/ 1509299 w 3539916"/>
                  <a:gd name="connsiteY34" fmla="*/ 1487466 h 1680640"/>
                  <a:gd name="connsiteX35" fmla="*/ 1626594 w 3539916"/>
                  <a:gd name="connsiteY35" fmla="*/ 1429184 h 1680640"/>
                  <a:gd name="connsiteX36" fmla="*/ 212893 w 3539916"/>
                  <a:gd name="connsiteY36" fmla="*/ 187547 h 1680640"/>
                  <a:gd name="connsiteX37" fmla="*/ 313234 w 3539916"/>
                  <a:gd name="connsiteY37" fmla="*/ 217602 h 1680640"/>
                  <a:gd name="connsiteX38" fmla="*/ 121292 w 3539916"/>
                  <a:gd name="connsiteY38" fmla="*/ 386827 h 1680640"/>
                  <a:gd name="connsiteX39" fmla="*/ 107288 w 3539916"/>
                  <a:gd name="connsiteY39" fmla="*/ 407455 h 1680640"/>
                  <a:gd name="connsiteX40" fmla="*/ 134735 w 3539916"/>
                  <a:gd name="connsiteY40" fmla="*/ 462330 h 1680640"/>
                  <a:gd name="connsiteX41" fmla="*/ 160983 w 3539916"/>
                  <a:gd name="connsiteY41" fmla="*/ 650240 h 1680640"/>
                  <a:gd name="connsiteX42" fmla="*/ 134735 w 3539916"/>
                  <a:gd name="connsiteY42" fmla="*/ 838150 h 1680640"/>
                  <a:gd name="connsiteX43" fmla="*/ 107340 w 3539916"/>
                  <a:gd name="connsiteY43" fmla="*/ 892919 h 1680640"/>
                  <a:gd name="connsiteX44" fmla="*/ 152899 w 3539916"/>
                  <a:gd name="connsiteY44" fmla="*/ 978743 h 1680640"/>
                  <a:gd name="connsiteX45" fmla="*/ 104003 w 3539916"/>
                  <a:gd name="connsiteY45" fmla="*/ 1070854 h 1680640"/>
                  <a:gd name="connsiteX46" fmla="*/ 92724 w 3539916"/>
                  <a:gd name="connsiteY46" fmla="*/ 1176288 h 1680640"/>
                  <a:gd name="connsiteX47" fmla="*/ 88021 w 3539916"/>
                  <a:gd name="connsiteY47" fmla="*/ 1311996 h 1680640"/>
                  <a:gd name="connsiteX48" fmla="*/ 92724 w 3539916"/>
                  <a:gd name="connsiteY48" fmla="*/ 1447704 h 1680640"/>
                  <a:gd name="connsiteX49" fmla="*/ 104668 w 3539916"/>
                  <a:gd name="connsiteY49" fmla="*/ 1559348 h 1680640"/>
                  <a:gd name="connsiteX50" fmla="*/ 811079 w 3539916"/>
                  <a:gd name="connsiteY50" fmla="*/ 1559348 h 1680640"/>
                  <a:gd name="connsiteX51" fmla="*/ 824411 w 3539916"/>
                  <a:gd name="connsiteY51" fmla="*/ 1572680 h 1680640"/>
                  <a:gd name="connsiteX52" fmla="*/ 824411 w 3539916"/>
                  <a:gd name="connsiteY52" fmla="*/ 1626009 h 1680640"/>
                  <a:gd name="connsiteX53" fmla="*/ 811079 w 3539916"/>
                  <a:gd name="connsiteY53" fmla="*/ 1639341 h 1680640"/>
                  <a:gd name="connsiteX54" fmla="*/ 77157 w 3539916"/>
                  <a:gd name="connsiteY54" fmla="*/ 1639341 h 1680640"/>
                  <a:gd name="connsiteX55" fmla="*/ 63825 w 3539916"/>
                  <a:gd name="connsiteY55" fmla="*/ 1626009 h 1680640"/>
                  <a:gd name="connsiteX56" fmla="*/ 63825 w 3539916"/>
                  <a:gd name="connsiteY56" fmla="*/ 1572680 h 1680640"/>
                  <a:gd name="connsiteX57" fmla="*/ 67730 w 3539916"/>
                  <a:gd name="connsiteY57" fmla="*/ 1563253 h 1680640"/>
                  <a:gd name="connsiteX58" fmla="*/ 76420 w 3539916"/>
                  <a:gd name="connsiteY58" fmla="*/ 1559653 h 1680640"/>
                  <a:gd name="connsiteX59" fmla="*/ 71752 w 3539916"/>
                  <a:gd name="connsiteY59" fmla="*/ 1556859 h 1680640"/>
                  <a:gd name="connsiteX60" fmla="*/ 17018 w 3539916"/>
                  <a:gd name="connsiteY60" fmla="*/ 1311997 h 1680640"/>
                  <a:gd name="connsiteX61" fmla="*/ 43266 w 3539916"/>
                  <a:gd name="connsiteY61" fmla="*/ 1124087 h 1680640"/>
                  <a:gd name="connsiteX62" fmla="*/ 59707 w 3539916"/>
                  <a:gd name="connsiteY62" fmla="*/ 1091218 h 1680640"/>
                  <a:gd name="connsiteX63" fmla="*/ 0 w 3539916"/>
                  <a:gd name="connsiteY63" fmla="*/ 978743 h 1680640"/>
                  <a:gd name="connsiteX64" fmla="*/ 76450 w 3539916"/>
                  <a:gd name="connsiteY64" fmla="*/ 834727 h 1680640"/>
                  <a:gd name="connsiteX65" fmla="*/ 79454 w 3539916"/>
                  <a:gd name="connsiteY65" fmla="*/ 840385 h 1680640"/>
                  <a:gd name="connsiteX66" fmla="*/ 85277 w 3539916"/>
                  <a:gd name="connsiteY66" fmla="*/ 785949 h 1680640"/>
                  <a:gd name="connsiteX67" fmla="*/ 89980 w 3539916"/>
                  <a:gd name="connsiteY67" fmla="*/ 650241 h 1680640"/>
                  <a:gd name="connsiteX68" fmla="*/ 85277 w 3539916"/>
                  <a:gd name="connsiteY68" fmla="*/ 514533 h 1680640"/>
                  <a:gd name="connsiteX69" fmla="*/ 78378 w 3539916"/>
                  <a:gd name="connsiteY69" fmla="*/ 450040 h 1680640"/>
                  <a:gd name="connsiteX70" fmla="*/ 73265 w 3539916"/>
                  <a:gd name="connsiteY70" fmla="*/ 457571 h 1680640"/>
                  <a:gd name="connsiteX71" fmla="*/ 73265 w 3539916"/>
                  <a:gd name="connsiteY71" fmla="*/ 457572 h 1680640"/>
                  <a:gd name="connsiteX72" fmla="*/ 101045 w 3539916"/>
                  <a:gd name="connsiteY72" fmla="*/ 245383 h 1680640"/>
                  <a:gd name="connsiteX73" fmla="*/ 212893 w 3539916"/>
                  <a:gd name="connsiteY73" fmla="*/ 187547 h 1680640"/>
                  <a:gd name="connsiteX74" fmla="*/ 3409878 w 3539916"/>
                  <a:gd name="connsiteY74" fmla="*/ 96464 h 1680640"/>
                  <a:gd name="connsiteX75" fmla="*/ 3506342 w 3539916"/>
                  <a:gd name="connsiteY75" fmla="*/ 420500 h 1680640"/>
                  <a:gd name="connsiteX76" fmla="*/ 3478089 w 3539916"/>
                  <a:gd name="connsiteY76" fmla="*/ 649628 h 1680640"/>
                  <a:gd name="connsiteX77" fmla="*/ 3466409 w 3539916"/>
                  <a:gd name="connsiteY77" fmla="*/ 681998 h 1680640"/>
                  <a:gd name="connsiteX78" fmla="*/ 3515224 w 3539916"/>
                  <a:gd name="connsiteY78" fmla="*/ 773956 h 1680640"/>
                  <a:gd name="connsiteX79" fmla="*/ 3461207 w 3539916"/>
                  <a:gd name="connsiteY79" fmla="*/ 875716 h 1680640"/>
                  <a:gd name="connsiteX80" fmla="*/ 3463812 w 3539916"/>
                  <a:gd name="connsiteY80" fmla="*/ 880467 h 1680640"/>
                  <a:gd name="connsiteX81" fmla="*/ 3506342 w 3539916"/>
                  <a:gd name="connsiteY81" fmla="*/ 1149162 h 1680640"/>
                  <a:gd name="connsiteX82" fmla="*/ 3447427 w 3539916"/>
                  <a:gd name="connsiteY82" fmla="*/ 1447734 h 1680640"/>
                  <a:gd name="connsiteX83" fmla="*/ 3446720 w 3539916"/>
                  <a:gd name="connsiteY83" fmla="*/ 1448471 h 1680640"/>
                  <a:gd name="connsiteX84" fmla="*/ 3463765 w 3539916"/>
                  <a:gd name="connsiteY84" fmla="*/ 1454331 h 1680640"/>
                  <a:gd name="connsiteX85" fmla="*/ 3539916 w 3539916"/>
                  <a:gd name="connsiteY85" fmla="*/ 1548071 h 1680640"/>
                  <a:gd name="connsiteX86" fmla="*/ 3279920 w 3539916"/>
                  <a:gd name="connsiteY86" fmla="*/ 1680640 h 1680640"/>
                  <a:gd name="connsiteX87" fmla="*/ 3239276 w 3539916"/>
                  <a:gd name="connsiteY87" fmla="*/ 1676456 h 1680640"/>
                  <a:gd name="connsiteX88" fmla="*/ 2373473 w 3539916"/>
                  <a:gd name="connsiteY88" fmla="*/ 1676456 h 1680640"/>
                  <a:gd name="connsiteX89" fmla="*/ 2364112 w 3539916"/>
                  <a:gd name="connsiteY89" fmla="*/ 1667095 h 1680640"/>
                  <a:gd name="connsiteX90" fmla="*/ 2364112 w 3539916"/>
                  <a:gd name="connsiteY90" fmla="*/ 1629652 h 1680640"/>
                  <a:gd name="connsiteX91" fmla="*/ 2373473 w 3539916"/>
                  <a:gd name="connsiteY91" fmla="*/ 1620291 h 1680640"/>
                  <a:gd name="connsiteX92" fmla="*/ 3067619 w 3539916"/>
                  <a:gd name="connsiteY92" fmla="*/ 1620291 h 1680640"/>
                  <a:gd name="connsiteX93" fmla="*/ 3040356 w 3539916"/>
                  <a:gd name="connsiteY93" fmla="*/ 1599673 h 1680640"/>
                  <a:gd name="connsiteX94" fmla="*/ 3019924 w 3539916"/>
                  <a:gd name="connsiteY94" fmla="*/ 1548071 h 1680640"/>
                  <a:gd name="connsiteX95" fmla="*/ 3279920 w 3539916"/>
                  <a:gd name="connsiteY95" fmla="*/ 1415502 h 1680640"/>
                  <a:gd name="connsiteX96" fmla="*/ 3381122 w 3539916"/>
                  <a:gd name="connsiteY96" fmla="*/ 1425920 h 1680640"/>
                  <a:gd name="connsiteX97" fmla="*/ 3420449 w 3539916"/>
                  <a:gd name="connsiteY97" fmla="*/ 1439440 h 1680640"/>
                  <a:gd name="connsiteX98" fmla="*/ 3430224 w 3539916"/>
                  <a:gd name="connsiteY98" fmla="*/ 1408225 h 1680640"/>
                  <a:gd name="connsiteX99" fmla="*/ 3458110 w 3539916"/>
                  <a:gd name="connsiteY99" fmla="*/ 1149163 h 1680640"/>
                  <a:gd name="connsiteX100" fmla="*/ 3445380 w 3539916"/>
                  <a:gd name="connsiteY100" fmla="*/ 968022 h 1680640"/>
                  <a:gd name="connsiteX101" fmla="*/ 3433835 w 3539916"/>
                  <a:gd name="connsiteY101" fmla="*/ 908666 h 1680640"/>
                  <a:gd name="connsiteX102" fmla="*/ 3362325 w 3539916"/>
                  <a:gd name="connsiteY102" fmla="*/ 773956 h 1680640"/>
                  <a:gd name="connsiteX103" fmla="*/ 3438775 w 3539916"/>
                  <a:gd name="connsiteY103" fmla="*/ 629940 h 1680640"/>
                  <a:gd name="connsiteX104" fmla="*/ 3439581 w 3539916"/>
                  <a:gd name="connsiteY104" fmla="*/ 631458 h 1680640"/>
                  <a:gd name="connsiteX105" fmla="*/ 3445380 w 3539916"/>
                  <a:gd name="connsiteY105" fmla="*/ 601642 h 1680640"/>
                  <a:gd name="connsiteX106" fmla="*/ 3458110 w 3539916"/>
                  <a:gd name="connsiteY106" fmla="*/ 420501 h 1680640"/>
                  <a:gd name="connsiteX107" fmla="*/ 3409878 w 3539916"/>
                  <a:gd name="connsiteY107" fmla="*/ 96466 h 1680640"/>
                  <a:gd name="connsiteX108" fmla="*/ 3112861 w 3539916"/>
                  <a:gd name="connsiteY108" fmla="*/ 4 h 1680640"/>
                  <a:gd name="connsiteX109" fmla="*/ 3409878 w 3539916"/>
                  <a:gd name="connsiteY109" fmla="*/ 130400 h 1680640"/>
                  <a:gd name="connsiteX110" fmla="*/ 3112861 w 3539916"/>
                  <a:gd name="connsiteY110" fmla="*/ 65202 h 1680640"/>
                  <a:gd name="connsiteX111" fmla="*/ 2815844 w 3539916"/>
                  <a:gd name="connsiteY111" fmla="*/ 130400 h 1680640"/>
                  <a:gd name="connsiteX112" fmla="*/ 3112861 w 3539916"/>
                  <a:gd name="connsiteY112" fmla="*/ 4 h 1680640"/>
                  <a:gd name="connsiteX113" fmla="*/ 1665257 w 3539916"/>
                  <a:gd name="connsiteY113" fmla="*/ 0 h 1680640"/>
                  <a:gd name="connsiteX114" fmla="*/ 2164459 w 3539916"/>
                  <a:gd name="connsiteY114" fmla="*/ 42531 h 1680640"/>
                  <a:gd name="connsiteX115" fmla="*/ 2199795 w 3539916"/>
                  <a:gd name="connsiteY115" fmla="*/ 52962 h 1680640"/>
                  <a:gd name="connsiteX116" fmla="*/ 2217618 w 3539916"/>
                  <a:gd name="connsiteY116" fmla="*/ 33146 h 1680640"/>
                  <a:gd name="connsiteX117" fmla="*/ 2307632 w 3539916"/>
                  <a:gd name="connsiteY117" fmla="*/ 5196 h 1680640"/>
                  <a:gd name="connsiteX118" fmla="*/ 2357182 w 3539916"/>
                  <a:gd name="connsiteY118" fmla="*/ 12695 h 1680640"/>
                  <a:gd name="connsiteX119" fmla="*/ 2388706 w 3539916"/>
                  <a:gd name="connsiteY119" fmla="*/ 28628 h 1680640"/>
                  <a:gd name="connsiteX120" fmla="*/ 2424177 w 3539916"/>
                  <a:gd name="connsiteY120" fmla="*/ 10250 h 1680640"/>
                  <a:gd name="connsiteX121" fmla="*/ 2490226 w 3539916"/>
                  <a:gd name="connsiteY121" fmla="*/ 3 h 1680640"/>
                  <a:gd name="connsiteX122" fmla="*/ 2659910 w 3539916"/>
                  <a:gd name="connsiteY122" fmla="*/ 130399 h 1680640"/>
                  <a:gd name="connsiteX123" fmla="*/ 2490227 w 3539916"/>
                  <a:gd name="connsiteY123" fmla="*/ 65201 h 1680640"/>
                  <a:gd name="connsiteX124" fmla="*/ 2441182 w 3539916"/>
                  <a:gd name="connsiteY124" fmla="*/ 69616 h 1680640"/>
                  <a:gd name="connsiteX125" fmla="*/ 2427602 w 3539916"/>
                  <a:gd name="connsiteY125" fmla="*/ 73408 h 1680640"/>
                  <a:gd name="connsiteX126" fmla="*/ 2434931 w 3539916"/>
                  <a:gd name="connsiteY126" fmla="*/ 100622 h 1680640"/>
                  <a:gd name="connsiteX127" fmla="*/ 2307632 w 3539916"/>
                  <a:gd name="connsiteY127" fmla="*/ 196048 h 1680640"/>
                  <a:gd name="connsiteX128" fmla="*/ 2180333 w 3539916"/>
                  <a:gd name="connsiteY128" fmla="*/ 100622 h 1680640"/>
                  <a:gd name="connsiteX129" fmla="*/ 2185179 w 3539916"/>
                  <a:gd name="connsiteY129" fmla="*/ 82629 h 1680640"/>
                  <a:gd name="connsiteX130" fmla="*/ 2146562 w 3539916"/>
                  <a:gd name="connsiteY130" fmla="*/ 76120 h 1680640"/>
                  <a:gd name="connsiteX131" fmla="*/ 1665258 w 3539916"/>
                  <a:gd name="connsiteY131" fmla="*/ 48233 h 1680640"/>
                  <a:gd name="connsiteX132" fmla="*/ 1183953 w 3539916"/>
                  <a:gd name="connsiteY132" fmla="*/ 76120 h 1680640"/>
                  <a:gd name="connsiteX133" fmla="*/ 1171593 w 3539916"/>
                  <a:gd name="connsiteY133" fmla="*/ 78203 h 1680640"/>
                  <a:gd name="connsiteX134" fmla="*/ 1177631 w 3539916"/>
                  <a:gd name="connsiteY134" fmla="*/ 100622 h 1680640"/>
                  <a:gd name="connsiteX135" fmla="*/ 1050332 w 3539916"/>
                  <a:gd name="connsiteY135" fmla="*/ 196048 h 1680640"/>
                  <a:gd name="connsiteX136" fmla="*/ 923033 w 3539916"/>
                  <a:gd name="connsiteY136" fmla="*/ 100622 h 1680640"/>
                  <a:gd name="connsiteX137" fmla="*/ 928257 w 3539916"/>
                  <a:gd name="connsiteY137" fmla="*/ 81224 h 1680640"/>
                  <a:gd name="connsiteX138" fmla="*/ 886683 w 3539916"/>
                  <a:gd name="connsiteY138" fmla="*/ 69615 h 1680640"/>
                  <a:gd name="connsiteX139" fmla="*/ 837639 w 3539916"/>
                  <a:gd name="connsiteY139" fmla="*/ 65199 h 1680640"/>
                  <a:gd name="connsiteX140" fmla="*/ 667956 w 3539916"/>
                  <a:gd name="connsiteY140" fmla="*/ 130397 h 1680640"/>
                  <a:gd name="connsiteX141" fmla="*/ 667954 w 3539916"/>
                  <a:gd name="connsiteY141" fmla="*/ 130397 h 1680640"/>
                  <a:gd name="connsiteX142" fmla="*/ 837638 w 3539916"/>
                  <a:gd name="connsiteY142" fmla="*/ 1 h 1680640"/>
                  <a:gd name="connsiteX143" fmla="*/ 903686 w 3539916"/>
                  <a:gd name="connsiteY143" fmla="*/ 10248 h 1680640"/>
                  <a:gd name="connsiteX144" fmla="*/ 956364 w 3539916"/>
                  <a:gd name="connsiteY144" fmla="*/ 37541 h 1680640"/>
                  <a:gd name="connsiteX145" fmla="*/ 960318 w 3539916"/>
                  <a:gd name="connsiteY145" fmla="*/ 33146 h 1680640"/>
                  <a:gd name="connsiteX146" fmla="*/ 1050332 w 3539916"/>
                  <a:gd name="connsiteY146" fmla="*/ 5196 h 1680640"/>
                  <a:gd name="connsiteX147" fmla="*/ 1140346 w 3539916"/>
                  <a:gd name="connsiteY147" fmla="*/ 33146 h 1680640"/>
                  <a:gd name="connsiteX148" fmla="*/ 1152410 w 3539916"/>
                  <a:gd name="connsiteY148" fmla="*/ 46559 h 1680640"/>
                  <a:gd name="connsiteX149" fmla="*/ 1166055 w 3539916"/>
                  <a:gd name="connsiteY149" fmla="*/ 42531 h 1680640"/>
                  <a:gd name="connsiteX150" fmla="*/ 1665257 w 3539916"/>
                  <a:gd name="connsiteY150" fmla="*/ 0 h 1680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3539916" h="1680640">
                    <a:moveTo>
                      <a:pt x="964029" y="1506960"/>
                    </a:moveTo>
                    <a:cubicBezTo>
                      <a:pt x="995260" y="1506960"/>
                      <a:pt x="1022057" y="1524894"/>
                      <a:pt x="1033504" y="1550453"/>
                    </a:cubicBezTo>
                    <a:lnTo>
                      <a:pt x="1033872" y="1552175"/>
                    </a:lnTo>
                    <a:lnTo>
                      <a:pt x="1042192" y="1546878"/>
                    </a:lnTo>
                    <a:cubicBezTo>
                      <a:pt x="1048950" y="1544178"/>
                      <a:pt x="1056380" y="1542685"/>
                      <a:pt x="1064179" y="1542685"/>
                    </a:cubicBezTo>
                    <a:cubicBezTo>
                      <a:pt x="1095376" y="1542685"/>
                      <a:pt x="1120666" y="1566570"/>
                      <a:pt x="1120666" y="1596034"/>
                    </a:cubicBezTo>
                    <a:cubicBezTo>
                      <a:pt x="1120666" y="1625498"/>
                      <a:pt x="1095376" y="1649383"/>
                      <a:pt x="1064179" y="1649383"/>
                    </a:cubicBezTo>
                    <a:cubicBezTo>
                      <a:pt x="1048580" y="1649383"/>
                      <a:pt x="1034459" y="1643412"/>
                      <a:pt x="1024237" y="1633758"/>
                    </a:cubicBezTo>
                    <a:lnTo>
                      <a:pt x="1020193" y="1624537"/>
                    </a:lnTo>
                    <a:lnTo>
                      <a:pt x="1017345" y="1628527"/>
                    </a:lnTo>
                    <a:cubicBezTo>
                      <a:pt x="1003700" y="1641414"/>
                      <a:pt x="984850" y="1649384"/>
                      <a:pt x="964029" y="1649384"/>
                    </a:cubicBezTo>
                    <a:cubicBezTo>
                      <a:pt x="922387" y="1649384"/>
                      <a:pt x="888629" y="1617501"/>
                      <a:pt x="888629" y="1578172"/>
                    </a:cubicBezTo>
                    <a:cubicBezTo>
                      <a:pt x="888629" y="1538843"/>
                      <a:pt x="922387" y="1506960"/>
                      <a:pt x="964029" y="1506960"/>
                    </a:cubicBezTo>
                    <a:close/>
                    <a:moveTo>
                      <a:pt x="1626594" y="1429184"/>
                    </a:moveTo>
                    <a:cubicBezTo>
                      <a:pt x="1661746" y="1429184"/>
                      <a:pt x="1693571" y="1439865"/>
                      <a:pt x="1716608" y="1457134"/>
                    </a:cubicBezTo>
                    <a:lnTo>
                      <a:pt x="1733750" y="1476194"/>
                    </a:lnTo>
                    <a:lnTo>
                      <a:pt x="1750893" y="1457134"/>
                    </a:lnTo>
                    <a:cubicBezTo>
                      <a:pt x="1773930" y="1439865"/>
                      <a:pt x="1805754" y="1429184"/>
                      <a:pt x="1840907" y="1429184"/>
                    </a:cubicBezTo>
                    <a:cubicBezTo>
                      <a:pt x="1911212" y="1429184"/>
                      <a:pt x="1968206" y="1471908"/>
                      <a:pt x="1968206" y="1524610"/>
                    </a:cubicBezTo>
                    <a:lnTo>
                      <a:pt x="1966874" y="1529556"/>
                    </a:lnTo>
                    <a:lnTo>
                      <a:pt x="2008008" y="1542440"/>
                    </a:lnTo>
                    <a:cubicBezTo>
                      <a:pt x="2036879" y="1555854"/>
                      <a:pt x="2054737" y="1574385"/>
                      <a:pt x="2054737" y="1594853"/>
                    </a:cubicBezTo>
                    <a:cubicBezTo>
                      <a:pt x="2054737" y="1635790"/>
                      <a:pt x="1983307" y="1668976"/>
                      <a:pt x="1895193" y="1668976"/>
                    </a:cubicBezTo>
                    <a:cubicBezTo>
                      <a:pt x="1873164" y="1668976"/>
                      <a:pt x="1852179" y="1666902"/>
                      <a:pt x="1833091" y="1663151"/>
                    </a:cubicBezTo>
                    <a:lnTo>
                      <a:pt x="1804705" y="1654260"/>
                    </a:lnTo>
                    <a:lnTo>
                      <a:pt x="1776320" y="1663151"/>
                    </a:lnTo>
                    <a:cubicBezTo>
                      <a:pt x="1757232" y="1666902"/>
                      <a:pt x="1736246" y="1668976"/>
                      <a:pt x="1714218" y="1668976"/>
                    </a:cubicBezTo>
                    <a:cubicBezTo>
                      <a:pt x="1692189" y="1668976"/>
                      <a:pt x="1671204" y="1666902"/>
                      <a:pt x="1652116" y="1663151"/>
                    </a:cubicBezTo>
                    <a:lnTo>
                      <a:pt x="1623056" y="1654049"/>
                    </a:lnTo>
                    <a:lnTo>
                      <a:pt x="1617683" y="1656317"/>
                    </a:lnTo>
                    <a:cubicBezTo>
                      <a:pt x="1592219" y="1664310"/>
                      <a:pt x="1561523" y="1668976"/>
                      <a:pt x="1528480" y="1668976"/>
                    </a:cubicBezTo>
                    <a:cubicBezTo>
                      <a:pt x="1440366" y="1668976"/>
                      <a:pt x="1368936" y="1635790"/>
                      <a:pt x="1368936" y="1594853"/>
                    </a:cubicBezTo>
                    <a:cubicBezTo>
                      <a:pt x="1368936" y="1564150"/>
                      <a:pt x="1409115" y="1537808"/>
                      <a:pt x="1466378" y="1526555"/>
                    </a:cubicBezTo>
                    <a:lnTo>
                      <a:pt x="1499611" y="1523438"/>
                    </a:lnTo>
                    <a:lnTo>
                      <a:pt x="1509299" y="1487466"/>
                    </a:lnTo>
                    <a:cubicBezTo>
                      <a:pt x="1528624" y="1453217"/>
                      <a:pt x="1573865" y="1429184"/>
                      <a:pt x="1626594" y="1429184"/>
                    </a:cubicBezTo>
                    <a:close/>
                    <a:moveTo>
                      <a:pt x="212893" y="187547"/>
                    </a:moveTo>
                    <a:cubicBezTo>
                      <a:pt x="251292" y="182520"/>
                      <a:pt x="287773" y="192141"/>
                      <a:pt x="313234" y="217602"/>
                    </a:cubicBezTo>
                    <a:cubicBezTo>
                      <a:pt x="239716" y="260830"/>
                      <a:pt x="173914" y="319060"/>
                      <a:pt x="121292" y="386827"/>
                    </a:cubicBezTo>
                    <a:lnTo>
                      <a:pt x="107288" y="407455"/>
                    </a:lnTo>
                    <a:lnTo>
                      <a:pt x="134735" y="462330"/>
                    </a:lnTo>
                    <a:cubicBezTo>
                      <a:pt x="150952" y="510420"/>
                      <a:pt x="160983" y="576856"/>
                      <a:pt x="160983" y="650240"/>
                    </a:cubicBezTo>
                    <a:cubicBezTo>
                      <a:pt x="160983" y="723623"/>
                      <a:pt x="150952" y="790060"/>
                      <a:pt x="134735" y="838150"/>
                    </a:cubicBezTo>
                    <a:lnTo>
                      <a:pt x="107340" y="892919"/>
                    </a:lnTo>
                    <a:lnTo>
                      <a:pt x="152899" y="978743"/>
                    </a:lnTo>
                    <a:lnTo>
                      <a:pt x="104003" y="1070854"/>
                    </a:lnTo>
                    <a:lnTo>
                      <a:pt x="92724" y="1176288"/>
                    </a:lnTo>
                    <a:cubicBezTo>
                      <a:pt x="89605" y="1220813"/>
                      <a:pt x="88021" y="1266283"/>
                      <a:pt x="88021" y="1311996"/>
                    </a:cubicBezTo>
                    <a:cubicBezTo>
                      <a:pt x="88021" y="1357710"/>
                      <a:pt x="89605" y="1403180"/>
                      <a:pt x="92724" y="1447704"/>
                    </a:cubicBezTo>
                    <a:lnTo>
                      <a:pt x="104668" y="1559348"/>
                    </a:lnTo>
                    <a:lnTo>
                      <a:pt x="811079" y="1559348"/>
                    </a:lnTo>
                    <a:cubicBezTo>
                      <a:pt x="818442" y="1559348"/>
                      <a:pt x="824411" y="1565317"/>
                      <a:pt x="824411" y="1572680"/>
                    </a:cubicBezTo>
                    <a:lnTo>
                      <a:pt x="824411" y="1626009"/>
                    </a:lnTo>
                    <a:cubicBezTo>
                      <a:pt x="824411" y="1633372"/>
                      <a:pt x="818442" y="1639341"/>
                      <a:pt x="811079" y="1639341"/>
                    </a:cubicBezTo>
                    <a:lnTo>
                      <a:pt x="77157" y="1639341"/>
                    </a:lnTo>
                    <a:cubicBezTo>
                      <a:pt x="69794" y="1639341"/>
                      <a:pt x="63825" y="1633372"/>
                      <a:pt x="63825" y="1626009"/>
                    </a:cubicBezTo>
                    <a:lnTo>
                      <a:pt x="63825" y="1572680"/>
                    </a:lnTo>
                    <a:cubicBezTo>
                      <a:pt x="63825" y="1568999"/>
                      <a:pt x="65317" y="1565666"/>
                      <a:pt x="67730" y="1563253"/>
                    </a:cubicBezTo>
                    <a:lnTo>
                      <a:pt x="76420" y="1559653"/>
                    </a:lnTo>
                    <a:lnTo>
                      <a:pt x="71752" y="1556859"/>
                    </a:lnTo>
                    <a:cubicBezTo>
                      <a:pt x="39587" y="1516516"/>
                      <a:pt x="17018" y="1422072"/>
                      <a:pt x="17018" y="1311997"/>
                    </a:cubicBezTo>
                    <a:cubicBezTo>
                      <a:pt x="17018" y="1238614"/>
                      <a:pt x="27049" y="1172178"/>
                      <a:pt x="43266" y="1124087"/>
                    </a:cubicBezTo>
                    <a:lnTo>
                      <a:pt x="59707" y="1091218"/>
                    </a:lnTo>
                    <a:lnTo>
                      <a:pt x="0" y="978743"/>
                    </a:lnTo>
                    <a:lnTo>
                      <a:pt x="76450" y="834727"/>
                    </a:lnTo>
                    <a:lnTo>
                      <a:pt x="79454" y="840385"/>
                    </a:lnTo>
                    <a:lnTo>
                      <a:pt x="85277" y="785949"/>
                    </a:lnTo>
                    <a:cubicBezTo>
                      <a:pt x="88396" y="741424"/>
                      <a:pt x="89980" y="695954"/>
                      <a:pt x="89980" y="650241"/>
                    </a:cubicBezTo>
                    <a:cubicBezTo>
                      <a:pt x="89980" y="604527"/>
                      <a:pt x="88396" y="559058"/>
                      <a:pt x="85277" y="514533"/>
                    </a:cubicBezTo>
                    <a:lnTo>
                      <a:pt x="78378" y="450040"/>
                    </a:lnTo>
                    <a:lnTo>
                      <a:pt x="73265" y="457571"/>
                    </a:lnTo>
                    <a:lnTo>
                      <a:pt x="73265" y="457572"/>
                    </a:lnTo>
                    <a:cubicBezTo>
                      <a:pt x="22342" y="406649"/>
                      <a:pt x="34780" y="311649"/>
                      <a:pt x="101045" y="245383"/>
                    </a:cubicBezTo>
                    <a:cubicBezTo>
                      <a:pt x="134178" y="212250"/>
                      <a:pt x="174495" y="192574"/>
                      <a:pt x="212893" y="187547"/>
                    </a:cubicBezTo>
                    <a:close/>
                    <a:moveTo>
                      <a:pt x="3409878" y="96464"/>
                    </a:moveTo>
                    <a:cubicBezTo>
                      <a:pt x="3463154" y="96464"/>
                      <a:pt x="3506342" y="241540"/>
                      <a:pt x="3506342" y="420500"/>
                    </a:cubicBezTo>
                    <a:cubicBezTo>
                      <a:pt x="3506342" y="509980"/>
                      <a:pt x="3495545" y="590989"/>
                      <a:pt x="3478089" y="649628"/>
                    </a:cubicBezTo>
                    <a:lnTo>
                      <a:pt x="3466409" y="681998"/>
                    </a:lnTo>
                    <a:lnTo>
                      <a:pt x="3515224" y="773956"/>
                    </a:lnTo>
                    <a:lnTo>
                      <a:pt x="3461207" y="875716"/>
                    </a:lnTo>
                    <a:lnTo>
                      <a:pt x="3463812" y="880467"/>
                    </a:lnTo>
                    <a:cubicBezTo>
                      <a:pt x="3489472" y="938698"/>
                      <a:pt x="3506342" y="1037312"/>
                      <a:pt x="3506342" y="1149162"/>
                    </a:cubicBezTo>
                    <a:cubicBezTo>
                      <a:pt x="3506342" y="1283382"/>
                      <a:pt x="3482049" y="1398542"/>
                      <a:pt x="3447427" y="1447734"/>
                    </a:cubicBezTo>
                    <a:lnTo>
                      <a:pt x="3446720" y="1448471"/>
                    </a:lnTo>
                    <a:lnTo>
                      <a:pt x="3463765" y="1454331"/>
                    </a:lnTo>
                    <a:cubicBezTo>
                      <a:pt x="3510815" y="1478321"/>
                      <a:pt x="3539916" y="1511463"/>
                      <a:pt x="3539916" y="1548071"/>
                    </a:cubicBezTo>
                    <a:cubicBezTo>
                      <a:pt x="3539916" y="1621287"/>
                      <a:pt x="3423512" y="1680640"/>
                      <a:pt x="3279920" y="1680640"/>
                    </a:cubicBezTo>
                    <a:lnTo>
                      <a:pt x="3239276" y="1676456"/>
                    </a:lnTo>
                    <a:lnTo>
                      <a:pt x="2373473" y="1676456"/>
                    </a:lnTo>
                    <a:cubicBezTo>
                      <a:pt x="2368303" y="1676456"/>
                      <a:pt x="2364112" y="1672265"/>
                      <a:pt x="2364112" y="1667095"/>
                    </a:cubicBezTo>
                    <a:lnTo>
                      <a:pt x="2364112" y="1629652"/>
                    </a:lnTo>
                    <a:cubicBezTo>
                      <a:pt x="2364112" y="1624482"/>
                      <a:pt x="2368303" y="1620291"/>
                      <a:pt x="2373473" y="1620291"/>
                    </a:cubicBezTo>
                    <a:lnTo>
                      <a:pt x="3067619" y="1620291"/>
                    </a:lnTo>
                    <a:lnTo>
                      <a:pt x="3040356" y="1599673"/>
                    </a:lnTo>
                    <a:cubicBezTo>
                      <a:pt x="3027200" y="1583813"/>
                      <a:pt x="3019924" y="1566375"/>
                      <a:pt x="3019924" y="1548071"/>
                    </a:cubicBezTo>
                    <a:cubicBezTo>
                      <a:pt x="3019924" y="1474855"/>
                      <a:pt x="3136328" y="1415502"/>
                      <a:pt x="3279920" y="1415502"/>
                    </a:cubicBezTo>
                    <a:cubicBezTo>
                      <a:pt x="3315818" y="1415502"/>
                      <a:pt x="3350017" y="1419212"/>
                      <a:pt x="3381122" y="1425920"/>
                    </a:cubicBezTo>
                    <a:lnTo>
                      <a:pt x="3420449" y="1439440"/>
                    </a:lnTo>
                    <a:lnTo>
                      <a:pt x="3430224" y="1408225"/>
                    </a:lnTo>
                    <a:cubicBezTo>
                      <a:pt x="3448059" y="1336213"/>
                      <a:pt x="3458110" y="1244780"/>
                      <a:pt x="3458110" y="1149163"/>
                    </a:cubicBezTo>
                    <a:cubicBezTo>
                      <a:pt x="3458110" y="1085418"/>
                      <a:pt x="3453643" y="1023533"/>
                      <a:pt x="3445380" y="968022"/>
                    </a:cubicBezTo>
                    <a:lnTo>
                      <a:pt x="3433835" y="908666"/>
                    </a:lnTo>
                    <a:lnTo>
                      <a:pt x="3362325" y="773956"/>
                    </a:lnTo>
                    <a:lnTo>
                      <a:pt x="3438775" y="629940"/>
                    </a:lnTo>
                    <a:lnTo>
                      <a:pt x="3439581" y="631458"/>
                    </a:lnTo>
                    <a:lnTo>
                      <a:pt x="3445380" y="601642"/>
                    </a:lnTo>
                    <a:cubicBezTo>
                      <a:pt x="3453643" y="546132"/>
                      <a:pt x="3458110" y="484246"/>
                      <a:pt x="3458110" y="420501"/>
                    </a:cubicBezTo>
                    <a:cubicBezTo>
                      <a:pt x="3458110" y="293010"/>
                      <a:pt x="3440241" y="172960"/>
                      <a:pt x="3409878" y="96466"/>
                    </a:cubicBezTo>
                    <a:close/>
                    <a:moveTo>
                      <a:pt x="3112861" y="4"/>
                    </a:moveTo>
                    <a:cubicBezTo>
                      <a:pt x="3276899" y="4"/>
                      <a:pt x="3409878" y="58384"/>
                      <a:pt x="3409878" y="130400"/>
                    </a:cubicBezTo>
                    <a:cubicBezTo>
                      <a:pt x="3339762" y="89357"/>
                      <a:pt x="3229722" y="65202"/>
                      <a:pt x="3112861" y="65202"/>
                    </a:cubicBezTo>
                    <a:cubicBezTo>
                      <a:pt x="2996001" y="65202"/>
                      <a:pt x="2885960" y="89357"/>
                      <a:pt x="2815844" y="130400"/>
                    </a:cubicBezTo>
                    <a:cubicBezTo>
                      <a:pt x="2815844" y="58384"/>
                      <a:pt x="2948823" y="4"/>
                      <a:pt x="3112861" y="4"/>
                    </a:cubicBezTo>
                    <a:close/>
                    <a:moveTo>
                      <a:pt x="1665257" y="0"/>
                    </a:moveTo>
                    <a:cubicBezTo>
                      <a:pt x="1873060" y="0"/>
                      <a:pt x="2056272" y="16871"/>
                      <a:pt x="2164459" y="42531"/>
                    </a:cubicBezTo>
                    <a:lnTo>
                      <a:pt x="2199795" y="52962"/>
                    </a:lnTo>
                    <a:lnTo>
                      <a:pt x="2217618" y="33146"/>
                    </a:lnTo>
                    <a:cubicBezTo>
                      <a:pt x="2240655" y="15877"/>
                      <a:pt x="2272480" y="5196"/>
                      <a:pt x="2307632" y="5196"/>
                    </a:cubicBezTo>
                    <a:cubicBezTo>
                      <a:pt x="2325208" y="5196"/>
                      <a:pt x="2341953" y="7867"/>
                      <a:pt x="2357182" y="12695"/>
                    </a:cubicBezTo>
                    <a:lnTo>
                      <a:pt x="2388706" y="28628"/>
                    </a:lnTo>
                    <a:lnTo>
                      <a:pt x="2424177" y="10250"/>
                    </a:lnTo>
                    <a:cubicBezTo>
                      <a:pt x="2444478" y="3652"/>
                      <a:pt x="2466797" y="3"/>
                      <a:pt x="2490226" y="3"/>
                    </a:cubicBezTo>
                    <a:cubicBezTo>
                      <a:pt x="2583940" y="3"/>
                      <a:pt x="2659910" y="58383"/>
                      <a:pt x="2659910" y="130399"/>
                    </a:cubicBezTo>
                    <a:cubicBezTo>
                      <a:pt x="2619853" y="89356"/>
                      <a:pt x="2556988" y="65201"/>
                      <a:pt x="2490227" y="65201"/>
                    </a:cubicBezTo>
                    <a:cubicBezTo>
                      <a:pt x="2473536" y="65201"/>
                      <a:pt x="2457090" y="66710"/>
                      <a:pt x="2441182" y="69616"/>
                    </a:cubicBezTo>
                    <a:lnTo>
                      <a:pt x="2427602" y="73408"/>
                    </a:lnTo>
                    <a:lnTo>
                      <a:pt x="2434931" y="100622"/>
                    </a:lnTo>
                    <a:cubicBezTo>
                      <a:pt x="2434931" y="153324"/>
                      <a:pt x="2377937" y="196048"/>
                      <a:pt x="2307632" y="196048"/>
                    </a:cubicBezTo>
                    <a:cubicBezTo>
                      <a:pt x="2237327" y="196048"/>
                      <a:pt x="2180333" y="153324"/>
                      <a:pt x="2180333" y="100622"/>
                    </a:cubicBezTo>
                    <a:lnTo>
                      <a:pt x="2185179" y="82629"/>
                    </a:lnTo>
                    <a:lnTo>
                      <a:pt x="2146562" y="76120"/>
                    </a:lnTo>
                    <a:cubicBezTo>
                      <a:pt x="2012774" y="58285"/>
                      <a:pt x="1842903" y="48233"/>
                      <a:pt x="1665258" y="48233"/>
                    </a:cubicBezTo>
                    <a:cubicBezTo>
                      <a:pt x="1487612" y="48233"/>
                      <a:pt x="1317741" y="58285"/>
                      <a:pt x="1183953" y="76120"/>
                    </a:cubicBezTo>
                    <a:lnTo>
                      <a:pt x="1171593" y="78203"/>
                    </a:lnTo>
                    <a:lnTo>
                      <a:pt x="1177631" y="100622"/>
                    </a:lnTo>
                    <a:cubicBezTo>
                      <a:pt x="1177631" y="153324"/>
                      <a:pt x="1120637" y="196048"/>
                      <a:pt x="1050332" y="196048"/>
                    </a:cubicBezTo>
                    <a:cubicBezTo>
                      <a:pt x="980027" y="196048"/>
                      <a:pt x="923033" y="153324"/>
                      <a:pt x="923033" y="100622"/>
                    </a:cubicBezTo>
                    <a:lnTo>
                      <a:pt x="928257" y="81224"/>
                    </a:lnTo>
                    <a:lnTo>
                      <a:pt x="886683" y="69615"/>
                    </a:lnTo>
                    <a:cubicBezTo>
                      <a:pt x="870776" y="66709"/>
                      <a:pt x="854329" y="65199"/>
                      <a:pt x="837639" y="65199"/>
                    </a:cubicBezTo>
                    <a:cubicBezTo>
                      <a:pt x="770878" y="65199"/>
                      <a:pt x="708012" y="89354"/>
                      <a:pt x="667956" y="130397"/>
                    </a:cubicBezTo>
                    <a:lnTo>
                      <a:pt x="667954" y="130397"/>
                    </a:lnTo>
                    <a:cubicBezTo>
                      <a:pt x="667954" y="58381"/>
                      <a:pt x="743924" y="1"/>
                      <a:pt x="837638" y="1"/>
                    </a:cubicBezTo>
                    <a:cubicBezTo>
                      <a:pt x="861066" y="1"/>
                      <a:pt x="883386" y="3650"/>
                      <a:pt x="903686" y="10248"/>
                    </a:cubicBezTo>
                    <a:lnTo>
                      <a:pt x="956364" y="37541"/>
                    </a:lnTo>
                    <a:lnTo>
                      <a:pt x="960318" y="33146"/>
                    </a:lnTo>
                    <a:cubicBezTo>
                      <a:pt x="983355" y="15877"/>
                      <a:pt x="1015180" y="5196"/>
                      <a:pt x="1050332" y="5196"/>
                    </a:cubicBezTo>
                    <a:cubicBezTo>
                      <a:pt x="1085485" y="5196"/>
                      <a:pt x="1117309" y="15877"/>
                      <a:pt x="1140346" y="33146"/>
                    </a:cubicBezTo>
                    <a:lnTo>
                      <a:pt x="1152410" y="46559"/>
                    </a:lnTo>
                    <a:lnTo>
                      <a:pt x="1166055" y="42531"/>
                    </a:lnTo>
                    <a:cubicBezTo>
                      <a:pt x="1274241" y="16871"/>
                      <a:pt x="1457454" y="0"/>
                      <a:pt x="1665257" y="0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25CA9CBC-B62C-C45C-B427-56EBA62DB793}"/>
                  </a:ext>
                </a:extLst>
              </p:cNvPr>
              <p:cNvSpPr/>
              <p:nvPr/>
            </p:nvSpPr>
            <p:spPr>
              <a:xfrm>
                <a:off x="1831536" y="5061524"/>
                <a:ext cx="736144" cy="367725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四角形: 角を丸くする 441">
                <a:extLst>
                  <a:ext uri="{FF2B5EF4-FFF2-40B4-BE49-F238E27FC236}">
                    <a16:creationId xmlns:a16="http://schemas.microsoft.com/office/drawing/2014/main" id="{6157DE9A-F609-7A01-7CAD-FA19C640F01D}"/>
                  </a:ext>
                </a:extLst>
              </p:cNvPr>
              <p:cNvSpPr/>
              <p:nvPr/>
            </p:nvSpPr>
            <p:spPr>
              <a:xfrm>
                <a:off x="1967533" y="5504833"/>
                <a:ext cx="466105" cy="57768"/>
              </a:xfrm>
              <a:prstGeom prst="round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42312070-084F-BD98-AABA-6D5223C2744A}"/>
                  </a:ext>
                </a:extLst>
              </p:cNvPr>
              <p:cNvSpPr/>
              <p:nvPr/>
            </p:nvSpPr>
            <p:spPr>
              <a:xfrm>
                <a:off x="3873721" y="4695825"/>
                <a:ext cx="629223" cy="641703"/>
              </a:xfrm>
              <a:custGeom>
                <a:avLst/>
                <a:gdLst>
                  <a:gd name="connsiteX0" fmla="*/ 251002 w 629223"/>
                  <a:gd name="connsiteY0" fmla="*/ 0 h 641703"/>
                  <a:gd name="connsiteX1" fmla="*/ 378222 w 629223"/>
                  <a:gd name="connsiteY1" fmla="*/ 0 h 641703"/>
                  <a:gd name="connsiteX2" fmla="*/ 437841 w 629223"/>
                  <a:gd name="connsiteY2" fmla="*/ 24695 h 641703"/>
                  <a:gd name="connsiteX3" fmla="*/ 450572 w 629223"/>
                  <a:gd name="connsiteY3" fmla="*/ 43577 h 641703"/>
                  <a:gd name="connsiteX4" fmla="*/ 483192 w 629223"/>
                  <a:gd name="connsiteY4" fmla="*/ 53703 h 641703"/>
                  <a:gd name="connsiteX5" fmla="*/ 629223 w 629223"/>
                  <a:gd name="connsiteY5" fmla="*/ 274013 h 641703"/>
                  <a:gd name="connsiteX6" fmla="*/ 629223 w 629223"/>
                  <a:gd name="connsiteY6" fmla="*/ 402603 h 641703"/>
                  <a:gd name="connsiteX7" fmla="*/ 390123 w 629223"/>
                  <a:gd name="connsiteY7" fmla="*/ 641703 h 641703"/>
                  <a:gd name="connsiteX8" fmla="*/ 239100 w 629223"/>
                  <a:gd name="connsiteY8" fmla="*/ 641703 h 641703"/>
                  <a:gd name="connsiteX9" fmla="*/ 0 w 629223"/>
                  <a:gd name="connsiteY9" fmla="*/ 402603 h 641703"/>
                  <a:gd name="connsiteX10" fmla="*/ 0 w 629223"/>
                  <a:gd name="connsiteY10" fmla="*/ 274013 h 641703"/>
                  <a:gd name="connsiteX11" fmla="*/ 146031 w 629223"/>
                  <a:gd name="connsiteY11" fmla="*/ 53703 h 641703"/>
                  <a:gd name="connsiteX12" fmla="*/ 178653 w 629223"/>
                  <a:gd name="connsiteY12" fmla="*/ 43577 h 641703"/>
                  <a:gd name="connsiteX13" fmla="*/ 191383 w 629223"/>
                  <a:gd name="connsiteY13" fmla="*/ 24695 h 641703"/>
                  <a:gd name="connsiteX14" fmla="*/ 251002 w 629223"/>
                  <a:gd name="connsiteY14" fmla="*/ 0 h 64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29223" h="641703">
                    <a:moveTo>
                      <a:pt x="251002" y="0"/>
                    </a:moveTo>
                    <a:lnTo>
                      <a:pt x="378222" y="0"/>
                    </a:lnTo>
                    <a:cubicBezTo>
                      <a:pt x="401505" y="0"/>
                      <a:pt x="422583" y="9438"/>
                      <a:pt x="437841" y="24695"/>
                    </a:cubicBezTo>
                    <a:lnTo>
                      <a:pt x="450572" y="43577"/>
                    </a:lnTo>
                    <a:lnTo>
                      <a:pt x="483192" y="53703"/>
                    </a:lnTo>
                    <a:cubicBezTo>
                      <a:pt x="569008" y="90000"/>
                      <a:pt x="629223" y="174975"/>
                      <a:pt x="629223" y="274013"/>
                    </a:cubicBezTo>
                    <a:lnTo>
                      <a:pt x="629223" y="402603"/>
                    </a:lnTo>
                    <a:cubicBezTo>
                      <a:pt x="629223" y="534654"/>
                      <a:pt x="522174" y="641703"/>
                      <a:pt x="390123" y="641703"/>
                    </a:cubicBezTo>
                    <a:lnTo>
                      <a:pt x="239100" y="641703"/>
                    </a:lnTo>
                    <a:cubicBezTo>
                      <a:pt x="107049" y="641703"/>
                      <a:pt x="0" y="534654"/>
                      <a:pt x="0" y="402603"/>
                    </a:cubicBezTo>
                    <a:lnTo>
                      <a:pt x="0" y="274013"/>
                    </a:lnTo>
                    <a:cubicBezTo>
                      <a:pt x="0" y="174975"/>
                      <a:pt x="60215" y="90000"/>
                      <a:pt x="146031" y="53703"/>
                    </a:cubicBezTo>
                    <a:lnTo>
                      <a:pt x="178653" y="43577"/>
                    </a:lnTo>
                    <a:lnTo>
                      <a:pt x="191383" y="24695"/>
                    </a:lnTo>
                    <a:cubicBezTo>
                      <a:pt x="206641" y="9438"/>
                      <a:pt x="227720" y="0"/>
                      <a:pt x="251002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EBBCABF2-266A-6EC6-7964-CDC16ED3D215}"/>
                  </a:ext>
                </a:extLst>
              </p:cNvPr>
              <p:cNvSpPr/>
              <p:nvPr/>
            </p:nvSpPr>
            <p:spPr>
              <a:xfrm>
                <a:off x="3614738" y="5391150"/>
                <a:ext cx="1207293" cy="566738"/>
              </a:xfrm>
              <a:custGeom>
                <a:avLst/>
                <a:gdLst>
                  <a:gd name="connsiteX0" fmla="*/ 0 w 1207293"/>
                  <a:gd name="connsiteY0" fmla="*/ 414338 h 566738"/>
                  <a:gd name="connsiteX1" fmla="*/ 0 w 1207293"/>
                  <a:gd name="connsiteY1" fmla="*/ 414338 h 566738"/>
                  <a:gd name="connsiteX2" fmla="*/ 216693 w 1207293"/>
                  <a:gd name="connsiteY2" fmla="*/ 566738 h 566738"/>
                  <a:gd name="connsiteX3" fmla="*/ 988218 w 1207293"/>
                  <a:gd name="connsiteY3" fmla="*/ 566738 h 566738"/>
                  <a:gd name="connsiteX4" fmla="*/ 1207293 w 1207293"/>
                  <a:gd name="connsiteY4" fmla="*/ 347663 h 566738"/>
                  <a:gd name="connsiteX5" fmla="*/ 966787 w 1207293"/>
                  <a:gd name="connsiteY5" fmla="*/ 269081 h 566738"/>
                  <a:gd name="connsiteX6" fmla="*/ 831056 w 1207293"/>
                  <a:gd name="connsiteY6" fmla="*/ 107156 h 566738"/>
                  <a:gd name="connsiteX7" fmla="*/ 771525 w 1207293"/>
                  <a:gd name="connsiteY7" fmla="*/ 0 h 566738"/>
                  <a:gd name="connsiteX8" fmla="*/ 330993 w 1207293"/>
                  <a:gd name="connsiteY8" fmla="*/ 0 h 566738"/>
                  <a:gd name="connsiteX9" fmla="*/ 319087 w 1207293"/>
                  <a:gd name="connsiteY9" fmla="*/ 133350 h 566738"/>
                  <a:gd name="connsiteX10" fmla="*/ 0 w 1207293"/>
                  <a:gd name="connsiteY10" fmla="*/ 414338 h 566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7293" h="566738">
                    <a:moveTo>
                      <a:pt x="0" y="414338"/>
                    </a:moveTo>
                    <a:lnTo>
                      <a:pt x="0" y="414338"/>
                    </a:lnTo>
                    <a:lnTo>
                      <a:pt x="216693" y="566738"/>
                    </a:lnTo>
                    <a:lnTo>
                      <a:pt x="988218" y="566738"/>
                    </a:lnTo>
                    <a:lnTo>
                      <a:pt x="1207293" y="347663"/>
                    </a:lnTo>
                    <a:lnTo>
                      <a:pt x="966787" y="269081"/>
                    </a:lnTo>
                    <a:lnTo>
                      <a:pt x="831056" y="107156"/>
                    </a:lnTo>
                    <a:lnTo>
                      <a:pt x="771525" y="0"/>
                    </a:lnTo>
                    <a:lnTo>
                      <a:pt x="330993" y="0"/>
                    </a:lnTo>
                    <a:lnTo>
                      <a:pt x="319087" y="133350"/>
                    </a:lnTo>
                    <a:lnTo>
                      <a:pt x="0" y="41433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69B5F260-50C2-73DD-153B-3BA0FF7E8908}"/>
                  </a:ext>
                </a:extLst>
              </p:cNvPr>
              <p:cNvSpPr/>
              <p:nvPr/>
            </p:nvSpPr>
            <p:spPr>
              <a:xfrm>
                <a:off x="3936206" y="5455444"/>
                <a:ext cx="485775" cy="502444"/>
              </a:xfrm>
              <a:custGeom>
                <a:avLst/>
                <a:gdLst>
                  <a:gd name="connsiteX0" fmla="*/ 0 w 485775"/>
                  <a:gd name="connsiteY0" fmla="*/ 66675 h 502444"/>
                  <a:gd name="connsiteX1" fmla="*/ 23813 w 485775"/>
                  <a:gd name="connsiteY1" fmla="*/ 433387 h 502444"/>
                  <a:gd name="connsiteX2" fmla="*/ 73819 w 485775"/>
                  <a:gd name="connsiteY2" fmla="*/ 502444 h 502444"/>
                  <a:gd name="connsiteX3" fmla="*/ 104775 w 485775"/>
                  <a:gd name="connsiteY3" fmla="*/ 502444 h 502444"/>
                  <a:gd name="connsiteX4" fmla="*/ 381000 w 485775"/>
                  <a:gd name="connsiteY4" fmla="*/ 183356 h 502444"/>
                  <a:gd name="connsiteX5" fmla="*/ 485775 w 485775"/>
                  <a:gd name="connsiteY5" fmla="*/ 88106 h 502444"/>
                  <a:gd name="connsiteX6" fmla="*/ 461963 w 485775"/>
                  <a:gd name="connsiteY6" fmla="*/ 0 h 502444"/>
                  <a:gd name="connsiteX7" fmla="*/ 0 w 485775"/>
                  <a:gd name="connsiteY7" fmla="*/ 66675 h 50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775" h="502444">
                    <a:moveTo>
                      <a:pt x="0" y="66675"/>
                    </a:moveTo>
                    <a:lnTo>
                      <a:pt x="23813" y="433387"/>
                    </a:lnTo>
                    <a:lnTo>
                      <a:pt x="73819" y="502444"/>
                    </a:lnTo>
                    <a:lnTo>
                      <a:pt x="104775" y="502444"/>
                    </a:lnTo>
                    <a:lnTo>
                      <a:pt x="381000" y="183356"/>
                    </a:lnTo>
                    <a:lnTo>
                      <a:pt x="485775" y="88106"/>
                    </a:lnTo>
                    <a:lnTo>
                      <a:pt x="461963" y="0"/>
                    </a:lnTo>
                    <a:lnTo>
                      <a:pt x="0" y="66675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68375987-8E0C-5C8F-6A3D-0E30C3CF99D2}"/>
                  </a:ext>
                </a:extLst>
              </p:cNvPr>
              <p:cNvSpPr/>
              <p:nvPr/>
            </p:nvSpPr>
            <p:spPr>
              <a:xfrm>
                <a:off x="3917156" y="5691188"/>
                <a:ext cx="345282" cy="159543"/>
              </a:xfrm>
              <a:custGeom>
                <a:avLst/>
                <a:gdLst>
                  <a:gd name="connsiteX0" fmla="*/ 0 w 311944"/>
                  <a:gd name="connsiteY0" fmla="*/ 57150 h 154781"/>
                  <a:gd name="connsiteX1" fmla="*/ 183357 w 311944"/>
                  <a:gd name="connsiteY1" fmla="*/ 0 h 154781"/>
                  <a:gd name="connsiteX2" fmla="*/ 311944 w 311944"/>
                  <a:gd name="connsiteY2" fmla="*/ 33337 h 154781"/>
                  <a:gd name="connsiteX3" fmla="*/ 300038 w 311944"/>
                  <a:gd name="connsiteY3" fmla="*/ 140493 h 154781"/>
                  <a:gd name="connsiteX4" fmla="*/ 209550 w 311944"/>
                  <a:gd name="connsiteY4" fmla="*/ 107156 h 154781"/>
                  <a:gd name="connsiteX5" fmla="*/ 128588 w 311944"/>
                  <a:gd name="connsiteY5" fmla="*/ 107156 h 154781"/>
                  <a:gd name="connsiteX6" fmla="*/ 23813 w 311944"/>
                  <a:gd name="connsiteY6" fmla="*/ 154781 h 154781"/>
                  <a:gd name="connsiteX7" fmla="*/ 0 w 311944"/>
                  <a:gd name="connsiteY7" fmla="*/ 57150 h 1547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1944" h="154781">
                    <a:moveTo>
                      <a:pt x="0" y="57150"/>
                    </a:moveTo>
                    <a:lnTo>
                      <a:pt x="183357" y="0"/>
                    </a:lnTo>
                    <a:lnTo>
                      <a:pt x="311944" y="33337"/>
                    </a:lnTo>
                    <a:lnTo>
                      <a:pt x="300038" y="140493"/>
                    </a:lnTo>
                    <a:lnTo>
                      <a:pt x="209550" y="107156"/>
                    </a:lnTo>
                    <a:lnTo>
                      <a:pt x="128588" y="107156"/>
                    </a:lnTo>
                    <a:lnTo>
                      <a:pt x="23813" y="154781"/>
                    </a:lnTo>
                    <a:lnTo>
                      <a:pt x="0" y="571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A6B951DE-4C35-8948-61F7-AA23D110C41F}"/>
                  </a:ext>
                </a:extLst>
              </p:cNvPr>
              <p:cNvSpPr/>
              <p:nvPr/>
            </p:nvSpPr>
            <p:spPr>
              <a:xfrm>
                <a:off x="3848743" y="4838082"/>
                <a:ext cx="670275" cy="857868"/>
              </a:xfrm>
              <a:custGeom>
                <a:avLst/>
                <a:gdLst>
                  <a:gd name="connsiteX0" fmla="*/ 203901 w 670275"/>
                  <a:gd name="connsiteY0" fmla="*/ 0 h 857868"/>
                  <a:gd name="connsiteX1" fmla="*/ 428971 w 670275"/>
                  <a:gd name="connsiteY1" fmla="*/ 0 h 857868"/>
                  <a:gd name="connsiteX2" fmla="*/ 608735 w 670275"/>
                  <a:gd name="connsiteY2" fmla="*/ 179764 h 857868"/>
                  <a:gd name="connsiteX3" fmla="*/ 608735 w 670275"/>
                  <a:gd name="connsiteY3" fmla="*/ 278754 h 857868"/>
                  <a:gd name="connsiteX4" fmla="*/ 618140 w 670275"/>
                  <a:gd name="connsiteY4" fmla="*/ 278754 h 857868"/>
                  <a:gd name="connsiteX5" fmla="*/ 670275 w 670275"/>
                  <a:gd name="connsiteY5" fmla="*/ 330889 h 857868"/>
                  <a:gd name="connsiteX6" fmla="*/ 670275 w 670275"/>
                  <a:gd name="connsiteY6" fmla="*/ 441522 h 857868"/>
                  <a:gd name="connsiteX7" fmla="*/ 608735 w 670275"/>
                  <a:gd name="connsiteY7" fmla="*/ 503062 h 857868"/>
                  <a:gd name="connsiteX8" fmla="*/ 607831 w 670275"/>
                  <a:gd name="connsiteY8" fmla="*/ 502880 h 857868"/>
                  <a:gd name="connsiteX9" fmla="*/ 604972 w 670275"/>
                  <a:gd name="connsiteY9" fmla="*/ 531246 h 857868"/>
                  <a:gd name="connsiteX10" fmla="*/ 487190 w 670275"/>
                  <a:gd name="connsiteY10" fmla="*/ 667910 h 857868"/>
                  <a:gd name="connsiteX11" fmla="*/ 485460 w 670275"/>
                  <a:gd name="connsiteY11" fmla="*/ 668215 h 857868"/>
                  <a:gd name="connsiteX12" fmla="*/ 266057 w 670275"/>
                  <a:gd name="connsiteY12" fmla="*/ 857868 h 857868"/>
                  <a:gd name="connsiteX13" fmla="*/ 89845 w 670275"/>
                  <a:gd name="connsiteY13" fmla="*/ 703087 h 857868"/>
                  <a:gd name="connsiteX14" fmla="*/ 92590 w 670275"/>
                  <a:gd name="connsiteY14" fmla="*/ 634468 h 857868"/>
                  <a:gd name="connsiteX15" fmla="*/ 78392 w 670275"/>
                  <a:gd name="connsiteY15" fmla="*/ 624896 h 857868"/>
                  <a:gd name="connsiteX16" fmla="*/ 24137 w 670275"/>
                  <a:gd name="connsiteY16" fmla="*/ 493914 h 857868"/>
                  <a:gd name="connsiteX17" fmla="*/ 24137 w 670275"/>
                  <a:gd name="connsiteY17" fmla="*/ 407826 h 857868"/>
                  <a:gd name="connsiteX18" fmla="*/ 12111 w 670275"/>
                  <a:gd name="connsiteY18" fmla="*/ 402845 h 857868"/>
                  <a:gd name="connsiteX19" fmla="*/ 0 w 670275"/>
                  <a:gd name="connsiteY19" fmla="*/ 373605 h 857868"/>
                  <a:gd name="connsiteX20" fmla="*/ 0 w 670275"/>
                  <a:gd name="connsiteY20" fmla="*/ 301607 h 857868"/>
                  <a:gd name="connsiteX21" fmla="*/ 10261 w 670275"/>
                  <a:gd name="connsiteY21" fmla="*/ 276837 h 857868"/>
                  <a:gd name="connsiteX22" fmla="*/ 24137 w 670275"/>
                  <a:gd name="connsiteY22" fmla="*/ 271089 h 857868"/>
                  <a:gd name="connsiteX23" fmla="*/ 24137 w 670275"/>
                  <a:gd name="connsiteY23" fmla="*/ 179764 h 857868"/>
                  <a:gd name="connsiteX24" fmla="*/ 203901 w 670275"/>
                  <a:gd name="connsiteY24" fmla="*/ 0 h 857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70275" h="857868">
                    <a:moveTo>
                      <a:pt x="203901" y="0"/>
                    </a:moveTo>
                    <a:lnTo>
                      <a:pt x="428971" y="0"/>
                    </a:lnTo>
                    <a:cubicBezTo>
                      <a:pt x="528252" y="0"/>
                      <a:pt x="608735" y="80483"/>
                      <a:pt x="608735" y="179764"/>
                    </a:cubicBezTo>
                    <a:lnTo>
                      <a:pt x="608735" y="278754"/>
                    </a:lnTo>
                    <a:lnTo>
                      <a:pt x="618140" y="278754"/>
                    </a:lnTo>
                    <a:cubicBezTo>
                      <a:pt x="646933" y="278754"/>
                      <a:pt x="670275" y="302096"/>
                      <a:pt x="670275" y="330889"/>
                    </a:cubicBezTo>
                    <a:lnTo>
                      <a:pt x="670275" y="441522"/>
                    </a:lnTo>
                    <a:cubicBezTo>
                      <a:pt x="670275" y="475510"/>
                      <a:pt x="642723" y="503062"/>
                      <a:pt x="608735" y="503062"/>
                    </a:cubicBezTo>
                    <a:lnTo>
                      <a:pt x="607831" y="502880"/>
                    </a:lnTo>
                    <a:lnTo>
                      <a:pt x="604972" y="531246"/>
                    </a:lnTo>
                    <a:cubicBezTo>
                      <a:pt x="592017" y="594553"/>
                      <a:pt x="546768" y="646096"/>
                      <a:pt x="487190" y="667910"/>
                    </a:cubicBezTo>
                    <a:lnTo>
                      <a:pt x="485460" y="668215"/>
                    </a:lnTo>
                    <a:lnTo>
                      <a:pt x="266057" y="857868"/>
                    </a:lnTo>
                    <a:lnTo>
                      <a:pt x="89845" y="703087"/>
                    </a:lnTo>
                    <a:lnTo>
                      <a:pt x="92590" y="634468"/>
                    </a:lnTo>
                    <a:lnTo>
                      <a:pt x="78392" y="624896"/>
                    </a:lnTo>
                    <a:cubicBezTo>
                      <a:pt x="44870" y="591375"/>
                      <a:pt x="24137" y="545066"/>
                      <a:pt x="24137" y="493914"/>
                    </a:cubicBezTo>
                    <a:lnTo>
                      <a:pt x="24137" y="407826"/>
                    </a:lnTo>
                    <a:lnTo>
                      <a:pt x="12111" y="402845"/>
                    </a:lnTo>
                    <a:cubicBezTo>
                      <a:pt x="4628" y="395362"/>
                      <a:pt x="0" y="385024"/>
                      <a:pt x="0" y="373605"/>
                    </a:cubicBezTo>
                    <a:lnTo>
                      <a:pt x="0" y="301607"/>
                    </a:lnTo>
                    <a:cubicBezTo>
                      <a:pt x="0" y="291934"/>
                      <a:pt x="3921" y="283176"/>
                      <a:pt x="10261" y="276837"/>
                    </a:cubicBezTo>
                    <a:lnTo>
                      <a:pt x="24137" y="271089"/>
                    </a:lnTo>
                    <a:lnTo>
                      <a:pt x="24137" y="179764"/>
                    </a:lnTo>
                    <a:cubicBezTo>
                      <a:pt x="24137" y="80483"/>
                      <a:pt x="104620" y="0"/>
                      <a:pt x="20390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6492FDCA-A3E1-A770-40BE-7A603E4824CB}"/>
                  </a:ext>
                </a:extLst>
              </p:cNvPr>
              <p:cNvSpPr/>
              <p:nvPr/>
            </p:nvSpPr>
            <p:spPr>
              <a:xfrm>
                <a:off x="2461324" y="5716326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977BC4FD-3410-F902-929D-4C0055EC1523}"/>
                  </a:ext>
                </a:extLst>
              </p:cNvPr>
              <p:cNvSpPr/>
              <p:nvPr/>
            </p:nvSpPr>
            <p:spPr>
              <a:xfrm>
                <a:off x="1701120" y="5716326"/>
                <a:ext cx="466105" cy="412027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D281908E-1E50-2331-6E3B-1106D21F5EC0}"/>
                  </a:ext>
                </a:extLst>
              </p:cNvPr>
              <p:cNvSpPr/>
              <p:nvPr/>
            </p:nvSpPr>
            <p:spPr>
              <a:xfrm>
                <a:off x="4595651" y="6025528"/>
                <a:ext cx="320104" cy="159902"/>
              </a:xfrm>
              <a:custGeom>
                <a:avLst/>
                <a:gdLst>
                  <a:gd name="connsiteX0" fmla="*/ 638509 w 736144"/>
                  <a:gd name="connsiteY0" fmla="*/ 49359 h 367725"/>
                  <a:gd name="connsiteX1" fmla="*/ 589533 w 736144"/>
                  <a:gd name="connsiteY1" fmla="*/ 183863 h 367725"/>
                  <a:gd name="connsiteX2" fmla="*/ 638509 w 736144"/>
                  <a:gd name="connsiteY2" fmla="*/ 318366 h 367725"/>
                  <a:gd name="connsiteX3" fmla="*/ 687484 w 736144"/>
                  <a:gd name="connsiteY3" fmla="*/ 183863 h 367725"/>
                  <a:gd name="connsiteX4" fmla="*/ 638509 w 736144"/>
                  <a:gd name="connsiteY4" fmla="*/ 49359 h 367725"/>
                  <a:gd name="connsiteX5" fmla="*/ 409909 w 736144"/>
                  <a:gd name="connsiteY5" fmla="*/ 49359 h 367725"/>
                  <a:gd name="connsiteX6" fmla="*/ 360933 w 736144"/>
                  <a:gd name="connsiteY6" fmla="*/ 183863 h 367725"/>
                  <a:gd name="connsiteX7" fmla="*/ 409909 w 736144"/>
                  <a:gd name="connsiteY7" fmla="*/ 318366 h 367725"/>
                  <a:gd name="connsiteX8" fmla="*/ 458884 w 736144"/>
                  <a:gd name="connsiteY8" fmla="*/ 183863 h 367725"/>
                  <a:gd name="connsiteX9" fmla="*/ 409909 w 736144"/>
                  <a:gd name="connsiteY9" fmla="*/ 49359 h 367725"/>
                  <a:gd name="connsiteX10" fmla="*/ 188453 w 736144"/>
                  <a:gd name="connsiteY10" fmla="*/ 49359 h 367725"/>
                  <a:gd name="connsiteX11" fmla="*/ 139477 w 736144"/>
                  <a:gd name="connsiteY11" fmla="*/ 183863 h 367725"/>
                  <a:gd name="connsiteX12" fmla="*/ 188453 w 736144"/>
                  <a:gd name="connsiteY12" fmla="*/ 318366 h 367725"/>
                  <a:gd name="connsiteX13" fmla="*/ 237428 w 736144"/>
                  <a:gd name="connsiteY13" fmla="*/ 183863 h 367725"/>
                  <a:gd name="connsiteX14" fmla="*/ 188453 w 736144"/>
                  <a:gd name="connsiteY14" fmla="*/ 49359 h 367725"/>
                  <a:gd name="connsiteX15" fmla="*/ 641700 w 736144"/>
                  <a:gd name="connsiteY15" fmla="*/ 0 h 367725"/>
                  <a:gd name="connsiteX16" fmla="*/ 736144 w 736144"/>
                  <a:gd name="connsiteY16" fmla="*/ 183863 h 367725"/>
                  <a:gd name="connsiteX17" fmla="*/ 641700 w 736144"/>
                  <a:gd name="connsiteY17" fmla="*/ 367725 h 367725"/>
                  <a:gd name="connsiteX18" fmla="*/ 547256 w 736144"/>
                  <a:gd name="connsiteY18" fmla="*/ 183863 h 367725"/>
                  <a:gd name="connsiteX19" fmla="*/ 641700 w 736144"/>
                  <a:gd name="connsiteY19" fmla="*/ 0 h 367725"/>
                  <a:gd name="connsiteX20" fmla="*/ 413100 w 736144"/>
                  <a:gd name="connsiteY20" fmla="*/ 0 h 367725"/>
                  <a:gd name="connsiteX21" fmla="*/ 507544 w 736144"/>
                  <a:gd name="connsiteY21" fmla="*/ 183863 h 367725"/>
                  <a:gd name="connsiteX22" fmla="*/ 413100 w 736144"/>
                  <a:gd name="connsiteY22" fmla="*/ 367725 h 367725"/>
                  <a:gd name="connsiteX23" fmla="*/ 318656 w 736144"/>
                  <a:gd name="connsiteY23" fmla="*/ 183863 h 367725"/>
                  <a:gd name="connsiteX24" fmla="*/ 413100 w 736144"/>
                  <a:gd name="connsiteY24" fmla="*/ 0 h 367725"/>
                  <a:gd name="connsiteX25" fmla="*/ 191644 w 736144"/>
                  <a:gd name="connsiteY25" fmla="*/ 0 h 367725"/>
                  <a:gd name="connsiteX26" fmla="*/ 286088 w 736144"/>
                  <a:gd name="connsiteY26" fmla="*/ 183863 h 367725"/>
                  <a:gd name="connsiteX27" fmla="*/ 191644 w 736144"/>
                  <a:gd name="connsiteY27" fmla="*/ 367725 h 367725"/>
                  <a:gd name="connsiteX28" fmla="*/ 97200 w 736144"/>
                  <a:gd name="connsiteY28" fmla="*/ 183863 h 367725"/>
                  <a:gd name="connsiteX29" fmla="*/ 191644 w 736144"/>
                  <a:gd name="connsiteY29" fmla="*/ 0 h 367725"/>
                  <a:gd name="connsiteX30" fmla="*/ 0 w 736144"/>
                  <a:gd name="connsiteY30" fmla="*/ 0 h 367725"/>
                  <a:gd name="connsiteX31" fmla="*/ 45719 w 736144"/>
                  <a:gd name="connsiteY31" fmla="*/ 0 h 367725"/>
                  <a:gd name="connsiteX32" fmla="*/ 45719 w 736144"/>
                  <a:gd name="connsiteY32" fmla="*/ 367725 h 367725"/>
                  <a:gd name="connsiteX33" fmla="*/ 0 w 736144"/>
                  <a:gd name="connsiteY33" fmla="*/ 367725 h 36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736144" h="367725">
                    <a:moveTo>
                      <a:pt x="638509" y="49359"/>
                    </a:moveTo>
                    <a:cubicBezTo>
                      <a:pt x="611461" y="49359"/>
                      <a:pt x="589533" y="109578"/>
                      <a:pt x="589533" y="183863"/>
                    </a:cubicBezTo>
                    <a:cubicBezTo>
                      <a:pt x="589533" y="258147"/>
                      <a:pt x="611461" y="318366"/>
                      <a:pt x="638509" y="318366"/>
                    </a:cubicBezTo>
                    <a:cubicBezTo>
                      <a:pt x="665557" y="318366"/>
                      <a:pt x="687484" y="258147"/>
                      <a:pt x="687484" y="183863"/>
                    </a:cubicBezTo>
                    <a:cubicBezTo>
                      <a:pt x="687484" y="109578"/>
                      <a:pt x="665557" y="49359"/>
                      <a:pt x="638509" y="49359"/>
                    </a:cubicBezTo>
                    <a:close/>
                    <a:moveTo>
                      <a:pt x="409909" y="49359"/>
                    </a:moveTo>
                    <a:cubicBezTo>
                      <a:pt x="382861" y="49359"/>
                      <a:pt x="360933" y="109578"/>
                      <a:pt x="360933" y="183863"/>
                    </a:cubicBezTo>
                    <a:cubicBezTo>
                      <a:pt x="360933" y="258147"/>
                      <a:pt x="382861" y="318366"/>
                      <a:pt x="409909" y="318366"/>
                    </a:cubicBezTo>
                    <a:cubicBezTo>
                      <a:pt x="436957" y="318366"/>
                      <a:pt x="458884" y="258147"/>
                      <a:pt x="458884" y="183863"/>
                    </a:cubicBezTo>
                    <a:cubicBezTo>
                      <a:pt x="458884" y="109578"/>
                      <a:pt x="436957" y="49359"/>
                      <a:pt x="409909" y="49359"/>
                    </a:cubicBezTo>
                    <a:close/>
                    <a:moveTo>
                      <a:pt x="188453" y="49359"/>
                    </a:moveTo>
                    <a:cubicBezTo>
                      <a:pt x="161404" y="49359"/>
                      <a:pt x="139477" y="109578"/>
                      <a:pt x="139477" y="183863"/>
                    </a:cubicBezTo>
                    <a:cubicBezTo>
                      <a:pt x="139477" y="258147"/>
                      <a:pt x="161404" y="318366"/>
                      <a:pt x="188453" y="318366"/>
                    </a:cubicBezTo>
                    <a:cubicBezTo>
                      <a:pt x="215501" y="318366"/>
                      <a:pt x="237428" y="258147"/>
                      <a:pt x="237428" y="183863"/>
                    </a:cubicBezTo>
                    <a:cubicBezTo>
                      <a:pt x="237428" y="109578"/>
                      <a:pt x="215501" y="49359"/>
                      <a:pt x="188453" y="49359"/>
                    </a:cubicBezTo>
                    <a:close/>
                    <a:moveTo>
                      <a:pt x="641700" y="0"/>
                    </a:moveTo>
                    <a:cubicBezTo>
                      <a:pt x="693860" y="0"/>
                      <a:pt x="736144" y="82318"/>
                      <a:pt x="736144" y="183863"/>
                    </a:cubicBezTo>
                    <a:cubicBezTo>
                      <a:pt x="736144" y="285408"/>
                      <a:pt x="693860" y="367725"/>
                      <a:pt x="641700" y="367725"/>
                    </a:cubicBezTo>
                    <a:cubicBezTo>
                      <a:pt x="589541" y="367725"/>
                      <a:pt x="547256" y="285408"/>
                      <a:pt x="547256" y="183863"/>
                    </a:cubicBezTo>
                    <a:cubicBezTo>
                      <a:pt x="547256" y="82318"/>
                      <a:pt x="589541" y="0"/>
                      <a:pt x="641700" y="0"/>
                    </a:cubicBezTo>
                    <a:close/>
                    <a:moveTo>
                      <a:pt x="413100" y="0"/>
                    </a:moveTo>
                    <a:cubicBezTo>
                      <a:pt x="465260" y="0"/>
                      <a:pt x="507544" y="82318"/>
                      <a:pt x="507544" y="183863"/>
                    </a:cubicBezTo>
                    <a:cubicBezTo>
                      <a:pt x="507544" y="285408"/>
                      <a:pt x="465260" y="367725"/>
                      <a:pt x="413100" y="367725"/>
                    </a:cubicBezTo>
                    <a:cubicBezTo>
                      <a:pt x="360941" y="367725"/>
                      <a:pt x="318656" y="285408"/>
                      <a:pt x="318656" y="183863"/>
                    </a:cubicBezTo>
                    <a:cubicBezTo>
                      <a:pt x="318656" y="82318"/>
                      <a:pt x="360941" y="0"/>
                      <a:pt x="413100" y="0"/>
                    </a:cubicBezTo>
                    <a:close/>
                    <a:moveTo>
                      <a:pt x="191644" y="0"/>
                    </a:moveTo>
                    <a:cubicBezTo>
                      <a:pt x="243804" y="0"/>
                      <a:pt x="286088" y="82318"/>
                      <a:pt x="286088" y="183863"/>
                    </a:cubicBezTo>
                    <a:cubicBezTo>
                      <a:pt x="286088" y="285408"/>
                      <a:pt x="243804" y="367725"/>
                      <a:pt x="191644" y="367725"/>
                    </a:cubicBezTo>
                    <a:cubicBezTo>
                      <a:pt x="139484" y="367725"/>
                      <a:pt x="97200" y="285408"/>
                      <a:pt x="97200" y="183863"/>
                    </a:cubicBezTo>
                    <a:cubicBezTo>
                      <a:pt x="97200" y="82318"/>
                      <a:pt x="139484" y="0"/>
                      <a:pt x="191644" y="0"/>
                    </a:cubicBezTo>
                    <a:close/>
                    <a:moveTo>
                      <a:pt x="0" y="0"/>
                    </a:moveTo>
                    <a:lnTo>
                      <a:pt x="45719" y="0"/>
                    </a:lnTo>
                    <a:lnTo>
                      <a:pt x="45719" y="367725"/>
                    </a:lnTo>
                    <a:lnTo>
                      <a:pt x="0" y="367725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50830718-38C8-9A29-7194-D62FA99B378D}"/>
                </a:ext>
              </a:extLst>
            </p:cNvPr>
            <p:cNvSpPr/>
            <p:nvPr/>
          </p:nvSpPr>
          <p:spPr>
            <a:xfrm>
              <a:off x="6850341" y="698264"/>
              <a:ext cx="2608712" cy="2608713"/>
            </a:xfrm>
            <a:custGeom>
              <a:avLst/>
              <a:gdLst>
                <a:gd name="connsiteX0" fmla="*/ 2550125 w 2608712"/>
                <a:gd name="connsiteY0" fmla="*/ 0 h 2608713"/>
                <a:gd name="connsiteX1" fmla="*/ 2591552 w 2608712"/>
                <a:gd name="connsiteY1" fmla="*/ 17160 h 2608713"/>
                <a:gd name="connsiteX2" fmla="*/ 2591552 w 2608712"/>
                <a:gd name="connsiteY2" fmla="*/ 100015 h 2608713"/>
                <a:gd name="connsiteX3" fmla="*/ 100014 w 2608712"/>
                <a:gd name="connsiteY3" fmla="*/ 2591553 h 2608713"/>
                <a:gd name="connsiteX4" fmla="*/ 17160 w 2608712"/>
                <a:gd name="connsiteY4" fmla="*/ 2591553 h 2608713"/>
                <a:gd name="connsiteX5" fmla="*/ 17160 w 2608712"/>
                <a:gd name="connsiteY5" fmla="*/ 2508698 h 2608713"/>
                <a:gd name="connsiteX6" fmla="*/ 2508698 w 2608712"/>
                <a:gd name="connsiteY6" fmla="*/ 17160 h 2608713"/>
                <a:gd name="connsiteX7" fmla="*/ 2550125 w 2608712"/>
                <a:gd name="connsiteY7" fmla="*/ 0 h 260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08712" h="2608713">
                  <a:moveTo>
                    <a:pt x="2550125" y="0"/>
                  </a:moveTo>
                  <a:cubicBezTo>
                    <a:pt x="2565119" y="0"/>
                    <a:pt x="2580113" y="5720"/>
                    <a:pt x="2591552" y="17160"/>
                  </a:cubicBezTo>
                  <a:cubicBezTo>
                    <a:pt x="2614432" y="40040"/>
                    <a:pt x="2614432" y="77135"/>
                    <a:pt x="2591552" y="100015"/>
                  </a:cubicBezTo>
                  <a:lnTo>
                    <a:pt x="100014" y="2591553"/>
                  </a:lnTo>
                  <a:cubicBezTo>
                    <a:pt x="77134" y="2614433"/>
                    <a:pt x="40040" y="2614433"/>
                    <a:pt x="17160" y="2591553"/>
                  </a:cubicBezTo>
                  <a:cubicBezTo>
                    <a:pt x="-5720" y="2568673"/>
                    <a:pt x="-5720" y="2531578"/>
                    <a:pt x="17160" y="2508698"/>
                  </a:cubicBezTo>
                  <a:lnTo>
                    <a:pt x="2508698" y="17160"/>
                  </a:lnTo>
                  <a:cubicBezTo>
                    <a:pt x="2520138" y="5720"/>
                    <a:pt x="2535132" y="0"/>
                    <a:pt x="2550125" y="0"/>
                  </a:cubicBez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0069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mk160_新紙幣利用可／不可マーク</dc:title>
  <dc:subject>mk160_新紙幣利用可／不可マーク</dc:subject>
  <dc:creator>ぱわぽすけ</dc:creator>
  <cp:lastModifiedBy/>
  <cp:revision>1</cp:revision>
  <dcterms:created xsi:type="dcterms:W3CDTF">2014-10-29T04:47:26Z</dcterms:created>
  <dcterms:modified xsi:type="dcterms:W3CDTF">2024-08-06T16:27:46Z</dcterms:modified>
  <cp:version>1</cp:version>
</cp:coreProperties>
</file>