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540" r:id="rId2"/>
    <p:sldId id="541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CCCC"/>
    <a:srgbClr val="FF6699"/>
    <a:srgbClr val="FF0000"/>
    <a:srgbClr val="3333FF"/>
    <a:srgbClr val="99CCFF"/>
    <a:srgbClr val="FFCC00"/>
    <a:srgbClr val="3333CC"/>
    <a:srgbClr val="3333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911" autoAdjust="0"/>
    <p:restoredTop sz="94660"/>
  </p:normalViewPr>
  <p:slideViewPr>
    <p:cSldViewPr>
      <p:cViewPr varScale="1">
        <p:scale>
          <a:sx n="60" d="100"/>
          <a:sy n="60" d="100"/>
        </p:scale>
        <p:origin x="96" y="63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2024/1/14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2024/1/14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2024/1/14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2024/1/14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D9C7F3-390D-F00F-6186-F229268DBB64}"/>
              </a:ext>
            </a:extLst>
          </p:cNvPr>
          <p:cNvSpPr/>
          <p:nvPr userDrawn="1"/>
        </p:nvSpPr>
        <p:spPr>
          <a:xfrm>
            <a:off x="560512" y="548680"/>
            <a:ext cx="9035180" cy="6017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8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2024/1/14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2024/1/14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2024/1/14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2024/1/14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2024/1/14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2024/1/14</a:t>
            </a:fld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2024/1/14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0C0FDD-0339-7EE7-DE1A-B0D9953BD5D2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©2024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テキスト ボックス 289">
            <a:extLst>
              <a:ext uri="{FF2B5EF4-FFF2-40B4-BE49-F238E27FC236}">
                <a16:creationId xmlns:a16="http://schemas.microsoft.com/office/drawing/2014/main" id="{E83BE092-BF50-921E-D03D-882AD342E874}"/>
              </a:ext>
            </a:extLst>
          </p:cNvPr>
          <p:cNvSpPr txBox="1"/>
          <p:nvPr/>
        </p:nvSpPr>
        <p:spPr>
          <a:xfrm>
            <a:off x="4283598" y="21184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四分割図形</a:t>
            </a:r>
          </a:p>
        </p:txBody>
      </p: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D8AAC6AC-949F-DB69-F347-917F375C149F}"/>
              </a:ext>
            </a:extLst>
          </p:cNvPr>
          <p:cNvGrpSpPr/>
          <p:nvPr/>
        </p:nvGrpSpPr>
        <p:grpSpPr>
          <a:xfrm>
            <a:off x="3781074" y="711352"/>
            <a:ext cx="2567967" cy="2578742"/>
            <a:chOff x="-1479443" y="-486435"/>
            <a:chExt cx="4218510" cy="4236210"/>
          </a:xfrm>
        </p:grpSpPr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5CF00B07-4B37-5A97-7129-29533E9A0113}"/>
                </a:ext>
              </a:extLst>
            </p:cNvPr>
            <p:cNvSpPr/>
            <p:nvPr/>
          </p:nvSpPr>
          <p:spPr bwMode="auto">
            <a:xfrm>
              <a:off x="-1479443" y="-486435"/>
              <a:ext cx="2053280" cy="2053280"/>
            </a:xfrm>
            <a:custGeom>
              <a:avLst/>
              <a:gdLst>
                <a:gd name="connsiteX0" fmla="*/ 1414925 w 2053280"/>
                <a:gd name="connsiteY0" fmla="*/ 0 h 2053280"/>
                <a:gd name="connsiteX1" fmla="*/ 2053280 w 2053280"/>
                <a:gd name="connsiteY1" fmla="*/ 0 h 2053280"/>
                <a:gd name="connsiteX2" fmla="*/ 2053280 w 2053280"/>
                <a:gd name="connsiteY2" fmla="*/ 2053280 h 2053280"/>
                <a:gd name="connsiteX3" fmla="*/ 0 w 2053280"/>
                <a:gd name="connsiteY3" fmla="*/ 2053280 h 2053280"/>
                <a:gd name="connsiteX4" fmla="*/ 0 w 2053280"/>
                <a:gd name="connsiteY4" fmla="*/ 1423551 h 2053280"/>
                <a:gd name="connsiteX5" fmla="*/ 1414925 w 2053280"/>
                <a:gd name="connsiteY5" fmla="*/ 1423551 h 2053280"/>
                <a:gd name="connsiteX0" fmla="*/ 1414925 w 2053280"/>
                <a:gd name="connsiteY0" fmla="*/ 0 h 2053280"/>
                <a:gd name="connsiteX1" fmla="*/ 2053280 w 2053280"/>
                <a:gd name="connsiteY1" fmla="*/ 0 h 2053280"/>
                <a:gd name="connsiteX2" fmla="*/ 2053280 w 2053280"/>
                <a:gd name="connsiteY2" fmla="*/ 2053280 h 2053280"/>
                <a:gd name="connsiteX3" fmla="*/ 0 w 2053280"/>
                <a:gd name="connsiteY3" fmla="*/ 2053280 h 2053280"/>
                <a:gd name="connsiteX4" fmla="*/ 1414925 w 2053280"/>
                <a:gd name="connsiteY4" fmla="*/ 1423551 h 2053280"/>
                <a:gd name="connsiteX5" fmla="*/ 1414925 w 2053280"/>
                <a:gd name="connsiteY5" fmla="*/ 0 h 2053280"/>
                <a:gd name="connsiteX0" fmla="*/ 1414925 w 2053280"/>
                <a:gd name="connsiteY0" fmla="*/ 1423551 h 2053280"/>
                <a:gd name="connsiteX1" fmla="*/ 2053280 w 2053280"/>
                <a:gd name="connsiteY1" fmla="*/ 0 h 2053280"/>
                <a:gd name="connsiteX2" fmla="*/ 2053280 w 2053280"/>
                <a:gd name="connsiteY2" fmla="*/ 2053280 h 2053280"/>
                <a:gd name="connsiteX3" fmla="*/ 0 w 2053280"/>
                <a:gd name="connsiteY3" fmla="*/ 2053280 h 2053280"/>
                <a:gd name="connsiteX4" fmla="*/ 1414925 w 2053280"/>
                <a:gd name="connsiteY4" fmla="*/ 1423551 h 2053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3280" h="2053280">
                  <a:moveTo>
                    <a:pt x="1414925" y="1423551"/>
                  </a:moveTo>
                  <a:lnTo>
                    <a:pt x="2053280" y="0"/>
                  </a:lnTo>
                  <a:lnTo>
                    <a:pt x="2053280" y="2053280"/>
                  </a:lnTo>
                  <a:lnTo>
                    <a:pt x="0" y="2053280"/>
                  </a:lnTo>
                  <a:lnTo>
                    <a:pt x="1414925" y="1423551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0E74B733-6C17-8F94-54DB-77DF4C7BDCDE}"/>
                </a:ext>
              </a:extLst>
            </p:cNvPr>
            <p:cNvSpPr/>
            <p:nvPr/>
          </p:nvSpPr>
          <p:spPr bwMode="auto">
            <a:xfrm flipH="1">
              <a:off x="685787" y="-486435"/>
              <a:ext cx="2053280" cy="2053280"/>
            </a:xfrm>
            <a:custGeom>
              <a:avLst/>
              <a:gdLst>
                <a:gd name="connsiteX0" fmla="*/ 1414925 w 2053280"/>
                <a:gd name="connsiteY0" fmla="*/ 0 h 2053280"/>
                <a:gd name="connsiteX1" fmla="*/ 2053280 w 2053280"/>
                <a:gd name="connsiteY1" fmla="*/ 0 h 2053280"/>
                <a:gd name="connsiteX2" fmla="*/ 2053280 w 2053280"/>
                <a:gd name="connsiteY2" fmla="*/ 2053280 h 2053280"/>
                <a:gd name="connsiteX3" fmla="*/ 0 w 2053280"/>
                <a:gd name="connsiteY3" fmla="*/ 2053280 h 2053280"/>
                <a:gd name="connsiteX4" fmla="*/ 0 w 2053280"/>
                <a:gd name="connsiteY4" fmla="*/ 1423551 h 2053280"/>
                <a:gd name="connsiteX5" fmla="*/ 1414925 w 2053280"/>
                <a:gd name="connsiteY5" fmla="*/ 1423551 h 2053280"/>
                <a:gd name="connsiteX0" fmla="*/ 1414925 w 2053280"/>
                <a:gd name="connsiteY0" fmla="*/ 0 h 2053280"/>
                <a:gd name="connsiteX1" fmla="*/ 2053280 w 2053280"/>
                <a:gd name="connsiteY1" fmla="*/ 0 h 2053280"/>
                <a:gd name="connsiteX2" fmla="*/ 2053280 w 2053280"/>
                <a:gd name="connsiteY2" fmla="*/ 2053280 h 2053280"/>
                <a:gd name="connsiteX3" fmla="*/ 0 w 2053280"/>
                <a:gd name="connsiteY3" fmla="*/ 2053280 h 2053280"/>
                <a:gd name="connsiteX4" fmla="*/ 1414925 w 2053280"/>
                <a:gd name="connsiteY4" fmla="*/ 1423551 h 2053280"/>
                <a:gd name="connsiteX5" fmla="*/ 1414925 w 2053280"/>
                <a:gd name="connsiteY5" fmla="*/ 0 h 2053280"/>
                <a:gd name="connsiteX0" fmla="*/ 1414925 w 2053280"/>
                <a:gd name="connsiteY0" fmla="*/ 1423551 h 2053280"/>
                <a:gd name="connsiteX1" fmla="*/ 2053280 w 2053280"/>
                <a:gd name="connsiteY1" fmla="*/ 0 h 2053280"/>
                <a:gd name="connsiteX2" fmla="*/ 2053280 w 2053280"/>
                <a:gd name="connsiteY2" fmla="*/ 2053280 h 2053280"/>
                <a:gd name="connsiteX3" fmla="*/ 0 w 2053280"/>
                <a:gd name="connsiteY3" fmla="*/ 2053280 h 2053280"/>
                <a:gd name="connsiteX4" fmla="*/ 1414925 w 2053280"/>
                <a:gd name="connsiteY4" fmla="*/ 1423551 h 2053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3280" h="2053280">
                  <a:moveTo>
                    <a:pt x="1414925" y="1423551"/>
                  </a:moveTo>
                  <a:lnTo>
                    <a:pt x="2053280" y="0"/>
                  </a:lnTo>
                  <a:lnTo>
                    <a:pt x="2053280" y="2053280"/>
                  </a:lnTo>
                  <a:lnTo>
                    <a:pt x="0" y="2053280"/>
                  </a:lnTo>
                  <a:lnTo>
                    <a:pt x="1414925" y="1423551"/>
                  </a:ln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B9222E6E-184B-6F90-8C84-24136F1A3FC2}"/>
                </a:ext>
              </a:extLst>
            </p:cNvPr>
            <p:cNvSpPr/>
            <p:nvPr/>
          </p:nvSpPr>
          <p:spPr bwMode="auto">
            <a:xfrm flipV="1">
              <a:off x="-1479443" y="1696495"/>
              <a:ext cx="2053280" cy="2053280"/>
            </a:xfrm>
            <a:custGeom>
              <a:avLst/>
              <a:gdLst>
                <a:gd name="connsiteX0" fmla="*/ 1414925 w 2053280"/>
                <a:gd name="connsiteY0" fmla="*/ 0 h 2053280"/>
                <a:gd name="connsiteX1" fmla="*/ 2053280 w 2053280"/>
                <a:gd name="connsiteY1" fmla="*/ 0 h 2053280"/>
                <a:gd name="connsiteX2" fmla="*/ 2053280 w 2053280"/>
                <a:gd name="connsiteY2" fmla="*/ 2053280 h 2053280"/>
                <a:gd name="connsiteX3" fmla="*/ 0 w 2053280"/>
                <a:gd name="connsiteY3" fmla="*/ 2053280 h 2053280"/>
                <a:gd name="connsiteX4" fmla="*/ 0 w 2053280"/>
                <a:gd name="connsiteY4" fmla="*/ 1423551 h 2053280"/>
                <a:gd name="connsiteX5" fmla="*/ 1414925 w 2053280"/>
                <a:gd name="connsiteY5" fmla="*/ 1423551 h 2053280"/>
                <a:gd name="connsiteX0" fmla="*/ 1414925 w 2053280"/>
                <a:gd name="connsiteY0" fmla="*/ 0 h 2053280"/>
                <a:gd name="connsiteX1" fmla="*/ 2053280 w 2053280"/>
                <a:gd name="connsiteY1" fmla="*/ 0 h 2053280"/>
                <a:gd name="connsiteX2" fmla="*/ 2053280 w 2053280"/>
                <a:gd name="connsiteY2" fmla="*/ 2053280 h 2053280"/>
                <a:gd name="connsiteX3" fmla="*/ 0 w 2053280"/>
                <a:gd name="connsiteY3" fmla="*/ 2053280 h 2053280"/>
                <a:gd name="connsiteX4" fmla="*/ 1414925 w 2053280"/>
                <a:gd name="connsiteY4" fmla="*/ 1423551 h 2053280"/>
                <a:gd name="connsiteX5" fmla="*/ 1414925 w 2053280"/>
                <a:gd name="connsiteY5" fmla="*/ 0 h 2053280"/>
                <a:gd name="connsiteX0" fmla="*/ 1414925 w 2053280"/>
                <a:gd name="connsiteY0" fmla="*/ 1423551 h 2053280"/>
                <a:gd name="connsiteX1" fmla="*/ 2053280 w 2053280"/>
                <a:gd name="connsiteY1" fmla="*/ 0 h 2053280"/>
                <a:gd name="connsiteX2" fmla="*/ 2053280 w 2053280"/>
                <a:gd name="connsiteY2" fmla="*/ 2053280 h 2053280"/>
                <a:gd name="connsiteX3" fmla="*/ 0 w 2053280"/>
                <a:gd name="connsiteY3" fmla="*/ 2053280 h 2053280"/>
                <a:gd name="connsiteX4" fmla="*/ 1414925 w 2053280"/>
                <a:gd name="connsiteY4" fmla="*/ 1423551 h 2053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3280" h="2053280">
                  <a:moveTo>
                    <a:pt x="1414925" y="1423551"/>
                  </a:moveTo>
                  <a:lnTo>
                    <a:pt x="2053280" y="0"/>
                  </a:lnTo>
                  <a:lnTo>
                    <a:pt x="2053280" y="2053280"/>
                  </a:lnTo>
                  <a:lnTo>
                    <a:pt x="0" y="2053280"/>
                  </a:lnTo>
                  <a:lnTo>
                    <a:pt x="1414925" y="1423551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D0C18314-2D14-F7F5-C546-033A7820F215}"/>
                </a:ext>
              </a:extLst>
            </p:cNvPr>
            <p:cNvSpPr/>
            <p:nvPr/>
          </p:nvSpPr>
          <p:spPr bwMode="auto">
            <a:xfrm flipH="1" flipV="1">
              <a:off x="685787" y="1696495"/>
              <a:ext cx="2053280" cy="2053280"/>
            </a:xfrm>
            <a:custGeom>
              <a:avLst/>
              <a:gdLst>
                <a:gd name="connsiteX0" fmla="*/ 1414925 w 2053280"/>
                <a:gd name="connsiteY0" fmla="*/ 0 h 2053280"/>
                <a:gd name="connsiteX1" fmla="*/ 2053280 w 2053280"/>
                <a:gd name="connsiteY1" fmla="*/ 0 h 2053280"/>
                <a:gd name="connsiteX2" fmla="*/ 2053280 w 2053280"/>
                <a:gd name="connsiteY2" fmla="*/ 2053280 h 2053280"/>
                <a:gd name="connsiteX3" fmla="*/ 0 w 2053280"/>
                <a:gd name="connsiteY3" fmla="*/ 2053280 h 2053280"/>
                <a:gd name="connsiteX4" fmla="*/ 0 w 2053280"/>
                <a:gd name="connsiteY4" fmla="*/ 1423551 h 2053280"/>
                <a:gd name="connsiteX5" fmla="*/ 1414925 w 2053280"/>
                <a:gd name="connsiteY5" fmla="*/ 1423551 h 2053280"/>
                <a:gd name="connsiteX0" fmla="*/ 1414925 w 2053280"/>
                <a:gd name="connsiteY0" fmla="*/ 0 h 2053280"/>
                <a:gd name="connsiteX1" fmla="*/ 2053280 w 2053280"/>
                <a:gd name="connsiteY1" fmla="*/ 0 h 2053280"/>
                <a:gd name="connsiteX2" fmla="*/ 2053280 w 2053280"/>
                <a:gd name="connsiteY2" fmla="*/ 2053280 h 2053280"/>
                <a:gd name="connsiteX3" fmla="*/ 0 w 2053280"/>
                <a:gd name="connsiteY3" fmla="*/ 2053280 h 2053280"/>
                <a:gd name="connsiteX4" fmla="*/ 1414925 w 2053280"/>
                <a:gd name="connsiteY4" fmla="*/ 1423551 h 2053280"/>
                <a:gd name="connsiteX5" fmla="*/ 1414925 w 2053280"/>
                <a:gd name="connsiteY5" fmla="*/ 0 h 2053280"/>
                <a:gd name="connsiteX0" fmla="*/ 1414925 w 2053280"/>
                <a:gd name="connsiteY0" fmla="*/ 1423551 h 2053280"/>
                <a:gd name="connsiteX1" fmla="*/ 2053280 w 2053280"/>
                <a:gd name="connsiteY1" fmla="*/ 0 h 2053280"/>
                <a:gd name="connsiteX2" fmla="*/ 2053280 w 2053280"/>
                <a:gd name="connsiteY2" fmla="*/ 2053280 h 2053280"/>
                <a:gd name="connsiteX3" fmla="*/ 0 w 2053280"/>
                <a:gd name="connsiteY3" fmla="*/ 2053280 h 2053280"/>
                <a:gd name="connsiteX4" fmla="*/ 1414925 w 2053280"/>
                <a:gd name="connsiteY4" fmla="*/ 1423551 h 2053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3280" h="2053280">
                  <a:moveTo>
                    <a:pt x="1414925" y="1423551"/>
                  </a:moveTo>
                  <a:lnTo>
                    <a:pt x="2053280" y="0"/>
                  </a:lnTo>
                  <a:lnTo>
                    <a:pt x="2053280" y="2053280"/>
                  </a:lnTo>
                  <a:lnTo>
                    <a:pt x="0" y="2053280"/>
                  </a:lnTo>
                  <a:lnTo>
                    <a:pt x="1414925" y="1423551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89" name="グループ化 188">
            <a:extLst>
              <a:ext uri="{FF2B5EF4-FFF2-40B4-BE49-F238E27FC236}">
                <a16:creationId xmlns:a16="http://schemas.microsoft.com/office/drawing/2014/main" id="{FAF1EBC7-C8A1-97D3-4DB8-B7F0DDE2F0C9}"/>
              </a:ext>
            </a:extLst>
          </p:cNvPr>
          <p:cNvGrpSpPr/>
          <p:nvPr/>
        </p:nvGrpSpPr>
        <p:grpSpPr>
          <a:xfrm>
            <a:off x="6888684" y="761710"/>
            <a:ext cx="2530797" cy="2464569"/>
            <a:chOff x="8389680" y="-57800"/>
            <a:chExt cx="3080595" cy="2999980"/>
          </a:xfrm>
        </p:grpSpPr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09902429-F4E8-62EC-4E5B-FA41CEED7E10}"/>
                </a:ext>
              </a:extLst>
            </p:cNvPr>
            <p:cNvSpPr/>
            <p:nvPr/>
          </p:nvSpPr>
          <p:spPr bwMode="auto">
            <a:xfrm rot="5400000">
              <a:off x="8410264" y="-78382"/>
              <a:ext cx="1435547" cy="1476713"/>
            </a:xfrm>
            <a:custGeom>
              <a:avLst/>
              <a:gdLst>
                <a:gd name="connsiteX0" fmla="*/ 0 w 1435547"/>
                <a:gd name="connsiteY0" fmla="*/ 1476713 h 1476713"/>
                <a:gd name="connsiteX1" fmla="*/ 0 w 1435547"/>
                <a:gd name="connsiteY1" fmla="*/ 235602 h 1476713"/>
                <a:gd name="connsiteX2" fmla="*/ 271461 w 1435547"/>
                <a:gd name="connsiteY2" fmla="*/ 507064 h 1476713"/>
                <a:gd name="connsiteX3" fmla="*/ 778525 w 1435547"/>
                <a:gd name="connsiteY3" fmla="*/ 0 h 1476713"/>
                <a:gd name="connsiteX4" fmla="*/ 1435547 w 1435547"/>
                <a:gd name="connsiteY4" fmla="*/ 0 h 1476713"/>
                <a:gd name="connsiteX5" fmla="*/ 1435547 w 1435547"/>
                <a:gd name="connsiteY5" fmla="*/ 739352 h 1476713"/>
                <a:gd name="connsiteX6" fmla="*/ 969648 w 1435547"/>
                <a:gd name="connsiteY6" fmla="*/ 1205250 h 1476713"/>
                <a:gd name="connsiteX7" fmla="*/ 1241110 w 1435547"/>
                <a:gd name="connsiteY7" fmla="*/ 1476712 h 1476713"/>
                <a:gd name="connsiteX8" fmla="*/ 0 w 1435547"/>
                <a:gd name="connsiteY8" fmla="*/ 1476713 h 1476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5547" h="1476713">
                  <a:moveTo>
                    <a:pt x="0" y="1476713"/>
                  </a:moveTo>
                  <a:lnTo>
                    <a:pt x="0" y="235602"/>
                  </a:lnTo>
                  <a:lnTo>
                    <a:pt x="271461" y="507064"/>
                  </a:lnTo>
                  <a:lnTo>
                    <a:pt x="778525" y="0"/>
                  </a:lnTo>
                  <a:lnTo>
                    <a:pt x="1435547" y="0"/>
                  </a:lnTo>
                  <a:lnTo>
                    <a:pt x="1435547" y="739352"/>
                  </a:lnTo>
                  <a:lnTo>
                    <a:pt x="969648" y="1205250"/>
                  </a:lnTo>
                  <a:lnTo>
                    <a:pt x="1241110" y="1476712"/>
                  </a:lnTo>
                  <a:lnTo>
                    <a:pt x="0" y="1476713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3EA8DF23-16C1-49A6-563E-8BB998707669}"/>
                </a:ext>
              </a:extLst>
            </p:cNvPr>
            <p:cNvSpPr/>
            <p:nvPr/>
          </p:nvSpPr>
          <p:spPr bwMode="auto">
            <a:xfrm rot="5400000">
              <a:off x="10014144" y="-78383"/>
              <a:ext cx="1435547" cy="1476714"/>
            </a:xfrm>
            <a:custGeom>
              <a:avLst/>
              <a:gdLst>
                <a:gd name="connsiteX0" fmla="*/ 0 w 1435547"/>
                <a:gd name="connsiteY0" fmla="*/ 1241111 h 1476714"/>
                <a:gd name="connsiteX1" fmla="*/ 0 w 1435547"/>
                <a:gd name="connsiteY1" fmla="*/ 0 h 1476714"/>
                <a:gd name="connsiteX2" fmla="*/ 1241110 w 1435547"/>
                <a:gd name="connsiteY2" fmla="*/ 1 h 1476714"/>
                <a:gd name="connsiteX3" fmla="*/ 969648 w 1435547"/>
                <a:gd name="connsiteY3" fmla="*/ 271462 h 1476714"/>
                <a:gd name="connsiteX4" fmla="*/ 1435547 w 1435547"/>
                <a:gd name="connsiteY4" fmla="*/ 737361 h 1476714"/>
                <a:gd name="connsiteX5" fmla="*/ 1435547 w 1435547"/>
                <a:gd name="connsiteY5" fmla="*/ 1476714 h 1476714"/>
                <a:gd name="connsiteX6" fmla="*/ 778527 w 1435547"/>
                <a:gd name="connsiteY6" fmla="*/ 1476714 h 1476714"/>
                <a:gd name="connsiteX7" fmla="*/ 271461 w 1435547"/>
                <a:gd name="connsiteY7" fmla="*/ 969649 h 1476714"/>
                <a:gd name="connsiteX8" fmla="*/ 0 w 1435547"/>
                <a:gd name="connsiteY8" fmla="*/ 1241111 h 1476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5547" h="1476714">
                  <a:moveTo>
                    <a:pt x="0" y="1241111"/>
                  </a:moveTo>
                  <a:lnTo>
                    <a:pt x="0" y="0"/>
                  </a:lnTo>
                  <a:lnTo>
                    <a:pt x="1241110" y="1"/>
                  </a:lnTo>
                  <a:lnTo>
                    <a:pt x="969648" y="271462"/>
                  </a:lnTo>
                  <a:lnTo>
                    <a:pt x="1435547" y="737361"/>
                  </a:lnTo>
                  <a:lnTo>
                    <a:pt x="1435547" y="1476714"/>
                  </a:lnTo>
                  <a:lnTo>
                    <a:pt x="778527" y="1476714"/>
                  </a:lnTo>
                  <a:lnTo>
                    <a:pt x="271461" y="969649"/>
                  </a:lnTo>
                  <a:lnTo>
                    <a:pt x="0" y="1241111"/>
                  </a:ln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5C4F4C15-0165-D76F-3FCC-09FE2460DE0E}"/>
                </a:ext>
              </a:extLst>
            </p:cNvPr>
            <p:cNvSpPr/>
            <p:nvPr/>
          </p:nvSpPr>
          <p:spPr bwMode="auto">
            <a:xfrm rot="5400000">
              <a:off x="8409404" y="1485190"/>
              <a:ext cx="1437266" cy="1476713"/>
            </a:xfrm>
            <a:custGeom>
              <a:avLst/>
              <a:gdLst>
                <a:gd name="connsiteX0" fmla="*/ 0 w 1437266"/>
                <a:gd name="connsiteY0" fmla="*/ 737634 h 1476713"/>
                <a:gd name="connsiteX1" fmla="*/ 0 w 1437266"/>
                <a:gd name="connsiteY1" fmla="*/ 0 h 1476713"/>
                <a:gd name="connsiteX2" fmla="*/ 658741 w 1437266"/>
                <a:gd name="connsiteY2" fmla="*/ 0 h 1476713"/>
                <a:gd name="connsiteX3" fmla="*/ 1165804 w 1437266"/>
                <a:gd name="connsiteY3" fmla="*/ 507064 h 1476713"/>
                <a:gd name="connsiteX4" fmla="*/ 1437266 w 1437266"/>
                <a:gd name="connsiteY4" fmla="*/ 235602 h 1476713"/>
                <a:gd name="connsiteX5" fmla="*/ 1437266 w 1437266"/>
                <a:gd name="connsiteY5" fmla="*/ 1476713 h 1476713"/>
                <a:gd name="connsiteX6" fmla="*/ 196155 w 1437266"/>
                <a:gd name="connsiteY6" fmla="*/ 1476712 h 1476713"/>
                <a:gd name="connsiteX7" fmla="*/ 467617 w 1437266"/>
                <a:gd name="connsiteY7" fmla="*/ 1205250 h 1476713"/>
                <a:gd name="connsiteX8" fmla="*/ 0 w 1437266"/>
                <a:gd name="connsiteY8" fmla="*/ 737634 h 1476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266" h="1476713">
                  <a:moveTo>
                    <a:pt x="0" y="737634"/>
                  </a:moveTo>
                  <a:lnTo>
                    <a:pt x="0" y="0"/>
                  </a:lnTo>
                  <a:lnTo>
                    <a:pt x="658741" y="0"/>
                  </a:lnTo>
                  <a:lnTo>
                    <a:pt x="1165804" y="507064"/>
                  </a:lnTo>
                  <a:lnTo>
                    <a:pt x="1437266" y="235602"/>
                  </a:lnTo>
                  <a:lnTo>
                    <a:pt x="1437266" y="1476713"/>
                  </a:lnTo>
                  <a:lnTo>
                    <a:pt x="196155" y="1476712"/>
                  </a:lnTo>
                  <a:lnTo>
                    <a:pt x="467617" y="1205250"/>
                  </a:lnTo>
                  <a:lnTo>
                    <a:pt x="0" y="737634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1FD83515-CD21-9F91-2BC9-3BFF16FD2359}"/>
                </a:ext>
              </a:extLst>
            </p:cNvPr>
            <p:cNvSpPr/>
            <p:nvPr/>
          </p:nvSpPr>
          <p:spPr bwMode="auto">
            <a:xfrm rot="5400000">
              <a:off x="10013284" y="1485189"/>
              <a:ext cx="1437266" cy="1476714"/>
            </a:xfrm>
            <a:custGeom>
              <a:avLst/>
              <a:gdLst>
                <a:gd name="connsiteX0" fmla="*/ 0 w 1437266"/>
                <a:gd name="connsiteY0" fmla="*/ 1476714 h 1476714"/>
                <a:gd name="connsiteX1" fmla="*/ 0 w 1437266"/>
                <a:gd name="connsiteY1" fmla="*/ 739079 h 1476714"/>
                <a:gd name="connsiteX2" fmla="*/ 467617 w 1437266"/>
                <a:gd name="connsiteY2" fmla="*/ 271462 h 1476714"/>
                <a:gd name="connsiteX3" fmla="*/ 196155 w 1437266"/>
                <a:gd name="connsiteY3" fmla="*/ 1 h 1476714"/>
                <a:gd name="connsiteX4" fmla="*/ 1437266 w 1437266"/>
                <a:gd name="connsiteY4" fmla="*/ 0 h 1476714"/>
                <a:gd name="connsiteX5" fmla="*/ 1437266 w 1437266"/>
                <a:gd name="connsiteY5" fmla="*/ 1241111 h 1476714"/>
                <a:gd name="connsiteX6" fmla="*/ 1165804 w 1437266"/>
                <a:gd name="connsiteY6" fmla="*/ 969649 h 1476714"/>
                <a:gd name="connsiteX7" fmla="*/ 658739 w 1437266"/>
                <a:gd name="connsiteY7" fmla="*/ 1476714 h 1476714"/>
                <a:gd name="connsiteX8" fmla="*/ 0 w 1437266"/>
                <a:gd name="connsiteY8" fmla="*/ 1476714 h 1476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266" h="1476714">
                  <a:moveTo>
                    <a:pt x="0" y="1476714"/>
                  </a:moveTo>
                  <a:lnTo>
                    <a:pt x="0" y="739079"/>
                  </a:lnTo>
                  <a:lnTo>
                    <a:pt x="467617" y="271462"/>
                  </a:lnTo>
                  <a:lnTo>
                    <a:pt x="196155" y="1"/>
                  </a:lnTo>
                  <a:lnTo>
                    <a:pt x="1437266" y="0"/>
                  </a:lnTo>
                  <a:lnTo>
                    <a:pt x="1437266" y="1241111"/>
                  </a:lnTo>
                  <a:lnTo>
                    <a:pt x="1165804" y="969649"/>
                  </a:lnTo>
                  <a:lnTo>
                    <a:pt x="658739" y="1476714"/>
                  </a:lnTo>
                  <a:lnTo>
                    <a:pt x="0" y="1476714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8B8B8502-5B5D-16EC-6963-8CB9E7B14DDA}"/>
              </a:ext>
            </a:extLst>
          </p:cNvPr>
          <p:cNvGrpSpPr/>
          <p:nvPr/>
        </p:nvGrpSpPr>
        <p:grpSpPr>
          <a:xfrm>
            <a:off x="741042" y="728605"/>
            <a:ext cx="2571502" cy="2541426"/>
            <a:chOff x="-2282554" y="1472365"/>
            <a:chExt cx="3702031" cy="3658733"/>
          </a:xfrm>
        </p:grpSpPr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F02874B4-9798-7B03-123A-9638EF2D1B87}"/>
                </a:ext>
              </a:extLst>
            </p:cNvPr>
            <p:cNvSpPr/>
            <p:nvPr/>
          </p:nvSpPr>
          <p:spPr bwMode="auto">
            <a:xfrm flipH="1">
              <a:off x="-2282554" y="1472365"/>
              <a:ext cx="1785587" cy="1783716"/>
            </a:xfrm>
            <a:custGeom>
              <a:avLst/>
              <a:gdLst>
                <a:gd name="connsiteX0" fmla="*/ 395286 w 1785587"/>
                <a:gd name="connsiteY0" fmla="*/ 0 h 1783716"/>
                <a:gd name="connsiteX1" fmla="*/ 0 w 1785587"/>
                <a:gd name="connsiteY1" fmla="*/ 775008 h 1783716"/>
                <a:gd name="connsiteX2" fmla="*/ 0 w 1785587"/>
                <a:gd name="connsiteY2" fmla="*/ 1783716 h 1783716"/>
                <a:gd name="connsiteX3" fmla="*/ 1014250 w 1785587"/>
                <a:gd name="connsiteY3" fmla="*/ 1783716 h 1783716"/>
                <a:gd name="connsiteX4" fmla="*/ 1785587 w 1785587"/>
                <a:gd name="connsiteY4" fmla="*/ 1390303 h 1783716"/>
                <a:gd name="connsiteX5" fmla="*/ 1596196 w 1785587"/>
                <a:gd name="connsiteY5" fmla="*/ 189392 h 1783716"/>
                <a:gd name="connsiteX6" fmla="*/ 395286 w 1785587"/>
                <a:gd name="connsiteY6" fmla="*/ 0 h 178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5587" h="1783716">
                  <a:moveTo>
                    <a:pt x="395286" y="0"/>
                  </a:moveTo>
                  <a:lnTo>
                    <a:pt x="0" y="775008"/>
                  </a:lnTo>
                  <a:lnTo>
                    <a:pt x="0" y="1783716"/>
                  </a:lnTo>
                  <a:lnTo>
                    <a:pt x="1014250" y="1783716"/>
                  </a:lnTo>
                  <a:lnTo>
                    <a:pt x="1785587" y="1390303"/>
                  </a:lnTo>
                  <a:lnTo>
                    <a:pt x="1596196" y="189392"/>
                  </a:lnTo>
                  <a:lnTo>
                    <a:pt x="395286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F53AA9D0-E17B-D2BB-9929-58DA92B5FCDA}"/>
                </a:ext>
              </a:extLst>
            </p:cNvPr>
            <p:cNvSpPr/>
            <p:nvPr/>
          </p:nvSpPr>
          <p:spPr bwMode="auto">
            <a:xfrm flipH="1">
              <a:off x="-369801" y="1472365"/>
              <a:ext cx="1789278" cy="1783716"/>
            </a:xfrm>
            <a:custGeom>
              <a:avLst/>
              <a:gdLst>
                <a:gd name="connsiteX0" fmla="*/ 1390301 w 1789278"/>
                <a:gd name="connsiteY0" fmla="*/ 0 h 1783716"/>
                <a:gd name="connsiteX1" fmla="*/ 189391 w 1789278"/>
                <a:gd name="connsiteY1" fmla="*/ 189391 h 1783716"/>
                <a:gd name="connsiteX2" fmla="*/ 0 w 1789278"/>
                <a:gd name="connsiteY2" fmla="*/ 1390301 h 1783716"/>
                <a:gd name="connsiteX3" fmla="*/ 771340 w 1789278"/>
                <a:gd name="connsiteY3" fmla="*/ 1783716 h 1783716"/>
                <a:gd name="connsiteX4" fmla="*/ 1789278 w 1789278"/>
                <a:gd name="connsiteY4" fmla="*/ 1783716 h 1783716"/>
                <a:gd name="connsiteX5" fmla="*/ 1789278 w 1789278"/>
                <a:gd name="connsiteY5" fmla="*/ 782247 h 1783716"/>
                <a:gd name="connsiteX6" fmla="*/ 1390301 w 1789278"/>
                <a:gd name="connsiteY6" fmla="*/ 0 h 178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9278" h="1783716">
                  <a:moveTo>
                    <a:pt x="1390301" y="0"/>
                  </a:moveTo>
                  <a:lnTo>
                    <a:pt x="189391" y="189391"/>
                  </a:lnTo>
                  <a:lnTo>
                    <a:pt x="0" y="1390301"/>
                  </a:lnTo>
                  <a:lnTo>
                    <a:pt x="771340" y="1783716"/>
                  </a:lnTo>
                  <a:lnTo>
                    <a:pt x="1789278" y="1783716"/>
                  </a:lnTo>
                  <a:lnTo>
                    <a:pt x="1789278" y="782247"/>
                  </a:lnTo>
                  <a:lnTo>
                    <a:pt x="1390301" y="0"/>
                  </a:ln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35A96EA7-EA8F-8447-C6AE-9A279848517C}"/>
                </a:ext>
              </a:extLst>
            </p:cNvPr>
            <p:cNvSpPr/>
            <p:nvPr/>
          </p:nvSpPr>
          <p:spPr bwMode="auto">
            <a:xfrm flipH="1">
              <a:off x="-2282554" y="3383247"/>
              <a:ext cx="1785587" cy="1747851"/>
            </a:xfrm>
            <a:custGeom>
              <a:avLst/>
              <a:gdLst>
                <a:gd name="connsiteX0" fmla="*/ 1084566 w 1785587"/>
                <a:gd name="connsiteY0" fmla="*/ 0 h 1747851"/>
                <a:gd name="connsiteX1" fmla="*/ 0 w 1785587"/>
                <a:gd name="connsiteY1" fmla="*/ 0 h 1747851"/>
                <a:gd name="connsiteX2" fmla="*/ 0 w 1785587"/>
                <a:gd name="connsiteY2" fmla="*/ 972843 h 1747851"/>
                <a:gd name="connsiteX3" fmla="*/ 395286 w 1785587"/>
                <a:gd name="connsiteY3" fmla="*/ 1747851 h 1747851"/>
                <a:gd name="connsiteX4" fmla="*/ 1596196 w 1785587"/>
                <a:gd name="connsiteY4" fmla="*/ 1558459 h 1747851"/>
                <a:gd name="connsiteX5" fmla="*/ 1785587 w 1785587"/>
                <a:gd name="connsiteY5" fmla="*/ 357549 h 1747851"/>
                <a:gd name="connsiteX6" fmla="*/ 1084566 w 1785587"/>
                <a:gd name="connsiteY6" fmla="*/ 0 h 1747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5587" h="1747851">
                  <a:moveTo>
                    <a:pt x="1084566" y="0"/>
                  </a:moveTo>
                  <a:lnTo>
                    <a:pt x="0" y="0"/>
                  </a:lnTo>
                  <a:lnTo>
                    <a:pt x="0" y="972843"/>
                  </a:lnTo>
                  <a:lnTo>
                    <a:pt x="395286" y="1747851"/>
                  </a:lnTo>
                  <a:lnTo>
                    <a:pt x="1596196" y="1558459"/>
                  </a:lnTo>
                  <a:lnTo>
                    <a:pt x="1785587" y="357549"/>
                  </a:lnTo>
                  <a:lnTo>
                    <a:pt x="1084566" y="0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4D055EA6-0FD2-DD18-37C1-4344637637CC}"/>
                </a:ext>
              </a:extLst>
            </p:cNvPr>
            <p:cNvSpPr/>
            <p:nvPr/>
          </p:nvSpPr>
          <p:spPr bwMode="auto">
            <a:xfrm flipH="1">
              <a:off x="-369801" y="3383247"/>
              <a:ext cx="1789278" cy="1747847"/>
            </a:xfrm>
            <a:custGeom>
              <a:avLst/>
              <a:gdLst>
                <a:gd name="connsiteX0" fmla="*/ 1789278 w 1789278"/>
                <a:gd name="connsiteY0" fmla="*/ 0 h 1747847"/>
                <a:gd name="connsiteX1" fmla="*/ 701017 w 1789278"/>
                <a:gd name="connsiteY1" fmla="*/ 0 h 1747847"/>
                <a:gd name="connsiteX2" fmla="*/ 0 w 1789278"/>
                <a:gd name="connsiteY2" fmla="*/ 357547 h 1747847"/>
                <a:gd name="connsiteX3" fmla="*/ 189391 w 1789278"/>
                <a:gd name="connsiteY3" fmla="*/ 1558456 h 1747847"/>
                <a:gd name="connsiteX4" fmla="*/ 1390301 w 1789278"/>
                <a:gd name="connsiteY4" fmla="*/ 1747847 h 1747847"/>
                <a:gd name="connsiteX5" fmla="*/ 1789278 w 1789278"/>
                <a:gd name="connsiteY5" fmla="*/ 965601 h 1747847"/>
                <a:gd name="connsiteX6" fmla="*/ 1789278 w 1789278"/>
                <a:gd name="connsiteY6" fmla="*/ 0 h 1747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9278" h="1747847">
                  <a:moveTo>
                    <a:pt x="1789278" y="0"/>
                  </a:moveTo>
                  <a:lnTo>
                    <a:pt x="701017" y="0"/>
                  </a:lnTo>
                  <a:lnTo>
                    <a:pt x="0" y="357547"/>
                  </a:lnTo>
                  <a:lnTo>
                    <a:pt x="189391" y="1558456"/>
                  </a:lnTo>
                  <a:lnTo>
                    <a:pt x="1390301" y="1747847"/>
                  </a:lnTo>
                  <a:lnTo>
                    <a:pt x="1789278" y="965601"/>
                  </a:lnTo>
                  <a:lnTo>
                    <a:pt x="1789278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99" name="グループ化 198">
            <a:extLst>
              <a:ext uri="{FF2B5EF4-FFF2-40B4-BE49-F238E27FC236}">
                <a16:creationId xmlns:a16="http://schemas.microsoft.com/office/drawing/2014/main" id="{E1CF7AD9-3EA2-6D7F-89A5-655F363D0FAA}"/>
              </a:ext>
            </a:extLst>
          </p:cNvPr>
          <p:cNvGrpSpPr/>
          <p:nvPr/>
        </p:nvGrpSpPr>
        <p:grpSpPr>
          <a:xfrm>
            <a:off x="6988243" y="3861049"/>
            <a:ext cx="2425261" cy="2475501"/>
            <a:chOff x="3579291" y="3797302"/>
            <a:chExt cx="4802710" cy="4902199"/>
          </a:xfrm>
        </p:grpSpPr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892208C0-50CA-79A4-436F-68EE64265D1E}"/>
                </a:ext>
              </a:extLst>
            </p:cNvPr>
            <p:cNvSpPr/>
            <p:nvPr/>
          </p:nvSpPr>
          <p:spPr bwMode="auto">
            <a:xfrm>
              <a:off x="3579291" y="3797302"/>
              <a:ext cx="2338910" cy="2387599"/>
            </a:xfrm>
            <a:custGeom>
              <a:avLst/>
              <a:gdLst>
                <a:gd name="connsiteX0" fmla="*/ 1661268 w 2338910"/>
                <a:gd name="connsiteY0" fmla="*/ 0 h 2387599"/>
                <a:gd name="connsiteX1" fmla="*/ 1808906 w 2338910"/>
                <a:gd name="connsiteY1" fmla="*/ 162323 h 2387599"/>
                <a:gd name="connsiteX2" fmla="*/ 1985365 w 2338910"/>
                <a:gd name="connsiteY2" fmla="*/ 31913 h 2387599"/>
                <a:gd name="connsiteX3" fmla="*/ 2098489 w 2338910"/>
                <a:gd name="connsiteY3" fmla="*/ 219920 h 2387599"/>
                <a:gd name="connsiteX4" fmla="*/ 2297002 w 2338910"/>
                <a:gd name="connsiteY4" fmla="*/ 126456 h 2387599"/>
                <a:gd name="connsiteX5" fmla="*/ 2338910 w 2338910"/>
                <a:gd name="connsiteY5" fmla="*/ 242921 h 2387599"/>
                <a:gd name="connsiteX6" fmla="*/ 2338910 w 2338910"/>
                <a:gd name="connsiteY6" fmla="*/ 2387599 h 2387599"/>
                <a:gd name="connsiteX7" fmla="*/ 328861 w 2338910"/>
                <a:gd name="connsiteY7" fmla="*/ 2387599 h 2387599"/>
                <a:gd name="connsiteX8" fmla="*/ 332915 w 2338910"/>
                <a:gd name="connsiteY8" fmla="*/ 2371292 h 2387599"/>
                <a:gd name="connsiteX9" fmla="*/ 126456 w 2338910"/>
                <a:gd name="connsiteY9" fmla="*/ 2297001 h 2387599"/>
                <a:gd name="connsiteX10" fmla="*/ 219920 w 2338910"/>
                <a:gd name="connsiteY10" fmla="*/ 2098488 h 2387599"/>
                <a:gd name="connsiteX11" fmla="*/ 31913 w 2338910"/>
                <a:gd name="connsiteY11" fmla="*/ 1985364 h 2387599"/>
                <a:gd name="connsiteX12" fmla="*/ 162323 w 2338910"/>
                <a:gd name="connsiteY12" fmla="*/ 1808905 h 2387599"/>
                <a:gd name="connsiteX13" fmla="*/ 0 w 2338910"/>
                <a:gd name="connsiteY13" fmla="*/ 1661267 h 2387599"/>
                <a:gd name="connsiteX14" fmla="*/ 162323 w 2338910"/>
                <a:gd name="connsiteY14" fmla="*/ 1513629 h 2387599"/>
                <a:gd name="connsiteX15" fmla="*/ 31913 w 2338910"/>
                <a:gd name="connsiteY15" fmla="*/ 1337170 h 2387599"/>
                <a:gd name="connsiteX16" fmla="*/ 219920 w 2338910"/>
                <a:gd name="connsiteY16" fmla="*/ 1224046 h 2387599"/>
                <a:gd name="connsiteX17" fmla="*/ 126456 w 2338910"/>
                <a:gd name="connsiteY17" fmla="*/ 1025533 h 2387599"/>
                <a:gd name="connsiteX18" fmla="*/ 332915 w 2338910"/>
                <a:gd name="connsiteY18" fmla="*/ 951242 h 2387599"/>
                <a:gd name="connsiteX19" fmla="*/ 279973 w 2338910"/>
                <a:gd name="connsiteY19" fmla="*/ 738317 h 2387599"/>
                <a:gd name="connsiteX20" fmla="*/ 496956 w 2338910"/>
                <a:gd name="connsiteY20" fmla="*/ 705746 h 2387599"/>
                <a:gd name="connsiteX21" fmla="*/ 486574 w 2338910"/>
                <a:gd name="connsiteY21" fmla="*/ 486574 h 2387599"/>
                <a:gd name="connsiteX22" fmla="*/ 705746 w 2338910"/>
                <a:gd name="connsiteY22" fmla="*/ 496956 h 2387599"/>
                <a:gd name="connsiteX23" fmla="*/ 738317 w 2338910"/>
                <a:gd name="connsiteY23" fmla="*/ 279973 h 2387599"/>
                <a:gd name="connsiteX24" fmla="*/ 951243 w 2338910"/>
                <a:gd name="connsiteY24" fmla="*/ 332915 h 2387599"/>
                <a:gd name="connsiteX25" fmla="*/ 1025534 w 2338910"/>
                <a:gd name="connsiteY25" fmla="*/ 126456 h 2387599"/>
                <a:gd name="connsiteX26" fmla="*/ 1224047 w 2338910"/>
                <a:gd name="connsiteY26" fmla="*/ 219920 h 2387599"/>
                <a:gd name="connsiteX27" fmla="*/ 1337171 w 2338910"/>
                <a:gd name="connsiteY27" fmla="*/ 31913 h 2387599"/>
                <a:gd name="connsiteX28" fmla="*/ 1513630 w 2338910"/>
                <a:gd name="connsiteY28" fmla="*/ 162323 h 2387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338910" h="2387599">
                  <a:moveTo>
                    <a:pt x="1661268" y="0"/>
                  </a:moveTo>
                  <a:lnTo>
                    <a:pt x="1808906" y="162323"/>
                  </a:lnTo>
                  <a:lnTo>
                    <a:pt x="1985365" y="31913"/>
                  </a:lnTo>
                  <a:lnTo>
                    <a:pt x="2098489" y="219920"/>
                  </a:lnTo>
                  <a:lnTo>
                    <a:pt x="2297002" y="126456"/>
                  </a:lnTo>
                  <a:lnTo>
                    <a:pt x="2338910" y="242921"/>
                  </a:lnTo>
                  <a:lnTo>
                    <a:pt x="2338910" y="2387599"/>
                  </a:lnTo>
                  <a:lnTo>
                    <a:pt x="328861" y="2387599"/>
                  </a:lnTo>
                  <a:lnTo>
                    <a:pt x="332915" y="2371292"/>
                  </a:lnTo>
                  <a:lnTo>
                    <a:pt x="126456" y="2297001"/>
                  </a:lnTo>
                  <a:lnTo>
                    <a:pt x="219920" y="2098488"/>
                  </a:lnTo>
                  <a:lnTo>
                    <a:pt x="31913" y="1985364"/>
                  </a:lnTo>
                  <a:lnTo>
                    <a:pt x="162323" y="1808905"/>
                  </a:lnTo>
                  <a:lnTo>
                    <a:pt x="0" y="1661267"/>
                  </a:lnTo>
                  <a:lnTo>
                    <a:pt x="162323" y="1513629"/>
                  </a:lnTo>
                  <a:lnTo>
                    <a:pt x="31913" y="1337170"/>
                  </a:lnTo>
                  <a:lnTo>
                    <a:pt x="219920" y="1224046"/>
                  </a:lnTo>
                  <a:lnTo>
                    <a:pt x="126456" y="1025533"/>
                  </a:lnTo>
                  <a:lnTo>
                    <a:pt x="332915" y="951242"/>
                  </a:lnTo>
                  <a:lnTo>
                    <a:pt x="279973" y="738317"/>
                  </a:lnTo>
                  <a:lnTo>
                    <a:pt x="496956" y="705746"/>
                  </a:lnTo>
                  <a:lnTo>
                    <a:pt x="486574" y="486574"/>
                  </a:lnTo>
                  <a:lnTo>
                    <a:pt x="705746" y="496956"/>
                  </a:lnTo>
                  <a:lnTo>
                    <a:pt x="738317" y="279973"/>
                  </a:lnTo>
                  <a:lnTo>
                    <a:pt x="951243" y="332915"/>
                  </a:lnTo>
                  <a:lnTo>
                    <a:pt x="1025534" y="126456"/>
                  </a:lnTo>
                  <a:lnTo>
                    <a:pt x="1224047" y="219920"/>
                  </a:lnTo>
                  <a:lnTo>
                    <a:pt x="1337171" y="31913"/>
                  </a:lnTo>
                  <a:lnTo>
                    <a:pt x="1513630" y="162323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62A7F1C1-28CD-F6EF-D7E7-D1135337FD04}"/>
                </a:ext>
              </a:extLst>
            </p:cNvPr>
            <p:cNvSpPr/>
            <p:nvPr/>
          </p:nvSpPr>
          <p:spPr bwMode="auto">
            <a:xfrm flipH="1">
              <a:off x="6043091" y="3797302"/>
              <a:ext cx="2338910" cy="2387599"/>
            </a:xfrm>
            <a:custGeom>
              <a:avLst/>
              <a:gdLst>
                <a:gd name="connsiteX0" fmla="*/ 1661268 w 2338910"/>
                <a:gd name="connsiteY0" fmla="*/ 0 h 2387599"/>
                <a:gd name="connsiteX1" fmla="*/ 1808906 w 2338910"/>
                <a:gd name="connsiteY1" fmla="*/ 162323 h 2387599"/>
                <a:gd name="connsiteX2" fmla="*/ 1985365 w 2338910"/>
                <a:gd name="connsiteY2" fmla="*/ 31913 h 2387599"/>
                <a:gd name="connsiteX3" fmla="*/ 2098489 w 2338910"/>
                <a:gd name="connsiteY3" fmla="*/ 219920 h 2387599"/>
                <a:gd name="connsiteX4" fmla="*/ 2297002 w 2338910"/>
                <a:gd name="connsiteY4" fmla="*/ 126456 h 2387599"/>
                <a:gd name="connsiteX5" fmla="*/ 2338910 w 2338910"/>
                <a:gd name="connsiteY5" fmla="*/ 242921 h 2387599"/>
                <a:gd name="connsiteX6" fmla="*/ 2338910 w 2338910"/>
                <a:gd name="connsiteY6" fmla="*/ 2387599 h 2387599"/>
                <a:gd name="connsiteX7" fmla="*/ 328861 w 2338910"/>
                <a:gd name="connsiteY7" fmla="*/ 2387599 h 2387599"/>
                <a:gd name="connsiteX8" fmla="*/ 332915 w 2338910"/>
                <a:gd name="connsiteY8" fmla="*/ 2371292 h 2387599"/>
                <a:gd name="connsiteX9" fmla="*/ 126456 w 2338910"/>
                <a:gd name="connsiteY9" fmla="*/ 2297001 h 2387599"/>
                <a:gd name="connsiteX10" fmla="*/ 219920 w 2338910"/>
                <a:gd name="connsiteY10" fmla="*/ 2098488 h 2387599"/>
                <a:gd name="connsiteX11" fmla="*/ 31913 w 2338910"/>
                <a:gd name="connsiteY11" fmla="*/ 1985364 h 2387599"/>
                <a:gd name="connsiteX12" fmla="*/ 162323 w 2338910"/>
                <a:gd name="connsiteY12" fmla="*/ 1808905 h 2387599"/>
                <a:gd name="connsiteX13" fmla="*/ 0 w 2338910"/>
                <a:gd name="connsiteY13" fmla="*/ 1661267 h 2387599"/>
                <a:gd name="connsiteX14" fmla="*/ 162323 w 2338910"/>
                <a:gd name="connsiteY14" fmla="*/ 1513629 h 2387599"/>
                <a:gd name="connsiteX15" fmla="*/ 31913 w 2338910"/>
                <a:gd name="connsiteY15" fmla="*/ 1337170 h 2387599"/>
                <a:gd name="connsiteX16" fmla="*/ 219920 w 2338910"/>
                <a:gd name="connsiteY16" fmla="*/ 1224046 h 2387599"/>
                <a:gd name="connsiteX17" fmla="*/ 126456 w 2338910"/>
                <a:gd name="connsiteY17" fmla="*/ 1025533 h 2387599"/>
                <a:gd name="connsiteX18" fmla="*/ 332915 w 2338910"/>
                <a:gd name="connsiteY18" fmla="*/ 951242 h 2387599"/>
                <a:gd name="connsiteX19" fmla="*/ 279973 w 2338910"/>
                <a:gd name="connsiteY19" fmla="*/ 738317 h 2387599"/>
                <a:gd name="connsiteX20" fmla="*/ 496956 w 2338910"/>
                <a:gd name="connsiteY20" fmla="*/ 705746 h 2387599"/>
                <a:gd name="connsiteX21" fmla="*/ 486574 w 2338910"/>
                <a:gd name="connsiteY21" fmla="*/ 486574 h 2387599"/>
                <a:gd name="connsiteX22" fmla="*/ 705746 w 2338910"/>
                <a:gd name="connsiteY22" fmla="*/ 496956 h 2387599"/>
                <a:gd name="connsiteX23" fmla="*/ 738317 w 2338910"/>
                <a:gd name="connsiteY23" fmla="*/ 279973 h 2387599"/>
                <a:gd name="connsiteX24" fmla="*/ 951243 w 2338910"/>
                <a:gd name="connsiteY24" fmla="*/ 332915 h 2387599"/>
                <a:gd name="connsiteX25" fmla="*/ 1025534 w 2338910"/>
                <a:gd name="connsiteY25" fmla="*/ 126456 h 2387599"/>
                <a:gd name="connsiteX26" fmla="*/ 1224047 w 2338910"/>
                <a:gd name="connsiteY26" fmla="*/ 219920 h 2387599"/>
                <a:gd name="connsiteX27" fmla="*/ 1337171 w 2338910"/>
                <a:gd name="connsiteY27" fmla="*/ 31913 h 2387599"/>
                <a:gd name="connsiteX28" fmla="*/ 1513630 w 2338910"/>
                <a:gd name="connsiteY28" fmla="*/ 162323 h 2387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338910" h="2387599">
                  <a:moveTo>
                    <a:pt x="1661268" y="0"/>
                  </a:moveTo>
                  <a:lnTo>
                    <a:pt x="1808906" y="162323"/>
                  </a:lnTo>
                  <a:lnTo>
                    <a:pt x="1985365" y="31913"/>
                  </a:lnTo>
                  <a:lnTo>
                    <a:pt x="2098489" y="219920"/>
                  </a:lnTo>
                  <a:lnTo>
                    <a:pt x="2297002" y="126456"/>
                  </a:lnTo>
                  <a:lnTo>
                    <a:pt x="2338910" y="242921"/>
                  </a:lnTo>
                  <a:lnTo>
                    <a:pt x="2338910" y="2387599"/>
                  </a:lnTo>
                  <a:lnTo>
                    <a:pt x="328861" y="2387599"/>
                  </a:lnTo>
                  <a:lnTo>
                    <a:pt x="332915" y="2371292"/>
                  </a:lnTo>
                  <a:lnTo>
                    <a:pt x="126456" y="2297001"/>
                  </a:lnTo>
                  <a:lnTo>
                    <a:pt x="219920" y="2098488"/>
                  </a:lnTo>
                  <a:lnTo>
                    <a:pt x="31913" y="1985364"/>
                  </a:lnTo>
                  <a:lnTo>
                    <a:pt x="162323" y="1808905"/>
                  </a:lnTo>
                  <a:lnTo>
                    <a:pt x="0" y="1661267"/>
                  </a:lnTo>
                  <a:lnTo>
                    <a:pt x="162323" y="1513629"/>
                  </a:lnTo>
                  <a:lnTo>
                    <a:pt x="31913" y="1337170"/>
                  </a:lnTo>
                  <a:lnTo>
                    <a:pt x="219920" y="1224046"/>
                  </a:lnTo>
                  <a:lnTo>
                    <a:pt x="126456" y="1025533"/>
                  </a:lnTo>
                  <a:lnTo>
                    <a:pt x="332915" y="951242"/>
                  </a:lnTo>
                  <a:lnTo>
                    <a:pt x="279973" y="738317"/>
                  </a:lnTo>
                  <a:lnTo>
                    <a:pt x="496956" y="705746"/>
                  </a:lnTo>
                  <a:lnTo>
                    <a:pt x="486574" y="486574"/>
                  </a:lnTo>
                  <a:lnTo>
                    <a:pt x="705746" y="496956"/>
                  </a:lnTo>
                  <a:lnTo>
                    <a:pt x="738317" y="279973"/>
                  </a:lnTo>
                  <a:lnTo>
                    <a:pt x="951243" y="332915"/>
                  </a:lnTo>
                  <a:lnTo>
                    <a:pt x="1025534" y="126456"/>
                  </a:lnTo>
                  <a:lnTo>
                    <a:pt x="1224047" y="219920"/>
                  </a:lnTo>
                  <a:lnTo>
                    <a:pt x="1337171" y="31913"/>
                  </a:lnTo>
                  <a:lnTo>
                    <a:pt x="1513630" y="162323"/>
                  </a:ln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0A493963-02C6-5FED-0C03-8970F855C3C1}"/>
                </a:ext>
              </a:extLst>
            </p:cNvPr>
            <p:cNvSpPr/>
            <p:nvPr/>
          </p:nvSpPr>
          <p:spPr bwMode="auto">
            <a:xfrm flipV="1">
              <a:off x="3579291" y="6311902"/>
              <a:ext cx="2338910" cy="2387599"/>
            </a:xfrm>
            <a:custGeom>
              <a:avLst/>
              <a:gdLst>
                <a:gd name="connsiteX0" fmla="*/ 1661268 w 2338910"/>
                <a:gd name="connsiteY0" fmla="*/ 0 h 2387599"/>
                <a:gd name="connsiteX1" fmla="*/ 1808906 w 2338910"/>
                <a:gd name="connsiteY1" fmla="*/ 162323 h 2387599"/>
                <a:gd name="connsiteX2" fmla="*/ 1985365 w 2338910"/>
                <a:gd name="connsiteY2" fmla="*/ 31913 h 2387599"/>
                <a:gd name="connsiteX3" fmla="*/ 2098489 w 2338910"/>
                <a:gd name="connsiteY3" fmla="*/ 219920 h 2387599"/>
                <a:gd name="connsiteX4" fmla="*/ 2297002 w 2338910"/>
                <a:gd name="connsiteY4" fmla="*/ 126456 h 2387599"/>
                <a:gd name="connsiteX5" fmla="*/ 2338910 w 2338910"/>
                <a:gd name="connsiteY5" fmla="*/ 242921 h 2387599"/>
                <a:gd name="connsiteX6" fmla="*/ 2338910 w 2338910"/>
                <a:gd name="connsiteY6" fmla="*/ 2387599 h 2387599"/>
                <a:gd name="connsiteX7" fmla="*/ 328861 w 2338910"/>
                <a:gd name="connsiteY7" fmla="*/ 2387599 h 2387599"/>
                <a:gd name="connsiteX8" fmla="*/ 332915 w 2338910"/>
                <a:gd name="connsiteY8" fmla="*/ 2371292 h 2387599"/>
                <a:gd name="connsiteX9" fmla="*/ 126456 w 2338910"/>
                <a:gd name="connsiteY9" fmla="*/ 2297001 h 2387599"/>
                <a:gd name="connsiteX10" fmla="*/ 219920 w 2338910"/>
                <a:gd name="connsiteY10" fmla="*/ 2098488 h 2387599"/>
                <a:gd name="connsiteX11" fmla="*/ 31913 w 2338910"/>
                <a:gd name="connsiteY11" fmla="*/ 1985364 h 2387599"/>
                <a:gd name="connsiteX12" fmla="*/ 162323 w 2338910"/>
                <a:gd name="connsiteY12" fmla="*/ 1808905 h 2387599"/>
                <a:gd name="connsiteX13" fmla="*/ 0 w 2338910"/>
                <a:gd name="connsiteY13" fmla="*/ 1661267 h 2387599"/>
                <a:gd name="connsiteX14" fmla="*/ 162323 w 2338910"/>
                <a:gd name="connsiteY14" fmla="*/ 1513629 h 2387599"/>
                <a:gd name="connsiteX15" fmla="*/ 31913 w 2338910"/>
                <a:gd name="connsiteY15" fmla="*/ 1337170 h 2387599"/>
                <a:gd name="connsiteX16" fmla="*/ 219920 w 2338910"/>
                <a:gd name="connsiteY16" fmla="*/ 1224046 h 2387599"/>
                <a:gd name="connsiteX17" fmla="*/ 126456 w 2338910"/>
                <a:gd name="connsiteY17" fmla="*/ 1025533 h 2387599"/>
                <a:gd name="connsiteX18" fmla="*/ 332915 w 2338910"/>
                <a:gd name="connsiteY18" fmla="*/ 951242 h 2387599"/>
                <a:gd name="connsiteX19" fmla="*/ 279973 w 2338910"/>
                <a:gd name="connsiteY19" fmla="*/ 738317 h 2387599"/>
                <a:gd name="connsiteX20" fmla="*/ 496956 w 2338910"/>
                <a:gd name="connsiteY20" fmla="*/ 705746 h 2387599"/>
                <a:gd name="connsiteX21" fmla="*/ 486574 w 2338910"/>
                <a:gd name="connsiteY21" fmla="*/ 486574 h 2387599"/>
                <a:gd name="connsiteX22" fmla="*/ 705746 w 2338910"/>
                <a:gd name="connsiteY22" fmla="*/ 496956 h 2387599"/>
                <a:gd name="connsiteX23" fmla="*/ 738317 w 2338910"/>
                <a:gd name="connsiteY23" fmla="*/ 279973 h 2387599"/>
                <a:gd name="connsiteX24" fmla="*/ 951243 w 2338910"/>
                <a:gd name="connsiteY24" fmla="*/ 332915 h 2387599"/>
                <a:gd name="connsiteX25" fmla="*/ 1025534 w 2338910"/>
                <a:gd name="connsiteY25" fmla="*/ 126456 h 2387599"/>
                <a:gd name="connsiteX26" fmla="*/ 1224047 w 2338910"/>
                <a:gd name="connsiteY26" fmla="*/ 219920 h 2387599"/>
                <a:gd name="connsiteX27" fmla="*/ 1337171 w 2338910"/>
                <a:gd name="connsiteY27" fmla="*/ 31913 h 2387599"/>
                <a:gd name="connsiteX28" fmla="*/ 1513630 w 2338910"/>
                <a:gd name="connsiteY28" fmla="*/ 162323 h 2387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338910" h="2387599">
                  <a:moveTo>
                    <a:pt x="1661268" y="0"/>
                  </a:moveTo>
                  <a:lnTo>
                    <a:pt x="1808906" y="162323"/>
                  </a:lnTo>
                  <a:lnTo>
                    <a:pt x="1985365" y="31913"/>
                  </a:lnTo>
                  <a:lnTo>
                    <a:pt x="2098489" y="219920"/>
                  </a:lnTo>
                  <a:lnTo>
                    <a:pt x="2297002" y="126456"/>
                  </a:lnTo>
                  <a:lnTo>
                    <a:pt x="2338910" y="242921"/>
                  </a:lnTo>
                  <a:lnTo>
                    <a:pt x="2338910" y="2387599"/>
                  </a:lnTo>
                  <a:lnTo>
                    <a:pt x="328861" y="2387599"/>
                  </a:lnTo>
                  <a:lnTo>
                    <a:pt x="332915" y="2371292"/>
                  </a:lnTo>
                  <a:lnTo>
                    <a:pt x="126456" y="2297001"/>
                  </a:lnTo>
                  <a:lnTo>
                    <a:pt x="219920" y="2098488"/>
                  </a:lnTo>
                  <a:lnTo>
                    <a:pt x="31913" y="1985364"/>
                  </a:lnTo>
                  <a:lnTo>
                    <a:pt x="162323" y="1808905"/>
                  </a:lnTo>
                  <a:lnTo>
                    <a:pt x="0" y="1661267"/>
                  </a:lnTo>
                  <a:lnTo>
                    <a:pt x="162323" y="1513629"/>
                  </a:lnTo>
                  <a:lnTo>
                    <a:pt x="31913" y="1337170"/>
                  </a:lnTo>
                  <a:lnTo>
                    <a:pt x="219920" y="1224046"/>
                  </a:lnTo>
                  <a:lnTo>
                    <a:pt x="126456" y="1025533"/>
                  </a:lnTo>
                  <a:lnTo>
                    <a:pt x="332915" y="951242"/>
                  </a:lnTo>
                  <a:lnTo>
                    <a:pt x="279973" y="738317"/>
                  </a:lnTo>
                  <a:lnTo>
                    <a:pt x="496956" y="705746"/>
                  </a:lnTo>
                  <a:lnTo>
                    <a:pt x="486574" y="486574"/>
                  </a:lnTo>
                  <a:lnTo>
                    <a:pt x="705746" y="496956"/>
                  </a:lnTo>
                  <a:lnTo>
                    <a:pt x="738317" y="279973"/>
                  </a:lnTo>
                  <a:lnTo>
                    <a:pt x="951243" y="332915"/>
                  </a:lnTo>
                  <a:lnTo>
                    <a:pt x="1025534" y="126456"/>
                  </a:lnTo>
                  <a:lnTo>
                    <a:pt x="1224047" y="219920"/>
                  </a:lnTo>
                  <a:lnTo>
                    <a:pt x="1337171" y="31913"/>
                  </a:lnTo>
                  <a:lnTo>
                    <a:pt x="1513630" y="162323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A065E134-D3E0-B997-52EF-E1CB5248644D}"/>
                </a:ext>
              </a:extLst>
            </p:cNvPr>
            <p:cNvSpPr/>
            <p:nvPr/>
          </p:nvSpPr>
          <p:spPr bwMode="auto">
            <a:xfrm flipH="1" flipV="1">
              <a:off x="6043091" y="6311902"/>
              <a:ext cx="2338910" cy="2387599"/>
            </a:xfrm>
            <a:custGeom>
              <a:avLst/>
              <a:gdLst>
                <a:gd name="connsiteX0" fmla="*/ 1661268 w 2338910"/>
                <a:gd name="connsiteY0" fmla="*/ 0 h 2387599"/>
                <a:gd name="connsiteX1" fmla="*/ 1808906 w 2338910"/>
                <a:gd name="connsiteY1" fmla="*/ 162323 h 2387599"/>
                <a:gd name="connsiteX2" fmla="*/ 1985365 w 2338910"/>
                <a:gd name="connsiteY2" fmla="*/ 31913 h 2387599"/>
                <a:gd name="connsiteX3" fmla="*/ 2098489 w 2338910"/>
                <a:gd name="connsiteY3" fmla="*/ 219920 h 2387599"/>
                <a:gd name="connsiteX4" fmla="*/ 2297002 w 2338910"/>
                <a:gd name="connsiteY4" fmla="*/ 126456 h 2387599"/>
                <a:gd name="connsiteX5" fmla="*/ 2338910 w 2338910"/>
                <a:gd name="connsiteY5" fmla="*/ 242921 h 2387599"/>
                <a:gd name="connsiteX6" fmla="*/ 2338910 w 2338910"/>
                <a:gd name="connsiteY6" fmla="*/ 2387599 h 2387599"/>
                <a:gd name="connsiteX7" fmla="*/ 328861 w 2338910"/>
                <a:gd name="connsiteY7" fmla="*/ 2387599 h 2387599"/>
                <a:gd name="connsiteX8" fmla="*/ 332915 w 2338910"/>
                <a:gd name="connsiteY8" fmla="*/ 2371292 h 2387599"/>
                <a:gd name="connsiteX9" fmla="*/ 126456 w 2338910"/>
                <a:gd name="connsiteY9" fmla="*/ 2297001 h 2387599"/>
                <a:gd name="connsiteX10" fmla="*/ 219920 w 2338910"/>
                <a:gd name="connsiteY10" fmla="*/ 2098488 h 2387599"/>
                <a:gd name="connsiteX11" fmla="*/ 31913 w 2338910"/>
                <a:gd name="connsiteY11" fmla="*/ 1985364 h 2387599"/>
                <a:gd name="connsiteX12" fmla="*/ 162323 w 2338910"/>
                <a:gd name="connsiteY12" fmla="*/ 1808905 h 2387599"/>
                <a:gd name="connsiteX13" fmla="*/ 0 w 2338910"/>
                <a:gd name="connsiteY13" fmla="*/ 1661267 h 2387599"/>
                <a:gd name="connsiteX14" fmla="*/ 162323 w 2338910"/>
                <a:gd name="connsiteY14" fmla="*/ 1513629 h 2387599"/>
                <a:gd name="connsiteX15" fmla="*/ 31913 w 2338910"/>
                <a:gd name="connsiteY15" fmla="*/ 1337170 h 2387599"/>
                <a:gd name="connsiteX16" fmla="*/ 219920 w 2338910"/>
                <a:gd name="connsiteY16" fmla="*/ 1224046 h 2387599"/>
                <a:gd name="connsiteX17" fmla="*/ 126456 w 2338910"/>
                <a:gd name="connsiteY17" fmla="*/ 1025533 h 2387599"/>
                <a:gd name="connsiteX18" fmla="*/ 332915 w 2338910"/>
                <a:gd name="connsiteY18" fmla="*/ 951242 h 2387599"/>
                <a:gd name="connsiteX19" fmla="*/ 279973 w 2338910"/>
                <a:gd name="connsiteY19" fmla="*/ 738317 h 2387599"/>
                <a:gd name="connsiteX20" fmla="*/ 496956 w 2338910"/>
                <a:gd name="connsiteY20" fmla="*/ 705746 h 2387599"/>
                <a:gd name="connsiteX21" fmla="*/ 486574 w 2338910"/>
                <a:gd name="connsiteY21" fmla="*/ 486574 h 2387599"/>
                <a:gd name="connsiteX22" fmla="*/ 705746 w 2338910"/>
                <a:gd name="connsiteY22" fmla="*/ 496956 h 2387599"/>
                <a:gd name="connsiteX23" fmla="*/ 738317 w 2338910"/>
                <a:gd name="connsiteY23" fmla="*/ 279973 h 2387599"/>
                <a:gd name="connsiteX24" fmla="*/ 951243 w 2338910"/>
                <a:gd name="connsiteY24" fmla="*/ 332915 h 2387599"/>
                <a:gd name="connsiteX25" fmla="*/ 1025534 w 2338910"/>
                <a:gd name="connsiteY25" fmla="*/ 126456 h 2387599"/>
                <a:gd name="connsiteX26" fmla="*/ 1224047 w 2338910"/>
                <a:gd name="connsiteY26" fmla="*/ 219920 h 2387599"/>
                <a:gd name="connsiteX27" fmla="*/ 1337171 w 2338910"/>
                <a:gd name="connsiteY27" fmla="*/ 31913 h 2387599"/>
                <a:gd name="connsiteX28" fmla="*/ 1513630 w 2338910"/>
                <a:gd name="connsiteY28" fmla="*/ 162323 h 2387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338910" h="2387599">
                  <a:moveTo>
                    <a:pt x="1661268" y="0"/>
                  </a:moveTo>
                  <a:lnTo>
                    <a:pt x="1808906" y="162323"/>
                  </a:lnTo>
                  <a:lnTo>
                    <a:pt x="1985365" y="31913"/>
                  </a:lnTo>
                  <a:lnTo>
                    <a:pt x="2098489" y="219920"/>
                  </a:lnTo>
                  <a:lnTo>
                    <a:pt x="2297002" y="126456"/>
                  </a:lnTo>
                  <a:lnTo>
                    <a:pt x="2338910" y="242921"/>
                  </a:lnTo>
                  <a:lnTo>
                    <a:pt x="2338910" y="2387599"/>
                  </a:lnTo>
                  <a:lnTo>
                    <a:pt x="328861" y="2387599"/>
                  </a:lnTo>
                  <a:lnTo>
                    <a:pt x="332915" y="2371292"/>
                  </a:lnTo>
                  <a:lnTo>
                    <a:pt x="126456" y="2297001"/>
                  </a:lnTo>
                  <a:lnTo>
                    <a:pt x="219920" y="2098488"/>
                  </a:lnTo>
                  <a:lnTo>
                    <a:pt x="31913" y="1985364"/>
                  </a:lnTo>
                  <a:lnTo>
                    <a:pt x="162323" y="1808905"/>
                  </a:lnTo>
                  <a:lnTo>
                    <a:pt x="0" y="1661267"/>
                  </a:lnTo>
                  <a:lnTo>
                    <a:pt x="162323" y="1513629"/>
                  </a:lnTo>
                  <a:lnTo>
                    <a:pt x="31913" y="1337170"/>
                  </a:lnTo>
                  <a:lnTo>
                    <a:pt x="219920" y="1224046"/>
                  </a:lnTo>
                  <a:lnTo>
                    <a:pt x="126456" y="1025533"/>
                  </a:lnTo>
                  <a:lnTo>
                    <a:pt x="332915" y="951242"/>
                  </a:lnTo>
                  <a:lnTo>
                    <a:pt x="279973" y="738317"/>
                  </a:lnTo>
                  <a:lnTo>
                    <a:pt x="496956" y="705746"/>
                  </a:lnTo>
                  <a:lnTo>
                    <a:pt x="486574" y="486574"/>
                  </a:lnTo>
                  <a:lnTo>
                    <a:pt x="705746" y="496956"/>
                  </a:lnTo>
                  <a:lnTo>
                    <a:pt x="738317" y="279973"/>
                  </a:lnTo>
                  <a:lnTo>
                    <a:pt x="951243" y="332915"/>
                  </a:lnTo>
                  <a:lnTo>
                    <a:pt x="1025534" y="126456"/>
                  </a:lnTo>
                  <a:lnTo>
                    <a:pt x="1224047" y="219920"/>
                  </a:lnTo>
                  <a:lnTo>
                    <a:pt x="1337171" y="31913"/>
                  </a:lnTo>
                  <a:lnTo>
                    <a:pt x="1513630" y="162323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04" name="グループ化 203">
            <a:extLst>
              <a:ext uri="{FF2B5EF4-FFF2-40B4-BE49-F238E27FC236}">
                <a16:creationId xmlns:a16="http://schemas.microsoft.com/office/drawing/2014/main" id="{72C55341-73B7-3B1E-90D5-18BCBE09114D}"/>
              </a:ext>
            </a:extLst>
          </p:cNvPr>
          <p:cNvGrpSpPr/>
          <p:nvPr/>
        </p:nvGrpSpPr>
        <p:grpSpPr>
          <a:xfrm>
            <a:off x="757046" y="3840249"/>
            <a:ext cx="2493116" cy="2522181"/>
            <a:chOff x="-1572135" y="4068849"/>
            <a:chExt cx="3828691" cy="4504380"/>
          </a:xfrm>
        </p:grpSpPr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D0B1BAAF-BCF0-A3A8-C150-5E6011852B67}"/>
                </a:ext>
              </a:extLst>
            </p:cNvPr>
            <p:cNvSpPr/>
            <p:nvPr/>
          </p:nvSpPr>
          <p:spPr bwMode="auto">
            <a:xfrm>
              <a:off x="-1572135" y="4068849"/>
              <a:ext cx="1847491" cy="2180280"/>
            </a:xfrm>
            <a:custGeom>
              <a:avLst/>
              <a:gdLst>
                <a:gd name="connsiteX0" fmla="*/ 1515994 w 1847491"/>
                <a:gd name="connsiteY0" fmla="*/ 0 h 2180280"/>
                <a:gd name="connsiteX1" fmla="*/ 1847491 w 1847491"/>
                <a:gd name="connsiteY1" fmla="*/ 405121 h 2180280"/>
                <a:gd name="connsiteX2" fmla="*/ 1847491 w 1847491"/>
                <a:gd name="connsiteY2" fmla="*/ 2180280 h 2180280"/>
                <a:gd name="connsiteX3" fmla="*/ 559549 w 1847491"/>
                <a:gd name="connsiteY3" fmla="*/ 2180280 h 2180280"/>
                <a:gd name="connsiteX4" fmla="*/ 559434 w 1847491"/>
                <a:gd name="connsiteY4" fmla="*/ 2176962 h 2180280"/>
                <a:gd name="connsiteX5" fmla="*/ 0 w 1847491"/>
                <a:gd name="connsiteY5" fmla="*/ 1984463 h 2180280"/>
                <a:gd name="connsiteX6" fmla="*/ 333625 w 1847491"/>
                <a:gd name="connsiteY6" fmla="*/ 1515992 h 2180280"/>
                <a:gd name="connsiteX7" fmla="*/ 0 w 1847491"/>
                <a:gd name="connsiteY7" fmla="*/ 1047520 h 2180280"/>
                <a:gd name="connsiteX8" fmla="*/ 559434 w 1847491"/>
                <a:gd name="connsiteY8" fmla="*/ 855021 h 2180280"/>
                <a:gd name="connsiteX9" fmla="*/ 579054 w 1847491"/>
                <a:gd name="connsiteY9" fmla="*/ 289524 h 2180280"/>
                <a:gd name="connsiteX10" fmla="*/ 1150618 w 1847491"/>
                <a:gd name="connsiteY10" fmla="*/ 446523 h 2180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47491" h="2180280">
                  <a:moveTo>
                    <a:pt x="1515994" y="0"/>
                  </a:moveTo>
                  <a:lnTo>
                    <a:pt x="1847491" y="405121"/>
                  </a:lnTo>
                  <a:lnTo>
                    <a:pt x="1847491" y="2180280"/>
                  </a:lnTo>
                  <a:lnTo>
                    <a:pt x="559549" y="2180280"/>
                  </a:lnTo>
                  <a:lnTo>
                    <a:pt x="559434" y="2176962"/>
                  </a:lnTo>
                  <a:lnTo>
                    <a:pt x="0" y="1984463"/>
                  </a:lnTo>
                  <a:lnTo>
                    <a:pt x="333625" y="1515992"/>
                  </a:lnTo>
                  <a:lnTo>
                    <a:pt x="0" y="1047520"/>
                  </a:lnTo>
                  <a:lnTo>
                    <a:pt x="559434" y="855021"/>
                  </a:lnTo>
                  <a:lnTo>
                    <a:pt x="579054" y="289524"/>
                  </a:lnTo>
                  <a:lnTo>
                    <a:pt x="1150618" y="446523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5D176B36-5559-8B16-A900-4B96A828A98C}"/>
                </a:ext>
              </a:extLst>
            </p:cNvPr>
            <p:cNvSpPr/>
            <p:nvPr/>
          </p:nvSpPr>
          <p:spPr bwMode="auto">
            <a:xfrm flipH="1">
              <a:off x="409065" y="4068849"/>
              <a:ext cx="1847491" cy="2180280"/>
            </a:xfrm>
            <a:custGeom>
              <a:avLst/>
              <a:gdLst>
                <a:gd name="connsiteX0" fmla="*/ 1515994 w 1847491"/>
                <a:gd name="connsiteY0" fmla="*/ 0 h 2180280"/>
                <a:gd name="connsiteX1" fmla="*/ 1847491 w 1847491"/>
                <a:gd name="connsiteY1" fmla="*/ 405121 h 2180280"/>
                <a:gd name="connsiteX2" fmla="*/ 1847491 w 1847491"/>
                <a:gd name="connsiteY2" fmla="*/ 2180280 h 2180280"/>
                <a:gd name="connsiteX3" fmla="*/ 559549 w 1847491"/>
                <a:gd name="connsiteY3" fmla="*/ 2180280 h 2180280"/>
                <a:gd name="connsiteX4" fmla="*/ 559434 w 1847491"/>
                <a:gd name="connsiteY4" fmla="*/ 2176962 h 2180280"/>
                <a:gd name="connsiteX5" fmla="*/ 0 w 1847491"/>
                <a:gd name="connsiteY5" fmla="*/ 1984463 h 2180280"/>
                <a:gd name="connsiteX6" fmla="*/ 333625 w 1847491"/>
                <a:gd name="connsiteY6" fmla="*/ 1515992 h 2180280"/>
                <a:gd name="connsiteX7" fmla="*/ 0 w 1847491"/>
                <a:gd name="connsiteY7" fmla="*/ 1047520 h 2180280"/>
                <a:gd name="connsiteX8" fmla="*/ 559434 w 1847491"/>
                <a:gd name="connsiteY8" fmla="*/ 855021 h 2180280"/>
                <a:gd name="connsiteX9" fmla="*/ 579054 w 1847491"/>
                <a:gd name="connsiteY9" fmla="*/ 289524 h 2180280"/>
                <a:gd name="connsiteX10" fmla="*/ 1150618 w 1847491"/>
                <a:gd name="connsiteY10" fmla="*/ 446523 h 2180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47491" h="2180280">
                  <a:moveTo>
                    <a:pt x="1515994" y="0"/>
                  </a:moveTo>
                  <a:lnTo>
                    <a:pt x="1847491" y="405121"/>
                  </a:lnTo>
                  <a:lnTo>
                    <a:pt x="1847491" y="2180280"/>
                  </a:lnTo>
                  <a:lnTo>
                    <a:pt x="559549" y="2180280"/>
                  </a:lnTo>
                  <a:lnTo>
                    <a:pt x="559434" y="2176962"/>
                  </a:lnTo>
                  <a:lnTo>
                    <a:pt x="0" y="1984463"/>
                  </a:lnTo>
                  <a:lnTo>
                    <a:pt x="333625" y="1515992"/>
                  </a:lnTo>
                  <a:lnTo>
                    <a:pt x="0" y="1047520"/>
                  </a:lnTo>
                  <a:lnTo>
                    <a:pt x="559434" y="855021"/>
                  </a:lnTo>
                  <a:lnTo>
                    <a:pt x="579054" y="289524"/>
                  </a:lnTo>
                  <a:lnTo>
                    <a:pt x="1150618" y="446523"/>
                  </a:ln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83402ED2-B73A-9794-8243-B5434BEB5CD8}"/>
                </a:ext>
              </a:extLst>
            </p:cNvPr>
            <p:cNvSpPr/>
            <p:nvPr/>
          </p:nvSpPr>
          <p:spPr bwMode="auto">
            <a:xfrm flipV="1">
              <a:off x="-1572135" y="6392949"/>
              <a:ext cx="1847491" cy="2180280"/>
            </a:xfrm>
            <a:custGeom>
              <a:avLst/>
              <a:gdLst>
                <a:gd name="connsiteX0" fmla="*/ 1515994 w 1847491"/>
                <a:gd name="connsiteY0" fmla="*/ 0 h 2180280"/>
                <a:gd name="connsiteX1" fmla="*/ 1847491 w 1847491"/>
                <a:gd name="connsiteY1" fmla="*/ 405121 h 2180280"/>
                <a:gd name="connsiteX2" fmla="*/ 1847491 w 1847491"/>
                <a:gd name="connsiteY2" fmla="*/ 2180280 h 2180280"/>
                <a:gd name="connsiteX3" fmla="*/ 559549 w 1847491"/>
                <a:gd name="connsiteY3" fmla="*/ 2180280 h 2180280"/>
                <a:gd name="connsiteX4" fmla="*/ 559434 w 1847491"/>
                <a:gd name="connsiteY4" fmla="*/ 2176962 h 2180280"/>
                <a:gd name="connsiteX5" fmla="*/ 0 w 1847491"/>
                <a:gd name="connsiteY5" fmla="*/ 1984463 h 2180280"/>
                <a:gd name="connsiteX6" fmla="*/ 333625 w 1847491"/>
                <a:gd name="connsiteY6" fmla="*/ 1515992 h 2180280"/>
                <a:gd name="connsiteX7" fmla="*/ 0 w 1847491"/>
                <a:gd name="connsiteY7" fmla="*/ 1047520 h 2180280"/>
                <a:gd name="connsiteX8" fmla="*/ 559434 w 1847491"/>
                <a:gd name="connsiteY8" fmla="*/ 855021 h 2180280"/>
                <a:gd name="connsiteX9" fmla="*/ 579054 w 1847491"/>
                <a:gd name="connsiteY9" fmla="*/ 289524 h 2180280"/>
                <a:gd name="connsiteX10" fmla="*/ 1150618 w 1847491"/>
                <a:gd name="connsiteY10" fmla="*/ 446523 h 2180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47491" h="2180280">
                  <a:moveTo>
                    <a:pt x="1515994" y="0"/>
                  </a:moveTo>
                  <a:lnTo>
                    <a:pt x="1847491" y="405121"/>
                  </a:lnTo>
                  <a:lnTo>
                    <a:pt x="1847491" y="2180280"/>
                  </a:lnTo>
                  <a:lnTo>
                    <a:pt x="559549" y="2180280"/>
                  </a:lnTo>
                  <a:lnTo>
                    <a:pt x="559434" y="2176962"/>
                  </a:lnTo>
                  <a:lnTo>
                    <a:pt x="0" y="1984463"/>
                  </a:lnTo>
                  <a:lnTo>
                    <a:pt x="333625" y="1515992"/>
                  </a:lnTo>
                  <a:lnTo>
                    <a:pt x="0" y="1047520"/>
                  </a:lnTo>
                  <a:lnTo>
                    <a:pt x="559434" y="855021"/>
                  </a:lnTo>
                  <a:lnTo>
                    <a:pt x="579054" y="289524"/>
                  </a:lnTo>
                  <a:lnTo>
                    <a:pt x="1150618" y="446523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7C3A0321-DABF-6733-43DD-A37332E8F04B}"/>
                </a:ext>
              </a:extLst>
            </p:cNvPr>
            <p:cNvSpPr/>
            <p:nvPr/>
          </p:nvSpPr>
          <p:spPr bwMode="auto">
            <a:xfrm flipH="1" flipV="1">
              <a:off x="409065" y="6392949"/>
              <a:ext cx="1847491" cy="2180280"/>
            </a:xfrm>
            <a:custGeom>
              <a:avLst/>
              <a:gdLst>
                <a:gd name="connsiteX0" fmla="*/ 1515994 w 1847491"/>
                <a:gd name="connsiteY0" fmla="*/ 0 h 2180280"/>
                <a:gd name="connsiteX1" fmla="*/ 1847491 w 1847491"/>
                <a:gd name="connsiteY1" fmla="*/ 405121 h 2180280"/>
                <a:gd name="connsiteX2" fmla="*/ 1847491 w 1847491"/>
                <a:gd name="connsiteY2" fmla="*/ 2180280 h 2180280"/>
                <a:gd name="connsiteX3" fmla="*/ 559549 w 1847491"/>
                <a:gd name="connsiteY3" fmla="*/ 2180280 h 2180280"/>
                <a:gd name="connsiteX4" fmla="*/ 559434 w 1847491"/>
                <a:gd name="connsiteY4" fmla="*/ 2176962 h 2180280"/>
                <a:gd name="connsiteX5" fmla="*/ 0 w 1847491"/>
                <a:gd name="connsiteY5" fmla="*/ 1984463 h 2180280"/>
                <a:gd name="connsiteX6" fmla="*/ 333625 w 1847491"/>
                <a:gd name="connsiteY6" fmla="*/ 1515992 h 2180280"/>
                <a:gd name="connsiteX7" fmla="*/ 0 w 1847491"/>
                <a:gd name="connsiteY7" fmla="*/ 1047520 h 2180280"/>
                <a:gd name="connsiteX8" fmla="*/ 559434 w 1847491"/>
                <a:gd name="connsiteY8" fmla="*/ 855021 h 2180280"/>
                <a:gd name="connsiteX9" fmla="*/ 579054 w 1847491"/>
                <a:gd name="connsiteY9" fmla="*/ 289524 h 2180280"/>
                <a:gd name="connsiteX10" fmla="*/ 1150618 w 1847491"/>
                <a:gd name="connsiteY10" fmla="*/ 446523 h 2180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47491" h="2180280">
                  <a:moveTo>
                    <a:pt x="1515994" y="0"/>
                  </a:moveTo>
                  <a:lnTo>
                    <a:pt x="1847491" y="405121"/>
                  </a:lnTo>
                  <a:lnTo>
                    <a:pt x="1847491" y="2180280"/>
                  </a:lnTo>
                  <a:lnTo>
                    <a:pt x="559549" y="2180280"/>
                  </a:lnTo>
                  <a:lnTo>
                    <a:pt x="559434" y="2176962"/>
                  </a:lnTo>
                  <a:lnTo>
                    <a:pt x="0" y="1984463"/>
                  </a:lnTo>
                  <a:lnTo>
                    <a:pt x="333625" y="1515992"/>
                  </a:lnTo>
                  <a:lnTo>
                    <a:pt x="0" y="1047520"/>
                  </a:lnTo>
                  <a:lnTo>
                    <a:pt x="559434" y="855021"/>
                  </a:lnTo>
                  <a:lnTo>
                    <a:pt x="579054" y="289524"/>
                  </a:lnTo>
                  <a:lnTo>
                    <a:pt x="1150618" y="446523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925107EE-FB87-1AD9-B5C5-95FA0DB7A1E1}"/>
              </a:ext>
            </a:extLst>
          </p:cNvPr>
          <p:cNvGrpSpPr/>
          <p:nvPr/>
        </p:nvGrpSpPr>
        <p:grpSpPr>
          <a:xfrm>
            <a:off x="3837635" y="3834344"/>
            <a:ext cx="2511406" cy="2501178"/>
            <a:chOff x="3647854" y="3937862"/>
            <a:chExt cx="3118252" cy="3105552"/>
          </a:xfrm>
        </p:grpSpPr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2A66DB82-FCDF-E629-31E6-3891D27189A7}"/>
                </a:ext>
              </a:extLst>
            </p:cNvPr>
            <p:cNvSpPr/>
            <p:nvPr/>
          </p:nvSpPr>
          <p:spPr bwMode="auto">
            <a:xfrm>
              <a:off x="3647854" y="3937862"/>
              <a:ext cx="1511702" cy="1511702"/>
            </a:xfrm>
            <a:custGeom>
              <a:avLst/>
              <a:gdLst>
                <a:gd name="connsiteX0" fmla="*/ 795584 w 1511702"/>
                <a:gd name="connsiteY0" fmla="*/ 0 h 1511702"/>
                <a:gd name="connsiteX1" fmla="*/ 1511702 w 1511702"/>
                <a:gd name="connsiteY1" fmla="*/ 716118 h 1511702"/>
                <a:gd name="connsiteX2" fmla="*/ 1506411 w 1511702"/>
                <a:gd name="connsiteY2" fmla="*/ 1506411 h 1511702"/>
                <a:gd name="connsiteX3" fmla="*/ 716118 w 1511702"/>
                <a:gd name="connsiteY3" fmla="*/ 1511702 h 1511702"/>
                <a:gd name="connsiteX4" fmla="*/ 0 w 1511702"/>
                <a:gd name="connsiteY4" fmla="*/ 795584 h 1511702"/>
                <a:gd name="connsiteX5" fmla="*/ 790293 w 1511702"/>
                <a:gd name="connsiteY5" fmla="*/ 790293 h 1511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11702" h="1511702">
                  <a:moveTo>
                    <a:pt x="795584" y="0"/>
                  </a:moveTo>
                  <a:lnTo>
                    <a:pt x="1511702" y="716118"/>
                  </a:lnTo>
                  <a:lnTo>
                    <a:pt x="1506411" y="1506411"/>
                  </a:lnTo>
                  <a:lnTo>
                    <a:pt x="716118" y="1511702"/>
                  </a:lnTo>
                  <a:lnTo>
                    <a:pt x="0" y="795584"/>
                  </a:lnTo>
                  <a:lnTo>
                    <a:pt x="790293" y="790293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7B4BB93E-0F05-5339-3CC6-0446620CA5E8}"/>
                </a:ext>
              </a:extLst>
            </p:cNvPr>
            <p:cNvSpPr/>
            <p:nvPr/>
          </p:nvSpPr>
          <p:spPr bwMode="auto">
            <a:xfrm flipH="1">
              <a:off x="5254404" y="3937862"/>
              <a:ext cx="1511702" cy="1511702"/>
            </a:xfrm>
            <a:custGeom>
              <a:avLst/>
              <a:gdLst>
                <a:gd name="connsiteX0" fmla="*/ 795584 w 1511702"/>
                <a:gd name="connsiteY0" fmla="*/ 0 h 1511702"/>
                <a:gd name="connsiteX1" fmla="*/ 1511702 w 1511702"/>
                <a:gd name="connsiteY1" fmla="*/ 716118 h 1511702"/>
                <a:gd name="connsiteX2" fmla="*/ 1506411 w 1511702"/>
                <a:gd name="connsiteY2" fmla="*/ 1506411 h 1511702"/>
                <a:gd name="connsiteX3" fmla="*/ 716118 w 1511702"/>
                <a:gd name="connsiteY3" fmla="*/ 1511702 h 1511702"/>
                <a:gd name="connsiteX4" fmla="*/ 0 w 1511702"/>
                <a:gd name="connsiteY4" fmla="*/ 795584 h 1511702"/>
                <a:gd name="connsiteX5" fmla="*/ 790293 w 1511702"/>
                <a:gd name="connsiteY5" fmla="*/ 790293 h 1511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11702" h="1511702">
                  <a:moveTo>
                    <a:pt x="795584" y="0"/>
                  </a:moveTo>
                  <a:lnTo>
                    <a:pt x="1511702" y="716118"/>
                  </a:lnTo>
                  <a:lnTo>
                    <a:pt x="1506411" y="1506411"/>
                  </a:lnTo>
                  <a:lnTo>
                    <a:pt x="716118" y="1511702"/>
                  </a:lnTo>
                  <a:lnTo>
                    <a:pt x="0" y="795584"/>
                  </a:lnTo>
                  <a:lnTo>
                    <a:pt x="790293" y="790293"/>
                  </a:ln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2C111DF3-6C1E-D294-0A7B-6633BC86148C}"/>
                </a:ext>
              </a:extLst>
            </p:cNvPr>
            <p:cNvSpPr/>
            <p:nvPr/>
          </p:nvSpPr>
          <p:spPr bwMode="auto">
            <a:xfrm flipV="1">
              <a:off x="3647854" y="5531712"/>
              <a:ext cx="1511702" cy="1511702"/>
            </a:xfrm>
            <a:custGeom>
              <a:avLst/>
              <a:gdLst>
                <a:gd name="connsiteX0" fmla="*/ 795584 w 1511702"/>
                <a:gd name="connsiteY0" fmla="*/ 0 h 1511702"/>
                <a:gd name="connsiteX1" fmla="*/ 1511702 w 1511702"/>
                <a:gd name="connsiteY1" fmla="*/ 716118 h 1511702"/>
                <a:gd name="connsiteX2" fmla="*/ 1506411 w 1511702"/>
                <a:gd name="connsiteY2" fmla="*/ 1506411 h 1511702"/>
                <a:gd name="connsiteX3" fmla="*/ 716118 w 1511702"/>
                <a:gd name="connsiteY3" fmla="*/ 1511702 h 1511702"/>
                <a:gd name="connsiteX4" fmla="*/ 0 w 1511702"/>
                <a:gd name="connsiteY4" fmla="*/ 795584 h 1511702"/>
                <a:gd name="connsiteX5" fmla="*/ 790293 w 1511702"/>
                <a:gd name="connsiteY5" fmla="*/ 790293 h 1511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11702" h="1511702">
                  <a:moveTo>
                    <a:pt x="795584" y="0"/>
                  </a:moveTo>
                  <a:lnTo>
                    <a:pt x="1511702" y="716118"/>
                  </a:lnTo>
                  <a:lnTo>
                    <a:pt x="1506411" y="1506411"/>
                  </a:lnTo>
                  <a:lnTo>
                    <a:pt x="716118" y="1511702"/>
                  </a:lnTo>
                  <a:lnTo>
                    <a:pt x="0" y="795584"/>
                  </a:lnTo>
                  <a:lnTo>
                    <a:pt x="790293" y="790293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A27251FC-E00C-BC3E-CB92-D59E52553EDF}"/>
                </a:ext>
              </a:extLst>
            </p:cNvPr>
            <p:cNvSpPr/>
            <p:nvPr/>
          </p:nvSpPr>
          <p:spPr bwMode="auto">
            <a:xfrm flipH="1" flipV="1">
              <a:off x="5254404" y="5531712"/>
              <a:ext cx="1511702" cy="1511702"/>
            </a:xfrm>
            <a:custGeom>
              <a:avLst/>
              <a:gdLst>
                <a:gd name="connsiteX0" fmla="*/ 795584 w 1511702"/>
                <a:gd name="connsiteY0" fmla="*/ 0 h 1511702"/>
                <a:gd name="connsiteX1" fmla="*/ 1511702 w 1511702"/>
                <a:gd name="connsiteY1" fmla="*/ 716118 h 1511702"/>
                <a:gd name="connsiteX2" fmla="*/ 1506411 w 1511702"/>
                <a:gd name="connsiteY2" fmla="*/ 1506411 h 1511702"/>
                <a:gd name="connsiteX3" fmla="*/ 716118 w 1511702"/>
                <a:gd name="connsiteY3" fmla="*/ 1511702 h 1511702"/>
                <a:gd name="connsiteX4" fmla="*/ 0 w 1511702"/>
                <a:gd name="connsiteY4" fmla="*/ 795584 h 1511702"/>
                <a:gd name="connsiteX5" fmla="*/ 790293 w 1511702"/>
                <a:gd name="connsiteY5" fmla="*/ 790293 h 1511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11702" h="1511702">
                  <a:moveTo>
                    <a:pt x="795584" y="0"/>
                  </a:moveTo>
                  <a:lnTo>
                    <a:pt x="1511702" y="716118"/>
                  </a:lnTo>
                  <a:lnTo>
                    <a:pt x="1506411" y="1506411"/>
                  </a:lnTo>
                  <a:lnTo>
                    <a:pt x="716118" y="1511702"/>
                  </a:lnTo>
                  <a:lnTo>
                    <a:pt x="0" y="795584"/>
                  </a:lnTo>
                  <a:lnTo>
                    <a:pt x="790293" y="790293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79243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テキスト ボックス 289">
            <a:extLst>
              <a:ext uri="{FF2B5EF4-FFF2-40B4-BE49-F238E27FC236}">
                <a16:creationId xmlns:a16="http://schemas.microsoft.com/office/drawing/2014/main" id="{E83BE092-BF50-921E-D03D-882AD342E874}"/>
              </a:ext>
            </a:extLst>
          </p:cNvPr>
          <p:cNvSpPr txBox="1"/>
          <p:nvPr/>
        </p:nvSpPr>
        <p:spPr>
          <a:xfrm>
            <a:off x="4283597" y="21184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四分割図形</a:t>
            </a:r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E98C7964-8F37-31DD-BD87-89099707545B}"/>
              </a:ext>
            </a:extLst>
          </p:cNvPr>
          <p:cNvGrpSpPr/>
          <p:nvPr/>
        </p:nvGrpSpPr>
        <p:grpSpPr>
          <a:xfrm>
            <a:off x="6797630" y="687777"/>
            <a:ext cx="2676330" cy="2681864"/>
            <a:chOff x="5549276" y="213793"/>
            <a:chExt cx="2531918" cy="2537154"/>
          </a:xfrm>
        </p:grpSpPr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61981303-4F70-2EE1-5305-A203906D2187}"/>
                </a:ext>
              </a:extLst>
            </p:cNvPr>
            <p:cNvSpPr/>
            <p:nvPr/>
          </p:nvSpPr>
          <p:spPr bwMode="auto">
            <a:xfrm rot="18900000">
              <a:off x="5691953" y="213793"/>
              <a:ext cx="1125126" cy="1410484"/>
            </a:xfrm>
            <a:custGeom>
              <a:avLst/>
              <a:gdLst>
                <a:gd name="connsiteX0" fmla="*/ 877097 w 1125126"/>
                <a:gd name="connsiteY0" fmla="*/ 138351 h 1410484"/>
                <a:gd name="connsiteX1" fmla="*/ 1125126 w 1125126"/>
                <a:gd name="connsiteY1" fmla="*/ 810090 h 1410484"/>
                <a:gd name="connsiteX2" fmla="*/ 1122278 w 1125126"/>
                <a:gd name="connsiteY2" fmla="*/ 850769 h 1410484"/>
                <a:gd name="connsiteX3" fmla="*/ 562564 w 1125126"/>
                <a:gd name="connsiteY3" fmla="*/ 1410484 h 1410484"/>
                <a:gd name="connsiteX4" fmla="*/ 2848 w 1125126"/>
                <a:gd name="connsiteY4" fmla="*/ 850768 h 1410484"/>
                <a:gd name="connsiteX5" fmla="*/ 0 w 1125126"/>
                <a:gd name="connsiteY5" fmla="*/ 810090 h 1410484"/>
                <a:gd name="connsiteX6" fmla="*/ 562563 w 1125126"/>
                <a:gd name="connsiteY6" fmla="*/ 0 h 1410484"/>
                <a:gd name="connsiteX7" fmla="*/ 877097 w 1125126"/>
                <a:gd name="connsiteY7" fmla="*/ 138351 h 1410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5126" h="1410484">
                  <a:moveTo>
                    <a:pt x="877097" y="138351"/>
                  </a:moveTo>
                  <a:cubicBezTo>
                    <a:pt x="1026740" y="283930"/>
                    <a:pt x="1125126" y="530465"/>
                    <a:pt x="1125126" y="810090"/>
                  </a:cubicBezTo>
                  <a:lnTo>
                    <a:pt x="1122278" y="850769"/>
                  </a:lnTo>
                  <a:lnTo>
                    <a:pt x="562564" y="1410484"/>
                  </a:lnTo>
                  <a:lnTo>
                    <a:pt x="2848" y="850768"/>
                  </a:lnTo>
                  <a:lnTo>
                    <a:pt x="0" y="810090"/>
                  </a:lnTo>
                  <a:cubicBezTo>
                    <a:pt x="0" y="362690"/>
                    <a:pt x="251868" y="0"/>
                    <a:pt x="562563" y="0"/>
                  </a:cubicBezTo>
                  <a:cubicBezTo>
                    <a:pt x="679073" y="0"/>
                    <a:pt x="787312" y="51003"/>
                    <a:pt x="877097" y="138351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7A48D25F-5D18-2E9E-5562-F1870369305B}"/>
                </a:ext>
              </a:extLst>
            </p:cNvPr>
            <p:cNvSpPr/>
            <p:nvPr/>
          </p:nvSpPr>
          <p:spPr bwMode="auto">
            <a:xfrm rot="2700000" flipH="1">
              <a:off x="6813389" y="213793"/>
              <a:ext cx="1125126" cy="1410484"/>
            </a:xfrm>
            <a:custGeom>
              <a:avLst/>
              <a:gdLst>
                <a:gd name="connsiteX0" fmla="*/ 877097 w 1125126"/>
                <a:gd name="connsiteY0" fmla="*/ 138351 h 1410484"/>
                <a:gd name="connsiteX1" fmla="*/ 1125126 w 1125126"/>
                <a:gd name="connsiteY1" fmla="*/ 810090 h 1410484"/>
                <a:gd name="connsiteX2" fmla="*/ 1122278 w 1125126"/>
                <a:gd name="connsiteY2" fmla="*/ 850769 h 1410484"/>
                <a:gd name="connsiteX3" fmla="*/ 562564 w 1125126"/>
                <a:gd name="connsiteY3" fmla="*/ 1410484 h 1410484"/>
                <a:gd name="connsiteX4" fmla="*/ 2848 w 1125126"/>
                <a:gd name="connsiteY4" fmla="*/ 850768 h 1410484"/>
                <a:gd name="connsiteX5" fmla="*/ 0 w 1125126"/>
                <a:gd name="connsiteY5" fmla="*/ 810090 h 1410484"/>
                <a:gd name="connsiteX6" fmla="*/ 562563 w 1125126"/>
                <a:gd name="connsiteY6" fmla="*/ 0 h 1410484"/>
                <a:gd name="connsiteX7" fmla="*/ 877097 w 1125126"/>
                <a:gd name="connsiteY7" fmla="*/ 138351 h 1410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5126" h="1410484">
                  <a:moveTo>
                    <a:pt x="877097" y="138351"/>
                  </a:moveTo>
                  <a:cubicBezTo>
                    <a:pt x="1026740" y="283930"/>
                    <a:pt x="1125126" y="530465"/>
                    <a:pt x="1125126" y="810090"/>
                  </a:cubicBezTo>
                  <a:lnTo>
                    <a:pt x="1122278" y="850769"/>
                  </a:lnTo>
                  <a:lnTo>
                    <a:pt x="562564" y="1410484"/>
                  </a:lnTo>
                  <a:lnTo>
                    <a:pt x="2848" y="850768"/>
                  </a:lnTo>
                  <a:lnTo>
                    <a:pt x="0" y="810090"/>
                  </a:lnTo>
                  <a:cubicBezTo>
                    <a:pt x="0" y="362690"/>
                    <a:pt x="251868" y="0"/>
                    <a:pt x="562563" y="0"/>
                  </a:cubicBezTo>
                  <a:cubicBezTo>
                    <a:pt x="679073" y="0"/>
                    <a:pt x="787312" y="51003"/>
                    <a:pt x="877097" y="138351"/>
                  </a:cubicBez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DD115B88-8197-50DD-7A53-808A23AE4CCF}"/>
                </a:ext>
              </a:extLst>
            </p:cNvPr>
            <p:cNvSpPr/>
            <p:nvPr/>
          </p:nvSpPr>
          <p:spPr bwMode="auto">
            <a:xfrm rot="2700000" flipV="1">
              <a:off x="5691955" y="1340463"/>
              <a:ext cx="1125126" cy="1410484"/>
            </a:xfrm>
            <a:custGeom>
              <a:avLst/>
              <a:gdLst>
                <a:gd name="connsiteX0" fmla="*/ 877097 w 1125126"/>
                <a:gd name="connsiteY0" fmla="*/ 138351 h 1410484"/>
                <a:gd name="connsiteX1" fmla="*/ 1125126 w 1125126"/>
                <a:gd name="connsiteY1" fmla="*/ 810090 h 1410484"/>
                <a:gd name="connsiteX2" fmla="*/ 1122278 w 1125126"/>
                <a:gd name="connsiteY2" fmla="*/ 850769 h 1410484"/>
                <a:gd name="connsiteX3" fmla="*/ 562564 w 1125126"/>
                <a:gd name="connsiteY3" fmla="*/ 1410484 h 1410484"/>
                <a:gd name="connsiteX4" fmla="*/ 2848 w 1125126"/>
                <a:gd name="connsiteY4" fmla="*/ 850768 h 1410484"/>
                <a:gd name="connsiteX5" fmla="*/ 0 w 1125126"/>
                <a:gd name="connsiteY5" fmla="*/ 810090 h 1410484"/>
                <a:gd name="connsiteX6" fmla="*/ 562563 w 1125126"/>
                <a:gd name="connsiteY6" fmla="*/ 0 h 1410484"/>
                <a:gd name="connsiteX7" fmla="*/ 877097 w 1125126"/>
                <a:gd name="connsiteY7" fmla="*/ 138351 h 1410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5126" h="1410484">
                  <a:moveTo>
                    <a:pt x="877097" y="138351"/>
                  </a:moveTo>
                  <a:cubicBezTo>
                    <a:pt x="1026740" y="283930"/>
                    <a:pt x="1125126" y="530465"/>
                    <a:pt x="1125126" y="810090"/>
                  </a:cubicBezTo>
                  <a:lnTo>
                    <a:pt x="1122278" y="850769"/>
                  </a:lnTo>
                  <a:lnTo>
                    <a:pt x="562564" y="1410484"/>
                  </a:lnTo>
                  <a:lnTo>
                    <a:pt x="2848" y="850768"/>
                  </a:lnTo>
                  <a:lnTo>
                    <a:pt x="0" y="810090"/>
                  </a:lnTo>
                  <a:cubicBezTo>
                    <a:pt x="0" y="362690"/>
                    <a:pt x="251868" y="0"/>
                    <a:pt x="562563" y="0"/>
                  </a:cubicBezTo>
                  <a:cubicBezTo>
                    <a:pt x="679073" y="0"/>
                    <a:pt x="787312" y="51003"/>
                    <a:pt x="877097" y="138351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1A321772-FD2D-B07F-F26A-D7F5BFE15025}"/>
                </a:ext>
              </a:extLst>
            </p:cNvPr>
            <p:cNvSpPr/>
            <p:nvPr/>
          </p:nvSpPr>
          <p:spPr bwMode="auto">
            <a:xfrm rot="18900000" flipH="1" flipV="1">
              <a:off x="6813391" y="1340463"/>
              <a:ext cx="1125126" cy="1410484"/>
            </a:xfrm>
            <a:custGeom>
              <a:avLst/>
              <a:gdLst>
                <a:gd name="connsiteX0" fmla="*/ 877097 w 1125126"/>
                <a:gd name="connsiteY0" fmla="*/ 138351 h 1410484"/>
                <a:gd name="connsiteX1" fmla="*/ 1125126 w 1125126"/>
                <a:gd name="connsiteY1" fmla="*/ 810090 h 1410484"/>
                <a:gd name="connsiteX2" fmla="*/ 1122278 w 1125126"/>
                <a:gd name="connsiteY2" fmla="*/ 850769 h 1410484"/>
                <a:gd name="connsiteX3" fmla="*/ 562564 w 1125126"/>
                <a:gd name="connsiteY3" fmla="*/ 1410484 h 1410484"/>
                <a:gd name="connsiteX4" fmla="*/ 2848 w 1125126"/>
                <a:gd name="connsiteY4" fmla="*/ 850768 h 1410484"/>
                <a:gd name="connsiteX5" fmla="*/ 0 w 1125126"/>
                <a:gd name="connsiteY5" fmla="*/ 810090 h 1410484"/>
                <a:gd name="connsiteX6" fmla="*/ 562563 w 1125126"/>
                <a:gd name="connsiteY6" fmla="*/ 0 h 1410484"/>
                <a:gd name="connsiteX7" fmla="*/ 877097 w 1125126"/>
                <a:gd name="connsiteY7" fmla="*/ 138351 h 1410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5126" h="1410484">
                  <a:moveTo>
                    <a:pt x="877097" y="138351"/>
                  </a:moveTo>
                  <a:cubicBezTo>
                    <a:pt x="1026740" y="283930"/>
                    <a:pt x="1125126" y="530465"/>
                    <a:pt x="1125126" y="810090"/>
                  </a:cubicBezTo>
                  <a:lnTo>
                    <a:pt x="1122278" y="850769"/>
                  </a:lnTo>
                  <a:lnTo>
                    <a:pt x="562564" y="1410484"/>
                  </a:lnTo>
                  <a:lnTo>
                    <a:pt x="2848" y="850768"/>
                  </a:lnTo>
                  <a:lnTo>
                    <a:pt x="0" y="810090"/>
                  </a:lnTo>
                  <a:cubicBezTo>
                    <a:pt x="0" y="362690"/>
                    <a:pt x="251868" y="0"/>
                    <a:pt x="562563" y="0"/>
                  </a:cubicBezTo>
                  <a:cubicBezTo>
                    <a:pt x="679073" y="0"/>
                    <a:pt x="787312" y="51003"/>
                    <a:pt x="877097" y="138351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E098CC44-86B4-7DD6-A3E8-D286A3612C50}"/>
              </a:ext>
            </a:extLst>
          </p:cNvPr>
          <p:cNvGrpSpPr/>
          <p:nvPr/>
        </p:nvGrpSpPr>
        <p:grpSpPr>
          <a:xfrm>
            <a:off x="561367" y="3688975"/>
            <a:ext cx="2879854" cy="2837072"/>
            <a:chOff x="5588009" y="3302152"/>
            <a:chExt cx="2504928" cy="2467717"/>
          </a:xfrm>
        </p:grpSpPr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6976A032-1CF4-6C1F-652A-9DD56DBA7C22}"/>
                </a:ext>
              </a:extLst>
            </p:cNvPr>
            <p:cNvSpPr/>
            <p:nvPr/>
          </p:nvSpPr>
          <p:spPr bwMode="auto">
            <a:xfrm rot="18900000">
              <a:off x="5928071" y="3302152"/>
              <a:ext cx="703368" cy="1383493"/>
            </a:xfrm>
            <a:custGeom>
              <a:avLst/>
              <a:gdLst>
                <a:gd name="connsiteX0" fmla="*/ 488576 w 703368"/>
                <a:gd name="connsiteY0" fmla="*/ 63661 h 1383493"/>
                <a:gd name="connsiteX1" fmla="*/ 703368 w 703368"/>
                <a:gd name="connsiteY1" fmla="*/ 810090 h 1383493"/>
                <a:gd name="connsiteX2" fmla="*/ 696223 w 703368"/>
                <a:gd name="connsiteY2" fmla="*/ 973351 h 1383493"/>
                <a:gd name="connsiteX3" fmla="*/ 685662 w 703368"/>
                <a:gd name="connsiteY3" fmla="*/ 1051721 h 1383493"/>
                <a:gd name="connsiteX4" fmla="*/ 353889 w 703368"/>
                <a:gd name="connsiteY4" fmla="*/ 1383493 h 1383493"/>
                <a:gd name="connsiteX5" fmla="*/ 17020 w 703368"/>
                <a:gd name="connsiteY5" fmla="*/ 1046624 h 1383493"/>
                <a:gd name="connsiteX6" fmla="*/ 7145 w 703368"/>
                <a:gd name="connsiteY6" fmla="*/ 973351 h 1383493"/>
                <a:gd name="connsiteX7" fmla="*/ 0 w 703368"/>
                <a:gd name="connsiteY7" fmla="*/ 810090 h 1383493"/>
                <a:gd name="connsiteX8" fmla="*/ 351684 w 703368"/>
                <a:gd name="connsiteY8" fmla="*/ 0 h 1383493"/>
                <a:gd name="connsiteX9" fmla="*/ 488576 w 703368"/>
                <a:gd name="connsiteY9" fmla="*/ 63661 h 1383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03368" h="1383493">
                  <a:moveTo>
                    <a:pt x="488576" y="63661"/>
                  </a:moveTo>
                  <a:cubicBezTo>
                    <a:pt x="614800" y="186639"/>
                    <a:pt x="703368" y="474540"/>
                    <a:pt x="703368" y="810090"/>
                  </a:cubicBezTo>
                  <a:cubicBezTo>
                    <a:pt x="703368" y="866015"/>
                    <a:pt x="700908" y="920616"/>
                    <a:pt x="696223" y="973351"/>
                  </a:cubicBezTo>
                  <a:lnTo>
                    <a:pt x="685662" y="1051721"/>
                  </a:lnTo>
                  <a:lnTo>
                    <a:pt x="353889" y="1383493"/>
                  </a:lnTo>
                  <a:lnTo>
                    <a:pt x="17020" y="1046624"/>
                  </a:lnTo>
                  <a:lnTo>
                    <a:pt x="7145" y="973351"/>
                  </a:lnTo>
                  <a:cubicBezTo>
                    <a:pt x="2460" y="920616"/>
                    <a:pt x="0" y="866015"/>
                    <a:pt x="0" y="810090"/>
                  </a:cubicBezTo>
                  <a:cubicBezTo>
                    <a:pt x="0" y="362690"/>
                    <a:pt x="157454" y="0"/>
                    <a:pt x="351684" y="0"/>
                  </a:cubicBezTo>
                  <a:cubicBezTo>
                    <a:pt x="400242" y="0"/>
                    <a:pt x="446500" y="22668"/>
                    <a:pt x="488576" y="63661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5217626E-44EF-1680-B062-A2E9D6BBF112}"/>
                </a:ext>
              </a:extLst>
            </p:cNvPr>
            <p:cNvSpPr/>
            <p:nvPr/>
          </p:nvSpPr>
          <p:spPr bwMode="auto">
            <a:xfrm rot="2700000" flipH="1">
              <a:off x="7049507" y="3302152"/>
              <a:ext cx="703368" cy="1383493"/>
            </a:xfrm>
            <a:custGeom>
              <a:avLst/>
              <a:gdLst>
                <a:gd name="connsiteX0" fmla="*/ 488576 w 703368"/>
                <a:gd name="connsiteY0" fmla="*/ 63661 h 1383493"/>
                <a:gd name="connsiteX1" fmla="*/ 703368 w 703368"/>
                <a:gd name="connsiteY1" fmla="*/ 810090 h 1383493"/>
                <a:gd name="connsiteX2" fmla="*/ 696223 w 703368"/>
                <a:gd name="connsiteY2" fmla="*/ 973351 h 1383493"/>
                <a:gd name="connsiteX3" fmla="*/ 685662 w 703368"/>
                <a:gd name="connsiteY3" fmla="*/ 1051721 h 1383493"/>
                <a:gd name="connsiteX4" fmla="*/ 353889 w 703368"/>
                <a:gd name="connsiteY4" fmla="*/ 1383493 h 1383493"/>
                <a:gd name="connsiteX5" fmla="*/ 17020 w 703368"/>
                <a:gd name="connsiteY5" fmla="*/ 1046624 h 1383493"/>
                <a:gd name="connsiteX6" fmla="*/ 7145 w 703368"/>
                <a:gd name="connsiteY6" fmla="*/ 973351 h 1383493"/>
                <a:gd name="connsiteX7" fmla="*/ 0 w 703368"/>
                <a:gd name="connsiteY7" fmla="*/ 810090 h 1383493"/>
                <a:gd name="connsiteX8" fmla="*/ 351684 w 703368"/>
                <a:gd name="connsiteY8" fmla="*/ 0 h 1383493"/>
                <a:gd name="connsiteX9" fmla="*/ 488576 w 703368"/>
                <a:gd name="connsiteY9" fmla="*/ 63661 h 1383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03368" h="1383493">
                  <a:moveTo>
                    <a:pt x="488576" y="63661"/>
                  </a:moveTo>
                  <a:cubicBezTo>
                    <a:pt x="614800" y="186639"/>
                    <a:pt x="703368" y="474540"/>
                    <a:pt x="703368" y="810090"/>
                  </a:cubicBezTo>
                  <a:cubicBezTo>
                    <a:pt x="703368" y="866015"/>
                    <a:pt x="700908" y="920616"/>
                    <a:pt x="696223" y="973351"/>
                  </a:cubicBezTo>
                  <a:lnTo>
                    <a:pt x="685662" y="1051721"/>
                  </a:lnTo>
                  <a:lnTo>
                    <a:pt x="353889" y="1383493"/>
                  </a:lnTo>
                  <a:lnTo>
                    <a:pt x="17020" y="1046624"/>
                  </a:lnTo>
                  <a:lnTo>
                    <a:pt x="7145" y="973351"/>
                  </a:lnTo>
                  <a:cubicBezTo>
                    <a:pt x="2460" y="920616"/>
                    <a:pt x="0" y="866015"/>
                    <a:pt x="0" y="810090"/>
                  </a:cubicBezTo>
                  <a:cubicBezTo>
                    <a:pt x="0" y="362690"/>
                    <a:pt x="157454" y="0"/>
                    <a:pt x="351684" y="0"/>
                  </a:cubicBezTo>
                  <a:cubicBezTo>
                    <a:pt x="400242" y="0"/>
                    <a:pt x="446500" y="22668"/>
                    <a:pt x="488576" y="63661"/>
                  </a:cubicBez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34F29A3D-DE83-D64C-2504-9F6284F7AB30}"/>
                </a:ext>
              </a:extLst>
            </p:cNvPr>
            <p:cNvSpPr/>
            <p:nvPr/>
          </p:nvSpPr>
          <p:spPr bwMode="auto">
            <a:xfrm rot="2700000" flipV="1">
              <a:off x="5928072" y="4386376"/>
              <a:ext cx="703368" cy="1383493"/>
            </a:xfrm>
            <a:custGeom>
              <a:avLst/>
              <a:gdLst>
                <a:gd name="connsiteX0" fmla="*/ 488576 w 703368"/>
                <a:gd name="connsiteY0" fmla="*/ 63661 h 1383493"/>
                <a:gd name="connsiteX1" fmla="*/ 703368 w 703368"/>
                <a:gd name="connsiteY1" fmla="*/ 810090 h 1383493"/>
                <a:gd name="connsiteX2" fmla="*/ 696223 w 703368"/>
                <a:gd name="connsiteY2" fmla="*/ 973351 h 1383493"/>
                <a:gd name="connsiteX3" fmla="*/ 685662 w 703368"/>
                <a:gd name="connsiteY3" fmla="*/ 1051721 h 1383493"/>
                <a:gd name="connsiteX4" fmla="*/ 353889 w 703368"/>
                <a:gd name="connsiteY4" fmla="*/ 1383493 h 1383493"/>
                <a:gd name="connsiteX5" fmla="*/ 17020 w 703368"/>
                <a:gd name="connsiteY5" fmla="*/ 1046624 h 1383493"/>
                <a:gd name="connsiteX6" fmla="*/ 7145 w 703368"/>
                <a:gd name="connsiteY6" fmla="*/ 973351 h 1383493"/>
                <a:gd name="connsiteX7" fmla="*/ 0 w 703368"/>
                <a:gd name="connsiteY7" fmla="*/ 810090 h 1383493"/>
                <a:gd name="connsiteX8" fmla="*/ 351684 w 703368"/>
                <a:gd name="connsiteY8" fmla="*/ 0 h 1383493"/>
                <a:gd name="connsiteX9" fmla="*/ 488576 w 703368"/>
                <a:gd name="connsiteY9" fmla="*/ 63661 h 1383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03368" h="1383493">
                  <a:moveTo>
                    <a:pt x="488576" y="63661"/>
                  </a:moveTo>
                  <a:cubicBezTo>
                    <a:pt x="614800" y="186639"/>
                    <a:pt x="703368" y="474540"/>
                    <a:pt x="703368" y="810090"/>
                  </a:cubicBezTo>
                  <a:cubicBezTo>
                    <a:pt x="703368" y="866015"/>
                    <a:pt x="700908" y="920616"/>
                    <a:pt x="696223" y="973351"/>
                  </a:cubicBezTo>
                  <a:lnTo>
                    <a:pt x="685662" y="1051721"/>
                  </a:lnTo>
                  <a:lnTo>
                    <a:pt x="353889" y="1383493"/>
                  </a:lnTo>
                  <a:lnTo>
                    <a:pt x="17020" y="1046624"/>
                  </a:lnTo>
                  <a:lnTo>
                    <a:pt x="7145" y="973351"/>
                  </a:lnTo>
                  <a:cubicBezTo>
                    <a:pt x="2460" y="920616"/>
                    <a:pt x="0" y="866015"/>
                    <a:pt x="0" y="810090"/>
                  </a:cubicBezTo>
                  <a:cubicBezTo>
                    <a:pt x="0" y="362690"/>
                    <a:pt x="157454" y="0"/>
                    <a:pt x="351684" y="0"/>
                  </a:cubicBezTo>
                  <a:cubicBezTo>
                    <a:pt x="400242" y="0"/>
                    <a:pt x="446500" y="22668"/>
                    <a:pt x="488576" y="63661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A1585EDF-3D07-1E32-2A72-C43C0A3A742B}"/>
                </a:ext>
              </a:extLst>
            </p:cNvPr>
            <p:cNvSpPr/>
            <p:nvPr/>
          </p:nvSpPr>
          <p:spPr bwMode="auto">
            <a:xfrm rot="18900000" flipH="1" flipV="1">
              <a:off x="7049508" y="4386376"/>
              <a:ext cx="703368" cy="1383493"/>
            </a:xfrm>
            <a:custGeom>
              <a:avLst/>
              <a:gdLst>
                <a:gd name="connsiteX0" fmla="*/ 488576 w 703368"/>
                <a:gd name="connsiteY0" fmla="*/ 63661 h 1383493"/>
                <a:gd name="connsiteX1" fmla="*/ 703368 w 703368"/>
                <a:gd name="connsiteY1" fmla="*/ 810090 h 1383493"/>
                <a:gd name="connsiteX2" fmla="*/ 696223 w 703368"/>
                <a:gd name="connsiteY2" fmla="*/ 973351 h 1383493"/>
                <a:gd name="connsiteX3" fmla="*/ 685662 w 703368"/>
                <a:gd name="connsiteY3" fmla="*/ 1051721 h 1383493"/>
                <a:gd name="connsiteX4" fmla="*/ 353889 w 703368"/>
                <a:gd name="connsiteY4" fmla="*/ 1383493 h 1383493"/>
                <a:gd name="connsiteX5" fmla="*/ 17020 w 703368"/>
                <a:gd name="connsiteY5" fmla="*/ 1046624 h 1383493"/>
                <a:gd name="connsiteX6" fmla="*/ 7145 w 703368"/>
                <a:gd name="connsiteY6" fmla="*/ 973351 h 1383493"/>
                <a:gd name="connsiteX7" fmla="*/ 0 w 703368"/>
                <a:gd name="connsiteY7" fmla="*/ 810090 h 1383493"/>
                <a:gd name="connsiteX8" fmla="*/ 351684 w 703368"/>
                <a:gd name="connsiteY8" fmla="*/ 0 h 1383493"/>
                <a:gd name="connsiteX9" fmla="*/ 488576 w 703368"/>
                <a:gd name="connsiteY9" fmla="*/ 63661 h 1383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03368" h="1383493">
                  <a:moveTo>
                    <a:pt x="488576" y="63661"/>
                  </a:moveTo>
                  <a:cubicBezTo>
                    <a:pt x="614800" y="186639"/>
                    <a:pt x="703368" y="474540"/>
                    <a:pt x="703368" y="810090"/>
                  </a:cubicBezTo>
                  <a:cubicBezTo>
                    <a:pt x="703368" y="866015"/>
                    <a:pt x="700908" y="920616"/>
                    <a:pt x="696223" y="973351"/>
                  </a:cubicBezTo>
                  <a:lnTo>
                    <a:pt x="685662" y="1051721"/>
                  </a:lnTo>
                  <a:lnTo>
                    <a:pt x="353889" y="1383493"/>
                  </a:lnTo>
                  <a:lnTo>
                    <a:pt x="17020" y="1046624"/>
                  </a:lnTo>
                  <a:lnTo>
                    <a:pt x="7145" y="973351"/>
                  </a:lnTo>
                  <a:cubicBezTo>
                    <a:pt x="2460" y="920616"/>
                    <a:pt x="0" y="866015"/>
                    <a:pt x="0" y="810090"/>
                  </a:cubicBezTo>
                  <a:cubicBezTo>
                    <a:pt x="0" y="362690"/>
                    <a:pt x="157454" y="0"/>
                    <a:pt x="351684" y="0"/>
                  </a:cubicBezTo>
                  <a:cubicBezTo>
                    <a:pt x="400242" y="0"/>
                    <a:pt x="446500" y="22668"/>
                    <a:pt x="488576" y="63661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58DBBD59-4C7D-88F9-E6CD-5009F9ACB4E1}"/>
              </a:ext>
            </a:extLst>
          </p:cNvPr>
          <p:cNvGrpSpPr/>
          <p:nvPr/>
        </p:nvGrpSpPr>
        <p:grpSpPr>
          <a:xfrm>
            <a:off x="3791719" y="716593"/>
            <a:ext cx="2551571" cy="2551569"/>
            <a:chOff x="2630029" y="-155873"/>
            <a:chExt cx="2737374" cy="2737372"/>
          </a:xfrm>
        </p:grpSpPr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821282C9-4EE6-2172-1E34-14A117552248}"/>
                </a:ext>
              </a:extLst>
            </p:cNvPr>
            <p:cNvSpPr/>
            <p:nvPr/>
          </p:nvSpPr>
          <p:spPr bwMode="auto">
            <a:xfrm>
              <a:off x="2630029" y="-155873"/>
              <a:ext cx="1305104" cy="1305104"/>
            </a:xfrm>
            <a:custGeom>
              <a:avLst/>
              <a:gdLst>
                <a:gd name="connsiteX0" fmla="*/ 456238 w 1305104"/>
                <a:gd name="connsiteY0" fmla="*/ 0 h 1305104"/>
                <a:gd name="connsiteX1" fmla="*/ 1305104 w 1305104"/>
                <a:gd name="connsiteY1" fmla="*/ 0 h 1305104"/>
                <a:gd name="connsiteX2" fmla="*/ 1305104 w 1305104"/>
                <a:gd name="connsiteY2" fmla="*/ 1305104 h 1305104"/>
                <a:gd name="connsiteX3" fmla="*/ 0 w 1305104"/>
                <a:gd name="connsiteY3" fmla="*/ 1305104 h 1305104"/>
                <a:gd name="connsiteX4" fmla="*/ 0 w 1305104"/>
                <a:gd name="connsiteY4" fmla="*/ 456238 h 1305104"/>
                <a:gd name="connsiteX5" fmla="*/ 456238 w 1305104"/>
                <a:gd name="connsiteY5" fmla="*/ 0 h 1305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5104" h="1305104">
                  <a:moveTo>
                    <a:pt x="456238" y="0"/>
                  </a:moveTo>
                  <a:lnTo>
                    <a:pt x="1305104" y="0"/>
                  </a:lnTo>
                  <a:lnTo>
                    <a:pt x="1305104" y="1305104"/>
                  </a:lnTo>
                  <a:lnTo>
                    <a:pt x="0" y="1305104"/>
                  </a:lnTo>
                  <a:lnTo>
                    <a:pt x="0" y="456238"/>
                  </a:lnTo>
                  <a:cubicBezTo>
                    <a:pt x="0" y="204265"/>
                    <a:pt x="204265" y="0"/>
                    <a:pt x="456238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92B0463B-DF73-2A25-BCBF-0E9EBCBF9F0E}"/>
                </a:ext>
              </a:extLst>
            </p:cNvPr>
            <p:cNvSpPr/>
            <p:nvPr/>
          </p:nvSpPr>
          <p:spPr bwMode="auto">
            <a:xfrm>
              <a:off x="4062299" y="-155873"/>
              <a:ext cx="1305104" cy="1305104"/>
            </a:xfrm>
            <a:custGeom>
              <a:avLst/>
              <a:gdLst>
                <a:gd name="connsiteX0" fmla="*/ 0 w 1305104"/>
                <a:gd name="connsiteY0" fmla="*/ 0 h 1305104"/>
                <a:gd name="connsiteX1" fmla="*/ 848866 w 1305104"/>
                <a:gd name="connsiteY1" fmla="*/ 0 h 1305104"/>
                <a:gd name="connsiteX2" fmla="*/ 1305104 w 1305104"/>
                <a:gd name="connsiteY2" fmla="*/ 456238 h 1305104"/>
                <a:gd name="connsiteX3" fmla="*/ 1305104 w 1305104"/>
                <a:gd name="connsiteY3" fmla="*/ 1305104 h 1305104"/>
                <a:gd name="connsiteX4" fmla="*/ 0 w 1305104"/>
                <a:gd name="connsiteY4" fmla="*/ 1305104 h 1305104"/>
                <a:gd name="connsiteX5" fmla="*/ 0 w 1305104"/>
                <a:gd name="connsiteY5" fmla="*/ 0 h 1305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5104" h="1305104">
                  <a:moveTo>
                    <a:pt x="0" y="0"/>
                  </a:moveTo>
                  <a:lnTo>
                    <a:pt x="848866" y="0"/>
                  </a:lnTo>
                  <a:cubicBezTo>
                    <a:pt x="1100839" y="0"/>
                    <a:pt x="1305104" y="204265"/>
                    <a:pt x="1305104" y="456238"/>
                  </a:cubicBezTo>
                  <a:lnTo>
                    <a:pt x="1305104" y="1305104"/>
                  </a:lnTo>
                  <a:lnTo>
                    <a:pt x="0" y="13051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E13BEB10-8DC5-6B2A-C632-8B0C50FAF5E1}"/>
                </a:ext>
              </a:extLst>
            </p:cNvPr>
            <p:cNvSpPr/>
            <p:nvPr/>
          </p:nvSpPr>
          <p:spPr bwMode="auto">
            <a:xfrm>
              <a:off x="2630029" y="1276397"/>
              <a:ext cx="1305104" cy="1305102"/>
            </a:xfrm>
            <a:custGeom>
              <a:avLst/>
              <a:gdLst>
                <a:gd name="connsiteX0" fmla="*/ 0 w 1305104"/>
                <a:gd name="connsiteY0" fmla="*/ 0 h 1305102"/>
                <a:gd name="connsiteX1" fmla="*/ 1305104 w 1305104"/>
                <a:gd name="connsiteY1" fmla="*/ 0 h 1305102"/>
                <a:gd name="connsiteX2" fmla="*/ 1305104 w 1305104"/>
                <a:gd name="connsiteY2" fmla="*/ 1305102 h 1305102"/>
                <a:gd name="connsiteX3" fmla="*/ 456238 w 1305104"/>
                <a:gd name="connsiteY3" fmla="*/ 1305102 h 1305102"/>
                <a:gd name="connsiteX4" fmla="*/ 0 w 1305104"/>
                <a:gd name="connsiteY4" fmla="*/ 848864 h 1305102"/>
                <a:gd name="connsiteX5" fmla="*/ 0 w 1305104"/>
                <a:gd name="connsiteY5" fmla="*/ 0 h 1305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5104" h="1305102">
                  <a:moveTo>
                    <a:pt x="0" y="0"/>
                  </a:moveTo>
                  <a:lnTo>
                    <a:pt x="1305104" y="0"/>
                  </a:lnTo>
                  <a:lnTo>
                    <a:pt x="1305104" y="1305102"/>
                  </a:lnTo>
                  <a:lnTo>
                    <a:pt x="456238" y="1305102"/>
                  </a:lnTo>
                  <a:cubicBezTo>
                    <a:pt x="204265" y="1305102"/>
                    <a:pt x="0" y="1100837"/>
                    <a:pt x="0" y="84886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53139ECB-0F80-769C-2EC7-12B3010C6536}"/>
                </a:ext>
              </a:extLst>
            </p:cNvPr>
            <p:cNvSpPr/>
            <p:nvPr/>
          </p:nvSpPr>
          <p:spPr bwMode="auto">
            <a:xfrm>
              <a:off x="4062299" y="1276397"/>
              <a:ext cx="1305104" cy="1305102"/>
            </a:xfrm>
            <a:custGeom>
              <a:avLst/>
              <a:gdLst>
                <a:gd name="connsiteX0" fmla="*/ 0 w 1305104"/>
                <a:gd name="connsiteY0" fmla="*/ 0 h 1305102"/>
                <a:gd name="connsiteX1" fmla="*/ 1305104 w 1305104"/>
                <a:gd name="connsiteY1" fmla="*/ 0 h 1305102"/>
                <a:gd name="connsiteX2" fmla="*/ 1305104 w 1305104"/>
                <a:gd name="connsiteY2" fmla="*/ 848864 h 1305102"/>
                <a:gd name="connsiteX3" fmla="*/ 848866 w 1305104"/>
                <a:gd name="connsiteY3" fmla="*/ 1305102 h 1305102"/>
                <a:gd name="connsiteX4" fmla="*/ 0 w 1305104"/>
                <a:gd name="connsiteY4" fmla="*/ 1305102 h 1305102"/>
                <a:gd name="connsiteX5" fmla="*/ 0 w 1305104"/>
                <a:gd name="connsiteY5" fmla="*/ 0 h 1305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5104" h="1305102">
                  <a:moveTo>
                    <a:pt x="0" y="0"/>
                  </a:moveTo>
                  <a:lnTo>
                    <a:pt x="1305104" y="0"/>
                  </a:lnTo>
                  <a:lnTo>
                    <a:pt x="1305104" y="848864"/>
                  </a:lnTo>
                  <a:cubicBezTo>
                    <a:pt x="1305104" y="1100837"/>
                    <a:pt x="1100839" y="1305102"/>
                    <a:pt x="848866" y="1305102"/>
                  </a:cubicBezTo>
                  <a:lnTo>
                    <a:pt x="0" y="13051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4124580C-6F16-E422-A1BE-02211B92C47D}"/>
              </a:ext>
            </a:extLst>
          </p:cNvPr>
          <p:cNvGrpSpPr/>
          <p:nvPr/>
        </p:nvGrpSpPr>
        <p:grpSpPr>
          <a:xfrm>
            <a:off x="3865622" y="3898263"/>
            <a:ext cx="2456821" cy="2453848"/>
            <a:chOff x="8515979" y="3909525"/>
            <a:chExt cx="3195174" cy="3191308"/>
          </a:xfrm>
        </p:grpSpPr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7DBA7B15-CB48-3360-7E49-5EDF9EF62E3A}"/>
                </a:ext>
              </a:extLst>
            </p:cNvPr>
            <p:cNvSpPr/>
            <p:nvPr/>
          </p:nvSpPr>
          <p:spPr bwMode="auto">
            <a:xfrm rot="5400000">
              <a:off x="8516946" y="3908560"/>
              <a:ext cx="1532071" cy="1534002"/>
            </a:xfrm>
            <a:custGeom>
              <a:avLst/>
              <a:gdLst>
                <a:gd name="connsiteX0" fmla="*/ 442 w 1532071"/>
                <a:gd name="connsiteY0" fmla="*/ 543770 h 1534002"/>
                <a:gd name="connsiteX1" fmla="*/ 405301 w 1532071"/>
                <a:gd name="connsiteY1" fmla="*/ 14703 h 1534002"/>
                <a:gd name="connsiteX2" fmla="*/ 444968 w 1532071"/>
                <a:gd name="connsiteY2" fmla="*/ 0 h 1534002"/>
                <a:gd name="connsiteX3" fmla="*/ 1532071 w 1532071"/>
                <a:gd name="connsiteY3" fmla="*/ 0 h 1534002"/>
                <a:gd name="connsiteX4" fmla="*/ 1532071 w 1532071"/>
                <a:gd name="connsiteY4" fmla="*/ 1094658 h 1534002"/>
                <a:gd name="connsiteX5" fmla="*/ 1523574 w 1532071"/>
                <a:gd name="connsiteY5" fmla="*/ 1118970 h 1534002"/>
                <a:gd name="connsiteX6" fmla="*/ 708687 w 1532071"/>
                <a:gd name="connsiteY6" fmla="*/ 825316 h 1534002"/>
                <a:gd name="connsiteX7" fmla="*/ 442 w 1532071"/>
                <a:gd name="connsiteY7" fmla="*/ 543770 h 1534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32071" h="1534002">
                  <a:moveTo>
                    <a:pt x="442" y="543770"/>
                  </a:moveTo>
                  <a:cubicBezTo>
                    <a:pt x="-8260" y="359055"/>
                    <a:pt x="111191" y="145628"/>
                    <a:pt x="405301" y="14703"/>
                  </a:cubicBezTo>
                  <a:lnTo>
                    <a:pt x="444968" y="0"/>
                  </a:lnTo>
                  <a:lnTo>
                    <a:pt x="1532071" y="0"/>
                  </a:lnTo>
                  <a:lnTo>
                    <a:pt x="1532071" y="1094658"/>
                  </a:lnTo>
                  <a:lnTo>
                    <a:pt x="1523574" y="1118970"/>
                  </a:lnTo>
                  <a:cubicBezTo>
                    <a:pt x="1205270" y="1853552"/>
                    <a:pt x="378048" y="1523329"/>
                    <a:pt x="708687" y="825316"/>
                  </a:cubicBezTo>
                  <a:cubicBezTo>
                    <a:pt x="296888" y="1020378"/>
                    <a:pt x="13099" y="812447"/>
                    <a:pt x="442" y="54377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20DBECE3-439C-85C1-1BF8-9BF44BD2711E}"/>
                </a:ext>
              </a:extLst>
            </p:cNvPr>
            <p:cNvSpPr/>
            <p:nvPr/>
          </p:nvSpPr>
          <p:spPr bwMode="auto">
            <a:xfrm rot="5400000">
              <a:off x="10178116" y="3908560"/>
              <a:ext cx="1532069" cy="1534005"/>
            </a:xfrm>
            <a:custGeom>
              <a:avLst/>
              <a:gdLst>
                <a:gd name="connsiteX0" fmla="*/ 442 w 1532069"/>
                <a:gd name="connsiteY0" fmla="*/ 990234 h 1534005"/>
                <a:gd name="connsiteX1" fmla="*/ 708687 w 1532069"/>
                <a:gd name="connsiteY1" fmla="*/ 708688 h 1534005"/>
                <a:gd name="connsiteX2" fmla="*/ 1523574 w 1532069"/>
                <a:gd name="connsiteY2" fmla="*/ 415034 h 1534005"/>
                <a:gd name="connsiteX3" fmla="*/ 1532069 w 1532069"/>
                <a:gd name="connsiteY3" fmla="*/ 439340 h 1534005"/>
                <a:gd name="connsiteX4" fmla="*/ 1532069 w 1532069"/>
                <a:gd name="connsiteY4" fmla="*/ 1534005 h 1534005"/>
                <a:gd name="connsiteX5" fmla="*/ 444970 w 1532069"/>
                <a:gd name="connsiteY5" fmla="*/ 1534005 h 1534005"/>
                <a:gd name="connsiteX6" fmla="*/ 405301 w 1532069"/>
                <a:gd name="connsiteY6" fmla="*/ 1519301 h 1534005"/>
                <a:gd name="connsiteX7" fmla="*/ 442 w 1532069"/>
                <a:gd name="connsiteY7" fmla="*/ 990234 h 1534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32069" h="1534005">
                  <a:moveTo>
                    <a:pt x="442" y="990234"/>
                  </a:moveTo>
                  <a:cubicBezTo>
                    <a:pt x="13099" y="721557"/>
                    <a:pt x="296888" y="513625"/>
                    <a:pt x="708687" y="708688"/>
                  </a:cubicBezTo>
                  <a:cubicBezTo>
                    <a:pt x="378049" y="10674"/>
                    <a:pt x="1205270" y="-319549"/>
                    <a:pt x="1523574" y="415034"/>
                  </a:cubicBezTo>
                  <a:lnTo>
                    <a:pt x="1532069" y="439340"/>
                  </a:lnTo>
                  <a:lnTo>
                    <a:pt x="1532069" y="1534005"/>
                  </a:lnTo>
                  <a:lnTo>
                    <a:pt x="444970" y="1534005"/>
                  </a:lnTo>
                  <a:lnTo>
                    <a:pt x="405301" y="1519301"/>
                  </a:lnTo>
                  <a:cubicBezTo>
                    <a:pt x="111191" y="1388376"/>
                    <a:pt x="-8260" y="1174949"/>
                    <a:pt x="442" y="990234"/>
                  </a:cubicBez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DF375AE6-17F0-9B2C-8EC3-81B29A06DF65}"/>
                </a:ext>
              </a:extLst>
            </p:cNvPr>
            <p:cNvSpPr/>
            <p:nvPr/>
          </p:nvSpPr>
          <p:spPr bwMode="auto">
            <a:xfrm rot="5400000">
              <a:off x="8516946" y="5567796"/>
              <a:ext cx="1532069" cy="1534003"/>
            </a:xfrm>
            <a:custGeom>
              <a:avLst/>
              <a:gdLst>
                <a:gd name="connsiteX0" fmla="*/ 0 w 1532069"/>
                <a:gd name="connsiteY0" fmla="*/ 1091718 h 1534003"/>
                <a:gd name="connsiteX1" fmla="*/ 0 w 1532069"/>
                <a:gd name="connsiteY1" fmla="*/ 0 h 1534003"/>
                <a:gd name="connsiteX2" fmla="*/ 1087194 w 1532069"/>
                <a:gd name="connsiteY2" fmla="*/ 0 h 1534003"/>
                <a:gd name="connsiteX3" fmla="*/ 1117037 w 1532069"/>
                <a:gd name="connsiteY3" fmla="*/ 10430 h 1534003"/>
                <a:gd name="connsiteX4" fmla="*/ 823382 w 1532069"/>
                <a:gd name="connsiteY4" fmla="*/ 825317 h 1534003"/>
                <a:gd name="connsiteX5" fmla="*/ 20514 w 1532069"/>
                <a:gd name="connsiteY5" fmla="*/ 1145692 h 1534003"/>
                <a:gd name="connsiteX6" fmla="*/ 0 w 1532069"/>
                <a:gd name="connsiteY6" fmla="*/ 1091718 h 1534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32069" h="1534003">
                  <a:moveTo>
                    <a:pt x="0" y="1091718"/>
                  </a:moveTo>
                  <a:lnTo>
                    <a:pt x="0" y="0"/>
                  </a:lnTo>
                  <a:lnTo>
                    <a:pt x="1087194" y="0"/>
                  </a:lnTo>
                  <a:lnTo>
                    <a:pt x="1117037" y="10430"/>
                  </a:lnTo>
                  <a:cubicBezTo>
                    <a:pt x="1851619" y="328735"/>
                    <a:pt x="1521396" y="1155955"/>
                    <a:pt x="823382" y="825317"/>
                  </a:cubicBezTo>
                  <a:cubicBezTo>
                    <a:pt x="1149938" y="1514712"/>
                    <a:pt x="347048" y="1845343"/>
                    <a:pt x="20514" y="1145692"/>
                  </a:cubicBezTo>
                  <a:lnTo>
                    <a:pt x="0" y="1091718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6E5D93C2-AFE8-00D4-0AF6-63CB0FE8E85E}"/>
                </a:ext>
              </a:extLst>
            </p:cNvPr>
            <p:cNvSpPr/>
            <p:nvPr/>
          </p:nvSpPr>
          <p:spPr bwMode="auto">
            <a:xfrm rot="5400000">
              <a:off x="10178114" y="5567796"/>
              <a:ext cx="1532070" cy="1534003"/>
            </a:xfrm>
            <a:custGeom>
              <a:avLst/>
              <a:gdLst>
                <a:gd name="connsiteX0" fmla="*/ 0 w 1532070"/>
                <a:gd name="connsiteY0" fmla="*/ 1534003 h 1534003"/>
                <a:gd name="connsiteX1" fmla="*/ 0 w 1532070"/>
                <a:gd name="connsiteY1" fmla="*/ 442292 h 1534003"/>
                <a:gd name="connsiteX2" fmla="*/ 20516 w 1532070"/>
                <a:gd name="connsiteY2" fmla="*/ 388312 h 1534003"/>
                <a:gd name="connsiteX3" fmla="*/ 823384 w 1532070"/>
                <a:gd name="connsiteY3" fmla="*/ 708687 h 1534003"/>
                <a:gd name="connsiteX4" fmla="*/ 1143760 w 1532070"/>
                <a:gd name="connsiteY4" fmla="*/ 1511555 h 1534003"/>
                <a:gd name="connsiteX5" fmla="*/ 1084697 w 1532070"/>
                <a:gd name="connsiteY5" fmla="*/ 1534003 h 1534003"/>
                <a:gd name="connsiteX6" fmla="*/ 0 w 1532070"/>
                <a:gd name="connsiteY6" fmla="*/ 1534003 h 1534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32070" h="1534003">
                  <a:moveTo>
                    <a:pt x="0" y="1534003"/>
                  </a:moveTo>
                  <a:lnTo>
                    <a:pt x="0" y="442292"/>
                  </a:lnTo>
                  <a:lnTo>
                    <a:pt x="20516" y="388312"/>
                  </a:lnTo>
                  <a:cubicBezTo>
                    <a:pt x="347050" y="-311340"/>
                    <a:pt x="1149940" y="19291"/>
                    <a:pt x="823384" y="708687"/>
                  </a:cubicBezTo>
                  <a:cubicBezTo>
                    <a:pt x="1512780" y="382131"/>
                    <a:pt x="1843410" y="1185020"/>
                    <a:pt x="1143760" y="1511555"/>
                  </a:cubicBezTo>
                  <a:lnTo>
                    <a:pt x="1084697" y="1534003"/>
                  </a:lnTo>
                  <a:lnTo>
                    <a:pt x="0" y="1534003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F29533CF-FDB2-005B-B86C-E43178F03FA5}"/>
              </a:ext>
            </a:extLst>
          </p:cNvPr>
          <p:cNvGrpSpPr/>
          <p:nvPr/>
        </p:nvGrpSpPr>
        <p:grpSpPr>
          <a:xfrm>
            <a:off x="733689" y="739838"/>
            <a:ext cx="2546108" cy="2546108"/>
            <a:chOff x="-4346530" y="-1771745"/>
            <a:chExt cx="3358908" cy="3358908"/>
          </a:xfrm>
        </p:grpSpPr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218E9692-B255-B201-D1BF-1794EE780906}"/>
                </a:ext>
              </a:extLst>
            </p:cNvPr>
            <p:cNvSpPr/>
            <p:nvPr/>
          </p:nvSpPr>
          <p:spPr bwMode="auto">
            <a:xfrm flipH="1">
              <a:off x="-4346530" y="-1771745"/>
              <a:ext cx="1615871" cy="1615872"/>
            </a:xfrm>
            <a:custGeom>
              <a:avLst/>
              <a:gdLst>
                <a:gd name="connsiteX0" fmla="*/ 512488 w 1615871"/>
                <a:gd name="connsiteY0" fmla="*/ 0 h 1615872"/>
                <a:gd name="connsiteX1" fmla="*/ 308690 w 1615871"/>
                <a:gd name="connsiteY1" fmla="*/ 84415 h 1615872"/>
                <a:gd name="connsiteX2" fmla="*/ 0 w 1615871"/>
                <a:gd name="connsiteY2" fmla="*/ 393105 h 1615872"/>
                <a:gd name="connsiteX3" fmla="*/ 0 w 1615871"/>
                <a:gd name="connsiteY3" fmla="*/ 1615872 h 1615872"/>
                <a:gd name="connsiteX4" fmla="*/ 1222765 w 1615871"/>
                <a:gd name="connsiteY4" fmla="*/ 1615872 h 1615872"/>
                <a:gd name="connsiteX5" fmla="*/ 1531456 w 1615871"/>
                <a:gd name="connsiteY5" fmla="*/ 1307182 h 1615872"/>
                <a:gd name="connsiteX6" fmla="*/ 1531456 w 1615871"/>
                <a:gd name="connsiteY6" fmla="*/ 899585 h 1615872"/>
                <a:gd name="connsiteX7" fmla="*/ 716286 w 1615871"/>
                <a:gd name="connsiteY7" fmla="*/ 84415 h 1615872"/>
                <a:gd name="connsiteX8" fmla="*/ 512488 w 1615871"/>
                <a:gd name="connsiteY8" fmla="*/ 0 h 1615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5871" h="1615872">
                  <a:moveTo>
                    <a:pt x="512488" y="0"/>
                  </a:moveTo>
                  <a:cubicBezTo>
                    <a:pt x="438727" y="0"/>
                    <a:pt x="364967" y="28138"/>
                    <a:pt x="308690" y="84415"/>
                  </a:cubicBezTo>
                  <a:lnTo>
                    <a:pt x="0" y="393105"/>
                  </a:lnTo>
                  <a:lnTo>
                    <a:pt x="0" y="1615872"/>
                  </a:lnTo>
                  <a:lnTo>
                    <a:pt x="1222765" y="1615872"/>
                  </a:lnTo>
                  <a:lnTo>
                    <a:pt x="1531456" y="1307182"/>
                  </a:lnTo>
                  <a:cubicBezTo>
                    <a:pt x="1644010" y="1194627"/>
                    <a:pt x="1644010" y="1012139"/>
                    <a:pt x="1531456" y="899585"/>
                  </a:cubicBezTo>
                  <a:lnTo>
                    <a:pt x="716286" y="84415"/>
                  </a:lnTo>
                  <a:cubicBezTo>
                    <a:pt x="660009" y="28138"/>
                    <a:pt x="586248" y="0"/>
                    <a:pt x="512488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1D89A332-D2ED-6BCD-69A8-343B581C67D6}"/>
                </a:ext>
              </a:extLst>
            </p:cNvPr>
            <p:cNvSpPr/>
            <p:nvPr/>
          </p:nvSpPr>
          <p:spPr bwMode="auto">
            <a:xfrm flipH="1">
              <a:off x="-2603493" y="-1771745"/>
              <a:ext cx="1615871" cy="1615872"/>
            </a:xfrm>
            <a:custGeom>
              <a:avLst/>
              <a:gdLst>
                <a:gd name="connsiteX0" fmla="*/ 1103383 w 1615871"/>
                <a:gd name="connsiteY0" fmla="*/ 0 h 1615872"/>
                <a:gd name="connsiteX1" fmla="*/ 899585 w 1615871"/>
                <a:gd name="connsiteY1" fmla="*/ 84415 h 1615872"/>
                <a:gd name="connsiteX2" fmla="*/ 84415 w 1615871"/>
                <a:gd name="connsiteY2" fmla="*/ 899585 h 1615872"/>
                <a:gd name="connsiteX3" fmla="*/ 84415 w 1615871"/>
                <a:gd name="connsiteY3" fmla="*/ 1307182 h 1615872"/>
                <a:gd name="connsiteX4" fmla="*/ 393106 w 1615871"/>
                <a:gd name="connsiteY4" fmla="*/ 1615872 h 1615872"/>
                <a:gd name="connsiteX5" fmla="*/ 1615871 w 1615871"/>
                <a:gd name="connsiteY5" fmla="*/ 1615872 h 1615872"/>
                <a:gd name="connsiteX6" fmla="*/ 1615871 w 1615871"/>
                <a:gd name="connsiteY6" fmla="*/ 393105 h 1615872"/>
                <a:gd name="connsiteX7" fmla="*/ 1307181 w 1615871"/>
                <a:gd name="connsiteY7" fmla="*/ 84415 h 1615872"/>
                <a:gd name="connsiteX8" fmla="*/ 1103383 w 1615871"/>
                <a:gd name="connsiteY8" fmla="*/ 0 h 1615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5871" h="1615872">
                  <a:moveTo>
                    <a:pt x="1103383" y="0"/>
                  </a:moveTo>
                  <a:cubicBezTo>
                    <a:pt x="1029623" y="0"/>
                    <a:pt x="955862" y="28138"/>
                    <a:pt x="899585" y="84415"/>
                  </a:cubicBezTo>
                  <a:lnTo>
                    <a:pt x="84415" y="899585"/>
                  </a:lnTo>
                  <a:cubicBezTo>
                    <a:pt x="-28139" y="1012139"/>
                    <a:pt x="-28139" y="1194627"/>
                    <a:pt x="84415" y="1307182"/>
                  </a:cubicBezTo>
                  <a:lnTo>
                    <a:pt x="393106" y="1615872"/>
                  </a:lnTo>
                  <a:lnTo>
                    <a:pt x="1615871" y="1615872"/>
                  </a:lnTo>
                  <a:lnTo>
                    <a:pt x="1615871" y="393105"/>
                  </a:lnTo>
                  <a:lnTo>
                    <a:pt x="1307181" y="84415"/>
                  </a:lnTo>
                  <a:cubicBezTo>
                    <a:pt x="1250904" y="28138"/>
                    <a:pt x="1177144" y="0"/>
                    <a:pt x="1103383" y="0"/>
                  </a:cubicBez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DC6377A9-9BE9-CFC6-697C-4CA48109AF4D}"/>
                </a:ext>
              </a:extLst>
            </p:cNvPr>
            <p:cNvSpPr/>
            <p:nvPr/>
          </p:nvSpPr>
          <p:spPr bwMode="auto">
            <a:xfrm flipH="1">
              <a:off x="-4346530" y="-28707"/>
              <a:ext cx="1615871" cy="1615870"/>
            </a:xfrm>
            <a:custGeom>
              <a:avLst/>
              <a:gdLst>
                <a:gd name="connsiteX0" fmla="*/ 1222767 w 1615871"/>
                <a:gd name="connsiteY0" fmla="*/ 0 h 1615870"/>
                <a:gd name="connsiteX1" fmla="*/ 0 w 1615871"/>
                <a:gd name="connsiteY1" fmla="*/ 0 h 1615870"/>
                <a:gd name="connsiteX2" fmla="*/ 0 w 1615871"/>
                <a:gd name="connsiteY2" fmla="*/ 1222765 h 1615870"/>
                <a:gd name="connsiteX3" fmla="*/ 308690 w 1615871"/>
                <a:gd name="connsiteY3" fmla="*/ 1531455 h 1615870"/>
                <a:gd name="connsiteX4" fmla="*/ 716286 w 1615871"/>
                <a:gd name="connsiteY4" fmla="*/ 1531455 h 1615870"/>
                <a:gd name="connsiteX5" fmla="*/ 1531456 w 1615871"/>
                <a:gd name="connsiteY5" fmla="*/ 716285 h 1615870"/>
                <a:gd name="connsiteX6" fmla="*/ 1531456 w 1615871"/>
                <a:gd name="connsiteY6" fmla="*/ 308689 h 1615870"/>
                <a:gd name="connsiteX7" fmla="*/ 1222767 w 1615871"/>
                <a:gd name="connsiteY7" fmla="*/ 0 h 1615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5871" h="1615870">
                  <a:moveTo>
                    <a:pt x="1222767" y="0"/>
                  </a:moveTo>
                  <a:lnTo>
                    <a:pt x="0" y="0"/>
                  </a:lnTo>
                  <a:lnTo>
                    <a:pt x="0" y="1222765"/>
                  </a:lnTo>
                  <a:lnTo>
                    <a:pt x="308690" y="1531455"/>
                  </a:lnTo>
                  <a:cubicBezTo>
                    <a:pt x="421244" y="1644009"/>
                    <a:pt x="603731" y="1644009"/>
                    <a:pt x="716286" y="1531455"/>
                  </a:cubicBezTo>
                  <a:lnTo>
                    <a:pt x="1531456" y="716285"/>
                  </a:lnTo>
                  <a:cubicBezTo>
                    <a:pt x="1644010" y="603731"/>
                    <a:pt x="1644010" y="421243"/>
                    <a:pt x="1531456" y="308689"/>
                  </a:cubicBezTo>
                  <a:lnTo>
                    <a:pt x="1222767" y="0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34D4262B-C5A0-A965-8C16-1A45114FF463}"/>
                </a:ext>
              </a:extLst>
            </p:cNvPr>
            <p:cNvSpPr/>
            <p:nvPr/>
          </p:nvSpPr>
          <p:spPr bwMode="auto">
            <a:xfrm flipH="1">
              <a:off x="-2603493" y="-28707"/>
              <a:ext cx="1615871" cy="1615870"/>
            </a:xfrm>
            <a:custGeom>
              <a:avLst/>
              <a:gdLst>
                <a:gd name="connsiteX0" fmla="*/ 1615871 w 1615871"/>
                <a:gd name="connsiteY0" fmla="*/ 0 h 1615870"/>
                <a:gd name="connsiteX1" fmla="*/ 393104 w 1615871"/>
                <a:gd name="connsiteY1" fmla="*/ 0 h 1615870"/>
                <a:gd name="connsiteX2" fmla="*/ 84415 w 1615871"/>
                <a:gd name="connsiteY2" fmla="*/ 308689 h 1615870"/>
                <a:gd name="connsiteX3" fmla="*/ 84415 w 1615871"/>
                <a:gd name="connsiteY3" fmla="*/ 716285 h 1615870"/>
                <a:gd name="connsiteX4" fmla="*/ 899585 w 1615871"/>
                <a:gd name="connsiteY4" fmla="*/ 1531455 h 1615870"/>
                <a:gd name="connsiteX5" fmla="*/ 1307181 w 1615871"/>
                <a:gd name="connsiteY5" fmla="*/ 1531455 h 1615870"/>
                <a:gd name="connsiteX6" fmla="*/ 1615871 w 1615871"/>
                <a:gd name="connsiteY6" fmla="*/ 1222765 h 1615870"/>
                <a:gd name="connsiteX7" fmla="*/ 1615871 w 1615871"/>
                <a:gd name="connsiteY7" fmla="*/ 0 h 1615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5871" h="1615870">
                  <a:moveTo>
                    <a:pt x="1615871" y="0"/>
                  </a:moveTo>
                  <a:lnTo>
                    <a:pt x="393104" y="0"/>
                  </a:lnTo>
                  <a:lnTo>
                    <a:pt x="84415" y="308689"/>
                  </a:lnTo>
                  <a:cubicBezTo>
                    <a:pt x="-28139" y="421243"/>
                    <a:pt x="-28139" y="603731"/>
                    <a:pt x="84415" y="716285"/>
                  </a:cubicBezTo>
                  <a:lnTo>
                    <a:pt x="899585" y="1531455"/>
                  </a:lnTo>
                  <a:cubicBezTo>
                    <a:pt x="1012140" y="1644009"/>
                    <a:pt x="1194627" y="1644009"/>
                    <a:pt x="1307181" y="1531455"/>
                  </a:cubicBezTo>
                  <a:lnTo>
                    <a:pt x="1615871" y="1222765"/>
                  </a:lnTo>
                  <a:lnTo>
                    <a:pt x="1615871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37221FB7-3070-D053-A446-E32BAF2B320C}"/>
              </a:ext>
            </a:extLst>
          </p:cNvPr>
          <p:cNvGrpSpPr/>
          <p:nvPr/>
        </p:nvGrpSpPr>
        <p:grpSpPr>
          <a:xfrm>
            <a:off x="6907988" y="3830330"/>
            <a:ext cx="2525648" cy="2525650"/>
            <a:chOff x="11458422" y="816356"/>
            <a:chExt cx="2881392" cy="2881394"/>
          </a:xfrm>
        </p:grpSpPr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D818C9E8-A97A-C7F7-CCB3-1B1CC06047BD}"/>
                </a:ext>
              </a:extLst>
            </p:cNvPr>
            <p:cNvSpPr/>
            <p:nvPr/>
          </p:nvSpPr>
          <p:spPr bwMode="auto">
            <a:xfrm flipH="1">
              <a:off x="11458422" y="816356"/>
              <a:ext cx="1377113" cy="1377114"/>
            </a:xfrm>
            <a:custGeom>
              <a:avLst/>
              <a:gdLst>
                <a:gd name="connsiteX0" fmla="*/ 512488 w 1377113"/>
                <a:gd name="connsiteY0" fmla="*/ 0 h 1377114"/>
                <a:gd name="connsiteX1" fmla="*/ 91672 w 1377113"/>
                <a:gd name="connsiteY1" fmla="*/ 109063 h 1377114"/>
                <a:gd name="connsiteX2" fmla="*/ 0 w 1377113"/>
                <a:gd name="connsiteY2" fmla="*/ 171323 h 1377114"/>
                <a:gd name="connsiteX3" fmla="*/ 0 w 1377113"/>
                <a:gd name="connsiteY3" fmla="*/ 1377114 h 1377114"/>
                <a:gd name="connsiteX4" fmla="*/ 1205491 w 1377113"/>
                <a:gd name="connsiteY4" fmla="*/ 1377114 h 1377114"/>
                <a:gd name="connsiteX5" fmla="*/ 1273182 w 1377113"/>
                <a:gd name="connsiteY5" fmla="*/ 1276104 h 1377114"/>
                <a:gd name="connsiteX6" fmla="*/ 1123871 w 1377113"/>
                <a:gd name="connsiteY6" fmla="*/ 253243 h 1377114"/>
                <a:gd name="connsiteX7" fmla="*/ 512488 w 1377113"/>
                <a:gd name="connsiteY7" fmla="*/ 0 h 1377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77113" h="1377114">
                  <a:moveTo>
                    <a:pt x="512488" y="0"/>
                  </a:moveTo>
                  <a:cubicBezTo>
                    <a:pt x="367275" y="0"/>
                    <a:pt x="222062" y="36355"/>
                    <a:pt x="91672" y="109063"/>
                  </a:cubicBezTo>
                  <a:lnTo>
                    <a:pt x="0" y="171323"/>
                  </a:lnTo>
                  <a:lnTo>
                    <a:pt x="0" y="1377114"/>
                  </a:lnTo>
                  <a:lnTo>
                    <a:pt x="1205491" y="1377114"/>
                  </a:lnTo>
                  <a:lnTo>
                    <a:pt x="1273182" y="1276104"/>
                  </a:lnTo>
                  <a:cubicBezTo>
                    <a:pt x="1450626" y="948386"/>
                    <a:pt x="1400856" y="530228"/>
                    <a:pt x="1123871" y="253243"/>
                  </a:cubicBezTo>
                  <a:cubicBezTo>
                    <a:pt x="955042" y="84415"/>
                    <a:pt x="733765" y="0"/>
                    <a:pt x="512488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6CB1E423-57C6-86B3-BC96-DF963F39E5CA}"/>
                </a:ext>
              </a:extLst>
            </p:cNvPr>
            <p:cNvSpPr/>
            <p:nvPr/>
          </p:nvSpPr>
          <p:spPr bwMode="auto">
            <a:xfrm flipH="1">
              <a:off x="12962700" y="816356"/>
              <a:ext cx="1377114" cy="1377114"/>
            </a:xfrm>
            <a:custGeom>
              <a:avLst/>
              <a:gdLst>
                <a:gd name="connsiteX0" fmla="*/ 864626 w 1377114"/>
                <a:gd name="connsiteY0" fmla="*/ 0 h 1377114"/>
                <a:gd name="connsiteX1" fmla="*/ 253243 w 1377114"/>
                <a:gd name="connsiteY1" fmla="*/ 253243 h 1377114"/>
                <a:gd name="connsiteX2" fmla="*/ 103931 w 1377114"/>
                <a:gd name="connsiteY2" fmla="*/ 1276104 h 1377114"/>
                <a:gd name="connsiteX3" fmla="*/ 171622 w 1377114"/>
                <a:gd name="connsiteY3" fmla="*/ 1377114 h 1377114"/>
                <a:gd name="connsiteX4" fmla="*/ 1377114 w 1377114"/>
                <a:gd name="connsiteY4" fmla="*/ 1377114 h 1377114"/>
                <a:gd name="connsiteX5" fmla="*/ 1377114 w 1377114"/>
                <a:gd name="connsiteY5" fmla="*/ 171323 h 1377114"/>
                <a:gd name="connsiteX6" fmla="*/ 1285442 w 1377114"/>
                <a:gd name="connsiteY6" fmla="*/ 109063 h 1377114"/>
                <a:gd name="connsiteX7" fmla="*/ 864626 w 1377114"/>
                <a:gd name="connsiteY7" fmla="*/ 0 h 1377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77114" h="1377114">
                  <a:moveTo>
                    <a:pt x="864626" y="0"/>
                  </a:moveTo>
                  <a:cubicBezTo>
                    <a:pt x="643349" y="0"/>
                    <a:pt x="422072" y="84415"/>
                    <a:pt x="253243" y="253243"/>
                  </a:cubicBezTo>
                  <a:cubicBezTo>
                    <a:pt x="-23742" y="530228"/>
                    <a:pt x="-73512" y="948386"/>
                    <a:pt x="103931" y="1276104"/>
                  </a:cubicBezTo>
                  <a:lnTo>
                    <a:pt x="171622" y="1377114"/>
                  </a:lnTo>
                  <a:lnTo>
                    <a:pt x="1377114" y="1377114"/>
                  </a:lnTo>
                  <a:lnTo>
                    <a:pt x="1377114" y="171323"/>
                  </a:lnTo>
                  <a:lnTo>
                    <a:pt x="1285442" y="109063"/>
                  </a:lnTo>
                  <a:cubicBezTo>
                    <a:pt x="1155053" y="36355"/>
                    <a:pt x="1009840" y="0"/>
                    <a:pt x="864626" y="0"/>
                  </a:cubicBez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D69AC5B5-BD62-3254-09BA-0B7AE6EDBD76}"/>
                </a:ext>
              </a:extLst>
            </p:cNvPr>
            <p:cNvSpPr/>
            <p:nvPr/>
          </p:nvSpPr>
          <p:spPr bwMode="auto">
            <a:xfrm flipH="1">
              <a:off x="11458422" y="2320636"/>
              <a:ext cx="1377113" cy="1377114"/>
            </a:xfrm>
            <a:custGeom>
              <a:avLst/>
              <a:gdLst>
                <a:gd name="connsiteX0" fmla="*/ 1205491 w 1377113"/>
                <a:gd name="connsiteY0" fmla="*/ 0 h 1377114"/>
                <a:gd name="connsiteX1" fmla="*/ 0 w 1377113"/>
                <a:gd name="connsiteY1" fmla="*/ 0 h 1377114"/>
                <a:gd name="connsiteX2" fmla="*/ 0 w 1377113"/>
                <a:gd name="connsiteY2" fmla="*/ 1205493 h 1377114"/>
                <a:gd name="connsiteX3" fmla="*/ 101010 w 1377113"/>
                <a:gd name="connsiteY3" fmla="*/ 1273183 h 1377114"/>
                <a:gd name="connsiteX4" fmla="*/ 1123871 w 1377113"/>
                <a:gd name="connsiteY4" fmla="*/ 1123871 h 1377114"/>
                <a:gd name="connsiteX5" fmla="*/ 1273182 w 1377113"/>
                <a:gd name="connsiteY5" fmla="*/ 101011 h 1377114"/>
                <a:gd name="connsiteX6" fmla="*/ 1205491 w 1377113"/>
                <a:gd name="connsiteY6" fmla="*/ 0 h 1377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7113" h="1377114">
                  <a:moveTo>
                    <a:pt x="1205491" y="0"/>
                  </a:moveTo>
                  <a:lnTo>
                    <a:pt x="0" y="0"/>
                  </a:lnTo>
                  <a:lnTo>
                    <a:pt x="0" y="1205493"/>
                  </a:lnTo>
                  <a:lnTo>
                    <a:pt x="101010" y="1273183"/>
                  </a:lnTo>
                  <a:cubicBezTo>
                    <a:pt x="428729" y="1450626"/>
                    <a:pt x="846886" y="1400856"/>
                    <a:pt x="1123871" y="1123871"/>
                  </a:cubicBezTo>
                  <a:cubicBezTo>
                    <a:pt x="1400856" y="846886"/>
                    <a:pt x="1450626" y="428730"/>
                    <a:pt x="1273182" y="101011"/>
                  </a:cubicBezTo>
                  <a:lnTo>
                    <a:pt x="1205491" y="0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811AF93A-9B6B-9F8C-8F75-FEECA55669AD}"/>
                </a:ext>
              </a:extLst>
            </p:cNvPr>
            <p:cNvSpPr/>
            <p:nvPr/>
          </p:nvSpPr>
          <p:spPr bwMode="auto">
            <a:xfrm flipH="1">
              <a:off x="12962700" y="2320636"/>
              <a:ext cx="1377114" cy="1377114"/>
            </a:xfrm>
            <a:custGeom>
              <a:avLst/>
              <a:gdLst>
                <a:gd name="connsiteX0" fmla="*/ 1377114 w 1377114"/>
                <a:gd name="connsiteY0" fmla="*/ 0 h 1377114"/>
                <a:gd name="connsiteX1" fmla="*/ 171622 w 1377114"/>
                <a:gd name="connsiteY1" fmla="*/ 0 h 1377114"/>
                <a:gd name="connsiteX2" fmla="*/ 103931 w 1377114"/>
                <a:gd name="connsiteY2" fmla="*/ 101011 h 1377114"/>
                <a:gd name="connsiteX3" fmla="*/ 253243 w 1377114"/>
                <a:gd name="connsiteY3" fmla="*/ 1123871 h 1377114"/>
                <a:gd name="connsiteX4" fmla="*/ 1276104 w 1377114"/>
                <a:gd name="connsiteY4" fmla="*/ 1273183 h 1377114"/>
                <a:gd name="connsiteX5" fmla="*/ 1377114 w 1377114"/>
                <a:gd name="connsiteY5" fmla="*/ 1205493 h 1377114"/>
                <a:gd name="connsiteX6" fmla="*/ 1377114 w 1377114"/>
                <a:gd name="connsiteY6" fmla="*/ 0 h 1377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7114" h="1377114">
                  <a:moveTo>
                    <a:pt x="1377114" y="0"/>
                  </a:moveTo>
                  <a:lnTo>
                    <a:pt x="171622" y="0"/>
                  </a:lnTo>
                  <a:lnTo>
                    <a:pt x="103931" y="101011"/>
                  </a:lnTo>
                  <a:cubicBezTo>
                    <a:pt x="-73512" y="428730"/>
                    <a:pt x="-23742" y="846886"/>
                    <a:pt x="253243" y="1123871"/>
                  </a:cubicBezTo>
                  <a:cubicBezTo>
                    <a:pt x="530228" y="1400856"/>
                    <a:pt x="948385" y="1450626"/>
                    <a:pt x="1276104" y="1273183"/>
                  </a:cubicBezTo>
                  <a:lnTo>
                    <a:pt x="1377114" y="1205493"/>
                  </a:lnTo>
                  <a:lnTo>
                    <a:pt x="1377114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33525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zu055_四分割図形</dc:title>
  <dc:subject>zu055_四分割図形</dc:subject>
  <dc:creator>ぱわぽすけ</dc:creator>
  <cp:lastModifiedBy/>
  <cp:revision>1</cp:revision>
  <dcterms:created xsi:type="dcterms:W3CDTF">2014-10-29T04:47:26Z</dcterms:created>
  <dcterms:modified xsi:type="dcterms:W3CDTF">2024-01-13T16:11:01Z</dcterms:modified>
  <cp:version>1</cp:version>
</cp:coreProperties>
</file>