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04" r:id="rId2"/>
    <p:sldId id="54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65" d="100"/>
          <a:sy n="65" d="100"/>
        </p:scale>
        <p:origin x="66" y="4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©2023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E993CD9C-E57A-0139-A8D3-A30B89B5C881}"/>
              </a:ext>
            </a:extLst>
          </p:cNvPr>
          <p:cNvSpPr txBox="1"/>
          <p:nvPr/>
        </p:nvSpPr>
        <p:spPr>
          <a:xfrm>
            <a:off x="3129437" y="211844"/>
            <a:ext cx="364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三角、斜め四角の円型の回転図形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B54FD32-81B4-D37C-4CFE-65B4786A7DC6}"/>
              </a:ext>
            </a:extLst>
          </p:cNvPr>
          <p:cNvSpPr/>
          <p:nvPr/>
        </p:nvSpPr>
        <p:spPr bwMode="auto">
          <a:xfrm>
            <a:off x="735500" y="3804419"/>
            <a:ext cx="2557067" cy="2557068"/>
          </a:xfrm>
          <a:custGeom>
            <a:avLst/>
            <a:gdLst>
              <a:gd name="connsiteX0" fmla="*/ 307205 w 3791299"/>
              <a:gd name="connsiteY0" fmla="*/ 2239719 h 3791300"/>
              <a:gd name="connsiteX1" fmla="*/ 515942 w 3791299"/>
              <a:gd name="connsiteY1" fmla="*/ 2601263 h 3791300"/>
              <a:gd name="connsiteX2" fmla="*/ 450380 w 3791299"/>
              <a:gd name="connsiteY2" fmla="*/ 2639115 h 3791300"/>
              <a:gd name="connsiteX3" fmla="*/ 745581 w 3791299"/>
              <a:gd name="connsiteY3" fmla="*/ 2934315 h 3791300"/>
              <a:gd name="connsiteX4" fmla="*/ 692050 w 3791299"/>
              <a:gd name="connsiteY4" fmla="*/ 2987846 h 3791300"/>
              <a:gd name="connsiteX5" fmla="*/ 1053594 w 3791299"/>
              <a:gd name="connsiteY5" fmla="*/ 3196583 h 3791300"/>
              <a:gd name="connsiteX6" fmla="*/ 1015743 w 3791299"/>
              <a:gd name="connsiteY6" fmla="*/ 3262144 h 3791300"/>
              <a:gd name="connsiteX7" fmla="*/ 1418993 w 3791299"/>
              <a:gd name="connsiteY7" fmla="*/ 3370195 h 3791300"/>
              <a:gd name="connsiteX8" fmla="*/ 1399399 w 3791299"/>
              <a:gd name="connsiteY8" fmla="*/ 3443319 h 3791300"/>
              <a:gd name="connsiteX9" fmla="*/ 1816875 w 3791299"/>
              <a:gd name="connsiteY9" fmla="*/ 3443319 h 3791300"/>
              <a:gd name="connsiteX10" fmla="*/ 1816875 w 3791299"/>
              <a:gd name="connsiteY10" fmla="*/ 3519022 h 3791300"/>
              <a:gd name="connsiteX11" fmla="*/ 2220125 w 3791299"/>
              <a:gd name="connsiteY11" fmla="*/ 3410972 h 3791300"/>
              <a:gd name="connsiteX12" fmla="*/ 2239718 w 3791299"/>
              <a:gd name="connsiteY12" fmla="*/ 3484095 h 3791300"/>
              <a:gd name="connsiteX13" fmla="*/ 2601263 w 3791299"/>
              <a:gd name="connsiteY13" fmla="*/ 3275357 h 3791300"/>
              <a:gd name="connsiteX14" fmla="*/ 2639115 w 3791299"/>
              <a:gd name="connsiteY14" fmla="*/ 3340919 h 3791300"/>
              <a:gd name="connsiteX15" fmla="*/ 2934315 w 3791299"/>
              <a:gd name="connsiteY15" fmla="*/ 3045719 h 3791300"/>
              <a:gd name="connsiteX16" fmla="*/ 2987845 w 3791299"/>
              <a:gd name="connsiteY16" fmla="*/ 3099250 h 3791300"/>
              <a:gd name="connsiteX17" fmla="*/ 3196583 w 3791299"/>
              <a:gd name="connsiteY17" fmla="*/ 2737705 h 3791300"/>
              <a:gd name="connsiteX18" fmla="*/ 3262144 w 3791299"/>
              <a:gd name="connsiteY18" fmla="*/ 2775557 h 3791300"/>
              <a:gd name="connsiteX19" fmla="*/ 3370194 w 3791299"/>
              <a:gd name="connsiteY19" fmla="*/ 2372306 h 3791300"/>
              <a:gd name="connsiteX20" fmla="*/ 3443319 w 3791299"/>
              <a:gd name="connsiteY20" fmla="*/ 2391900 h 3791300"/>
              <a:gd name="connsiteX21" fmla="*/ 3443318 w 3791299"/>
              <a:gd name="connsiteY21" fmla="*/ 1974424 h 3791300"/>
              <a:gd name="connsiteX22" fmla="*/ 3519022 w 3791299"/>
              <a:gd name="connsiteY22" fmla="*/ 1974424 h 3791300"/>
              <a:gd name="connsiteX23" fmla="*/ 3410972 w 3791299"/>
              <a:gd name="connsiteY23" fmla="*/ 1571174 h 3791300"/>
              <a:gd name="connsiteX24" fmla="*/ 3484096 w 3791299"/>
              <a:gd name="connsiteY24" fmla="*/ 1551581 h 3791300"/>
              <a:gd name="connsiteX25" fmla="*/ 3275358 w 3791299"/>
              <a:gd name="connsiteY25" fmla="*/ 1190037 h 3791300"/>
              <a:gd name="connsiteX26" fmla="*/ 3340919 w 3791299"/>
              <a:gd name="connsiteY26" fmla="*/ 1152185 h 3791300"/>
              <a:gd name="connsiteX27" fmla="*/ 3045719 w 3791299"/>
              <a:gd name="connsiteY27" fmla="*/ 856985 h 3791300"/>
              <a:gd name="connsiteX28" fmla="*/ 3099249 w 3791299"/>
              <a:gd name="connsiteY28" fmla="*/ 803455 h 3791300"/>
              <a:gd name="connsiteX29" fmla="*/ 2737705 w 3791299"/>
              <a:gd name="connsiteY29" fmla="*/ 594717 h 3791300"/>
              <a:gd name="connsiteX30" fmla="*/ 2775557 w 3791299"/>
              <a:gd name="connsiteY30" fmla="*/ 529156 h 3791300"/>
              <a:gd name="connsiteX31" fmla="*/ 2372307 w 3791299"/>
              <a:gd name="connsiteY31" fmla="*/ 421106 h 3791300"/>
              <a:gd name="connsiteX32" fmla="*/ 2391900 w 3791299"/>
              <a:gd name="connsiteY32" fmla="*/ 347981 h 3791300"/>
              <a:gd name="connsiteX33" fmla="*/ 1974425 w 3791299"/>
              <a:gd name="connsiteY33" fmla="*/ 347981 h 3791300"/>
              <a:gd name="connsiteX34" fmla="*/ 1974425 w 3791299"/>
              <a:gd name="connsiteY34" fmla="*/ 272278 h 3791300"/>
              <a:gd name="connsiteX35" fmla="*/ 1571174 w 3791299"/>
              <a:gd name="connsiteY35" fmla="*/ 380328 h 3791300"/>
              <a:gd name="connsiteX36" fmla="*/ 1551581 w 3791299"/>
              <a:gd name="connsiteY36" fmla="*/ 307204 h 3791300"/>
              <a:gd name="connsiteX37" fmla="*/ 1190036 w 3791299"/>
              <a:gd name="connsiteY37" fmla="*/ 515942 h 3791300"/>
              <a:gd name="connsiteX38" fmla="*/ 1152184 w 3791299"/>
              <a:gd name="connsiteY38" fmla="*/ 450381 h 3791300"/>
              <a:gd name="connsiteX39" fmla="*/ 856985 w 3791299"/>
              <a:gd name="connsiteY39" fmla="*/ 745581 h 3791300"/>
              <a:gd name="connsiteX40" fmla="*/ 803454 w 3791299"/>
              <a:gd name="connsiteY40" fmla="*/ 692051 h 3791300"/>
              <a:gd name="connsiteX41" fmla="*/ 594717 w 3791299"/>
              <a:gd name="connsiteY41" fmla="*/ 1053595 h 3791300"/>
              <a:gd name="connsiteX42" fmla="*/ 529156 w 3791299"/>
              <a:gd name="connsiteY42" fmla="*/ 1015743 h 3791300"/>
              <a:gd name="connsiteX43" fmla="*/ 421105 w 3791299"/>
              <a:gd name="connsiteY43" fmla="*/ 1418994 h 3791300"/>
              <a:gd name="connsiteX44" fmla="*/ 347981 w 3791299"/>
              <a:gd name="connsiteY44" fmla="*/ 1399400 h 3791300"/>
              <a:gd name="connsiteX45" fmla="*/ 347981 w 3791299"/>
              <a:gd name="connsiteY45" fmla="*/ 1816876 h 3791300"/>
              <a:gd name="connsiteX46" fmla="*/ 272278 w 3791299"/>
              <a:gd name="connsiteY46" fmla="*/ 1816876 h 3791300"/>
              <a:gd name="connsiteX47" fmla="*/ 380328 w 3791299"/>
              <a:gd name="connsiteY47" fmla="*/ 2220126 h 3791300"/>
              <a:gd name="connsiteX48" fmla="*/ 109114 w 3791299"/>
              <a:gd name="connsiteY48" fmla="*/ 2552435 h 3791300"/>
              <a:gd name="connsiteX49" fmla="*/ 217376 w 3791299"/>
              <a:gd name="connsiteY49" fmla="*/ 2444173 h 3791300"/>
              <a:gd name="connsiteX50" fmla="*/ 0 w 3791299"/>
              <a:gd name="connsiteY50" fmla="*/ 2067666 h 3791300"/>
              <a:gd name="connsiteX51" fmla="*/ 132594 w 3791299"/>
              <a:gd name="connsiteY51" fmla="*/ 1991113 h 3791300"/>
              <a:gd name="connsiteX52" fmla="*/ 20072 w 3791299"/>
              <a:gd name="connsiteY52" fmla="*/ 1571174 h 3791300"/>
              <a:gd name="connsiteX53" fmla="*/ 167961 w 3791299"/>
              <a:gd name="connsiteY53" fmla="*/ 1531548 h 3791300"/>
              <a:gd name="connsiteX54" fmla="*/ 167961 w 3791299"/>
              <a:gd name="connsiteY54" fmla="*/ 1096796 h 3791300"/>
              <a:gd name="connsiteX55" fmla="*/ 321068 w 3791299"/>
              <a:gd name="connsiteY55" fmla="*/ 1096796 h 3791300"/>
              <a:gd name="connsiteX56" fmla="*/ 433589 w 3791299"/>
              <a:gd name="connsiteY56" fmla="*/ 676857 h 3791300"/>
              <a:gd name="connsiteX57" fmla="*/ 581478 w 3791299"/>
              <a:gd name="connsiteY57" fmla="*/ 716484 h 3791300"/>
              <a:gd name="connsiteX58" fmla="*/ 798855 w 3791299"/>
              <a:gd name="connsiteY58" fmla="*/ 339977 h 3791300"/>
              <a:gd name="connsiteX59" fmla="*/ 931449 w 3791299"/>
              <a:gd name="connsiteY59" fmla="*/ 416530 h 3791300"/>
              <a:gd name="connsiteX60" fmla="*/ 1238865 w 3791299"/>
              <a:gd name="connsiteY60" fmla="*/ 109114 h 3791300"/>
              <a:gd name="connsiteX61" fmla="*/ 1347127 w 3791299"/>
              <a:gd name="connsiteY61" fmla="*/ 217377 h 3791300"/>
              <a:gd name="connsiteX62" fmla="*/ 1723634 w 3791299"/>
              <a:gd name="connsiteY62" fmla="*/ 0 h 3791300"/>
              <a:gd name="connsiteX63" fmla="*/ 1800187 w 3791299"/>
              <a:gd name="connsiteY63" fmla="*/ 132594 h 3791300"/>
              <a:gd name="connsiteX64" fmla="*/ 2220126 w 3791299"/>
              <a:gd name="connsiteY64" fmla="*/ 20072 h 3791300"/>
              <a:gd name="connsiteX65" fmla="*/ 2259753 w 3791299"/>
              <a:gd name="connsiteY65" fmla="*/ 167961 h 3791300"/>
              <a:gd name="connsiteX66" fmla="*/ 2694504 w 3791299"/>
              <a:gd name="connsiteY66" fmla="*/ 167961 h 3791300"/>
              <a:gd name="connsiteX67" fmla="*/ 2694504 w 3791299"/>
              <a:gd name="connsiteY67" fmla="*/ 321068 h 3791300"/>
              <a:gd name="connsiteX68" fmla="*/ 3114443 w 3791299"/>
              <a:gd name="connsiteY68" fmla="*/ 433590 h 3791300"/>
              <a:gd name="connsiteX69" fmla="*/ 3074816 w 3791299"/>
              <a:gd name="connsiteY69" fmla="*/ 581479 h 3791300"/>
              <a:gd name="connsiteX70" fmla="*/ 3451323 w 3791299"/>
              <a:gd name="connsiteY70" fmla="*/ 798855 h 3791300"/>
              <a:gd name="connsiteX71" fmla="*/ 3374770 w 3791299"/>
              <a:gd name="connsiteY71" fmla="*/ 931449 h 3791300"/>
              <a:gd name="connsiteX72" fmla="*/ 3682186 w 3791299"/>
              <a:gd name="connsiteY72" fmla="*/ 1238865 h 3791300"/>
              <a:gd name="connsiteX73" fmla="*/ 3573923 w 3791299"/>
              <a:gd name="connsiteY73" fmla="*/ 1347128 h 3791300"/>
              <a:gd name="connsiteX74" fmla="*/ 3791299 w 3791299"/>
              <a:gd name="connsiteY74" fmla="*/ 1723633 h 3791300"/>
              <a:gd name="connsiteX75" fmla="*/ 3658706 w 3791299"/>
              <a:gd name="connsiteY75" fmla="*/ 1800186 h 3791300"/>
              <a:gd name="connsiteX76" fmla="*/ 3771228 w 3791299"/>
              <a:gd name="connsiteY76" fmla="*/ 2220125 h 3791300"/>
              <a:gd name="connsiteX77" fmla="*/ 3623338 w 3791299"/>
              <a:gd name="connsiteY77" fmla="*/ 2259752 h 3791300"/>
              <a:gd name="connsiteX78" fmla="*/ 3623339 w 3791299"/>
              <a:gd name="connsiteY78" fmla="*/ 2694504 h 3791300"/>
              <a:gd name="connsiteX79" fmla="*/ 3470232 w 3791299"/>
              <a:gd name="connsiteY79" fmla="*/ 2694504 h 3791300"/>
              <a:gd name="connsiteX80" fmla="*/ 3357710 w 3791299"/>
              <a:gd name="connsiteY80" fmla="*/ 3114442 h 3791300"/>
              <a:gd name="connsiteX81" fmla="*/ 3209822 w 3791299"/>
              <a:gd name="connsiteY81" fmla="*/ 3074816 h 3791300"/>
              <a:gd name="connsiteX82" fmla="*/ 2992445 w 3791299"/>
              <a:gd name="connsiteY82" fmla="*/ 3451323 h 3791300"/>
              <a:gd name="connsiteX83" fmla="*/ 2859851 w 3791299"/>
              <a:gd name="connsiteY83" fmla="*/ 3374770 h 3791300"/>
              <a:gd name="connsiteX84" fmla="*/ 2552435 w 3791299"/>
              <a:gd name="connsiteY84" fmla="*/ 3682187 h 3791300"/>
              <a:gd name="connsiteX85" fmla="*/ 2444172 w 3791299"/>
              <a:gd name="connsiteY85" fmla="*/ 3573923 h 3791300"/>
              <a:gd name="connsiteX86" fmla="*/ 2067666 w 3791299"/>
              <a:gd name="connsiteY86" fmla="*/ 3791300 h 3791300"/>
              <a:gd name="connsiteX87" fmla="*/ 1991113 w 3791299"/>
              <a:gd name="connsiteY87" fmla="*/ 3658706 h 3791300"/>
              <a:gd name="connsiteX88" fmla="*/ 1571174 w 3791299"/>
              <a:gd name="connsiteY88" fmla="*/ 3771229 h 3791300"/>
              <a:gd name="connsiteX89" fmla="*/ 1531547 w 3791299"/>
              <a:gd name="connsiteY89" fmla="*/ 3623339 h 3791300"/>
              <a:gd name="connsiteX90" fmla="*/ 1096795 w 3791299"/>
              <a:gd name="connsiteY90" fmla="*/ 3623339 h 3791300"/>
              <a:gd name="connsiteX91" fmla="*/ 1096795 w 3791299"/>
              <a:gd name="connsiteY91" fmla="*/ 3470232 h 3791300"/>
              <a:gd name="connsiteX92" fmla="*/ 676857 w 3791299"/>
              <a:gd name="connsiteY92" fmla="*/ 3357710 h 3791300"/>
              <a:gd name="connsiteX93" fmla="*/ 716483 w 3791299"/>
              <a:gd name="connsiteY93" fmla="*/ 3209821 h 3791300"/>
              <a:gd name="connsiteX94" fmla="*/ 339977 w 3791299"/>
              <a:gd name="connsiteY94" fmla="*/ 2992445 h 3791300"/>
              <a:gd name="connsiteX95" fmla="*/ 416530 w 3791299"/>
              <a:gd name="connsiteY95" fmla="*/ 2859851 h 379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791299" h="3791300">
                <a:moveTo>
                  <a:pt x="307205" y="2239719"/>
                </a:moveTo>
                <a:lnTo>
                  <a:pt x="515942" y="2601263"/>
                </a:lnTo>
                <a:lnTo>
                  <a:pt x="450380" y="2639115"/>
                </a:lnTo>
                <a:lnTo>
                  <a:pt x="745581" y="2934315"/>
                </a:lnTo>
                <a:lnTo>
                  <a:pt x="692050" y="2987846"/>
                </a:lnTo>
                <a:lnTo>
                  <a:pt x="1053594" y="3196583"/>
                </a:lnTo>
                <a:lnTo>
                  <a:pt x="1015743" y="3262144"/>
                </a:lnTo>
                <a:lnTo>
                  <a:pt x="1418993" y="3370195"/>
                </a:lnTo>
                <a:lnTo>
                  <a:pt x="1399399" y="3443319"/>
                </a:lnTo>
                <a:lnTo>
                  <a:pt x="1816875" y="3443319"/>
                </a:lnTo>
                <a:lnTo>
                  <a:pt x="1816875" y="3519022"/>
                </a:lnTo>
                <a:lnTo>
                  <a:pt x="2220125" y="3410972"/>
                </a:lnTo>
                <a:lnTo>
                  <a:pt x="2239718" y="3484095"/>
                </a:lnTo>
                <a:lnTo>
                  <a:pt x="2601263" y="3275357"/>
                </a:lnTo>
                <a:lnTo>
                  <a:pt x="2639115" y="3340919"/>
                </a:lnTo>
                <a:lnTo>
                  <a:pt x="2934315" y="3045719"/>
                </a:lnTo>
                <a:lnTo>
                  <a:pt x="2987845" y="3099250"/>
                </a:lnTo>
                <a:lnTo>
                  <a:pt x="3196583" y="2737705"/>
                </a:lnTo>
                <a:lnTo>
                  <a:pt x="3262144" y="2775557"/>
                </a:lnTo>
                <a:lnTo>
                  <a:pt x="3370194" y="2372306"/>
                </a:lnTo>
                <a:lnTo>
                  <a:pt x="3443319" y="2391900"/>
                </a:lnTo>
                <a:lnTo>
                  <a:pt x="3443318" y="1974424"/>
                </a:lnTo>
                <a:lnTo>
                  <a:pt x="3519022" y="1974424"/>
                </a:lnTo>
                <a:lnTo>
                  <a:pt x="3410972" y="1571174"/>
                </a:lnTo>
                <a:lnTo>
                  <a:pt x="3484096" y="1551581"/>
                </a:lnTo>
                <a:lnTo>
                  <a:pt x="3275358" y="1190037"/>
                </a:lnTo>
                <a:lnTo>
                  <a:pt x="3340919" y="1152185"/>
                </a:lnTo>
                <a:lnTo>
                  <a:pt x="3045719" y="856985"/>
                </a:lnTo>
                <a:lnTo>
                  <a:pt x="3099249" y="803455"/>
                </a:lnTo>
                <a:lnTo>
                  <a:pt x="2737705" y="594717"/>
                </a:lnTo>
                <a:lnTo>
                  <a:pt x="2775557" y="529156"/>
                </a:lnTo>
                <a:lnTo>
                  <a:pt x="2372307" y="421106"/>
                </a:lnTo>
                <a:lnTo>
                  <a:pt x="2391900" y="347981"/>
                </a:lnTo>
                <a:lnTo>
                  <a:pt x="1974425" y="347981"/>
                </a:lnTo>
                <a:lnTo>
                  <a:pt x="1974425" y="272278"/>
                </a:lnTo>
                <a:lnTo>
                  <a:pt x="1571174" y="380328"/>
                </a:lnTo>
                <a:lnTo>
                  <a:pt x="1551581" y="307204"/>
                </a:lnTo>
                <a:lnTo>
                  <a:pt x="1190036" y="515942"/>
                </a:lnTo>
                <a:lnTo>
                  <a:pt x="1152184" y="450381"/>
                </a:lnTo>
                <a:lnTo>
                  <a:pt x="856985" y="745581"/>
                </a:lnTo>
                <a:lnTo>
                  <a:pt x="803454" y="692051"/>
                </a:lnTo>
                <a:lnTo>
                  <a:pt x="594717" y="1053595"/>
                </a:lnTo>
                <a:lnTo>
                  <a:pt x="529156" y="1015743"/>
                </a:lnTo>
                <a:lnTo>
                  <a:pt x="421105" y="1418994"/>
                </a:lnTo>
                <a:lnTo>
                  <a:pt x="347981" y="1399400"/>
                </a:lnTo>
                <a:lnTo>
                  <a:pt x="347981" y="1816876"/>
                </a:lnTo>
                <a:lnTo>
                  <a:pt x="272278" y="1816876"/>
                </a:lnTo>
                <a:lnTo>
                  <a:pt x="380328" y="2220126"/>
                </a:lnTo>
                <a:close/>
                <a:moveTo>
                  <a:pt x="109114" y="2552435"/>
                </a:moveTo>
                <a:lnTo>
                  <a:pt x="217376" y="2444173"/>
                </a:lnTo>
                <a:lnTo>
                  <a:pt x="0" y="2067666"/>
                </a:lnTo>
                <a:lnTo>
                  <a:pt x="132594" y="1991113"/>
                </a:lnTo>
                <a:lnTo>
                  <a:pt x="20072" y="1571174"/>
                </a:lnTo>
                <a:lnTo>
                  <a:pt x="167961" y="1531548"/>
                </a:lnTo>
                <a:lnTo>
                  <a:pt x="167961" y="1096796"/>
                </a:lnTo>
                <a:lnTo>
                  <a:pt x="321068" y="1096796"/>
                </a:lnTo>
                <a:lnTo>
                  <a:pt x="433589" y="676857"/>
                </a:lnTo>
                <a:lnTo>
                  <a:pt x="581478" y="716484"/>
                </a:lnTo>
                <a:lnTo>
                  <a:pt x="798855" y="339977"/>
                </a:lnTo>
                <a:lnTo>
                  <a:pt x="931449" y="416530"/>
                </a:lnTo>
                <a:lnTo>
                  <a:pt x="1238865" y="109114"/>
                </a:lnTo>
                <a:lnTo>
                  <a:pt x="1347127" y="217377"/>
                </a:lnTo>
                <a:lnTo>
                  <a:pt x="1723634" y="0"/>
                </a:lnTo>
                <a:lnTo>
                  <a:pt x="1800187" y="132594"/>
                </a:lnTo>
                <a:lnTo>
                  <a:pt x="2220126" y="20072"/>
                </a:lnTo>
                <a:lnTo>
                  <a:pt x="2259753" y="167961"/>
                </a:lnTo>
                <a:lnTo>
                  <a:pt x="2694504" y="167961"/>
                </a:lnTo>
                <a:lnTo>
                  <a:pt x="2694504" y="321068"/>
                </a:lnTo>
                <a:lnTo>
                  <a:pt x="3114443" y="433590"/>
                </a:lnTo>
                <a:lnTo>
                  <a:pt x="3074816" y="581479"/>
                </a:lnTo>
                <a:lnTo>
                  <a:pt x="3451323" y="798855"/>
                </a:lnTo>
                <a:lnTo>
                  <a:pt x="3374770" y="931449"/>
                </a:lnTo>
                <a:lnTo>
                  <a:pt x="3682186" y="1238865"/>
                </a:lnTo>
                <a:lnTo>
                  <a:pt x="3573923" y="1347128"/>
                </a:lnTo>
                <a:lnTo>
                  <a:pt x="3791299" y="1723633"/>
                </a:lnTo>
                <a:lnTo>
                  <a:pt x="3658706" y="1800186"/>
                </a:lnTo>
                <a:lnTo>
                  <a:pt x="3771228" y="2220125"/>
                </a:lnTo>
                <a:lnTo>
                  <a:pt x="3623338" y="2259752"/>
                </a:lnTo>
                <a:lnTo>
                  <a:pt x="3623339" y="2694504"/>
                </a:lnTo>
                <a:lnTo>
                  <a:pt x="3470232" y="2694504"/>
                </a:lnTo>
                <a:lnTo>
                  <a:pt x="3357710" y="3114442"/>
                </a:lnTo>
                <a:lnTo>
                  <a:pt x="3209822" y="3074816"/>
                </a:lnTo>
                <a:lnTo>
                  <a:pt x="2992445" y="3451323"/>
                </a:lnTo>
                <a:lnTo>
                  <a:pt x="2859851" y="3374770"/>
                </a:lnTo>
                <a:lnTo>
                  <a:pt x="2552435" y="3682187"/>
                </a:lnTo>
                <a:lnTo>
                  <a:pt x="2444172" y="3573923"/>
                </a:lnTo>
                <a:lnTo>
                  <a:pt x="2067666" y="3791300"/>
                </a:lnTo>
                <a:lnTo>
                  <a:pt x="1991113" y="3658706"/>
                </a:lnTo>
                <a:lnTo>
                  <a:pt x="1571174" y="3771229"/>
                </a:lnTo>
                <a:lnTo>
                  <a:pt x="1531547" y="3623339"/>
                </a:lnTo>
                <a:lnTo>
                  <a:pt x="1096795" y="3623339"/>
                </a:lnTo>
                <a:lnTo>
                  <a:pt x="1096795" y="3470232"/>
                </a:lnTo>
                <a:lnTo>
                  <a:pt x="676857" y="3357710"/>
                </a:lnTo>
                <a:lnTo>
                  <a:pt x="716483" y="3209821"/>
                </a:lnTo>
                <a:lnTo>
                  <a:pt x="339977" y="2992445"/>
                </a:lnTo>
                <a:lnTo>
                  <a:pt x="416530" y="2859851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C05D70D6-CD8E-0778-F0C4-EA8F4F16339A}"/>
              </a:ext>
            </a:extLst>
          </p:cNvPr>
          <p:cNvSpPr/>
          <p:nvPr/>
        </p:nvSpPr>
        <p:spPr bwMode="auto">
          <a:xfrm>
            <a:off x="3762934" y="3786911"/>
            <a:ext cx="2592084" cy="2592084"/>
          </a:xfrm>
          <a:custGeom>
            <a:avLst/>
            <a:gdLst>
              <a:gd name="connsiteX0" fmla="*/ 1934260 w 4027368"/>
              <a:gd name="connsiteY0" fmla="*/ 3188400 h 4027369"/>
              <a:gd name="connsiteX1" fmla="*/ 2181369 w 4027368"/>
              <a:gd name="connsiteY1" fmla="*/ 3400895 h 4027369"/>
              <a:gd name="connsiteX2" fmla="*/ 2185700 w 4027368"/>
              <a:gd name="connsiteY2" fmla="*/ 3393392 h 4027369"/>
              <a:gd name="connsiteX3" fmla="*/ 2809307 w 4027368"/>
              <a:gd name="connsiteY3" fmla="*/ 3753431 h 4027369"/>
              <a:gd name="connsiteX4" fmla="*/ 2809307 w 4027368"/>
              <a:gd name="connsiteY4" fmla="*/ 3753432 h 4027369"/>
              <a:gd name="connsiteX5" fmla="*/ 2809308 w 4027368"/>
              <a:gd name="connsiteY5" fmla="*/ 3753434 h 4027369"/>
              <a:gd name="connsiteX6" fmla="*/ 2719298 w 4027368"/>
              <a:gd name="connsiteY6" fmla="*/ 3909335 h 4027369"/>
              <a:gd name="connsiteX7" fmla="*/ 2317675 w 4027368"/>
              <a:gd name="connsiteY7" fmla="*/ 3677458 h 4027369"/>
              <a:gd name="connsiteX8" fmla="*/ 2297089 w 4027368"/>
              <a:gd name="connsiteY8" fmla="*/ 3701397 h 4027369"/>
              <a:gd name="connsiteX9" fmla="*/ 2170308 w 4027368"/>
              <a:gd name="connsiteY9" fmla="*/ 3592376 h 4027369"/>
              <a:gd name="connsiteX10" fmla="*/ 2095690 w 4027368"/>
              <a:gd name="connsiteY10" fmla="*/ 3549295 h 4027369"/>
              <a:gd name="connsiteX11" fmla="*/ 2095691 w 4027368"/>
              <a:gd name="connsiteY11" fmla="*/ 3549294 h 4027369"/>
              <a:gd name="connsiteX12" fmla="*/ 2095690 w 4027368"/>
              <a:gd name="connsiteY12" fmla="*/ 3549294 h 4027369"/>
              <a:gd name="connsiteX13" fmla="*/ 2103825 w 4027368"/>
              <a:gd name="connsiteY13" fmla="*/ 3535205 h 4027369"/>
              <a:gd name="connsiteX14" fmla="*/ 1834899 w 4027368"/>
              <a:gd name="connsiteY14" fmla="*/ 3303950 h 4027369"/>
              <a:gd name="connsiteX15" fmla="*/ 1834900 w 4027368"/>
              <a:gd name="connsiteY15" fmla="*/ 3303948 h 4027369"/>
              <a:gd name="connsiteX16" fmla="*/ 1834898 w 4027368"/>
              <a:gd name="connsiteY16" fmla="*/ 3303947 h 4027369"/>
              <a:gd name="connsiteX17" fmla="*/ 2240808 w 4027368"/>
              <a:gd name="connsiteY17" fmla="*/ 3167429 h 4027369"/>
              <a:gd name="connsiteX18" fmla="*/ 2535025 w 4027368"/>
              <a:gd name="connsiteY18" fmla="*/ 3308981 h 4027369"/>
              <a:gd name="connsiteX19" fmla="*/ 2536933 w 4027368"/>
              <a:gd name="connsiteY19" fmla="*/ 3301858 h 4027369"/>
              <a:gd name="connsiteX20" fmla="*/ 3232477 w 4027368"/>
              <a:gd name="connsiteY20" fmla="*/ 3488228 h 4027369"/>
              <a:gd name="connsiteX21" fmla="*/ 3232476 w 4027368"/>
              <a:gd name="connsiteY21" fmla="*/ 3488230 h 4027369"/>
              <a:gd name="connsiteX22" fmla="*/ 3232477 w 4027368"/>
              <a:gd name="connsiteY22" fmla="*/ 3488230 h 4027369"/>
              <a:gd name="connsiteX23" fmla="*/ 3185885 w 4027368"/>
              <a:gd name="connsiteY23" fmla="*/ 3662116 h 4027369"/>
              <a:gd name="connsiteX24" fmla="*/ 2737117 w 4027368"/>
              <a:gd name="connsiteY24" fmla="*/ 3541870 h 4027369"/>
              <a:gd name="connsiteX25" fmla="*/ 2724046 w 4027368"/>
              <a:gd name="connsiteY25" fmla="*/ 3569038 h 4027369"/>
              <a:gd name="connsiteX26" fmla="*/ 2580163 w 4027368"/>
              <a:gd name="connsiteY26" fmla="*/ 3499814 h 4027369"/>
              <a:gd name="connsiteX27" fmla="*/ 2490341 w 4027368"/>
              <a:gd name="connsiteY27" fmla="*/ 3475746 h 4027369"/>
              <a:gd name="connsiteX28" fmla="*/ 2490341 w 4027368"/>
              <a:gd name="connsiteY28" fmla="*/ 3475744 h 4027369"/>
              <a:gd name="connsiteX29" fmla="*/ 2490340 w 4027368"/>
              <a:gd name="connsiteY29" fmla="*/ 3475744 h 4027369"/>
              <a:gd name="connsiteX30" fmla="*/ 2494885 w 4027368"/>
              <a:gd name="connsiteY30" fmla="*/ 3458785 h 4027369"/>
              <a:gd name="connsiteX31" fmla="*/ 2174738 w 4027368"/>
              <a:gd name="connsiteY31" fmla="*/ 3304757 h 4027369"/>
              <a:gd name="connsiteX32" fmla="*/ 2174738 w 4027368"/>
              <a:gd name="connsiteY32" fmla="*/ 3304756 h 4027369"/>
              <a:gd name="connsiteX33" fmla="*/ 2174738 w 4027368"/>
              <a:gd name="connsiteY33" fmla="*/ 3304756 h 4027369"/>
              <a:gd name="connsiteX34" fmla="*/ 1632730 w 4027368"/>
              <a:gd name="connsiteY34" fmla="*/ 3129317 h 4027369"/>
              <a:gd name="connsiteX35" fmla="*/ 1815892 w 4027368"/>
              <a:gd name="connsiteY35" fmla="*/ 3397752 h 4027369"/>
              <a:gd name="connsiteX36" fmla="*/ 1822744 w 4027368"/>
              <a:gd name="connsiteY36" fmla="*/ 3390900 h 4027369"/>
              <a:gd name="connsiteX37" fmla="*/ 2331918 w 4027368"/>
              <a:gd name="connsiteY37" fmla="*/ 3900074 h 4027369"/>
              <a:gd name="connsiteX38" fmla="*/ 2331917 w 4027368"/>
              <a:gd name="connsiteY38" fmla="*/ 3900074 h 4027369"/>
              <a:gd name="connsiteX39" fmla="*/ 2331918 w 4027368"/>
              <a:gd name="connsiteY39" fmla="*/ 3900076 h 4027369"/>
              <a:gd name="connsiteX40" fmla="*/ 2204625 w 4027368"/>
              <a:gd name="connsiteY40" fmla="*/ 4027369 h 4027369"/>
              <a:gd name="connsiteX41" fmla="*/ 1877512 w 4027368"/>
              <a:gd name="connsiteY41" fmla="*/ 3700256 h 4027369"/>
              <a:gd name="connsiteX42" fmla="*/ 1850422 w 4027368"/>
              <a:gd name="connsiteY42" fmla="*/ 3718741 h 4027369"/>
              <a:gd name="connsiteX43" fmla="*/ 1752532 w 4027368"/>
              <a:gd name="connsiteY43" fmla="*/ 3575277 h 4027369"/>
              <a:gd name="connsiteX44" fmla="*/ 1695451 w 4027368"/>
              <a:gd name="connsiteY44" fmla="*/ 3518196 h 4027369"/>
              <a:gd name="connsiteX45" fmla="*/ 1695452 w 4027368"/>
              <a:gd name="connsiteY45" fmla="*/ 3518194 h 4027369"/>
              <a:gd name="connsiteX46" fmla="*/ 1695450 w 4027368"/>
              <a:gd name="connsiteY46" fmla="*/ 3518193 h 4027369"/>
              <a:gd name="connsiteX47" fmla="*/ 1706228 w 4027368"/>
              <a:gd name="connsiteY47" fmla="*/ 3507415 h 4027369"/>
              <a:gd name="connsiteX48" fmla="*/ 1506849 w 4027368"/>
              <a:gd name="connsiteY48" fmla="*/ 3215212 h 4027369"/>
              <a:gd name="connsiteX49" fmla="*/ 1506848 w 4027368"/>
              <a:gd name="connsiteY49" fmla="*/ 3215210 h 4027369"/>
              <a:gd name="connsiteX50" fmla="*/ 2531482 w 4027368"/>
              <a:gd name="connsiteY50" fmla="*/ 3067831 h 4027369"/>
              <a:gd name="connsiteX51" fmla="*/ 2852508 w 4027368"/>
              <a:gd name="connsiteY51" fmla="*/ 3128448 h 4027369"/>
              <a:gd name="connsiteX52" fmla="*/ 2852508 w 4027368"/>
              <a:gd name="connsiteY52" fmla="*/ 3122538 h 4027369"/>
              <a:gd name="connsiteX53" fmla="*/ 3572588 w 4027368"/>
              <a:gd name="connsiteY53" fmla="*/ 3122538 h 4027369"/>
              <a:gd name="connsiteX54" fmla="*/ 3572588 w 4027368"/>
              <a:gd name="connsiteY54" fmla="*/ 3122540 h 4027369"/>
              <a:gd name="connsiteX55" fmla="*/ 3572589 w 4027368"/>
              <a:gd name="connsiteY55" fmla="*/ 3122540 h 4027369"/>
              <a:gd name="connsiteX56" fmla="*/ 3572589 w 4027368"/>
              <a:gd name="connsiteY56" fmla="*/ 3302560 h 4027369"/>
              <a:gd name="connsiteX57" fmla="*/ 3107509 w 4027368"/>
              <a:gd name="connsiteY57" fmla="*/ 3302560 h 4027369"/>
              <a:gd name="connsiteX58" fmla="*/ 3102198 w 4027368"/>
              <a:gd name="connsiteY58" fmla="*/ 3330685 h 4027369"/>
              <a:gd name="connsiteX59" fmla="*/ 2953251 w 4027368"/>
              <a:gd name="connsiteY59" fmla="*/ 3302560 h 4027369"/>
              <a:gd name="connsiteX60" fmla="*/ 2852508 w 4027368"/>
              <a:gd name="connsiteY60" fmla="*/ 3302560 h 4027369"/>
              <a:gd name="connsiteX61" fmla="*/ 2852508 w 4027368"/>
              <a:gd name="connsiteY61" fmla="*/ 3302558 h 4027369"/>
              <a:gd name="connsiteX62" fmla="*/ 2852508 w 4027368"/>
              <a:gd name="connsiteY62" fmla="*/ 3283537 h 4027369"/>
              <a:gd name="connsiteX63" fmla="*/ 2503206 w 4027368"/>
              <a:gd name="connsiteY63" fmla="*/ 3217580 h 4027369"/>
              <a:gd name="connsiteX64" fmla="*/ 2503206 w 4027368"/>
              <a:gd name="connsiteY64" fmla="*/ 3217579 h 4027369"/>
              <a:gd name="connsiteX65" fmla="*/ 2503205 w 4027368"/>
              <a:gd name="connsiteY65" fmla="*/ 3217579 h 4027369"/>
              <a:gd name="connsiteX66" fmla="*/ 1356765 w 4027368"/>
              <a:gd name="connsiteY66" fmla="*/ 2994206 h 4027369"/>
              <a:gd name="connsiteX67" fmla="*/ 1463806 w 4027368"/>
              <a:gd name="connsiteY67" fmla="*/ 3299746 h 4027369"/>
              <a:gd name="connsiteX68" fmla="*/ 1472800 w 4027368"/>
              <a:gd name="connsiteY68" fmla="*/ 3294553 h 4027369"/>
              <a:gd name="connsiteX69" fmla="*/ 1832840 w 4027368"/>
              <a:gd name="connsiteY69" fmla="*/ 3918161 h 4027369"/>
              <a:gd name="connsiteX70" fmla="*/ 1832841 w 4027368"/>
              <a:gd name="connsiteY70" fmla="*/ 3918163 h 4027369"/>
              <a:gd name="connsiteX71" fmla="*/ 1676938 w 4027368"/>
              <a:gd name="connsiteY71" fmla="*/ 4008173 h 4027369"/>
              <a:gd name="connsiteX72" fmla="*/ 1446323 w 4027368"/>
              <a:gd name="connsiteY72" fmla="*/ 3608734 h 4027369"/>
              <a:gd name="connsiteX73" fmla="*/ 1414486 w 4027368"/>
              <a:gd name="connsiteY73" fmla="*/ 3619888 h 4027369"/>
              <a:gd name="connsiteX74" fmla="*/ 1414486 w 4027368"/>
              <a:gd name="connsiteY74" fmla="*/ 3619886 h 4027369"/>
              <a:gd name="connsiteX75" fmla="*/ 1355420 w 4027368"/>
              <a:gd name="connsiteY75" fmla="*/ 3451285 h 4027369"/>
              <a:gd name="connsiteX76" fmla="*/ 1316899 w 4027368"/>
              <a:gd name="connsiteY76" fmla="*/ 3384565 h 4027369"/>
              <a:gd name="connsiteX77" fmla="*/ 1316898 w 4027368"/>
              <a:gd name="connsiteY77" fmla="*/ 3384563 h 4027369"/>
              <a:gd name="connsiteX78" fmla="*/ 1329497 w 4027368"/>
              <a:gd name="connsiteY78" fmla="*/ 3377289 h 4027369"/>
              <a:gd name="connsiteX79" fmla="*/ 1212942 w 4027368"/>
              <a:gd name="connsiteY79" fmla="*/ 3044591 h 4027369"/>
              <a:gd name="connsiteX80" fmla="*/ 1125175 w 4027368"/>
              <a:gd name="connsiteY80" fmla="*/ 2792273 h 4027369"/>
              <a:gd name="connsiteX81" fmla="*/ 1125175 w 4027368"/>
              <a:gd name="connsiteY81" fmla="*/ 2792275 h 4027369"/>
              <a:gd name="connsiteX82" fmla="*/ 1149381 w 4027368"/>
              <a:gd name="connsiteY82" fmla="*/ 3113687 h 4027369"/>
              <a:gd name="connsiteX83" fmla="*/ 1159716 w 4027368"/>
              <a:gd name="connsiteY83" fmla="*/ 3110918 h 4027369"/>
              <a:gd name="connsiteX84" fmla="*/ 1260967 w 4027368"/>
              <a:gd name="connsiteY84" fmla="*/ 3488792 h 4027369"/>
              <a:gd name="connsiteX85" fmla="*/ 1346087 w 4027368"/>
              <a:gd name="connsiteY85" fmla="*/ 3806463 h 4027369"/>
              <a:gd name="connsiteX86" fmla="*/ 1172201 w 4027368"/>
              <a:gd name="connsiteY86" fmla="*/ 3853056 h 4027369"/>
              <a:gd name="connsiteX87" fmla="*/ 1172201 w 4027368"/>
              <a:gd name="connsiteY87" fmla="*/ 3853054 h 4027369"/>
              <a:gd name="connsiteX88" fmla="*/ 1053216 w 4027368"/>
              <a:gd name="connsiteY88" fmla="*/ 3408998 h 4027369"/>
              <a:gd name="connsiteX89" fmla="*/ 1018991 w 4027368"/>
              <a:gd name="connsiteY89" fmla="*/ 3411575 h 4027369"/>
              <a:gd name="connsiteX90" fmla="*/ 1018990 w 4027368"/>
              <a:gd name="connsiteY90" fmla="*/ 3411574 h 4027369"/>
              <a:gd name="connsiteX91" fmla="*/ 1018990 w 4027368"/>
              <a:gd name="connsiteY91" fmla="*/ 3411574 h 4027369"/>
              <a:gd name="connsiteX92" fmla="*/ 1005339 w 4027368"/>
              <a:gd name="connsiteY92" fmla="*/ 3230318 h 4027369"/>
              <a:gd name="connsiteX93" fmla="*/ 985830 w 4027368"/>
              <a:gd name="connsiteY93" fmla="*/ 3157510 h 4027369"/>
              <a:gd name="connsiteX94" fmla="*/ 999578 w 4027368"/>
              <a:gd name="connsiteY94" fmla="*/ 3153827 h 4027369"/>
              <a:gd name="connsiteX95" fmla="*/ 973211 w 4027368"/>
              <a:gd name="connsiteY95" fmla="*/ 2803718 h 4027369"/>
              <a:gd name="connsiteX96" fmla="*/ 3806462 w 4027368"/>
              <a:gd name="connsiteY96" fmla="*/ 2681280 h 4027369"/>
              <a:gd name="connsiteX97" fmla="*/ 3853055 w 4027368"/>
              <a:gd name="connsiteY97" fmla="*/ 2855166 h 4027369"/>
              <a:gd name="connsiteX98" fmla="*/ 3853054 w 4027368"/>
              <a:gd name="connsiteY98" fmla="*/ 2855166 h 4027369"/>
              <a:gd name="connsiteX99" fmla="*/ 3853055 w 4027368"/>
              <a:gd name="connsiteY99" fmla="*/ 2855169 h 4027369"/>
              <a:gd name="connsiteX100" fmla="*/ 3403740 w 4027368"/>
              <a:gd name="connsiteY100" fmla="*/ 2975562 h 4027369"/>
              <a:gd name="connsiteX101" fmla="*/ 3405775 w 4027368"/>
              <a:gd name="connsiteY101" fmla="*/ 3002581 h 4027369"/>
              <a:gd name="connsiteX102" fmla="*/ 3262689 w 4027368"/>
              <a:gd name="connsiteY102" fmla="*/ 3013357 h 4027369"/>
              <a:gd name="connsiteX103" fmla="*/ 3157511 w 4027368"/>
              <a:gd name="connsiteY103" fmla="*/ 3041539 h 4027369"/>
              <a:gd name="connsiteX104" fmla="*/ 3152190 w 4027368"/>
              <a:gd name="connsiteY104" fmla="*/ 3021679 h 4027369"/>
              <a:gd name="connsiteX105" fmla="*/ 2797919 w 4027368"/>
              <a:gd name="connsiteY105" fmla="*/ 3048360 h 4027369"/>
              <a:gd name="connsiteX106" fmla="*/ 2797919 w 4027368"/>
              <a:gd name="connsiteY106" fmla="*/ 3048359 h 4027369"/>
              <a:gd name="connsiteX107" fmla="*/ 2786474 w 4027368"/>
              <a:gd name="connsiteY107" fmla="*/ 2896395 h 4027369"/>
              <a:gd name="connsiteX108" fmla="*/ 3112050 w 4027368"/>
              <a:gd name="connsiteY108" fmla="*/ 2871875 h 4027369"/>
              <a:gd name="connsiteX109" fmla="*/ 3110919 w 4027368"/>
              <a:gd name="connsiteY109" fmla="*/ 2867653 h 4027369"/>
              <a:gd name="connsiteX110" fmla="*/ 3110918 w 4027368"/>
              <a:gd name="connsiteY110" fmla="*/ 2867651 h 4027369"/>
              <a:gd name="connsiteX111" fmla="*/ 803990 w 4027368"/>
              <a:gd name="connsiteY111" fmla="*/ 2509005 h 4027369"/>
              <a:gd name="connsiteX112" fmla="*/ 953738 w 4027368"/>
              <a:gd name="connsiteY112" fmla="*/ 2537281 h 4027369"/>
              <a:gd name="connsiteX113" fmla="*/ 953738 w 4027368"/>
              <a:gd name="connsiteY113" fmla="*/ 2537283 h 4027369"/>
              <a:gd name="connsiteX114" fmla="*/ 953739 w 4027368"/>
              <a:gd name="connsiteY114" fmla="*/ 2537283 h 4027369"/>
              <a:gd name="connsiteX115" fmla="*/ 894216 w 4027368"/>
              <a:gd name="connsiteY115" fmla="*/ 2852508 h 4027369"/>
              <a:gd name="connsiteX116" fmla="*/ 904830 w 4027368"/>
              <a:gd name="connsiteY116" fmla="*/ 2852508 h 4027369"/>
              <a:gd name="connsiteX117" fmla="*/ 904830 w 4027368"/>
              <a:gd name="connsiteY117" fmla="*/ 2852510 h 4027369"/>
              <a:gd name="connsiteX118" fmla="*/ 904830 w 4027368"/>
              <a:gd name="connsiteY118" fmla="*/ 3572590 h 4027369"/>
              <a:gd name="connsiteX119" fmla="*/ 724810 w 4027368"/>
              <a:gd name="connsiteY119" fmla="*/ 3572590 h 4027369"/>
              <a:gd name="connsiteX120" fmla="*/ 724810 w 4027368"/>
              <a:gd name="connsiteY120" fmla="*/ 3572588 h 4027369"/>
              <a:gd name="connsiteX121" fmla="*/ 724809 w 4027368"/>
              <a:gd name="connsiteY121" fmla="*/ 3572588 h 4027369"/>
              <a:gd name="connsiteX122" fmla="*/ 724810 w 4027368"/>
              <a:gd name="connsiteY122" fmla="*/ 3114404 h 4027369"/>
              <a:gd name="connsiteX123" fmla="*/ 690886 w 4027368"/>
              <a:gd name="connsiteY123" fmla="*/ 3107998 h 4027369"/>
              <a:gd name="connsiteX124" fmla="*/ 690886 w 4027368"/>
              <a:gd name="connsiteY124" fmla="*/ 3107997 h 4027369"/>
              <a:gd name="connsiteX125" fmla="*/ 690885 w 4027368"/>
              <a:gd name="connsiteY125" fmla="*/ 3107996 h 4027369"/>
              <a:gd name="connsiteX126" fmla="*/ 724810 w 4027368"/>
              <a:gd name="connsiteY126" fmla="*/ 2928334 h 4027369"/>
              <a:gd name="connsiteX127" fmla="*/ 724810 w 4027368"/>
              <a:gd name="connsiteY127" fmla="*/ 2852508 h 4027369"/>
              <a:gd name="connsiteX128" fmla="*/ 739128 w 4027368"/>
              <a:gd name="connsiteY128" fmla="*/ 2852508 h 4027369"/>
              <a:gd name="connsiteX129" fmla="*/ 3918161 w 4027368"/>
              <a:gd name="connsiteY129" fmla="*/ 2194527 h 4027369"/>
              <a:gd name="connsiteX130" fmla="*/ 4008172 w 4027368"/>
              <a:gd name="connsiteY130" fmla="*/ 2350429 h 4027369"/>
              <a:gd name="connsiteX131" fmla="*/ 4008171 w 4027368"/>
              <a:gd name="connsiteY131" fmla="*/ 2350430 h 4027369"/>
              <a:gd name="connsiteX132" fmla="*/ 4008172 w 4027368"/>
              <a:gd name="connsiteY132" fmla="*/ 2350431 h 4027369"/>
              <a:gd name="connsiteX133" fmla="*/ 3605600 w 4027368"/>
              <a:gd name="connsiteY133" fmla="*/ 2582856 h 4027369"/>
              <a:gd name="connsiteX134" fmla="*/ 3614087 w 4027368"/>
              <a:gd name="connsiteY134" fmla="*/ 2607083 h 4027369"/>
              <a:gd name="connsiteX135" fmla="*/ 3614087 w 4027368"/>
              <a:gd name="connsiteY135" fmla="*/ 2607083 h 4027369"/>
              <a:gd name="connsiteX136" fmla="*/ 3614088 w 4027368"/>
              <a:gd name="connsiteY136" fmla="*/ 2607085 h 4027369"/>
              <a:gd name="connsiteX137" fmla="*/ 3485775 w 4027368"/>
              <a:gd name="connsiteY137" fmla="*/ 2652037 h 4027369"/>
              <a:gd name="connsiteX138" fmla="*/ 3384564 w 4027368"/>
              <a:gd name="connsiteY138" fmla="*/ 2710471 h 4027369"/>
              <a:gd name="connsiteX139" fmla="*/ 3373530 w 4027368"/>
              <a:gd name="connsiteY139" fmla="*/ 2691360 h 4027369"/>
              <a:gd name="connsiteX140" fmla="*/ 3038793 w 4027368"/>
              <a:gd name="connsiteY140" fmla="*/ 2808629 h 4027369"/>
              <a:gd name="connsiteX141" fmla="*/ 2988407 w 4027368"/>
              <a:gd name="connsiteY141" fmla="*/ 2664805 h 4027369"/>
              <a:gd name="connsiteX142" fmla="*/ 2988406 w 4027368"/>
              <a:gd name="connsiteY142" fmla="*/ 2664803 h 4027369"/>
              <a:gd name="connsiteX143" fmla="*/ 3295986 w 4027368"/>
              <a:gd name="connsiteY143" fmla="*/ 2557048 h 4027369"/>
              <a:gd name="connsiteX144" fmla="*/ 3294554 w 4027368"/>
              <a:gd name="connsiteY144" fmla="*/ 2554569 h 4027369"/>
              <a:gd name="connsiteX145" fmla="*/ 3294555 w 4027368"/>
              <a:gd name="connsiteY145" fmla="*/ 2554569 h 4027369"/>
              <a:gd name="connsiteX146" fmla="*/ 3294554 w 4027368"/>
              <a:gd name="connsiteY146" fmla="*/ 2554567 h 4027369"/>
              <a:gd name="connsiteX147" fmla="*/ 716813 w 4027368"/>
              <a:gd name="connsiteY147" fmla="*/ 2180536 h 4027369"/>
              <a:gd name="connsiteX148" fmla="*/ 854140 w 4027368"/>
              <a:gd name="connsiteY148" fmla="*/ 2246607 h 4027369"/>
              <a:gd name="connsiteX149" fmla="*/ 854140 w 4027368"/>
              <a:gd name="connsiteY149" fmla="*/ 2246607 h 4027369"/>
              <a:gd name="connsiteX150" fmla="*/ 854141 w 4027368"/>
              <a:gd name="connsiteY150" fmla="*/ 2246608 h 4027369"/>
              <a:gd name="connsiteX151" fmla="*/ 715722 w 4027368"/>
              <a:gd name="connsiteY151" fmla="*/ 2534311 h 4027369"/>
              <a:gd name="connsiteX152" fmla="*/ 725509 w 4027368"/>
              <a:gd name="connsiteY152" fmla="*/ 2536933 h 4027369"/>
              <a:gd name="connsiteX153" fmla="*/ 725509 w 4027368"/>
              <a:gd name="connsiteY153" fmla="*/ 2536935 h 4027369"/>
              <a:gd name="connsiteX154" fmla="*/ 725510 w 4027368"/>
              <a:gd name="connsiteY154" fmla="*/ 2536935 h 4027369"/>
              <a:gd name="connsiteX155" fmla="*/ 539139 w 4027368"/>
              <a:gd name="connsiteY155" fmla="*/ 3232479 h 4027369"/>
              <a:gd name="connsiteX156" fmla="*/ 365253 w 4027368"/>
              <a:gd name="connsiteY156" fmla="*/ 3185886 h 4027369"/>
              <a:gd name="connsiteX157" fmla="*/ 365254 w 4027368"/>
              <a:gd name="connsiteY157" fmla="*/ 3185884 h 4027369"/>
              <a:gd name="connsiteX158" fmla="*/ 365253 w 4027368"/>
              <a:gd name="connsiteY158" fmla="*/ 3185883 h 4027369"/>
              <a:gd name="connsiteX159" fmla="*/ 483461 w 4027368"/>
              <a:gd name="connsiteY159" fmla="*/ 2744726 h 4027369"/>
              <a:gd name="connsiteX160" fmla="*/ 452532 w 4027368"/>
              <a:gd name="connsiteY160" fmla="*/ 2729846 h 4027369"/>
              <a:gd name="connsiteX161" fmla="*/ 452533 w 4027368"/>
              <a:gd name="connsiteY161" fmla="*/ 2729845 h 4027369"/>
              <a:gd name="connsiteX162" fmla="*/ 452532 w 4027368"/>
              <a:gd name="connsiteY162" fmla="*/ 2729843 h 4027369"/>
              <a:gd name="connsiteX163" fmla="*/ 531338 w 4027368"/>
              <a:gd name="connsiteY163" fmla="*/ 2566046 h 4027369"/>
              <a:gd name="connsiteX164" fmla="*/ 551623 w 4027368"/>
              <a:gd name="connsiteY164" fmla="*/ 2490340 h 4027369"/>
              <a:gd name="connsiteX165" fmla="*/ 565918 w 4027368"/>
              <a:gd name="connsiteY165" fmla="*/ 2494171 h 4027369"/>
              <a:gd name="connsiteX166" fmla="*/ 717621 w 4027368"/>
              <a:gd name="connsiteY166" fmla="*/ 1840697 h 4027369"/>
              <a:gd name="connsiteX167" fmla="*/ 833168 w 4027368"/>
              <a:gd name="connsiteY167" fmla="*/ 1940060 h 4027369"/>
              <a:gd name="connsiteX168" fmla="*/ 833168 w 4027368"/>
              <a:gd name="connsiteY168" fmla="*/ 1940060 h 4027369"/>
              <a:gd name="connsiteX169" fmla="*/ 833170 w 4027368"/>
              <a:gd name="connsiteY169" fmla="*/ 1940062 h 4027369"/>
              <a:gd name="connsiteX170" fmla="*/ 625933 w 4027368"/>
              <a:gd name="connsiteY170" fmla="*/ 2181056 h 4027369"/>
              <a:gd name="connsiteX171" fmla="*/ 633975 w 4027368"/>
              <a:gd name="connsiteY171" fmla="*/ 2185699 h 4027369"/>
              <a:gd name="connsiteX172" fmla="*/ 633975 w 4027368"/>
              <a:gd name="connsiteY172" fmla="*/ 2185700 h 4027369"/>
              <a:gd name="connsiteX173" fmla="*/ 633976 w 4027368"/>
              <a:gd name="connsiteY173" fmla="*/ 2185701 h 4027369"/>
              <a:gd name="connsiteX174" fmla="*/ 273936 w 4027368"/>
              <a:gd name="connsiteY174" fmla="*/ 2809309 h 4027369"/>
              <a:gd name="connsiteX175" fmla="*/ 118034 w 4027368"/>
              <a:gd name="connsiteY175" fmla="*/ 2719299 h 4027369"/>
              <a:gd name="connsiteX176" fmla="*/ 118035 w 4027368"/>
              <a:gd name="connsiteY176" fmla="*/ 2719298 h 4027369"/>
              <a:gd name="connsiteX177" fmla="*/ 118034 w 4027368"/>
              <a:gd name="connsiteY177" fmla="*/ 2719296 h 4027369"/>
              <a:gd name="connsiteX178" fmla="*/ 345749 w 4027368"/>
              <a:gd name="connsiteY178" fmla="*/ 2324882 h 4027369"/>
              <a:gd name="connsiteX179" fmla="*/ 320174 w 4027368"/>
              <a:gd name="connsiteY179" fmla="*/ 2302889 h 4027369"/>
              <a:gd name="connsiteX180" fmla="*/ 320174 w 4027368"/>
              <a:gd name="connsiteY180" fmla="*/ 2302888 h 4027369"/>
              <a:gd name="connsiteX181" fmla="*/ 320173 w 4027368"/>
              <a:gd name="connsiteY181" fmla="*/ 2302887 h 4027369"/>
              <a:gd name="connsiteX182" fmla="*/ 436648 w 4027368"/>
              <a:gd name="connsiteY182" fmla="*/ 2167439 h 4027369"/>
              <a:gd name="connsiteX183" fmla="*/ 478073 w 4027368"/>
              <a:gd name="connsiteY183" fmla="*/ 2095689 h 4027369"/>
              <a:gd name="connsiteX184" fmla="*/ 491622 w 4027368"/>
              <a:gd name="connsiteY184" fmla="*/ 2103511 h 4027369"/>
              <a:gd name="connsiteX185" fmla="*/ 3900074 w 4027368"/>
              <a:gd name="connsiteY185" fmla="*/ 1695450 h 4027369"/>
              <a:gd name="connsiteX186" fmla="*/ 4027367 w 4027368"/>
              <a:gd name="connsiteY186" fmla="*/ 1822743 h 4027369"/>
              <a:gd name="connsiteX187" fmla="*/ 4027366 w 4027368"/>
              <a:gd name="connsiteY187" fmla="*/ 1822744 h 4027369"/>
              <a:gd name="connsiteX188" fmla="*/ 4027368 w 4027368"/>
              <a:gd name="connsiteY188" fmla="*/ 1822745 h 4027369"/>
              <a:gd name="connsiteX189" fmla="*/ 3699161 w 4027368"/>
              <a:gd name="connsiteY189" fmla="*/ 2150952 h 4027369"/>
              <a:gd name="connsiteX190" fmla="*/ 3712941 w 4027368"/>
              <a:gd name="connsiteY190" fmla="*/ 2171147 h 4027369"/>
              <a:gd name="connsiteX191" fmla="*/ 3712940 w 4027368"/>
              <a:gd name="connsiteY191" fmla="*/ 2171148 h 4027369"/>
              <a:gd name="connsiteX192" fmla="*/ 3712941 w 4027368"/>
              <a:gd name="connsiteY192" fmla="*/ 2171149 h 4027369"/>
              <a:gd name="connsiteX193" fmla="*/ 3605985 w 4027368"/>
              <a:gd name="connsiteY193" fmla="*/ 2244128 h 4027369"/>
              <a:gd name="connsiteX194" fmla="*/ 3518194 w 4027368"/>
              <a:gd name="connsiteY194" fmla="*/ 2331919 h 4027369"/>
              <a:gd name="connsiteX195" fmla="*/ 3501617 w 4027368"/>
              <a:gd name="connsiteY195" fmla="*/ 2315342 h 4027369"/>
              <a:gd name="connsiteX196" fmla="*/ 3209412 w 4027368"/>
              <a:gd name="connsiteY196" fmla="*/ 2514723 h 4027369"/>
              <a:gd name="connsiteX197" fmla="*/ 3123518 w 4027368"/>
              <a:gd name="connsiteY197" fmla="*/ 2388841 h 4027369"/>
              <a:gd name="connsiteX198" fmla="*/ 3123519 w 4027368"/>
              <a:gd name="connsiteY198" fmla="*/ 2388841 h 4027369"/>
              <a:gd name="connsiteX199" fmla="*/ 3123518 w 4027368"/>
              <a:gd name="connsiteY199" fmla="*/ 2388839 h 4027369"/>
              <a:gd name="connsiteX200" fmla="*/ 3391953 w 4027368"/>
              <a:gd name="connsiteY200" fmla="*/ 2205677 h 4027369"/>
              <a:gd name="connsiteX201" fmla="*/ 3390901 w 4027368"/>
              <a:gd name="connsiteY201" fmla="*/ 2204625 h 4027369"/>
              <a:gd name="connsiteX202" fmla="*/ 3390902 w 4027368"/>
              <a:gd name="connsiteY202" fmla="*/ 2204625 h 4027369"/>
              <a:gd name="connsiteX203" fmla="*/ 3390900 w 4027368"/>
              <a:gd name="connsiteY203" fmla="*/ 2204623 h 4027369"/>
              <a:gd name="connsiteX204" fmla="*/ 806359 w 4027368"/>
              <a:gd name="connsiteY204" fmla="*/ 1512647 h 4027369"/>
              <a:gd name="connsiteX205" fmla="*/ 892252 w 4027368"/>
              <a:gd name="connsiteY205" fmla="*/ 1638530 h 4027369"/>
              <a:gd name="connsiteX206" fmla="*/ 892251 w 4027368"/>
              <a:gd name="connsiteY206" fmla="*/ 1638530 h 4027369"/>
              <a:gd name="connsiteX207" fmla="*/ 892252 w 4027368"/>
              <a:gd name="connsiteY207" fmla="*/ 1638531 h 4027369"/>
              <a:gd name="connsiteX208" fmla="*/ 630712 w 4027368"/>
              <a:gd name="connsiteY208" fmla="*/ 1816989 h 4027369"/>
              <a:gd name="connsiteX209" fmla="*/ 636467 w 4027368"/>
              <a:gd name="connsiteY209" fmla="*/ 1822744 h 4027369"/>
              <a:gd name="connsiteX210" fmla="*/ 636466 w 4027368"/>
              <a:gd name="connsiteY210" fmla="*/ 1822744 h 4027369"/>
              <a:gd name="connsiteX211" fmla="*/ 636468 w 4027368"/>
              <a:gd name="connsiteY211" fmla="*/ 1822746 h 4027369"/>
              <a:gd name="connsiteX212" fmla="*/ 127294 w 4027368"/>
              <a:gd name="connsiteY212" fmla="*/ 2331919 h 4027369"/>
              <a:gd name="connsiteX213" fmla="*/ 1 w 4027368"/>
              <a:gd name="connsiteY213" fmla="*/ 2204626 h 4027369"/>
              <a:gd name="connsiteX214" fmla="*/ 1 w 4027368"/>
              <a:gd name="connsiteY214" fmla="*/ 2204625 h 4027369"/>
              <a:gd name="connsiteX215" fmla="*/ 0 w 4027368"/>
              <a:gd name="connsiteY215" fmla="*/ 2204624 h 4027369"/>
              <a:gd name="connsiteX216" fmla="*/ 321313 w 4027368"/>
              <a:gd name="connsiteY216" fmla="*/ 1883311 h 4027369"/>
              <a:gd name="connsiteX217" fmla="*/ 302830 w 4027368"/>
              <a:gd name="connsiteY217" fmla="*/ 1856223 h 4027369"/>
              <a:gd name="connsiteX218" fmla="*/ 302831 w 4027368"/>
              <a:gd name="connsiteY218" fmla="*/ 1856222 h 4027369"/>
              <a:gd name="connsiteX219" fmla="*/ 302830 w 4027368"/>
              <a:gd name="connsiteY219" fmla="*/ 1856221 h 4027369"/>
              <a:gd name="connsiteX220" fmla="*/ 446292 w 4027368"/>
              <a:gd name="connsiteY220" fmla="*/ 1758332 h 4027369"/>
              <a:gd name="connsiteX221" fmla="*/ 509174 w 4027368"/>
              <a:gd name="connsiteY221" fmla="*/ 1695450 h 4027369"/>
              <a:gd name="connsiteX222" fmla="*/ 521048 w 4027368"/>
              <a:gd name="connsiteY222" fmla="*/ 1707324 h 4027369"/>
              <a:gd name="connsiteX223" fmla="*/ 976977 w 4027368"/>
              <a:gd name="connsiteY223" fmla="*/ 1218741 h 4027369"/>
              <a:gd name="connsiteX224" fmla="*/ 1027363 w 4027368"/>
              <a:gd name="connsiteY224" fmla="*/ 1362565 h 4027369"/>
              <a:gd name="connsiteX225" fmla="*/ 1027364 w 4027368"/>
              <a:gd name="connsiteY225" fmla="*/ 1362567 h 4027369"/>
              <a:gd name="connsiteX226" fmla="*/ 729432 w 4027368"/>
              <a:gd name="connsiteY226" fmla="*/ 1466942 h 4027369"/>
              <a:gd name="connsiteX227" fmla="*/ 732814 w 4027368"/>
              <a:gd name="connsiteY227" fmla="*/ 1472800 h 4027369"/>
              <a:gd name="connsiteX228" fmla="*/ 732813 w 4027368"/>
              <a:gd name="connsiteY228" fmla="*/ 1472800 h 4027369"/>
              <a:gd name="connsiteX229" fmla="*/ 732814 w 4027368"/>
              <a:gd name="connsiteY229" fmla="*/ 1472802 h 4027369"/>
              <a:gd name="connsiteX230" fmla="*/ 109206 w 4027368"/>
              <a:gd name="connsiteY230" fmla="*/ 1832842 h 4027369"/>
              <a:gd name="connsiteX231" fmla="*/ 19196 w 4027368"/>
              <a:gd name="connsiteY231" fmla="*/ 1676940 h 4027369"/>
              <a:gd name="connsiteX232" fmla="*/ 19197 w 4027368"/>
              <a:gd name="connsiteY232" fmla="*/ 1676939 h 4027369"/>
              <a:gd name="connsiteX233" fmla="*/ 19196 w 4027368"/>
              <a:gd name="connsiteY233" fmla="*/ 1676938 h 4027369"/>
              <a:gd name="connsiteX234" fmla="*/ 412121 w 4027368"/>
              <a:gd name="connsiteY234" fmla="*/ 1450083 h 4027369"/>
              <a:gd name="connsiteX235" fmla="*/ 401683 w 4027368"/>
              <a:gd name="connsiteY235" fmla="*/ 1420287 h 4027369"/>
              <a:gd name="connsiteX236" fmla="*/ 401683 w 4027368"/>
              <a:gd name="connsiteY236" fmla="*/ 1420285 h 4027369"/>
              <a:gd name="connsiteX237" fmla="*/ 559487 w 4027368"/>
              <a:gd name="connsiteY237" fmla="*/ 1365001 h 4027369"/>
              <a:gd name="connsiteX238" fmla="*/ 642804 w 4027368"/>
              <a:gd name="connsiteY238" fmla="*/ 1316898 h 4027369"/>
              <a:gd name="connsiteX239" fmla="*/ 651887 w 4027368"/>
              <a:gd name="connsiteY239" fmla="*/ 1332631 h 4027369"/>
              <a:gd name="connsiteX240" fmla="*/ 3753432 w 4027368"/>
              <a:gd name="connsiteY240" fmla="*/ 1218060 h 4027369"/>
              <a:gd name="connsiteX241" fmla="*/ 3909334 w 4027368"/>
              <a:gd name="connsiteY241" fmla="*/ 1308070 h 4027369"/>
              <a:gd name="connsiteX242" fmla="*/ 3909333 w 4027368"/>
              <a:gd name="connsiteY242" fmla="*/ 1308071 h 4027369"/>
              <a:gd name="connsiteX243" fmla="*/ 3909334 w 4027368"/>
              <a:gd name="connsiteY243" fmla="*/ 1308072 h 4027369"/>
              <a:gd name="connsiteX244" fmla="*/ 3677771 w 4027368"/>
              <a:gd name="connsiteY244" fmla="*/ 1709153 h 4027369"/>
              <a:gd name="connsiteX245" fmla="*/ 3695596 w 4027368"/>
              <a:gd name="connsiteY245" fmla="*/ 1724481 h 4027369"/>
              <a:gd name="connsiteX246" fmla="*/ 3695595 w 4027368"/>
              <a:gd name="connsiteY246" fmla="*/ 1724482 h 4027369"/>
              <a:gd name="connsiteX247" fmla="*/ 3695597 w 4027368"/>
              <a:gd name="connsiteY247" fmla="*/ 1724483 h 4027369"/>
              <a:gd name="connsiteX248" fmla="*/ 3614412 w 4027368"/>
              <a:gd name="connsiteY248" fmla="*/ 1818892 h 4027369"/>
              <a:gd name="connsiteX249" fmla="*/ 3549294 w 4027368"/>
              <a:gd name="connsiteY249" fmla="*/ 1931680 h 4027369"/>
              <a:gd name="connsiteX250" fmla="*/ 3527997 w 4027368"/>
              <a:gd name="connsiteY250" fmla="*/ 1919384 h 4027369"/>
              <a:gd name="connsiteX251" fmla="*/ 3298149 w 4027368"/>
              <a:gd name="connsiteY251" fmla="*/ 2186673 h 4027369"/>
              <a:gd name="connsiteX252" fmla="*/ 3182602 w 4027368"/>
              <a:gd name="connsiteY252" fmla="*/ 2087310 h 4027369"/>
              <a:gd name="connsiteX253" fmla="*/ 3182603 w 4027368"/>
              <a:gd name="connsiteY253" fmla="*/ 2087310 h 4027369"/>
              <a:gd name="connsiteX254" fmla="*/ 3182601 w 4027368"/>
              <a:gd name="connsiteY254" fmla="*/ 2087309 h 4027369"/>
              <a:gd name="connsiteX255" fmla="*/ 3393686 w 4027368"/>
              <a:gd name="connsiteY255" fmla="*/ 1841840 h 4027369"/>
              <a:gd name="connsiteX256" fmla="*/ 3393392 w 4027368"/>
              <a:gd name="connsiteY256" fmla="*/ 1841670 h 4027369"/>
              <a:gd name="connsiteX257" fmla="*/ 3393393 w 4027368"/>
              <a:gd name="connsiteY257" fmla="*/ 1841668 h 4027369"/>
              <a:gd name="connsiteX258" fmla="*/ 3393392 w 4027368"/>
              <a:gd name="connsiteY258" fmla="*/ 1841668 h 4027369"/>
              <a:gd name="connsiteX259" fmla="*/ 1217850 w 4027368"/>
              <a:gd name="connsiteY259" fmla="*/ 979010 h 4027369"/>
              <a:gd name="connsiteX260" fmla="*/ 1217851 w 4027368"/>
              <a:gd name="connsiteY260" fmla="*/ 979012 h 4027369"/>
              <a:gd name="connsiteX261" fmla="*/ 1217852 w 4027368"/>
              <a:gd name="connsiteY261" fmla="*/ 979012 h 4027369"/>
              <a:gd name="connsiteX262" fmla="*/ 1229296 w 4027368"/>
              <a:gd name="connsiteY262" fmla="*/ 1130975 h 4027369"/>
              <a:gd name="connsiteX263" fmla="*/ 915089 w 4027368"/>
              <a:gd name="connsiteY263" fmla="*/ 1154639 h 4027369"/>
              <a:gd name="connsiteX264" fmla="*/ 916449 w 4027368"/>
              <a:gd name="connsiteY264" fmla="*/ 1159716 h 4027369"/>
              <a:gd name="connsiteX265" fmla="*/ 916450 w 4027368"/>
              <a:gd name="connsiteY265" fmla="*/ 1159718 h 4027369"/>
              <a:gd name="connsiteX266" fmla="*/ 220906 w 4027368"/>
              <a:gd name="connsiteY266" fmla="*/ 1346089 h 4027369"/>
              <a:gd name="connsiteX267" fmla="*/ 174313 w 4027368"/>
              <a:gd name="connsiteY267" fmla="*/ 1172202 h 4027369"/>
              <a:gd name="connsiteX268" fmla="*/ 174313 w 4027368"/>
              <a:gd name="connsiteY268" fmla="*/ 1172200 h 4027369"/>
              <a:gd name="connsiteX269" fmla="*/ 612260 w 4027368"/>
              <a:gd name="connsiteY269" fmla="*/ 1054853 h 4027369"/>
              <a:gd name="connsiteX270" fmla="*/ 609996 w 4027368"/>
              <a:gd name="connsiteY270" fmla="*/ 1024789 h 4027369"/>
              <a:gd name="connsiteX271" fmla="*/ 769209 w 4027368"/>
              <a:gd name="connsiteY271" fmla="*/ 1012799 h 4027369"/>
              <a:gd name="connsiteX272" fmla="*/ 869857 w 4027368"/>
              <a:gd name="connsiteY272" fmla="*/ 985830 h 4027369"/>
              <a:gd name="connsiteX273" fmla="*/ 874949 w 4027368"/>
              <a:gd name="connsiteY273" fmla="*/ 1004835 h 4027369"/>
              <a:gd name="connsiteX274" fmla="*/ 3488229 w 4027368"/>
              <a:gd name="connsiteY274" fmla="*/ 794890 h 4027369"/>
              <a:gd name="connsiteX275" fmla="*/ 3662114 w 4027368"/>
              <a:gd name="connsiteY275" fmla="*/ 841483 h 4027369"/>
              <a:gd name="connsiteX276" fmla="*/ 3662114 w 4027368"/>
              <a:gd name="connsiteY276" fmla="*/ 841485 h 4027369"/>
              <a:gd name="connsiteX277" fmla="*/ 3662115 w 4027368"/>
              <a:gd name="connsiteY277" fmla="*/ 841485 h 4027369"/>
              <a:gd name="connsiteX278" fmla="*/ 3542583 w 4027368"/>
              <a:gd name="connsiteY278" fmla="*/ 1287587 h 4027369"/>
              <a:gd name="connsiteX279" fmla="*/ 3563238 w 4027368"/>
              <a:gd name="connsiteY279" fmla="*/ 1297524 h 4027369"/>
              <a:gd name="connsiteX280" fmla="*/ 3563237 w 4027368"/>
              <a:gd name="connsiteY280" fmla="*/ 1297525 h 4027369"/>
              <a:gd name="connsiteX281" fmla="*/ 3563238 w 4027368"/>
              <a:gd name="connsiteY281" fmla="*/ 1297526 h 4027369"/>
              <a:gd name="connsiteX282" fmla="*/ 3510609 w 4027368"/>
              <a:gd name="connsiteY282" fmla="*/ 1406916 h 4027369"/>
              <a:gd name="connsiteX283" fmla="*/ 3475745 w 4027368"/>
              <a:gd name="connsiteY283" fmla="*/ 1537029 h 4027369"/>
              <a:gd name="connsiteX284" fmla="*/ 3451176 w 4027368"/>
              <a:gd name="connsiteY284" fmla="*/ 1530446 h 4027369"/>
              <a:gd name="connsiteX285" fmla="*/ 3298957 w 4027368"/>
              <a:gd name="connsiteY285" fmla="*/ 1846834 h 4027369"/>
              <a:gd name="connsiteX286" fmla="*/ 3161630 w 4027368"/>
              <a:gd name="connsiteY286" fmla="*/ 1780764 h 4027369"/>
              <a:gd name="connsiteX287" fmla="*/ 3161630 w 4027368"/>
              <a:gd name="connsiteY287" fmla="*/ 1780762 h 4027369"/>
              <a:gd name="connsiteX288" fmla="*/ 3161630 w 4027368"/>
              <a:gd name="connsiteY288" fmla="*/ 1780762 h 4027369"/>
              <a:gd name="connsiteX289" fmla="*/ 3302546 w 4027368"/>
              <a:gd name="connsiteY289" fmla="*/ 1487867 h 4027369"/>
              <a:gd name="connsiteX290" fmla="*/ 913572 w 4027368"/>
              <a:gd name="connsiteY290" fmla="*/ 696685 h 4027369"/>
              <a:gd name="connsiteX291" fmla="*/ 1062513 w 4027368"/>
              <a:gd name="connsiteY291" fmla="*/ 724809 h 4027369"/>
              <a:gd name="connsiteX292" fmla="*/ 1174859 w 4027368"/>
              <a:gd name="connsiteY292" fmla="*/ 724809 h 4027369"/>
              <a:gd name="connsiteX293" fmla="*/ 1174859 w 4027368"/>
              <a:gd name="connsiteY293" fmla="*/ 724811 h 4027369"/>
              <a:gd name="connsiteX294" fmla="*/ 1174860 w 4027368"/>
              <a:gd name="connsiteY294" fmla="*/ 724812 h 4027369"/>
              <a:gd name="connsiteX295" fmla="*/ 1174860 w 4027368"/>
              <a:gd name="connsiteY295" fmla="*/ 746023 h 4027369"/>
              <a:gd name="connsiteX296" fmla="*/ 1512564 w 4027368"/>
              <a:gd name="connsiteY296" fmla="*/ 809790 h 4027369"/>
              <a:gd name="connsiteX297" fmla="*/ 1512564 w 4027368"/>
              <a:gd name="connsiteY297" fmla="*/ 809792 h 4027369"/>
              <a:gd name="connsiteX298" fmla="*/ 1512565 w 4027368"/>
              <a:gd name="connsiteY298" fmla="*/ 809792 h 4027369"/>
              <a:gd name="connsiteX299" fmla="*/ 1484289 w 4027368"/>
              <a:gd name="connsiteY299" fmla="*/ 959540 h 4027369"/>
              <a:gd name="connsiteX300" fmla="*/ 1174860 w 4027368"/>
              <a:gd name="connsiteY300" fmla="*/ 901112 h 4027369"/>
              <a:gd name="connsiteX301" fmla="*/ 1174860 w 4027368"/>
              <a:gd name="connsiteY301" fmla="*/ 904831 h 4027369"/>
              <a:gd name="connsiteX302" fmla="*/ 454780 w 4027368"/>
              <a:gd name="connsiteY302" fmla="*/ 904831 h 4027369"/>
              <a:gd name="connsiteX303" fmla="*/ 454780 w 4027368"/>
              <a:gd name="connsiteY303" fmla="*/ 904829 h 4027369"/>
              <a:gd name="connsiteX304" fmla="*/ 454779 w 4027368"/>
              <a:gd name="connsiteY304" fmla="*/ 904829 h 4027369"/>
              <a:gd name="connsiteX305" fmla="*/ 454780 w 4027368"/>
              <a:gd name="connsiteY305" fmla="*/ 724809 h 4027369"/>
              <a:gd name="connsiteX306" fmla="*/ 908262 w 4027368"/>
              <a:gd name="connsiteY306" fmla="*/ 724809 h 4027369"/>
              <a:gd name="connsiteX307" fmla="*/ 3122538 w 4027368"/>
              <a:gd name="connsiteY307" fmla="*/ 454779 h 4027369"/>
              <a:gd name="connsiteX308" fmla="*/ 3302558 w 4027368"/>
              <a:gd name="connsiteY308" fmla="*/ 454779 h 4027369"/>
              <a:gd name="connsiteX309" fmla="*/ 3302558 w 4027368"/>
              <a:gd name="connsiteY309" fmla="*/ 454781 h 4027369"/>
              <a:gd name="connsiteX310" fmla="*/ 3302559 w 4027368"/>
              <a:gd name="connsiteY310" fmla="*/ 454781 h 4027369"/>
              <a:gd name="connsiteX311" fmla="*/ 3302559 w 4027368"/>
              <a:gd name="connsiteY311" fmla="*/ 915157 h 4027369"/>
              <a:gd name="connsiteX312" fmla="*/ 3324884 w 4027368"/>
              <a:gd name="connsiteY312" fmla="*/ 919372 h 4027369"/>
              <a:gd name="connsiteX313" fmla="*/ 3324884 w 4027368"/>
              <a:gd name="connsiteY313" fmla="*/ 919374 h 4027369"/>
              <a:gd name="connsiteX314" fmla="*/ 3324885 w 4027368"/>
              <a:gd name="connsiteY314" fmla="*/ 919374 h 4027369"/>
              <a:gd name="connsiteX315" fmla="*/ 3302559 w 4027368"/>
              <a:gd name="connsiteY315" fmla="*/ 1037608 h 4027369"/>
              <a:gd name="connsiteX316" fmla="*/ 3302559 w 4027368"/>
              <a:gd name="connsiteY316" fmla="*/ 1174861 h 4027369"/>
              <a:gd name="connsiteX317" fmla="*/ 3276642 w 4027368"/>
              <a:gd name="connsiteY317" fmla="*/ 1174861 h 4027369"/>
              <a:gd name="connsiteX318" fmla="*/ 3211780 w 4027368"/>
              <a:gd name="connsiteY318" fmla="*/ 1518365 h 4027369"/>
              <a:gd name="connsiteX319" fmla="*/ 3062032 w 4027368"/>
              <a:gd name="connsiteY319" fmla="*/ 1490089 h 4027369"/>
              <a:gd name="connsiteX320" fmla="*/ 3062032 w 4027368"/>
              <a:gd name="connsiteY320" fmla="*/ 1490087 h 4027369"/>
              <a:gd name="connsiteX321" fmla="*/ 3062031 w 4027368"/>
              <a:gd name="connsiteY321" fmla="*/ 1490087 h 4027369"/>
              <a:gd name="connsiteX322" fmla="*/ 3122538 w 4027368"/>
              <a:gd name="connsiteY322" fmla="*/ 1169650 h 4027369"/>
              <a:gd name="connsiteX323" fmla="*/ 841483 w 4027368"/>
              <a:gd name="connsiteY323" fmla="*/ 365253 h 4027369"/>
              <a:gd name="connsiteX324" fmla="*/ 1279978 w 4027368"/>
              <a:gd name="connsiteY324" fmla="*/ 482747 h 4027369"/>
              <a:gd name="connsiteX325" fmla="*/ 1291725 w 4027368"/>
              <a:gd name="connsiteY325" fmla="*/ 458332 h 4027369"/>
              <a:gd name="connsiteX326" fmla="*/ 1421025 w 4027368"/>
              <a:gd name="connsiteY326" fmla="*/ 520541 h 4027369"/>
              <a:gd name="connsiteX327" fmla="*/ 1537027 w 4027368"/>
              <a:gd name="connsiteY327" fmla="*/ 551623 h 4027369"/>
              <a:gd name="connsiteX328" fmla="*/ 1537027 w 4027368"/>
              <a:gd name="connsiteY328" fmla="*/ 551625 h 4027369"/>
              <a:gd name="connsiteX329" fmla="*/ 1537028 w 4027368"/>
              <a:gd name="connsiteY329" fmla="*/ 551625 h 4027369"/>
              <a:gd name="connsiteX330" fmla="*/ 1531159 w 4027368"/>
              <a:gd name="connsiteY330" fmla="*/ 573528 h 4027369"/>
              <a:gd name="connsiteX331" fmla="*/ 1841033 w 4027368"/>
              <a:gd name="connsiteY331" fmla="*/ 722613 h 4027369"/>
              <a:gd name="connsiteX332" fmla="*/ 1841032 w 4027368"/>
              <a:gd name="connsiteY332" fmla="*/ 722614 h 4027369"/>
              <a:gd name="connsiteX333" fmla="*/ 1841033 w 4027368"/>
              <a:gd name="connsiteY333" fmla="*/ 722615 h 4027369"/>
              <a:gd name="connsiteX334" fmla="*/ 1774963 w 4027368"/>
              <a:gd name="connsiteY334" fmla="*/ 859941 h 4027369"/>
              <a:gd name="connsiteX335" fmla="*/ 1491019 w 4027368"/>
              <a:gd name="connsiteY335" fmla="*/ 723332 h 4027369"/>
              <a:gd name="connsiteX336" fmla="*/ 1490435 w 4027368"/>
              <a:gd name="connsiteY336" fmla="*/ 725511 h 4027369"/>
              <a:gd name="connsiteX337" fmla="*/ 794891 w 4027368"/>
              <a:gd name="connsiteY337" fmla="*/ 539141 h 4027369"/>
              <a:gd name="connsiteX338" fmla="*/ 794892 w 4027368"/>
              <a:gd name="connsiteY338" fmla="*/ 539139 h 4027369"/>
              <a:gd name="connsiteX339" fmla="*/ 794891 w 4027368"/>
              <a:gd name="connsiteY339" fmla="*/ 539139 h 4027369"/>
              <a:gd name="connsiteX340" fmla="*/ 2855167 w 4027368"/>
              <a:gd name="connsiteY340" fmla="*/ 174312 h 4027369"/>
              <a:gd name="connsiteX341" fmla="*/ 2973923 w 4027368"/>
              <a:gd name="connsiteY341" fmla="*/ 617516 h 4027369"/>
              <a:gd name="connsiteX342" fmla="*/ 2996780 w 4027368"/>
              <a:gd name="connsiteY342" fmla="*/ 615795 h 4027369"/>
              <a:gd name="connsiteX343" fmla="*/ 2996780 w 4027368"/>
              <a:gd name="connsiteY343" fmla="*/ 615797 h 4027369"/>
              <a:gd name="connsiteX344" fmla="*/ 2996781 w 4027368"/>
              <a:gd name="connsiteY344" fmla="*/ 615797 h 4027369"/>
              <a:gd name="connsiteX345" fmla="*/ 3005897 w 4027368"/>
              <a:gd name="connsiteY345" fmla="*/ 736847 h 4027369"/>
              <a:gd name="connsiteX346" fmla="*/ 3041537 w 4027368"/>
              <a:gd name="connsiteY346" fmla="*/ 869857 h 4027369"/>
              <a:gd name="connsiteX347" fmla="*/ 3041538 w 4027368"/>
              <a:gd name="connsiteY347" fmla="*/ 869859 h 4027369"/>
              <a:gd name="connsiteX348" fmla="*/ 3016422 w 4027368"/>
              <a:gd name="connsiteY348" fmla="*/ 876589 h 4027369"/>
              <a:gd name="connsiteX349" fmla="*/ 3042560 w 4027368"/>
              <a:gd name="connsiteY349" fmla="*/ 1223652 h 4027369"/>
              <a:gd name="connsiteX350" fmla="*/ 2890596 w 4027368"/>
              <a:gd name="connsiteY350" fmla="*/ 1235097 h 4027369"/>
              <a:gd name="connsiteX351" fmla="*/ 2890595 w 4027368"/>
              <a:gd name="connsiteY351" fmla="*/ 1235095 h 4027369"/>
              <a:gd name="connsiteX352" fmla="*/ 2866185 w 4027368"/>
              <a:gd name="connsiteY352" fmla="*/ 910975 h 4027369"/>
              <a:gd name="connsiteX353" fmla="*/ 2681281 w 4027368"/>
              <a:gd name="connsiteY353" fmla="*/ 220907 h 4027369"/>
              <a:gd name="connsiteX354" fmla="*/ 2681281 w 4027368"/>
              <a:gd name="connsiteY354" fmla="*/ 220905 h 4027369"/>
              <a:gd name="connsiteX355" fmla="*/ 1308070 w 4027368"/>
              <a:gd name="connsiteY355" fmla="*/ 118034 h 4027369"/>
              <a:gd name="connsiteX356" fmla="*/ 1701945 w 4027368"/>
              <a:gd name="connsiteY356" fmla="*/ 345437 h 4027369"/>
              <a:gd name="connsiteX357" fmla="*/ 1718682 w 4027368"/>
              <a:gd name="connsiteY357" fmla="*/ 325973 h 4027369"/>
              <a:gd name="connsiteX358" fmla="*/ 1821758 w 4027368"/>
              <a:gd name="connsiteY358" fmla="*/ 414611 h 4027369"/>
              <a:gd name="connsiteX359" fmla="*/ 1931678 w 4027368"/>
              <a:gd name="connsiteY359" fmla="*/ 478073 h 4027369"/>
              <a:gd name="connsiteX360" fmla="*/ 1931677 w 4027368"/>
              <a:gd name="connsiteY360" fmla="*/ 478074 h 4027369"/>
              <a:gd name="connsiteX361" fmla="*/ 1931678 w 4027368"/>
              <a:gd name="connsiteY361" fmla="*/ 478075 h 4027369"/>
              <a:gd name="connsiteX362" fmla="*/ 1919696 w 4027368"/>
              <a:gd name="connsiteY362" fmla="*/ 498830 h 4027369"/>
              <a:gd name="connsiteX363" fmla="*/ 2180872 w 4027368"/>
              <a:gd name="connsiteY363" fmla="*/ 723420 h 4027369"/>
              <a:gd name="connsiteX364" fmla="*/ 2180871 w 4027368"/>
              <a:gd name="connsiteY364" fmla="*/ 723421 h 4027369"/>
              <a:gd name="connsiteX365" fmla="*/ 2180873 w 4027368"/>
              <a:gd name="connsiteY365" fmla="*/ 723423 h 4027369"/>
              <a:gd name="connsiteX366" fmla="*/ 2081510 w 4027368"/>
              <a:gd name="connsiteY366" fmla="*/ 838970 h 4027369"/>
              <a:gd name="connsiteX367" fmla="*/ 1842152 w 4027368"/>
              <a:gd name="connsiteY367" fmla="*/ 633140 h 4027369"/>
              <a:gd name="connsiteX368" fmla="*/ 1841668 w 4027368"/>
              <a:gd name="connsiteY368" fmla="*/ 633977 h 4027369"/>
              <a:gd name="connsiteX369" fmla="*/ 1218061 w 4027368"/>
              <a:gd name="connsiteY369" fmla="*/ 273938 h 4027369"/>
              <a:gd name="connsiteX370" fmla="*/ 1218062 w 4027368"/>
              <a:gd name="connsiteY370" fmla="*/ 273936 h 4027369"/>
              <a:gd name="connsiteX371" fmla="*/ 1218060 w 4027368"/>
              <a:gd name="connsiteY371" fmla="*/ 273935 h 4027369"/>
              <a:gd name="connsiteX372" fmla="*/ 2350430 w 4027368"/>
              <a:gd name="connsiteY372" fmla="*/ 19196 h 4027369"/>
              <a:gd name="connsiteX373" fmla="*/ 2579095 w 4027368"/>
              <a:gd name="connsiteY373" fmla="*/ 415255 h 4027369"/>
              <a:gd name="connsiteX374" fmla="*/ 2601284 w 4027368"/>
              <a:gd name="connsiteY374" fmla="*/ 407482 h 4027369"/>
              <a:gd name="connsiteX375" fmla="*/ 2642451 w 4027368"/>
              <a:gd name="connsiteY375" fmla="*/ 524991 h 4027369"/>
              <a:gd name="connsiteX376" fmla="*/ 2710470 w 4027368"/>
              <a:gd name="connsiteY376" fmla="*/ 642803 h 4027369"/>
              <a:gd name="connsiteX377" fmla="*/ 2710469 w 4027368"/>
              <a:gd name="connsiteY377" fmla="*/ 642804 h 4027369"/>
              <a:gd name="connsiteX378" fmla="*/ 2710470 w 4027368"/>
              <a:gd name="connsiteY378" fmla="*/ 642805 h 4027369"/>
              <a:gd name="connsiteX379" fmla="*/ 2688225 w 4027368"/>
              <a:gd name="connsiteY379" fmla="*/ 655649 h 4027369"/>
              <a:gd name="connsiteX380" fmla="*/ 2802828 w 4027368"/>
              <a:gd name="connsiteY380" fmla="*/ 982777 h 4027369"/>
              <a:gd name="connsiteX381" fmla="*/ 2802829 w 4027368"/>
              <a:gd name="connsiteY381" fmla="*/ 982779 h 4027369"/>
              <a:gd name="connsiteX382" fmla="*/ 2659005 w 4027368"/>
              <a:gd name="connsiteY382" fmla="*/ 1033165 h 4027369"/>
              <a:gd name="connsiteX383" fmla="*/ 2552572 w 4027368"/>
              <a:gd name="connsiteY383" fmla="*/ 729359 h 4027369"/>
              <a:gd name="connsiteX384" fmla="*/ 2194528 w 4027368"/>
              <a:gd name="connsiteY384" fmla="*/ 109208 h 4027369"/>
              <a:gd name="connsiteX385" fmla="*/ 2194529 w 4027368"/>
              <a:gd name="connsiteY385" fmla="*/ 109208 h 4027369"/>
              <a:gd name="connsiteX386" fmla="*/ 2194527 w 4027368"/>
              <a:gd name="connsiteY386" fmla="*/ 109206 h 4027369"/>
              <a:gd name="connsiteX387" fmla="*/ 1822743 w 4027368"/>
              <a:gd name="connsiteY387" fmla="*/ 0 h 4027369"/>
              <a:gd name="connsiteX388" fmla="*/ 2145153 w 4027368"/>
              <a:gd name="connsiteY388" fmla="*/ 322410 h 4027369"/>
              <a:gd name="connsiteX389" fmla="*/ 2165349 w 4027368"/>
              <a:gd name="connsiteY389" fmla="*/ 308630 h 4027369"/>
              <a:gd name="connsiteX390" fmla="*/ 2238326 w 4027368"/>
              <a:gd name="connsiteY390" fmla="*/ 415582 h 4027369"/>
              <a:gd name="connsiteX391" fmla="*/ 2331917 w 4027368"/>
              <a:gd name="connsiteY391" fmla="*/ 509173 h 4027369"/>
              <a:gd name="connsiteX392" fmla="*/ 2331916 w 4027368"/>
              <a:gd name="connsiteY392" fmla="*/ 509174 h 4027369"/>
              <a:gd name="connsiteX393" fmla="*/ 2331918 w 4027368"/>
              <a:gd name="connsiteY393" fmla="*/ 509176 h 4027369"/>
              <a:gd name="connsiteX394" fmla="*/ 2314246 w 4027368"/>
              <a:gd name="connsiteY394" fmla="*/ 526848 h 4027369"/>
              <a:gd name="connsiteX395" fmla="*/ 2508923 w 4027368"/>
              <a:gd name="connsiteY395" fmla="*/ 812158 h 4027369"/>
              <a:gd name="connsiteX396" fmla="*/ 2508922 w 4027368"/>
              <a:gd name="connsiteY396" fmla="*/ 812158 h 4027369"/>
              <a:gd name="connsiteX397" fmla="*/ 2508923 w 4027368"/>
              <a:gd name="connsiteY397" fmla="*/ 812159 h 4027369"/>
              <a:gd name="connsiteX398" fmla="*/ 2383041 w 4027368"/>
              <a:gd name="connsiteY398" fmla="*/ 898054 h 4027369"/>
              <a:gd name="connsiteX399" fmla="*/ 2204401 w 4027368"/>
              <a:gd name="connsiteY399" fmla="*/ 636246 h 4027369"/>
              <a:gd name="connsiteX400" fmla="*/ 1695450 w 4027368"/>
              <a:gd name="connsiteY400" fmla="*/ 127295 h 4027369"/>
              <a:gd name="connsiteX401" fmla="*/ 1695451 w 4027368"/>
              <a:gd name="connsiteY401" fmla="*/ 127295 h 4027369"/>
              <a:gd name="connsiteX402" fmla="*/ 1695450 w 4027368"/>
              <a:gd name="connsiteY402" fmla="*/ 127293 h 4027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</a:cxnLst>
            <a:rect l="l" t="t" r="r" b="b"/>
            <a:pathLst>
              <a:path w="4027368" h="4027369">
                <a:moveTo>
                  <a:pt x="1934260" y="3188400"/>
                </a:moveTo>
                <a:lnTo>
                  <a:pt x="2181369" y="3400895"/>
                </a:lnTo>
                <a:lnTo>
                  <a:pt x="2185700" y="3393392"/>
                </a:lnTo>
                <a:lnTo>
                  <a:pt x="2809307" y="3753431"/>
                </a:lnTo>
                <a:lnTo>
                  <a:pt x="2809307" y="3753432"/>
                </a:lnTo>
                <a:lnTo>
                  <a:pt x="2809308" y="3753434"/>
                </a:lnTo>
                <a:lnTo>
                  <a:pt x="2719298" y="3909335"/>
                </a:lnTo>
                <a:lnTo>
                  <a:pt x="2317675" y="3677458"/>
                </a:lnTo>
                <a:lnTo>
                  <a:pt x="2297089" y="3701397"/>
                </a:lnTo>
                <a:lnTo>
                  <a:pt x="2170308" y="3592376"/>
                </a:lnTo>
                <a:lnTo>
                  <a:pt x="2095690" y="3549295"/>
                </a:lnTo>
                <a:lnTo>
                  <a:pt x="2095691" y="3549294"/>
                </a:lnTo>
                <a:lnTo>
                  <a:pt x="2095690" y="3549294"/>
                </a:lnTo>
                <a:lnTo>
                  <a:pt x="2103825" y="3535205"/>
                </a:lnTo>
                <a:lnTo>
                  <a:pt x="1834899" y="3303950"/>
                </a:lnTo>
                <a:lnTo>
                  <a:pt x="1834900" y="3303948"/>
                </a:lnTo>
                <a:lnTo>
                  <a:pt x="1834898" y="3303947"/>
                </a:lnTo>
                <a:close/>
                <a:moveTo>
                  <a:pt x="2240808" y="3167429"/>
                </a:moveTo>
                <a:lnTo>
                  <a:pt x="2535025" y="3308981"/>
                </a:lnTo>
                <a:lnTo>
                  <a:pt x="2536933" y="3301858"/>
                </a:lnTo>
                <a:lnTo>
                  <a:pt x="3232477" y="3488228"/>
                </a:lnTo>
                <a:lnTo>
                  <a:pt x="3232476" y="3488230"/>
                </a:lnTo>
                <a:lnTo>
                  <a:pt x="3232477" y="3488230"/>
                </a:lnTo>
                <a:lnTo>
                  <a:pt x="3185885" y="3662116"/>
                </a:lnTo>
                <a:lnTo>
                  <a:pt x="2737117" y="3541870"/>
                </a:lnTo>
                <a:lnTo>
                  <a:pt x="2724046" y="3569038"/>
                </a:lnTo>
                <a:lnTo>
                  <a:pt x="2580163" y="3499814"/>
                </a:lnTo>
                <a:lnTo>
                  <a:pt x="2490341" y="3475746"/>
                </a:lnTo>
                <a:lnTo>
                  <a:pt x="2490341" y="3475744"/>
                </a:lnTo>
                <a:lnTo>
                  <a:pt x="2490340" y="3475744"/>
                </a:lnTo>
                <a:lnTo>
                  <a:pt x="2494885" y="3458785"/>
                </a:lnTo>
                <a:lnTo>
                  <a:pt x="2174738" y="3304757"/>
                </a:lnTo>
                <a:lnTo>
                  <a:pt x="2174738" y="3304756"/>
                </a:lnTo>
                <a:lnTo>
                  <a:pt x="2174738" y="3304756"/>
                </a:lnTo>
                <a:close/>
                <a:moveTo>
                  <a:pt x="1632730" y="3129317"/>
                </a:moveTo>
                <a:lnTo>
                  <a:pt x="1815892" y="3397752"/>
                </a:lnTo>
                <a:lnTo>
                  <a:pt x="1822744" y="3390900"/>
                </a:lnTo>
                <a:lnTo>
                  <a:pt x="2331918" y="3900074"/>
                </a:lnTo>
                <a:lnTo>
                  <a:pt x="2331917" y="3900074"/>
                </a:lnTo>
                <a:lnTo>
                  <a:pt x="2331918" y="3900076"/>
                </a:lnTo>
                <a:lnTo>
                  <a:pt x="2204625" y="4027369"/>
                </a:lnTo>
                <a:lnTo>
                  <a:pt x="1877512" y="3700256"/>
                </a:lnTo>
                <a:lnTo>
                  <a:pt x="1850422" y="3718741"/>
                </a:lnTo>
                <a:lnTo>
                  <a:pt x="1752532" y="3575277"/>
                </a:lnTo>
                <a:lnTo>
                  <a:pt x="1695451" y="3518196"/>
                </a:lnTo>
                <a:lnTo>
                  <a:pt x="1695452" y="3518194"/>
                </a:lnTo>
                <a:lnTo>
                  <a:pt x="1695450" y="3518193"/>
                </a:lnTo>
                <a:lnTo>
                  <a:pt x="1706228" y="3507415"/>
                </a:lnTo>
                <a:lnTo>
                  <a:pt x="1506849" y="3215212"/>
                </a:lnTo>
                <a:lnTo>
                  <a:pt x="1506848" y="3215210"/>
                </a:lnTo>
                <a:close/>
                <a:moveTo>
                  <a:pt x="2531482" y="3067831"/>
                </a:moveTo>
                <a:lnTo>
                  <a:pt x="2852508" y="3128448"/>
                </a:lnTo>
                <a:lnTo>
                  <a:pt x="2852508" y="3122538"/>
                </a:lnTo>
                <a:lnTo>
                  <a:pt x="3572588" y="3122538"/>
                </a:lnTo>
                <a:lnTo>
                  <a:pt x="3572588" y="3122540"/>
                </a:lnTo>
                <a:lnTo>
                  <a:pt x="3572589" y="3122540"/>
                </a:lnTo>
                <a:lnTo>
                  <a:pt x="3572589" y="3302560"/>
                </a:lnTo>
                <a:lnTo>
                  <a:pt x="3107509" y="3302560"/>
                </a:lnTo>
                <a:lnTo>
                  <a:pt x="3102198" y="3330685"/>
                </a:lnTo>
                <a:lnTo>
                  <a:pt x="2953251" y="3302560"/>
                </a:lnTo>
                <a:lnTo>
                  <a:pt x="2852508" y="3302560"/>
                </a:lnTo>
                <a:lnTo>
                  <a:pt x="2852508" y="3302558"/>
                </a:lnTo>
                <a:lnTo>
                  <a:pt x="2852508" y="3283537"/>
                </a:lnTo>
                <a:lnTo>
                  <a:pt x="2503206" y="3217580"/>
                </a:lnTo>
                <a:lnTo>
                  <a:pt x="2503206" y="3217579"/>
                </a:lnTo>
                <a:lnTo>
                  <a:pt x="2503205" y="3217579"/>
                </a:lnTo>
                <a:close/>
                <a:moveTo>
                  <a:pt x="1356765" y="2994206"/>
                </a:moveTo>
                <a:lnTo>
                  <a:pt x="1463806" y="3299746"/>
                </a:lnTo>
                <a:lnTo>
                  <a:pt x="1472800" y="3294553"/>
                </a:lnTo>
                <a:lnTo>
                  <a:pt x="1832840" y="3918161"/>
                </a:lnTo>
                <a:lnTo>
                  <a:pt x="1832841" y="3918163"/>
                </a:lnTo>
                <a:lnTo>
                  <a:pt x="1676938" y="4008173"/>
                </a:lnTo>
                <a:lnTo>
                  <a:pt x="1446323" y="3608734"/>
                </a:lnTo>
                <a:lnTo>
                  <a:pt x="1414486" y="3619888"/>
                </a:lnTo>
                <a:lnTo>
                  <a:pt x="1414486" y="3619886"/>
                </a:lnTo>
                <a:lnTo>
                  <a:pt x="1355420" y="3451285"/>
                </a:lnTo>
                <a:lnTo>
                  <a:pt x="1316899" y="3384565"/>
                </a:lnTo>
                <a:lnTo>
                  <a:pt x="1316898" y="3384563"/>
                </a:lnTo>
                <a:lnTo>
                  <a:pt x="1329497" y="3377289"/>
                </a:lnTo>
                <a:lnTo>
                  <a:pt x="1212942" y="3044591"/>
                </a:lnTo>
                <a:close/>
                <a:moveTo>
                  <a:pt x="1125175" y="2792273"/>
                </a:moveTo>
                <a:lnTo>
                  <a:pt x="1125175" y="2792275"/>
                </a:lnTo>
                <a:lnTo>
                  <a:pt x="1149381" y="3113687"/>
                </a:lnTo>
                <a:lnTo>
                  <a:pt x="1159716" y="3110918"/>
                </a:lnTo>
                <a:lnTo>
                  <a:pt x="1260967" y="3488792"/>
                </a:lnTo>
                <a:lnTo>
                  <a:pt x="1346087" y="3806463"/>
                </a:lnTo>
                <a:lnTo>
                  <a:pt x="1172201" y="3853056"/>
                </a:lnTo>
                <a:lnTo>
                  <a:pt x="1172201" y="3853054"/>
                </a:lnTo>
                <a:lnTo>
                  <a:pt x="1053216" y="3408998"/>
                </a:lnTo>
                <a:lnTo>
                  <a:pt x="1018991" y="3411575"/>
                </a:lnTo>
                <a:lnTo>
                  <a:pt x="1018990" y="3411574"/>
                </a:lnTo>
                <a:lnTo>
                  <a:pt x="1018990" y="3411574"/>
                </a:lnTo>
                <a:lnTo>
                  <a:pt x="1005339" y="3230318"/>
                </a:lnTo>
                <a:lnTo>
                  <a:pt x="985830" y="3157510"/>
                </a:lnTo>
                <a:lnTo>
                  <a:pt x="999578" y="3153827"/>
                </a:lnTo>
                <a:lnTo>
                  <a:pt x="973211" y="2803718"/>
                </a:lnTo>
                <a:close/>
                <a:moveTo>
                  <a:pt x="3806462" y="2681280"/>
                </a:moveTo>
                <a:lnTo>
                  <a:pt x="3853055" y="2855166"/>
                </a:lnTo>
                <a:lnTo>
                  <a:pt x="3853054" y="2855166"/>
                </a:lnTo>
                <a:lnTo>
                  <a:pt x="3853055" y="2855169"/>
                </a:lnTo>
                <a:lnTo>
                  <a:pt x="3403740" y="2975562"/>
                </a:lnTo>
                <a:lnTo>
                  <a:pt x="3405775" y="3002581"/>
                </a:lnTo>
                <a:lnTo>
                  <a:pt x="3262689" y="3013357"/>
                </a:lnTo>
                <a:lnTo>
                  <a:pt x="3157511" y="3041539"/>
                </a:lnTo>
                <a:lnTo>
                  <a:pt x="3152190" y="3021679"/>
                </a:lnTo>
                <a:lnTo>
                  <a:pt x="2797919" y="3048360"/>
                </a:lnTo>
                <a:lnTo>
                  <a:pt x="2797919" y="3048359"/>
                </a:lnTo>
                <a:lnTo>
                  <a:pt x="2786474" y="2896395"/>
                </a:lnTo>
                <a:lnTo>
                  <a:pt x="3112050" y="2871875"/>
                </a:lnTo>
                <a:lnTo>
                  <a:pt x="3110919" y="2867653"/>
                </a:lnTo>
                <a:lnTo>
                  <a:pt x="3110918" y="2867651"/>
                </a:lnTo>
                <a:close/>
                <a:moveTo>
                  <a:pt x="803990" y="2509005"/>
                </a:moveTo>
                <a:lnTo>
                  <a:pt x="953738" y="2537281"/>
                </a:lnTo>
                <a:lnTo>
                  <a:pt x="953738" y="2537283"/>
                </a:lnTo>
                <a:lnTo>
                  <a:pt x="953739" y="2537283"/>
                </a:lnTo>
                <a:lnTo>
                  <a:pt x="894216" y="2852508"/>
                </a:lnTo>
                <a:lnTo>
                  <a:pt x="904830" y="2852508"/>
                </a:lnTo>
                <a:lnTo>
                  <a:pt x="904830" y="2852510"/>
                </a:lnTo>
                <a:lnTo>
                  <a:pt x="904830" y="3572590"/>
                </a:lnTo>
                <a:lnTo>
                  <a:pt x="724810" y="3572590"/>
                </a:lnTo>
                <a:lnTo>
                  <a:pt x="724810" y="3572588"/>
                </a:lnTo>
                <a:lnTo>
                  <a:pt x="724809" y="3572588"/>
                </a:lnTo>
                <a:lnTo>
                  <a:pt x="724810" y="3114404"/>
                </a:lnTo>
                <a:lnTo>
                  <a:pt x="690886" y="3107998"/>
                </a:lnTo>
                <a:lnTo>
                  <a:pt x="690886" y="3107997"/>
                </a:lnTo>
                <a:lnTo>
                  <a:pt x="690885" y="3107996"/>
                </a:lnTo>
                <a:lnTo>
                  <a:pt x="724810" y="2928334"/>
                </a:lnTo>
                <a:lnTo>
                  <a:pt x="724810" y="2852508"/>
                </a:lnTo>
                <a:lnTo>
                  <a:pt x="739128" y="2852508"/>
                </a:lnTo>
                <a:close/>
                <a:moveTo>
                  <a:pt x="3918161" y="2194527"/>
                </a:moveTo>
                <a:lnTo>
                  <a:pt x="4008172" y="2350429"/>
                </a:lnTo>
                <a:lnTo>
                  <a:pt x="4008171" y="2350430"/>
                </a:lnTo>
                <a:lnTo>
                  <a:pt x="4008172" y="2350431"/>
                </a:lnTo>
                <a:lnTo>
                  <a:pt x="3605600" y="2582856"/>
                </a:lnTo>
                <a:lnTo>
                  <a:pt x="3614087" y="2607083"/>
                </a:lnTo>
                <a:lnTo>
                  <a:pt x="3614087" y="2607083"/>
                </a:lnTo>
                <a:lnTo>
                  <a:pt x="3614088" y="2607085"/>
                </a:lnTo>
                <a:lnTo>
                  <a:pt x="3485775" y="2652037"/>
                </a:lnTo>
                <a:lnTo>
                  <a:pt x="3384564" y="2710471"/>
                </a:lnTo>
                <a:lnTo>
                  <a:pt x="3373530" y="2691360"/>
                </a:lnTo>
                <a:lnTo>
                  <a:pt x="3038793" y="2808629"/>
                </a:lnTo>
                <a:lnTo>
                  <a:pt x="2988407" y="2664805"/>
                </a:lnTo>
                <a:lnTo>
                  <a:pt x="2988406" y="2664803"/>
                </a:lnTo>
                <a:lnTo>
                  <a:pt x="3295986" y="2557048"/>
                </a:lnTo>
                <a:lnTo>
                  <a:pt x="3294554" y="2554569"/>
                </a:lnTo>
                <a:lnTo>
                  <a:pt x="3294555" y="2554569"/>
                </a:lnTo>
                <a:lnTo>
                  <a:pt x="3294554" y="2554567"/>
                </a:lnTo>
                <a:close/>
                <a:moveTo>
                  <a:pt x="716813" y="2180536"/>
                </a:moveTo>
                <a:lnTo>
                  <a:pt x="854140" y="2246607"/>
                </a:lnTo>
                <a:lnTo>
                  <a:pt x="854140" y="2246607"/>
                </a:lnTo>
                <a:lnTo>
                  <a:pt x="854141" y="2246608"/>
                </a:lnTo>
                <a:lnTo>
                  <a:pt x="715722" y="2534311"/>
                </a:lnTo>
                <a:lnTo>
                  <a:pt x="725509" y="2536933"/>
                </a:lnTo>
                <a:lnTo>
                  <a:pt x="725509" y="2536935"/>
                </a:lnTo>
                <a:lnTo>
                  <a:pt x="725510" y="2536935"/>
                </a:lnTo>
                <a:lnTo>
                  <a:pt x="539139" y="3232479"/>
                </a:lnTo>
                <a:lnTo>
                  <a:pt x="365253" y="3185886"/>
                </a:lnTo>
                <a:lnTo>
                  <a:pt x="365254" y="3185884"/>
                </a:lnTo>
                <a:lnTo>
                  <a:pt x="365253" y="3185883"/>
                </a:lnTo>
                <a:lnTo>
                  <a:pt x="483461" y="2744726"/>
                </a:lnTo>
                <a:lnTo>
                  <a:pt x="452532" y="2729846"/>
                </a:lnTo>
                <a:lnTo>
                  <a:pt x="452533" y="2729845"/>
                </a:lnTo>
                <a:lnTo>
                  <a:pt x="452532" y="2729843"/>
                </a:lnTo>
                <a:lnTo>
                  <a:pt x="531338" y="2566046"/>
                </a:lnTo>
                <a:lnTo>
                  <a:pt x="551623" y="2490340"/>
                </a:lnTo>
                <a:lnTo>
                  <a:pt x="565918" y="2494171"/>
                </a:lnTo>
                <a:close/>
                <a:moveTo>
                  <a:pt x="717621" y="1840697"/>
                </a:moveTo>
                <a:lnTo>
                  <a:pt x="833168" y="1940060"/>
                </a:lnTo>
                <a:lnTo>
                  <a:pt x="833168" y="1940060"/>
                </a:lnTo>
                <a:lnTo>
                  <a:pt x="833170" y="1940062"/>
                </a:lnTo>
                <a:lnTo>
                  <a:pt x="625933" y="2181056"/>
                </a:lnTo>
                <a:lnTo>
                  <a:pt x="633975" y="2185699"/>
                </a:lnTo>
                <a:lnTo>
                  <a:pt x="633975" y="2185700"/>
                </a:lnTo>
                <a:lnTo>
                  <a:pt x="633976" y="2185701"/>
                </a:lnTo>
                <a:lnTo>
                  <a:pt x="273936" y="2809309"/>
                </a:lnTo>
                <a:lnTo>
                  <a:pt x="118034" y="2719299"/>
                </a:lnTo>
                <a:lnTo>
                  <a:pt x="118035" y="2719298"/>
                </a:lnTo>
                <a:lnTo>
                  <a:pt x="118034" y="2719296"/>
                </a:lnTo>
                <a:lnTo>
                  <a:pt x="345749" y="2324882"/>
                </a:lnTo>
                <a:lnTo>
                  <a:pt x="320174" y="2302889"/>
                </a:lnTo>
                <a:lnTo>
                  <a:pt x="320174" y="2302888"/>
                </a:lnTo>
                <a:lnTo>
                  <a:pt x="320173" y="2302887"/>
                </a:lnTo>
                <a:lnTo>
                  <a:pt x="436648" y="2167439"/>
                </a:lnTo>
                <a:lnTo>
                  <a:pt x="478073" y="2095689"/>
                </a:lnTo>
                <a:lnTo>
                  <a:pt x="491622" y="2103511"/>
                </a:lnTo>
                <a:close/>
                <a:moveTo>
                  <a:pt x="3900074" y="1695450"/>
                </a:moveTo>
                <a:lnTo>
                  <a:pt x="4027367" y="1822743"/>
                </a:lnTo>
                <a:lnTo>
                  <a:pt x="4027366" y="1822744"/>
                </a:lnTo>
                <a:lnTo>
                  <a:pt x="4027368" y="1822745"/>
                </a:lnTo>
                <a:lnTo>
                  <a:pt x="3699161" y="2150952"/>
                </a:lnTo>
                <a:lnTo>
                  <a:pt x="3712941" y="2171147"/>
                </a:lnTo>
                <a:lnTo>
                  <a:pt x="3712940" y="2171148"/>
                </a:lnTo>
                <a:lnTo>
                  <a:pt x="3712941" y="2171149"/>
                </a:lnTo>
                <a:lnTo>
                  <a:pt x="3605985" y="2244128"/>
                </a:lnTo>
                <a:lnTo>
                  <a:pt x="3518194" y="2331919"/>
                </a:lnTo>
                <a:lnTo>
                  <a:pt x="3501617" y="2315342"/>
                </a:lnTo>
                <a:lnTo>
                  <a:pt x="3209412" y="2514723"/>
                </a:lnTo>
                <a:lnTo>
                  <a:pt x="3123518" y="2388841"/>
                </a:lnTo>
                <a:lnTo>
                  <a:pt x="3123519" y="2388841"/>
                </a:lnTo>
                <a:lnTo>
                  <a:pt x="3123518" y="2388839"/>
                </a:lnTo>
                <a:lnTo>
                  <a:pt x="3391953" y="2205677"/>
                </a:lnTo>
                <a:lnTo>
                  <a:pt x="3390901" y="2204625"/>
                </a:lnTo>
                <a:lnTo>
                  <a:pt x="3390902" y="2204625"/>
                </a:lnTo>
                <a:lnTo>
                  <a:pt x="3390900" y="2204623"/>
                </a:lnTo>
                <a:close/>
                <a:moveTo>
                  <a:pt x="806359" y="1512647"/>
                </a:moveTo>
                <a:lnTo>
                  <a:pt x="892252" y="1638530"/>
                </a:lnTo>
                <a:lnTo>
                  <a:pt x="892251" y="1638530"/>
                </a:lnTo>
                <a:lnTo>
                  <a:pt x="892252" y="1638531"/>
                </a:lnTo>
                <a:lnTo>
                  <a:pt x="630712" y="1816989"/>
                </a:lnTo>
                <a:lnTo>
                  <a:pt x="636467" y="1822744"/>
                </a:lnTo>
                <a:lnTo>
                  <a:pt x="636466" y="1822744"/>
                </a:lnTo>
                <a:lnTo>
                  <a:pt x="636468" y="1822746"/>
                </a:lnTo>
                <a:lnTo>
                  <a:pt x="127294" y="2331919"/>
                </a:lnTo>
                <a:lnTo>
                  <a:pt x="1" y="2204626"/>
                </a:lnTo>
                <a:lnTo>
                  <a:pt x="1" y="2204625"/>
                </a:lnTo>
                <a:lnTo>
                  <a:pt x="0" y="2204624"/>
                </a:lnTo>
                <a:lnTo>
                  <a:pt x="321313" y="1883311"/>
                </a:lnTo>
                <a:lnTo>
                  <a:pt x="302830" y="1856223"/>
                </a:lnTo>
                <a:lnTo>
                  <a:pt x="302831" y="1856222"/>
                </a:lnTo>
                <a:lnTo>
                  <a:pt x="302830" y="1856221"/>
                </a:lnTo>
                <a:lnTo>
                  <a:pt x="446292" y="1758332"/>
                </a:lnTo>
                <a:lnTo>
                  <a:pt x="509174" y="1695450"/>
                </a:lnTo>
                <a:lnTo>
                  <a:pt x="521048" y="1707324"/>
                </a:lnTo>
                <a:close/>
                <a:moveTo>
                  <a:pt x="976977" y="1218741"/>
                </a:moveTo>
                <a:lnTo>
                  <a:pt x="1027363" y="1362565"/>
                </a:lnTo>
                <a:lnTo>
                  <a:pt x="1027364" y="1362567"/>
                </a:lnTo>
                <a:lnTo>
                  <a:pt x="729432" y="1466942"/>
                </a:lnTo>
                <a:lnTo>
                  <a:pt x="732814" y="1472800"/>
                </a:lnTo>
                <a:lnTo>
                  <a:pt x="732813" y="1472800"/>
                </a:lnTo>
                <a:lnTo>
                  <a:pt x="732814" y="1472802"/>
                </a:lnTo>
                <a:lnTo>
                  <a:pt x="109206" y="1832842"/>
                </a:lnTo>
                <a:lnTo>
                  <a:pt x="19196" y="1676940"/>
                </a:lnTo>
                <a:lnTo>
                  <a:pt x="19197" y="1676939"/>
                </a:lnTo>
                <a:lnTo>
                  <a:pt x="19196" y="1676938"/>
                </a:lnTo>
                <a:lnTo>
                  <a:pt x="412121" y="1450083"/>
                </a:lnTo>
                <a:lnTo>
                  <a:pt x="401683" y="1420287"/>
                </a:lnTo>
                <a:lnTo>
                  <a:pt x="401683" y="1420285"/>
                </a:lnTo>
                <a:lnTo>
                  <a:pt x="559487" y="1365001"/>
                </a:lnTo>
                <a:lnTo>
                  <a:pt x="642804" y="1316898"/>
                </a:lnTo>
                <a:lnTo>
                  <a:pt x="651887" y="1332631"/>
                </a:lnTo>
                <a:close/>
                <a:moveTo>
                  <a:pt x="3753432" y="1218060"/>
                </a:moveTo>
                <a:lnTo>
                  <a:pt x="3909334" y="1308070"/>
                </a:lnTo>
                <a:lnTo>
                  <a:pt x="3909333" y="1308071"/>
                </a:lnTo>
                <a:lnTo>
                  <a:pt x="3909334" y="1308072"/>
                </a:lnTo>
                <a:lnTo>
                  <a:pt x="3677771" y="1709153"/>
                </a:lnTo>
                <a:lnTo>
                  <a:pt x="3695596" y="1724481"/>
                </a:lnTo>
                <a:lnTo>
                  <a:pt x="3695595" y="1724482"/>
                </a:lnTo>
                <a:lnTo>
                  <a:pt x="3695597" y="1724483"/>
                </a:lnTo>
                <a:lnTo>
                  <a:pt x="3614412" y="1818892"/>
                </a:lnTo>
                <a:lnTo>
                  <a:pt x="3549294" y="1931680"/>
                </a:lnTo>
                <a:lnTo>
                  <a:pt x="3527997" y="1919384"/>
                </a:lnTo>
                <a:lnTo>
                  <a:pt x="3298149" y="2186673"/>
                </a:lnTo>
                <a:lnTo>
                  <a:pt x="3182602" y="2087310"/>
                </a:lnTo>
                <a:lnTo>
                  <a:pt x="3182603" y="2087310"/>
                </a:lnTo>
                <a:lnTo>
                  <a:pt x="3182601" y="2087309"/>
                </a:lnTo>
                <a:lnTo>
                  <a:pt x="3393686" y="1841840"/>
                </a:lnTo>
                <a:lnTo>
                  <a:pt x="3393392" y="1841670"/>
                </a:lnTo>
                <a:lnTo>
                  <a:pt x="3393393" y="1841668"/>
                </a:lnTo>
                <a:lnTo>
                  <a:pt x="3393392" y="1841668"/>
                </a:lnTo>
                <a:close/>
                <a:moveTo>
                  <a:pt x="1217850" y="979010"/>
                </a:moveTo>
                <a:lnTo>
                  <a:pt x="1217851" y="979012"/>
                </a:lnTo>
                <a:lnTo>
                  <a:pt x="1217852" y="979012"/>
                </a:lnTo>
                <a:lnTo>
                  <a:pt x="1229296" y="1130975"/>
                </a:lnTo>
                <a:lnTo>
                  <a:pt x="915089" y="1154639"/>
                </a:lnTo>
                <a:lnTo>
                  <a:pt x="916449" y="1159716"/>
                </a:lnTo>
                <a:lnTo>
                  <a:pt x="916450" y="1159718"/>
                </a:lnTo>
                <a:lnTo>
                  <a:pt x="220906" y="1346089"/>
                </a:lnTo>
                <a:lnTo>
                  <a:pt x="174313" y="1172202"/>
                </a:lnTo>
                <a:lnTo>
                  <a:pt x="174313" y="1172200"/>
                </a:lnTo>
                <a:lnTo>
                  <a:pt x="612260" y="1054853"/>
                </a:lnTo>
                <a:lnTo>
                  <a:pt x="609996" y="1024789"/>
                </a:lnTo>
                <a:lnTo>
                  <a:pt x="769209" y="1012799"/>
                </a:lnTo>
                <a:lnTo>
                  <a:pt x="869857" y="985830"/>
                </a:lnTo>
                <a:lnTo>
                  <a:pt x="874949" y="1004835"/>
                </a:lnTo>
                <a:close/>
                <a:moveTo>
                  <a:pt x="3488229" y="794890"/>
                </a:moveTo>
                <a:lnTo>
                  <a:pt x="3662114" y="841483"/>
                </a:lnTo>
                <a:lnTo>
                  <a:pt x="3662114" y="841485"/>
                </a:lnTo>
                <a:lnTo>
                  <a:pt x="3662115" y="841485"/>
                </a:lnTo>
                <a:lnTo>
                  <a:pt x="3542583" y="1287587"/>
                </a:lnTo>
                <a:lnTo>
                  <a:pt x="3563238" y="1297524"/>
                </a:lnTo>
                <a:lnTo>
                  <a:pt x="3563237" y="1297525"/>
                </a:lnTo>
                <a:lnTo>
                  <a:pt x="3563238" y="1297526"/>
                </a:lnTo>
                <a:lnTo>
                  <a:pt x="3510609" y="1406916"/>
                </a:lnTo>
                <a:lnTo>
                  <a:pt x="3475745" y="1537029"/>
                </a:lnTo>
                <a:lnTo>
                  <a:pt x="3451176" y="1530446"/>
                </a:lnTo>
                <a:lnTo>
                  <a:pt x="3298957" y="1846834"/>
                </a:lnTo>
                <a:lnTo>
                  <a:pt x="3161630" y="1780764"/>
                </a:lnTo>
                <a:lnTo>
                  <a:pt x="3161630" y="1780762"/>
                </a:lnTo>
                <a:lnTo>
                  <a:pt x="3161630" y="1780762"/>
                </a:lnTo>
                <a:lnTo>
                  <a:pt x="3302546" y="1487867"/>
                </a:lnTo>
                <a:close/>
                <a:moveTo>
                  <a:pt x="913572" y="696685"/>
                </a:moveTo>
                <a:lnTo>
                  <a:pt x="1062513" y="724809"/>
                </a:lnTo>
                <a:lnTo>
                  <a:pt x="1174859" y="724809"/>
                </a:lnTo>
                <a:lnTo>
                  <a:pt x="1174859" y="724811"/>
                </a:lnTo>
                <a:lnTo>
                  <a:pt x="1174860" y="724812"/>
                </a:lnTo>
                <a:lnTo>
                  <a:pt x="1174860" y="746023"/>
                </a:lnTo>
                <a:lnTo>
                  <a:pt x="1512564" y="809790"/>
                </a:lnTo>
                <a:lnTo>
                  <a:pt x="1512564" y="809792"/>
                </a:lnTo>
                <a:lnTo>
                  <a:pt x="1512565" y="809792"/>
                </a:lnTo>
                <a:lnTo>
                  <a:pt x="1484289" y="959540"/>
                </a:lnTo>
                <a:lnTo>
                  <a:pt x="1174860" y="901112"/>
                </a:lnTo>
                <a:lnTo>
                  <a:pt x="1174860" y="904831"/>
                </a:lnTo>
                <a:lnTo>
                  <a:pt x="454780" y="904831"/>
                </a:lnTo>
                <a:lnTo>
                  <a:pt x="454780" y="904829"/>
                </a:lnTo>
                <a:lnTo>
                  <a:pt x="454779" y="904829"/>
                </a:lnTo>
                <a:lnTo>
                  <a:pt x="454780" y="724809"/>
                </a:lnTo>
                <a:lnTo>
                  <a:pt x="908262" y="724809"/>
                </a:lnTo>
                <a:close/>
                <a:moveTo>
                  <a:pt x="3122538" y="454779"/>
                </a:moveTo>
                <a:lnTo>
                  <a:pt x="3302558" y="454779"/>
                </a:lnTo>
                <a:lnTo>
                  <a:pt x="3302558" y="454781"/>
                </a:lnTo>
                <a:lnTo>
                  <a:pt x="3302559" y="454781"/>
                </a:lnTo>
                <a:lnTo>
                  <a:pt x="3302559" y="915157"/>
                </a:lnTo>
                <a:lnTo>
                  <a:pt x="3324884" y="919372"/>
                </a:lnTo>
                <a:lnTo>
                  <a:pt x="3324884" y="919374"/>
                </a:lnTo>
                <a:lnTo>
                  <a:pt x="3324885" y="919374"/>
                </a:lnTo>
                <a:lnTo>
                  <a:pt x="3302559" y="1037608"/>
                </a:lnTo>
                <a:lnTo>
                  <a:pt x="3302559" y="1174861"/>
                </a:lnTo>
                <a:lnTo>
                  <a:pt x="3276642" y="1174861"/>
                </a:lnTo>
                <a:lnTo>
                  <a:pt x="3211780" y="1518365"/>
                </a:lnTo>
                <a:lnTo>
                  <a:pt x="3062032" y="1490089"/>
                </a:lnTo>
                <a:lnTo>
                  <a:pt x="3062032" y="1490087"/>
                </a:lnTo>
                <a:lnTo>
                  <a:pt x="3062031" y="1490087"/>
                </a:lnTo>
                <a:lnTo>
                  <a:pt x="3122538" y="1169650"/>
                </a:lnTo>
                <a:close/>
                <a:moveTo>
                  <a:pt x="841483" y="365253"/>
                </a:moveTo>
                <a:lnTo>
                  <a:pt x="1279978" y="482747"/>
                </a:lnTo>
                <a:lnTo>
                  <a:pt x="1291725" y="458332"/>
                </a:lnTo>
                <a:lnTo>
                  <a:pt x="1421025" y="520541"/>
                </a:lnTo>
                <a:lnTo>
                  <a:pt x="1537027" y="551623"/>
                </a:lnTo>
                <a:lnTo>
                  <a:pt x="1537027" y="551625"/>
                </a:lnTo>
                <a:lnTo>
                  <a:pt x="1537028" y="551625"/>
                </a:lnTo>
                <a:lnTo>
                  <a:pt x="1531159" y="573528"/>
                </a:lnTo>
                <a:lnTo>
                  <a:pt x="1841033" y="722613"/>
                </a:lnTo>
                <a:lnTo>
                  <a:pt x="1841032" y="722614"/>
                </a:lnTo>
                <a:lnTo>
                  <a:pt x="1841033" y="722615"/>
                </a:lnTo>
                <a:lnTo>
                  <a:pt x="1774963" y="859941"/>
                </a:lnTo>
                <a:lnTo>
                  <a:pt x="1491019" y="723332"/>
                </a:lnTo>
                <a:lnTo>
                  <a:pt x="1490435" y="725511"/>
                </a:lnTo>
                <a:lnTo>
                  <a:pt x="794891" y="539141"/>
                </a:lnTo>
                <a:lnTo>
                  <a:pt x="794892" y="539139"/>
                </a:lnTo>
                <a:lnTo>
                  <a:pt x="794891" y="539139"/>
                </a:lnTo>
                <a:close/>
                <a:moveTo>
                  <a:pt x="2855167" y="174312"/>
                </a:moveTo>
                <a:lnTo>
                  <a:pt x="2973923" y="617516"/>
                </a:lnTo>
                <a:lnTo>
                  <a:pt x="2996780" y="615795"/>
                </a:lnTo>
                <a:lnTo>
                  <a:pt x="2996780" y="615797"/>
                </a:lnTo>
                <a:lnTo>
                  <a:pt x="2996781" y="615797"/>
                </a:lnTo>
                <a:lnTo>
                  <a:pt x="3005897" y="736847"/>
                </a:lnTo>
                <a:lnTo>
                  <a:pt x="3041537" y="869857"/>
                </a:lnTo>
                <a:lnTo>
                  <a:pt x="3041538" y="869859"/>
                </a:lnTo>
                <a:lnTo>
                  <a:pt x="3016422" y="876589"/>
                </a:lnTo>
                <a:lnTo>
                  <a:pt x="3042560" y="1223652"/>
                </a:lnTo>
                <a:lnTo>
                  <a:pt x="2890596" y="1235097"/>
                </a:lnTo>
                <a:lnTo>
                  <a:pt x="2890595" y="1235095"/>
                </a:lnTo>
                <a:lnTo>
                  <a:pt x="2866185" y="910975"/>
                </a:lnTo>
                <a:lnTo>
                  <a:pt x="2681281" y="220907"/>
                </a:lnTo>
                <a:lnTo>
                  <a:pt x="2681281" y="220905"/>
                </a:lnTo>
                <a:close/>
                <a:moveTo>
                  <a:pt x="1308070" y="118034"/>
                </a:moveTo>
                <a:lnTo>
                  <a:pt x="1701945" y="345437"/>
                </a:lnTo>
                <a:lnTo>
                  <a:pt x="1718682" y="325973"/>
                </a:lnTo>
                <a:lnTo>
                  <a:pt x="1821758" y="414611"/>
                </a:lnTo>
                <a:lnTo>
                  <a:pt x="1931678" y="478073"/>
                </a:lnTo>
                <a:lnTo>
                  <a:pt x="1931677" y="478074"/>
                </a:lnTo>
                <a:lnTo>
                  <a:pt x="1931678" y="478075"/>
                </a:lnTo>
                <a:lnTo>
                  <a:pt x="1919696" y="498830"/>
                </a:lnTo>
                <a:lnTo>
                  <a:pt x="2180872" y="723420"/>
                </a:lnTo>
                <a:lnTo>
                  <a:pt x="2180871" y="723421"/>
                </a:lnTo>
                <a:lnTo>
                  <a:pt x="2180873" y="723423"/>
                </a:lnTo>
                <a:lnTo>
                  <a:pt x="2081510" y="838970"/>
                </a:lnTo>
                <a:lnTo>
                  <a:pt x="1842152" y="633140"/>
                </a:lnTo>
                <a:lnTo>
                  <a:pt x="1841668" y="633977"/>
                </a:lnTo>
                <a:lnTo>
                  <a:pt x="1218061" y="273938"/>
                </a:lnTo>
                <a:lnTo>
                  <a:pt x="1218062" y="273936"/>
                </a:lnTo>
                <a:lnTo>
                  <a:pt x="1218060" y="273935"/>
                </a:lnTo>
                <a:close/>
                <a:moveTo>
                  <a:pt x="2350430" y="19196"/>
                </a:moveTo>
                <a:lnTo>
                  <a:pt x="2579095" y="415255"/>
                </a:lnTo>
                <a:lnTo>
                  <a:pt x="2601284" y="407482"/>
                </a:lnTo>
                <a:lnTo>
                  <a:pt x="2642451" y="524991"/>
                </a:lnTo>
                <a:lnTo>
                  <a:pt x="2710470" y="642803"/>
                </a:lnTo>
                <a:lnTo>
                  <a:pt x="2710469" y="642804"/>
                </a:lnTo>
                <a:lnTo>
                  <a:pt x="2710470" y="642805"/>
                </a:lnTo>
                <a:lnTo>
                  <a:pt x="2688225" y="655649"/>
                </a:lnTo>
                <a:lnTo>
                  <a:pt x="2802828" y="982777"/>
                </a:lnTo>
                <a:lnTo>
                  <a:pt x="2802829" y="982779"/>
                </a:lnTo>
                <a:lnTo>
                  <a:pt x="2659005" y="1033165"/>
                </a:lnTo>
                <a:lnTo>
                  <a:pt x="2552572" y="729359"/>
                </a:lnTo>
                <a:lnTo>
                  <a:pt x="2194528" y="109208"/>
                </a:lnTo>
                <a:lnTo>
                  <a:pt x="2194529" y="109208"/>
                </a:lnTo>
                <a:lnTo>
                  <a:pt x="2194527" y="109206"/>
                </a:lnTo>
                <a:close/>
                <a:moveTo>
                  <a:pt x="1822743" y="0"/>
                </a:moveTo>
                <a:lnTo>
                  <a:pt x="2145153" y="322410"/>
                </a:lnTo>
                <a:lnTo>
                  <a:pt x="2165349" y="308630"/>
                </a:lnTo>
                <a:lnTo>
                  <a:pt x="2238326" y="415582"/>
                </a:lnTo>
                <a:lnTo>
                  <a:pt x="2331917" y="509173"/>
                </a:lnTo>
                <a:lnTo>
                  <a:pt x="2331916" y="509174"/>
                </a:lnTo>
                <a:lnTo>
                  <a:pt x="2331918" y="509176"/>
                </a:lnTo>
                <a:lnTo>
                  <a:pt x="2314246" y="526848"/>
                </a:lnTo>
                <a:lnTo>
                  <a:pt x="2508923" y="812158"/>
                </a:lnTo>
                <a:lnTo>
                  <a:pt x="2508922" y="812158"/>
                </a:lnTo>
                <a:lnTo>
                  <a:pt x="2508923" y="812159"/>
                </a:lnTo>
                <a:lnTo>
                  <a:pt x="2383041" y="898054"/>
                </a:lnTo>
                <a:lnTo>
                  <a:pt x="2204401" y="636246"/>
                </a:lnTo>
                <a:lnTo>
                  <a:pt x="1695450" y="127295"/>
                </a:lnTo>
                <a:lnTo>
                  <a:pt x="1695451" y="127295"/>
                </a:lnTo>
                <a:lnTo>
                  <a:pt x="1695450" y="127293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17EBCC2-96ED-83AE-8E5D-1514AC5F118C}"/>
              </a:ext>
            </a:extLst>
          </p:cNvPr>
          <p:cNvSpPr/>
          <p:nvPr/>
        </p:nvSpPr>
        <p:spPr bwMode="auto">
          <a:xfrm>
            <a:off x="3694450" y="713311"/>
            <a:ext cx="2627608" cy="2627607"/>
          </a:xfrm>
          <a:custGeom>
            <a:avLst/>
            <a:gdLst>
              <a:gd name="connsiteX0" fmla="*/ 1943848 w 3568242"/>
              <a:gd name="connsiteY0" fmla="*/ 3390900 h 3568241"/>
              <a:gd name="connsiteX1" fmla="*/ 1966784 w 3568242"/>
              <a:gd name="connsiteY1" fmla="*/ 3476498 h 3568241"/>
              <a:gd name="connsiteX2" fmla="*/ 1624394 w 3568242"/>
              <a:gd name="connsiteY2" fmla="*/ 3568241 h 3568241"/>
              <a:gd name="connsiteX3" fmla="*/ 1601458 w 3568242"/>
              <a:gd name="connsiteY3" fmla="*/ 3482643 h 3568241"/>
              <a:gd name="connsiteX4" fmla="*/ 1168071 w 3568242"/>
              <a:gd name="connsiteY4" fmla="*/ 3377489 h 3568241"/>
              <a:gd name="connsiteX5" fmla="*/ 1522542 w 3568242"/>
              <a:gd name="connsiteY5" fmla="*/ 3377489 h 3568241"/>
              <a:gd name="connsiteX6" fmla="*/ 1522542 w 3568242"/>
              <a:gd name="connsiteY6" fmla="*/ 3466108 h 3568241"/>
              <a:gd name="connsiteX7" fmla="*/ 1168070 w 3568242"/>
              <a:gd name="connsiteY7" fmla="*/ 3466108 h 3568241"/>
              <a:gd name="connsiteX8" fmla="*/ 2354270 w 3568242"/>
              <a:gd name="connsiteY8" fmla="*/ 3294811 h 3568241"/>
              <a:gd name="connsiteX9" fmla="*/ 2398578 w 3568242"/>
              <a:gd name="connsiteY9" fmla="*/ 3371555 h 3568241"/>
              <a:gd name="connsiteX10" fmla="*/ 2091601 w 3568242"/>
              <a:gd name="connsiteY10" fmla="*/ 3548788 h 3568241"/>
              <a:gd name="connsiteX11" fmla="*/ 2047293 w 3568242"/>
              <a:gd name="connsiteY11" fmla="*/ 3472044 h 3568241"/>
              <a:gd name="connsiteX12" fmla="*/ 1621293 w 3568242"/>
              <a:gd name="connsiteY12" fmla="*/ 3218862 h 3568241"/>
              <a:gd name="connsiteX13" fmla="*/ 1625230 w 3568242"/>
              <a:gd name="connsiteY13" fmla="*/ 3298011 h 3568241"/>
              <a:gd name="connsiteX14" fmla="*/ 1308638 w 3568242"/>
              <a:gd name="connsiteY14" fmla="*/ 3313762 h 3568241"/>
              <a:gd name="connsiteX15" fmla="*/ 1304700 w 3568242"/>
              <a:gd name="connsiteY15" fmla="*/ 3234614 h 3568241"/>
              <a:gd name="connsiteX16" fmla="*/ 1998179 w 3568242"/>
              <a:gd name="connsiteY16" fmla="*/ 3212119 h 3568241"/>
              <a:gd name="connsiteX17" fmla="*/ 2022468 w 3568242"/>
              <a:gd name="connsiteY17" fmla="*/ 3287552 h 3568241"/>
              <a:gd name="connsiteX18" fmla="*/ 1720739 w 3568242"/>
              <a:gd name="connsiteY18" fmla="*/ 3384707 h 3568241"/>
              <a:gd name="connsiteX19" fmla="*/ 1696450 w 3568242"/>
              <a:gd name="connsiteY19" fmla="*/ 3309274 h 3568241"/>
              <a:gd name="connsiteX20" fmla="*/ 776667 w 3568242"/>
              <a:gd name="connsiteY20" fmla="*/ 3163752 h 3568241"/>
              <a:gd name="connsiteX21" fmla="*/ 1119061 w 3568242"/>
              <a:gd name="connsiteY21" fmla="*/ 3255496 h 3568241"/>
              <a:gd name="connsiteX22" fmla="*/ 1096125 w 3568242"/>
              <a:gd name="connsiteY22" fmla="*/ 3341094 h 3568241"/>
              <a:gd name="connsiteX23" fmla="*/ 753731 w 3568242"/>
              <a:gd name="connsiteY23" fmla="*/ 3249350 h 3568241"/>
              <a:gd name="connsiteX24" fmla="*/ 2360478 w 3568242"/>
              <a:gd name="connsiteY24" fmla="*/ 3108058 h 3568241"/>
              <a:gd name="connsiteX25" fmla="*/ 2403463 w 3568242"/>
              <a:gd name="connsiteY25" fmla="*/ 3174635 h 3568241"/>
              <a:gd name="connsiteX26" fmla="*/ 2137161 w 3568242"/>
              <a:gd name="connsiteY26" fmla="*/ 3346572 h 3568241"/>
              <a:gd name="connsiteX27" fmla="*/ 2094176 w 3568242"/>
              <a:gd name="connsiteY27" fmla="*/ 3279996 h 3568241"/>
              <a:gd name="connsiteX28" fmla="*/ 2725838 w 3568242"/>
              <a:gd name="connsiteY28" fmla="*/ 3095768 h 3568241"/>
              <a:gd name="connsiteX29" fmla="*/ 2788500 w 3568242"/>
              <a:gd name="connsiteY29" fmla="*/ 3158430 h 3568241"/>
              <a:gd name="connsiteX30" fmla="*/ 2537854 w 3568242"/>
              <a:gd name="connsiteY30" fmla="*/ 3409077 h 3568241"/>
              <a:gd name="connsiteX31" fmla="*/ 2475192 w 3568242"/>
              <a:gd name="connsiteY31" fmla="*/ 3346415 h 3568241"/>
              <a:gd name="connsiteX32" fmla="*/ 945621 w 3568242"/>
              <a:gd name="connsiteY32" fmla="*/ 3061107 h 3568241"/>
              <a:gd name="connsiteX33" fmla="*/ 1255501 w 3568242"/>
              <a:gd name="connsiteY33" fmla="*/ 3127833 h 3568241"/>
              <a:gd name="connsiteX34" fmla="*/ 1238820 w 3568242"/>
              <a:gd name="connsiteY34" fmla="*/ 3205302 h 3568241"/>
              <a:gd name="connsiteX35" fmla="*/ 928939 w 3568242"/>
              <a:gd name="connsiteY35" fmla="*/ 3138576 h 3568241"/>
              <a:gd name="connsiteX36" fmla="*/ 2683500 w 3568242"/>
              <a:gd name="connsiteY36" fmla="*/ 2913773 h 3568241"/>
              <a:gd name="connsiteX37" fmla="*/ 2742252 w 3568242"/>
              <a:gd name="connsiteY37" fmla="*/ 2966956 h 3568241"/>
              <a:gd name="connsiteX38" fmla="*/ 2529522 w 3568242"/>
              <a:gd name="connsiteY38" fmla="*/ 3201961 h 3568241"/>
              <a:gd name="connsiteX39" fmla="*/ 2470771 w 3568242"/>
              <a:gd name="connsiteY39" fmla="*/ 3148778 h 3568241"/>
              <a:gd name="connsiteX40" fmla="*/ 453920 w 3568242"/>
              <a:gd name="connsiteY40" fmla="*/ 2855994 h 3568241"/>
              <a:gd name="connsiteX41" fmla="*/ 760902 w 3568242"/>
              <a:gd name="connsiteY41" fmla="*/ 3033230 h 3568241"/>
              <a:gd name="connsiteX42" fmla="*/ 716593 w 3568242"/>
              <a:gd name="connsiteY42" fmla="*/ 3109976 h 3568241"/>
              <a:gd name="connsiteX43" fmla="*/ 409611 w 3568242"/>
              <a:gd name="connsiteY43" fmla="*/ 2932740 h 3568241"/>
              <a:gd name="connsiteX44" fmla="*/ 3033230 w 3568242"/>
              <a:gd name="connsiteY44" fmla="*/ 2807341 h 3568241"/>
              <a:gd name="connsiteX45" fmla="*/ 3109975 w 3568242"/>
              <a:gd name="connsiteY45" fmla="*/ 2851650 h 3568241"/>
              <a:gd name="connsiteX46" fmla="*/ 2932741 w 3568242"/>
              <a:gd name="connsiteY46" fmla="*/ 3158629 h 3568241"/>
              <a:gd name="connsiteX47" fmla="*/ 2855996 w 3568242"/>
              <a:gd name="connsiteY47" fmla="*/ 3114320 h 3568241"/>
              <a:gd name="connsiteX48" fmla="*/ 643684 w 3568242"/>
              <a:gd name="connsiteY48" fmla="*/ 2800574 h 3568241"/>
              <a:gd name="connsiteX49" fmla="*/ 925737 w 3568242"/>
              <a:gd name="connsiteY49" fmla="*/ 2945230 h 3568241"/>
              <a:gd name="connsiteX50" fmla="*/ 889572 w 3568242"/>
              <a:gd name="connsiteY50" fmla="*/ 3015743 h 3568241"/>
              <a:gd name="connsiteX51" fmla="*/ 607519 w 3568242"/>
              <a:gd name="connsiteY51" fmla="*/ 2871088 h 3568241"/>
              <a:gd name="connsiteX52" fmla="*/ 2945230 w 3568242"/>
              <a:gd name="connsiteY52" fmla="*/ 2642506 h 3568241"/>
              <a:gd name="connsiteX53" fmla="*/ 3015743 w 3568242"/>
              <a:gd name="connsiteY53" fmla="*/ 2678670 h 3568241"/>
              <a:gd name="connsiteX54" fmla="*/ 2871086 w 3568242"/>
              <a:gd name="connsiteY54" fmla="*/ 2960725 h 3568241"/>
              <a:gd name="connsiteX55" fmla="*/ 2800573 w 3568242"/>
              <a:gd name="connsiteY55" fmla="*/ 2924561 h 3568241"/>
              <a:gd name="connsiteX56" fmla="*/ 221825 w 3568242"/>
              <a:gd name="connsiteY56" fmla="*/ 2475189 h 3568241"/>
              <a:gd name="connsiteX57" fmla="*/ 472475 w 3568242"/>
              <a:gd name="connsiteY57" fmla="*/ 2725838 h 3568241"/>
              <a:gd name="connsiteX58" fmla="*/ 409812 w 3568242"/>
              <a:gd name="connsiteY58" fmla="*/ 2788501 h 3568241"/>
              <a:gd name="connsiteX59" fmla="*/ 159163 w 3568242"/>
              <a:gd name="connsiteY59" fmla="*/ 2537851 h 3568241"/>
              <a:gd name="connsiteX60" fmla="*/ 419466 w 3568242"/>
              <a:gd name="connsiteY60" fmla="*/ 2470771 h 3568241"/>
              <a:gd name="connsiteX61" fmla="*/ 654471 w 3568242"/>
              <a:gd name="connsiteY61" fmla="*/ 2683500 h 3568241"/>
              <a:gd name="connsiteX62" fmla="*/ 601288 w 3568242"/>
              <a:gd name="connsiteY62" fmla="*/ 2742252 h 3568241"/>
              <a:gd name="connsiteX63" fmla="*/ 366282 w 3568242"/>
              <a:gd name="connsiteY63" fmla="*/ 2529522 h 3568241"/>
              <a:gd name="connsiteX64" fmla="*/ 3255496 w 3568242"/>
              <a:gd name="connsiteY64" fmla="*/ 2449182 h 3568241"/>
              <a:gd name="connsiteX65" fmla="*/ 3341095 w 3568242"/>
              <a:gd name="connsiteY65" fmla="*/ 2472118 h 3568241"/>
              <a:gd name="connsiteX66" fmla="*/ 3249352 w 3568242"/>
              <a:gd name="connsiteY66" fmla="*/ 2814508 h 3568241"/>
              <a:gd name="connsiteX67" fmla="*/ 3163753 w 3568242"/>
              <a:gd name="connsiteY67" fmla="*/ 2791572 h 3568241"/>
              <a:gd name="connsiteX68" fmla="*/ 3127831 w 3568242"/>
              <a:gd name="connsiteY68" fmla="*/ 2312740 h 3568241"/>
              <a:gd name="connsiteX69" fmla="*/ 3205303 w 3568242"/>
              <a:gd name="connsiteY69" fmla="*/ 2329422 h 3568241"/>
              <a:gd name="connsiteX70" fmla="*/ 3138576 w 3568242"/>
              <a:gd name="connsiteY70" fmla="*/ 2639307 h 3568241"/>
              <a:gd name="connsiteX71" fmla="*/ 3061105 w 3568242"/>
              <a:gd name="connsiteY71" fmla="*/ 2622625 h 3568241"/>
              <a:gd name="connsiteX72" fmla="*/ 288246 w 3568242"/>
              <a:gd name="connsiteY72" fmla="*/ 2094175 h 3568241"/>
              <a:gd name="connsiteX73" fmla="*/ 460186 w 3568242"/>
              <a:gd name="connsiteY73" fmla="*/ 2360480 h 3568241"/>
              <a:gd name="connsiteX74" fmla="*/ 393610 w 3568242"/>
              <a:gd name="connsiteY74" fmla="*/ 2403464 h 3568241"/>
              <a:gd name="connsiteX75" fmla="*/ 221670 w 3568242"/>
              <a:gd name="connsiteY75" fmla="*/ 2137159 h 3568241"/>
              <a:gd name="connsiteX76" fmla="*/ 96197 w 3568242"/>
              <a:gd name="connsiteY76" fmla="*/ 2047290 h 3568241"/>
              <a:gd name="connsiteX77" fmla="*/ 273433 w 3568242"/>
              <a:gd name="connsiteY77" fmla="*/ 2354271 h 3568241"/>
              <a:gd name="connsiteX78" fmla="*/ 196687 w 3568242"/>
              <a:gd name="connsiteY78" fmla="*/ 2398580 h 3568241"/>
              <a:gd name="connsiteX79" fmla="*/ 19451 w 3568242"/>
              <a:gd name="connsiteY79" fmla="*/ 2091599 h 3568241"/>
              <a:gd name="connsiteX80" fmla="*/ 3377491 w 3568242"/>
              <a:gd name="connsiteY80" fmla="*/ 2045699 h 3568241"/>
              <a:gd name="connsiteX81" fmla="*/ 3466109 w 3568242"/>
              <a:gd name="connsiteY81" fmla="*/ 2045699 h 3568241"/>
              <a:gd name="connsiteX82" fmla="*/ 3466109 w 3568242"/>
              <a:gd name="connsiteY82" fmla="*/ 2400171 h 3568241"/>
              <a:gd name="connsiteX83" fmla="*/ 3377491 w 3568242"/>
              <a:gd name="connsiteY83" fmla="*/ 2400170 h 3568241"/>
              <a:gd name="connsiteX84" fmla="*/ 3298011 w 3568242"/>
              <a:gd name="connsiteY84" fmla="*/ 1943012 h 3568241"/>
              <a:gd name="connsiteX85" fmla="*/ 3313763 w 3568242"/>
              <a:gd name="connsiteY85" fmla="*/ 2259609 h 3568241"/>
              <a:gd name="connsiteX86" fmla="*/ 3234613 w 3568242"/>
              <a:gd name="connsiteY86" fmla="*/ 2263546 h 3568241"/>
              <a:gd name="connsiteX87" fmla="*/ 3218862 w 3568242"/>
              <a:gd name="connsiteY87" fmla="*/ 1946949 h 3568241"/>
              <a:gd name="connsiteX88" fmla="*/ 258969 w 3568242"/>
              <a:gd name="connsiteY88" fmla="*/ 1696449 h 3568241"/>
              <a:gd name="connsiteX89" fmla="*/ 356125 w 3568242"/>
              <a:gd name="connsiteY89" fmla="*/ 1998181 h 3568241"/>
              <a:gd name="connsiteX90" fmla="*/ 280691 w 3568242"/>
              <a:gd name="connsiteY90" fmla="*/ 2022471 h 3568241"/>
              <a:gd name="connsiteX91" fmla="*/ 183536 w 3568242"/>
              <a:gd name="connsiteY91" fmla="*/ 1720738 h 3568241"/>
              <a:gd name="connsiteX92" fmla="*/ 3476498 w 3568242"/>
              <a:gd name="connsiteY92" fmla="*/ 1601456 h 3568241"/>
              <a:gd name="connsiteX93" fmla="*/ 3568242 w 3568242"/>
              <a:gd name="connsiteY93" fmla="*/ 1943849 h 3568241"/>
              <a:gd name="connsiteX94" fmla="*/ 3482644 w 3568242"/>
              <a:gd name="connsiteY94" fmla="*/ 1966785 h 3568241"/>
              <a:gd name="connsiteX95" fmla="*/ 3390900 w 3568242"/>
              <a:gd name="connsiteY95" fmla="*/ 1624392 h 3568241"/>
              <a:gd name="connsiteX96" fmla="*/ 85598 w 3568242"/>
              <a:gd name="connsiteY96" fmla="*/ 1601456 h 3568241"/>
              <a:gd name="connsiteX97" fmla="*/ 177342 w 3568242"/>
              <a:gd name="connsiteY97" fmla="*/ 1943850 h 3568241"/>
              <a:gd name="connsiteX98" fmla="*/ 91744 w 3568242"/>
              <a:gd name="connsiteY98" fmla="*/ 1966785 h 3568241"/>
              <a:gd name="connsiteX99" fmla="*/ 0 w 3568242"/>
              <a:gd name="connsiteY99" fmla="*/ 1624392 h 3568241"/>
              <a:gd name="connsiteX100" fmla="*/ 3287550 w 3568242"/>
              <a:gd name="connsiteY100" fmla="*/ 1545775 h 3568241"/>
              <a:gd name="connsiteX101" fmla="*/ 3384706 w 3568242"/>
              <a:gd name="connsiteY101" fmla="*/ 1847507 h 3568241"/>
              <a:gd name="connsiteX102" fmla="*/ 3309273 w 3568242"/>
              <a:gd name="connsiteY102" fmla="*/ 1871795 h 3568241"/>
              <a:gd name="connsiteX103" fmla="*/ 3212117 w 3568242"/>
              <a:gd name="connsiteY103" fmla="*/ 1570063 h 3568241"/>
              <a:gd name="connsiteX104" fmla="*/ 333630 w 3568242"/>
              <a:gd name="connsiteY104" fmla="*/ 1304698 h 3568241"/>
              <a:gd name="connsiteX105" fmla="*/ 349381 w 3568242"/>
              <a:gd name="connsiteY105" fmla="*/ 1621295 h 3568241"/>
              <a:gd name="connsiteX106" fmla="*/ 270231 w 3568242"/>
              <a:gd name="connsiteY106" fmla="*/ 1625232 h 3568241"/>
              <a:gd name="connsiteX107" fmla="*/ 254481 w 3568242"/>
              <a:gd name="connsiteY107" fmla="*/ 1308636 h 3568241"/>
              <a:gd name="connsiteX108" fmla="*/ 3371555 w 3568242"/>
              <a:gd name="connsiteY108" fmla="*/ 1169661 h 3568241"/>
              <a:gd name="connsiteX109" fmla="*/ 3548791 w 3568242"/>
              <a:gd name="connsiteY109" fmla="*/ 1476642 h 3568241"/>
              <a:gd name="connsiteX110" fmla="*/ 3472045 w 3568242"/>
              <a:gd name="connsiteY110" fmla="*/ 1520951 h 3568241"/>
              <a:gd name="connsiteX111" fmla="*/ 3294809 w 3568242"/>
              <a:gd name="connsiteY111" fmla="*/ 1213970 h 3568241"/>
              <a:gd name="connsiteX112" fmla="*/ 102133 w 3568242"/>
              <a:gd name="connsiteY112" fmla="*/ 1168070 h 3568241"/>
              <a:gd name="connsiteX113" fmla="*/ 190751 w 3568242"/>
              <a:gd name="connsiteY113" fmla="*/ 1168070 h 3568241"/>
              <a:gd name="connsiteX114" fmla="*/ 190751 w 3568242"/>
              <a:gd name="connsiteY114" fmla="*/ 1522541 h 3568241"/>
              <a:gd name="connsiteX115" fmla="*/ 102133 w 3568242"/>
              <a:gd name="connsiteY115" fmla="*/ 1522541 h 3568241"/>
              <a:gd name="connsiteX116" fmla="*/ 3174633 w 3568242"/>
              <a:gd name="connsiteY116" fmla="*/ 1164780 h 3568241"/>
              <a:gd name="connsiteX117" fmla="*/ 3346572 w 3568242"/>
              <a:gd name="connsiteY117" fmla="*/ 1431085 h 3568241"/>
              <a:gd name="connsiteX118" fmla="*/ 3279996 w 3568242"/>
              <a:gd name="connsiteY118" fmla="*/ 1474070 h 3568241"/>
              <a:gd name="connsiteX119" fmla="*/ 3108056 w 3568242"/>
              <a:gd name="connsiteY119" fmla="*/ 1207764 h 3568241"/>
              <a:gd name="connsiteX120" fmla="*/ 429666 w 3568242"/>
              <a:gd name="connsiteY120" fmla="*/ 928938 h 3568241"/>
              <a:gd name="connsiteX121" fmla="*/ 507137 w 3568242"/>
              <a:gd name="connsiteY121" fmla="*/ 945620 h 3568241"/>
              <a:gd name="connsiteX122" fmla="*/ 440411 w 3568242"/>
              <a:gd name="connsiteY122" fmla="*/ 1255505 h 3568241"/>
              <a:gd name="connsiteX123" fmla="*/ 362939 w 3568242"/>
              <a:gd name="connsiteY123" fmla="*/ 1238822 h 3568241"/>
              <a:gd name="connsiteX124" fmla="*/ 2966955 w 3568242"/>
              <a:gd name="connsiteY124" fmla="*/ 825993 h 3568241"/>
              <a:gd name="connsiteX125" fmla="*/ 3201960 w 3568242"/>
              <a:gd name="connsiteY125" fmla="*/ 1038723 h 3568241"/>
              <a:gd name="connsiteX126" fmla="*/ 3148777 w 3568242"/>
              <a:gd name="connsiteY126" fmla="*/ 1097474 h 3568241"/>
              <a:gd name="connsiteX127" fmla="*/ 2913772 w 3568242"/>
              <a:gd name="connsiteY127" fmla="*/ 884744 h 3568241"/>
              <a:gd name="connsiteX128" fmla="*/ 3158430 w 3568242"/>
              <a:gd name="connsiteY128" fmla="*/ 779740 h 3568241"/>
              <a:gd name="connsiteX129" fmla="*/ 3409080 w 3568242"/>
              <a:gd name="connsiteY129" fmla="*/ 1030389 h 3568241"/>
              <a:gd name="connsiteX130" fmla="*/ 3346417 w 3568242"/>
              <a:gd name="connsiteY130" fmla="*/ 1093052 h 3568241"/>
              <a:gd name="connsiteX131" fmla="*/ 3095767 w 3568242"/>
              <a:gd name="connsiteY131" fmla="*/ 842402 h 3568241"/>
              <a:gd name="connsiteX132" fmla="*/ 318891 w 3568242"/>
              <a:gd name="connsiteY132" fmla="*/ 753733 h 3568241"/>
              <a:gd name="connsiteX133" fmla="*/ 404489 w 3568242"/>
              <a:gd name="connsiteY133" fmla="*/ 776669 h 3568241"/>
              <a:gd name="connsiteX134" fmla="*/ 312746 w 3568242"/>
              <a:gd name="connsiteY134" fmla="*/ 1119058 h 3568241"/>
              <a:gd name="connsiteX135" fmla="*/ 227148 w 3568242"/>
              <a:gd name="connsiteY135" fmla="*/ 1096122 h 3568241"/>
              <a:gd name="connsiteX136" fmla="*/ 697156 w 3568242"/>
              <a:gd name="connsiteY136" fmla="*/ 607519 h 3568241"/>
              <a:gd name="connsiteX137" fmla="*/ 767670 w 3568242"/>
              <a:gd name="connsiteY137" fmla="*/ 643683 h 3568241"/>
              <a:gd name="connsiteX138" fmla="*/ 623012 w 3568242"/>
              <a:gd name="connsiteY138" fmla="*/ 925739 h 3568241"/>
              <a:gd name="connsiteX139" fmla="*/ 552499 w 3568242"/>
              <a:gd name="connsiteY139" fmla="*/ 889575 h 3568241"/>
              <a:gd name="connsiteX140" fmla="*/ 2678670 w 3568242"/>
              <a:gd name="connsiteY140" fmla="*/ 552501 h 3568241"/>
              <a:gd name="connsiteX141" fmla="*/ 2960723 w 3568242"/>
              <a:gd name="connsiteY141" fmla="*/ 697157 h 3568241"/>
              <a:gd name="connsiteX142" fmla="*/ 2924559 w 3568242"/>
              <a:gd name="connsiteY142" fmla="*/ 767670 h 3568241"/>
              <a:gd name="connsiteX143" fmla="*/ 2642505 w 3568242"/>
              <a:gd name="connsiteY143" fmla="*/ 623014 h 3568241"/>
              <a:gd name="connsiteX144" fmla="*/ 2851649 w 3568242"/>
              <a:gd name="connsiteY144" fmla="*/ 458266 h 3568241"/>
              <a:gd name="connsiteX145" fmla="*/ 3158631 w 3568242"/>
              <a:gd name="connsiteY145" fmla="*/ 635502 h 3568241"/>
              <a:gd name="connsiteX146" fmla="*/ 3114322 w 3568242"/>
              <a:gd name="connsiteY146" fmla="*/ 712247 h 3568241"/>
              <a:gd name="connsiteX147" fmla="*/ 2807340 w 3568242"/>
              <a:gd name="connsiteY147" fmla="*/ 535011 h 3568241"/>
              <a:gd name="connsiteX148" fmla="*/ 635501 w 3568242"/>
              <a:gd name="connsiteY148" fmla="*/ 409613 h 3568241"/>
              <a:gd name="connsiteX149" fmla="*/ 712246 w 3568242"/>
              <a:gd name="connsiteY149" fmla="*/ 453922 h 3568241"/>
              <a:gd name="connsiteX150" fmla="*/ 535012 w 3568242"/>
              <a:gd name="connsiteY150" fmla="*/ 760900 h 3568241"/>
              <a:gd name="connsiteX151" fmla="*/ 458267 w 3568242"/>
              <a:gd name="connsiteY151" fmla="*/ 716591 h 3568241"/>
              <a:gd name="connsiteX152" fmla="*/ 1038720 w 3568242"/>
              <a:gd name="connsiteY152" fmla="*/ 366283 h 3568241"/>
              <a:gd name="connsiteX153" fmla="*/ 1097472 w 3568242"/>
              <a:gd name="connsiteY153" fmla="*/ 419466 h 3568241"/>
              <a:gd name="connsiteX154" fmla="*/ 884742 w 3568242"/>
              <a:gd name="connsiteY154" fmla="*/ 654470 h 3568241"/>
              <a:gd name="connsiteX155" fmla="*/ 825991 w 3568242"/>
              <a:gd name="connsiteY155" fmla="*/ 601288 h 3568241"/>
              <a:gd name="connsiteX156" fmla="*/ 2329422 w 3568242"/>
              <a:gd name="connsiteY156" fmla="*/ 362942 h 3568241"/>
              <a:gd name="connsiteX157" fmla="*/ 2639303 w 3568242"/>
              <a:gd name="connsiteY157" fmla="*/ 429668 h 3568241"/>
              <a:gd name="connsiteX158" fmla="*/ 2622621 w 3568242"/>
              <a:gd name="connsiteY158" fmla="*/ 507138 h 3568241"/>
              <a:gd name="connsiteX159" fmla="*/ 2312741 w 3568242"/>
              <a:gd name="connsiteY159" fmla="*/ 440412 h 3568241"/>
              <a:gd name="connsiteX160" fmla="*/ 2259604 w 3568242"/>
              <a:gd name="connsiteY160" fmla="*/ 254482 h 3568241"/>
              <a:gd name="connsiteX161" fmla="*/ 2263543 w 3568242"/>
              <a:gd name="connsiteY161" fmla="*/ 333631 h 3568241"/>
              <a:gd name="connsiteX162" fmla="*/ 1946949 w 3568242"/>
              <a:gd name="connsiteY162" fmla="*/ 349382 h 3568241"/>
              <a:gd name="connsiteX163" fmla="*/ 1943012 w 3568242"/>
              <a:gd name="connsiteY163" fmla="*/ 270232 h 3568241"/>
              <a:gd name="connsiteX164" fmla="*/ 2472117 w 3568242"/>
              <a:gd name="connsiteY164" fmla="*/ 227147 h 3568241"/>
              <a:gd name="connsiteX165" fmla="*/ 2814511 w 3568242"/>
              <a:gd name="connsiteY165" fmla="*/ 318891 h 3568241"/>
              <a:gd name="connsiteX166" fmla="*/ 2791575 w 3568242"/>
              <a:gd name="connsiteY166" fmla="*/ 404489 h 3568241"/>
              <a:gd name="connsiteX167" fmla="*/ 2449181 w 3568242"/>
              <a:gd name="connsiteY167" fmla="*/ 312745 h 3568241"/>
              <a:gd name="connsiteX168" fmla="*/ 1431082 w 3568242"/>
              <a:gd name="connsiteY168" fmla="*/ 221673 h 3568241"/>
              <a:gd name="connsiteX169" fmla="*/ 1474066 w 3568242"/>
              <a:gd name="connsiteY169" fmla="*/ 288249 h 3568241"/>
              <a:gd name="connsiteX170" fmla="*/ 1207765 w 3568242"/>
              <a:gd name="connsiteY170" fmla="*/ 460185 h 3568241"/>
              <a:gd name="connsiteX171" fmla="*/ 1164780 w 3568242"/>
              <a:gd name="connsiteY171" fmla="*/ 393609 h 3568241"/>
              <a:gd name="connsiteX172" fmla="*/ 1847503 w 3568242"/>
              <a:gd name="connsiteY172" fmla="*/ 183538 h 3568241"/>
              <a:gd name="connsiteX173" fmla="*/ 1871791 w 3568242"/>
              <a:gd name="connsiteY173" fmla="*/ 258971 h 3568241"/>
              <a:gd name="connsiteX174" fmla="*/ 1570063 w 3568242"/>
              <a:gd name="connsiteY174" fmla="*/ 356125 h 3568241"/>
              <a:gd name="connsiteX175" fmla="*/ 1545774 w 3568242"/>
              <a:gd name="connsiteY175" fmla="*/ 280693 h 3568241"/>
              <a:gd name="connsiteX176" fmla="*/ 1030388 w 3568242"/>
              <a:gd name="connsiteY176" fmla="*/ 159164 h 3568241"/>
              <a:gd name="connsiteX177" fmla="*/ 1093051 w 3568242"/>
              <a:gd name="connsiteY177" fmla="*/ 221826 h 3568241"/>
              <a:gd name="connsiteX178" fmla="*/ 842404 w 3568242"/>
              <a:gd name="connsiteY178" fmla="*/ 472473 h 3568241"/>
              <a:gd name="connsiteX179" fmla="*/ 779741 w 3568242"/>
              <a:gd name="connsiteY179" fmla="*/ 409810 h 3568241"/>
              <a:gd name="connsiteX180" fmla="*/ 2045700 w 3568242"/>
              <a:gd name="connsiteY180" fmla="*/ 102133 h 3568241"/>
              <a:gd name="connsiteX181" fmla="*/ 2400172 w 3568242"/>
              <a:gd name="connsiteY181" fmla="*/ 102133 h 3568241"/>
              <a:gd name="connsiteX182" fmla="*/ 2400172 w 3568242"/>
              <a:gd name="connsiteY182" fmla="*/ 190751 h 3568241"/>
              <a:gd name="connsiteX183" fmla="*/ 2045700 w 3568242"/>
              <a:gd name="connsiteY183" fmla="*/ 190751 h 3568241"/>
              <a:gd name="connsiteX184" fmla="*/ 1476641 w 3568242"/>
              <a:gd name="connsiteY184" fmla="*/ 19453 h 3568241"/>
              <a:gd name="connsiteX185" fmla="*/ 1520949 w 3568242"/>
              <a:gd name="connsiteY185" fmla="*/ 96197 h 3568241"/>
              <a:gd name="connsiteX186" fmla="*/ 1213972 w 3568242"/>
              <a:gd name="connsiteY186" fmla="*/ 273430 h 3568241"/>
              <a:gd name="connsiteX187" fmla="*/ 1169664 w 3568242"/>
              <a:gd name="connsiteY187" fmla="*/ 196686 h 3568241"/>
              <a:gd name="connsiteX188" fmla="*/ 1943848 w 3568242"/>
              <a:gd name="connsiteY188" fmla="*/ 0 h 3568241"/>
              <a:gd name="connsiteX189" fmla="*/ 1966784 w 3568242"/>
              <a:gd name="connsiteY189" fmla="*/ 85598 h 3568241"/>
              <a:gd name="connsiteX190" fmla="*/ 1624394 w 3568242"/>
              <a:gd name="connsiteY190" fmla="*/ 177341 h 3568241"/>
              <a:gd name="connsiteX191" fmla="*/ 1601458 w 3568242"/>
              <a:gd name="connsiteY191" fmla="*/ 91743 h 3568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3568242" h="3568241">
                <a:moveTo>
                  <a:pt x="1943848" y="3390900"/>
                </a:moveTo>
                <a:lnTo>
                  <a:pt x="1966784" y="3476498"/>
                </a:lnTo>
                <a:lnTo>
                  <a:pt x="1624394" y="3568241"/>
                </a:lnTo>
                <a:lnTo>
                  <a:pt x="1601458" y="3482643"/>
                </a:lnTo>
                <a:close/>
                <a:moveTo>
                  <a:pt x="1168071" y="3377489"/>
                </a:moveTo>
                <a:lnTo>
                  <a:pt x="1522542" y="3377489"/>
                </a:lnTo>
                <a:lnTo>
                  <a:pt x="1522542" y="3466108"/>
                </a:lnTo>
                <a:lnTo>
                  <a:pt x="1168070" y="3466108"/>
                </a:lnTo>
                <a:close/>
                <a:moveTo>
                  <a:pt x="2354270" y="3294811"/>
                </a:moveTo>
                <a:lnTo>
                  <a:pt x="2398578" y="3371555"/>
                </a:lnTo>
                <a:lnTo>
                  <a:pt x="2091601" y="3548788"/>
                </a:lnTo>
                <a:lnTo>
                  <a:pt x="2047293" y="3472044"/>
                </a:lnTo>
                <a:close/>
                <a:moveTo>
                  <a:pt x="1621293" y="3218862"/>
                </a:moveTo>
                <a:lnTo>
                  <a:pt x="1625230" y="3298011"/>
                </a:lnTo>
                <a:lnTo>
                  <a:pt x="1308638" y="3313762"/>
                </a:lnTo>
                <a:lnTo>
                  <a:pt x="1304700" y="3234614"/>
                </a:lnTo>
                <a:close/>
                <a:moveTo>
                  <a:pt x="1998179" y="3212119"/>
                </a:moveTo>
                <a:lnTo>
                  <a:pt x="2022468" y="3287552"/>
                </a:lnTo>
                <a:lnTo>
                  <a:pt x="1720739" y="3384707"/>
                </a:lnTo>
                <a:lnTo>
                  <a:pt x="1696450" y="3309274"/>
                </a:lnTo>
                <a:close/>
                <a:moveTo>
                  <a:pt x="776667" y="3163752"/>
                </a:moveTo>
                <a:lnTo>
                  <a:pt x="1119061" y="3255496"/>
                </a:lnTo>
                <a:lnTo>
                  <a:pt x="1096125" y="3341094"/>
                </a:lnTo>
                <a:lnTo>
                  <a:pt x="753731" y="3249350"/>
                </a:lnTo>
                <a:close/>
                <a:moveTo>
                  <a:pt x="2360478" y="3108058"/>
                </a:moveTo>
                <a:lnTo>
                  <a:pt x="2403463" y="3174635"/>
                </a:lnTo>
                <a:lnTo>
                  <a:pt x="2137161" y="3346572"/>
                </a:lnTo>
                <a:lnTo>
                  <a:pt x="2094176" y="3279996"/>
                </a:lnTo>
                <a:close/>
                <a:moveTo>
                  <a:pt x="2725838" y="3095768"/>
                </a:moveTo>
                <a:lnTo>
                  <a:pt x="2788500" y="3158430"/>
                </a:lnTo>
                <a:lnTo>
                  <a:pt x="2537854" y="3409077"/>
                </a:lnTo>
                <a:lnTo>
                  <a:pt x="2475192" y="3346415"/>
                </a:lnTo>
                <a:close/>
                <a:moveTo>
                  <a:pt x="945621" y="3061107"/>
                </a:moveTo>
                <a:lnTo>
                  <a:pt x="1255501" y="3127833"/>
                </a:lnTo>
                <a:lnTo>
                  <a:pt x="1238820" y="3205302"/>
                </a:lnTo>
                <a:lnTo>
                  <a:pt x="928939" y="3138576"/>
                </a:lnTo>
                <a:close/>
                <a:moveTo>
                  <a:pt x="2683500" y="2913773"/>
                </a:moveTo>
                <a:lnTo>
                  <a:pt x="2742252" y="2966956"/>
                </a:lnTo>
                <a:lnTo>
                  <a:pt x="2529522" y="3201961"/>
                </a:lnTo>
                <a:lnTo>
                  <a:pt x="2470771" y="3148778"/>
                </a:lnTo>
                <a:close/>
                <a:moveTo>
                  <a:pt x="453920" y="2855994"/>
                </a:moveTo>
                <a:lnTo>
                  <a:pt x="760902" y="3033230"/>
                </a:lnTo>
                <a:lnTo>
                  <a:pt x="716593" y="3109976"/>
                </a:lnTo>
                <a:lnTo>
                  <a:pt x="409611" y="2932740"/>
                </a:lnTo>
                <a:close/>
                <a:moveTo>
                  <a:pt x="3033230" y="2807341"/>
                </a:moveTo>
                <a:lnTo>
                  <a:pt x="3109975" y="2851650"/>
                </a:lnTo>
                <a:lnTo>
                  <a:pt x="2932741" y="3158629"/>
                </a:lnTo>
                <a:lnTo>
                  <a:pt x="2855996" y="3114320"/>
                </a:lnTo>
                <a:close/>
                <a:moveTo>
                  <a:pt x="643684" y="2800574"/>
                </a:moveTo>
                <a:lnTo>
                  <a:pt x="925737" y="2945230"/>
                </a:lnTo>
                <a:lnTo>
                  <a:pt x="889572" y="3015743"/>
                </a:lnTo>
                <a:lnTo>
                  <a:pt x="607519" y="2871088"/>
                </a:lnTo>
                <a:close/>
                <a:moveTo>
                  <a:pt x="2945230" y="2642506"/>
                </a:moveTo>
                <a:lnTo>
                  <a:pt x="3015743" y="2678670"/>
                </a:lnTo>
                <a:lnTo>
                  <a:pt x="2871086" y="2960725"/>
                </a:lnTo>
                <a:lnTo>
                  <a:pt x="2800573" y="2924561"/>
                </a:lnTo>
                <a:close/>
                <a:moveTo>
                  <a:pt x="221825" y="2475189"/>
                </a:moveTo>
                <a:lnTo>
                  <a:pt x="472475" y="2725838"/>
                </a:lnTo>
                <a:lnTo>
                  <a:pt x="409812" y="2788501"/>
                </a:lnTo>
                <a:lnTo>
                  <a:pt x="159163" y="2537851"/>
                </a:lnTo>
                <a:close/>
                <a:moveTo>
                  <a:pt x="419466" y="2470771"/>
                </a:moveTo>
                <a:lnTo>
                  <a:pt x="654471" y="2683500"/>
                </a:lnTo>
                <a:lnTo>
                  <a:pt x="601288" y="2742252"/>
                </a:lnTo>
                <a:lnTo>
                  <a:pt x="366282" y="2529522"/>
                </a:lnTo>
                <a:close/>
                <a:moveTo>
                  <a:pt x="3255496" y="2449182"/>
                </a:moveTo>
                <a:lnTo>
                  <a:pt x="3341095" y="2472118"/>
                </a:lnTo>
                <a:lnTo>
                  <a:pt x="3249352" y="2814508"/>
                </a:lnTo>
                <a:lnTo>
                  <a:pt x="3163753" y="2791572"/>
                </a:lnTo>
                <a:close/>
                <a:moveTo>
                  <a:pt x="3127831" y="2312740"/>
                </a:moveTo>
                <a:lnTo>
                  <a:pt x="3205303" y="2329422"/>
                </a:lnTo>
                <a:lnTo>
                  <a:pt x="3138576" y="2639307"/>
                </a:lnTo>
                <a:lnTo>
                  <a:pt x="3061105" y="2622625"/>
                </a:lnTo>
                <a:close/>
                <a:moveTo>
                  <a:pt x="288246" y="2094175"/>
                </a:moveTo>
                <a:lnTo>
                  <a:pt x="460186" y="2360480"/>
                </a:lnTo>
                <a:lnTo>
                  <a:pt x="393610" y="2403464"/>
                </a:lnTo>
                <a:lnTo>
                  <a:pt x="221670" y="2137159"/>
                </a:lnTo>
                <a:close/>
                <a:moveTo>
                  <a:pt x="96197" y="2047290"/>
                </a:moveTo>
                <a:lnTo>
                  <a:pt x="273433" y="2354271"/>
                </a:lnTo>
                <a:lnTo>
                  <a:pt x="196687" y="2398580"/>
                </a:lnTo>
                <a:lnTo>
                  <a:pt x="19451" y="2091599"/>
                </a:lnTo>
                <a:close/>
                <a:moveTo>
                  <a:pt x="3377491" y="2045699"/>
                </a:moveTo>
                <a:lnTo>
                  <a:pt x="3466109" y="2045699"/>
                </a:lnTo>
                <a:lnTo>
                  <a:pt x="3466109" y="2400171"/>
                </a:lnTo>
                <a:lnTo>
                  <a:pt x="3377491" y="2400170"/>
                </a:lnTo>
                <a:close/>
                <a:moveTo>
                  <a:pt x="3298011" y="1943012"/>
                </a:moveTo>
                <a:lnTo>
                  <a:pt x="3313763" y="2259609"/>
                </a:lnTo>
                <a:lnTo>
                  <a:pt x="3234613" y="2263546"/>
                </a:lnTo>
                <a:lnTo>
                  <a:pt x="3218862" y="1946949"/>
                </a:lnTo>
                <a:close/>
                <a:moveTo>
                  <a:pt x="258969" y="1696449"/>
                </a:moveTo>
                <a:lnTo>
                  <a:pt x="356125" y="1998181"/>
                </a:lnTo>
                <a:lnTo>
                  <a:pt x="280691" y="2022471"/>
                </a:lnTo>
                <a:lnTo>
                  <a:pt x="183536" y="1720738"/>
                </a:lnTo>
                <a:close/>
                <a:moveTo>
                  <a:pt x="3476498" y="1601456"/>
                </a:moveTo>
                <a:lnTo>
                  <a:pt x="3568242" y="1943849"/>
                </a:lnTo>
                <a:lnTo>
                  <a:pt x="3482644" y="1966785"/>
                </a:lnTo>
                <a:lnTo>
                  <a:pt x="3390900" y="1624392"/>
                </a:lnTo>
                <a:close/>
                <a:moveTo>
                  <a:pt x="85598" y="1601456"/>
                </a:moveTo>
                <a:lnTo>
                  <a:pt x="177342" y="1943850"/>
                </a:lnTo>
                <a:lnTo>
                  <a:pt x="91744" y="1966785"/>
                </a:lnTo>
                <a:lnTo>
                  <a:pt x="0" y="1624392"/>
                </a:lnTo>
                <a:close/>
                <a:moveTo>
                  <a:pt x="3287550" y="1545775"/>
                </a:moveTo>
                <a:lnTo>
                  <a:pt x="3384706" y="1847507"/>
                </a:lnTo>
                <a:lnTo>
                  <a:pt x="3309273" y="1871795"/>
                </a:lnTo>
                <a:lnTo>
                  <a:pt x="3212117" y="1570063"/>
                </a:lnTo>
                <a:close/>
                <a:moveTo>
                  <a:pt x="333630" y="1304698"/>
                </a:moveTo>
                <a:lnTo>
                  <a:pt x="349381" y="1621295"/>
                </a:lnTo>
                <a:lnTo>
                  <a:pt x="270231" y="1625232"/>
                </a:lnTo>
                <a:lnTo>
                  <a:pt x="254481" y="1308636"/>
                </a:lnTo>
                <a:close/>
                <a:moveTo>
                  <a:pt x="3371555" y="1169661"/>
                </a:moveTo>
                <a:lnTo>
                  <a:pt x="3548791" y="1476642"/>
                </a:lnTo>
                <a:lnTo>
                  <a:pt x="3472045" y="1520951"/>
                </a:lnTo>
                <a:lnTo>
                  <a:pt x="3294809" y="1213970"/>
                </a:lnTo>
                <a:close/>
                <a:moveTo>
                  <a:pt x="102133" y="1168070"/>
                </a:moveTo>
                <a:lnTo>
                  <a:pt x="190751" y="1168070"/>
                </a:lnTo>
                <a:lnTo>
                  <a:pt x="190751" y="1522541"/>
                </a:lnTo>
                <a:lnTo>
                  <a:pt x="102133" y="1522541"/>
                </a:lnTo>
                <a:close/>
                <a:moveTo>
                  <a:pt x="3174633" y="1164780"/>
                </a:moveTo>
                <a:lnTo>
                  <a:pt x="3346572" y="1431085"/>
                </a:lnTo>
                <a:lnTo>
                  <a:pt x="3279996" y="1474070"/>
                </a:lnTo>
                <a:lnTo>
                  <a:pt x="3108056" y="1207764"/>
                </a:lnTo>
                <a:close/>
                <a:moveTo>
                  <a:pt x="429666" y="928938"/>
                </a:moveTo>
                <a:lnTo>
                  <a:pt x="507137" y="945620"/>
                </a:lnTo>
                <a:lnTo>
                  <a:pt x="440411" y="1255505"/>
                </a:lnTo>
                <a:lnTo>
                  <a:pt x="362939" y="1238822"/>
                </a:lnTo>
                <a:close/>
                <a:moveTo>
                  <a:pt x="2966955" y="825993"/>
                </a:moveTo>
                <a:lnTo>
                  <a:pt x="3201960" y="1038723"/>
                </a:lnTo>
                <a:lnTo>
                  <a:pt x="3148777" y="1097474"/>
                </a:lnTo>
                <a:lnTo>
                  <a:pt x="2913772" y="884744"/>
                </a:lnTo>
                <a:close/>
                <a:moveTo>
                  <a:pt x="3158430" y="779740"/>
                </a:moveTo>
                <a:lnTo>
                  <a:pt x="3409080" y="1030389"/>
                </a:lnTo>
                <a:lnTo>
                  <a:pt x="3346417" y="1093052"/>
                </a:lnTo>
                <a:lnTo>
                  <a:pt x="3095767" y="842402"/>
                </a:lnTo>
                <a:close/>
                <a:moveTo>
                  <a:pt x="318891" y="753733"/>
                </a:moveTo>
                <a:lnTo>
                  <a:pt x="404489" y="776669"/>
                </a:lnTo>
                <a:lnTo>
                  <a:pt x="312746" y="1119058"/>
                </a:lnTo>
                <a:lnTo>
                  <a:pt x="227148" y="1096122"/>
                </a:lnTo>
                <a:close/>
                <a:moveTo>
                  <a:pt x="697156" y="607519"/>
                </a:moveTo>
                <a:lnTo>
                  <a:pt x="767670" y="643683"/>
                </a:lnTo>
                <a:lnTo>
                  <a:pt x="623012" y="925739"/>
                </a:lnTo>
                <a:lnTo>
                  <a:pt x="552499" y="889575"/>
                </a:lnTo>
                <a:close/>
                <a:moveTo>
                  <a:pt x="2678670" y="552501"/>
                </a:moveTo>
                <a:lnTo>
                  <a:pt x="2960723" y="697157"/>
                </a:lnTo>
                <a:lnTo>
                  <a:pt x="2924559" y="767670"/>
                </a:lnTo>
                <a:lnTo>
                  <a:pt x="2642505" y="623014"/>
                </a:lnTo>
                <a:close/>
                <a:moveTo>
                  <a:pt x="2851649" y="458266"/>
                </a:moveTo>
                <a:lnTo>
                  <a:pt x="3158631" y="635502"/>
                </a:lnTo>
                <a:lnTo>
                  <a:pt x="3114322" y="712247"/>
                </a:lnTo>
                <a:lnTo>
                  <a:pt x="2807340" y="535011"/>
                </a:lnTo>
                <a:close/>
                <a:moveTo>
                  <a:pt x="635501" y="409613"/>
                </a:moveTo>
                <a:lnTo>
                  <a:pt x="712246" y="453922"/>
                </a:lnTo>
                <a:lnTo>
                  <a:pt x="535012" y="760900"/>
                </a:lnTo>
                <a:lnTo>
                  <a:pt x="458267" y="716591"/>
                </a:lnTo>
                <a:close/>
                <a:moveTo>
                  <a:pt x="1038720" y="366283"/>
                </a:moveTo>
                <a:lnTo>
                  <a:pt x="1097472" y="419466"/>
                </a:lnTo>
                <a:lnTo>
                  <a:pt x="884742" y="654470"/>
                </a:lnTo>
                <a:lnTo>
                  <a:pt x="825991" y="601288"/>
                </a:lnTo>
                <a:close/>
                <a:moveTo>
                  <a:pt x="2329422" y="362942"/>
                </a:moveTo>
                <a:lnTo>
                  <a:pt x="2639303" y="429668"/>
                </a:lnTo>
                <a:lnTo>
                  <a:pt x="2622621" y="507138"/>
                </a:lnTo>
                <a:lnTo>
                  <a:pt x="2312741" y="440412"/>
                </a:lnTo>
                <a:close/>
                <a:moveTo>
                  <a:pt x="2259604" y="254482"/>
                </a:moveTo>
                <a:lnTo>
                  <a:pt x="2263543" y="333631"/>
                </a:lnTo>
                <a:lnTo>
                  <a:pt x="1946949" y="349382"/>
                </a:lnTo>
                <a:lnTo>
                  <a:pt x="1943012" y="270232"/>
                </a:lnTo>
                <a:close/>
                <a:moveTo>
                  <a:pt x="2472117" y="227147"/>
                </a:moveTo>
                <a:lnTo>
                  <a:pt x="2814511" y="318891"/>
                </a:lnTo>
                <a:lnTo>
                  <a:pt x="2791575" y="404489"/>
                </a:lnTo>
                <a:lnTo>
                  <a:pt x="2449181" y="312745"/>
                </a:lnTo>
                <a:close/>
                <a:moveTo>
                  <a:pt x="1431082" y="221673"/>
                </a:moveTo>
                <a:lnTo>
                  <a:pt x="1474066" y="288249"/>
                </a:lnTo>
                <a:lnTo>
                  <a:pt x="1207765" y="460185"/>
                </a:lnTo>
                <a:lnTo>
                  <a:pt x="1164780" y="393609"/>
                </a:lnTo>
                <a:close/>
                <a:moveTo>
                  <a:pt x="1847503" y="183538"/>
                </a:moveTo>
                <a:lnTo>
                  <a:pt x="1871791" y="258971"/>
                </a:lnTo>
                <a:lnTo>
                  <a:pt x="1570063" y="356125"/>
                </a:lnTo>
                <a:lnTo>
                  <a:pt x="1545774" y="280693"/>
                </a:lnTo>
                <a:close/>
                <a:moveTo>
                  <a:pt x="1030388" y="159164"/>
                </a:moveTo>
                <a:lnTo>
                  <a:pt x="1093051" y="221826"/>
                </a:lnTo>
                <a:lnTo>
                  <a:pt x="842404" y="472473"/>
                </a:lnTo>
                <a:lnTo>
                  <a:pt x="779741" y="409810"/>
                </a:lnTo>
                <a:close/>
                <a:moveTo>
                  <a:pt x="2045700" y="102133"/>
                </a:moveTo>
                <a:lnTo>
                  <a:pt x="2400172" y="102133"/>
                </a:lnTo>
                <a:lnTo>
                  <a:pt x="2400172" y="190751"/>
                </a:lnTo>
                <a:lnTo>
                  <a:pt x="2045700" y="190751"/>
                </a:lnTo>
                <a:close/>
                <a:moveTo>
                  <a:pt x="1476641" y="19453"/>
                </a:moveTo>
                <a:lnTo>
                  <a:pt x="1520949" y="96197"/>
                </a:lnTo>
                <a:lnTo>
                  <a:pt x="1213972" y="273430"/>
                </a:lnTo>
                <a:lnTo>
                  <a:pt x="1169664" y="196686"/>
                </a:lnTo>
                <a:close/>
                <a:moveTo>
                  <a:pt x="1943848" y="0"/>
                </a:moveTo>
                <a:lnTo>
                  <a:pt x="1966784" y="85598"/>
                </a:lnTo>
                <a:lnTo>
                  <a:pt x="1624394" y="177341"/>
                </a:lnTo>
                <a:lnTo>
                  <a:pt x="1601458" y="91743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553E32E-24C7-BC91-E3C6-3A1BDDEEDC3D}"/>
              </a:ext>
            </a:extLst>
          </p:cNvPr>
          <p:cNvSpPr/>
          <p:nvPr/>
        </p:nvSpPr>
        <p:spPr bwMode="auto">
          <a:xfrm>
            <a:off x="680965" y="664606"/>
            <a:ext cx="2716285" cy="2716285"/>
          </a:xfrm>
          <a:custGeom>
            <a:avLst/>
            <a:gdLst>
              <a:gd name="connsiteX0" fmla="*/ 2116435 w 4027367"/>
              <a:gd name="connsiteY0" fmla="*/ 514008 h 4027367"/>
              <a:gd name="connsiteX1" fmla="*/ 1843593 w 4027367"/>
              <a:gd name="connsiteY1" fmla="*/ 786850 h 4027367"/>
              <a:gd name="connsiteX2" fmla="*/ 1730199 w 4027367"/>
              <a:gd name="connsiteY2" fmla="*/ 673456 h 4027367"/>
              <a:gd name="connsiteX3" fmla="*/ 1794966 w 4027367"/>
              <a:gd name="connsiteY3" fmla="*/ 608690 h 4027367"/>
              <a:gd name="connsiteX4" fmla="*/ 1724790 w 4027367"/>
              <a:gd name="connsiteY4" fmla="*/ 538513 h 4027367"/>
              <a:gd name="connsiteX5" fmla="*/ 1531860 w 4027367"/>
              <a:gd name="connsiteY5" fmla="*/ 872676 h 4027367"/>
              <a:gd name="connsiteX6" fmla="*/ 1392982 w 4027367"/>
              <a:gd name="connsiteY6" fmla="*/ 792494 h 4027367"/>
              <a:gd name="connsiteX7" fmla="*/ 1438779 w 4027367"/>
              <a:gd name="connsiteY7" fmla="*/ 713172 h 4027367"/>
              <a:gd name="connsiteX8" fmla="*/ 1352832 w 4027367"/>
              <a:gd name="connsiteY8" fmla="*/ 663550 h 4027367"/>
              <a:gd name="connsiteX9" fmla="*/ 1252964 w 4027367"/>
              <a:gd name="connsiteY9" fmla="*/ 1036261 h 4027367"/>
              <a:gd name="connsiteX10" fmla="*/ 1098065 w 4027367"/>
              <a:gd name="connsiteY10" fmla="*/ 994756 h 4027367"/>
              <a:gd name="connsiteX11" fmla="*/ 1121771 w 4027367"/>
              <a:gd name="connsiteY11" fmla="*/ 906283 h 4027367"/>
              <a:gd name="connsiteX12" fmla="*/ 1025908 w 4027367"/>
              <a:gd name="connsiteY12" fmla="*/ 880596 h 4027367"/>
              <a:gd name="connsiteX13" fmla="*/ 1025908 w 4027367"/>
              <a:gd name="connsiteY13" fmla="*/ 1266454 h 4027367"/>
              <a:gd name="connsiteX14" fmla="*/ 865545 w 4027367"/>
              <a:gd name="connsiteY14" fmla="*/ 1266454 h 4027367"/>
              <a:gd name="connsiteX15" fmla="*/ 865545 w 4027367"/>
              <a:gd name="connsiteY15" fmla="*/ 1174860 h 4027367"/>
              <a:gd name="connsiteX16" fmla="*/ 766301 w 4027367"/>
              <a:gd name="connsiteY16" fmla="*/ 1174860 h 4027367"/>
              <a:gd name="connsiteX17" fmla="*/ 866169 w 4027367"/>
              <a:gd name="connsiteY17" fmla="*/ 1547570 h 4027367"/>
              <a:gd name="connsiteX18" fmla="*/ 711270 w 4027367"/>
              <a:gd name="connsiteY18" fmla="*/ 1589075 h 4027367"/>
              <a:gd name="connsiteX19" fmla="*/ 687563 w 4027367"/>
              <a:gd name="connsiteY19" fmla="*/ 1500602 h 4027367"/>
              <a:gd name="connsiteX20" fmla="*/ 591700 w 4027367"/>
              <a:gd name="connsiteY20" fmla="*/ 1526288 h 4027367"/>
              <a:gd name="connsiteX21" fmla="*/ 784630 w 4027367"/>
              <a:gd name="connsiteY21" fmla="*/ 1860451 h 4027367"/>
              <a:gd name="connsiteX22" fmla="*/ 645751 w 4027367"/>
              <a:gd name="connsiteY22" fmla="*/ 1940632 h 4027367"/>
              <a:gd name="connsiteX23" fmla="*/ 599954 w 4027367"/>
              <a:gd name="connsiteY23" fmla="*/ 1861309 h 4027367"/>
              <a:gd name="connsiteX24" fmla="*/ 514006 w 4027367"/>
              <a:gd name="connsiteY24" fmla="*/ 1910931 h 4027367"/>
              <a:gd name="connsiteX25" fmla="*/ 786849 w 4027367"/>
              <a:gd name="connsiteY25" fmla="*/ 2183774 h 4027367"/>
              <a:gd name="connsiteX26" fmla="*/ 673455 w 4027367"/>
              <a:gd name="connsiteY26" fmla="*/ 2297169 h 4027367"/>
              <a:gd name="connsiteX27" fmla="*/ 608688 w 4027367"/>
              <a:gd name="connsiteY27" fmla="*/ 2232402 h 4027367"/>
              <a:gd name="connsiteX28" fmla="*/ 538512 w 4027367"/>
              <a:gd name="connsiteY28" fmla="*/ 2302578 h 4027367"/>
              <a:gd name="connsiteX29" fmla="*/ 872675 w 4027367"/>
              <a:gd name="connsiteY29" fmla="*/ 2495507 h 4027367"/>
              <a:gd name="connsiteX30" fmla="*/ 792494 w 4027367"/>
              <a:gd name="connsiteY30" fmla="*/ 2634385 h 4027367"/>
              <a:gd name="connsiteX31" fmla="*/ 713171 w 4027367"/>
              <a:gd name="connsiteY31" fmla="*/ 2588588 h 4027367"/>
              <a:gd name="connsiteX32" fmla="*/ 663549 w 4027367"/>
              <a:gd name="connsiteY32" fmla="*/ 2674536 h 4027367"/>
              <a:gd name="connsiteX33" fmla="*/ 1036260 w 4027367"/>
              <a:gd name="connsiteY33" fmla="*/ 2774403 h 4027367"/>
              <a:gd name="connsiteX34" fmla="*/ 994755 w 4027367"/>
              <a:gd name="connsiteY34" fmla="*/ 2929302 h 4027367"/>
              <a:gd name="connsiteX35" fmla="*/ 906282 w 4027367"/>
              <a:gd name="connsiteY35" fmla="*/ 2905596 h 4027367"/>
              <a:gd name="connsiteX36" fmla="*/ 880595 w 4027367"/>
              <a:gd name="connsiteY36" fmla="*/ 3001459 h 4027367"/>
              <a:gd name="connsiteX37" fmla="*/ 1266453 w 4027367"/>
              <a:gd name="connsiteY37" fmla="*/ 3001459 h 4027367"/>
              <a:gd name="connsiteX38" fmla="*/ 1266453 w 4027367"/>
              <a:gd name="connsiteY38" fmla="*/ 3161822 h 4027367"/>
              <a:gd name="connsiteX39" fmla="*/ 1174859 w 4027367"/>
              <a:gd name="connsiteY39" fmla="*/ 3161822 h 4027367"/>
              <a:gd name="connsiteX40" fmla="*/ 1174859 w 4027367"/>
              <a:gd name="connsiteY40" fmla="*/ 3261066 h 4027367"/>
              <a:gd name="connsiteX41" fmla="*/ 1547570 w 4027367"/>
              <a:gd name="connsiteY41" fmla="*/ 3161199 h 4027367"/>
              <a:gd name="connsiteX42" fmla="*/ 1589074 w 4027367"/>
              <a:gd name="connsiteY42" fmla="*/ 3316097 h 4027367"/>
              <a:gd name="connsiteX43" fmla="*/ 1500601 w 4027367"/>
              <a:gd name="connsiteY43" fmla="*/ 3339804 h 4027367"/>
              <a:gd name="connsiteX44" fmla="*/ 1526287 w 4027367"/>
              <a:gd name="connsiteY44" fmla="*/ 3435666 h 4027367"/>
              <a:gd name="connsiteX45" fmla="*/ 1860451 w 4027367"/>
              <a:gd name="connsiteY45" fmla="*/ 3242737 h 4027367"/>
              <a:gd name="connsiteX46" fmla="*/ 1940632 w 4027367"/>
              <a:gd name="connsiteY46" fmla="*/ 3381615 h 4027367"/>
              <a:gd name="connsiteX47" fmla="*/ 1861309 w 4027367"/>
              <a:gd name="connsiteY47" fmla="*/ 3427412 h 4027367"/>
              <a:gd name="connsiteX48" fmla="*/ 1910932 w 4027367"/>
              <a:gd name="connsiteY48" fmla="*/ 3513361 h 4027367"/>
              <a:gd name="connsiteX49" fmla="*/ 2183774 w 4027367"/>
              <a:gd name="connsiteY49" fmla="*/ 3240518 h 4027367"/>
              <a:gd name="connsiteX50" fmla="*/ 2297169 w 4027367"/>
              <a:gd name="connsiteY50" fmla="*/ 3353911 h 4027367"/>
              <a:gd name="connsiteX51" fmla="*/ 2232402 w 4027367"/>
              <a:gd name="connsiteY51" fmla="*/ 3418678 h 4027367"/>
              <a:gd name="connsiteX52" fmla="*/ 2302578 w 4027367"/>
              <a:gd name="connsiteY52" fmla="*/ 3488854 h 4027367"/>
              <a:gd name="connsiteX53" fmla="*/ 2495507 w 4027367"/>
              <a:gd name="connsiteY53" fmla="*/ 3154691 h 4027367"/>
              <a:gd name="connsiteX54" fmla="*/ 2634386 w 4027367"/>
              <a:gd name="connsiteY54" fmla="*/ 3234874 h 4027367"/>
              <a:gd name="connsiteX55" fmla="*/ 2588589 w 4027367"/>
              <a:gd name="connsiteY55" fmla="*/ 3314196 h 4027367"/>
              <a:gd name="connsiteX56" fmla="*/ 2674537 w 4027367"/>
              <a:gd name="connsiteY56" fmla="*/ 3363818 h 4027367"/>
              <a:gd name="connsiteX57" fmla="*/ 2774405 w 4027367"/>
              <a:gd name="connsiteY57" fmla="*/ 2991108 h 4027367"/>
              <a:gd name="connsiteX58" fmla="*/ 2929303 w 4027367"/>
              <a:gd name="connsiteY58" fmla="*/ 3032613 h 4027367"/>
              <a:gd name="connsiteX59" fmla="*/ 2905596 w 4027367"/>
              <a:gd name="connsiteY59" fmla="*/ 3121085 h 4027367"/>
              <a:gd name="connsiteX60" fmla="*/ 3001460 w 4027367"/>
              <a:gd name="connsiteY60" fmla="*/ 3146772 h 4027367"/>
              <a:gd name="connsiteX61" fmla="*/ 3001460 w 4027367"/>
              <a:gd name="connsiteY61" fmla="*/ 2760914 h 4027367"/>
              <a:gd name="connsiteX62" fmla="*/ 3161823 w 4027367"/>
              <a:gd name="connsiteY62" fmla="*/ 2760914 h 4027367"/>
              <a:gd name="connsiteX63" fmla="*/ 3161823 w 4027367"/>
              <a:gd name="connsiteY63" fmla="*/ 2852507 h 4027367"/>
              <a:gd name="connsiteX64" fmla="*/ 3261066 w 4027367"/>
              <a:gd name="connsiteY64" fmla="*/ 2852507 h 4027367"/>
              <a:gd name="connsiteX65" fmla="*/ 3161199 w 4027367"/>
              <a:gd name="connsiteY65" fmla="*/ 2479798 h 4027367"/>
              <a:gd name="connsiteX66" fmla="*/ 3316098 w 4027367"/>
              <a:gd name="connsiteY66" fmla="*/ 2438293 h 4027367"/>
              <a:gd name="connsiteX67" fmla="*/ 3339804 w 4027367"/>
              <a:gd name="connsiteY67" fmla="*/ 2526765 h 4027367"/>
              <a:gd name="connsiteX68" fmla="*/ 3435666 w 4027367"/>
              <a:gd name="connsiteY68" fmla="*/ 2501079 h 4027367"/>
              <a:gd name="connsiteX69" fmla="*/ 3242738 w 4027367"/>
              <a:gd name="connsiteY69" fmla="*/ 2166918 h 4027367"/>
              <a:gd name="connsiteX70" fmla="*/ 3381616 w 4027367"/>
              <a:gd name="connsiteY70" fmla="*/ 2086736 h 4027367"/>
              <a:gd name="connsiteX71" fmla="*/ 3427413 w 4027367"/>
              <a:gd name="connsiteY71" fmla="*/ 2166058 h 4027367"/>
              <a:gd name="connsiteX72" fmla="*/ 3513361 w 4027367"/>
              <a:gd name="connsiteY72" fmla="*/ 2116436 h 4027367"/>
              <a:gd name="connsiteX73" fmla="*/ 3240519 w 4027367"/>
              <a:gd name="connsiteY73" fmla="*/ 1843593 h 4027367"/>
              <a:gd name="connsiteX74" fmla="*/ 3353912 w 4027367"/>
              <a:gd name="connsiteY74" fmla="*/ 1730200 h 4027367"/>
              <a:gd name="connsiteX75" fmla="*/ 3418678 w 4027367"/>
              <a:gd name="connsiteY75" fmla="*/ 1794965 h 4027367"/>
              <a:gd name="connsiteX76" fmla="*/ 3488854 w 4027367"/>
              <a:gd name="connsiteY76" fmla="*/ 1724789 h 4027367"/>
              <a:gd name="connsiteX77" fmla="*/ 3154693 w 4027367"/>
              <a:gd name="connsiteY77" fmla="*/ 1531861 h 4027367"/>
              <a:gd name="connsiteX78" fmla="*/ 3234875 w 4027367"/>
              <a:gd name="connsiteY78" fmla="*/ 1392983 h 4027367"/>
              <a:gd name="connsiteX79" fmla="*/ 3314196 w 4027367"/>
              <a:gd name="connsiteY79" fmla="*/ 1438779 h 4027367"/>
              <a:gd name="connsiteX80" fmla="*/ 3363818 w 4027367"/>
              <a:gd name="connsiteY80" fmla="*/ 1352832 h 4027367"/>
              <a:gd name="connsiteX81" fmla="*/ 2991108 w 4027367"/>
              <a:gd name="connsiteY81" fmla="*/ 1252965 h 4027367"/>
              <a:gd name="connsiteX82" fmla="*/ 3032613 w 4027367"/>
              <a:gd name="connsiteY82" fmla="*/ 1098066 h 4027367"/>
              <a:gd name="connsiteX83" fmla="*/ 3121084 w 4027367"/>
              <a:gd name="connsiteY83" fmla="*/ 1121772 h 4027367"/>
              <a:gd name="connsiteX84" fmla="*/ 3146771 w 4027367"/>
              <a:gd name="connsiteY84" fmla="*/ 1025909 h 4027367"/>
              <a:gd name="connsiteX85" fmla="*/ 2760915 w 4027367"/>
              <a:gd name="connsiteY85" fmla="*/ 1025909 h 4027367"/>
              <a:gd name="connsiteX86" fmla="*/ 2760915 w 4027367"/>
              <a:gd name="connsiteY86" fmla="*/ 865546 h 4027367"/>
              <a:gd name="connsiteX87" fmla="*/ 2852508 w 4027367"/>
              <a:gd name="connsiteY87" fmla="*/ 865546 h 4027367"/>
              <a:gd name="connsiteX88" fmla="*/ 2852508 w 4027367"/>
              <a:gd name="connsiteY88" fmla="*/ 766303 h 4027367"/>
              <a:gd name="connsiteX89" fmla="*/ 2479799 w 4027367"/>
              <a:gd name="connsiteY89" fmla="*/ 866170 h 4027367"/>
              <a:gd name="connsiteX90" fmla="*/ 2438293 w 4027367"/>
              <a:gd name="connsiteY90" fmla="*/ 711271 h 4027367"/>
              <a:gd name="connsiteX91" fmla="*/ 2526766 w 4027367"/>
              <a:gd name="connsiteY91" fmla="*/ 687564 h 4027367"/>
              <a:gd name="connsiteX92" fmla="*/ 2501079 w 4027367"/>
              <a:gd name="connsiteY92" fmla="*/ 591702 h 4027367"/>
              <a:gd name="connsiteX93" fmla="*/ 2166917 w 4027367"/>
              <a:gd name="connsiteY93" fmla="*/ 784631 h 4027367"/>
              <a:gd name="connsiteX94" fmla="*/ 2086735 w 4027367"/>
              <a:gd name="connsiteY94" fmla="*/ 645754 h 4027367"/>
              <a:gd name="connsiteX95" fmla="*/ 2166058 w 4027367"/>
              <a:gd name="connsiteY95" fmla="*/ 599957 h 4027367"/>
              <a:gd name="connsiteX96" fmla="*/ 2204623 w 4027367"/>
              <a:gd name="connsiteY96" fmla="*/ 0 h 4027367"/>
              <a:gd name="connsiteX97" fmla="*/ 2331917 w 4027367"/>
              <a:gd name="connsiteY97" fmla="*/ 127293 h 4027367"/>
              <a:gd name="connsiteX98" fmla="*/ 2211552 w 4027367"/>
              <a:gd name="connsiteY98" fmla="*/ 247658 h 4027367"/>
              <a:gd name="connsiteX99" fmla="*/ 2297169 w 4027367"/>
              <a:gd name="connsiteY99" fmla="*/ 333275 h 4027367"/>
              <a:gd name="connsiteX100" fmla="*/ 2229794 w 4027367"/>
              <a:gd name="connsiteY100" fmla="*/ 400650 h 4027367"/>
              <a:gd name="connsiteX101" fmla="*/ 2719297 w 4027367"/>
              <a:gd name="connsiteY101" fmla="*/ 118034 h 4027367"/>
              <a:gd name="connsiteX102" fmla="*/ 2809307 w 4027367"/>
              <a:gd name="connsiteY102" fmla="*/ 273935 h 4027367"/>
              <a:gd name="connsiteX103" fmla="*/ 2661891 w 4027367"/>
              <a:gd name="connsiteY103" fmla="*/ 359046 h 4027367"/>
              <a:gd name="connsiteX104" fmla="*/ 2722431 w 4027367"/>
              <a:gd name="connsiteY104" fmla="*/ 463904 h 4027367"/>
              <a:gd name="connsiteX105" fmla="*/ 2639917 w 4027367"/>
              <a:gd name="connsiteY105" fmla="*/ 511544 h 4027367"/>
              <a:gd name="connsiteX106" fmla="*/ 3185884 w 4027367"/>
              <a:gd name="connsiteY106" fmla="*/ 365252 h 4027367"/>
              <a:gd name="connsiteX107" fmla="*/ 3232476 w 4027367"/>
              <a:gd name="connsiteY107" fmla="*/ 539139 h 4027367"/>
              <a:gd name="connsiteX108" fmla="*/ 3068056 w 4027367"/>
              <a:gd name="connsiteY108" fmla="*/ 583195 h 4027367"/>
              <a:gd name="connsiteX109" fmla="*/ 3099393 w 4027367"/>
              <a:gd name="connsiteY109" fmla="*/ 700150 h 4027367"/>
              <a:gd name="connsiteX110" fmla="*/ 3007364 w 4027367"/>
              <a:gd name="connsiteY110" fmla="*/ 724809 h 4027367"/>
              <a:gd name="connsiteX111" fmla="*/ 3572588 w 4027367"/>
              <a:gd name="connsiteY111" fmla="*/ 724809 h 4027367"/>
              <a:gd name="connsiteX112" fmla="*/ 3572588 w 4027367"/>
              <a:gd name="connsiteY112" fmla="*/ 904829 h 4027367"/>
              <a:gd name="connsiteX113" fmla="*/ 3402368 w 4027367"/>
              <a:gd name="connsiteY113" fmla="*/ 904829 h 4027367"/>
              <a:gd name="connsiteX114" fmla="*/ 3402368 w 4027367"/>
              <a:gd name="connsiteY114" fmla="*/ 1025909 h 4027367"/>
              <a:gd name="connsiteX115" fmla="*/ 3307083 w 4027367"/>
              <a:gd name="connsiteY115" fmla="*/ 1025909 h 4027367"/>
              <a:gd name="connsiteX116" fmla="*/ 3853054 w 4027367"/>
              <a:gd name="connsiteY116" fmla="*/ 1172202 h 4027367"/>
              <a:gd name="connsiteX117" fmla="*/ 3806461 w 4027367"/>
              <a:gd name="connsiteY117" fmla="*/ 1346087 h 4027367"/>
              <a:gd name="connsiteX118" fmla="*/ 3642042 w 4027367"/>
              <a:gd name="connsiteY118" fmla="*/ 1302031 h 4027367"/>
              <a:gd name="connsiteX119" fmla="*/ 3610703 w 4027367"/>
              <a:gd name="connsiteY119" fmla="*/ 1418985 h 4027367"/>
              <a:gd name="connsiteX120" fmla="*/ 3518671 w 4027367"/>
              <a:gd name="connsiteY120" fmla="*/ 1394325 h 4027367"/>
              <a:gd name="connsiteX121" fmla="*/ 4008171 w 4027367"/>
              <a:gd name="connsiteY121" fmla="*/ 1676938 h 4027367"/>
              <a:gd name="connsiteX122" fmla="*/ 3918161 w 4027367"/>
              <a:gd name="connsiteY122" fmla="*/ 1832840 h 4027367"/>
              <a:gd name="connsiteX123" fmla="*/ 3770746 w 4027367"/>
              <a:gd name="connsiteY123" fmla="*/ 1747730 h 4027367"/>
              <a:gd name="connsiteX124" fmla="*/ 3710207 w 4027367"/>
              <a:gd name="connsiteY124" fmla="*/ 1852588 h 4027367"/>
              <a:gd name="connsiteX125" fmla="*/ 3627689 w 4027367"/>
              <a:gd name="connsiteY125" fmla="*/ 1804946 h 4027367"/>
              <a:gd name="connsiteX126" fmla="*/ 4027367 w 4027367"/>
              <a:gd name="connsiteY126" fmla="*/ 2204623 h 4027367"/>
              <a:gd name="connsiteX127" fmla="*/ 3900073 w 4027367"/>
              <a:gd name="connsiteY127" fmla="*/ 2331917 h 4027367"/>
              <a:gd name="connsiteX128" fmla="*/ 3779709 w 4027367"/>
              <a:gd name="connsiteY128" fmla="*/ 2211553 h 4027367"/>
              <a:gd name="connsiteX129" fmla="*/ 3694094 w 4027367"/>
              <a:gd name="connsiteY129" fmla="*/ 2297169 h 4027367"/>
              <a:gd name="connsiteX130" fmla="*/ 3626717 w 4027367"/>
              <a:gd name="connsiteY130" fmla="*/ 2229792 h 4027367"/>
              <a:gd name="connsiteX131" fmla="*/ 3909333 w 4027367"/>
              <a:gd name="connsiteY131" fmla="*/ 2719297 h 4027367"/>
              <a:gd name="connsiteX132" fmla="*/ 3753431 w 4027367"/>
              <a:gd name="connsiteY132" fmla="*/ 2809307 h 4027367"/>
              <a:gd name="connsiteX133" fmla="*/ 3668321 w 4027367"/>
              <a:gd name="connsiteY133" fmla="*/ 2661892 h 4027367"/>
              <a:gd name="connsiteX134" fmla="*/ 3563464 w 4027367"/>
              <a:gd name="connsiteY134" fmla="*/ 2722431 h 4027367"/>
              <a:gd name="connsiteX135" fmla="*/ 3515822 w 4027367"/>
              <a:gd name="connsiteY135" fmla="*/ 2639912 h 4027367"/>
              <a:gd name="connsiteX136" fmla="*/ 3662114 w 4027367"/>
              <a:gd name="connsiteY136" fmla="*/ 3185884 h 4027367"/>
              <a:gd name="connsiteX137" fmla="*/ 3488228 w 4027367"/>
              <a:gd name="connsiteY137" fmla="*/ 3232477 h 4027367"/>
              <a:gd name="connsiteX138" fmla="*/ 3444172 w 4027367"/>
              <a:gd name="connsiteY138" fmla="*/ 3068056 h 4027367"/>
              <a:gd name="connsiteX139" fmla="*/ 3327219 w 4027367"/>
              <a:gd name="connsiteY139" fmla="*/ 3099394 h 4027367"/>
              <a:gd name="connsiteX140" fmla="*/ 3302558 w 4027367"/>
              <a:gd name="connsiteY140" fmla="*/ 3007357 h 4027367"/>
              <a:gd name="connsiteX141" fmla="*/ 3302558 w 4027367"/>
              <a:gd name="connsiteY141" fmla="*/ 3572588 h 4027367"/>
              <a:gd name="connsiteX142" fmla="*/ 3122538 w 4027367"/>
              <a:gd name="connsiteY142" fmla="*/ 3572588 h 4027367"/>
              <a:gd name="connsiteX143" fmla="*/ 3122538 w 4027367"/>
              <a:gd name="connsiteY143" fmla="*/ 3402367 h 4027367"/>
              <a:gd name="connsiteX144" fmla="*/ 3001460 w 4027367"/>
              <a:gd name="connsiteY144" fmla="*/ 3402367 h 4027367"/>
              <a:gd name="connsiteX145" fmla="*/ 3001460 w 4027367"/>
              <a:gd name="connsiteY145" fmla="*/ 3307077 h 4027367"/>
              <a:gd name="connsiteX146" fmla="*/ 2855166 w 4027367"/>
              <a:gd name="connsiteY146" fmla="*/ 3853054 h 4027367"/>
              <a:gd name="connsiteX147" fmla="*/ 2681280 w 4027367"/>
              <a:gd name="connsiteY147" fmla="*/ 3806461 h 4027367"/>
              <a:gd name="connsiteX148" fmla="*/ 2725337 w 4027367"/>
              <a:gd name="connsiteY148" fmla="*/ 3642040 h 4027367"/>
              <a:gd name="connsiteX149" fmla="*/ 2608384 w 4027367"/>
              <a:gd name="connsiteY149" fmla="*/ 3610702 h 4027367"/>
              <a:gd name="connsiteX150" fmla="*/ 2633045 w 4027367"/>
              <a:gd name="connsiteY150" fmla="*/ 3518666 h 4027367"/>
              <a:gd name="connsiteX151" fmla="*/ 2350428 w 4027367"/>
              <a:gd name="connsiteY151" fmla="*/ 4008171 h 4027367"/>
              <a:gd name="connsiteX152" fmla="*/ 2194526 w 4027367"/>
              <a:gd name="connsiteY152" fmla="*/ 3918161 h 4027367"/>
              <a:gd name="connsiteX153" fmla="*/ 2279637 w 4027367"/>
              <a:gd name="connsiteY153" fmla="*/ 3770745 h 4027367"/>
              <a:gd name="connsiteX154" fmla="*/ 2174780 w 4027367"/>
              <a:gd name="connsiteY154" fmla="*/ 3710206 h 4027367"/>
              <a:gd name="connsiteX155" fmla="*/ 2222421 w 4027367"/>
              <a:gd name="connsiteY155" fmla="*/ 3627690 h 4027367"/>
              <a:gd name="connsiteX156" fmla="*/ 1822744 w 4027367"/>
              <a:gd name="connsiteY156" fmla="*/ 4027367 h 4027367"/>
              <a:gd name="connsiteX157" fmla="*/ 1695450 w 4027367"/>
              <a:gd name="connsiteY157" fmla="*/ 3900073 h 4027367"/>
              <a:gd name="connsiteX158" fmla="*/ 1815815 w 4027367"/>
              <a:gd name="connsiteY158" fmla="*/ 3779708 h 4027367"/>
              <a:gd name="connsiteX159" fmla="*/ 1730199 w 4027367"/>
              <a:gd name="connsiteY159" fmla="*/ 3694093 h 4027367"/>
              <a:gd name="connsiteX160" fmla="*/ 1797575 w 4027367"/>
              <a:gd name="connsiteY160" fmla="*/ 3626717 h 4027367"/>
              <a:gd name="connsiteX161" fmla="*/ 1308070 w 4027367"/>
              <a:gd name="connsiteY161" fmla="*/ 3909333 h 4027367"/>
              <a:gd name="connsiteX162" fmla="*/ 1218060 w 4027367"/>
              <a:gd name="connsiteY162" fmla="*/ 3753431 h 4027367"/>
              <a:gd name="connsiteX163" fmla="*/ 1365476 w 4027367"/>
              <a:gd name="connsiteY163" fmla="*/ 3668320 h 4027367"/>
              <a:gd name="connsiteX164" fmla="*/ 1304937 w 4027367"/>
              <a:gd name="connsiteY164" fmla="*/ 3563463 h 4027367"/>
              <a:gd name="connsiteX165" fmla="*/ 1387454 w 4027367"/>
              <a:gd name="connsiteY165" fmla="*/ 3515822 h 4027367"/>
              <a:gd name="connsiteX166" fmla="*/ 841483 w 4027367"/>
              <a:gd name="connsiteY166" fmla="*/ 3662114 h 4027367"/>
              <a:gd name="connsiteX167" fmla="*/ 794890 w 4027367"/>
              <a:gd name="connsiteY167" fmla="*/ 3488228 h 4027367"/>
              <a:gd name="connsiteX168" fmla="*/ 959312 w 4027367"/>
              <a:gd name="connsiteY168" fmla="*/ 3444171 h 4027367"/>
              <a:gd name="connsiteX169" fmla="*/ 927974 w 4027367"/>
              <a:gd name="connsiteY169" fmla="*/ 3327218 h 4027367"/>
              <a:gd name="connsiteX170" fmla="*/ 1020008 w 4027367"/>
              <a:gd name="connsiteY170" fmla="*/ 3302558 h 4027367"/>
              <a:gd name="connsiteX171" fmla="*/ 454779 w 4027367"/>
              <a:gd name="connsiteY171" fmla="*/ 3302558 h 4027367"/>
              <a:gd name="connsiteX172" fmla="*/ 454779 w 4027367"/>
              <a:gd name="connsiteY172" fmla="*/ 3122538 h 4027367"/>
              <a:gd name="connsiteX173" fmla="*/ 625001 w 4027367"/>
              <a:gd name="connsiteY173" fmla="*/ 3122538 h 4027367"/>
              <a:gd name="connsiteX174" fmla="*/ 625001 w 4027367"/>
              <a:gd name="connsiteY174" fmla="*/ 3001459 h 4027367"/>
              <a:gd name="connsiteX175" fmla="*/ 720288 w 4027367"/>
              <a:gd name="connsiteY175" fmla="*/ 3001459 h 4027367"/>
              <a:gd name="connsiteX176" fmla="*/ 174313 w 4027367"/>
              <a:gd name="connsiteY176" fmla="*/ 2855166 h 4027367"/>
              <a:gd name="connsiteX177" fmla="*/ 220905 w 4027367"/>
              <a:gd name="connsiteY177" fmla="*/ 2681280 h 4027367"/>
              <a:gd name="connsiteX178" fmla="*/ 385327 w 4027367"/>
              <a:gd name="connsiteY178" fmla="*/ 2725337 h 4027367"/>
              <a:gd name="connsiteX179" fmla="*/ 416664 w 4027367"/>
              <a:gd name="connsiteY179" fmla="*/ 2608384 h 4027367"/>
              <a:gd name="connsiteX180" fmla="*/ 508699 w 4027367"/>
              <a:gd name="connsiteY180" fmla="*/ 2633044 h 4027367"/>
              <a:gd name="connsiteX181" fmla="*/ 19195 w 4027367"/>
              <a:gd name="connsiteY181" fmla="*/ 2350429 h 4027367"/>
              <a:gd name="connsiteX182" fmla="*/ 109205 w 4027367"/>
              <a:gd name="connsiteY182" fmla="*/ 2194527 h 4027367"/>
              <a:gd name="connsiteX183" fmla="*/ 256621 w 4027367"/>
              <a:gd name="connsiteY183" fmla="*/ 2279638 h 4027367"/>
              <a:gd name="connsiteX184" fmla="*/ 317161 w 4027367"/>
              <a:gd name="connsiteY184" fmla="*/ 2174781 h 4027367"/>
              <a:gd name="connsiteX185" fmla="*/ 399679 w 4027367"/>
              <a:gd name="connsiteY185" fmla="*/ 2222422 h 4027367"/>
              <a:gd name="connsiteX186" fmla="*/ 0 w 4027367"/>
              <a:gd name="connsiteY186" fmla="*/ 1822743 h 4027367"/>
              <a:gd name="connsiteX187" fmla="*/ 127293 w 4027367"/>
              <a:gd name="connsiteY187" fmla="*/ 1695450 h 4027367"/>
              <a:gd name="connsiteX188" fmla="*/ 247658 w 4027367"/>
              <a:gd name="connsiteY188" fmla="*/ 1815815 h 4027367"/>
              <a:gd name="connsiteX189" fmla="*/ 333274 w 4027367"/>
              <a:gd name="connsiteY189" fmla="*/ 1730200 h 4027367"/>
              <a:gd name="connsiteX190" fmla="*/ 400649 w 4027367"/>
              <a:gd name="connsiteY190" fmla="*/ 1797574 h 4027367"/>
              <a:gd name="connsiteX191" fmla="*/ 118033 w 4027367"/>
              <a:gd name="connsiteY191" fmla="*/ 1308071 h 4027367"/>
              <a:gd name="connsiteX192" fmla="*/ 273935 w 4027367"/>
              <a:gd name="connsiteY192" fmla="*/ 1218061 h 4027367"/>
              <a:gd name="connsiteX193" fmla="*/ 359046 w 4027367"/>
              <a:gd name="connsiteY193" fmla="*/ 1365477 h 4027367"/>
              <a:gd name="connsiteX194" fmla="*/ 463903 w 4027367"/>
              <a:gd name="connsiteY194" fmla="*/ 1304938 h 4027367"/>
              <a:gd name="connsiteX195" fmla="*/ 511546 w 4027367"/>
              <a:gd name="connsiteY195" fmla="*/ 1387457 h 4027367"/>
              <a:gd name="connsiteX196" fmla="*/ 365252 w 4027367"/>
              <a:gd name="connsiteY196" fmla="*/ 841483 h 4027367"/>
              <a:gd name="connsiteX197" fmla="*/ 539138 w 4027367"/>
              <a:gd name="connsiteY197" fmla="*/ 794891 h 4027367"/>
              <a:gd name="connsiteX198" fmla="*/ 583195 w 4027367"/>
              <a:gd name="connsiteY198" fmla="*/ 959313 h 4027367"/>
              <a:gd name="connsiteX199" fmla="*/ 700148 w 4027367"/>
              <a:gd name="connsiteY199" fmla="*/ 927975 h 4027367"/>
              <a:gd name="connsiteX200" fmla="*/ 724809 w 4027367"/>
              <a:gd name="connsiteY200" fmla="*/ 1020011 h 4027367"/>
              <a:gd name="connsiteX201" fmla="*/ 724809 w 4027367"/>
              <a:gd name="connsiteY201" fmla="*/ 454780 h 4027367"/>
              <a:gd name="connsiteX202" fmla="*/ 904829 w 4027367"/>
              <a:gd name="connsiteY202" fmla="*/ 454780 h 4027367"/>
              <a:gd name="connsiteX203" fmla="*/ 904829 w 4027367"/>
              <a:gd name="connsiteY203" fmla="*/ 625002 h 4027367"/>
              <a:gd name="connsiteX204" fmla="*/ 1025908 w 4027367"/>
              <a:gd name="connsiteY204" fmla="*/ 625002 h 4027367"/>
              <a:gd name="connsiteX205" fmla="*/ 1025908 w 4027367"/>
              <a:gd name="connsiteY205" fmla="*/ 720283 h 4027367"/>
              <a:gd name="connsiteX206" fmla="*/ 1172201 w 4027367"/>
              <a:gd name="connsiteY206" fmla="*/ 174313 h 4027367"/>
              <a:gd name="connsiteX207" fmla="*/ 1346087 w 4027367"/>
              <a:gd name="connsiteY207" fmla="*/ 220906 h 4027367"/>
              <a:gd name="connsiteX208" fmla="*/ 1302030 w 4027367"/>
              <a:gd name="connsiteY208" fmla="*/ 385328 h 4027367"/>
              <a:gd name="connsiteX209" fmla="*/ 1418984 w 4027367"/>
              <a:gd name="connsiteY209" fmla="*/ 416666 h 4027367"/>
              <a:gd name="connsiteX210" fmla="*/ 1394324 w 4027367"/>
              <a:gd name="connsiteY210" fmla="*/ 508697 h 4027367"/>
              <a:gd name="connsiteX211" fmla="*/ 1676938 w 4027367"/>
              <a:gd name="connsiteY211" fmla="*/ 19196 h 4027367"/>
              <a:gd name="connsiteX212" fmla="*/ 1832840 w 4027367"/>
              <a:gd name="connsiteY212" fmla="*/ 109206 h 4027367"/>
              <a:gd name="connsiteX213" fmla="*/ 1747729 w 4027367"/>
              <a:gd name="connsiteY213" fmla="*/ 256623 h 4027367"/>
              <a:gd name="connsiteX214" fmla="*/ 1852587 w 4027367"/>
              <a:gd name="connsiteY214" fmla="*/ 317163 h 4027367"/>
              <a:gd name="connsiteX215" fmla="*/ 1804949 w 4027367"/>
              <a:gd name="connsiteY215" fmla="*/ 399674 h 402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</a:cxnLst>
            <a:rect l="l" t="t" r="r" b="b"/>
            <a:pathLst>
              <a:path w="4027367" h="4027367">
                <a:moveTo>
                  <a:pt x="2116435" y="514008"/>
                </a:moveTo>
                <a:lnTo>
                  <a:pt x="1843593" y="786850"/>
                </a:lnTo>
                <a:lnTo>
                  <a:pt x="1730199" y="673456"/>
                </a:lnTo>
                <a:lnTo>
                  <a:pt x="1794966" y="608690"/>
                </a:lnTo>
                <a:lnTo>
                  <a:pt x="1724790" y="538513"/>
                </a:lnTo>
                <a:lnTo>
                  <a:pt x="1531860" y="872676"/>
                </a:lnTo>
                <a:lnTo>
                  <a:pt x="1392982" y="792494"/>
                </a:lnTo>
                <a:lnTo>
                  <a:pt x="1438779" y="713172"/>
                </a:lnTo>
                <a:lnTo>
                  <a:pt x="1352832" y="663550"/>
                </a:lnTo>
                <a:lnTo>
                  <a:pt x="1252964" y="1036261"/>
                </a:lnTo>
                <a:lnTo>
                  <a:pt x="1098065" y="994756"/>
                </a:lnTo>
                <a:lnTo>
                  <a:pt x="1121771" y="906283"/>
                </a:lnTo>
                <a:lnTo>
                  <a:pt x="1025908" y="880596"/>
                </a:lnTo>
                <a:lnTo>
                  <a:pt x="1025908" y="1266454"/>
                </a:lnTo>
                <a:lnTo>
                  <a:pt x="865545" y="1266454"/>
                </a:lnTo>
                <a:lnTo>
                  <a:pt x="865545" y="1174860"/>
                </a:lnTo>
                <a:lnTo>
                  <a:pt x="766301" y="1174860"/>
                </a:lnTo>
                <a:lnTo>
                  <a:pt x="866169" y="1547570"/>
                </a:lnTo>
                <a:lnTo>
                  <a:pt x="711270" y="1589075"/>
                </a:lnTo>
                <a:lnTo>
                  <a:pt x="687563" y="1500602"/>
                </a:lnTo>
                <a:lnTo>
                  <a:pt x="591700" y="1526288"/>
                </a:lnTo>
                <a:lnTo>
                  <a:pt x="784630" y="1860451"/>
                </a:lnTo>
                <a:lnTo>
                  <a:pt x="645751" y="1940632"/>
                </a:lnTo>
                <a:lnTo>
                  <a:pt x="599954" y="1861309"/>
                </a:lnTo>
                <a:lnTo>
                  <a:pt x="514006" y="1910931"/>
                </a:lnTo>
                <a:lnTo>
                  <a:pt x="786849" y="2183774"/>
                </a:lnTo>
                <a:lnTo>
                  <a:pt x="673455" y="2297169"/>
                </a:lnTo>
                <a:lnTo>
                  <a:pt x="608688" y="2232402"/>
                </a:lnTo>
                <a:lnTo>
                  <a:pt x="538512" y="2302578"/>
                </a:lnTo>
                <a:lnTo>
                  <a:pt x="872675" y="2495507"/>
                </a:lnTo>
                <a:lnTo>
                  <a:pt x="792494" y="2634385"/>
                </a:lnTo>
                <a:lnTo>
                  <a:pt x="713171" y="2588588"/>
                </a:lnTo>
                <a:lnTo>
                  <a:pt x="663549" y="2674536"/>
                </a:lnTo>
                <a:lnTo>
                  <a:pt x="1036260" y="2774403"/>
                </a:lnTo>
                <a:lnTo>
                  <a:pt x="994755" y="2929302"/>
                </a:lnTo>
                <a:lnTo>
                  <a:pt x="906282" y="2905596"/>
                </a:lnTo>
                <a:lnTo>
                  <a:pt x="880595" y="3001459"/>
                </a:lnTo>
                <a:lnTo>
                  <a:pt x="1266453" y="3001459"/>
                </a:lnTo>
                <a:lnTo>
                  <a:pt x="1266453" y="3161822"/>
                </a:lnTo>
                <a:lnTo>
                  <a:pt x="1174859" y="3161822"/>
                </a:lnTo>
                <a:lnTo>
                  <a:pt x="1174859" y="3261066"/>
                </a:lnTo>
                <a:lnTo>
                  <a:pt x="1547570" y="3161199"/>
                </a:lnTo>
                <a:lnTo>
                  <a:pt x="1589074" y="3316097"/>
                </a:lnTo>
                <a:lnTo>
                  <a:pt x="1500601" y="3339804"/>
                </a:lnTo>
                <a:lnTo>
                  <a:pt x="1526287" y="3435666"/>
                </a:lnTo>
                <a:lnTo>
                  <a:pt x="1860451" y="3242737"/>
                </a:lnTo>
                <a:lnTo>
                  <a:pt x="1940632" y="3381615"/>
                </a:lnTo>
                <a:lnTo>
                  <a:pt x="1861309" y="3427412"/>
                </a:lnTo>
                <a:lnTo>
                  <a:pt x="1910932" y="3513361"/>
                </a:lnTo>
                <a:lnTo>
                  <a:pt x="2183774" y="3240518"/>
                </a:lnTo>
                <a:lnTo>
                  <a:pt x="2297169" y="3353911"/>
                </a:lnTo>
                <a:lnTo>
                  <a:pt x="2232402" y="3418678"/>
                </a:lnTo>
                <a:lnTo>
                  <a:pt x="2302578" y="3488854"/>
                </a:lnTo>
                <a:lnTo>
                  <a:pt x="2495507" y="3154691"/>
                </a:lnTo>
                <a:lnTo>
                  <a:pt x="2634386" y="3234874"/>
                </a:lnTo>
                <a:lnTo>
                  <a:pt x="2588589" y="3314196"/>
                </a:lnTo>
                <a:lnTo>
                  <a:pt x="2674537" y="3363818"/>
                </a:lnTo>
                <a:lnTo>
                  <a:pt x="2774405" y="2991108"/>
                </a:lnTo>
                <a:lnTo>
                  <a:pt x="2929303" y="3032613"/>
                </a:lnTo>
                <a:lnTo>
                  <a:pt x="2905596" y="3121085"/>
                </a:lnTo>
                <a:lnTo>
                  <a:pt x="3001460" y="3146772"/>
                </a:lnTo>
                <a:lnTo>
                  <a:pt x="3001460" y="2760914"/>
                </a:lnTo>
                <a:lnTo>
                  <a:pt x="3161823" y="2760914"/>
                </a:lnTo>
                <a:lnTo>
                  <a:pt x="3161823" y="2852507"/>
                </a:lnTo>
                <a:lnTo>
                  <a:pt x="3261066" y="2852507"/>
                </a:lnTo>
                <a:lnTo>
                  <a:pt x="3161199" y="2479798"/>
                </a:lnTo>
                <a:lnTo>
                  <a:pt x="3316098" y="2438293"/>
                </a:lnTo>
                <a:lnTo>
                  <a:pt x="3339804" y="2526765"/>
                </a:lnTo>
                <a:lnTo>
                  <a:pt x="3435666" y="2501079"/>
                </a:lnTo>
                <a:lnTo>
                  <a:pt x="3242738" y="2166918"/>
                </a:lnTo>
                <a:lnTo>
                  <a:pt x="3381616" y="2086736"/>
                </a:lnTo>
                <a:lnTo>
                  <a:pt x="3427413" y="2166058"/>
                </a:lnTo>
                <a:lnTo>
                  <a:pt x="3513361" y="2116436"/>
                </a:lnTo>
                <a:lnTo>
                  <a:pt x="3240519" y="1843593"/>
                </a:lnTo>
                <a:lnTo>
                  <a:pt x="3353912" y="1730200"/>
                </a:lnTo>
                <a:lnTo>
                  <a:pt x="3418678" y="1794965"/>
                </a:lnTo>
                <a:lnTo>
                  <a:pt x="3488854" y="1724789"/>
                </a:lnTo>
                <a:lnTo>
                  <a:pt x="3154693" y="1531861"/>
                </a:lnTo>
                <a:lnTo>
                  <a:pt x="3234875" y="1392983"/>
                </a:lnTo>
                <a:lnTo>
                  <a:pt x="3314196" y="1438779"/>
                </a:lnTo>
                <a:lnTo>
                  <a:pt x="3363818" y="1352832"/>
                </a:lnTo>
                <a:lnTo>
                  <a:pt x="2991108" y="1252965"/>
                </a:lnTo>
                <a:lnTo>
                  <a:pt x="3032613" y="1098066"/>
                </a:lnTo>
                <a:lnTo>
                  <a:pt x="3121084" y="1121772"/>
                </a:lnTo>
                <a:lnTo>
                  <a:pt x="3146771" y="1025909"/>
                </a:lnTo>
                <a:lnTo>
                  <a:pt x="2760915" y="1025909"/>
                </a:lnTo>
                <a:lnTo>
                  <a:pt x="2760915" y="865546"/>
                </a:lnTo>
                <a:lnTo>
                  <a:pt x="2852508" y="865546"/>
                </a:lnTo>
                <a:lnTo>
                  <a:pt x="2852508" y="766303"/>
                </a:lnTo>
                <a:lnTo>
                  <a:pt x="2479799" y="866170"/>
                </a:lnTo>
                <a:lnTo>
                  <a:pt x="2438293" y="711271"/>
                </a:lnTo>
                <a:lnTo>
                  <a:pt x="2526766" y="687564"/>
                </a:lnTo>
                <a:lnTo>
                  <a:pt x="2501079" y="591702"/>
                </a:lnTo>
                <a:lnTo>
                  <a:pt x="2166917" y="784631"/>
                </a:lnTo>
                <a:lnTo>
                  <a:pt x="2086735" y="645754"/>
                </a:lnTo>
                <a:lnTo>
                  <a:pt x="2166058" y="599957"/>
                </a:lnTo>
                <a:close/>
                <a:moveTo>
                  <a:pt x="2204623" y="0"/>
                </a:moveTo>
                <a:lnTo>
                  <a:pt x="2331917" y="127293"/>
                </a:lnTo>
                <a:lnTo>
                  <a:pt x="2211552" y="247658"/>
                </a:lnTo>
                <a:lnTo>
                  <a:pt x="2297169" y="333275"/>
                </a:lnTo>
                <a:lnTo>
                  <a:pt x="2229794" y="400650"/>
                </a:lnTo>
                <a:lnTo>
                  <a:pt x="2719297" y="118034"/>
                </a:lnTo>
                <a:lnTo>
                  <a:pt x="2809307" y="273935"/>
                </a:lnTo>
                <a:lnTo>
                  <a:pt x="2661891" y="359046"/>
                </a:lnTo>
                <a:lnTo>
                  <a:pt x="2722431" y="463904"/>
                </a:lnTo>
                <a:lnTo>
                  <a:pt x="2639917" y="511544"/>
                </a:lnTo>
                <a:lnTo>
                  <a:pt x="3185884" y="365252"/>
                </a:lnTo>
                <a:lnTo>
                  <a:pt x="3232476" y="539139"/>
                </a:lnTo>
                <a:lnTo>
                  <a:pt x="3068056" y="583195"/>
                </a:lnTo>
                <a:lnTo>
                  <a:pt x="3099393" y="700150"/>
                </a:lnTo>
                <a:lnTo>
                  <a:pt x="3007364" y="724809"/>
                </a:lnTo>
                <a:lnTo>
                  <a:pt x="3572588" y="724809"/>
                </a:lnTo>
                <a:lnTo>
                  <a:pt x="3572588" y="904829"/>
                </a:lnTo>
                <a:lnTo>
                  <a:pt x="3402368" y="904829"/>
                </a:lnTo>
                <a:lnTo>
                  <a:pt x="3402368" y="1025909"/>
                </a:lnTo>
                <a:lnTo>
                  <a:pt x="3307083" y="1025909"/>
                </a:lnTo>
                <a:lnTo>
                  <a:pt x="3853054" y="1172202"/>
                </a:lnTo>
                <a:lnTo>
                  <a:pt x="3806461" y="1346087"/>
                </a:lnTo>
                <a:lnTo>
                  <a:pt x="3642042" y="1302031"/>
                </a:lnTo>
                <a:lnTo>
                  <a:pt x="3610703" y="1418985"/>
                </a:lnTo>
                <a:lnTo>
                  <a:pt x="3518671" y="1394325"/>
                </a:lnTo>
                <a:lnTo>
                  <a:pt x="4008171" y="1676938"/>
                </a:lnTo>
                <a:lnTo>
                  <a:pt x="3918161" y="1832840"/>
                </a:lnTo>
                <a:lnTo>
                  <a:pt x="3770746" y="1747730"/>
                </a:lnTo>
                <a:lnTo>
                  <a:pt x="3710207" y="1852588"/>
                </a:lnTo>
                <a:lnTo>
                  <a:pt x="3627689" y="1804946"/>
                </a:lnTo>
                <a:lnTo>
                  <a:pt x="4027367" y="2204623"/>
                </a:lnTo>
                <a:lnTo>
                  <a:pt x="3900073" y="2331917"/>
                </a:lnTo>
                <a:lnTo>
                  <a:pt x="3779709" y="2211553"/>
                </a:lnTo>
                <a:lnTo>
                  <a:pt x="3694094" y="2297169"/>
                </a:lnTo>
                <a:lnTo>
                  <a:pt x="3626717" y="2229792"/>
                </a:lnTo>
                <a:lnTo>
                  <a:pt x="3909333" y="2719297"/>
                </a:lnTo>
                <a:lnTo>
                  <a:pt x="3753431" y="2809307"/>
                </a:lnTo>
                <a:lnTo>
                  <a:pt x="3668321" y="2661892"/>
                </a:lnTo>
                <a:lnTo>
                  <a:pt x="3563464" y="2722431"/>
                </a:lnTo>
                <a:lnTo>
                  <a:pt x="3515822" y="2639912"/>
                </a:lnTo>
                <a:lnTo>
                  <a:pt x="3662114" y="3185884"/>
                </a:lnTo>
                <a:lnTo>
                  <a:pt x="3488228" y="3232477"/>
                </a:lnTo>
                <a:lnTo>
                  <a:pt x="3444172" y="3068056"/>
                </a:lnTo>
                <a:lnTo>
                  <a:pt x="3327219" y="3099394"/>
                </a:lnTo>
                <a:lnTo>
                  <a:pt x="3302558" y="3007357"/>
                </a:lnTo>
                <a:lnTo>
                  <a:pt x="3302558" y="3572588"/>
                </a:lnTo>
                <a:lnTo>
                  <a:pt x="3122538" y="3572588"/>
                </a:lnTo>
                <a:lnTo>
                  <a:pt x="3122538" y="3402367"/>
                </a:lnTo>
                <a:lnTo>
                  <a:pt x="3001460" y="3402367"/>
                </a:lnTo>
                <a:lnTo>
                  <a:pt x="3001460" y="3307077"/>
                </a:lnTo>
                <a:lnTo>
                  <a:pt x="2855166" y="3853054"/>
                </a:lnTo>
                <a:lnTo>
                  <a:pt x="2681280" y="3806461"/>
                </a:lnTo>
                <a:lnTo>
                  <a:pt x="2725337" y="3642040"/>
                </a:lnTo>
                <a:lnTo>
                  <a:pt x="2608384" y="3610702"/>
                </a:lnTo>
                <a:lnTo>
                  <a:pt x="2633045" y="3518666"/>
                </a:lnTo>
                <a:lnTo>
                  <a:pt x="2350428" y="4008171"/>
                </a:lnTo>
                <a:lnTo>
                  <a:pt x="2194526" y="3918161"/>
                </a:lnTo>
                <a:lnTo>
                  <a:pt x="2279637" y="3770745"/>
                </a:lnTo>
                <a:lnTo>
                  <a:pt x="2174780" y="3710206"/>
                </a:lnTo>
                <a:lnTo>
                  <a:pt x="2222421" y="3627690"/>
                </a:lnTo>
                <a:lnTo>
                  <a:pt x="1822744" y="4027367"/>
                </a:lnTo>
                <a:lnTo>
                  <a:pt x="1695450" y="3900073"/>
                </a:lnTo>
                <a:lnTo>
                  <a:pt x="1815815" y="3779708"/>
                </a:lnTo>
                <a:lnTo>
                  <a:pt x="1730199" y="3694093"/>
                </a:lnTo>
                <a:lnTo>
                  <a:pt x="1797575" y="3626717"/>
                </a:lnTo>
                <a:lnTo>
                  <a:pt x="1308070" y="3909333"/>
                </a:lnTo>
                <a:lnTo>
                  <a:pt x="1218060" y="3753431"/>
                </a:lnTo>
                <a:lnTo>
                  <a:pt x="1365476" y="3668320"/>
                </a:lnTo>
                <a:lnTo>
                  <a:pt x="1304937" y="3563463"/>
                </a:lnTo>
                <a:lnTo>
                  <a:pt x="1387454" y="3515822"/>
                </a:lnTo>
                <a:lnTo>
                  <a:pt x="841483" y="3662114"/>
                </a:lnTo>
                <a:lnTo>
                  <a:pt x="794890" y="3488228"/>
                </a:lnTo>
                <a:lnTo>
                  <a:pt x="959312" y="3444171"/>
                </a:lnTo>
                <a:lnTo>
                  <a:pt x="927974" y="3327218"/>
                </a:lnTo>
                <a:lnTo>
                  <a:pt x="1020008" y="3302558"/>
                </a:lnTo>
                <a:lnTo>
                  <a:pt x="454779" y="3302558"/>
                </a:lnTo>
                <a:lnTo>
                  <a:pt x="454779" y="3122538"/>
                </a:lnTo>
                <a:lnTo>
                  <a:pt x="625001" y="3122538"/>
                </a:lnTo>
                <a:lnTo>
                  <a:pt x="625001" y="3001459"/>
                </a:lnTo>
                <a:lnTo>
                  <a:pt x="720288" y="3001459"/>
                </a:lnTo>
                <a:lnTo>
                  <a:pt x="174313" y="2855166"/>
                </a:lnTo>
                <a:lnTo>
                  <a:pt x="220905" y="2681280"/>
                </a:lnTo>
                <a:lnTo>
                  <a:pt x="385327" y="2725337"/>
                </a:lnTo>
                <a:lnTo>
                  <a:pt x="416664" y="2608384"/>
                </a:lnTo>
                <a:lnTo>
                  <a:pt x="508699" y="2633044"/>
                </a:lnTo>
                <a:lnTo>
                  <a:pt x="19195" y="2350429"/>
                </a:lnTo>
                <a:lnTo>
                  <a:pt x="109205" y="2194527"/>
                </a:lnTo>
                <a:lnTo>
                  <a:pt x="256621" y="2279638"/>
                </a:lnTo>
                <a:lnTo>
                  <a:pt x="317161" y="2174781"/>
                </a:lnTo>
                <a:lnTo>
                  <a:pt x="399679" y="2222422"/>
                </a:lnTo>
                <a:lnTo>
                  <a:pt x="0" y="1822743"/>
                </a:lnTo>
                <a:lnTo>
                  <a:pt x="127293" y="1695450"/>
                </a:lnTo>
                <a:lnTo>
                  <a:pt x="247658" y="1815815"/>
                </a:lnTo>
                <a:lnTo>
                  <a:pt x="333274" y="1730200"/>
                </a:lnTo>
                <a:lnTo>
                  <a:pt x="400649" y="1797574"/>
                </a:lnTo>
                <a:lnTo>
                  <a:pt x="118033" y="1308071"/>
                </a:lnTo>
                <a:lnTo>
                  <a:pt x="273935" y="1218061"/>
                </a:lnTo>
                <a:lnTo>
                  <a:pt x="359046" y="1365477"/>
                </a:lnTo>
                <a:lnTo>
                  <a:pt x="463903" y="1304938"/>
                </a:lnTo>
                <a:lnTo>
                  <a:pt x="511546" y="1387457"/>
                </a:lnTo>
                <a:lnTo>
                  <a:pt x="365252" y="841483"/>
                </a:lnTo>
                <a:lnTo>
                  <a:pt x="539138" y="794891"/>
                </a:lnTo>
                <a:lnTo>
                  <a:pt x="583195" y="959313"/>
                </a:lnTo>
                <a:lnTo>
                  <a:pt x="700148" y="927975"/>
                </a:lnTo>
                <a:lnTo>
                  <a:pt x="724809" y="1020011"/>
                </a:lnTo>
                <a:lnTo>
                  <a:pt x="724809" y="454780"/>
                </a:lnTo>
                <a:lnTo>
                  <a:pt x="904829" y="454780"/>
                </a:lnTo>
                <a:lnTo>
                  <a:pt x="904829" y="625002"/>
                </a:lnTo>
                <a:lnTo>
                  <a:pt x="1025908" y="625002"/>
                </a:lnTo>
                <a:lnTo>
                  <a:pt x="1025908" y="720283"/>
                </a:lnTo>
                <a:lnTo>
                  <a:pt x="1172201" y="174313"/>
                </a:lnTo>
                <a:lnTo>
                  <a:pt x="1346087" y="220906"/>
                </a:lnTo>
                <a:lnTo>
                  <a:pt x="1302030" y="385328"/>
                </a:lnTo>
                <a:lnTo>
                  <a:pt x="1418984" y="416666"/>
                </a:lnTo>
                <a:lnTo>
                  <a:pt x="1394324" y="508697"/>
                </a:lnTo>
                <a:lnTo>
                  <a:pt x="1676938" y="19196"/>
                </a:lnTo>
                <a:lnTo>
                  <a:pt x="1832840" y="109206"/>
                </a:lnTo>
                <a:lnTo>
                  <a:pt x="1747729" y="256623"/>
                </a:lnTo>
                <a:lnTo>
                  <a:pt x="1852587" y="317163"/>
                </a:lnTo>
                <a:lnTo>
                  <a:pt x="1804949" y="399674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FB2E312-B78D-61B5-BCF7-6E1279B7FE22}"/>
              </a:ext>
            </a:extLst>
          </p:cNvPr>
          <p:cNvSpPr/>
          <p:nvPr/>
        </p:nvSpPr>
        <p:spPr bwMode="auto">
          <a:xfrm>
            <a:off x="6852619" y="3790950"/>
            <a:ext cx="2581784" cy="2581786"/>
          </a:xfrm>
          <a:custGeom>
            <a:avLst/>
            <a:gdLst>
              <a:gd name="connsiteX0" fmla="*/ 1929507 w 4027367"/>
              <a:gd name="connsiteY0" fmla="*/ 481835 h 4027368"/>
              <a:gd name="connsiteX1" fmla="*/ 1882166 w 4027367"/>
              <a:gd name="connsiteY1" fmla="*/ 563832 h 4027368"/>
              <a:gd name="connsiteX2" fmla="*/ 1937978 w 4027367"/>
              <a:gd name="connsiteY2" fmla="*/ 596055 h 4027368"/>
              <a:gd name="connsiteX3" fmla="*/ 1854883 w 4027367"/>
              <a:gd name="connsiteY3" fmla="*/ 739980 h 4027368"/>
              <a:gd name="connsiteX4" fmla="*/ 1854882 w 4027367"/>
              <a:gd name="connsiteY4" fmla="*/ 739979 h 4027368"/>
              <a:gd name="connsiteX5" fmla="*/ 1854881 w 4027367"/>
              <a:gd name="connsiteY5" fmla="*/ 739981 h 4027368"/>
              <a:gd name="connsiteX6" fmla="*/ 1535903 w 4027367"/>
              <a:gd name="connsiteY6" fmla="*/ 555819 h 4027368"/>
              <a:gd name="connsiteX7" fmla="*/ 1511398 w 4027367"/>
              <a:gd name="connsiteY7" fmla="*/ 647274 h 4027368"/>
              <a:gd name="connsiteX8" fmla="*/ 1573649 w 4027367"/>
              <a:gd name="connsiteY8" fmla="*/ 663954 h 4027368"/>
              <a:gd name="connsiteX9" fmla="*/ 1530635 w 4027367"/>
              <a:gd name="connsiteY9" fmla="*/ 824480 h 4027368"/>
              <a:gd name="connsiteX10" fmla="*/ 1530634 w 4027367"/>
              <a:gd name="connsiteY10" fmla="*/ 824480 h 4027368"/>
              <a:gd name="connsiteX11" fmla="*/ 1530634 w 4027367"/>
              <a:gd name="connsiteY11" fmla="*/ 824482 h 4027368"/>
              <a:gd name="connsiteX12" fmla="*/ 1174860 w 4027367"/>
              <a:gd name="connsiteY12" fmla="*/ 729153 h 4027368"/>
              <a:gd name="connsiteX13" fmla="*/ 1174860 w 4027367"/>
              <a:gd name="connsiteY13" fmla="*/ 823834 h 4027368"/>
              <a:gd name="connsiteX14" fmla="*/ 1239306 w 4027367"/>
              <a:gd name="connsiteY14" fmla="*/ 823834 h 4027368"/>
              <a:gd name="connsiteX15" fmla="*/ 1239306 w 4027367"/>
              <a:gd name="connsiteY15" fmla="*/ 990023 h 4027368"/>
              <a:gd name="connsiteX16" fmla="*/ 1239305 w 4027367"/>
              <a:gd name="connsiteY16" fmla="*/ 990023 h 4027368"/>
              <a:gd name="connsiteX17" fmla="*/ 1239305 w 4027367"/>
              <a:gd name="connsiteY17" fmla="*/ 990025 h 4027368"/>
              <a:gd name="connsiteX18" fmla="*/ 870981 w 4027367"/>
              <a:gd name="connsiteY18" fmla="*/ 990025 h 4027368"/>
              <a:gd name="connsiteX19" fmla="*/ 895487 w 4027367"/>
              <a:gd name="connsiteY19" fmla="*/ 1081481 h 4027368"/>
              <a:gd name="connsiteX20" fmla="*/ 957737 w 4027367"/>
              <a:gd name="connsiteY20" fmla="*/ 1064801 h 4027368"/>
              <a:gd name="connsiteX21" fmla="*/ 1000750 w 4027367"/>
              <a:gd name="connsiteY21" fmla="*/ 1225328 h 4027368"/>
              <a:gd name="connsiteX22" fmla="*/ 1000748 w 4027367"/>
              <a:gd name="connsiteY22" fmla="*/ 1225328 h 4027368"/>
              <a:gd name="connsiteX23" fmla="*/ 1000748 w 4027367"/>
              <a:gd name="connsiteY23" fmla="*/ 1225329 h 4027368"/>
              <a:gd name="connsiteX24" fmla="*/ 644974 w 4027367"/>
              <a:gd name="connsiteY24" fmla="*/ 1320658 h 4027368"/>
              <a:gd name="connsiteX25" fmla="*/ 692316 w 4027367"/>
              <a:gd name="connsiteY25" fmla="*/ 1402656 h 4027368"/>
              <a:gd name="connsiteX26" fmla="*/ 748128 w 4027367"/>
              <a:gd name="connsiteY26" fmla="*/ 1370432 h 4027368"/>
              <a:gd name="connsiteX27" fmla="*/ 831223 w 4027367"/>
              <a:gd name="connsiteY27" fmla="*/ 1514356 h 4027368"/>
              <a:gd name="connsiteX28" fmla="*/ 831221 w 4027367"/>
              <a:gd name="connsiteY28" fmla="*/ 1514357 h 4027368"/>
              <a:gd name="connsiteX29" fmla="*/ 512244 w 4027367"/>
              <a:gd name="connsiteY29" fmla="*/ 1698519 h 4027368"/>
              <a:gd name="connsiteX30" fmla="*/ 579195 w 4027367"/>
              <a:gd name="connsiteY30" fmla="*/ 1765470 h 4027368"/>
              <a:gd name="connsiteX31" fmla="*/ 624765 w 4027367"/>
              <a:gd name="connsiteY31" fmla="*/ 1719901 h 4027368"/>
              <a:gd name="connsiteX32" fmla="*/ 624765 w 4027367"/>
              <a:gd name="connsiteY32" fmla="*/ 1719899 h 4027368"/>
              <a:gd name="connsiteX33" fmla="*/ 742279 w 4027367"/>
              <a:gd name="connsiteY33" fmla="*/ 1837413 h 4027368"/>
              <a:gd name="connsiteX34" fmla="*/ 481833 w 4027367"/>
              <a:gd name="connsiteY34" fmla="*/ 2097859 h 4027368"/>
              <a:gd name="connsiteX35" fmla="*/ 563831 w 4027367"/>
              <a:gd name="connsiteY35" fmla="*/ 2145201 h 4027368"/>
              <a:gd name="connsiteX36" fmla="*/ 596053 w 4027367"/>
              <a:gd name="connsiteY36" fmla="*/ 2089390 h 4027368"/>
              <a:gd name="connsiteX37" fmla="*/ 596054 w 4027367"/>
              <a:gd name="connsiteY37" fmla="*/ 2089391 h 4027368"/>
              <a:gd name="connsiteX38" fmla="*/ 596055 w 4027367"/>
              <a:gd name="connsiteY38" fmla="*/ 2089389 h 4027368"/>
              <a:gd name="connsiteX39" fmla="*/ 739979 w 4027367"/>
              <a:gd name="connsiteY39" fmla="*/ 2172483 h 4027368"/>
              <a:gd name="connsiteX40" fmla="*/ 555816 w 4027367"/>
              <a:gd name="connsiteY40" fmla="*/ 2491463 h 4027368"/>
              <a:gd name="connsiteX41" fmla="*/ 647273 w 4027367"/>
              <a:gd name="connsiteY41" fmla="*/ 2515969 h 4027368"/>
              <a:gd name="connsiteX42" fmla="*/ 663952 w 4027367"/>
              <a:gd name="connsiteY42" fmla="*/ 2453720 h 4027368"/>
              <a:gd name="connsiteX43" fmla="*/ 663953 w 4027367"/>
              <a:gd name="connsiteY43" fmla="*/ 2453720 h 4027368"/>
              <a:gd name="connsiteX44" fmla="*/ 663954 w 4027367"/>
              <a:gd name="connsiteY44" fmla="*/ 2453718 h 4027368"/>
              <a:gd name="connsiteX45" fmla="*/ 824480 w 4027367"/>
              <a:gd name="connsiteY45" fmla="*/ 2496731 h 4027368"/>
              <a:gd name="connsiteX46" fmla="*/ 729150 w 4027367"/>
              <a:gd name="connsiteY46" fmla="*/ 2852507 h 4027368"/>
              <a:gd name="connsiteX47" fmla="*/ 823832 w 4027367"/>
              <a:gd name="connsiteY47" fmla="*/ 2852507 h 4027368"/>
              <a:gd name="connsiteX48" fmla="*/ 823832 w 4027367"/>
              <a:gd name="connsiteY48" fmla="*/ 2788061 h 4027368"/>
              <a:gd name="connsiteX49" fmla="*/ 823834 w 4027367"/>
              <a:gd name="connsiteY49" fmla="*/ 2788062 h 4027368"/>
              <a:gd name="connsiteX50" fmla="*/ 823834 w 4027367"/>
              <a:gd name="connsiteY50" fmla="*/ 2788060 h 4027368"/>
              <a:gd name="connsiteX51" fmla="*/ 990023 w 4027367"/>
              <a:gd name="connsiteY51" fmla="*/ 2788060 h 4027368"/>
              <a:gd name="connsiteX52" fmla="*/ 990023 w 4027367"/>
              <a:gd name="connsiteY52" fmla="*/ 3156387 h 4027368"/>
              <a:gd name="connsiteX53" fmla="*/ 1081480 w 4027367"/>
              <a:gd name="connsiteY53" fmla="*/ 3131881 h 4027368"/>
              <a:gd name="connsiteX54" fmla="*/ 1064800 w 4027367"/>
              <a:gd name="connsiteY54" fmla="*/ 3069630 h 4027368"/>
              <a:gd name="connsiteX55" fmla="*/ 1064801 w 4027367"/>
              <a:gd name="connsiteY55" fmla="*/ 3069630 h 4027368"/>
              <a:gd name="connsiteX56" fmla="*/ 1064801 w 4027367"/>
              <a:gd name="connsiteY56" fmla="*/ 3069628 h 4027368"/>
              <a:gd name="connsiteX57" fmla="*/ 1225327 w 4027367"/>
              <a:gd name="connsiteY57" fmla="*/ 3026616 h 4027368"/>
              <a:gd name="connsiteX58" fmla="*/ 1320658 w 4027367"/>
              <a:gd name="connsiteY58" fmla="*/ 3382393 h 4027368"/>
              <a:gd name="connsiteX59" fmla="*/ 1402654 w 4027367"/>
              <a:gd name="connsiteY59" fmla="*/ 3335052 h 4027368"/>
              <a:gd name="connsiteX60" fmla="*/ 1370430 w 4027367"/>
              <a:gd name="connsiteY60" fmla="*/ 3279239 h 4027368"/>
              <a:gd name="connsiteX61" fmla="*/ 1370432 w 4027367"/>
              <a:gd name="connsiteY61" fmla="*/ 3279238 h 4027368"/>
              <a:gd name="connsiteX62" fmla="*/ 1514356 w 4027367"/>
              <a:gd name="connsiteY62" fmla="*/ 3196143 h 4027368"/>
              <a:gd name="connsiteX63" fmla="*/ 1698519 w 4027367"/>
              <a:gd name="connsiteY63" fmla="*/ 3515123 h 4027368"/>
              <a:gd name="connsiteX64" fmla="*/ 1765470 w 4027367"/>
              <a:gd name="connsiteY64" fmla="*/ 3448173 h 4027368"/>
              <a:gd name="connsiteX65" fmla="*/ 1719898 w 4027367"/>
              <a:gd name="connsiteY65" fmla="*/ 3402602 h 4027368"/>
              <a:gd name="connsiteX66" fmla="*/ 1837411 w 4027367"/>
              <a:gd name="connsiteY66" fmla="*/ 3285089 h 4027368"/>
              <a:gd name="connsiteX67" fmla="*/ 1837413 w 4027367"/>
              <a:gd name="connsiteY67" fmla="*/ 3285087 h 4027368"/>
              <a:gd name="connsiteX68" fmla="*/ 2097860 w 4027367"/>
              <a:gd name="connsiteY68" fmla="*/ 3545534 h 4027368"/>
              <a:gd name="connsiteX69" fmla="*/ 2145202 w 4027367"/>
              <a:gd name="connsiteY69" fmla="*/ 3463537 h 4027368"/>
              <a:gd name="connsiteX70" fmla="*/ 2089387 w 4027367"/>
              <a:gd name="connsiteY70" fmla="*/ 3431312 h 4027368"/>
              <a:gd name="connsiteX71" fmla="*/ 2172481 w 4027367"/>
              <a:gd name="connsiteY71" fmla="*/ 3287388 h 4027368"/>
              <a:gd name="connsiteX72" fmla="*/ 2172482 w 4027367"/>
              <a:gd name="connsiteY72" fmla="*/ 3287389 h 4027368"/>
              <a:gd name="connsiteX73" fmla="*/ 2172483 w 4027367"/>
              <a:gd name="connsiteY73" fmla="*/ 3287387 h 4027368"/>
              <a:gd name="connsiteX74" fmla="*/ 2491464 w 4027367"/>
              <a:gd name="connsiteY74" fmla="*/ 3471551 h 4027368"/>
              <a:gd name="connsiteX75" fmla="*/ 2515970 w 4027367"/>
              <a:gd name="connsiteY75" fmla="*/ 3380095 h 4027368"/>
              <a:gd name="connsiteX76" fmla="*/ 2453716 w 4027367"/>
              <a:gd name="connsiteY76" fmla="*/ 3363414 h 4027368"/>
              <a:gd name="connsiteX77" fmla="*/ 2496730 w 4027367"/>
              <a:gd name="connsiteY77" fmla="*/ 3202888 h 4027368"/>
              <a:gd name="connsiteX78" fmla="*/ 2496731 w 4027367"/>
              <a:gd name="connsiteY78" fmla="*/ 3202888 h 4027368"/>
              <a:gd name="connsiteX79" fmla="*/ 2496731 w 4027367"/>
              <a:gd name="connsiteY79" fmla="*/ 3202886 h 4027368"/>
              <a:gd name="connsiteX80" fmla="*/ 2852507 w 4027367"/>
              <a:gd name="connsiteY80" fmla="*/ 3298216 h 4027368"/>
              <a:gd name="connsiteX81" fmla="*/ 2852507 w 4027367"/>
              <a:gd name="connsiteY81" fmla="*/ 3203533 h 4027368"/>
              <a:gd name="connsiteX82" fmla="*/ 2788059 w 4027367"/>
              <a:gd name="connsiteY82" fmla="*/ 3203533 h 4027368"/>
              <a:gd name="connsiteX83" fmla="*/ 2788059 w 4027367"/>
              <a:gd name="connsiteY83" fmla="*/ 3037345 h 4027368"/>
              <a:gd name="connsiteX84" fmla="*/ 2788060 w 4027367"/>
              <a:gd name="connsiteY84" fmla="*/ 3037345 h 4027368"/>
              <a:gd name="connsiteX85" fmla="*/ 2788060 w 4027367"/>
              <a:gd name="connsiteY85" fmla="*/ 3037344 h 4027368"/>
              <a:gd name="connsiteX86" fmla="*/ 3156386 w 4027367"/>
              <a:gd name="connsiteY86" fmla="*/ 3037344 h 4027368"/>
              <a:gd name="connsiteX87" fmla="*/ 3131881 w 4027367"/>
              <a:gd name="connsiteY87" fmla="*/ 2945887 h 4027368"/>
              <a:gd name="connsiteX88" fmla="*/ 3069628 w 4027367"/>
              <a:gd name="connsiteY88" fmla="*/ 2962567 h 4027368"/>
              <a:gd name="connsiteX89" fmla="*/ 3026615 w 4027367"/>
              <a:gd name="connsiteY89" fmla="*/ 2802041 h 4027368"/>
              <a:gd name="connsiteX90" fmla="*/ 3026617 w 4027367"/>
              <a:gd name="connsiteY90" fmla="*/ 2802040 h 4027368"/>
              <a:gd name="connsiteX91" fmla="*/ 3026616 w 4027367"/>
              <a:gd name="connsiteY91" fmla="*/ 2802040 h 4027368"/>
              <a:gd name="connsiteX92" fmla="*/ 3382393 w 4027367"/>
              <a:gd name="connsiteY92" fmla="*/ 2706710 h 4027368"/>
              <a:gd name="connsiteX93" fmla="*/ 3335051 w 4027367"/>
              <a:gd name="connsiteY93" fmla="*/ 2624711 h 4027368"/>
              <a:gd name="connsiteX94" fmla="*/ 3279236 w 4027367"/>
              <a:gd name="connsiteY94" fmla="*/ 2656936 h 4027368"/>
              <a:gd name="connsiteX95" fmla="*/ 3196142 w 4027367"/>
              <a:gd name="connsiteY95" fmla="*/ 2513011 h 4027368"/>
              <a:gd name="connsiteX96" fmla="*/ 3196143 w 4027367"/>
              <a:gd name="connsiteY96" fmla="*/ 2513011 h 4027368"/>
              <a:gd name="connsiteX97" fmla="*/ 3196144 w 4027367"/>
              <a:gd name="connsiteY97" fmla="*/ 2513010 h 4027368"/>
              <a:gd name="connsiteX98" fmla="*/ 3515123 w 4027367"/>
              <a:gd name="connsiteY98" fmla="*/ 2328848 h 4027368"/>
              <a:gd name="connsiteX99" fmla="*/ 3448172 w 4027367"/>
              <a:gd name="connsiteY99" fmla="*/ 2261897 h 4027368"/>
              <a:gd name="connsiteX100" fmla="*/ 3402601 w 4027367"/>
              <a:gd name="connsiteY100" fmla="*/ 2307467 h 4027368"/>
              <a:gd name="connsiteX101" fmla="*/ 3402599 w 4027367"/>
              <a:gd name="connsiteY101" fmla="*/ 2307468 h 4027368"/>
              <a:gd name="connsiteX102" fmla="*/ 3285086 w 4027367"/>
              <a:gd name="connsiteY102" fmla="*/ 2189955 h 4027368"/>
              <a:gd name="connsiteX103" fmla="*/ 3545533 w 4027367"/>
              <a:gd name="connsiteY103" fmla="*/ 1929508 h 4027368"/>
              <a:gd name="connsiteX104" fmla="*/ 3463534 w 4027367"/>
              <a:gd name="connsiteY104" fmla="*/ 1882166 h 4027368"/>
              <a:gd name="connsiteX105" fmla="*/ 3431311 w 4027367"/>
              <a:gd name="connsiteY105" fmla="*/ 1937979 h 4027368"/>
              <a:gd name="connsiteX106" fmla="*/ 3431310 w 4027367"/>
              <a:gd name="connsiteY106" fmla="*/ 1937978 h 4027368"/>
              <a:gd name="connsiteX107" fmla="*/ 3431309 w 4027367"/>
              <a:gd name="connsiteY107" fmla="*/ 1937980 h 4027368"/>
              <a:gd name="connsiteX108" fmla="*/ 3287386 w 4027367"/>
              <a:gd name="connsiteY108" fmla="*/ 1854885 h 4027368"/>
              <a:gd name="connsiteX109" fmla="*/ 3471549 w 4027367"/>
              <a:gd name="connsiteY109" fmla="*/ 1535904 h 4027368"/>
              <a:gd name="connsiteX110" fmla="*/ 3380092 w 4027367"/>
              <a:gd name="connsiteY110" fmla="*/ 1511399 h 4027368"/>
              <a:gd name="connsiteX111" fmla="*/ 3363413 w 4027367"/>
              <a:gd name="connsiteY111" fmla="*/ 1573648 h 4027368"/>
              <a:gd name="connsiteX112" fmla="*/ 3363412 w 4027367"/>
              <a:gd name="connsiteY112" fmla="*/ 1573649 h 4027368"/>
              <a:gd name="connsiteX113" fmla="*/ 3363411 w 4027367"/>
              <a:gd name="connsiteY113" fmla="*/ 1573650 h 4027368"/>
              <a:gd name="connsiteX114" fmla="*/ 3202885 w 4027367"/>
              <a:gd name="connsiteY114" fmla="*/ 1530637 h 4027368"/>
              <a:gd name="connsiteX115" fmla="*/ 3298215 w 4027367"/>
              <a:gd name="connsiteY115" fmla="*/ 1174861 h 4027368"/>
              <a:gd name="connsiteX116" fmla="*/ 3203533 w 4027367"/>
              <a:gd name="connsiteY116" fmla="*/ 1174861 h 4027368"/>
              <a:gd name="connsiteX117" fmla="*/ 3203533 w 4027367"/>
              <a:gd name="connsiteY117" fmla="*/ 1239307 h 4027368"/>
              <a:gd name="connsiteX118" fmla="*/ 3203531 w 4027367"/>
              <a:gd name="connsiteY118" fmla="*/ 1239307 h 4027368"/>
              <a:gd name="connsiteX119" fmla="*/ 3203531 w 4027367"/>
              <a:gd name="connsiteY119" fmla="*/ 1239308 h 4027368"/>
              <a:gd name="connsiteX120" fmla="*/ 3037342 w 4027367"/>
              <a:gd name="connsiteY120" fmla="*/ 1239308 h 4027368"/>
              <a:gd name="connsiteX121" fmla="*/ 3037342 w 4027367"/>
              <a:gd name="connsiteY121" fmla="*/ 870982 h 4027368"/>
              <a:gd name="connsiteX122" fmla="*/ 2945885 w 4027367"/>
              <a:gd name="connsiteY122" fmla="*/ 895488 h 4027368"/>
              <a:gd name="connsiteX123" fmla="*/ 2962565 w 4027367"/>
              <a:gd name="connsiteY123" fmla="*/ 957738 h 4027368"/>
              <a:gd name="connsiteX124" fmla="*/ 2962564 w 4027367"/>
              <a:gd name="connsiteY124" fmla="*/ 957738 h 4027368"/>
              <a:gd name="connsiteX125" fmla="*/ 2962564 w 4027367"/>
              <a:gd name="connsiteY125" fmla="*/ 957739 h 4027368"/>
              <a:gd name="connsiteX126" fmla="*/ 2802038 w 4027367"/>
              <a:gd name="connsiteY126" fmla="*/ 1000751 h 4027368"/>
              <a:gd name="connsiteX127" fmla="*/ 2706708 w 4027367"/>
              <a:gd name="connsiteY127" fmla="*/ 644976 h 4027368"/>
              <a:gd name="connsiteX128" fmla="*/ 2624711 w 4027367"/>
              <a:gd name="connsiteY128" fmla="*/ 692317 h 4027368"/>
              <a:gd name="connsiteX129" fmla="*/ 2656934 w 4027367"/>
              <a:gd name="connsiteY129" fmla="*/ 748129 h 4027368"/>
              <a:gd name="connsiteX130" fmla="*/ 2656932 w 4027367"/>
              <a:gd name="connsiteY130" fmla="*/ 748129 h 4027368"/>
              <a:gd name="connsiteX131" fmla="*/ 2656932 w 4027367"/>
              <a:gd name="connsiteY131" fmla="*/ 748130 h 4027368"/>
              <a:gd name="connsiteX132" fmla="*/ 2513009 w 4027367"/>
              <a:gd name="connsiteY132" fmla="*/ 831225 h 4027368"/>
              <a:gd name="connsiteX133" fmla="*/ 2328846 w 4027367"/>
              <a:gd name="connsiteY133" fmla="*/ 512246 h 4027368"/>
              <a:gd name="connsiteX134" fmla="*/ 2261896 w 4027367"/>
              <a:gd name="connsiteY134" fmla="*/ 579196 h 4027368"/>
              <a:gd name="connsiteX135" fmla="*/ 2307466 w 4027367"/>
              <a:gd name="connsiteY135" fmla="*/ 624766 h 4027368"/>
              <a:gd name="connsiteX136" fmla="*/ 2189953 w 4027367"/>
              <a:gd name="connsiteY136" fmla="*/ 742280 h 4027368"/>
              <a:gd name="connsiteX137" fmla="*/ 2189952 w 4027367"/>
              <a:gd name="connsiteY137" fmla="*/ 742281 h 4027368"/>
              <a:gd name="connsiteX138" fmla="*/ 1822744 w 4027367"/>
              <a:gd name="connsiteY138" fmla="*/ 0 h 4027368"/>
              <a:gd name="connsiteX139" fmla="*/ 2320454 w 4027367"/>
              <a:gd name="connsiteY139" fmla="*/ 497710 h 4027368"/>
              <a:gd name="connsiteX140" fmla="*/ 2180631 w 4027367"/>
              <a:gd name="connsiteY140" fmla="*/ 255530 h 4027368"/>
              <a:gd name="connsiteX141" fmla="*/ 2180633 w 4027367"/>
              <a:gd name="connsiteY141" fmla="*/ 255529 h 4027368"/>
              <a:gd name="connsiteX142" fmla="*/ 2180632 w 4027367"/>
              <a:gd name="connsiteY142" fmla="*/ 255527 h 4027368"/>
              <a:gd name="connsiteX143" fmla="*/ 2254412 w 4027367"/>
              <a:gd name="connsiteY143" fmla="*/ 212931 h 4027368"/>
              <a:gd name="connsiteX144" fmla="*/ 2194527 w 4027367"/>
              <a:gd name="connsiteY144" fmla="*/ 109207 h 4027368"/>
              <a:gd name="connsiteX145" fmla="*/ 2194529 w 4027367"/>
              <a:gd name="connsiteY145" fmla="*/ 109206 h 4027368"/>
              <a:gd name="connsiteX146" fmla="*/ 2194528 w 4027367"/>
              <a:gd name="connsiteY146" fmla="*/ 109205 h 4027368"/>
              <a:gd name="connsiteX147" fmla="*/ 2350430 w 4027367"/>
              <a:gd name="connsiteY147" fmla="*/ 19195 h 4027368"/>
              <a:gd name="connsiteX148" fmla="*/ 2702363 w 4027367"/>
              <a:gd name="connsiteY148" fmla="*/ 628760 h 4027368"/>
              <a:gd name="connsiteX149" fmla="*/ 2629986 w 4027367"/>
              <a:gd name="connsiteY149" fmla="*/ 358647 h 4027368"/>
              <a:gd name="connsiteX150" fmla="*/ 2629988 w 4027367"/>
              <a:gd name="connsiteY150" fmla="*/ 358647 h 4027368"/>
              <a:gd name="connsiteX151" fmla="*/ 2629987 w 4027367"/>
              <a:gd name="connsiteY151" fmla="*/ 358646 h 4027368"/>
              <a:gd name="connsiteX152" fmla="*/ 2712279 w 4027367"/>
              <a:gd name="connsiteY152" fmla="*/ 336596 h 4027368"/>
              <a:gd name="connsiteX153" fmla="*/ 2681280 w 4027367"/>
              <a:gd name="connsiteY153" fmla="*/ 220906 h 4027368"/>
              <a:gd name="connsiteX154" fmla="*/ 2681281 w 4027367"/>
              <a:gd name="connsiteY154" fmla="*/ 220906 h 4027368"/>
              <a:gd name="connsiteX155" fmla="*/ 2681280 w 4027367"/>
              <a:gd name="connsiteY155" fmla="*/ 220904 h 4027368"/>
              <a:gd name="connsiteX156" fmla="*/ 2855166 w 4027367"/>
              <a:gd name="connsiteY156" fmla="*/ 174311 h 4027368"/>
              <a:gd name="connsiteX157" fmla="*/ 3037342 w 4027367"/>
              <a:gd name="connsiteY157" fmla="*/ 854197 h 4027368"/>
              <a:gd name="connsiteX158" fmla="*/ 3037342 w 4027367"/>
              <a:gd name="connsiteY158" fmla="*/ 574552 h 4027368"/>
              <a:gd name="connsiteX159" fmla="*/ 3037344 w 4027367"/>
              <a:gd name="connsiteY159" fmla="*/ 574553 h 4027368"/>
              <a:gd name="connsiteX160" fmla="*/ 3037343 w 4027367"/>
              <a:gd name="connsiteY160" fmla="*/ 574551 h 4027368"/>
              <a:gd name="connsiteX161" fmla="*/ 3122537 w 4027367"/>
              <a:gd name="connsiteY161" fmla="*/ 574551 h 4027368"/>
              <a:gd name="connsiteX162" fmla="*/ 3122537 w 4027367"/>
              <a:gd name="connsiteY162" fmla="*/ 454781 h 4027368"/>
              <a:gd name="connsiteX163" fmla="*/ 3122538 w 4027367"/>
              <a:gd name="connsiteY163" fmla="*/ 454780 h 4027368"/>
              <a:gd name="connsiteX164" fmla="*/ 3122538 w 4027367"/>
              <a:gd name="connsiteY164" fmla="*/ 454778 h 4027368"/>
              <a:gd name="connsiteX165" fmla="*/ 3302558 w 4027367"/>
              <a:gd name="connsiteY165" fmla="*/ 454779 h 4027368"/>
              <a:gd name="connsiteX166" fmla="*/ 3302558 w 4027367"/>
              <a:gd name="connsiteY166" fmla="*/ 1158652 h 4027368"/>
              <a:gd name="connsiteX167" fmla="*/ 3374937 w 4027367"/>
              <a:gd name="connsiteY167" fmla="*/ 888532 h 4027368"/>
              <a:gd name="connsiteX168" fmla="*/ 3374937 w 4027367"/>
              <a:gd name="connsiteY168" fmla="*/ 888533 h 4027368"/>
              <a:gd name="connsiteX169" fmla="*/ 3374937 w 4027367"/>
              <a:gd name="connsiteY169" fmla="*/ 888531 h 4027368"/>
              <a:gd name="connsiteX170" fmla="*/ 3457230 w 4027367"/>
              <a:gd name="connsiteY170" fmla="*/ 910581 h 4027368"/>
              <a:gd name="connsiteX171" fmla="*/ 3488229 w 4027367"/>
              <a:gd name="connsiteY171" fmla="*/ 794892 h 4027368"/>
              <a:gd name="connsiteX172" fmla="*/ 3488229 w 4027367"/>
              <a:gd name="connsiteY172" fmla="*/ 794889 h 4027368"/>
              <a:gd name="connsiteX173" fmla="*/ 3662115 w 4027367"/>
              <a:gd name="connsiteY173" fmla="*/ 841482 h 4027368"/>
              <a:gd name="connsiteX174" fmla="*/ 3479940 w 4027367"/>
              <a:gd name="connsiteY174" fmla="*/ 1521371 h 4027368"/>
              <a:gd name="connsiteX175" fmla="*/ 3619763 w 4027367"/>
              <a:gd name="connsiteY175" fmla="*/ 1279190 h 4027368"/>
              <a:gd name="connsiteX176" fmla="*/ 3619764 w 4027367"/>
              <a:gd name="connsiteY176" fmla="*/ 1279190 h 4027368"/>
              <a:gd name="connsiteX177" fmla="*/ 3619765 w 4027367"/>
              <a:gd name="connsiteY177" fmla="*/ 1279188 h 4027368"/>
              <a:gd name="connsiteX178" fmla="*/ 3693546 w 4027367"/>
              <a:gd name="connsiteY178" fmla="*/ 1321786 h 4027368"/>
              <a:gd name="connsiteX179" fmla="*/ 3753432 w 4027367"/>
              <a:gd name="connsiteY179" fmla="*/ 1218059 h 4027368"/>
              <a:gd name="connsiteX180" fmla="*/ 3909334 w 4027367"/>
              <a:gd name="connsiteY180" fmla="*/ 1308069 h 4027368"/>
              <a:gd name="connsiteX181" fmla="*/ 3909333 w 4027367"/>
              <a:gd name="connsiteY181" fmla="*/ 1308071 h 4027368"/>
              <a:gd name="connsiteX182" fmla="*/ 3557395 w 4027367"/>
              <a:gd name="connsiteY182" fmla="*/ 1917646 h 4027368"/>
              <a:gd name="connsiteX183" fmla="*/ 3755139 w 4027367"/>
              <a:gd name="connsiteY183" fmla="*/ 1719902 h 4027368"/>
              <a:gd name="connsiteX184" fmla="*/ 3755141 w 4027367"/>
              <a:gd name="connsiteY184" fmla="*/ 1719900 h 4027368"/>
              <a:gd name="connsiteX185" fmla="*/ 3815382 w 4027367"/>
              <a:gd name="connsiteY185" fmla="*/ 1780141 h 4027368"/>
              <a:gd name="connsiteX186" fmla="*/ 3900074 w 4027367"/>
              <a:gd name="connsiteY186" fmla="*/ 1695449 h 4027368"/>
              <a:gd name="connsiteX187" fmla="*/ 4027367 w 4027367"/>
              <a:gd name="connsiteY187" fmla="*/ 1822743 h 4027368"/>
              <a:gd name="connsiteX188" fmla="*/ 4027366 w 4027367"/>
              <a:gd name="connsiteY188" fmla="*/ 1822744 h 4027368"/>
              <a:gd name="connsiteX189" fmla="*/ 4027366 w 4027367"/>
              <a:gd name="connsiteY189" fmla="*/ 1822745 h 4027368"/>
              <a:gd name="connsiteX190" fmla="*/ 3529653 w 4027367"/>
              <a:gd name="connsiteY190" fmla="*/ 2320459 h 4027368"/>
              <a:gd name="connsiteX191" fmla="*/ 3771839 w 4027367"/>
              <a:gd name="connsiteY191" fmla="*/ 2180633 h 4027368"/>
              <a:gd name="connsiteX192" fmla="*/ 3814436 w 4027367"/>
              <a:gd name="connsiteY192" fmla="*/ 2254414 h 4027368"/>
              <a:gd name="connsiteX193" fmla="*/ 3918162 w 4027367"/>
              <a:gd name="connsiteY193" fmla="*/ 2194527 h 4027368"/>
              <a:gd name="connsiteX194" fmla="*/ 4008172 w 4027367"/>
              <a:gd name="connsiteY194" fmla="*/ 2350428 h 4027368"/>
              <a:gd name="connsiteX195" fmla="*/ 4008170 w 4027367"/>
              <a:gd name="connsiteY195" fmla="*/ 2350429 h 4027368"/>
              <a:gd name="connsiteX196" fmla="*/ 4008171 w 4027367"/>
              <a:gd name="connsiteY196" fmla="*/ 2350430 h 4027368"/>
              <a:gd name="connsiteX197" fmla="*/ 3398599 w 4027367"/>
              <a:gd name="connsiteY197" fmla="*/ 2702367 h 4027368"/>
              <a:gd name="connsiteX198" fmla="*/ 3668721 w 4027367"/>
              <a:gd name="connsiteY198" fmla="*/ 2629988 h 4027368"/>
              <a:gd name="connsiteX199" fmla="*/ 3690771 w 4027367"/>
              <a:gd name="connsiteY199" fmla="*/ 2712279 h 4027368"/>
              <a:gd name="connsiteX200" fmla="*/ 3806463 w 4027367"/>
              <a:gd name="connsiteY200" fmla="*/ 2681279 h 4027368"/>
              <a:gd name="connsiteX201" fmla="*/ 3853055 w 4027367"/>
              <a:gd name="connsiteY201" fmla="*/ 2855165 h 4027368"/>
              <a:gd name="connsiteX202" fmla="*/ 3853054 w 4027367"/>
              <a:gd name="connsiteY202" fmla="*/ 2855165 h 4027368"/>
              <a:gd name="connsiteX203" fmla="*/ 3853055 w 4027367"/>
              <a:gd name="connsiteY203" fmla="*/ 2855167 h 4027368"/>
              <a:gd name="connsiteX204" fmla="*/ 3173162 w 4027367"/>
              <a:gd name="connsiteY204" fmla="*/ 3037344 h 4027368"/>
              <a:gd name="connsiteX205" fmla="*/ 3452816 w 4027367"/>
              <a:gd name="connsiteY205" fmla="*/ 3037344 h 4027368"/>
              <a:gd name="connsiteX206" fmla="*/ 3452816 w 4027367"/>
              <a:gd name="connsiteY206" fmla="*/ 3122537 h 4027368"/>
              <a:gd name="connsiteX207" fmla="*/ 3572588 w 4027367"/>
              <a:gd name="connsiteY207" fmla="*/ 3122537 h 4027368"/>
              <a:gd name="connsiteX208" fmla="*/ 3572588 w 4027367"/>
              <a:gd name="connsiteY208" fmla="*/ 3302557 h 4027368"/>
              <a:gd name="connsiteX209" fmla="*/ 3572587 w 4027367"/>
              <a:gd name="connsiteY209" fmla="*/ 3302557 h 4027368"/>
              <a:gd name="connsiteX210" fmla="*/ 3572587 w 4027367"/>
              <a:gd name="connsiteY210" fmla="*/ 3302559 h 4027368"/>
              <a:gd name="connsiteX211" fmla="*/ 2868715 w 4027367"/>
              <a:gd name="connsiteY211" fmla="*/ 3302559 h 4027368"/>
              <a:gd name="connsiteX212" fmla="*/ 3138837 w 4027367"/>
              <a:gd name="connsiteY212" fmla="*/ 3374938 h 4027368"/>
              <a:gd name="connsiteX213" fmla="*/ 3116787 w 4027367"/>
              <a:gd name="connsiteY213" fmla="*/ 3457229 h 4027368"/>
              <a:gd name="connsiteX214" fmla="*/ 3232477 w 4027367"/>
              <a:gd name="connsiteY214" fmla="*/ 3488228 h 4027368"/>
              <a:gd name="connsiteX215" fmla="*/ 3185884 w 4027367"/>
              <a:gd name="connsiteY215" fmla="*/ 3662114 h 4027368"/>
              <a:gd name="connsiteX216" fmla="*/ 3185884 w 4027367"/>
              <a:gd name="connsiteY216" fmla="*/ 3662116 h 4027368"/>
              <a:gd name="connsiteX217" fmla="*/ 2505996 w 4027367"/>
              <a:gd name="connsiteY217" fmla="*/ 3479941 h 4027368"/>
              <a:gd name="connsiteX218" fmla="*/ 2748178 w 4027367"/>
              <a:gd name="connsiteY218" fmla="*/ 3619765 h 4027368"/>
              <a:gd name="connsiteX219" fmla="*/ 2705582 w 4027367"/>
              <a:gd name="connsiteY219" fmla="*/ 3693545 h 4027368"/>
              <a:gd name="connsiteX220" fmla="*/ 2809308 w 4027367"/>
              <a:gd name="connsiteY220" fmla="*/ 3753431 h 4027368"/>
              <a:gd name="connsiteX221" fmla="*/ 2809306 w 4027367"/>
              <a:gd name="connsiteY221" fmla="*/ 3753433 h 4027368"/>
              <a:gd name="connsiteX222" fmla="*/ 2809307 w 4027367"/>
              <a:gd name="connsiteY222" fmla="*/ 3753433 h 4027368"/>
              <a:gd name="connsiteX223" fmla="*/ 2719297 w 4027367"/>
              <a:gd name="connsiteY223" fmla="*/ 3909335 h 4027368"/>
              <a:gd name="connsiteX224" fmla="*/ 2109725 w 4027367"/>
              <a:gd name="connsiteY224" fmla="*/ 3557398 h 4027368"/>
              <a:gd name="connsiteX225" fmla="*/ 2307466 w 4027367"/>
              <a:gd name="connsiteY225" fmla="*/ 3755140 h 4027368"/>
              <a:gd name="connsiteX226" fmla="*/ 2247226 w 4027367"/>
              <a:gd name="connsiteY226" fmla="*/ 3815381 h 4027368"/>
              <a:gd name="connsiteX227" fmla="*/ 2331917 w 4027367"/>
              <a:gd name="connsiteY227" fmla="*/ 3900072 h 4027368"/>
              <a:gd name="connsiteX228" fmla="*/ 2331916 w 4027367"/>
              <a:gd name="connsiteY228" fmla="*/ 3900074 h 4027368"/>
              <a:gd name="connsiteX229" fmla="*/ 2331917 w 4027367"/>
              <a:gd name="connsiteY229" fmla="*/ 3900075 h 4027368"/>
              <a:gd name="connsiteX230" fmla="*/ 2204623 w 4027367"/>
              <a:gd name="connsiteY230" fmla="*/ 4027368 h 4027368"/>
              <a:gd name="connsiteX231" fmla="*/ 1706906 w 4027367"/>
              <a:gd name="connsiteY231" fmla="*/ 3529650 h 4027368"/>
              <a:gd name="connsiteX232" fmla="*/ 1846734 w 4027367"/>
              <a:gd name="connsiteY232" fmla="*/ 3771839 h 4027368"/>
              <a:gd name="connsiteX233" fmla="*/ 1846732 w 4027367"/>
              <a:gd name="connsiteY233" fmla="*/ 3771840 h 4027368"/>
              <a:gd name="connsiteX234" fmla="*/ 1846732 w 4027367"/>
              <a:gd name="connsiteY234" fmla="*/ 3771840 h 4027368"/>
              <a:gd name="connsiteX235" fmla="*/ 1772955 w 4027367"/>
              <a:gd name="connsiteY235" fmla="*/ 3814435 h 4027368"/>
              <a:gd name="connsiteX236" fmla="*/ 1832840 w 4027367"/>
              <a:gd name="connsiteY236" fmla="*/ 3918160 h 4027368"/>
              <a:gd name="connsiteX237" fmla="*/ 1832839 w 4027367"/>
              <a:gd name="connsiteY237" fmla="*/ 3918161 h 4027368"/>
              <a:gd name="connsiteX238" fmla="*/ 1832839 w 4027367"/>
              <a:gd name="connsiteY238" fmla="*/ 3918163 h 4027368"/>
              <a:gd name="connsiteX239" fmla="*/ 1676938 w 4027367"/>
              <a:gd name="connsiteY239" fmla="*/ 4008173 h 4027368"/>
              <a:gd name="connsiteX240" fmla="*/ 1325000 w 4027367"/>
              <a:gd name="connsiteY240" fmla="*/ 3398599 h 4027368"/>
              <a:gd name="connsiteX241" fmla="*/ 1397379 w 4027367"/>
              <a:gd name="connsiteY241" fmla="*/ 3668720 h 4027368"/>
              <a:gd name="connsiteX242" fmla="*/ 1397377 w 4027367"/>
              <a:gd name="connsiteY242" fmla="*/ 3668721 h 4027368"/>
              <a:gd name="connsiteX243" fmla="*/ 1397377 w 4027367"/>
              <a:gd name="connsiteY243" fmla="*/ 3668723 h 4027368"/>
              <a:gd name="connsiteX244" fmla="*/ 1315089 w 4027367"/>
              <a:gd name="connsiteY244" fmla="*/ 3690772 h 4027368"/>
              <a:gd name="connsiteX245" fmla="*/ 1346087 w 4027367"/>
              <a:gd name="connsiteY245" fmla="*/ 3806461 h 4027368"/>
              <a:gd name="connsiteX246" fmla="*/ 1346086 w 4027367"/>
              <a:gd name="connsiteY246" fmla="*/ 3806462 h 4027368"/>
              <a:gd name="connsiteX247" fmla="*/ 1346087 w 4027367"/>
              <a:gd name="connsiteY247" fmla="*/ 3806464 h 4027368"/>
              <a:gd name="connsiteX248" fmla="*/ 1172201 w 4027367"/>
              <a:gd name="connsiteY248" fmla="*/ 3853056 h 4027368"/>
              <a:gd name="connsiteX249" fmla="*/ 990023 w 4027367"/>
              <a:gd name="connsiteY249" fmla="*/ 3173160 h 4027368"/>
              <a:gd name="connsiteX250" fmla="*/ 990023 w 4027367"/>
              <a:gd name="connsiteY250" fmla="*/ 3452815 h 4027368"/>
              <a:gd name="connsiteX251" fmla="*/ 990022 w 4027367"/>
              <a:gd name="connsiteY251" fmla="*/ 3452815 h 4027368"/>
              <a:gd name="connsiteX252" fmla="*/ 990021 w 4027367"/>
              <a:gd name="connsiteY252" fmla="*/ 3452817 h 4027368"/>
              <a:gd name="connsiteX253" fmla="*/ 904830 w 4027367"/>
              <a:gd name="connsiteY253" fmla="*/ 3452817 h 4027368"/>
              <a:gd name="connsiteX254" fmla="*/ 904830 w 4027367"/>
              <a:gd name="connsiteY254" fmla="*/ 3572587 h 4027368"/>
              <a:gd name="connsiteX255" fmla="*/ 904829 w 4027367"/>
              <a:gd name="connsiteY255" fmla="*/ 3572587 h 4027368"/>
              <a:gd name="connsiteX256" fmla="*/ 904829 w 4027367"/>
              <a:gd name="connsiteY256" fmla="*/ 3572589 h 4027368"/>
              <a:gd name="connsiteX257" fmla="*/ 724809 w 4027367"/>
              <a:gd name="connsiteY257" fmla="*/ 3572589 h 4027368"/>
              <a:gd name="connsiteX258" fmla="*/ 724809 w 4027367"/>
              <a:gd name="connsiteY258" fmla="*/ 2868707 h 4027368"/>
              <a:gd name="connsiteX259" fmla="*/ 652428 w 4027367"/>
              <a:gd name="connsiteY259" fmla="*/ 3138835 h 4027368"/>
              <a:gd name="connsiteX260" fmla="*/ 652427 w 4027367"/>
              <a:gd name="connsiteY260" fmla="*/ 3138836 h 4027368"/>
              <a:gd name="connsiteX261" fmla="*/ 652427 w 4027367"/>
              <a:gd name="connsiteY261" fmla="*/ 3138838 h 4027368"/>
              <a:gd name="connsiteX262" fmla="*/ 570138 w 4027367"/>
              <a:gd name="connsiteY262" fmla="*/ 3116788 h 4027368"/>
              <a:gd name="connsiteX263" fmla="*/ 539139 w 4027367"/>
              <a:gd name="connsiteY263" fmla="*/ 3232476 h 4027368"/>
              <a:gd name="connsiteX264" fmla="*/ 539138 w 4027367"/>
              <a:gd name="connsiteY264" fmla="*/ 3232478 h 4027368"/>
              <a:gd name="connsiteX265" fmla="*/ 365252 w 4027367"/>
              <a:gd name="connsiteY265" fmla="*/ 3185885 h 4027368"/>
              <a:gd name="connsiteX266" fmla="*/ 547431 w 4027367"/>
              <a:gd name="connsiteY266" fmla="*/ 2505987 h 4027368"/>
              <a:gd name="connsiteX267" fmla="*/ 407601 w 4027367"/>
              <a:gd name="connsiteY267" fmla="*/ 2748179 h 4027368"/>
              <a:gd name="connsiteX268" fmla="*/ 407600 w 4027367"/>
              <a:gd name="connsiteY268" fmla="*/ 2748178 h 4027368"/>
              <a:gd name="connsiteX269" fmla="*/ 407600 w 4027367"/>
              <a:gd name="connsiteY269" fmla="*/ 2748180 h 4027368"/>
              <a:gd name="connsiteX270" fmla="*/ 333821 w 4027367"/>
              <a:gd name="connsiteY270" fmla="*/ 2705583 h 4027368"/>
              <a:gd name="connsiteX271" fmla="*/ 273935 w 4027367"/>
              <a:gd name="connsiteY271" fmla="*/ 2809308 h 4027368"/>
              <a:gd name="connsiteX272" fmla="*/ 118033 w 4027367"/>
              <a:gd name="connsiteY272" fmla="*/ 2719298 h 4027368"/>
              <a:gd name="connsiteX273" fmla="*/ 118034 w 4027367"/>
              <a:gd name="connsiteY273" fmla="*/ 2719296 h 4027368"/>
              <a:gd name="connsiteX274" fmla="*/ 469975 w 4027367"/>
              <a:gd name="connsiteY274" fmla="*/ 2109717 h 4027368"/>
              <a:gd name="connsiteX275" fmla="*/ 272226 w 4027367"/>
              <a:gd name="connsiteY275" fmla="*/ 2307467 h 4027368"/>
              <a:gd name="connsiteX276" fmla="*/ 272224 w 4027367"/>
              <a:gd name="connsiteY276" fmla="*/ 2307468 h 4027368"/>
              <a:gd name="connsiteX277" fmla="*/ 211984 w 4027367"/>
              <a:gd name="connsiteY277" fmla="*/ 2247227 h 4027368"/>
              <a:gd name="connsiteX278" fmla="*/ 127293 w 4027367"/>
              <a:gd name="connsiteY278" fmla="*/ 2331918 h 4027368"/>
              <a:gd name="connsiteX279" fmla="*/ 0 w 4027367"/>
              <a:gd name="connsiteY279" fmla="*/ 2204625 h 4027368"/>
              <a:gd name="connsiteX280" fmla="*/ 1 w 4027367"/>
              <a:gd name="connsiteY280" fmla="*/ 2204623 h 4027368"/>
              <a:gd name="connsiteX281" fmla="*/ 497718 w 4027367"/>
              <a:gd name="connsiteY281" fmla="*/ 1706905 h 4027368"/>
              <a:gd name="connsiteX282" fmla="*/ 255526 w 4027367"/>
              <a:gd name="connsiteY282" fmla="*/ 1846735 h 4027368"/>
              <a:gd name="connsiteX283" fmla="*/ 212930 w 4027367"/>
              <a:gd name="connsiteY283" fmla="*/ 1772956 h 4027368"/>
              <a:gd name="connsiteX284" fmla="*/ 109206 w 4027367"/>
              <a:gd name="connsiteY284" fmla="*/ 1832841 h 4027368"/>
              <a:gd name="connsiteX285" fmla="*/ 19196 w 4027367"/>
              <a:gd name="connsiteY285" fmla="*/ 1676939 h 4027368"/>
              <a:gd name="connsiteX286" fmla="*/ 19197 w 4027367"/>
              <a:gd name="connsiteY286" fmla="*/ 1676938 h 4027368"/>
              <a:gd name="connsiteX287" fmla="*/ 19196 w 4027367"/>
              <a:gd name="connsiteY287" fmla="*/ 1676937 h 4027368"/>
              <a:gd name="connsiteX288" fmla="*/ 628769 w 4027367"/>
              <a:gd name="connsiteY288" fmla="*/ 1325000 h 4027368"/>
              <a:gd name="connsiteX289" fmla="*/ 358643 w 4027367"/>
              <a:gd name="connsiteY289" fmla="*/ 1397379 h 4027368"/>
              <a:gd name="connsiteX290" fmla="*/ 336594 w 4027367"/>
              <a:gd name="connsiteY290" fmla="*/ 1315089 h 4027368"/>
              <a:gd name="connsiteX291" fmla="*/ 220904 w 4027367"/>
              <a:gd name="connsiteY291" fmla="*/ 1346088 h 4027368"/>
              <a:gd name="connsiteX292" fmla="*/ 174312 w 4027367"/>
              <a:gd name="connsiteY292" fmla="*/ 1172202 h 4027368"/>
              <a:gd name="connsiteX293" fmla="*/ 174313 w 4027367"/>
              <a:gd name="connsiteY293" fmla="*/ 1172202 h 4027368"/>
              <a:gd name="connsiteX294" fmla="*/ 174312 w 4027367"/>
              <a:gd name="connsiteY294" fmla="*/ 1172200 h 4027368"/>
              <a:gd name="connsiteX295" fmla="*/ 854200 w 4027367"/>
              <a:gd name="connsiteY295" fmla="*/ 990025 h 4027368"/>
              <a:gd name="connsiteX296" fmla="*/ 574549 w 4027367"/>
              <a:gd name="connsiteY296" fmla="*/ 990025 h 4027368"/>
              <a:gd name="connsiteX297" fmla="*/ 574549 w 4027367"/>
              <a:gd name="connsiteY297" fmla="*/ 904831 h 4027368"/>
              <a:gd name="connsiteX298" fmla="*/ 454779 w 4027367"/>
              <a:gd name="connsiteY298" fmla="*/ 904831 h 4027368"/>
              <a:gd name="connsiteX299" fmla="*/ 454779 w 4027367"/>
              <a:gd name="connsiteY299" fmla="*/ 724811 h 4027368"/>
              <a:gd name="connsiteX300" fmla="*/ 454780 w 4027367"/>
              <a:gd name="connsiteY300" fmla="*/ 724811 h 4027368"/>
              <a:gd name="connsiteX301" fmla="*/ 454780 w 4027367"/>
              <a:gd name="connsiteY301" fmla="*/ 724808 h 4027368"/>
              <a:gd name="connsiteX302" fmla="*/ 1158647 w 4027367"/>
              <a:gd name="connsiteY302" fmla="*/ 724808 h 4027368"/>
              <a:gd name="connsiteX303" fmla="*/ 888528 w 4027367"/>
              <a:gd name="connsiteY303" fmla="*/ 652430 h 4027368"/>
              <a:gd name="connsiteX304" fmla="*/ 910579 w 4027367"/>
              <a:gd name="connsiteY304" fmla="*/ 570138 h 4027368"/>
              <a:gd name="connsiteX305" fmla="*/ 794890 w 4027367"/>
              <a:gd name="connsiteY305" fmla="*/ 539139 h 4027368"/>
              <a:gd name="connsiteX306" fmla="*/ 841483 w 4027367"/>
              <a:gd name="connsiteY306" fmla="*/ 365253 h 4027368"/>
              <a:gd name="connsiteX307" fmla="*/ 841483 w 4027367"/>
              <a:gd name="connsiteY307" fmla="*/ 365251 h 4027368"/>
              <a:gd name="connsiteX308" fmla="*/ 1521366 w 4027367"/>
              <a:gd name="connsiteY308" fmla="*/ 547426 h 4027368"/>
              <a:gd name="connsiteX309" fmla="*/ 1279186 w 4027367"/>
              <a:gd name="connsiteY309" fmla="*/ 407603 h 4027368"/>
              <a:gd name="connsiteX310" fmla="*/ 1321784 w 4027367"/>
              <a:gd name="connsiteY310" fmla="*/ 333822 h 4027368"/>
              <a:gd name="connsiteX311" fmla="*/ 1218060 w 4027367"/>
              <a:gd name="connsiteY311" fmla="*/ 273937 h 4027368"/>
              <a:gd name="connsiteX312" fmla="*/ 1218061 w 4027367"/>
              <a:gd name="connsiteY312" fmla="*/ 273935 h 4027368"/>
              <a:gd name="connsiteX313" fmla="*/ 1218060 w 4027367"/>
              <a:gd name="connsiteY313" fmla="*/ 273934 h 4027368"/>
              <a:gd name="connsiteX314" fmla="*/ 1308071 w 4027367"/>
              <a:gd name="connsiteY314" fmla="*/ 118033 h 4027368"/>
              <a:gd name="connsiteX315" fmla="*/ 1917640 w 4027367"/>
              <a:gd name="connsiteY315" fmla="*/ 469968 h 4027368"/>
              <a:gd name="connsiteX316" fmla="*/ 1719899 w 4027367"/>
              <a:gd name="connsiteY316" fmla="*/ 272227 h 4027368"/>
              <a:gd name="connsiteX317" fmla="*/ 1780140 w 4027367"/>
              <a:gd name="connsiteY317" fmla="*/ 211985 h 4027368"/>
              <a:gd name="connsiteX318" fmla="*/ 1695450 w 4027367"/>
              <a:gd name="connsiteY318" fmla="*/ 127295 h 4027368"/>
              <a:gd name="connsiteX319" fmla="*/ 1695451 w 4027367"/>
              <a:gd name="connsiteY319" fmla="*/ 127294 h 4027368"/>
              <a:gd name="connsiteX320" fmla="*/ 1695450 w 4027367"/>
              <a:gd name="connsiteY320" fmla="*/ 127293 h 402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</a:cxnLst>
            <a:rect l="l" t="t" r="r" b="b"/>
            <a:pathLst>
              <a:path w="4027367" h="4027368">
                <a:moveTo>
                  <a:pt x="1929507" y="481835"/>
                </a:moveTo>
                <a:lnTo>
                  <a:pt x="1882166" y="563832"/>
                </a:lnTo>
                <a:lnTo>
                  <a:pt x="1937978" y="596055"/>
                </a:lnTo>
                <a:lnTo>
                  <a:pt x="1854883" y="739980"/>
                </a:lnTo>
                <a:lnTo>
                  <a:pt x="1854882" y="739979"/>
                </a:lnTo>
                <a:lnTo>
                  <a:pt x="1854881" y="739981"/>
                </a:lnTo>
                <a:lnTo>
                  <a:pt x="1535903" y="555819"/>
                </a:lnTo>
                <a:lnTo>
                  <a:pt x="1511398" y="647274"/>
                </a:lnTo>
                <a:lnTo>
                  <a:pt x="1573649" y="663954"/>
                </a:lnTo>
                <a:lnTo>
                  <a:pt x="1530635" y="824480"/>
                </a:lnTo>
                <a:lnTo>
                  <a:pt x="1530634" y="824480"/>
                </a:lnTo>
                <a:lnTo>
                  <a:pt x="1530634" y="824482"/>
                </a:lnTo>
                <a:lnTo>
                  <a:pt x="1174860" y="729153"/>
                </a:lnTo>
                <a:lnTo>
                  <a:pt x="1174860" y="823834"/>
                </a:lnTo>
                <a:lnTo>
                  <a:pt x="1239306" y="823834"/>
                </a:lnTo>
                <a:lnTo>
                  <a:pt x="1239306" y="990023"/>
                </a:lnTo>
                <a:lnTo>
                  <a:pt x="1239305" y="990023"/>
                </a:lnTo>
                <a:lnTo>
                  <a:pt x="1239305" y="990025"/>
                </a:lnTo>
                <a:lnTo>
                  <a:pt x="870981" y="990025"/>
                </a:lnTo>
                <a:lnTo>
                  <a:pt x="895487" y="1081481"/>
                </a:lnTo>
                <a:lnTo>
                  <a:pt x="957737" y="1064801"/>
                </a:lnTo>
                <a:lnTo>
                  <a:pt x="1000750" y="1225328"/>
                </a:lnTo>
                <a:lnTo>
                  <a:pt x="1000748" y="1225328"/>
                </a:lnTo>
                <a:lnTo>
                  <a:pt x="1000748" y="1225329"/>
                </a:lnTo>
                <a:lnTo>
                  <a:pt x="644974" y="1320658"/>
                </a:lnTo>
                <a:lnTo>
                  <a:pt x="692316" y="1402656"/>
                </a:lnTo>
                <a:lnTo>
                  <a:pt x="748128" y="1370432"/>
                </a:lnTo>
                <a:lnTo>
                  <a:pt x="831223" y="1514356"/>
                </a:lnTo>
                <a:lnTo>
                  <a:pt x="831221" y="1514357"/>
                </a:lnTo>
                <a:lnTo>
                  <a:pt x="512244" y="1698519"/>
                </a:lnTo>
                <a:lnTo>
                  <a:pt x="579195" y="1765470"/>
                </a:lnTo>
                <a:lnTo>
                  <a:pt x="624765" y="1719901"/>
                </a:lnTo>
                <a:lnTo>
                  <a:pt x="624765" y="1719899"/>
                </a:lnTo>
                <a:lnTo>
                  <a:pt x="742279" y="1837413"/>
                </a:lnTo>
                <a:lnTo>
                  <a:pt x="481833" y="2097859"/>
                </a:lnTo>
                <a:lnTo>
                  <a:pt x="563831" y="2145201"/>
                </a:lnTo>
                <a:lnTo>
                  <a:pt x="596053" y="2089390"/>
                </a:lnTo>
                <a:lnTo>
                  <a:pt x="596054" y="2089391"/>
                </a:lnTo>
                <a:lnTo>
                  <a:pt x="596055" y="2089389"/>
                </a:lnTo>
                <a:lnTo>
                  <a:pt x="739979" y="2172483"/>
                </a:lnTo>
                <a:lnTo>
                  <a:pt x="555816" y="2491463"/>
                </a:lnTo>
                <a:lnTo>
                  <a:pt x="647273" y="2515969"/>
                </a:lnTo>
                <a:lnTo>
                  <a:pt x="663952" y="2453720"/>
                </a:lnTo>
                <a:lnTo>
                  <a:pt x="663953" y="2453720"/>
                </a:lnTo>
                <a:lnTo>
                  <a:pt x="663954" y="2453718"/>
                </a:lnTo>
                <a:lnTo>
                  <a:pt x="824480" y="2496731"/>
                </a:lnTo>
                <a:lnTo>
                  <a:pt x="729150" y="2852507"/>
                </a:lnTo>
                <a:lnTo>
                  <a:pt x="823832" y="2852507"/>
                </a:lnTo>
                <a:lnTo>
                  <a:pt x="823832" y="2788061"/>
                </a:lnTo>
                <a:lnTo>
                  <a:pt x="823834" y="2788062"/>
                </a:lnTo>
                <a:lnTo>
                  <a:pt x="823834" y="2788060"/>
                </a:lnTo>
                <a:lnTo>
                  <a:pt x="990023" y="2788060"/>
                </a:lnTo>
                <a:lnTo>
                  <a:pt x="990023" y="3156387"/>
                </a:lnTo>
                <a:lnTo>
                  <a:pt x="1081480" y="3131881"/>
                </a:lnTo>
                <a:lnTo>
                  <a:pt x="1064800" y="3069630"/>
                </a:lnTo>
                <a:lnTo>
                  <a:pt x="1064801" y="3069630"/>
                </a:lnTo>
                <a:lnTo>
                  <a:pt x="1064801" y="3069628"/>
                </a:lnTo>
                <a:lnTo>
                  <a:pt x="1225327" y="3026616"/>
                </a:lnTo>
                <a:lnTo>
                  <a:pt x="1320658" y="3382393"/>
                </a:lnTo>
                <a:lnTo>
                  <a:pt x="1402654" y="3335052"/>
                </a:lnTo>
                <a:lnTo>
                  <a:pt x="1370430" y="3279239"/>
                </a:lnTo>
                <a:lnTo>
                  <a:pt x="1370432" y="3279238"/>
                </a:lnTo>
                <a:lnTo>
                  <a:pt x="1514356" y="3196143"/>
                </a:lnTo>
                <a:lnTo>
                  <a:pt x="1698519" y="3515123"/>
                </a:lnTo>
                <a:lnTo>
                  <a:pt x="1765470" y="3448173"/>
                </a:lnTo>
                <a:lnTo>
                  <a:pt x="1719898" y="3402602"/>
                </a:lnTo>
                <a:lnTo>
                  <a:pt x="1837411" y="3285089"/>
                </a:lnTo>
                <a:lnTo>
                  <a:pt x="1837413" y="3285087"/>
                </a:lnTo>
                <a:lnTo>
                  <a:pt x="2097860" y="3545534"/>
                </a:lnTo>
                <a:lnTo>
                  <a:pt x="2145202" y="3463537"/>
                </a:lnTo>
                <a:lnTo>
                  <a:pt x="2089387" y="3431312"/>
                </a:lnTo>
                <a:lnTo>
                  <a:pt x="2172481" y="3287388"/>
                </a:lnTo>
                <a:lnTo>
                  <a:pt x="2172482" y="3287389"/>
                </a:lnTo>
                <a:lnTo>
                  <a:pt x="2172483" y="3287387"/>
                </a:lnTo>
                <a:lnTo>
                  <a:pt x="2491464" y="3471551"/>
                </a:lnTo>
                <a:lnTo>
                  <a:pt x="2515970" y="3380095"/>
                </a:lnTo>
                <a:lnTo>
                  <a:pt x="2453716" y="3363414"/>
                </a:lnTo>
                <a:lnTo>
                  <a:pt x="2496730" y="3202888"/>
                </a:lnTo>
                <a:lnTo>
                  <a:pt x="2496731" y="3202888"/>
                </a:lnTo>
                <a:lnTo>
                  <a:pt x="2496731" y="3202886"/>
                </a:lnTo>
                <a:lnTo>
                  <a:pt x="2852507" y="3298216"/>
                </a:lnTo>
                <a:lnTo>
                  <a:pt x="2852507" y="3203533"/>
                </a:lnTo>
                <a:lnTo>
                  <a:pt x="2788059" y="3203533"/>
                </a:lnTo>
                <a:lnTo>
                  <a:pt x="2788059" y="3037345"/>
                </a:lnTo>
                <a:lnTo>
                  <a:pt x="2788060" y="3037345"/>
                </a:lnTo>
                <a:lnTo>
                  <a:pt x="2788060" y="3037344"/>
                </a:lnTo>
                <a:lnTo>
                  <a:pt x="3156386" y="3037344"/>
                </a:lnTo>
                <a:lnTo>
                  <a:pt x="3131881" y="2945887"/>
                </a:lnTo>
                <a:lnTo>
                  <a:pt x="3069628" y="2962567"/>
                </a:lnTo>
                <a:lnTo>
                  <a:pt x="3026615" y="2802041"/>
                </a:lnTo>
                <a:lnTo>
                  <a:pt x="3026617" y="2802040"/>
                </a:lnTo>
                <a:lnTo>
                  <a:pt x="3026616" y="2802040"/>
                </a:lnTo>
                <a:lnTo>
                  <a:pt x="3382393" y="2706710"/>
                </a:lnTo>
                <a:lnTo>
                  <a:pt x="3335051" y="2624711"/>
                </a:lnTo>
                <a:lnTo>
                  <a:pt x="3279236" y="2656936"/>
                </a:lnTo>
                <a:lnTo>
                  <a:pt x="3196142" y="2513011"/>
                </a:lnTo>
                <a:lnTo>
                  <a:pt x="3196143" y="2513011"/>
                </a:lnTo>
                <a:lnTo>
                  <a:pt x="3196144" y="2513010"/>
                </a:lnTo>
                <a:lnTo>
                  <a:pt x="3515123" y="2328848"/>
                </a:lnTo>
                <a:lnTo>
                  <a:pt x="3448172" y="2261897"/>
                </a:lnTo>
                <a:lnTo>
                  <a:pt x="3402601" y="2307467"/>
                </a:lnTo>
                <a:lnTo>
                  <a:pt x="3402599" y="2307468"/>
                </a:lnTo>
                <a:lnTo>
                  <a:pt x="3285086" y="2189955"/>
                </a:lnTo>
                <a:lnTo>
                  <a:pt x="3545533" y="1929508"/>
                </a:lnTo>
                <a:lnTo>
                  <a:pt x="3463534" y="1882166"/>
                </a:lnTo>
                <a:lnTo>
                  <a:pt x="3431311" y="1937979"/>
                </a:lnTo>
                <a:lnTo>
                  <a:pt x="3431310" y="1937978"/>
                </a:lnTo>
                <a:lnTo>
                  <a:pt x="3431309" y="1937980"/>
                </a:lnTo>
                <a:lnTo>
                  <a:pt x="3287386" y="1854885"/>
                </a:lnTo>
                <a:lnTo>
                  <a:pt x="3471549" y="1535904"/>
                </a:lnTo>
                <a:lnTo>
                  <a:pt x="3380092" y="1511399"/>
                </a:lnTo>
                <a:lnTo>
                  <a:pt x="3363413" y="1573648"/>
                </a:lnTo>
                <a:lnTo>
                  <a:pt x="3363412" y="1573649"/>
                </a:lnTo>
                <a:lnTo>
                  <a:pt x="3363411" y="1573650"/>
                </a:lnTo>
                <a:lnTo>
                  <a:pt x="3202885" y="1530637"/>
                </a:lnTo>
                <a:lnTo>
                  <a:pt x="3298215" y="1174861"/>
                </a:lnTo>
                <a:lnTo>
                  <a:pt x="3203533" y="1174861"/>
                </a:lnTo>
                <a:lnTo>
                  <a:pt x="3203533" y="1239307"/>
                </a:lnTo>
                <a:lnTo>
                  <a:pt x="3203531" y="1239307"/>
                </a:lnTo>
                <a:lnTo>
                  <a:pt x="3203531" y="1239308"/>
                </a:lnTo>
                <a:lnTo>
                  <a:pt x="3037342" y="1239308"/>
                </a:lnTo>
                <a:lnTo>
                  <a:pt x="3037342" y="870982"/>
                </a:lnTo>
                <a:lnTo>
                  <a:pt x="2945885" y="895488"/>
                </a:lnTo>
                <a:lnTo>
                  <a:pt x="2962565" y="957738"/>
                </a:lnTo>
                <a:lnTo>
                  <a:pt x="2962564" y="957738"/>
                </a:lnTo>
                <a:lnTo>
                  <a:pt x="2962564" y="957739"/>
                </a:lnTo>
                <a:lnTo>
                  <a:pt x="2802038" y="1000751"/>
                </a:lnTo>
                <a:lnTo>
                  <a:pt x="2706708" y="644976"/>
                </a:lnTo>
                <a:lnTo>
                  <a:pt x="2624711" y="692317"/>
                </a:lnTo>
                <a:lnTo>
                  <a:pt x="2656934" y="748129"/>
                </a:lnTo>
                <a:lnTo>
                  <a:pt x="2656932" y="748129"/>
                </a:lnTo>
                <a:lnTo>
                  <a:pt x="2656932" y="748130"/>
                </a:lnTo>
                <a:lnTo>
                  <a:pt x="2513009" y="831225"/>
                </a:lnTo>
                <a:lnTo>
                  <a:pt x="2328846" y="512246"/>
                </a:lnTo>
                <a:lnTo>
                  <a:pt x="2261896" y="579196"/>
                </a:lnTo>
                <a:lnTo>
                  <a:pt x="2307466" y="624766"/>
                </a:lnTo>
                <a:lnTo>
                  <a:pt x="2189953" y="742280"/>
                </a:lnTo>
                <a:lnTo>
                  <a:pt x="2189952" y="742281"/>
                </a:lnTo>
                <a:close/>
                <a:moveTo>
                  <a:pt x="1822744" y="0"/>
                </a:moveTo>
                <a:lnTo>
                  <a:pt x="2320454" y="497710"/>
                </a:lnTo>
                <a:lnTo>
                  <a:pt x="2180631" y="255530"/>
                </a:lnTo>
                <a:lnTo>
                  <a:pt x="2180633" y="255529"/>
                </a:lnTo>
                <a:lnTo>
                  <a:pt x="2180632" y="255527"/>
                </a:lnTo>
                <a:lnTo>
                  <a:pt x="2254412" y="212931"/>
                </a:lnTo>
                <a:lnTo>
                  <a:pt x="2194527" y="109207"/>
                </a:lnTo>
                <a:lnTo>
                  <a:pt x="2194529" y="109206"/>
                </a:lnTo>
                <a:lnTo>
                  <a:pt x="2194528" y="109205"/>
                </a:lnTo>
                <a:lnTo>
                  <a:pt x="2350430" y="19195"/>
                </a:lnTo>
                <a:lnTo>
                  <a:pt x="2702363" y="628760"/>
                </a:lnTo>
                <a:lnTo>
                  <a:pt x="2629986" y="358647"/>
                </a:lnTo>
                <a:lnTo>
                  <a:pt x="2629988" y="358647"/>
                </a:lnTo>
                <a:lnTo>
                  <a:pt x="2629987" y="358646"/>
                </a:lnTo>
                <a:lnTo>
                  <a:pt x="2712279" y="336596"/>
                </a:lnTo>
                <a:lnTo>
                  <a:pt x="2681280" y="220906"/>
                </a:lnTo>
                <a:lnTo>
                  <a:pt x="2681281" y="220906"/>
                </a:lnTo>
                <a:lnTo>
                  <a:pt x="2681280" y="220904"/>
                </a:lnTo>
                <a:lnTo>
                  <a:pt x="2855166" y="174311"/>
                </a:lnTo>
                <a:lnTo>
                  <a:pt x="3037342" y="854197"/>
                </a:lnTo>
                <a:lnTo>
                  <a:pt x="3037342" y="574552"/>
                </a:lnTo>
                <a:lnTo>
                  <a:pt x="3037344" y="574553"/>
                </a:lnTo>
                <a:lnTo>
                  <a:pt x="3037343" y="574551"/>
                </a:lnTo>
                <a:lnTo>
                  <a:pt x="3122537" y="574551"/>
                </a:lnTo>
                <a:lnTo>
                  <a:pt x="3122537" y="454781"/>
                </a:lnTo>
                <a:lnTo>
                  <a:pt x="3122538" y="454780"/>
                </a:lnTo>
                <a:lnTo>
                  <a:pt x="3122538" y="454778"/>
                </a:lnTo>
                <a:lnTo>
                  <a:pt x="3302558" y="454779"/>
                </a:lnTo>
                <a:lnTo>
                  <a:pt x="3302558" y="1158652"/>
                </a:lnTo>
                <a:lnTo>
                  <a:pt x="3374937" y="888532"/>
                </a:lnTo>
                <a:lnTo>
                  <a:pt x="3374937" y="888533"/>
                </a:lnTo>
                <a:lnTo>
                  <a:pt x="3374937" y="888531"/>
                </a:lnTo>
                <a:lnTo>
                  <a:pt x="3457230" y="910581"/>
                </a:lnTo>
                <a:lnTo>
                  <a:pt x="3488229" y="794892"/>
                </a:lnTo>
                <a:lnTo>
                  <a:pt x="3488229" y="794889"/>
                </a:lnTo>
                <a:lnTo>
                  <a:pt x="3662115" y="841482"/>
                </a:lnTo>
                <a:lnTo>
                  <a:pt x="3479940" y="1521371"/>
                </a:lnTo>
                <a:lnTo>
                  <a:pt x="3619763" y="1279190"/>
                </a:lnTo>
                <a:lnTo>
                  <a:pt x="3619764" y="1279190"/>
                </a:lnTo>
                <a:lnTo>
                  <a:pt x="3619765" y="1279188"/>
                </a:lnTo>
                <a:lnTo>
                  <a:pt x="3693546" y="1321786"/>
                </a:lnTo>
                <a:lnTo>
                  <a:pt x="3753432" y="1218059"/>
                </a:lnTo>
                <a:lnTo>
                  <a:pt x="3909334" y="1308069"/>
                </a:lnTo>
                <a:lnTo>
                  <a:pt x="3909333" y="1308071"/>
                </a:lnTo>
                <a:lnTo>
                  <a:pt x="3557395" y="1917646"/>
                </a:lnTo>
                <a:lnTo>
                  <a:pt x="3755139" y="1719902"/>
                </a:lnTo>
                <a:lnTo>
                  <a:pt x="3755141" y="1719900"/>
                </a:lnTo>
                <a:lnTo>
                  <a:pt x="3815382" y="1780141"/>
                </a:lnTo>
                <a:lnTo>
                  <a:pt x="3900074" y="1695449"/>
                </a:lnTo>
                <a:lnTo>
                  <a:pt x="4027367" y="1822743"/>
                </a:lnTo>
                <a:lnTo>
                  <a:pt x="4027366" y="1822744"/>
                </a:lnTo>
                <a:lnTo>
                  <a:pt x="4027366" y="1822745"/>
                </a:lnTo>
                <a:lnTo>
                  <a:pt x="3529653" y="2320459"/>
                </a:lnTo>
                <a:lnTo>
                  <a:pt x="3771839" y="2180633"/>
                </a:lnTo>
                <a:lnTo>
                  <a:pt x="3814436" y="2254414"/>
                </a:lnTo>
                <a:lnTo>
                  <a:pt x="3918162" y="2194527"/>
                </a:lnTo>
                <a:lnTo>
                  <a:pt x="4008172" y="2350428"/>
                </a:lnTo>
                <a:lnTo>
                  <a:pt x="4008170" y="2350429"/>
                </a:lnTo>
                <a:lnTo>
                  <a:pt x="4008171" y="2350430"/>
                </a:lnTo>
                <a:lnTo>
                  <a:pt x="3398599" y="2702367"/>
                </a:lnTo>
                <a:lnTo>
                  <a:pt x="3668721" y="2629988"/>
                </a:lnTo>
                <a:lnTo>
                  <a:pt x="3690771" y="2712279"/>
                </a:lnTo>
                <a:lnTo>
                  <a:pt x="3806463" y="2681279"/>
                </a:lnTo>
                <a:lnTo>
                  <a:pt x="3853055" y="2855165"/>
                </a:lnTo>
                <a:lnTo>
                  <a:pt x="3853054" y="2855165"/>
                </a:lnTo>
                <a:lnTo>
                  <a:pt x="3853055" y="2855167"/>
                </a:lnTo>
                <a:lnTo>
                  <a:pt x="3173162" y="3037344"/>
                </a:lnTo>
                <a:lnTo>
                  <a:pt x="3452816" y="3037344"/>
                </a:lnTo>
                <a:lnTo>
                  <a:pt x="3452816" y="3122537"/>
                </a:lnTo>
                <a:lnTo>
                  <a:pt x="3572588" y="3122537"/>
                </a:lnTo>
                <a:lnTo>
                  <a:pt x="3572588" y="3302557"/>
                </a:lnTo>
                <a:lnTo>
                  <a:pt x="3572587" y="3302557"/>
                </a:lnTo>
                <a:lnTo>
                  <a:pt x="3572587" y="3302559"/>
                </a:lnTo>
                <a:lnTo>
                  <a:pt x="2868715" y="3302559"/>
                </a:lnTo>
                <a:lnTo>
                  <a:pt x="3138837" y="3374938"/>
                </a:lnTo>
                <a:lnTo>
                  <a:pt x="3116787" y="3457229"/>
                </a:lnTo>
                <a:lnTo>
                  <a:pt x="3232477" y="3488228"/>
                </a:lnTo>
                <a:lnTo>
                  <a:pt x="3185884" y="3662114"/>
                </a:lnTo>
                <a:lnTo>
                  <a:pt x="3185884" y="3662116"/>
                </a:lnTo>
                <a:lnTo>
                  <a:pt x="2505996" y="3479941"/>
                </a:lnTo>
                <a:lnTo>
                  <a:pt x="2748178" y="3619765"/>
                </a:lnTo>
                <a:lnTo>
                  <a:pt x="2705582" y="3693545"/>
                </a:lnTo>
                <a:lnTo>
                  <a:pt x="2809308" y="3753431"/>
                </a:lnTo>
                <a:lnTo>
                  <a:pt x="2809306" y="3753433"/>
                </a:lnTo>
                <a:lnTo>
                  <a:pt x="2809307" y="3753433"/>
                </a:lnTo>
                <a:lnTo>
                  <a:pt x="2719297" y="3909335"/>
                </a:lnTo>
                <a:lnTo>
                  <a:pt x="2109725" y="3557398"/>
                </a:lnTo>
                <a:lnTo>
                  <a:pt x="2307466" y="3755140"/>
                </a:lnTo>
                <a:lnTo>
                  <a:pt x="2247226" y="3815381"/>
                </a:lnTo>
                <a:lnTo>
                  <a:pt x="2331917" y="3900072"/>
                </a:lnTo>
                <a:lnTo>
                  <a:pt x="2331916" y="3900074"/>
                </a:lnTo>
                <a:lnTo>
                  <a:pt x="2331917" y="3900075"/>
                </a:lnTo>
                <a:lnTo>
                  <a:pt x="2204623" y="4027368"/>
                </a:lnTo>
                <a:lnTo>
                  <a:pt x="1706906" y="3529650"/>
                </a:lnTo>
                <a:lnTo>
                  <a:pt x="1846734" y="3771839"/>
                </a:lnTo>
                <a:lnTo>
                  <a:pt x="1846732" y="3771840"/>
                </a:lnTo>
                <a:lnTo>
                  <a:pt x="1846732" y="3771840"/>
                </a:lnTo>
                <a:lnTo>
                  <a:pt x="1772955" y="3814435"/>
                </a:lnTo>
                <a:lnTo>
                  <a:pt x="1832840" y="3918160"/>
                </a:lnTo>
                <a:lnTo>
                  <a:pt x="1832839" y="3918161"/>
                </a:lnTo>
                <a:lnTo>
                  <a:pt x="1832839" y="3918163"/>
                </a:lnTo>
                <a:lnTo>
                  <a:pt x="1676938" y="4008173"/>
                </a:lnTo>
                <a:lnTo>
                  <a:pt x="1325000" y="3398599"/>
                </a:lnTo>
                <a:lnTo>
                  <a:pt x="1397379" y="3668720"/>
                </a:lnTo>
                <a:lnTo>
                  <a:pt x="1397377" y="3668721"/>
                </a:lnTo>
                <a:lnTo>
                  <a:pt x="1397377" y="3668723"/>
                </a:lnTo>
                <a:lnTo>
                  <a:pt x="1315089" y="3690772"/>
                </a:lnTo>
                <a:lnTo>
                  <a:pt x="1346087" y="3806461"/>
                </a:lnTo>
                <a:lnTo>
                  <a:pt x="1346086" y="3806462"/>
                </a:lnTo>
                <a:lnTo>
                  <a:pt x="1346087" y="3806464"/>
                </a:lnTo>
                <a:lnTo>
                  <a:pt x="1172201" y="3853056"/>
                </a:lnTo>
                <a:lnTo>
                  <a:pt x="990023" y="3173160"/>
                </a:lnTo>
                <a:lnTo>
                  <a:pt x="990023" y="3452815"/>
                </a:lnTo>
                <a:lnTo>
                  <a:pt x="990022" y="3452815"/>
                </a:lnTo>
                <a:lnTo>
                  <a:pt x="990021" y="3452817"/>
                </a:lnTo>
                <a:lnTo>
                  <a:pt x="904830" y="3452817"/>
                </a:lnTo>
                <a:lnTo>
                  <a:pt x="904830" y="3572587"/>
                </a:lnTo>
                <a:lnTo>
                  <a:pt x="904829" y="3572587"/>
                </a:lnTo>
                <a:lnTo>
                  <a:pt x="904829" y="3572589"/>
                </a:lnTo>
                <a:lnTo>
                  <a:pt x="724809" y="3572589"/>
                </a:lnTo>
                <a:lnTo>
                  <a:pt x="724809" y="2868707"/>
                </a:lnTo>
                <a:lnTo>
                  <a:pt x="652428" y="3138835"/>
                </a:lnTo>
                <a:lnTo>
                  <a:pt x="652427" y="3138836"/>
                </a:lnTo>
                <a:lnTo>
                  <a:pt x="652427" y="3138838"/>
                </a:lnTo>
                <a:lnTo>
                  <a:pt x="570138" y="3116788"/>
                </a:lnTo>
                <a:lnTo>
                  <a:pt x="539139" y="3232476"/>
                </a:lnTo>
                <a:lnTo>
                  <a:pt x="539138" y="3232478"/>
                </a:lnTo>
                <a:lnTo>
                  <a:pt x="365252" y="3185885"/>
                </a:lnTo>
                <a:lnTo>
                  <a:pt x="547431" y="2505987"/>
                </a:lnTo>
                <a:lnTo>
                  <a:pt x="407601" y="2748179"/>
                </a:lnTo>
                <a:lnTo>
                  <a:pt x="407600" y="2748178"/>
                </a:lnTo>
                <a:lnTo>
                  <a:pt x="407600" y="2748180"/>
                </a:lnTo>
                <a:lnTo>
                  <a:pt x="333821" y="2705583"/>
                </a:lnTo>
                <a:lnTo>
                  <a:pt x="273935" y="2809308"/>
                </a:lnTo>
                <a:lnTo>
                  <a:pt x="118033" y="2719298"/>
                </a:lnTo>
                <a:lnTo>
                  <a:pt x="118034" y="2719296"/>
                </a:lnTo>
                <a:lnTo>
                  <a:pt x="469975" y="2109717"/>
                </a:lnTo>
                <a:lnTo>
                  <a:pt x="272226" y="2307467"/>
                </a:lnTo>
                <a:lnTo>
                  <a:pt x="272224" y="2307468"/>
                </a:lnTo>
                <a:lnTo>
                  <a:pt x="211984" y="2247227"/>
                </a:lnTo>
                <a:lnTo>
                  <a:pt x="127293" y="2331918"/>
                </a:lnTo>
                <a:lnTo>
                  <a:pt x="0" y="2204625"/>
                </a:lnTo>
                <a:lnTo>
                  <a:pt x="1" y="2204623"/>
                </a:lnTo>
                <a:lnTo>
                  <a:pt x="497718" y="1706905"/>
                </a:lnTo>
                <a:lnTo>
                  <a:pt x="255526" y="1846735"/>
                </a:lnTo>
                <a:lnTo>
                  <a:pt x="212930" y="1772956"/>
                </a:lnTo>
                <a:lnTo>
                  <a:pt x="109206" y="1832841"/>
                </a:lnTo>
                <a:lnTo>
                  <a:pt x="19196" y="1676939"/>
                </a:lnTo>
                <a:lnTo>
                  <a:pt x="19197" y="1676938"/>
                </a:lnTo>
                <a:lnTo>
                  <a:pt x="19196" y="1676937"/>
                </a:lnTo>
                <a:lnTo>
                  <a:pt x="628769" y="1325000"/>
                </a:lnTo>
                <a:lnTo>
                  <a:pt x="358643" y="1397379"/>
                </a:lnTo>
                <a:lnTo>
                  <a:pt x="336594" y="1315089"/>
                </a:lnTo>
                <a:lnTo>
                  <a:pt x="220904" y="1346088"/>
                </a:lnTo>
                <a:lnTo>
                  <a:pt x="174312" y="1172202"/>
                </a:lnTo>
                <a:lnTo>
                  <a:pt x="174313" y="1172202"/>
                </a:lnTo>
                <a:lnTo>
                  <a:pt x="174312" y="1172200"/>
                </a:lnTo>
                <a:lnTo>
                  <a:pt x="854200" y="990025"/>
                </a:lnTo>
                <a:lnTo>
                  <a:pt x="574549" y="990025"/>
                </a:lnTo>
                <a:lnTo>
                  <a:pt x="574549" y="904831"/>
                </a:lnTo>
                <a:lnTo>
                  <a:pt x="454779" y="904831"/>
                </a:lnTo>
                <a:lnTo>
                  <a:pt x="454779" y="724811"/>
                </a:lnTo>
                <a:lnTo>
                  <a:pt x="454780" y="724811"/>
                </a:lnTo>
                <a:lnTo>
                  <a:pt x="454780" y="724808"/>
                </a:lnTo>
                <a:lnTo>
                  <a:pt x="1158647" y="724808"/>
                </a:lnTo>
                <a:lnTo>
                  <a:pt x="888528" y="652430"/>
                </a:lnTo>
                <a:lnTo>
                  <a:pt x="910579" y="570138"/>
                </a:lnTo>
                <a:lnTo>
                  <a:pt x="794890" y="539139"/>
                </a:lnTo>
                <a:lnTo>
                  <a:pt x="841483" y="365253"/>
                </a:lnTo>
                <a:lnTo>
                  <a:pt x="841483" y="365251"/>
                </a:lnTo>
                <a:lnTo>
                  <a:pt x="1521366" y="547426"/>
                </a:lnTo>
                <a:lnTo>
                  <a:pt x="1279186" y="407603"/>
                </a:lnTo>
                <a:lnTo>
                  <a:pt x="1321784" y="333822"/>
                </a:lnTo>
                <a:lnTo>
                  <a:pt x="1218060" y="273937"/>
                </a:lnTo>
                <a:lnTo>
                  <a:pt x="1218061" y="273935"/>
                </a:lnTo>
                <a:lnTo>
                  <a:pt x="1218060" y="273934"/>
                </a:lnTo>
                <a:lnTo>
                  <a:pt x="1308071" y="118033"/>
                </a:lnTo>
                <a:lnTo>
                  <a:pt x="1917640" y="469968"/>
                </a:lnTo>
                <a:lnTo>
                  <a:pt x="1719899" y="272227"/>
                </a:lnTo>
                <a:lnTo>
                  <a:pt x="1780140" y="211985"/>
                </a:lnTo>
                <a:lnTo>
                  <a:pt x="1695450" y="127295"/>
                </a:lnTo>
                <a:lnTo>
                  <a:pt x="1695451" y="127294"/>
                </a:lnTo>
                <a:lnTo>
                  <a:pt x="1695450" y="127293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575B47E-3ACE-821A-704B-987D2916A2D8}"/>
              </a:ext>
            </a:extLst>
          </p:cNvPr>
          <p:cNvSpPr/>
          <p:nvPr/>
        </p:nvSpPr>
        <p:spPr bwMode="auto">
          <a:xfrm>
            <a:off x="6819906" y="687969"/>
            <a:ext cx="2648968" cy="2648968"/>
          </a:xfrm>
          <a:custGeom>
            <a:avLst/>
            <a:gdLst>
              <a:gd name="connsiteX0" fmla="*/ 2051361 w 4133038"/>
              <a:gd name="connsiteY0" fmla="*/ 295957 h 4133038"/>
              <a:gd name="connsiteX1" fmla="*/ 1937949 w 4133038"/>
              <a:gd name="connsiteY1" fmla="*/ 326346 h 4133038"/>
              <a:gd name="connsiteX2" fmla="*/ 2075798 w 4133038"/>
              <a:gd name="connsiteY2" fmla="*/ 673064 h 4133038"/>
              <a:gd name="connsiteX3" fmla="*/ 2077947 w 4133038"/>
              <a:gd name="connsiteY3" fmla="*/ 684757 h 4133038"/>
              <a:gd name="connsiteX4" fmla="*/ 2010352 w 4133038"/>
              <a:gd name="connsiteY4" fmla="*/ 711631 h 4133038"/>
              <a:gd name="connsiteX5" fmla="*/ 1926821 w 4133038"/>
              <a:gd name="connsiteY5" fmla="*/ 501530 h 4133038"/>
              <a:gd name="connsiteX6" fmla="*/ 1870505 w 4133038"/>
              <a:gd name="connsiteY6" fmla="*/ 520623 h 4133038"/>
              <a:gd name="connsiteX7" fmla="*/ 1803839 w 4133038"/>
              <a:gd name="connsiteY7" fmla="*/ 323986 h 4133038"/>
              <a:gd name="connsiteX8" fmla="*/ 1705542 w 4133038"/>
              <a:gd name="connsiteY8" fmla="*/ 363067 h 4133038"/>
              <a:gd name="connsiteX9" fmla="*/ 1705543 w 4133038"/>
              <a:gd name="connsiteY9" fmla="*/ 363068 h 4133038"/>
              <a:gd name="connsiteX10" fmla="*/ 1731810 w 4133038"/>
              <a:gd name="connsiteY10" fmla="*/ 429135 h 4133038"/>
              <a:gd name="connsiteX11" fmla="*/ 1879847 w 4133038"/>
              <a:gd name="connsiteY11" fmla="*/ 685543 h 4133038"/>
              <a:gd name="connsiteX12" fmla="*/ 1883664 w 4133038"/>
              <a:gd name="connsiteY12" fmla="*/ 696802 h 4133038"/>
              <a:gd name="connsiteX13" fmla="*/ 1820669 w 4133038"/>
              <a:gd name="connsiteY13" fmla="*/ 733172 h 4133038"/>
              <a:gd name="connsiteX14" fmla="*/ 1710508 w 4133038"/>
              <a:gd name="connsiteY14" fmla="*/ 542366 h 4133038"/>
              <a:gd name="connsiteX15" fmla="*/ 1686164 w 4133038"/>
              <a:gd name="connsiteY15" fmla="*/ 553931 h 4133038"/>
              <a:gd name="connsiteX16" fmla="*/ 1594027 w 4133038"/>
              <a:gd name="connsiteY16" fmla="*/ 359978 h 4133038"/>
              <a:gd name="connsiteX17" fmla="*/ 1492584 w 4133038"/>
              <a:gd name="connsiteY17" fmla="*/ 418545 h 4133038"/>
              <a:gd name="connsiteX18" fmla="*/ 1714631 w 4133038"/>
              <a:gd name="connsiteY18" fmla="*/ 716641 h 4133038"/>
              <a:gd name="connsiteX19" fmla="*/ 1719734 w 4133038"/>
              <a:gd name="connsiteY19" fmla="*/ 727382 h 4133038"/>
              <a:gd name="connsiteX20" fmla="*/ 1661399 w 4133038"/>
              <a:gd name="connsiteY20" fmla="*/ 770835 h 4133038"/>
              <a:gd name="connsiteX21" fmla="*/ 1527147 w 4133038"/>
              <a:gd name="connsiteY21" fmla="*/ 590602 h 4133038"/>
              <a:gd name="connsiteX22" fmla="*/ 1477076 w 4133038"/>
              <a:gd name="connsiteY22" fmla="*/ 624030 h 4133038"/>
              <a:gd name="connsiteX23" fmla="*/ 1361054 w 4133038"/>
              <a:gd name="connsiteY23" fmla="*/ 450247 h 4133038"/>
              <a:gd name="connsiteX24" fmla="*/ 1276759 w 4133038"/>
              <a:gd name="connsiteY24" fmla="*/ 513037 h 4133038"/>
              <a:gd name="connsiteX25" fmla="*/ 1276760 w 4133038"/>
              <a:gd name="connsiteY25" fmla="*/ 513039 h 4133038"/>
              <a:gd name="connsiteX26" fmla="*/ 1276759 w 4133038"/>
              <a:gd name="connsiteY26" fmla="*/ 513040 h 4133038"/>
              <a:gd name="connsiteX27" fmla="*/ 1323031 w 4133038"/>
              <a:gd name="connsiteY27" fmla="*/ 575160 h 4133038"/>
              <a:gd name="connsiteX28" fmla="*/ 1528787 w 4133038"/>
              <a:gd name="connsiteY28" fmla="*/ 780916 h 4133038"/>
              <a:gd name="connsiteX29" fmla="*/ 1535386 w 4133038"/>
              <a:gd name="connsiteY29" fmla="*/ 790800 h 4133038"/>
              <a:gd name="connsiteX30" fmla="*/ 1483950 w 4133038"/>
              <a:gd name="connsiteY30" fmla="*/ 842235 h 4133038"/>
              <a:gd name="connsiteX31" fmla="*/ 1327257 w 4133038"/>
              <a:gd name="connsiteY31" fmla="*/ 685542 h 4133038"/>
              <a:gd name="connsiteX32" fmla="*/ 1307439 w 4133038"/>
              <a:gd name="connsiteY32" fmla="*/ 702414 h 4133038"/>
              <a:gd name="connsiteX33" fmla="*/ 1169024 w 4133038"/>
              <a:gd name="connsiteY33" fmla="*/ 539833 h 4133038"/>
              <a:gd name="connsiteX34" fmla="*/ 1086365 w 4133038"/>
              <a:gd name="connsiteY34" fmla="*/ 622493 h 4133038"/>
              <a:gd name="connsiteX35" fmla="*/ 1377050 w 4133038"/>
              <a:gd name="connsiteY35" fmla="*/ 852214 h 4133038"/>
              <a:gd name="connsiteX36" fmla="*/ 1384757 w 4133038"/>
              <a:gd name="connsiteY36" fmla="*/ 861266 h 4133038"/>
              <a:gd name="connsiteX37" fmla="*/ 1339656 w 4133038"/>
              <a:gd name="connsiteY37" fmla="*/ 918336 h 4133038"/>
              <a:gd name="connsiteX38" fmla="*/ 1164227 w 4133038"/>
              <a:gd name="connsiteY38" fmla="*/ 779699 h 4133038"/>
              <a:gd name="connsiteX39" fmla="*/ 1123818 w 4133038"/>
              <a:gd name="connsiteY39" fmla="*/ 825741 h 4133038"/>
              <a:gd name="connsiteX40" fmla="*/ 965952 w 4133038"/>
              <a:gd name="connsiteY40" fmla="*/ 687191 h 4133038"/>
              <a:gd name="connsiteX41" fmla="*/ 901399 w 4133038"/>
              <a:gd name="connsiteY41" fmla="*/ 768875 h 4133038"/>
              <a:gd name="connsiteX42" fmla="*/ 901400 w 4133038"/>
              <a:gd name="connsiteY42" fmla="*/ 768876 h 4133038"/>
              <a:gd name="connsiteX43" fmla="*/ 901401 w 4133038"/>
              <a:gd name="connsiteY43" fmla="*/ 768877 h 4133038"/>
              <a:gd name="connsiteX44" fmla="*/ 968688 w 4133038"/>
              <a:gd name="connsiteY44" fmla="*/ 822051 h 4133038"/>
              <a:gd name="connsiteX45" fmla="*/ 1214367 w 4133038"/>
              <a:gd name="connsiteY45" fmla="*/ 963894 h 4133038"/>
              <a:gd name="connsiteX46" fmla="*/ 1223303 w 4133038"/>
              <a:gd name="connsiteY46" fmla="*/ 971736 h 4133038"/>
              <a:gd name="connsiteX47" fmla="*/ 1186932 w 4133038"/>
              <a:gd name="connsiteY47" fmla="*/ 1034731 h 4133038"/>
              <a:gd name="connsiteX48" fmla="*/ 994142 w 4133038"/>
              <a:gd name="connsiteY48" fmla="*/ 923424 h 4133038"/>
              <a:gd name="connsiteX49" fmla="*/ 980050 w 4133038"/>
              <a:gd name="connsiteY49" fmla="*/ 943858 h 4133038"/>
              <a:gd name="connsiteX50" fmla="*/ 805034 w 4133038"/>
              <a:gd name="connsiteY50" fmla="*/ 823167 h 4133038"/>
              <a:gd name="connsiteX51" fmla="*/ 746676 w 4133038"/>
              <a:gd name="connsiteY51" fmla="*/ 924247 h 4133038"/>
              <a:gd name="connsiteX52" fmla="*/ 1086058 w 4133038"/>
              <a:gd name="connsiteY52" fmla="*/ 1070536 h 4133038"/>
              <a:gd name="connsiteX53" fmla="*/ 1095847 w 4133038"/>
              <a:gd name="connsiteY53" fmla="*/ 1077286 h 4133038"/>
              <a:gd name="connsiteX54" fmla="*/ 1067054 w 4133038"/>
              <a:gd name="connsiteY54" fmla="*/ 1144084 h 4133038"/>
              <a:gd name="connsiteX55" fmla="*/ 862494 w 4133038"/>
              <a:gd name="connsiteY55" fmla="*/ 1055910 h 4133038"/>
              <a:gd name="connsiteX56" fmla="*/ 834802 w 4133038"/>
              <a:gd name="connsiteY56" fmla="*/ 1112009 h 4133038"/>
              <a:gd name="connsiteX57" fmla="*/ 645761 w 4133038"/>
              <a:gd name="connsiteY57" fmla="*/ 1018694 h 4133038"/>
              <a:gd name="connsiteX58" fmla="*/ 605049 w 4133038"/>
              <a:gd name="connsiteY58" fmla="*/ 1113146 h 4133038"/>
              <a:gd name="connsiteX59" fmla="*/ 605050 w 4133038"/>
              <a:gd name="connsiteY59" fmla="*/ 1113145 h 4133038"/>
              <a:gd name="connsiteX60" fmla="*/ 605049 w 4133038"/>
              <a:gd name="connsiteY60" fmla="*/ 1113146 h 4133038"/>
              <a:gd name="connsiteX61" fmla="*/ 692676 w 4133038"/>
              <a:gd name="connsiteY61" fmla="*/ 1150918 h 4133038"/>
              <a:gd name="connsiteX62" fmla="*/ 958022 w 4133038"/>
              <a:gd name="connsiteY62" fmla="*/ 1222017 h 4133038"/>
              <a:gd name="connsiteX63" fmla="*/ 968685 w 4133038"/>
              <a:gd name="connsiteY63" fmla="*/ 1227281 h 4133038"/>
              <a:gd name="connsiteX64" fmla="*/ 949859 w 4133038"/>
              <a:gd name="connsiteY64" fmla="*/ 1297542 h 4133038"/>
              <a:gd name="connsiteX65" fmla="*/ 734160 w 4133038"/>
              <a:gd name="connsiteY65" fmla="*/ 1239746 h 4133038"/>
              <a:gd name="connsiteX66" fmla="*/ 726308 w 4133038"/>
              <a:gd name="connsiteY66" fmla="*/ 1261810 h 4133038"/>
              <a:gd name="connsiteX67" fmla="*/ 526565 w 4133038"/>
              <a:gd name="connsiteY67" fmla="*/ 1190724 h 4133038"/>
              <a:gd name="connsiteX68" fmla="*/ 496386 w 4133038"/>
              <a:gd name="connsiteY68" fmla="*/ 1303353 h 4133038"/>
              <a:gd name="connsiteX69" fmla="*/ 861496 w 4133038"/>
              <a:gd name="connsiteY69" fmla="*/ 1356736 h 4133038"/>
              <a:gd name="connsiteX70" fmla="*/ 872692 w 4133038"/>
              <a:gd name="connsiteY70" fmla="*/ 1360720 h 4133038"/>
              <a:gd name="connsiteX71" fmla="*/ 862168 w 4133038"/>
              <a:gd name="connsiteY71" fmla="*/ 1432695 h 4133038"/>
              <a:gd name="connsiteX72" fmla="*/ 642240 w 4133038"/>
              <a:gd name="connsiteY72" fmla="*/ 1400540 h 4133038"/>
              <a:gd name="connsiteX73" fmla="*/ 629726 w 4133038"/>
              <a:gd name="connsiteY73" fmla="*/ 1463326 h 4133038"/>
              <a:gd name="connsiteX74" fmla="*/ 422570 w 4133038"/>
              <a:gd name="connsiteY74" fmla="*/ 1422037 h 4133038"/>
              <a:gd name="connsiteX75" fmla="*/ 407898 w 4133038"/>
              <a:gd name="connsiteY75" fmla="*/ 1522385 h 4133038"/>
              <a:gd name="connsiteX76" fmla="*/ 407899 w 4133038"/>
              <a:gd name="connsiteY76" fmla="*/ 1522386 h 4133038"/>
              <a:gd name="connsiteX77" fmla="*/ 407898 w 4133038"/>
              <a:gd name="connsiteY77" fmla="*/ 1522388 h 4133038"/>
              <a:gd name="connsiteX78" fmla="*/ 512587 w 4133038"/>
              <a:gd name="connsiteY78" fmla="*/ 1537694 h 4133038"/>
              <a:gd name="connsiteX79" fmla="*/ 777222 w 4133038"/>
              <a:gd name="connsiteY79" fmla="*/ 1537695 h 4133038"/>
              <a:gd name="connsiteX80" fmla="*/ 788881 w 4133038"/>
              <a:gd name="connsiteY80" fmla="*/ 1540019 h 4133038"/>
              <a:gd name="connsiteX81" fmla="*/ 788881 w 4133038"/>
              <a:gd name="connsiteY81" fmla="*/ 1612758 h 4133038"/>
              <a:gd name="connsiteX82" fmla="*/ 565255 w 4133038"/>
              <a:gd name="connsiteY82" fmla="*/ 1612758 h 4133038"/>
              <a:gd name="connsiteX83" fmla="*/ 563502 w 4133038"/>
              <a:gd name="connsiteY83" fmla="*/ 1634601 h 4133038"/>
              <a:gd name="connsiteX84" fmla="*/ 352364 w 4133038"/>
              <a:gd name="connsiteY84" fmla="*/ 1617651 h 4133038"/>
              <a:gd name="connsiteX85" fmla="*/ 352364 w 4133038"/>
              <a:gd name="connsiteY85" fmla="*/ 1734212 h 4133038"/>
              <a:gd name="connsiteX86" fmla="*/ 718638 w 4133038"/>
              <a:gd name="connsiteY86" fmla="*/ 1691303 h 4133038"/>
              <a:gd name="connsiteX87" fmla="*/ 730498 w 4133038"/>
              <a:gd name="connsiteY87" fmla="*/ 1692255 h 4133038"/>
              <a:gd name="connsiteX88" fmla="*/ 738962 w 4133038"/>
              <a:gd name="connsiteY88" fmla="*/ 1764500 h 4133038"/>
              <a:gd name="connsiteX89" fmla="*/ 518305 w 4133038"/>
              <a:gd name="connsiteY89" fmla="*/ 1790349 h 4133038"/>
              <a:gd name="connsiteX90" fmla="*/ 522566 w 4133038"/>
              <a:gd name="connsiteY90" fmla="*/ 1855748 h 4133038"/>
              <a:gd name="connsiteX91" fmla="*/ 311761 w 4133038"/>
              <a:gd name="connsiteY91" fmla="*/ 1869484 h 4133038"/>
              <a:gd name="connsiteX92" fmla="*/ 323385 w 4133038"/>
              <a:gd name="connsiteY92" fmla="*/ 1968709 h 4133038"/>
              <a:gd name="connsiteX93" fmla="*/ 438777 w 4133038"/>
              <a:gd name="connsiteY93" fmla="*/ 1955191 h 4133038"/>
              <a:gd name="connsiteX94" fmla="*/ 684281 w 4133038"/>
              <a:gd name="connsiteY94" fmla="*/ 1889409 h 4133038"/>
              <a:gd name="connsiteX95" fmla="*/ 696147 w 4133038"/>
              <a:gd name="connsiteY95" fmla="*/ 1888636 h 4133038"/>
              <a:gd name="connsiteX96" fmla="*/ 714973 w 4133038"/>
              <a:gd name="connsiteY96" fmla="*/ 1958897 h 4133038"/>
              <a:gd name="connsiteX97" fmla="*/ 499043 w 4133038"/>
              <a:gd name="connsiteY97" fmla="*/ 2016755 h 4133038"/>
              <a:gd name="connsiteX98" fmla="*/ 502730 w 4133038"/>
              <a:gd name="connsiteY98" fmla="*/ 2036827 h 4133038"/>
              <a:gd name="connsiteX99" fmla="*/ 294205 w 4133038"/>
              <a:gd name="connsiteY99" fmla="*/ 2075136 h 4133038"/>
              <a:gd name="connsiteX100" fmla="*/ 324384 w 4133038"/>
              <a:gd name="connsiteY100" fmla="*/ 2187764 h 4133038"/>
              <a:gd name="connsiteX101" fmla="*/ 667259 w 4133038"/>
              <a:gd name="connsiteY101" fmla="*/ 2051444 h 4133038"/>
              <a:gd name="connsiteX102" fmla="*/ 678958 w 4133038"/>
              <a:gd name="connsiteY102" fmla="*/ 2049294 h 4133038"/>
              <a:gd name="connsiteX103" fmla="*/ 705832 w 4133038"/>
              <a:gd name="connsiteY103" fmla="*/ 2116887 h 4133038"/>
              <a:gd name="connsiteX104" fmla="*/ 499109 w 4133038"/>
              <a:gd name="connsiteY104" fmla="*/ 2199075 h 4133038"/>
              <a:gd name="connsiteX105" fmla="*/ 520624 w 4133038"/>
              <a:gd name="connsiteY105" fmla="*/ 2262534 h 4133038"/>
              <a:gd name="connsiteX106" fmla="*/ 320907 w 4133038"/>
              <a:gd name="connsiteY106" fmla="*/ 2330244 h 4133038"/>
              <a:gd name="connsiteX107" fmla="*/ 357267 w 4133038"/>
              <a:gd name="connsiteY107" fmla="*/ 2421698 h 4133038"/>
              <a:gd name="connsiteX108" fmla="*/ 474216 w 4133038"/>
              <a:gd name="connsiteY108" fmla="*/ 2375202 h 4133038"/>
              <a:gd name="connsiteX109" fmla="*/ 685547 w 4133038"/>
              <a:gd name="connsiteY109" fmla="*/ 2253191 h 4133038"/>
              <a:gd name="connsiteX110" fmla="*/ 696801 w 4133038"/>
              <a:gd name="connsiteY110" fmla="*/ 2249375 h 4133038"/>
              <a:gd name="connsiteX111" fmla="*/ 733171 w 4133038"/>
              <a:gd name="connsiteY111" fmla="*/ 2312370 h 4133038"/>
              <a:gd name="connsiteX112" fmla="*/ 539977 w 4133038"/>
              <a:gd name="connsiteY112" fmla="*/ 2423910 h 4133038"/>
              <a:gd name="connsiteX113" fmla="*/ 548132 w 4133038"/>
              <a:gd name="connsiteY113" fmla="*/ 2441076 h 4133038"/>
              <a:gd name="connsiteX114" fmla="*/ 356103 w 4133038"/>
              <a:gd name="connsiteY114" fmla="*/ 2532299 h 4133038"/>
              <a:gd name="connsiteX115" fmla="*/ 414460 w 4133038"/>
              <a:gd name="connsiteY115" fmla="*/ 2633378 h 4133038"/>
              <a:gd name="connsiteX116" fmla="*/ 710842 w 4133038"/>
              <a:gd name="connsiteY116" fmla="*/ 2412609 h 4133038"/>
              <a:gd name="connsiteX117" fmla="*/ 721583 w 4133038"/>
              <a:gd name="connsiteY117" fmla="*/ 2407507 h 4133038"/>
              <a:gd name="connsiteX118" fmla="*/ 765035 w 4133038"/>
              <a:gd name="connsiteY118" fmla="*/ 2465841 h 4133038"/>
              <a:gd name="connsiteX119" fmla="*/ 586090 w 4133038"/>
              <a:gd name="connsiteY119" fmla="*/ 2599133 h 4133038"/>
              <a:gd name="connsiteX120" fmla="*/ 624031 w 4133038"/>
              <a:gd name="connsiteY120" fmla="*/ 2655963 h 4133038"/>
              <a:gd name="connsiteX121" fmla="*/ 449260 w 4133038"/>
              <a:gd name="connsiteY121" fmla="*/ 2772645 h 4133038"/>
              <a:gd name="connsiteX122" fmla="*/ 507239 w 4133038"/>
              <a:gd name="connsiteY122" fmla="*/ 2850482 h 4133038"/>
              <a:gd name="connsiteX123" fmla="*/ 614812 w 4133038"/>
              <a:gd name="connsiteY123" fmla="*/ 2770354 h 4133038"/>
              <a:gd name="connsiteX124" fmla="*/ 780904 w 4133038"/>
              <a:gd name="connsiteY124" fmla="*/ 2604261 h 4133038"/>
              <a:gd name="connsiteX125" fmla="*/ 790800 w 4133038"/>
              <a:gd name="connsiteY125" fmla="*/ 2597654 h 4133038"/>
              <a:gd name="connsiteX126" fmla="*/ 842234 w 4133038"/>
              <a:gd name="connsiteY126" fmla="*/ 2649088 h 4133038"/>
              <a:gd name="connsiteX127" fmla="*/ 685076 w 4133038"/>
              <a:gd name="connsiteY127" fmla="*/ 2806246 h 4133038"/>
              <a:gd name="connsiteX128" fmla="*/ 696616 w 4133038"/>
              <a:gd name="connsiteY128" fmla="*/ 2819800 h 4133038"/>
              <a:gd name="connsiteX129" fmla="*/ 534036 w 4133038"/>
              <a:gd name="connsiteY129" fmla="*/ 2958215 h 4133038"/>
              <a:gd name="connsiteX130" fmla="*/ 616694 w 4133038"/>
              <a:gd name="connsiteY130" fmla="*/ 3040873 h 4133038"/>
              <a:gd name="connsiteX131" fmla="*/ 846408 w 4133038"/>
              <a:gd name="connsiteY131" fmla="*/ 2750195 h 4133038"/>
              <a:gd name="connsiteX132" fmla="*/ 855467 w 4133038"/>
              <a:gd name="connsiteY132" fmla="*/ 2742483 h 4133038"/>
              <a:gd name="connsiteX133" fmla="*/ 912536 w 4133038"/>
              <a:gd name="connsiteY133" fmla="*/ 2787582 h 4133038"/>
              <a:gd name="connsiteX134" fmla="*/ 773569 w 4133038"/>
              <a:gd name="connsiteY134" fmla="*/ 2963431 h 4133038"/>
              <a:gd name="connsiteX135" fmla="*/ 825742 w 4133038"/>
              <a:gd name="connsiteY135" fmla="*/ 3009221 h 4133038"/>
              <a:gd name="connsiteX136" fmla="*/ 687822 w 4133038"/>
              <a:gd name="connsiteY136" fmla="*/ 3166368 h 4133038"/>
              <a:gd name="connsiteX137" fmla="*/ 763076 w 4133038"/>
              <a:gd name="connsiteY137" fmla="*/ 3225840 h 4133038"/>
              <a:gd name="connsiteX138" fmla="*/ 850201 w 4133038"/>
              <a:gd name="connsiteY138" fmla="*/ 3115593 h 4133038"/>
              <a:gd name="connsiteX139" fmla="*/ 963891 w 4133038"/>
              <a:gd name="connsiteY139" fmla="*/ 2918676 h 4133038"/>
              <a:gd name="connsiteX140" fmla="*/ 971737 w 4133038"/>
              <a:gd name="connsiteY140" fmla="*/ 2909736 h 4133038"/>
              <a:gd name="connsiteX141" fmla="*/ 1034731 w 4133038"/>
              <a:gd name="connsiteY141" fmla="*/ 2946106 h 4133038"/>
              <a:gd name="connsiteX142" fmla="*/ 924167 w 4133038"/>
              <a:gd name="connsiteY142" fmla="*/ 3137609 h 4133038"/>
              <a:gd name="connsiteX143" fmla="*/ 938059 w 4133038"/>
              <a:gd name="connsiteY143" fmla="*/ 3147189 h 4133038"/>
              <a:gd name="connsiteX144" fmla="*/ 818725 w 4133038"/>
              <a:gd name="connsiteY144" fmla="*/ 3320238 h 4133038"/>
              <a:gd name="connsiteX145" fmla="*/ 816473 w 4133038"/>
              <a:gd name="connsiteY145" fmla="*/ 3324138 h 4133038"/>
              <a:gd name="connsiteX146" fmla="*/ 816475 w 4133038"/>
              <a:gd name="connsiteY146" fmla="*/ 3324139 h 4133038"/>
              <a:gd name="connsiteX147" fmla="*/ 816474 w 4133038"/>
              <a:gd name="connsiteY147" fmla="*/ 3324140 h 4133038"/>
              <a:gd name="connsiteX148" fmla="*/ 917601 w 4133038"/>
              <a:gd name="connsiteY148" fmla="*/ 3382526 h 4133038"/>
              <a:gd name="connsiteX149" fmla="*/ 1064734 w 4133038"/>
              <a:gd name="connsiteY149" fmla="*/ 3041184 h 4133038"/>
              <a:gd name="connsiteX150" fmla="*/ 1071488 w 4133038"/>
              <a:gd name="connsiteY150" fmla="*/ 3031392 h 4133038"/>
              <a:gd name="connsiteX151" fmla="*/ 1138285 w 4133038"/>
              <a:gd name="connsiteY151" fmla="*/ 3060185 h 4133038"/>
              <a:gd name="connsiteX152" fmla="*/ 1049066 w 4133038"/>
              <a:gd name="connsiteY152" fmla="*/ 3267167 h 4133038"/>
              <a:gd name="connsiteX153" fmla="*/ 1112009 w 4133038"/>
              <a:gd name="connsiteY153" fmla="*/ 3298236 h 4133038"/>
              <a:gd name="connsiteX154" fmla="*/ 1020038 w 4133038"/>
              <a:gd name="connsiteY154" fmla="*/ 3484557 h 4133038"/>
              <a:gd name="connsiteX155" fmla="*/ 1107346 w 4133038"/>
              <a:gd name="connsiteY155" fmla="*/ 3522192 h 4133038"/>
              <a:gd name="connsiteX156" fmla="*/ 1164556 w 4133038"/>
              <a:gd name="connsiteY156" fmla="*/ 3389469 h 4133038"/>
              <a:gd name="connsiteX157" fmla="*/ 1222018 w 4133038"/>
              <a:gd name="connsiteY157" fmla="*/ 3175017 h 4133038"/>
              <a:gd name="connsiteX158" fmla="*/ 1227282 w 4133038"/>
              <a:gd name="connsiteY158" fmla="*/ 3164354 h 4133038"/>
              <a:gd name="connsiteX159" fmla="*/ 1297542 w 4133038"/>
              <a:gd name="connsiteY159" fmla="*/ 3183180 h 4133038"/>
              <a:gd name="connsiteX160" fmla="*/ 1240659 w 4133038"/>
              <a:gd name="connsiteY160" fmla="*/ 3395470 h 4133038"/>
              <a:gd name="connsiteX161" fmla="*/ 1256010 w 4133038"/>
              <a:gd name="connsiteY161" fmla="*/ 3400933 h 4133038"/>
              <a:gd name="connsiteX162" fmla="*/ 1187960 w 4133038"/>
              <a:gd name="connsiteY162" fmla="*/ 3592145 h 4133038"/>
              <a:gd name="connsiteX163" fmla="*/ 1184563 w 4133038"/>
              <a:gd name="connsiteY163" fmla="*/ 3604821 h 4133038"/>
              <a:gd name="connsiteX164" fmla="*/ 1184565 w 4133038"/>
              <a:gd name="connsiteY164" fmla="*/ 3604822 h 4133038"/>
              <a:gd name="connsiteX165" fmla="*/ 1184565 w 4133038"/>
              <a:gd name="connsiteY165" fmla="*/ 3604823 h 4133038"/>
              <a:gd name="connsiteX166" fmla="*/ 1296957 w 4133038"/>
              <a:gd name="connsiteY166" fmla="*/ 3634938 h 4133038"/>
              <a:gd name="connsiteX167" fmla="*/ 1350936 w 4133038"/>
              <a:gd name="connsiteY167" fmla="*/ 3265747 h 4133038"/>
              <a:gd name="connsiteX168" fmla="*/ 1354922 w 4133038"/>
              <a:gd name="connsiteY168" fmla="*/ 3254547 h 4133038"/>
              <a:gd name="connsiteX169" fmla="*/ 1426896 w 4133038"/>
              <a:gd name="connsiteY169" fmla="*/ 3265070 h 4133038"/>
              <a:gd name="connsiteX170" fmla="*/ 1394081 w 4133038"/>
              <a:gd name="connsiteY170" fmla="*/ 3489510 h 4133038"/>
              <a:gd name="connsiteX171" fmla="*/ 1463326 w 4133038"/>
              <a:gd name="connsiteY171" fmla="*/ 3503311 h 4133038"/>
              <a:gd name="connsiteX172" fmla="*/ 1422997 w 4133038"/>
              <a:gd name="connsiteY172" fmla="*/ 3705658 h 4133038"/>
              <a:gd name="connsiteX173" fmla="*/ 1516587 w 4133038"/>
              <a:gd name="connsiteY173" fmla="*/ 3719342 h 4133038"/>
              <a:gd name="connsiteX174" fmla="*/ 1537693 w 4133038"/>
              <a:gd name="connsiteY174" fmla="*/ 3574986 h 4133038"/>
              <a:gd name="connsiteX175" fmla="*/ 1537693 w 4133038"/>
              <a:gd name="connsiteY175" fmla="*/ 3355825 h 4133038"/>
              <a:gd name="connsiteX176" fmla="*/ 1540019 w 4133038"/>
              <a:gd name="connsiteY176" fmla="*/ 3344157 h 4133038"/>
              <a:gd name="connsiteX177" fmla="*/ 1612757 w 4133038"/>
              <a:gd name="connsiteY177" fmla="*/ 3344157 h 4133038"/>
              <a:gd name="connsiteX178" fmla="*/ 1612757 w 4133038"/>
              <a:gd name="connsiteY178" fmla="*/ 3562450 h 4133038"/>
              <a:gd name="connsiteX179" fmla="*/ 1628802 w 4133038"/>
              <a:gd name="connsiteY179" fmla="*/ 3563738 h 4133038"/>
              <a:gd name="connsiteX180" fmla="*/ 1612757 w 4133038"/>
              <a:gd name="connsiteY180" fmla="*/ 3763579 h 4133038"/>
              <a:gd name="connsiteX181" fmla="*/ 1612757 w 4133038"/>
              <a:gd name="connsiteY181" fmla="*/ 3780672 h 4133038"/>
              <a:gd name="connsiteX182" fmla="*/ 1612759 w 4133038"/>
              <a:gd name="connsiteY182" fmla="*/ 3780672 h 4133038"/>
              <a:gd name="connsiteX183" fmla="*/ 1612759 w 4133038"/>
              <a:gd name="connsiteY183" fmla="*/ 3780674 h 4133038"/>
              <a:gd name="connsiteX184" fmla="*/ 1729094 w 4133038"/>
              <a:gd name="connsiteY184" fmla="*/ 3780674 h 4133038"/>
              <a:gd name="connsiteX185" fmla="*/ 1685504 w 4133038"/>
              <a:gd name="connsiteY185" fmla="*/ 3408592 h 4133038"/>
              <a:gd name="connsiteX186" fmla="*/ 1686455 w 4133038"/>
              <a:gd name="connsiteY186" fmla="*/ 3396740 h 4133038"/>
              <a:gd name="connsiteX187" fmla="*/ 1758701 w 4133038"/>
              <a:gd name="connsiteY187" fmla="*/ 3388276 h 4133038"/>
              <a:gd name="connsiteX188" fmla="*/ 1785270 w 4133038"/>
              <a:gd name="connsiteY188" fmla="*/ 3615064 h 4133038"/>
              <a:gd name="connsiteX189" fmla="*/ 1855748 w 4133038"/>
              <a:gd name="connsiteY189" fmla="*/ 3610472 h 4133038"/>
              <a:gd name="connsiteX190" fmla="*/ 1869066 w 4133038"/>
              <a:gd name="connsiteY190" fmla="*/ 3814849 h 4133038"/>
              <a:gd name="connsiteX191" fmla="*/ 1962910 w 4133038"/>
              <a:gd name="connsiteY191" fmla="*/ 3803856 h 4133038"/>
              <a:gd name="connsiteX192" fmla="*/ 1962910 w 4133038"/>
              <a:gd name="connsiteY192" fmla="*/ 3803854 h 4133038"/>
              <a:gd name="connsiteX193" fmla="*/ 1946094 w 4133038"/>
              <a:gd name="connsiteY193" fmla="*/ 3660312 h 4133038"/>
              <a:gd name="connsiteX194" fmla="*/ 1889409 w 4133038"/>
              <a:gd name="connsiteY194" fmla="*/ 3448761 h 4133038"/>
              <a:gd name="connsiteX195" fmla="*/ 1888636 w 4133038"/>
              <a:gd name="connsiteY195" fmla="*/ 3436891 h 4133038"/>
              <a:gd name="connsiteX196" fmla="*/ 1958896 w 4133038"/>
              <a:gd name="connsiteY196" fmla="*/ 3418065 h 4133038"/>
              <a:gd name="connsiteX197" fmla="*/ 2015002 w 4133038"/>
              <a:gd name="connsiteY197" fmla="*/ 3627455 h 4133038"/>
              <a:gd name="connsiteX198" fmla="*/ 2031028 w 4133038"/>
              <a:gd name="connsiteY198" fmla="*/ 3624511 h 4133038"/>
              <a:gd name="connsiteX199" fmla="*/ 2067700 w 4133038"/>
              <a:gd name="connsiteY199" fmla="*/ 3824126 h 4133038"/>
              <a:gd name="connsiteX200" fmla="*/ 2071874 w 4133038"/>
              <a:gd name="connsiteY200" fmla="*/ 3839706 h 4133038"/>
              <a:gd name="connsiteX201" fmla="*/ 2071875 w 4133038"/>
              <a:gd name="connsiteY201" fmla="*/ 3839705 h 4133038"/>
              <a:gd name="connsiteX202" fmla="*/ 2071876 w 4133038"/>
              <a:gd name="connsiteY202" fmla="*/ 3839707 h 4133038"/>
              <a:gd name="connsiteX203" fmla="*/ 2184608 w 4133038"/>
              <a:gd name="connsiteY203" fmla="*/ 3809501 h 4133038"/>
              <a:gd name="connsiteX204" fmla="*/ 2045643 w 4133038"/>
              <a:gd name="connsiteY204" fmla="*/ 3459974 h 4133038"/>
              <a:gd name="connsiteX205" fmla="*/ 2043495 w 4133038"/>
              <a:gd name="connsiteY205" fmla="*/ 3448282 h 4133038"/>
              <a:gd name="connsiteX206" fmla="*/ 2111088 w 4133038"/>
              <a:gd name="connsiteY206" fmla="*/ 3421408 h 4133038"/>
              <a:gd name="connsiteX207" fmla="*/ 2195998 w 4133038"/>
              <a:gd name="connsiteY207" fmla="*/ 3634973 h 4133038"/>
              <a:gd name="connsiteX208" fmla="*/ 2262534 w 4133038"/>
              <a:gd name="connsiteY208" fmla="*/ 3612416 h 4133038"/>
              <a:gd name="connsiteX209" fmla="*/ 2327822 w 4133038"/>
              <a:gd name="connsiteY209" fmla="*/ 3804989 h 4133038"/>
              <a:gd name="connsiteX210" fmla="*/ 2415899 w 4133038"/>
              <a:gd name="connsiteY210" fmla="*/ 3769972 h 4133038"/>
              <a:gd name="connsiteX211" fmla="*/ 2415898 w 4133038"/>
              <a:gd name="connsiteY211" fmla="*/ 3769971 h 4133038"/>
              <a:gd name="connsiteX212" fmla="*/ 2363981 w 4133038"/>
              <a:gd name="connsiteY212" fmla="*/ 3639388 h 4133038"/>
              <a:gd name="connsiteX213" fmla="*/ 2253192 w 4133038"/>
              <a:gd name="connsiteY213" fmla="*/ 3447495 h 4133038"/>
              <a:gd name="connsiteX214" fmla="*/ 2249375 w 4133038"/>
              <a:gd name="connsiteY214" fmla="*/ 3436236 h 4133038"/>
              <a:gd name="connsiteX215" fmla="*/ 2312369 w 4133038"/>
              <a:gd name="connsiteY215" fmla="*/ 3399866 h 4133038"/>
              <a:gd name="connsiteX216" fmla="*/ 2420035 w 4133038"/>
              <a:gd name="connsiteY216" fmla="*/ 3586349 h 4133038"/>
              <a:gd name="connsiteX217" fmla="*/ 2435277 w 4133038"/>
              <a:gd name="connsiteY217" fmla="*/ 3579109 h 4133038"/>
              <a:gd name="connsiteX218" fmla="*/ 2525462 w 4133038"/>
              <a:gd name="connsiteY218" fmla="*/ 3768954 h 4133038"/>
              <a:gd name="connsiteX219" fmla="*/ 2530627 w 4133038"/>
              <a:gd name="connsiteY219" fmla="*/ 3777900 h 4133038"/>
              <a:gd name="connsiteX220" fmla="*/ 2530628 w 4133038"/>
              <a:gd name="connsiteY220" fmla="*/ 3777901 h 4133038"/>
              <a:gd name="connsiteX221" fmla="*/ 2632344 w 4133038"/>
              <a:gd name="connsiteY221" fmla="*/ 3719176 h 4133038"/>
              <a:gd name="connsiteX222" fmla="*/ 2406809 w 4133038"/>
              <a:gd name="connsiteY222" fmla="*/ 3416396 h 4133038"/>
              <a:gd name="connsiteX223" fmla="*/ 2401707 w 4133038"/>
              <a:gd name="connsiteY223" fmla="*/ 3405656 h 4133038"/>
              <a:gd name="connsiteX224" fmla="*/ 2460042 w 4133038"/>
              <a:gd name="connsiteY224" fmla="*/ 3362204 h 4133038"/>
              <a:gd name="connsiteX225" fmla="*/ 2598146 w 4133038"/>
              <a:gd name="connsiteY225" fmla="*/ 3547608 h 4133038"/>
              <a:gd name="connsiteX226" fmla="*/ 2655963 w 4133038"/>
              <a:gd name="connsiteY226" fmla="*/ 3509008 h 4133038"/>
              <a:gd name="connsiteX227" fmla="*/ 2768132 w 4133038"/>
              <a:gd name="connsiteY227" fmla="*/ 3677022 h 4133038"/>
              <a:gd name="connsiteX228" fmla="*/ 2844682 w 4133038"/>
              <a:gd name="connsiteY228" fmla="*/ 3620001 h 4133038"/>
              <a:gd name="connsiteX229" fmla="*/ 2844682 w 4133038"/>
              <a:gd name="connsiteY229" fmla="*/ 3620000 h 4133038"/>
              <a:gd name="connsiteX230" fmla="*/ 2844682 w 4133038"/>
              <a:gd name="connsiteY230" fmla="*/ 3619999 h 4133038"/>
              <a:gd name="connsiteX231" fmla="*/ 2764545 w 4133038"/>
              <a:gd name="connsiteY231" fmla="*/ 3512417 h 4133038"/>
              <a:gd name="connsiteX232" fmla="*/ 2604255 w 4133038"/>
              <a:gd name="connsiteY232" fmla="*/ 3352127 h 4133038"/>
              <a:gd name="connsiteX233" fmla="*/ 2597653 w 4133038"/>
              <a:gd name="connsiteY233" fmla="*/ 3342238 h 4133038"/>
              <a:gd name="connsiteX234" fmla="*/ 2649088 w 4133038"/>
              <a:gd name="connsiteY234" fmla="*/ 3290803 h 4133038"/>
              <a:gd name="connsiteX235" fmla="*/ 2800449 w 4133038"/>
              <a:gd name="connsiteY235" fmla="*/ 3442164 h 4133038"/>
              <a:gd name="connsiteX236" fmla="*/ 2814002 w 4133038"/>
              <a:gd name="connsiteY236" fmla="*/ 3430626 h 4133038"/>
              <a:gd name="connsiteX237" fmla="*/ 2957724 w 4133038"/>
              <a:gd name="connsiteY237" fmla="*/ 3599439 h 4133038"/>
              <a:gd name="connsiteX238" fmla="*/ 2957752 w 4133038"/>
              <a:gd name="connsiteY238" fmla="*/ 3599467 h 4133038"/>
              <a:gd name="connsiteX239" fmla="*/ 3041555 w 4133038"/>
              <a:gd name="connsiteY239" fmla="*/ 3515665 h 4133038"/>
              <a:gd name="connsiteX240" fmla="*/ 2744393 w 4133038"/>
              <a:gd name="connsiteY240" fmla="*/ 3280827 h 4133038"/>
              <a:gd name="connsiteX241" fmla="*/ 2736684 w 4133038"/>
              <a:gd name="connsiteY241" fmla="*/ 3271773 h 4133038"/>
              <a:gd name="connsiteX242" fmla="*/ 2781785 w 4133038"/>
              <a:gd name="connsiteY242" fmla="*/ 3214703 h 4133038"/>
              <a:gd name="connsiteX243" fmla="*/ 2964063 w 4133038"/>
              <a:gd name="connsiteY243" fmla="*/ 3358752 h 4133038"/>
              <a:gd name="connsiteX244" fmla="*/ 3009222 w 4133038"/>
              <a:gd name="connsiteY244" fmla="*/ 3307298 h 4133038"/>
              <a:gd name="connsiteX245" fmla="*/ 3160238 w 4133038"/>
              <a:gd name="connsiteY245" fmla="*/ 3439837 h 4133038"/>
              <a:gd name="connsiteX246" fmla="*/ 3220040 w 4133038"/>
              <a:gd name="connsiteY246" fmla="*/ 3364164 h 4133038"/>
              <a:gd name="connsiteX247" fmla="*/ 3220038 w 4133038"/>
              <a:gd name="connsiteY247" fmla="*/ 3364163 h 4133038"/>
              <a:gd name="connsiteX248" fmla="*/ 3220039 w 4133038"/>
              <a:gd name="connsiteY248" fmla="*/ 3364161 h 4133038"/>
              <a:gd name="connsiteX249" fmla="*/ 3121304 w 4133038"/>
              <a:gd name="connsiteY249" fmla="*/ 3286134 h 4133038"/>
              <a:gd name="connsiteX250" fmla="*/ 2918671 w 4133038"/>
              <a:gd name="connsiteY250" fmla="*/ 3169144 h 4133038"/>
              <a:gd name="connsiteX251" fmla="*/ 2909736 w 4133038"/>
              <a:gd name="connsiteY251" fmla="*/ 3161302 h 4133038"/>
              <a:gd name="connsiteX252" fmla="*/ 2946106 w 4133038"/>
              <a:gd name="connsiteY252" fmla="*/ 3098307 h 4133038"/>
              <a:gd name="connsiteX253" fmla="*/ 3130602 w 4133038"/>
              <a:gd name="connsiteY253" fmla="*/ 3204826 h 4133038"/>
              <a:gd name="connsiteX254" fmla="*/ 3141391 w 4133038"/>
              <a:gd name="connsiteY254" fmla="*/ 3189181 h 4133038"/>
              <a:gd name="connsiteX255" fmla="*/ 3324702 w 4133038"/>
              <a:gd name="connsiteY255" fmla="*/ 3315592 h 4133038"/>
              <a:gd name="connsiteX256" fmla="*/ 3384051 w 4133038"/>
              <a:gd name="connsiteY256" fmla="*/ 3212796 h 4133038"/>
              <a:gd name="connsiteX257" fmla="*/ 3035387 w 4133038"/>
              <a:gd name="connsiteY257" fmla="*/ 3062506 h 4133038"/>
              <a:gd name="connsiteX258" fmla="*/ 3025594 w 4133038"/>
              <a:gd name="connsiteY258" fmla="*/ 3055752 h 4133038"/>
              <a:gd name="connsiteX259" fmla="*/ 3054387 w 4133038"/>
              <a:gd name="connsiteY259" fmla="*/ 2988955 h 4133038"/>
              <a:gd name="connsiteX260" fmla="*/ 3268510 w 4133038"/>
              <a:gd name="connsiteY260" fmla="*/ 3081252 h 4133038"/>
              <a:gd name="connsiteX261" fmla="*/ 3298237 w 4133038"/>
              <a:gd name="connsiteY261" fmla="*/ 3021030 h 4133038"/>
              <a:gd name="connsiteX262" fmla="*/ 3477714 w 4133038"/>
              <a:gd name="connsiteY262" fmla="*/ 3109624 h 4133038"/>
              <a:gd name="connsiteX263" fmla="*/ 3516391 w 4133038"/>
              <a:gd name="connsiteY263" fmla="*/ 3019894 h 4133038"/>
              <a:gd name="connsiteX264" fmla="*/ 3516391 w 4133038"/>
              <a:gd name="connsiteY264" fmla="*/ 3019893 h 4133038"/>
              <a:gd name="connsiteX265" fmla="*/ 3516392 w 4133038"/>
              <a:gd name="connsiteY265" fmla="*/ 3019892 h 4133038"/>
              <a:gd name="connsiteX266" fmla="*/ 3409702 w 4133038"/>
              <a:gd name="connsiteY266" fmla="*/ 2973904 h 4133038"/>
              <a:gd name="connsiteX267" fmla="*/ 3175015 w 4133038"/>
              <a:gd name="connsiteY267" fmla="*/ 2911020 h 4133038"/>
              <a:gd name="connsiteX268" fmla="*/ 3164353 w 4133038"/>
              <a:gd name="connsiteY268" fmla="*/ 2905757 h 4133038"/>
              <a:gd name="connsiteX269" fmla="*/ 3183180 w 4133038"/>
              <a:gd name="connsiteY269" fmla="*/ 2835496 h 4133038"/>
              <a:gd name="connsiteX270" fmla="*/ 3388291 w 4133038"/>
              <a:gd name="connsiteY270" fmla="*/ 2890455 h 4133038"/>
              <a:gd name="connsiteX271" fmla="*/ 3395133 w 4133038"/>
              <a:gd name="connsiteY271" fmla="*/ 2871229 h 4133038"/>
              <a:gd name="connsiteX272" fmla="*/ 3605464 w 4133038"/>
              <a:gd name="connsiteY272" fmla="*/ 2946083 h 4133038"/>
              <a:gd name="connsiteX273" fmla="*/ 3636215 w 4133038"/>
              <a:gd name="connsiteY273" fmla="*/ 2831318 h 4133038"/>
              <a:gd name="connsiteX274" fmla="*/ 3259954 w 4133038"/>
              <a:gd name="connsiteY274" fmla="*/ 2776306 h 4133038"/>
              <a:gd name="connsiteX275" fmla="*/ 3248749 w 4133038"/>
              <a:gd name="connsiteY275" fmla="*/ 2772318 h 4133038"/>
              <a:gd name="connsiteX276" fmla="*/ 3259272 w 4133038"/>
              <a:gd name="connsiteY276" fmla="*/ 2700344 h 4133038"/>
              <a:gd name="connsiteX277" fmla="*/ 3490471 w 4133038"/>
              <a:gd name="connsiteY277" fmla="*/ 2734147 h 4133038"/>
              <a:gd name="connsiteX278" fmla="*/ 3503313 w 4133038"/>
              <a:gd name="connsiteY278" fmla="*/ 2669713 h 4133038"/>
              <a:gd name="connsiteX279" fmla="*/ 3699199 w 4133038"/>
              <a:gd name="connsiteY279" fmla="*/ 2708755 h 4133038"/>
              <a:gd name="connsiteX280" fmla="*/ 3713542 w 4133038"/>
              <a:gd name="connsiteY280" fmla="*/ 2610653 h 4133038"/>
              <a:gd name="connsiteX281" fmla="*/ 3713541 w 4133038"/>
              <a:gd name="connsiteY281" fmla="*/ 2610652 h 4133038"/>
              <a:gd name="connsiteX282" fmla="*/ 3608843 w 4133038"/>
              <a:gd name="connsiteY282" fmla="*/ 2595344 h 4133038"/>
              <a:gd name="connsiteX283" fmla="*/ 3355820 w 4133038"/>
              <a:gd name="connsiteY283" fmla="*/ 2595344 h 4133038"/>
              <a:gd name="connsiteX284" fmla="*/ 3344158 w 4133038"/>
              <a:gd name="connsiteY284" fmla="*/ 2593020 h 4133038"/>
              <a:gd name="connsiteX285" fmla="*/ 3344158 w 4133038"/>
              <a:gd name="connsiteY285" fmla="*/ 2520280 h 4133038"/>
              <a:gd name="connsiteX286" fmla="*/ 3556184 w 4133038"/>
              <a:gd name="connsiteY286" fmla="*/ 2520281 h 4133038"/>
              <a:gd name="connsiteX287" fmla="*/ 3557937 w 4133038"/>
              <a:gd name="connsiteY287" fmla="*/ 2498438 h 4133038"/>
              <a:gd name="connsiteX288" fmla="*/ 3780674 w 4133038"/>
              <a:gd name="connsiteY288" fmla="*/ 2516320 h 4133038"/>
              <a:gd name="connsiteX289" fmla="*/ 3780674 w 4133038"/>
              <a:gd name="connsiteY289" fmla="*/ 2397467 h 4133038"/>
              <a:gd name="connsiteX290" fmla="*/ 3402793 w 4133038"/>
              <a:gd name="connsiteY290" fmla="*/ 2441737 h 4133038"/>
              <a:gd name="connsiteX291" fmla="*/ 3390942 w 4133038"/>
              <a:gd name="connsiteY291" fmla="*/ 2440785 h 4133038"/>
              <a:gd name="connsiteX292" fmla="*/ 3382478 w 4133038"/>
              <a:gd name="connsiteY292" fmla="*/ 2368539 h 4133038"/>
              <a:gd name="connsiteX293" fmla="*/ 3614647 w 4133038"/>
              <a:gd name="connsiteY293" fmla="*/ 2341340 h 4133038"/>
              <a:gd name="connsiteX294" fmla="*/ 3610473 w 4133038"/>
              <a:gd name="connsiteY294" fmla="*/ 2277290 h 4133038"/>
              <a:gd name="connsiteX295" fmla="*/ 3809768 w 4133038"/>
              <a:gd name="connsiteY295" fmla="*/ 2264304 h 4133038"/>
              <a:gd name="connsiteX296" fmla="*/ 3798056 w 4133038"/>
              <a:gd name="connsiteY296" fmla="*/ 2164330 h 4133038"/>
              <a:gd name="connsiteX297" fmla="*/ 3798056 w 4133038"/>
              <a:gd name="connsiteY297" fmla="*/ 2164330 h 4133038"/>
              <a:gd name="connsiteX298" fmla="*/ 3798055 w 4133038"/>
              <a:gd name="connsiteY298" fmla="*/ 2164329 h 4133038"/>
              <a:gd name="connsiteX299" fmla="*/ 3703279 w 4133038"/>
              <a:gd name="connsiteY299" fmla="*/ 2175432 h 4133038"/>
              <a:gd name="connsiteX300" fmla="*/ 3448762 w 4133038"/>
              <a:gd name="connsiteY300" fmla="*/ 2243629 h 4133038"/>
              <a:gd name="connsiteX301" fmla="*/ 3436892 w 4133038"/>
              <a:gd name="connsiteY301" fmla="*/ 2244402 h 4133038"/>
              <a:gd name="connsiteX302" fmla="*/ 3418066 w 4133038"/>
              <a:gd name="connsiteY302" fmla="*/ 2174142 h 4133038"/>
              <a:gd name="connsiteX303" fmla="*/ 3622943 w 4133038"/>
              <a:gd name="connsiteY303" fmla="*/ 2119246 h 4133038"/>
              <a:gd name="connsiteX304" fmla="*/ 3618711 w 4133038"/>
              <a:gd name="connsiteY304" fmla="*/ 2096212 h 4133038"/>
              <a:gd name="connsiteX305" fmla="*/ 3838289 w 4133038"/>
              <a:gd name="connsiteY305" fmla="*/ 2055872 h 4133038"/>
              <a:gd name="connsiteX306" fmla="*/ 3807538 w 4133038"/>
              <a:gd name="connsiteY306" fmla="*/ 1941108 h 4133038"/>
              <a:gd name="connsiteX307" fmla="*/ 3454180 w 4133038"/>
              <a:gd name="connsiteY307" fmla="*/ 2081596 h 4133038"/>
              <a:gd name="connsiteX308" fmla="*/ 3442483 w 4133038"/>
              <a:gd name="connsiteY308" fmla="*/ 2083745 h 4133038"/>
              <a:gd name="connsiteX309" fmla="*/ 3421172 w 4133038"/>
              <a:gd name="connsiteY309" fmla="*/ 2030143 h 4133038"/>
              <a:gd name="connsiteX310" fmla="*/ 3415610 w 4133038"/>
              <a:gd name="connsiteY310" fmla="*/ 2016152 h 4133038"/>
              <a:gd name="connsiteX311" fmla="*/ 3632552 w 4133038"/>
              <a:gd name="connsiteY311" fmla="*/ 1929900 h 4133038"/>
              <a:gd name="connsiteX312" fmla="*/ 3612415 w 4133038"/>
              <a:gd name="connsiteY312" fmla="*/ 1870504 h 4133038"/>
              <a:gd name="connsiteX313" fmla="*/ 3801910 w 4133038"/>
              <a:gd name="connsiteY313" fmla="*/ 1806260 h 4133038"/>
              <a:gd name="connsiteX314" fmla="*/ 3764172 w 4133038"/>
              <a:gd name="connsiteY314" fmla="*/ 1711341 h 4133038"/>
              <a:gd name="connsiteX315" fmla="*/ 3684475 w 4133038"/>
              <a:gd name="connsiteY315" fmla="*/ 1743027 h 4133038"/>
              <a:gd name="connsiteX316" fmla="*/ 3447501 w 4133038"/>
              <a:gd name="connsiteY316" fmla="*/ 1879844 h 4133038"/>
              <a:gd name="connsiteX317" fmla="*/ 3436237 w 4133038"/>
              <a:gd name="connsiteY317" fmla="*/ 1883663 h 4133038"/>
              <a:gd name="connsiteX318" fmla="*/ 3399868 w 4133038"/>
              <a:gd name="connsiteY318" fmla="*/ 1820669 h 4133038"/>
              <a:gd name="connsiteX319" fmla="*/ 3583960 w 4133038"/>
              <a:gd name="connsiteY319" fmla="*/ 1714384 h 4133038"/>
              <a:gd name="connsiteX320" fmla="*/ 3573309 w 4133038"/>
              <a:gd name="connsiteY320" fmla="*/ 1691963 h 4133038"/>
              <a:gd name="connsiteX321" fmla="*/ 3774440 w 4133038"/>
              <a:gd name="connsiteY321" fmla="*/ 1596416 h 4133038"/>
              <a:gd name="connsiteX322" fmla="*/ 3715090 w 4133038"/>
              <a:gd name="connsiteY322" fmla="*/ 1493619 h 4133038"/>
              <a:gd name="connsiteX323" fmla="*/ 3410595 w 4133038"/>
              <a:gd name="connsiteY323" fmla="*/ 1720432 h 4133038"/>
              <a:gd name="connsiteX324" fmla="*/ 3399859 w 4133038"/>
              <a:gd name="connsiteY324" fmla="*/ 1725532 h 4133038"/>
              <a:gd name="connsiteX325" fmla="*/ 3356405 w 4133038"/>
              <a:gd name="connsiteY325" fmla="*/ 1667197 h 4133038"/>
              <a:gd name="connsiteX326" fmla="*/ 3543096 w 4133038"/>
              <a:gd name="connsiteY326" fmla="*/ 1528135 h 4133038"/>
              <a:gd name="connsiteX327" fmla="*/ 3509007 w 4133038"/>
              <a:gd name="connsiteY327" fmla="*/ 1477077 h 4133038"/>
              <a:gd name="connsiteX328" fmla="*/ 3676033 w 4133038"/>
              <a:gd name="connsiteY328" fmla="*/ 1365566 h 4133038"/>
              <a:gd name="connsiteX329" fmla="*/ 3614201 w 4133038"/>
              <a:gd name="connsiteY329" fmla="*/ 1282556 h 4133038"/>
              <a:gd name="connsiteX330" fmla="*/ 3552085 w 4133038"/>
              <a:gd name="connsiteY330" fmla="*/ 1328826 h 4133038"/>
              <a:gd name="connsiteX331" fmla="*/ 3352127 w 4133038"/>
              <a:gd name="connsiteY331" fmla="*/ 1528784 h 4133038"/>
              <a:gd name="connsiteX332" fmla="*/ 3342239 w 4133038"/>
              <a:gd name="connsiteY332" fmla="*/ 1535385 h 4133038"/>
              <a:gd name="connsiteX333" fmla="*/ 3290804 w 4133038"/>
              <a:gd name="connsiteY333" fmla="*/ 1483950 h 4133038"/>
              <a:gd name="connsiteX334" fmla="*/ 3441698 w 4133038"/>
              <a:gd name="connsiteY334" fmla="*/ 1333057 h 4133038"/>
              <a:gd name="connsiteX335" fmla="*/ 3424826 w 4133038"/>
              <a:gd name="connsiteY335" fmla="*/ 1313239 h 4133038"/>
              <a:gd name="connsiteX336" fmla="*/ 3593669 w 4133038"/>
              <a:gd name="connsiteY336" fmla="*/ 1169490 h 4133038"/>
              <a:gd name="connsiteX337" fmla="*/ 3509866 w 4133038"/>
              <a:gd name="connsiteY337" fmla="*/ 1085685 h 4133038"/>
              <a:gd name="connsiteX338" fmla="*/ 3275032 w 4133038"/>
              <a:gd name="connsiteY338" fmla="*/ 1382844 h 4133038"/>
              <a:gd name="connsiteX339" fmla="*/ 3265974 w 4133038"/>
              <a:gd name="connsiteY339" fmla="*/ 1390556 h 4133038"/>
              <a:gd name="connsiteX340" fmla="*/ 3208904 w 4133038"/>
              <a:gd name="connsiteY340" fmla="*/ 1345456 h 4133038"/>
              <a:gd name="connsiteX341" fmla="*/ 3352621 w 4133038"/>
              <a:gd name="connsiteY341" fmla="*/ 1163597 h 4133038"/>
              <a:gd name="connsiteX342" fmla="*/ 3307297 w 4133038"/>
              <a:gd name="connsiteY342" fmla="*/ 1123817 h 4133038"/>
              <a:gd name="connsiteX343" fmla="*/ 3440468 w 4133038"/>
              <a:gd name="connsiteY343" fmla="*/ 972082 h 4133038"/>
              <a:gd name="connsiteX344" fmla="*/ 3358364 w 4133038"/>
              <a:gd name="connsiteY344" fmla="*/ 907198 h 4133038"/>
              <a:gd name="connsiteX345" fmla="*/ 3314290 w 4133038"/>
              <a:gd name="connsiteY345" fmla="*/ 962969 h 4133038"/>
              <a:gd name="connsiteX346" fmla="*/ 3169147 w 4133038"/>
              <a:gd name="connsiteY346" fmla="*/ 1214364 h 4133038"/>
              <a:gd name="connsiteX347" fmla="*/ 3161302 w 4133038"/>
              <a:gd name="connsiteY347" fmla="*/ 1223302 h 4133038"/>
              <a:gd name="connsiteX348" fmla="*/ 3111347 w 4133038"/>
              <a:gd name="connsiteY348" fmla="*/ 1194460 h 4133038"/>
              <a:gd name="connsiteX349" fmla="*/ 3098308 w 4133038"/>
              <a:gd name="connsiteY349" fmla="*/ 1186932 h 4133038"/>
              <a:gd name="connsiteX350" fmla="*/ 3205570 w 4133038"/>
              <a:gd name="connsiteY350" fmla="*/ 1001150 h 4133038"/>
              <a:gd name="connsiteX351" fmla="*/ 3183382 w 4133038"/>
              <a:gd name="connsiteY351" fmla="*/ 985850 h 4133038"/>
              <a:gd name="connsiteX352" fmla="*/ 3308585 w 4133038"/>
              <a:gd name="connsiteY352" fmla="*/ 804291 h 4133038"/>
              <a:gd name="connsiteX353" fmla="*/ 3206151 w 4133038"/>
              <a:gd name="connsiteY353" fmla="*/ 745151 h 4133038"/>
              <a:gd name="connsiteX354" fmla="*/ 3056705 w 4133038"/>
              <a:gd name="connsiteY354" fmla="*/ 1091857 h 4133038"/>
              <a:gd name="connsiteX355" fmla="*/ 3049954 w 4133038"/>
              <a:gd name="connsiteY355" fmla="*/ 1101647 h 4133038"/>
              <a:gd name="connsiteX356" fmla="*/ 2983156 w 4133038"/>
              <a:gd name="connsiteY356" fmla="*/ 1072853 h 4133038"/>
              <a:gd name="connsiteX357" fmla="*/ 3074409 w 4133038"/>
              <a:gd name="connsiteY357" fmla="*/ 861151 h 4133038"/>
              <a:gd name="connsiteX358" fmla="*/ 3021030 w 4133038"/>
              <a:gd name="connsiteY358" fmla="*/ 834802 h 4133038"/>
              <a:gd name="connsiteX359" fmla="*/ 3110967 w 4133038"/>
              <a:gd name="connsiteY359" fmla="*/ 652604 h 4133038"/>
              <a:gd name="connsiteX360" fmla="*/ 3014094 w 4133038"/>
              <a:gd name="connsiteY360" fmla="*/ 610847 h 4133038"/>
              <a:gd name="connsiteX361" fmla="*/ 2987537 w 4133038"/>
              <a:gd name="connsiteY361" fmla="*/ 672457 h 4133038"/>
              <a:gd name="connsiteX362" fmla="*/ 2911019 w 4133038"/>
              <a:gd name="connsiteY362" fmla="*/ 958026 h 4133038"/>
              <a:gd name="connsiteX363" fmla="*/ 2905758 w 4133038"/>
              <a:gd name="connsiteY363" fmla="*/ 968684 h 4133038"/>
              <a:gd name="connsiteX364" fmla="*/ 2835496 w 4133038"/>
              <a:gd name="connsiteY364" fmla="*/ 949858 h 4133038"/>
              <a:gd name="connsiteX365" fmla="*/ 2891369 w 4133038"/>
              <a:gd name="connsiteY365" fmla="*/ 741338 h 4133038"/>
              <a:gd name="connsiteX366" fmla="*/ 2865431 w 4133038"/>
              <a:gd name="connsiteY366" fmla="*/ 732107 h 4133038"/>
              <a:gd name="connsiteX367" fmla="*/ 2938905 w 4133038"/>
              <a:gd name="connsiteY367" fmla="*/ 525651 h 4133038"/>
              <a:gd name="connsiteX368" fmla="*/ 2824921 w 4133038"/>
              <a:gd name="connsiteY368" fmla="*/ 495110 h 4133038"/>
              <a:gd name="connsiteX369" fmla="*/ 2770505 w 4133038"/>
              <a:gd name="connsiteY369" fmla="*/ 867292 h 4133038"/>
              <a:gd name="connsiteX370" fmla="*/ 2766519 w 4133038"/>
              <a:gd name="connsiteY370" fmla="*/ 878492 h 4133038"/>
              <a:gd name="connsiteX371" fmla="*/ 2694544 w 4133038"/>
              <a:gd name="connsiteY371" fmla="*/ 867969 h 4133038"/>
              <a:gd name="connsiteX372" fmla="*/ 2727688 w 4133038"/>
              <a:gd name="connsiteY372" fmla="*/ 641282 h 4133038"/>
              <a:gd name="connsiteX373" fmla="*/ 2669713 w 4133038"/>
              <a:gd name="connsiteY373" fmla="*/ 629727 h 4133038"/>
              <a:gd name="connsiteX374" fmla="*/ 2709714 w 4133038"/>
              <a:gd name="connsiteY374" fmla="*/ 429028 h 4133038"/>
              <a:gd name="connsiteX375" fmla="*/ 2604854 w 4133038"/>
              <a:gd name="connsiteY375" fmla="*/ 413696 h 4133038"/>
              <a:gd name="connsiteX376" fmla="*/ 2595345 w 4133038"/>
              <a:gd name="connsiteY376" fmla="*/ 478731 h 4133038"/>
              <a:gd name="connsiteX377" fmla="*/ 2595345 w 4133038"/>
              <a:gd name="connsiteY377" fmla="*/ 777214 h 4133038"/>
              <a:gd name="connsiteX378" fmla="*/ 2593020 w 4133038"/>
              <a:gd name="connsiteY378" fmla="*/ 788881 h 4133038"/>
              <a:gd name="connsiteX379" fmla="*/ 2520281 w 4133038"/>
              <a:gd name="connsiteY379" fmla="*/ 788881 h 4133038"/>
              <a:gd name="connsiteX380" fmla="*/ 2520281 w 4133038"/>
              <a:gd name="connsiteY380" fmla="*/ 571520 h 4133038"/>
              <a:gd name="connsiteX381" fmla="*/ 2492639 w 4133038"/>
              <a:gd name="connsiteY381" fmla="*/ 569301 h 4133038"/>
              <a:gd name="connsiteX382" fmla="*/ 2510056 w 4133038"/>
              <a:gd name="connsiteY382" fmla="*/ 352364 h 4133038"/>
              <a:gd name="connsiteX383" fmla="*/ 2392346 w 4133038"/>
              <a:gd name="connsiteY383" fmla="*/ 352364 h 4133038"/>
              <a:gd name="connsiteX384" fmla="*/ 2435937 w 4133038"/>
              <a:gd name="connsiteY384" fmla="*/ 724452 h 4133038"/>
              <a:gd name="connsiteX385" fmla="*/ 2434986 w 4133038"/>
              <a:gd name="connsiteY385" fmla="*/ 736299 h 4133038"/>
              <a:gd name="connsiteX386" fmla="*/ 2362739 w 4133038"/>
              <a:gd name="connsiteY386" fmla="*/ 744762 h 4133038"/>
              <a:gd name="connsiteX387" fmla="*/ 2336259 w 4133038"/>
              <a:gd name="connsiteY387" fmla="*/ 518724 h 4133038"/>
              <a:gd name="connsiteX388" fmla="*/ 2277291 w 4133038"/>
              <a:gd name="connsiteY388" fmla="*/ 522566 h 4133038"/>
              <a:gd name="connsiteX389" fmla="*/ 2263886 w 4133038"/>
              <a:gd name="connsiteY389" fmla="*/ 316841 h 4133038"/>
              <a:gd name="connsiteX390" fmla="*/ 2158531 w 4133038"/>
              <a:gd name="connsiteY390" fmla="*/ 329184 h 4133038"/>
              <a:gd name="connsiteX391" fmla="*/ 2158531 w 4133038"/>
              <a:gd name="connsiteY391" fmla="*/ 329185 h 4133038"/>
              <a:gd name="connsiteX392" fmla="*/ 2166336 w 4133038"/>
              <a:gd name="connsiteY392" fmla="*/ 395816 h 4133038"/>
              <a:gd name="connsiteX393" fmla="*/ 2243630 w 4133038"/>
              <a:gd name="connsiteY393" fmla="*/ 684281 h 4133038"/>
              <a:gd name="connsiteX394" fmla="*/ 2244403 w 4133038"/>
              <a:gd name="connsiteY394" fmla="*/ 696147 h 4133038"/>
              <a:gd name="connsiteX395" fmla="*/ 2174142 w 4133038"/>
              <a:gd name="connsiteY395" fmla="*/ 714973 h 4133038"/>
              <a:gd name="connsiteX396" fmla="*/ 2117493 w 4133038"/>
              <a:gd name="connsiteY396" fmla="*/ 503554 h 4133038"/>
              <a:gd name="connsiteX397" fmla="*/ 2090414 w 4133038"/>
              <a:gd name="connsiteY397" fmla="*/ 508529 h 4133038"/>
              <a:gd name="connsiteX398" fmla="*/ 2060276 w 4133038"/>
              <a:gd name="connsiteY398" fmla="*/ 0 h 4133038"/>
              <a:gd name="connsiteX399" fmla="*/ 2060277 w 4133038"/>
              <a:gd name="connsiteY399" fmla="*/ 2 h 4133038"/>
              <a:gd name="connsiteX400" fmla="*/ 2060278 w 4133038"/>
              <a:gd name="connsiteY400" fmla="*/ 1 h 4133038"/>
              <a:gd name="connsiteX401" fmla="*/ 2125970 w 4133038"/>
              <a:gd name="connsiteY401" fmla="*/ 245167 h 4133038"/>
              <a:gd name="connsiteX402" fmla="*/ 2197008 w 4133038"/>
              <a:gd name="connsiteY402" fmla="*/ 232116 h 4133038"/>
              <a:gd name="connsiteX403" fmla="*/ 2174711 w 4133038"/>
              <a:gd name="connsiteY403" fmla="*/ 41785 h 4133038"/>
              <a:gd name="connsiteX404" fmla="*/ 2174711 w 4133038"/>
              <a:gd name="connsiteY404" fmla="*/ 41783 h 4133038"/>
              <a:gd name="connsiteX405" fmla="*/ 2353508 w 4133038"/>
              <a:gd name="connsiteY405" fmla="*/ 20837 h 4133038"/>
              <a:gd name="connsiteX406" fmla="*/ 2381832 w 4133038"/>
              <a:gd name="connsiteY406" fmla="*/ 262616 h 4133038"/>
              <a:gd name="connsiteX407" fmla="*/ 2415323 w 4133038"/>
              <a:gd name="connsiteY407" fmla="*/ 260434 h 4133038"/>
              <a:gd name="connsiteX408" fmla="*/ 2415323 w 4133038"/>
              <a:gd name="connsiteY408" fmla="*/ 68799 h 4133038"/>
              <a:gd name="connsiteX409" fmla="*/ 2595343 w 4133038"/>
              <a:gd name="connsiteY409" fmla="*/ 68799 h 4133038"/>
              <a:gd name="connsiteX410" fmla="*/ 2595343 w 4133038"/>
              <a:gd name="connsiteY410" fmla="*/ 68801 h 4133038"/>
              <a:gd name="connsiteX411" fmla="*/ 2595344 w 4133038"/>
              <a:gd name="connsiteY411" fmla="*/ 68801 h 4133038"/>
              <a:gd name="connsiteX412" fmla="*/ 2595345 w 4133038"/>
              <a:gd name="connsiteY412" fmla="*/ 324131 h 4133038"/>
              <a:gd name="connsiteX413" fmla="*/ 2667143 w 4133038"/>
              <a:gd name="connsiteY413" fmla="*/ 329896 h 4133038"/>
              <a:gd name="connsiteX414" fmla="*/ 2694867 w 4133038"/>
              <a:gd name="connsiteY414" fmla="*/ 140277 h 4133038"/>
              <a:gd name="connsiteX415" fmla="*/ 2872993 w 4133038"/>
              <a:gd name="connsiteY415" fmla="*/ 166321 h 4133038"/>
              <a:gd name="connsiteX416" fmla="*/ 2872993 w 4133038"/>
              <a:gd name="connsiteY416" fmla="*/ 166323 h 4133038"/>
              <a:gd name="connsiteX417" fmla="*/ 2837994 w 4133038"/>
              <a:gd name="connsiteY417" fmla="*/ 405696 h 4133038"/>
              <a:gd name="connsiteX418" fmla="*/ 2870887 w 4133038"/>
              <a:gd name="connsiteY418" fmla="*/ 412252 h 4133038"/>
              <a:gd name="connsiteX419" fmla="*/ 2920485 w 4133038"/>
              <a:gd name="connsiteY419" fmla="*/ 227147 h 4133038"/>
              <a:gd name="connsiteX420" fmla="*/ 3094371 w 4133038"/>
              <a:gd name="connsiteY420" fmla="*/ 273740 h 4133038"/>
              <a:gd name="connsiteX421" fmla="*/ 3094371 w 4133038"/>
              <a:gd name="connsiteY421" fmla="*/ 273741 h 4133038"/>
              <a:gd name="connsiteX422" fmla="*/ 3094373 w 4133038"/>
              <a:gd name="connsiteY422" fmla="*/ 273742 h 4133038"/>
              <a:gd name="connsiteX423" fmla="*/ 3027904 w 4133038"/>
              <a:gd name="connsiteY423" fmla="*/ 521806 h 4133038"/>
              <a:gd name="connsiteX424" fmla="*/ 3095951 w 4133038"/>
              <a:gd name="connsiteY424" fmla="*/ 546023 h 4133038"/>
              <a:gd name="connsiteX425" fmla="*/ 3171807 w 4133038"/>
              <a:gd name="connsiteY425" fmla="*/ 370041 h 4133038"/>
              <a:gd name="connsiteX426" fmla="*/ 3337122 w 4133038"/>
              <a:gd name="connsiteY426" fmla="*/ 441300 h 4133038"/>
              <a:gd name="connsiteX427" fmla="*/ 3337122 w 4133038"/>
              <a:gd name="connsiteY427" fmla="*/ 441302 h 4133038"/>
              <a:gd name="connsiteX428" fmla="*/ 3337123 w 4133038"/>
              <a:gd name="connsiteY428" fmla="*/ 441302 h 4133038"/>
              <a:gd name="connsiteX429" fmla="*/ 3241931 w 4133038"/>
              <a:gd name="connsiteY429" fmla="*/ 662143 h 4133038"/>
              <a:gd name="connsiteX430" fmla="*/ 3271635 w 4133038"/>
              <a:gd name="connsiteY430" fmla="*/ 676806 h 4133038"/>
              <a:gd name="connsiteX431" fmla="*/ 3367452 w 4133038"/>
              <a:gd name="connsiteY431" fmla="*/ 510845 h 4133038"/>
              <a:gd name="connsiteX432" fmla="*/ 3523354 w 4133038"/>
              <a:gd name="connsiteY432" fmla="*/ 600855 h 4133038"/>
              <a:gd name="connsiteX433" fmla="*/ 3523353 w 4133038"/>
              <a:gd name="connsiteY433" fmla="*/ 600856 h 4133038"/>
              <a:gd name="connsiteX434" fmla="*/ 3523355 w 4133038"/>
              <a:gd name="connsiteY434" fmla="*/ 600857 h 4133038"/>
              <a:gd name="connsiteX435" fmla="*/ 3394271 w 4133038"/>
              <a:gd name="connsiteY435" fmla="*/ 824438 h 4133038"/>
              <a:gd name="connsiteX436" fmla="*/ 3454208 w 4133038"/>
              <a:gd name="connsiteY436" fmla="*/ 865770 h 4133038"/>
              <a:gd name="connsiteX437" fmla="*/ 3573028 w 4133038"/>
              <a:gd name="connsiteY437" fmla="*/ 715417 h 4133038"/>
              <a:gd name="connsiteX438" fmla="*/ 3714268 w 4133038"/>
              <a:gd name="connsiteY438" fmla="*/ 827035 h 4133038"/>
              <a:gd name="connsiteX439" fmla="*/ 3714266 w 4133038"/>
              <a:gd name="connsiteY439" fmla="*/ 827036 h 4133038"/>
              <a:gd name="connsiteX440" fmla="*/ 3714267 w 4133038"/>
              <a:gd name="connsiteY440" fmla="*/ 827037 h 4133038"/>
              <a:gd name="connsiteX441" fmla="*/ 3565942 w 4133038"/>
              <a:gd name="connsiteY441" fmla="*/ 1014727 h 4133038"/>
              <a:gd name="connsiteX442" fmla="*/ 3590255 w 4133038"/>
              <a:gd name="connsiteY442" fmla="*/ 1036066 h 4133038"/>
              <a:gd name="connsiteX443" fmla="*/ 3725761 w 4133038"/>
              <a:gd name="connsiteY443" fmla="*/ 900560 h 4133038"/>
              <a:gd name="connsiteX444" fmla="*/ 3725762 w 4133038"/>
              <a:gd name="connsiteY444" fmla="*/ 900561 h 4133038"/>
              <a:gd name="connsiteX445" fmla="*/ 3725763 w 4133038"/>
              <a:gd name="connsiteY445" fmla="*/ 900561 h 4133038"/>
              <a:gd name="connsiteX446" fmla="*/ 3853056 w 4133038"/>
              <a:gd name="connsiteY446" fmla="*/ 1027855 h 4133038"/>
              <a:gd name="connsiteX447" fmla="*/ 3669706 w 4133038"/>
              <a:gd name="connsiteY447" fmla="*/ 1211205 h 4133038"/>
              <a:gd name="connsiteX448" fmla="*/ 3717503 w 4133038"/>
              <a:gd name="connsiteY448" fmla="*/ 1267346 h 4133038"/>
              <a:gd name="connsiteX449" fmla="*/ 3871187 w 4133038"/>
              <a:gd name="connsiteY449" fmla="*/ 1152869 h 4133038"/>
              <a:gd name="connsiteX450" fmla="*/ 3978726 w 4133038"/>
              <a:gd name="connsiteY450" fmla="*/ 1297239 h 4133038"/>
              <a:gd name="connsiteX451" fmla="*/ 3978725 w 4133038"/>
              <a:gd name="connsiteY451" fmla="*/ 1297240 h 4133038"/>
              <a:gd name="connsiteX452" fmla="*/ 3978726 w 4133038"/>
              <a:gd name="connsiteY452" fmla="*/ 1297242 h 4133038"/>
              <a:gd name="connsiteX453" fmla="*/ 3787678 w 4133038"/>
              <a:gd name="connsiteY453" fmla="*/ 1439550 h 4133038"/>
              <a:gd name="connsiteX454" fmla="*/ 3805037 w 4133038"/>
              <a:gd name="connsiteY454" fmla="*/ 1465551 h 4133038"/>
              <a:gd name="connsiteX455" fmla="*/ 3970996 w 4133038"/>
              <a:gd name="connsiteY455" fmla="*/ 1369734 h 4133038"/>
              <a:gd name="connsiteX456" fmla="*/ 3970997 w 4133038"/>
              <a:gd name="connsiteY456" fmla="*/ 1369734 h 4133038"/>
              <a:gd name="connsiteX457" fmla="*/ 4061007 w 4133038"/>
              <a:gd name="connsiteY457" fmla="*/ 1525636 h 4133038"/>
              <a:gd name="connsiteX458" fmla="*/ 3835736 w 4133038"/>
              <a:gd name="connsiteY458" fmla="*/ 1655697 h 4133038"/>
              <a:gd name="connsiteX459" fmla="*/ 3867891 w 4133038"/>
              <a:gd name="connsiteY459" fmla="*/ 1723385 h 4133038"/>
              <a:gd name="connsiteX460" fmla="*/ 4045967 w 4133038"/>
              <a:gd name="connsiteY460" fmla="*/ 1652584 h 4133038"/>
              <a:gd name="connsiteX461" fmla="*/ 4112476 w 4133038"/>
              <a:gd name="connsiteY461" fmla="*/ 1819868 h 4133038"/>
              <a:gd name="connsiteX462" fmla="*/ 4112475 w 4133038"/>
              <a:gd name="connsiteY462" fmla="*/ 1819868 h 4133038"/>
              <a:gd name="connsiteX463" fmla="*/ 4112476 w 4133038"/>
              <a:gd name="connsiteY463" fmla="*/ 1819870 h 4133038"/>
              <a:gd name="connsiteX464" fmla="*/ 3891728 w 4133038"/>
              <a:gd name="connsiteY464" fmla="*/ 1907635 h 4133038"/>
              <a:gd name="connsiteX465" fmla="*/ 3901341 w 4133038"/>
              <a:gd name="connsiteY465" fmla="*/ 1935989 h 4133038"/>
              <a:gd name="connsiteX466" fmla="*/ 4086444 w 4133038"/>
              <a:gd name="connsiteY466" fmla="*/ 1886390 h 4133038"/>
              <a:gd name="connsiteX467" fmla="*/ 4086444 w 4133038"/>
              <a:gd name="connsiteY467" fmla="*/ 1886392 h 4133038"/>
              <a:gd name="connsiteX468" fmla="*/ 4086445 w 4133038"/>
              <a:gd name="connsiteY468" fmla="*/ 1886392 h 4133038"/>
              <a:gd name="connsiteX469" fmla="*/ 4133038 w 4133038"/>
              <a:gd name="connsiteY469" fmla="*/ 2060278 h 4133038"/>
              <a:gd name="connsiteX470" fmla="*/ 3881329 w 4133038"/>
              <a:gd name="connsiteY470" fmla="*/ 2127723 h 4133038"/>
              <a:gd name="connsiteX471" fmla="*/ 3895122 w 4133038"/>
              <a:gd name="connsiteY471" fmla="*/ 2202806 h 4133038"/>
              <a:gd name="connsiteX472" fmla="*/ 4085455 w 4133038"/>
              <a:gd name="connsiteY472" fmla="*/ 2180509 h 4133038"/>
              <a:gd name="connsiteX473" fmla="*/ 4085455 w 4133038"/>
              <a:gd name="connsiteY473" fmla="*/ 2180510 h 4133038"/>
              <a:gd name="connsiteX474" fmla="*/ 4085456 w 4133038"/>
              <a:gd name="connsiteY474" fmla="*/ 2180511 h 4133038"/>
              <a:gd name="connsiteX475" fmla="*/ 4106402 w 4133038"/>
              <a:gd name="connsiteY475" fmla="*/ 2359308 h 4133038"/>
              <a:gd name="connsiteX476" fmla="*/ 3870754 w 4133038"/>
              <a:gd name="connsiteY476" fmla="*/ 2386914 h 4133038"/>
              <a:gd name="connsiteX477" fmla="*/ 3872605 w 4133038"/>
              <a:gd name="connsiteY477" fmla="*/ 2415323 h 4133038"/>
              <a:gd name="connsiteX478" fmla="*/ 4064237 w 4133038"/>
              <a:gd name="connsiteY478" fmla="*/ 2415323 h 4133038"/>
              <a:gd name="connsiteX479" fmla="*/ 4064237 w 4133038"/>
              <a:gd name="connsiteY479" fmla="*/ 2415325 h 4133038"/>
              <a:gd name="connsiteX480" fmla="*/ 4064239 w 4133038"/>
              <a:gd name="connsiteY480" fmla="*/ 2415325 h 4133038"/>
              <a:gd name="connsiteX481" fmla="*/ 4064239 w 4133038"/>
              <a:gd name="connsiteY481" fmla="*/ 2595345 h 4133038"/>
              <a:gd name="connsiteX482" fmla="*/ 3803573 w 4133038"/>
              <a:gd name="connsiteY482" fmla="*/ 2595345 h 4133038"/>
              <a:gd name="connsiteX483" fmla="*/ 3797343 w 4133038"/>
              <a:gd name="connsiteY483" fmla="*/ 2672942 h 4133038"/>
              <a:gd name="connsiteX484" fmla="*/ 3986960 w 4133038"/>
              <a:gd name="connsiteY484" fmla="*/ 2700665 h 4133038"/>
              <a:gd name="connsiteX485" fmla="*/ 3986961 w 4133038"/>
              <a:gd name="connsiteY485" fmla="*/ 2700666 h 4133038"/>
              <a:gd name="connsiteX486" fmla="*/ 3960917 w 4133038"/>
              <a:gd name="connsiteY486" fmla="*/ 2878792 h 4133038"/>
              <a:gd name="connsiteX487" fmla="*/ 3726056 w 4133038"/>
              <a:gd name="connsiteY487" fmla="*/ 2844454 h 4133038"/>
              <a:gd name="connsiteX488" fmla="*/ 3720787 w 4133038"/>
              <a:gd name="connsiteY488" fmla="*/ 2870887 h 4133038"/>
              <a:gd name="connsiteX489" fmla="*/ 3905889 w 4133038"/>
              <a:gd name="connsiteY489" fmla="*/ 2920485 h 4133038"/>
              <a:gd name="connsiteX490" fmla="*/ 3905889 w 4133038"/>
              <a:gd name="connsiteY490" fmla="*/ 2920486 h 4133038"/>
              <a:gd name="connsiteX491" fmla="*/ 3905891 w 4133038"/>
              <a:gd name="connsiteY491" fmla="*/ 2920487 h 4133038"/>
              <a:gd name="connsiteX492" fmla="*/ 3859298 w 4133038"/>
              <a:gd name="connsiteY492" fmla="*/ 3094373 h 4133038"/>
              <a:gd name="connsiteX493" fmla="*/ 3607822 w 4133038"/>
              <a:gd name="connsiteY493" fmla="*/ 3026990 h 4133038"/>
              <a:gd name="connsiteX494" fmla="*/ 3581216 w 4133038"/>
              <a:gd name="connsiteY494" fmla="*/ 3101749 h 4133038"/>
              <a:gd name="connsiteX495" fmla="*/ 3757197 w 4133038"/>
              <a:gd name="connsiteY495" fmla="*/ 3177604 h 4133038"/>
              <a:gd name="connsiteX496" fmla="*/ 3757196 w 4133038"/>
              <a:gd name="connsiteY496" fmla="*/ 3177606 h 4133038"/>
              <a:gd name="connsiteX497" fmla="*/ 3757197 w 4133038"/>
              <a:gd name="connsiteY497" fmla="*/ 3177606 h 4133038"/>
              <a:gd name="connsiteX498" fmla="*/ 3685938 w 4133038"/>
              <a:gd name="connsiteY498" fmla="*/ 3342923 h 4133038"/>
              <a:gd name="connsiteX499" fmla="*/ 3467518 w 4133038"/>
              <a:gd name="connsiteY499" fmla="*/ 3248774 h 4133038"/>
              <a:gd name="connsiteX500" fmla="*/ 3456233 w 4133038"/>
              <a:gd name="connsiteY500" fmla="*/ 3271636 h 4133038"/>
              <a:gd name="connsiteX501" fmla="*/ 3622191 w 4133038"/>
              <a:gd name="connsiteY501" fmla="*/ 3367452 h 4133038"/>
              <a:gd name="connsiteX502" fmla="*/ 3622193 w 4133038"/>
              <a:gd name="connsiteY502" fmla="*/ 3367453 h 4133038"/>
              <a:gd name="connsiteX503" fmla="*/ 3532183 w 4133038"/>
              <a:gd name="connsiteY503" fmla="*/ 3523355 h 4133038"/>
              <a:gd name="connsiteX504" fmla="*/ 3307314 w 4133038"/>
              <a:gd name="connsiteY504" fmla="*/ 3393527 h 4133038"/>
              <a:gd name="connsiteX505" fmla="*/ 3261470 w 4133038"/>
              <a:gd name="connsiteY505" fmla="*/ 3460008 h 4133038"/>
              <a:gd name="connsiteX506" fmla="*/ 3411820 w 4133038"/>
              <a:gd name="connsiteY506" fmla="*/ 3578825 h 4133038"/>
              <a:gd name="connsiteX507" fmla="*/ 3411819 w 4133038"/>
              <a:gd name="connsiteY507" fmla="*/ 3578827 h 4133038"/>
              <a:gd name="connsiteX508" fmla="*/ 3411821 w 4133038"/>
              <a:gd name="connsiteY508" fmla="*/ 3578828 h 4133038"/>
              <a:gd name="connsiteX509" fmla="*/ 3300203 w 4133038"/>
              <a:gd name="connsiteY509" fmla="*/ 3720068 h 4133038"/>
              <a:gd name="connsiteX510" fmla="*/ 3112932 w 4133038"/>
              <a:gd name="connsiteY510" fmla="*/ 3572073 h 4133038"/>
              <a:gd name="connsiteX511" fmla="*/ 3096973 w 4133038"/>
              <a:gd name="connsiteY511" fmla="*/ 3590257 h 4133038"/>
              <a:gd name="connsiteX512" fmla="*/ 3232477 w 4133038"/>
              <a:gd name="connsiteY512" fmla="*/ 3725761 h 4133038"/>
              <a:gd name="connsiteX513" fmla="*/ 3232478 w 4133038"/>
              <a:gd name="connsiteY513" fmla="*/ 3725763 h 4133038"/>
              <a:gd name="connsiteX514" fmla="*/ 3105185 w 4133038"/>
              <a:gd name="connsiteY514" fmla="*/ 3853056 h 4133038"/>
              <a:gd name="connsiteX515" fmla="*/ 2922301 w 4133038"/>
              <a:gd name="connsiteY515" fmla="*/ 3670172 h 4133038"/>
              <a:gd name="connsiteX516" fmla="*/ 2859894 w 4133038"/>
              <a:gd name="connsiteY516" fmla="*/ 3723303 h 4133038"/>
              <a:gd name="connsiteX517" fmla="*/ 2974369 w 4133038"/>
              <a:gd name="connsiteY517" fmla="*/ 3876985 h 4133038"/>
              <a:gd name="connsiteX518" fmla="*/ 2974368 w 4133038"/>
              <a:gd name="connsiteY518" fmla="*/ 3876985 h 4133038"/>
              <a:gd name="connsiteX519" fmla="*/ 2974369 w 4133038"/>
              <a:gd name="connsiteY519" fmla="*/ 3876987 h 4133038"/>
              <a:gd name="connsiteX520" fmla="*/ 2829999 w 4133038"/>
              <a:gd name="connsiteY520" fmla="*/ 3984526 h 4133038"/>
              <a:gd name="connsiteX521" fmla="*/ 2686732 w 4133038"/>
              <a:gd name="connsiteY521" fmla="*/ 3792191 h 4133038"/>
              <a:gd name="connsiteX522" fmla="*/ 2667488 w 4133038"/>
              <a:gd name="connsiteY522" fmla="*/ 3805038 h 4133038"/>
              <a:gd name="connsiteX523" fmla="*/ 2763305 w 4133038"/>
              <a:gd name="connsiteY523" fmla="*/ 3970998 h 4133038"/>
              <a:gd name="connsiteX524" fmla="*/ 2607403 w 4133038"/>
              <a:gd name="connsiteY524" fmla="*/ 4061008 h 4133038"/>
              <a:gd name="connsiteX525" fmla="*/ 2607402 w 4133038"/>
              <a:gd name="connsiteY525" fmla="*/ 4061006 h 4133038"/>
              <a:gd name="connsiteX526" fmla="*/ 2478722 w 4133038"/>
              <a:gd name="connsiteY526" fmla="*/ 3838125 h 4133038"/>
              <a:gd name="connsiteX527" fmla="*/ 2403855 w 4133038"/>
              <a:gd name="connsiteY527" fmla="*/ 3873691 h 4133038"/>
              <a:gd name="connsiteX528" fmla="*/ 2474653 w 4133038"/>
              <a:gd name="connsiteY528" fmla="*/ 4051765 h 4133038"/>
              <a:gd name="connsiteX529" fmla="*/ 2474654 w 4133038"/>
              <a:gd name="connsiteY529" fmla="*/ 4051767 h 4133038"/>
              <a:gd name="connsiteX530" fmla="*/ 2307371 w 4133038"/>
              <a:gd name="connsiteY530" fmla="*/ 4118276 h 4133038"/>
              <a:gd name="connsiteX531" fmla="*/ 2218262 w 4133038"/>
              <a:gd name="connsiteY531" fmla="*/ 3894149 h 4133038"/>
              <a:gd name="connsiteX532" fmla="*/ 2197049 w 4133038"/>
              <a:gd name="connsiteY532" fmla="*/ 3901341 h 4133038"/>
              <a:gd name="connsiteX533" fmla="*/ 2246648 w 4133038"/>
              <a:gd name="connsiteY533" fmla="*/ 4086446 h 4133038"/>
              <a:gd name="connsiteX534" fmla="*/ 2072762 w 4133038"/>
              <a:gd name="connsiteY534" fmla="*/ 4133038 h 4133038"/>
              <a:gd name="connsiteX535" fmla="*/ 2072761 w 4133038"/>
              <a:gd name="connsiteY535" fmla="*/ 4133036 h 4133038"/>
              <a:gd name="connsiteX536" fmla="*/ 2072760 w 4133038"/>
              <a:gd name="connsiteY536" fmla="*/ 4133037 h 4133038"/>
              <a:gd name="connsiteX537" fmla="*/ 2006525 w 4133038"/>
              <a:gd name="connsiteY537" fmla="*/ 3885842 h 4133038"/>
              <a:gd name="connsiteX538" fmla="*/ 1924433 w 4133038"/>
              <a:gd name="connsiteY538" fmla="*/ 3900923 h 4133038"/>
              <a:gd name="connsiteX539" fmla="*/ 1946730 w 4133038"/>
              <a:gd name="connsiteY539" fmla="*/ 4091253 h 4133038"/>
              <a:gd name="connsiteX540" fmla="*/ 1946730 w 4133038"/>
              <a:gd name="connsiteY540" fmla="*/ 4091255 h 4133038"/>
              <a:gd name="connsiteX541" fmla="*/ 1767933 w 4133038"/>
              <a:gd name="connsiteY541" fmla="*/ 4112202 h 4133038"/>
              <a:gd name="connsiteX542" fmla="*/ 1739696 w 4133038"/>
              <a:gd name="connsiteY542" fmla="*/ 3871172 h 4133038"/>
              <a:gd name="connsiteX543" fmla="*/ 1717715 w 4133038"/>
              <a:gd name="connsiteY543" fmla="*/ 3872604 h 4133038"/>
              <a:gd name="connsiteX544" fmla="*/ 1717715 w 4133038"/>
              <a:gd name="connsiteY544" fmla="*/ 4064239 h 4133038"/>
              <a:gd name="connsiteX545" fmla="*/ 1537695 w 4133038"/>
              <a:gd name="connsiteY545" fmla="*/ 4064239 h 4133038"/>
              <a:gd name="connsiteX546" fmla="*/ 1537695 w 4133038"/>
              <a:gd name="connsiteY546" fmla="*/ 4064237 h 4133038"/>
              <a:gd name="connsiteX547" fmla="*/ 1537693 w 4133038"/>
              <a:gd name="connsiteY547" fmla="*/ 4064237 h 4133038"/>
              <a:gd name="connsiteX548" fmla="*/ 1537693 w 4133038"/>
              <a:gd name="connsiteY548" fmla="*/ 3809838 h 4133038"/>
              <a:gd name="connsiteX549" fmla="*/ 1454297 w 4133038"/>
              <a:gd name="connsiteY549" fmla="*/ 3803143 h 4133038"/>
              <a:gd name="connsiteX550" fmla="*/ 1426573 w 4133038"/>
              <a:gd name="connsiteY550" fmla="*/ 3992761 h 4133038"/>
              <a:gd name="connsiteX551" fmla="*/ 1248447 w 4133038"/>
              <a:gd name="connsiteY551" fmla="*/ 3966718 h 4133038"/>
              <a:gd name="connsiteX552" fmla="*/ 1248448 w 4133038"/>
              <a:gd name="connsiteY552" fmla="*/ 3966715 h 4133038"/>
              <a:gd name="connsiteX553" fmla="*/ 1283775 w 4133038"/>
              <a:gd name="connsiteY553" fmla="*/ 3725096 h 4133038"/>
              <a:gd name="connsiteX554" fmla="*/ 1262152 w 4133038"/>
              <a:gd name="connsiteY554" fmla="*/ 3720786 h 4133038"/>
              <a:gd name="connsiteX555" fmla="*/ 1212553 w 4133038"/>
              <a:gd name="connsiteY555" fmla="*/ 3905891 h 4133038"/>
              <a:gd name="connsiteX556" fmla="*/ 1038667 w 4133038"/>
              <a:gd name="connsiteY556" fmla="*/ 3859298 h 4133038"/>
              <a:gd name="connsiteX557" fmla="*/ 1038667 w 4133038"/>
              <a:gd name="connsiteY557" fmla="*/ 3859297 h 4133038"/>
              <a:gd name="connsiteX558" fmla="*/ 1038665 w 4133038"/>
              <a:gd name="connsiteY558" fmla="*/ 3859296 h 4133038"/>
              <a:gd name="connsiteX559" fmla="*/ 1104125 w 4133038"/>
              <a:gd name="connsiteY559" fmla="*/ 3615000 h 4133038"/>
              <a:gd name="connsiteX560" fmla="*/ 1025490 w 4133038"/>
              <a:gd name="connsiteY560" fmla="*/ 3587015 h 4133038"/>
              <a:gd name="connsiteX561" fmla="*/ 949634 w 4133038"/>
              <a:gd name="connsiteY561" fmla="*/ 3762997 h 4133038"/>
              <a:gd name="connsiteX562" fmla="*/ 784318 w 4133038"/>
              <a:gd name="connsiteY562" fmla="*/ 3691738 h 4133038"/>
              <a:gd name="connsiteX563" fmla="*/ 784318 w 4133038"/>
              <a:gd name="connsiteY563" fmla="*/ 3691736 h 4133038"/>
              <a:gd name="connsiteX564" fmla="*/ 784317 w 4133038"/>
              <a:gd name="connsiteY564" fmla="*/ 3691736 h 4133038"/>
              <a:gd name="connsiteX565" fmla="*/ 881544 w 4133038"/>
              <a:gd name="connsiteY565" fmla="*/ 3466175 h 4133038"/>
              <a:gd name="connsiteX566" fmla="*/ 861403 w 4133038"/>
              <a:gd name="connsiteY566" fmla="*/ 3456233 h 4133038"/>
              <a:gd name="connsiteX567" fmla="*/ 765586 w 4133038"/>
              <a:gd name="connsiteY567" fmla="*/ 3622193 h 4133038"/>
              <a:gd name="connsiteX568" fmla="*/ 609684 w 4133038"/>
              <a:gd name="connsiteY568" fmla="*/ 3532183 h 4133038"/>
              <a:gd name="connsiteX569" fmla="*/ 609685 w 4133038"/>
              <a:gd name="connsiteY569" fmla="*/ 3532182 h 4133038"/>
              <a:gd name="connsiteX570" fmla="*/ 609683 w 4133038"/>
              <a:gd name="connsiteY570" fmla="*/ 3532181 h 4133038"/>
              <a:gd name="connsiteX571" fmla="*/ 735465 w 4133038"/>
              <a:gd name="connsiteY571" fmla="*/ 3314321 h 4133038"/>
              <a:gd name="connsiteX572" fmla="*/ 667232 w 4133038"/>
              <a:gd name="connsiteY572" fmla="*/ 3267268 h 4133038"/>
              <a:gd name="connsiteX573" fmla="*/ 548413 w 4133038"/>
              <a:gd name="connsiteY573" fmla="*/ 3417621 h 4133038"/>
              <a:gd name="connsiteX574" fmla="*/ 407173 w 4133038"/>
              <a:gd name="connsiteY574" fmla="*/ 3306003 h 4133038"/>
              <a:gd name="connsiteX575" fmla="*/ 407174 w 4133038"/>
              <a:gd name="connsiteY575" fmla="*/ 3306002 h 4133038"/>
              <a:gd name="connsiteX576" fmla="*/ 407172 w 4133038"/>
              <a:gd name="connsiteY576" fmla="*/ 3306000 h 4133038"/>
              <a:gd name="connsiteX577" fmla="*/ 560248 w 4133038"/>
              <a:gd name="connsiteY577" fmla="*/ 3112300 h 4133038"/>
              <a:gd name="connsiteX578" fmla="*/ 542783 w 4133038"/>
              <a:gd name="connsiteY578" fmla="*/ 3096972 h 4133038"/>
              <a:gd name="connsiteX579" fmla="*/ 407277 w 4133038"/>
              <a:gd name="connsiteY579" fmla="*/ 3232478 h 4133038"/>
              <a:gd name="connsiteX580" fmla="*/ 279984 w 4133038"/>
              <a:gd name="connsiteY580" fmla="*/ 3105185 h 4133038"/>
              <a:gd name="connsiteX581" fmla="*/ 279982 w 4133038"/>
              <a:gd name="connsiteY581" fmla="*/ 3105183 h 4133038"/>
              <a:gd name="connsiteX582" fmla="*/ 457067 w 4133038"/>
              <a:gd name="connsiteY582" fmla="*/ 2928098 h 4133038"/>
              <a:gd name="connsiteX583" fmla="*/ 403938 w 4133038"/>
              <a:gd name="connsiteY583" fmla="*/ 2865693 h 4133038"/>
              <a:gd name="connsiteX584" fmla="*/ 250253 w 4133038"/>
              <a:gd name="connsiteY584" fmla="*/ 2980169 h 4133038"/>
              <a:gd name="connsiteX585" fmla="*/ 142715 w 4133038"/>
              <a:gd name="connsiteY585" fmla="*/ 2835799 h 4133038"/>
              <a:gd name="connsiteX586" fmla="*/ 142715 w 4133038"/>
              <a:gd name="connsiteY586" fmla="*/ 2835798 h 4133038"/>
              <a:gd name="connsiteX587" fmla="*/ 142715 w 4133038"/>
              <a:gd name="connsiteY587" fmla="*/ 2835797 h 4133038"/>
              <a:gd name="connsiteX588" fmla="*/ 341508 w 4133038"/>
              <a:gd name="connsiteY588" fmla="*/ 2687719 h 4133038"/>
              <a:gd name="connsiteX589" fmla="*/ 328002 w 4133038"/>
              <a:gd name="connsiteY589" fmla="*/ 2667489 h 4133038"/>
              <a:gd name="connsiteX590" fmla="*/ 162042 w 4133038"/>
              <a:gd name="connsiteY590" fmla="*/ 2763306 h 4133038"/>
              <a:gd name="connsiteX591" fmla="*/ 162041 w 4133038"/>
              <a:gd name="connsiteY591" fmla="*/ 2763304 h 4133038"/>
              <a:gd name="connsiteX592" fmla="*/ 162040 w 4133038"/>
              <a:gd name="connsiteY592" fmla="*/ 2763304 h 4133038"/>
              <a:gd name="connsiteX593" fmla="*/ 72030 w 4133038"/>
              <a:gd name="connsiteY593" fmla="*/ 2607402 h 4133038"/>
              <a:gd name="connsiteX594" fmla="*/ 288201 w 4133038"/>
              <a:gd name="connsiteY594" fmla="*/ 2482597 h 4133038"/>
              <a:gd name="connsiteX595" fmla="*/ 253549 w 4133038"/>
              <a:gd name="connsiteY595" fmla="*/ 2409654 h 4133038"/>
              <a:gd name="connsiteX596" fmla="*/ 75473 w 4133038"/>
              <a:gd name="connsiteY596" fmla="*/ 2480454 h 4133038"/>
              <a:gd name="connsiteX597" fmla="*/ 8964 w 4133038"/>
              <a:gd name="connsiteY597" fmla="*/ 2313170 h 4133038"/>
              <a:gd name="connsiteX598" fmla="*/ 8966 w 4133038"/>
              <a:gd name="connsiteY598" fmla="*/ 2313170 h 4133038"/>
              <a:gd name="connsiteX599" fmla="*/ 8965 w 4133038"/>
              <a:gd name="connsiteY599" fmla="*/ 2313168 h 4133038"/>
              <a:gd name="connsiteX600" fmla="*/ 239933 w 4133038"/>
              <a:gd name="connsiteY600" fmla="*/ 2221340 h 4133038"/>
              <a:gd name="connsiteX601" fmla="*/ 231698 w 4133038"/>
              <a:gd name="connsiteY601" fmla="*/ 2197050 h 4133038"/>
              <a:gd name="connsiteX602" fmla="*/ 46594 w 4133038"/>
              <a:gd name="connsiteY602" fmla="*/ 2246648 h 4133038"/>
              <a:gd name="connsiteX603" fmla="*/ 46594 w 4133038"/>
              <a:gd name="connsiteY603" fmla="*/ 2246646 h 4133038"/>
              <a:gd name="connsiteX604" fmla="*/ 46593 w 4133038"/>
              <a:gd name="connsiteY604" fmla="*/ 2246647 h 4133038"/>
              <a:gd name="connsiteX605" fmla="*/ 0 w 4133038"/>
              <a:gd name="connsiteY605" fmla="*/ 2072761 h 4133038"/>
              <a:gd name="connsiteX606" fmla="*/ 240656 w 4133038"/>
              <a:gd name="connsiteY606" fmla="*/ 2008278 h 4133038"/>
              <a:gd name="connsiteX607" fmla="*/ 226318 w 4133038"/>
              <a:gd name="connsiteY607" fmla="*/ 1930232 h 4133038"/>
              <a:gd name="connsiteX608" fmla="*/ 35985 w 4133038"/>
              <a:gd name="connsiteY608" fmla="*/ 1952530 h 4133038"/>
              <a:gd name="connsiteX609" fmla="*/ 15039 w 4133038"/>
              <a:gd name="connsiteY609" fmla="*/ 1773733 h 4133038"/>
              <a:gd name="connsiteX610" fmla="*/ 15039 w 4133038"/>
              <a:gd name="connsiteY610" fmla="*/ 1773730 h 4133038"/>
              <a:gd name="connsiteX611" fmla="*/ 262197 w 4133038"/>
              <a:gd name="connsiteY611" fmla="*/ 1744775 h 4133038"/>
              <a:gd name="connsiteX612" fmla="*/ 260434 w 4133038"/>
              <a:gd name="connsiteY612" fmla="*/ 1717715 h 4133038"/>
              <a:gd name="connsiteX613" fmla="*/ 68801 w 4133038"/>
              <a:gd name="connsiteY613" fmla="*/ 1717715 h 4133038"/>
              <a:gd name="connsiteX614" fmla="*/ 68800 w 4133038"/>
              <a:gd name="connsiteY614" fmla="*/ 1717715 h 4133038"/>
              <a:gd name="connsiteX615" fmla="*/ 68799 w 4133038"/>
              <a:gd name="connsiteY615" fmla="*/ 1717715 h 4133038"/>
              <a:gd name="connsiteX616" fmla="*/ 68799 w 4133038"/>
              <a:gd name="connsiteY616" fmla="*/ 1537693 h 4133038"/>
              <a:gd name="connsiteX617" fmla="*/ 317867 w 4133038"/>
              <a:gd name="connsiteY617" fmla="*/ 1537694 h 4133038"/>
              <a:gd name="connsiteX618" fmla="*/ 324097 w 4133038"/>
              <a:gd name="connsiteY618" fmla="*/ 1460098 h 4133038"/>
              <a:gd name="connsiteX619" fmla="*/ 134479 w 4133038"/>
              <a:gd name="connsiteY619" fmla="*/ 1432374 h 4133038"/>
              <a:gd name="connsiteX620" fmla="*/ 134479 w 4133038"/>
              <a:gd name="connsiteY620" fmla="*/ 1432372 h 4133038"/>
              <a:gd name="connsiteX621" fmla="*/ 134479 w 4133038"/>
              <a:gd name="connsiteY621" fmla="*/ 1432372 h 4133038"/>
              <a:gd name="connsiteX622" fmla="*/ 160522 w 4133038"/>
              <a:gd name="connsiteY622" fmla="*/ 1254245 h 4133038"/>
              <a:gd name="connsiteX623" fmla="*/ 406655 w 4133038"/>
              <a:gd name="connsiteY623" fmla="*/ 1290233 h 4133038"/>
              <a:gd name="connsiteX624" fmla="*/ 412252 w 4133038"/>
              <a:gd name="connsiteY624" fmla="*/ 1262152 h 4133038"/>
              <a:gd name="connsiteX625" fmla="*/ 227149 w 4133038"/>
              <a:gd name="connsiteY625" fmla="*/ 1212553 h 4133038"/>
              <a:gd name="connsiteX626" fmla="*/ 227149 w 4133038"/>
              <a:gd name="connsiteY626" fmla="*/ 1212552 h 4133038"/>
              <a:gd name="connsiteX627" fmla="*/ 227147 w 4133038"/>
              <a:gd name="connsiteY627" fmla="*/ 1212551 h 4133038"/>
              <a:gd name="connsiteX628" fmla="*/ 273740 w 4133038"/>
              <a:gd name="connsiteY628" fmla="*/ 1038665 h 4133038"/>
              <a:gd name="connsiteX629" fmla="*/ 514629 w 4133038"/>
              <a:gd name="connsiteY629" fmla="*/ 1103211 h 4133038"/>
              <a:gd name="connsiteX630" fmla="*/ 540224 w 4133038"/>
              <a:gd name="connsiteY630" fmla="*/ 1031290 h 4133038"/>
              <a:gd name="connsiteX631" fmla="*/ 364243 w 4133038"/>
              <a:gd name="connsiteY631" fmla="*/ 955434 h 4133038"/>
              <a:gd name="connsiteX632" fmla="*/ 364245 w 4133038"/>
              <a:gd name="connsiteY632" fmla="*/ 955432 h 4133038"/>
              <a:gd name="connsiteX633" fmla="*/ 364243 w 4133038"/>
              <a:gd name="connsiteY633" fmla="*/ 955433 h 4133038"/>
              <a:gd name="connsiteX634" fmla="*/ 435502 w 4133038"/>
              <a:gd name="connsiteY634" fmla="*/ 790116 h 4133038"/>
              <a:gd name="connsiteX635" fmla="*/ 663486 w 4133038"/>
              <a:gd name="connsiteY635" fmla="*/ 888388 h 4133038"/>
              <a:gd name="connsiteX636" fmla="*/ 676806 w 4133038"/>
              <a:gd name="connsiteY636" fmla="*/ 861402 h 4133038"/>
              <a:gd name="connsiteX637" fmla="*/ 510847 w 4133038"/>
              <a:gd name="connsiteY637" fmla="*/ 765586 h 4133038"/>
              <a:gd name="connsiteX638" fmla="*/ 510845 w 4133038"/>
              <a:gd name="connsiteY638" fmla="*/ 765585 h 4133038"/>
              <a:gd name="connsiteX639" fmla="*/ 600855 w 4133038"/>
              <a:gd name="connsiteY639" fmla="*/ 609683 h 4133038"/>
              <a:gd name="connsiteX640" fmla="*/ 817429 w 4133038"/>
              <a:gd name="connsiteY640" fmla="*/ 734722 h 4133038"/>
              <a:gd name="connsiteX641" fmla="*/ 859971 w 4133038"/>
              <a:gd name="connsiteY641" fmla="*/ 673031 h 4133038"/>
              <a:gd name="connsiteX642" fmla="*/ 709620 w 4133038"/>
              <a:gd name="connsiteY642" fmla="*/ 554213 h 4133038"/>
              <a:gd name="connsiteX643" fmla="*/ 709619 w 4133038"/>
              <a:gd name="connsiteY643" fmla="*/ 554212 h 4133038"/>
              <a:gd name="connsiteX644" fmla="*/ 709618 w 4133038"/>
              <a:gd name="connsiteY644" fmla="*/ 554212 h 4133038"/>
              <a:gd name="connsiteX645" fmla="*/ 821237 w 4133038"/>
              <a:gd name="connsiteY645" fmla="*/ 412970 h 4133038"/>
              <a:gd name="connsiteX646" fmla="*/ 1015357 w 4133038"/>
              <a:gd name="connsiteY646" fmla="*/ 566378 h 4133038"/>
              <a:gd name="connsiteX647" fmla="*/ 1036066 w 4133038"/>
              <a:gd name="connsiteY647" fmla="*/ 542782 h 4133038"/>
              <a:gd name="connsiteX648" fmla="*/ 900561 w 4133038"/>
              <a:gd name="connsiteY648" fmla="*/ 407277 h 4133038"/>
              <a:gd name="connsiteX649" fmla="*/ 900560 w 4133038"/>
              <a:gd name="connsiteY649" fmla="*/ 407275 h 4133038"/>
              <a:gd name="connsiteX650" fmla="*/ 1027853 w 4133038"/>
              <a:gd name="connsiteY650" fmla="*/ 279982 h 4133038"/>
              <a:gd name="connsiteX651" fmla="*/ 1205405 w 4133038"/>
              <a:gd name="connsiteY651" fmla="*/ 457534 h 4133038"/>
              <a:gd name="connsiteX652" fmla="*/ 1261547 w 4133038"/>
              <a:gd name="connsiteY652" fmla="*/ 409737 h 4133038"/>
              <a:gd name="connsiteX653" fmla="*/ 1147071 w 4133038"/>
              <a:gd name="connsiteY653" fmla="*/ 256054 h 4133038"/>
              <a:gd name="connsiteX654" fmla="*/ 1147072 w 4133038"/>
              <a:gd name="connsiteY654" fmla="*/ 256053 h 4133038"/>
              <a:gd name="connsiteX655" fmla="*/ 1147071 w 4133038"/>
              <a:gd name="connsiteY655" fmla="*/ 256051 h 4133038"/>
              <a:gd name="connsiteX656" fmla="*/ 1291441 w 4133038"/>
              <a:gd name="connsiteY656" fmla="*/ 148512 h 4133038"/>
              <a:gd name="connsiteX657" fmla="*/ 1438561 w 4133038"/>
              <a:gd name="connsiteY657" fmla="*/ 346020 h 4133038"/>
              <a:gd name="connsiteX658" fmla="*/ 1465550 w 4133038"/>
              <a:gd name="connsiteY658" fmla="*/ 328001 h 4133038"/>
              <a:gd name="connsiteX659" fmla="*/ 1369733 w 4133038"/>
              <a:gd name="connsiteY659" fmla="*/ 162040 h 4133038"/>
              <a:gd name="connsiteX660" fmla="*/ 1525635 w 4133038"/>
              <a:gd name="connsiteY660" fmla="*/ 72030 h 4133038"/>
              <a:gd name="connsiteX661" fmla="*/ 1525636 w 4133038"/>
              <a:gd name="connsiteY661" fmla="*/ 72032 h 4133038"/>
              <a:gd name="connsiteX662" fmla="*/ 1651821 w 4133038"/>
              <a:gd name="connsiteY662" fmla="*/ 290590 h 4133038"/>
              <a:gd name="connsiteX663" fmla="*/ 1717587 w 4133038"/>
              <a:gd name="connsiteY663" fmla="*/ 259348 h 4133038"/>
              <a:gd name="connsiteX664" fmla="*/ 1646787 w 4133038"/>
              <a:gd name="connsiteY664" fmla="*/ 81273 h 4133038"/>
              <a:gd name="connsiteX665" fmla="*/ 1646786 w 4133038"/>
              <a:gd name="connsiteY665" fmla="*/ 81271 h 4133038"/>
              <a:gd name="connsiteX666" fmla="*/ 1814070 w 4133038"/>
              <a:gd name="connsiteY666" fmla="*/ 14762 h 4133038"/>
              <a:gd name="connsiteX667" fmla="*/ 1904556 w 4133038"/>
              <a:gd name="connsiteY667" fmla="*/ 242354 h 4133038"/>
              <a:gd name="connsiteX668" fmla="*/ 1935989 w 4133038"/>
              <a:gd name="connsiteY668" fmla="*/ 231697 h 4133038"/>
              <a:gd name="connsiteX669" fmla="*/ 1886390 w 4133038"/>
              <a:gd name="connsiteY669" fmla="*/ 46592 h 413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</a:cxnLst>
            <a:rect l="l" t="t" r="r" b="b"/>
            <a:pathLst>
              <a:path w="4133038" h="4133038">
                <a:moveTo>
                  <a:pt x="2051361" y="295957"/>
                </a:moveTo>
                <a:lnTo>
                  <a:pt x="1937949" y="326346"/>
                </a:lnTo>
                <a:lnTo>
                  <a:pt x="2075798" y="673064"/>
                </a:lnTo>
                <a:lnTo>
                  <a:pt x="2077947" y="684757"/>
                </a:lnTo>
                <a:lnTo>
                  <a:pt x="2010352" y="711631"/>
                </a:lnTo>
                <a:lnTo>
                  <a:pt x="1926821" y="501530"/>
                </a:lnTo>
                <a:lnTo>
                  <a:pt x="1870505" y="520623"/>
                </a:lnTo>
                <a:lnTo>
                  <a:pt x="1803839" y="323986"/>
                </a:lnTo>
                <a:lnTo>
                  <a:pt x="1705542" y="363067"/>
                </a:lnTo>
                <a:lnTo>
                  <a:pt x="1705543" y="363068"/>
                </a:lnTo>
                <a:lnTo>
                  <a:pt x="1731810" y="429135"/>
                </a:lnTo>
                <a:lnTo>
                  <a:pt x="1879847" y="685543"/>
                </a:lnTo>
                <a:lnTo>
                  <a:pt x="1883664" y="696802"/>
                </a:lnTo>
                <a:lnTo>
                  <a:pt x="1820669" y="733172"/>
                </a:lnTo>
                <a:lnTo>
                  <a:pt x="1710508" y="542366"/>
                </a:lnTo>
                <a:lnTo>
                  <a:pt x="1686164" y="553931"/>
                </a:lnTo>
                <a:lnTo>
                  <a:pt x="1594027" y="359978"/>
                </a:lnTo>
                <a:lnTo>
                  <a:pt x="1492584" y="418545"/>
                </a:lnTo>
                <a:lnTo>
                  <a:pt x="1714631" y="716641"/>
                </a:lnTo>
                <a:lnTo>
                  <a:pt x="1719734" y="727382"/>
                </a:lnTo>
                <a:lnTo>
                  <a:pt x="1661399" y="770835"/>
                </a:lnTo>
                <a:lnTo>
                  <a:pt x="1527147" y="590602"/>
                </a:lnTo>
                <a:lnTo>
                  <a:pt x="1477076" y="624030"/>
                </a:lnTo>
                <a:lnTo>
                  <a:pt x="1361054" y="450247"/>
                </a:lnTo>
                <a:lnTo>
                  <a:pt x="1276759" y="513037"/>
                </a:lnTo>
                <a:lnTo>
                  <a:pt x="1276760" y="513039"/>
                </a:lnTo>
                <a:lnTo>
                  <a:pt x="1276759" y="513040"/>
                </a:lnTo>
                <a:lnTo>
                  <a:pt x="1323031" y="575160"/>
                </a:lnTo>
                <a:lnTo>
                  <a:pt x="1528787" y="780916"/>
                </a:lnTo>
                <a:lnTo>
                  <a:pt x="1535386" y="790800"/>
                </a:lnTo>
                <a:lnTo>
                  <a:pt x="1483950" y="842235"/>
                </a:lnTo>
                <a:lnTo>
                  <a:pt x="1327257" y="685542"/>
                </a:lnTo>
                <a:lnTo>
                  <a:pt x="1307439" y="702414"/>
                </a:lnTo>
                <a:lnTo>
                  <a:pt x="1169024" y="539833"/>
                </a:lnTo>
                <a:lnTo>
                  <a:pt x="1086365" y="622493"/>
                </a:lnTo>
                <a:lnTo>
                  <a:pt x="1377050" y="852214"/>
                </a:lnTo>
                <a:lnTo>
                  <a:pt x="1384757" y="861266"/>
                </a:lnTo>
                <a:lnTo>
                  <a:pt x="1339656" y="918336"/>
                </a:lnTo>
                <a:lnTo>
                  <a:pt x="1164227" y="779699"/>
                </a:lnTo>
                <a:lnTo>
                  <a:pt x="1123818" y="825741"/>
                </a:lnTo>
                <a:lnTo>
                  <a:pt x="965952" y="687191"/>
                </a:lnTo>
                <a:lnTo>
                  <a:pt x="901399" y="768875"/>
                </a:lnTo>
                <a:lnTo>
                  <a:pt x="901400" y="768876"/>
                </a:lnTo>
                <a:lnTo>
                  <a:pt x="901401" y="768877"/>
                </a:lnTo>
                <a:lnTo>
                  <a:pt x="968688" y="822051"/>
                </a:lnTo>
                <a:lnTo>
                  <a:pt x="1214367" y="963894"/>
                </a:lnTo>
                <a:lnTo>
                  <a:pt x="1223303" y="971736"/>
                </a:lnTo>
                <a:lnTo>
                  <a:pt x="1186932" y="1034731"/>
                </a:lnTo>
                <a:lnTo>
                  <a:pt x="994142" y="923424"/>
                </a:lnTo>
                <a:lnTo>
                  <a:pt x="980050" y="943858"/>
                </a:lnTo>
                <a:lnTo>
                  <a:pt x="805034" y="823167"/>
                </a:lnTo>
                <a:lnTo>
                  <a:pt x="746676" y="924247"/>
                </a:lnTo>
                <a:lnTo>
                  <a:pt x="1086058" y="1070536"/>
                </a:lnTo>
                <a:lnTo>
                  <a:pt x="1095847" y="1077286"/>
                </a:lnTo>
                <a:lnTo>
                  <a:pt x="1067054" y="1144084"/>
                </a:lnTo>
                <a:lnTo>
                  <a:pt x="862494" y="1055910"/>
                </a:lnTo>
                <a:lnTo>
                  <a:pt x="834802" y="1112009"/>
                </a:lnTo>
                <a:lnTo>
                  <a:pt x="645761" y="1018694"/>
                </a:lnTo>
                <a:lnTo>
                  <a:pt x="605049" y="1113146"/>
                </a:lnTo>
                <a:lnTo>
                  <a:pt x="605050" y="1113145"/>
                </a:lnTo>
                <a:lnTo>
                  <a:pt x="605049" y="1113146"/>
                </a:lnTo>
                <a:lnTo>
                  <a:pt x="692676" y="1150918"/>
                </a:lnTo>
                <a:lnTo>
                  <a:pt x="958022" y="1222017"/>
                </a:lnTo>
                <a:lnTo>
                  <a:pt x="968685" y="1227281"/>
                </a:lnTo>
                <a:lnTo>
                  <a:pt x="949859" y="1297542"/>
                </a:lnTo>
                <a:lnTo>
                  <a:pt x="734160" y="1239746"/>
                </a:lnTo>
                <a:lnTo>
                  <a:pt x="726308" y="1261810"/>
                </a:lnTo>
                <a:lnTo>
                  <a:pt x="526565" y="1190724"/>
                </a:lnTo>
                <a:lnTo>
                  <a:pt x="496386" y="1303353"/>
                </a:lnTo>
                <a:lnTo>
                  <a:pt x="861496" y="1356736"/>
                </a:lnTo>
                <a:lnTo>
                  <a:pt x="872692" y="1360720"/>
                </a:lnTo>
                <a:lnTo>
                  <a:pt x="862168" y="1432695"/>
                </a:lnTo>
                <a:lnTo>
                  <a:pt x="642240" y="1400540"/>
                </a:lnTo>
                <a:lnTo>
                  <a:pt x="629726" y="1463326"/>
                </a:lnTo>
                <a:lnTo>
                  <a:pt x="422570" y="1422037"/>
                </a:lnTo>
                <a:lnTo>
                  <a:pt x="407898" y="1522385"/>
                </a:lnTo>
                <a:lnTo>
                  <a:pt x="407899" y="1522386"/>
                </a:lnTo>
                <a:lnTo>
                  <a:pt x="407898" y="1522388"/>
                </a:lnTo>
                <a:lnTo>
                  <a:pt x="512587" y="1537694"/>
                </a:lnTo>
                <a:lnTo>
                  <a:pt x="777222" y="1537695"/>
                </a:lnTo>
                <a:lnTo>
                  <a:pt x="788881" y="1540019"/>
                </a:lnTo>
                <a:lnTo>
                  <a:pt x="788881" y="1612758"/>
                </a:lnTo>
                <a:lnTo>
                  <a:pt x="565255" y="1612758"/>
                </a:lnTo>
                <a:lnTo>
                  <a:pt x="563502" y="1634601"/>
                </a:lnTo>
                <a:lnTo>
                  <a:pt x="352364" y="1617651"/>
                </a:lnTo>
                <a:lnTo>
                  <a:pt x="352364" y="1734212"/>
                </a:lnTo>
                <a:lnTo>
                  <a:pt x="718638" y="1691303"/>
                </a:lnTo>
                <a:lnTo>
                  <a:pt x="730498" y="1692255"/>
                </a:lnTo>
                <a:lnTo>
                  <a:pt x="738962" y="1764500"/>
                </a:lnTo>
                <a:lnTo>
                  <a:pt x="518305" y="1790349"/>
                </a:lnTo>
                <a:lnTo>
                  <a:pt x="522566" y="1855748"/>
                </a:lnTo>
                <a:lnTo>
                  <a:pt x="311761" y="1869484"/>
                </a:lnTo>
                <a:lnTo>
                  <a:pt x="323385" y="1968709"/>
                </a:lnTo>
                <a:lnTo>
                  <a:pt x="438777" y="1955191"/>
                </a:lnTo>
                <a:lnTo>
                  <a:pt x="684281" y="1889409"/>
                </a:lnTo>
                <a:lnTo>
                  <a:pt x="696147" y="1888636"/>
                </a:lnTo>
                <a:lnTo>
                  <a:pt x="714973" y="1958897"/>
                </a:lnTo>
                <a:lnTo>
                  <a:pt x="499043" y="2016755"/>
                </a:lnTo>
                <a:lnTo>
                  <a:pt x="502730" y="2036827"/>
                </a:lnTo>
                <a:lnTo>
                  <a:pt x="294205" y="2075136"/>
                </a:lnTo>
                <a:lnTo>
                  <a:pt x="324384" y="2187764"/>
                </a:lnTo>
                <a:lnTo>
                  <a:pt x="667259" y="2051444"/>
                </a:lnTo>
                <a:lnTo>
                  <a:pt x="678958" y="2049294"/>
                </a:lnTo>
                <a:lnTo>
                  <a:pt x="705832" y="2116887"/>
                </a:lnTo>
                <a:lnTo>
                  <a:pt x="499109" y="2199075"/>
                </a:lnTo>
                <a:lnTo>
                  <a:pt x="520624" y="2262534"/>
                </a:lnTo>
                <a:lnTo>
                  <a:pt x="320907" y="2330244"/>
                </a:lnTo>
                <a:lnTo>
                  <a:pt x="357267" y="2421698"/>
                </a:lnTo>
                <a:lnTo>
                  <a:pt x="474216" y="2375202"/>
                </a:lnTo>
                <a:lnTo>
                  <a:pt x="685547" y="2253191"/>
                </a:lnTo>
                <a:lnTo>
                  <a:pt x="696801" y="2249375"/>
                </a:lnTo>
                <a:lnTo>
                  <a:pt x="733171" y="2312370"/>
                </a:lnTo>
                <a:lnTo>
                  <a:pt x="539977" y="2423910"/>
                </a:lnTo>
                <a:lnTo>
                  <a:pt x="548132" y="2441076"/>
                </a:lnTo>
                <a:lnTo>
                  <a:pt x="356103" y="2532299"/>
                </a:lnTo>
                <a:lnTo>
                  <a:pt x="414460" y="2633378"/>
                </a:lnTo>
                <a:lnTo>
                  <a:pt x="710842" y="2412609"/>
                </a:lnTo>
                <a:lnTo>
                  <a:pt x="721583" y="2407507"/>
                </a:lnTo>
                <a:lnTo>
                  <a:pt x="765035" y="2465841"/>
                </a:lnTo>
                <a:lnTo>
                  <a:pt x="586090" y="2599133"/>
                </a:lnTo>
                <a:lnTo>
                  <a:pt x="624031" y="2655963"/>
                </a:lnTo>
                <a:lnTo>
                  <a:pt x="449260" y="2772645"/>
                </a:lnTo>
                <a:lnTo>
                  <a:pt x="507239" y="2850482"/>
                </a:lnTo>
                <a:lnTo>
                  <a:pt x="614812" y="2770354"/>
                </a:lnTo>
                <a:lnTo>
                  <a:pt x="780904" y="2604261"/>
                </a:lnTo>
                <a:lnTo>
                  <a:pt x="790800" y="2597654"/>
                </a:lnTo>
                <a:lnTo>
                  <a:pt x="842234" y="2649088"/>
                </a:lnTo>
                <a:lnTo>
                  <a:pt x="685076" y="2806246"/>
                </a:lnTo>
                <a:lnTo>
                  <a:pt x="696616" y="2819800"/>
                </a:lnTo>
                <a:lnTo>
                  <a:pt x="534036" y="2958215"/>
                </a:lnTo>
                <a:lnTo>
                  <a:pt x="616694" y="3040873"/>
                </a:lnTo>
                <a:lnTo>
                  <a:pt x="846408" y="2750195"/>
                </a:lnTo>
                <a:lnTo>
                  <a:pt x="855467" y="2742483"/>
                </a:lnTo>
                <a:lnTo>
                  <a:pt x="912536" y="2787582"/>
                </a:lnTo>
                <a:lnTo>
                  <a:pt x="773569" y="2963431"/>
                </a:lnTo>
                <a:lnTo>
                  <a:pt x="825742" y="3009221"/>
                </a:lnTo>
                <a:lnTo>
                  <a:pt x="687822" y="3166368"/>
                </a:lnTo>
                <a:lnTo>
                  <a:pt x="763076" y="3225840"/>
                </a:lnTo>
                <a:lnTo>
                  <a:pt x="850201" y="3115593"/>
                </a:lnTo>
                <a:lnTo>
                  <a:pt x="963891" y="2918676"/>
                </a:lnTo>
                <a:lnTo>
                  <a:pt x="971737" y="2909736"/>
                </a:lnTo>
                <a:lnTo>
                  <a:pt x="1034731" y="2946106"/>
                </a:lnTo>
                <a:lnTo>
                  <a:pt x="924167" y="3137609"/>
                </a:lnTo>
                <a:lnTo>
                  <a:pt x="938059" y="3147189"/>
                </a:lnTo>
                <a:lnTo>
                  <a:pt x="818725" y="3320238"/>
                </a:lnTo>
                <a:lnTo>
                  <a:pt x="816473" y="3324138"/>
                </a:lnTo>
                <a:lnTo>
                  <a:pt x="816475" y="3324139"/>
                </a:lnTo>
                <a:lnTo>
                  <a:pt x="816474" y="3324140"/>
                </a:lnTo>
                <a:lnTo>
                  <a:pt x="917601" y="3382526"/>
                </a:lnTo>
                <a:lnTo>
                  <a:pt x="1064734" y="3041184"/>
                </a:lnTo>
                <a:lnTo>
                  <a:pt x="1071488" y="3031392"/>
                </a:lnTo>
                <a:lnTo>
                  <a:pt x="1138285" y="3060185"/>
                </a:lnTo>
                <a:lnTo>
                  <a:pt x="1049066" y="3267167"/>
                </a:lnTo>
                <a:lnTo>
                  <a:pt x="1112009" y="3298236"/>
                </a:lnTo>
                <a:lnTo>
                  <a:pt x="1020038" y="3484557"/>
                </a:lnTo>
                <a:lnTo>
                  <a:pt x="1107346" y="3522192"/>
                </a:lnTo>
                <a:lnTo>
                  <a:pt x="1164556" y="3389469"/>
                </a:lnTo>
                <a:lnTo>
                  <a:pt x="1222018" y="3175017"/>
                </a:lnTo>
                <a:lnTo>
                  <a:pt x="1227282" y="3164354"/>
                </a:lnTo>
                <a:lnTo>
                  <a:pt x="1297542" y="3183180"/>
                </a:lnTo>
                <a:lnTo>
                  <a:pt x="1240659" y="3395470"/>
                </a:lnTo>
                <a:lnTo>
                  <a:pt x="1256010" y="3400933"/>
                </a:lnTo>
                <a:lnTo>
                  <a:pt x="1187960" y="3592145"/>
                </a:lnTo>
                <a:lnTo>
                  <a:pt x="1184563" y="3604821"/>
                </a:lnTo>
                <a:lnTo>
                  <a:pt x="1184565" y="3604822"/>
                </a:lnTo>
                <a:lnTo>
                  <a:pt x="1184565" y="3604823"/>
                </a:lnTo>
                <a:lnTo>
                  <a:pt x="1296957" y="3634938"/>
                </a:lnTo>
                <a:lnTo>
                  <a:pt x="1350936" y="3265747"/>
                </a:lnTo>
                <a:lnTo>
                  <a:pt x="1354922" y="3254547"/>
                </a:lnTo>
                <a:lnTo>
                  <a:pt x="1426896" y="3265070"/>
                </a:lnTo>
                <a:lnTo>
                  <a:pt x="1394081" y="3489510"/>
                </a:lnTo>
                <a:lnTo>
                  <a:pt x="1463326" y="3503311"/>
                </a:lnTo>
                <a:lnTo>
                  <a:pt x="1422997" y="3705658"/>
                </a:lnTo>
                <a:lnTo>
                  <a:pt x="1516587" y="3719342"/>
                </a:lnTo>
                <a:lnTo>
                  <a:pt x="1537693" y="3574986"/>
                </a:lnTo>
                <a:lnTo>
                  <a:pt x="1537693" y="3355825"/>
                </a:lnTo>
                <a:lnTo>
                  <a:pt x="1540019" y="3344157"/>
                </a:lnTo>
                <a:lnTo>
                  <a:pt x="1612757" y="3344157"/>
                </a:lnTo>
                <a:lnTo>
                  <a:pt x="1612757" y="3562450"/>
                </a:lnTo>
                <a:lnTo>
                  <a:pt x="1628802" y="3563738"/>
                </a:lnTo>
                <a:lnTo>
                  <a:pt x="1612757" y="3763579"/>
                </a:lnTo>
                <a:lnTo>
                  <a:pt x="1612757" y="3780672"/>
                </a:lnTo>
                <a:lnTo>
                  <a:pt x="1612759" y="3780672"/>
                </a:lnTo>
                <a:lnTo>
                  <a:pt x="1612759" y="3780674"/>
                </a:lnTo>
                <a:lnTo>
                  <a:pt x="1729094" y="3780674"/>
                </a:lnTo>
                <a:lnTo>
                  <a:pt x="1685504" y="3408592"/>
                </a:lnTo>
                <a:lnTo>
                  <a:pt x="1686455" y="3396740"/>
                </a:lnTo>
                <a:lnTo>
                  <a:pt x="1758701" y="3388276"/>
                </a:lnTo>
                <a:lnTo>
                  <a:pt x="1785270" y="3615064"/>
                </a:lnTo>
                <a:lnTo>
                  <a:pt x="1855748" y="3610472"/>
                </a:lnTo>
                <a:lnTo>
                  <a:pt x="1869066" y="3814849"/>
                </a:lnTo>
                <a:lnTo>
                  <a:pt x="1962910" y="3803856"/>
                </a:lnTo>
                <a:lnTo>
                  <a:pt x="1962910" y="3803854"/>
                </a:lnTo>
                <a:lnTo>
                  <a:pt x="1946094" y="3660312"/>
                </a:lnTo>
                <a:lnTo>
                  <a:pt x="1889409" y="3448761"/>
                </a:lnTo>
                <a:lnTo>
                  <a:pt x="1888636" y="3436891"/>
                </a:lnTo>
                <a:lnTo>
                  <a:pt x="1958896" y="3418065"/>
                </a:lnTo>
                <a:lnTo>
                  <a:pt x="2015002" y="3627455"/>
                </a:lnTo>
                <a:lnTo>
                  <a:pt x="2031028" y="3624511"/>
                </a:lnTo>
                <a:lnTo>
                  <a:pt x="2067700" y="3824126"/>
                </a:lnTo>
                <a:lnTo>
                  <a:pt x="2071874" y="3839706"/>
                </a:lnTo>
                <a:lnTo>
                  <a:pt x="2071875" y="3839705"/>
                </a:lnTo>
                <a:lnTo>
                  <a:pt x="2071876" y="3839707"/>
                </a:lnTo>
                <a:lnTo>
                  <a:pt x="2184608" y="3809501"/>
                </a:lnTo>
                <a:lnTo>
                  <a:pt x="2045643" y="3459974"/>
                </a:lnTo>
                <a:lnTo>
                  <a:pt x="2043495" y="3448282"/>
                </a:lnTo>
                <a:lnTo>
                  <a:pt x="2111088" y="3421408"/>
                </a:lnTo>
                <a:lnTo>
                  <a:pt x="2195998" y="3634973"/>
                </a:lnTo>
                <a:lnTo>
                  <a:pt x="2262534" y="3612416"/>
                </a:lnTo>
                <a:lnTo>
                  <a:pt x="2327822" y="3804989"/>
                </a:lnTo>
                <a:lnTo>
                  <a:pt x="2415899" y="3769972"/>
                </a:lnTo>
                <a:lnTo>
                  <a:pt x="2415898" y="3769971"/>
                </a:lnTo>
                <a:lnTo>
                  <a:pt x="2363981" y="3639388"/>
                </a:lnTo>
                <a:lnTo>
                  <a:pt x="2253192" y="3447495"/>
                </a:lnTo>
                <a:lnTo>
                  <a:pt x="2249375" y="3436236"/>
                </a:lnTo>
                <a:lnTo>
                  <a:pt x="2312369" y="3399866"/>
                </a:lnTo>
                <a:lnTo>
                  <a:pt x="2420035" y="3586349"/>
                </a:lnTo>
                <a:lnTo>
                  <a:pt x="2435277" y="3579109"/>
                </a:lnTo>
                <a:lnTo>
                  <a:pt x="2525462" y="3768954"/>
                </a:lnTo>
                <a:lnTo>
                  <a:pt x="2530627" y="3777900"/>
                </a:lnTo>
                <a:lnTo>
                  <a:pt x="2530628" y="3777901"/>
                </a:lnTo>
                <a:lnTo>
                  <a:pt x="2632344" y="3719176"/>
                </a:lnTo>
                <a:lnTo>
                  <a:pt x="2406809" y="3416396"/>
                </a:lnTo>
                <a:lnTo>
                  <a:pt x="2401707" y="3405656"/>
                </a:lnTo>
                <a:lnTo>
                  <a:pt x="2460042" y="3362204"/>
                </a:lnTo>
                <a:lnTo>
                  <a:pt x="2598146" y="3547608"/>
                </a:lnTo>
                <a:lnTo>
                  <a:pt x="2655963" y="3509008"/>
                </a:lnTo>
                <a:lnTo>
                  <a:pt x="2768132" y="3677022"/>
                </a:lnTo>
                <a:lnTo>
                  <a:pt x="2844682" y="3620001"/>
                </a:lnTo>
                <a:lnTo>
                  <a:pt x="2844682" y="3620000"/>
                </a:lnTo>
                <a:lnTo>
                  <a:pt x="2844682" y="3619999"/>
                </a:lnTo>
                <a:lnTo>
                  <a:pt x="2764545" y="3512417"/>
                </a:lnTo>
                <a:lnTo>
                  <a:pt x="2604255" y="3352127"/>
                </a:lnTo>
                <a:lnTo>
                  <a:pt x="2597653" y="3342238"/>
                </a:lnTo>
                <a:lnTo>
                  <a:pt x="2649088" y="3290803"/>
                </a:lnTo>
                <a:lnTo>
                  <a:pt x="2800449" y="3442164"/>
                </a:lnTo>
                <a:lnTo>
                  <a:pt x="2814002" y="3430626"/>
                </a:lnTo>
                <a:lnTo>
                  <a:pt x="2957724" y="3599439"/>
                </a:lnTo>
                <a:lnTo>
                  <a:pt x="2957752" y="3599467"/>
                </a:lnTo>
                <a:lnTo>
                  <a:pt x="3041555" y="3515665"/>
                </a:lnTo>
                <a:lnTo>
                  <a:pt x="2744393" y="3280827"/>
                </a:lnTo>
                <a:lnTo>
                  <a:pt x="2736684" y="3271773"/>
                </a:lnTo>
                <a:lnTo>
                  <a:pt x="2781785" y="3214703"/>
                </a:lnTo>
                <a:lnTo>
                  <a:pt x="2964063" y="3358752"/>
                </a:lnTo>
                <a:lnTo>
                  <a:pt x="3009222" y="3307298"/>
                </a:lnTo>
                <a:lnTo>
                  <a:pt x="3160238" y="3439837"/>
                </a:lnTo>
                <a:lnTo>
                  <a:pt x="3220040" y="3364164"/>
                </a:lnTo>
                <a:lnTo>
                  <a:pt x="3220038" y="3364163"/>
                </a:lnTo>
                <a:lnTo>
                  <a:pt x="3220039" y="3364161"/>
                </a:lnTo>
                <a:lnTo>
                  <a:pt x="3121304" y="3286134"/>
                </a:lnTo>
                <a:lnTo>
                  <a:pt x="2918671" y="3169144"/>
                </a:lnTo>
                <a:lnTo>
                  <a:pt x="2909736" y="3161302"/>
                </a:lnTo>
                <a:lnTo>
                  <a:pt x="2946106" y="3098307"/>
                </a:lnTo>
                <a:lnTo>
                  <a:pt x="3130602" y="3204826"/>
                </a:lnTo>
                <a:lnTo>
                  <a:pt x="3141391" y="3189181"/>
                </a:lnTo>
                <a:lnTo>
                  <a:pt x="3324702" y="3315592"/>
                </a:lnTo>
                <a:lnTo>
                  <a:pt x="3384051" y="3212796"/>
                </a:lnTo>
                <a:lnTo>
                  <a:pt x="3035387" y="3062506"/>
                </a:lnTo>
                <a:lnTo>
                  <a:pt x="3025594" y="3055752"/>
                </a:lnTo>
                <a:lnTo>
                  <a:pt x="3054387" y="2988955"/>
                </a:lnTo>
                <a:lnTo>
                  <a:pt x="3268510" y="3081252"/>
                </a:lnTo>
                <a:lnTo>
                  <a:pt x="3298237" y="3021030"/>
                </a:lnTo>
                <a:lnTo>
                  <a:pt x="3477714" y="3109624"/>
                </a:lnTo>
                <a:lnTo>
                  <a:pt x="3516391" y="3019894"/>
                </a:lnTo>
                <a:lnTo>
                  <a:pt x="3516391" y="3019893"/>
                </a:lnTo>
                <a:lnTo>
                  <a:pt x="3516392" y="3019892"/>
                </a:lnTo>
                <a:lnTo>
                  <a:pt x="3409702" y="2973904"/>
                </a:lnTo>
                <a:lnTo>
                  <a:pt x="3175015" y="2911020"/>
                </a:lnTo>
                <a:lnTo>
                  <a:pt x="3164353" y="2905757"/>
                </a:lnTo>
                <a:lnTo>
                  <a:pt x="3183180" y="2835496"/>
                </a:lnTo>
                <a:lnTo>
                  <a:pt x="3388291" y="2890455"/>
                </a:lnTo>
                <a:lnTo>
                  <a:pt x="3395133" y="2871229"/>
                </a:lnTo>
                <a:lnTo>
                  <a:pt x="3605464" y="2946083"/>
                </a:lnTo>
                <a:lnTo>
                  <a:pt x="3636215" y="2831318"/>
                </a:lnTo>
                <a:lnTo>
                  <a:pt x="3259954" y="2776306"/>
                </a:lnTo>
                <a:lnTo>
                  <a:pt x="3248749" y="2772318"/>
                </a:lnTo>
                <a:lnTo>
                  <a:pt x="3259272" y="2700344"/>
                </a:lnTo>
                <a:lnTo>
                  <a:pt x="3490471" y="2734147"/>
                </a:lnTo>
                <a:lnTo>
                  <a:pt x="3503313" y="2669713"/>
                </a:lnTo>
                <a:lnTo>
                  <a:pt x="3699199" y="2708755"/>
                </a:lnTo>
                <a:lnTo>
                  <a:pt x="3713542" y="2610653"/>
                </a:lnTo>
                <a:lnTo>
                  <a:pt x="3713541" y="2610652"/>
                </a:lnTo>
                <a:lnTo>
                  <a:pt x="3608843" y="2595344"/>
                </a:lnTo>
                <a:lnTo>
                  <a:pt x="3355820" y="2595344"/>
                </a:lnTo>
                <a:lnTo>
                  <a:pt x="3344158" y="2593020"/>
                </a:lnTo>
                <a:lnTo>
                  <a:pt x="3344158" y="2520280"/>
                </a:lnTo>
                <a:lnTo>
                  <a:pt x="3556184" y="2520281"/>
                </a:lnTo>
                <a:lnTo>
                  <a:pt x="3557937" y="2498438"/>
                </a:lnTo>
                <a:lnTo>
                  <a:pt x="3780674" y="2516320"/>
                </a:lnTo>
                <a:lnTo>
                  <a:pt x="3780674" y="2397467"/>
                </a:lnTo>
                <a:lnTo>
                  <a:pt x="3402793" y="2441737"/>
                </a:lnTo>
                <a:lnTo>
                  <a:pt x="3390942" y="2440785"/>
                </a:lnTo>
                <a:lnTo>
                  <a:pt x="3382478" y="2368539"/>
                </a:lnTo>
                <a:lnTo>
                  <a:pt x="3614647" y="2341340"/>
                </a:lnTo>
                <a:lnTo>
                  <a:pt x="3610473" y="2277290"/>
                </a:lnTo>
                <a:lnTo>
                  <a:pt x="3809768" y="2264304"/>
                </a:lnTo>
                <a:lnTo>
                  <a:pt x="3798056" y="2164330"/>
                </a:lnTo>
                <a:lnTo>
                  <a:pt x="3798056" y="2164330"/>
                </a:lnTo>
                <a:lnTo>
                  <a:pt x="3798055" y="2164329"/>
                </a:lnTo>
                <a:lnTo>
                  <a:pt x="3703279" y="2175432"/>
                </a:lnTo>
                <a:lnTo>
                  <a:pt x="3448762" y="2243629"/>
                </a:lnTo>
                <a:lnTo>
                  <a:pt x="3436892" y="2244402"/>
                </a:lnTo>
                <a:lnTo>
                  <a:pt x="3418066" y="2174142"/>
                </a:lnTo>
                <a:lnTo>
                  <a:pt x="3622943" y="2119246"/>
                </a:lnTo>
                <a:lnTo>
                  <a:pt x="3618711" y="2096212"/>
                </a:lnTo>
                <a:lnTo>
                  <a:pt x="3838289" y="2055872"/>
                </a:lnTo>
                <a:lnTo>
                  <a:pt x="3807538" y="1941108"/>
                </a:lnTo>
                <a:lnTo>
                  <a:pt x="3454180" y="2081596"/>
                </a:lnTo>
                <a:lnTo>
                  <a:pt x="3442483" y="2083745"/>
                </a:lnTo>
                <a:lnTo>
                  <a:pt x="3421172" y="2030143"/>
                </a:lnTo>
                <a:lnTo>
                  <a:pt x="3415610" y="2016152"/>
                </a:lnTo>
                <a:lnTo>
                  <a:pt x="3632552" y="1929900"/>
                </a:lnTo>
                <a:lnTo>
                  <a:pt x="3612415" y="1870504"/>
                </a:lnTo>
                <a:lnTo>
                  <a:pt x="3801910" y="1806260"/>
                </a:lnTo>
                <a:lnTo>
                  <a:pt x="3764172" y="1711341"/>
                </a:lnTo>
                <a:lnTo>
                  <a:pt x="3684475" y="1743027"/>
                </a:lnTo>
                <a:lnTo>
                  <a:pt x="3447501" y="1879844"/>
                </a:lnTo>
                <a:lnTo>
                  <a:pt x="3436237" y="1883663"/>
                </a:lnTo>
                <a:lnTo>
                  <a:pt x="3399868" y="1820669"/>
                </a:lnTo>
                <a:lnTo>
                  <a:pt x="3583960" y="1714384"/>
                </a:lnTo>
                <a:lnTo>
                  <a:pt x="3573309" y="1691963"/>
                </a:lnTo>
                <a:lnTo>
                  <a:pt x="3774440" y="1596416"/>
                </a:lnTo>
                <a:lnTo>
                  <a:pt x="3715090" y="1493619"/>
                </a:lnTo>
                <a:lnTo>
                  <a:pt x="3410595" y="1720432"/>
                </a:lnTo>
                <a:lnTo>
                  <a:pt x="3399859" y="1725532"/>
                </a:lnTo>
                <a:lnTo>
                  <a:pt x="3356405" y="1667197"/>
                </a:lnTo>
                <a:lnTo>
                  <a:pt x="3543096" y="1528135"/>
                </a:lnTo>
                <a:lnTo>
                  <a:pt x="3509007" y="1477077"/>
                </a:lnTo>
                <a:lnTo>
                  <a:pt x="3676033" y="1365566"/>
                </a:lnTo>
                <a:lnTo>
                  <a:pt x="3614201" y="1282556"/>
                </a:lnTo>
                <a:lnTo>
                  <a:pt x="3552085" y="1328826"/>
                </a:lnTo>
                <a:lnTo>
                  <a:pt x="3352127" y="1528784"/>
                </a:lnTo>
                <a:lnTo>
                  <a:pt x="3342239" y="1535385"/>
                </a:lnTo>
                <a:lnTo>
                  <a:pt x="3290804" y="1483950"/>
                </a:lnTo>
                <a:lnTo>
                  <a:pt x="3441698" y="1333057"/>
                </a:lnTo>
                <a:lnTo>
                  <a:pt x="3424826" y="1313239"/>
                </a:lnTo>
                <a:lnTo>
                  <a:pt x="3593669" y="1169490"/>
                </a:lnTo>
                <a:lnTo>
                  <a:pt x="3509866" y="1085685"/>
                </a:lnTo>
                <a:lnTo>
                  <a:pt x="3275032" y="1382844"/>
                </a:lnTo>
                <a:lnTo>
                  <a:pt x="3265974" y="1390556"/>
                </a:lnTo>
                <a:lnTo>
                  <a:pt x="3208904" y="1345456"/>
                </a:lnTo>
                <a:lnTo>
                  <a:pt x="3352621" y="1163597"/>
                </a:lnTo>
                <a:lnTo>
                  <a:pt x="3307297" y="1123817"/>
                </a:lnTo>
                <a:lnTo>
                  <a:pt x="3440468" y="972082"/>
                </a:lnTo>
                <a:lnTo>
                  <a:pt x="3358364" y="907198"/>
                </a:lnTo>
                <a:lnTo>
                  <a:pt x="3314290" y="962969"/>
                </a:lnTo>
                <a:lnTo>
                  <a:pt x="3169147" y="1214364"/>
                </a:lnTo>
                <a:lnTo>
                  <a:pt x="3161302" y="1223302"/>
                </a:lnTo>
                <a:lnTo>
                  <a:pt x="3111347" y="1194460"/>
                </a:lnTo>
                <a:lnTo>
                  <a:pt x="3098308" y="1186932"/>
                </a:lnTo>
                <a:lnTo>
                  <a:pt x="3205570" y="1001150"/>
                </a:lnTo>
                <a:lnTo>
                  <a:pt x="3183382" y="985850"/>
                </a:lnTo>
                <a:lnTo>
                  <a:pt x="3308585" y="804291"/>
                </a:lnTo>
                <a:lnTo>
                  <a:pt x="3206151" y="745151"/>
                </a:lnTo>
                <a:lnTo>
                  <a:pt x="3056705" y="1091857"/>
                </a:lnTo>
                <a:lnTo>
                  <a:pt x="3049954" y="1101647"/>
                </a:lnTo>
                <a:lnTo>
                  <a:pt x="2983156" y="1072853"/>
                </a:lnTo>
                <a:lnTo>
                  <a:pt x="3074409" y="861151"/>
                </a:lnTo>
                <a:lnTo>
                  <a:pt x="3021030" y="834802"/>
                </a:lnTo>
                <a:lnTo>
                  <a:pt x="3110967" y="652604"/>
                </a:lnTo>
                <a:lnTo>
                  <a:pt x="3014094" y="610847"/>
                </a:lnTo>
                <a:lnTo>
                  <a:pt x="2987537" y="672457"/>
                </a:lnTo>
                <a:lnTo>
                  <a:pt x="2911019" y="958026"/>
                </a:lnTo>
                <a:lnTo>
                  <a:pt x="2905758" y="968684"/>
                </a:lnTo>
                <a:lnTo>
                  <a:pt x="2835496" y="949858"/>
                </a:lnTo>
                <a:lnTo>
                  <a:pt x="2891369" y="741338"/>
                </a:lnTo>
                <a:lnTo>
                  <a:pt x="2865431" y="732107"/>
                </a:lnTo>
                <a:lnTo>
                  <a:pt x="2938905" y="525651"/>
                </a:lnTo>
                <a:lnTo>
                  <a:pt x="2824921" y="495110"/>
                </a:lnTo>
                <a:lnTo>
                  <a:pt x="2770505" y="867292"/>
                </a:lnTo>
                <a:lnTo>
                  <a:pt x="2766519" y="878492"/>
                </a:lnTo>
                <a:lnTo>
                  <a:pt x="2694544" y="867969"/>
                </a:lnTo>
                <a:lnTo>
                  <a:pt x="2727688" y="641282"/>
                </a:lnTo>
                <a:lnTo>
                  <a:pt x="2669713" y="629727"/>
                </a:lnTo>
                <a:lnTo>
                  <a:pt x="2709714" y="429028"/>
                </a:lnTo>
                <a:lnTo>
                  <a:pt x="2604854" y="413696"/>
                </a:lnTo>
                <a:lnTo>
                  <a:pt x="2595345" y="478731"/>
                </a:lnTo>
                <a:lnTo>
                  <a:pt x="2595345" y="777214"/>
                </a:lnTo>
                <a:lnTo>
                  <a:pt x="2593020" y="788881"/>
                </a:lnTo>
                <a:lnTo>
                  <a:pt x="2520281" y="788881"/>
                </a:lnTo>
                <a:lnTo>
                  <a:pt x="2520281" y="571520"/>
                </a:lnTo>
                <a:lnTo>
                  <a:pt x="2492639" y="569301"/>
                </a:lnTo>
                <a:lnTo>
                  <a:pt x="2510056" y="352364"/>
                </a:lnTo>
                <a:lnTo>
                  <a:pt x="2392346" y="352364"/>
                </a:lnTo>
                <a:lnTo>
                  <a:pt x="2435937" y="724452"/>
                </a:lnTo>
                <a:lnTo>
                  <a:pt x="2434986" y="736299"/>
                </a:lnTo>
                <a:lnTo>
                  <a:pt x="2362739" y="744762"/>
                </a:lnTo>
                <a:lnTo>
                  <a:pt x="2336259" y="518724"/>
                </a:lnTo>
                <a:lnTo>
                  <a:pt x="2277291" y="522566"/>
                </a:lnTo>
                <a:lnTo>
                  <a:pt x="2263886" y="316841"/>
                </a:lnTo>
                <a:lnTo>
                  <a:pt x="2158531" y="329184"/>
                </a:lnTo>
                <a:lnTo>
                  <a:pt x="2158531" y="329185"/>
                </a:lnTo>
                <a:lnTo>
                  <a:pt x="2166336" y="395816"/>
                </a:lnTo>
                <a:lnTo>
                  <a:pt x="2243630" y="684281"/>
                </a:lnTo>
                <a:lnTo>
                  <a:pt x="2244403" y="696147"/>
                </a:lnTo>
                <a:lnTo>
                  <a:pt x="2174142" y="714973"/>
                </a:lnTo>
                <a:lnTo>
                  <a:pt x="2117493" y="503554"/>
                </a:lnTo>
                <a:lnTo>
                  <a:pt x="2090414" y="508529"/>
                </a:lnTo>
                <a:close/>
                <a:moveTo>
                  <a:pt x="2060276" y="0"/>
                </a:moveTo>
                <a:lnTo>
                  <a:pt x="2060277" y="2"/>
                </a:lnTo>
                <a:lnTo>
                  <a:pt x="2060278" y="1"/>
                </a:lnTo>
                <a:lnTo>
                  <a:pt x="2125970" y="245167"/>
                </a:lnTo>
                <a:lnTo>
                  <a:pt x="2197008" y="232116"/>
                </a:lnTo>
                <a:lnTo>
                  <a:pt x="2174711" y="41785"/>
                </a:lnTo>
                <a:lnTo>
                  <a:pt x="2174711" y="41783"/>
                </a:lnTo>
                <a:lnTo>
                  <a:pt x="2353508" y="20837"/>
                </a:lnTo>
                <a:lnTo>
                  <a:pt x="2381832" y="262616"/>
                </a:lnTo>
                <a:lnTo>
                  <a:pt x="2415323" y="260434"/>
                </a:lnTo>
                <a:lnTo>
                  <a:pt x="2415323" y="68799"/>
                </a:lnTo>
                <a:lnTo>
                  <a:pt x="2595343" y="68799"/>
                </a:lnTo>
                <a:lnTo>
                  <a:pt x="2595343" y="68801"/>
                </a:lnTo>
                <a:lnTo>
                  <a:pt x="2595344" y="68801"/>
                </a:lnTo>
                <a:lnTo>
                  <a:pt x="2595345" y="324131"/>
                </a:lnTo>
                <a:lnTo>
                  <a:pt x="2667143" y="329896"/>
                </a:lnTo>
                <a:lnTo>
                  <a:pt x="2694867" y="140277"/>
                </a:lnTo>
                <a:lnTo>
                  <a:pt x="2872993" y="166321"/>
                </a:lnTo>
                <a:lnTo>
                  <a:pt x="2872993" y="166323"/>
                </a:lnTo>
                <a:lnTo>
                  <a:pt x="2837994" y="405696"/>
                </a:lnTo>
                <a:lnTo>
                  <a:pt x="2870887" y="412252"/>
                </a:lnTo>
                <a:lnTo>
                  <a:pt x="2920485" y="227147"/>
                </a:lnTo>
                <a:lnTo>
                  <a:pt x="3094371" y="273740"/>
                </a:lnTo>
                <a:lnTo>
                  <a:pt x="3094371" y="273741"/>
                </a:lnTo>
                <a:lnTo>
                  <a:pt x="3094373" y="273742"/>
                </a:lnTo>
                <a:lnTo>
                  <a:pt x="3027904" y="521806"/>
                </a:lnTo>
                <a:lnTo>
                  <a:pt x="3095951" y="546023"/>
                </a:lnTo>
                <a:lnTo>
                  <a:pt x="3171807" y="370041"/>
                </a:lnTo>
                <a:lnTo>
                  <a:pt x="3337122" y="441300"/>
                </a:lnTo>
                <a:lnTo>
                  <a:pt x="3337122" y="441302"/>
                </a:lnTo>
                <a:lnTo>
                  <a:pt x="3337123" y="441302"/>
                </a:lnTo>
                <a:lnTo>
                  <a:pt x="3241931" y="662143"/>
                </a:lnTo>
                <a:lnTo>
                  <a:pt x="3271635" y="676806"/>
                </a:lnTo>
                <a:lnTo>
                  <a:pt x="3367452" y="510845"/>
                </a:lnTo>
                <a:lnTo>
                  <a:pt x="3523354" y="600855"/>
                </a:lnTo>
                <a:lnTo>
                  <a:pt x="3523353" y="600856"/>
                </a:lnTo>
                <a:lnTo>
                  <a:pt x="3523355" y="600857"/>
                </a:lnTo>
                <a:lnTo>
                  <a:pt x="3394271" y="824438"/>
                </a:lnTo>
                <a:lnTo>
                  <a:pt x="3454208" y="865770"/>
                </a:lnTo>
                <a:lnTo>
                  <a:pt x="3573028" y="715417"/>
                </a:lnTo>
                <a:lnTo>
                  <a:pt x="3714268" y="827035"/>
                </a:lnTo>
                <a:lnTo>
                  <a:pt x="3714266" y="827036"/>
                </a:lnTo>
                <a:lnTo>
                  <a:pt x="3714267" y="827037"/>
                </a:lnTo>
                <a:lnTo>
                  <a:pt x="3565942" y="1014727"/>
                </a:lnTo>
                <a:lnTo>
                  <a:pt x="3590255" y="1036066"/>
                </a:lnTo>
                <a:lnTo>
                  <a:pt x="3725761" y="900560"/>
                </a:lnTo>
                <a:lnTo>
                  <a:pt x="3725762" y="900561"/>
                </a:lnTo>
                <a:lnTo>
                  <a:pt x="3725763" y="900561"/>
                </a:lnTo>
                <a:lnTo>
                  <a:pt x="3853056" y="1027855"/>
                </a:lnTo>
                <a:lnTo>
                  <a:pt x="3669706" y="1211205"/>
                </a:lnTo>
                <a:lnTo>
                  <a:pt x="3717503" y="1267346"/>
                </a:lnTo>
                <a:lnTo>
                  <a:pt x="3871187" y="1152869"/>
                </a:lnTo>
                <a:lnTo>
                  <a:pt x="3978726" y="1297239"/>
                </a:lnTo>
                <a:lnTo>
                  <a:pt x="3978725" y="1297240"/>
                </a:lnTo>
                <a:lnTo>
                  <a:pt x="3978726" y="1297242"/>
                </a:lnTo>
                <a:lnTo>
                  <a:pt x="3787678" y="1439550"/>
                </a:lnTo>
                <a:lnTo>
                  <a:pt x="3805037" y="1465551"/>
                </a:lnTo>
                <a:lnTo>
                  <a:pt x="3970996" y="1369734"/>
                </a:lnTo>
                <a:lnTo>
                  <a:pt x="3970997" y="1369734"/>
                </a:lnTo>
                <a:lnTo>
                  <a:pt x="4061007" y="1525636"/>
                </a:lnTo>
                <a:lnTo>
                  <a:pt x="3835736" y="1655697"/>
                </a:lnTo>
                <a:lnTo>
                  <a:pt x="3867891" y="1723385"/>
                </a:lnTo>
                <a:lnTo>
                  <a:pt x="4045967" y="1652584"/>
                </a:lnTo>
                <a:lnTo>
                  <a:pt x="4112476" y="1819868"/>
                </a:lnTo>
                <a:lnTo>
                  <a:pt x="4112475" y="1819868"/>
                </a:lnTo>
                <a:lnTo>
                  <a:pt x="4112476" y="1819870"/>
                </a:lnTo>
                <a:lnTo>
                  <a:pt x="3891728" y="1907635"/>
                </a:lnTo>
                <a:lnTo>
                  <a:pt x="3901341" y="1935989"/>
                </a:lnTo>
                <a:lnTo>
                  <a:pt x="4086444" y="1886390"/>
                </a:lnTo>
                <a:lnTo>
                  <a:pt x="4086444" y="1886392"/>
                </a:lnTo>
                <a:lnTo>
                  <a:pt x="4086445" y="1886392"/>
                </a:lnTo>
                <a:lnTo>
                  <a:pt x="4133038" y="2060278"/>
                </a:lnTo>
                <a:lnTo>
                  <a:pt x="3881329" y="2127723"/>
                </a:lnTo>
                <a:lnTo>
                  <a:pt x="3895122" y="2202806"/>
                </a:lnTo>
                <a:lnTo>
                  <a:pt x="4085455" y="2180509"/>
                </a:lnTo>
                <a:lnTo>
                  <a:pt x="4085455" y="2180510"/>
                </a:lnTo>
                <a:lnTo>
                  <a:pt x="4085456" y="2180511"/>
                </a:lnTo>
                <a:lnTo>
                  <a:pt x="4106402" y="2359308"/>
                </a:lnTo>
                <a:lnTo>
                  <a:pt x="3870754" y="2386914"/>
                </a:lnTo>
                <a:lnTo>
                  <a:pt x="3872605" y="2415323"/>
                </a:lnTo>
                <a:lnTo>
                  <a:pt x="4064237" y="2415323"/>
                </a:lnTo>
                <a:lnTo>
                  <a:pt x="4064237" y="2415325"/>
                </a:lnTo>
                <a:lnTo>
                  <a:pt x="4064239" y="2415325"/>
                </a:lnTo>
                <a:lnTo>
                  <a:pt x="4064239" y="2595345"/>
                </a:lnTo>
                <a:lnTo>
                  <a:pt x="3803573" y="2595345"/>
                </a:lnTo>
                <a:lnTo>
                  <a:pt x="3797343" y="2672942"/>
                </a:lnTo>
                <a:lnTo>
                  <a:pt x="3986960" y="2700665"/>
                </a:lnTo>
                <a:lnTo>
                  <a:pt x="3986961" y="2700666"/>
                </a:lnTo>
                <a:lnTo>
                  <a:pt x="3960917" y="2878792"/>
                </a:lnTo>
                <a:lnTo>
                  <a:pt x="3726056" y="2844454"/>
                </a:lnTo>
                <a:lnTo>
                  <a:pt x="3720787" y="2870887"/>
                </a:lnTo>
                <a:lnTo>
                  <a:pt x="3905889" y="2920485"/>
                </a:lnTo>
                <a:lnTo>
                  <a:pt x="3905889" y="2920486"/>
                </a:lnTo>
                <a:lnTo>
                  <a:pt x="3905891" y="2920487"/>
                </a:lnTo>
                <a:lnTo>
                  <a:pt x="3859298" y="3094373"/>
                </a:lnTo>
                <a:lnTo>
                  <a:pt x="3607822" y="3026990"/>
                </a:lnTo>
                <a:lnTo>
                  <a:pt x="3581216" y="3101749"/>
                </a:lnTo>
                <a:lnTo>
                  <a:pt x="3757197" y="3177604"/>
                </a:lnTo>
                <a:lnTo>
                  <a:pt x="3757196" y="3177606"/>
                </a:lnTo>
                <a:lnTo>
                  <a:pt x="3757197" y="3177606"/>
                </a:lnTo>
                <a:lnTo>
                  <a:pt x="3685938" y="3342923"/>
                </a:lnTo>
                <a:lnTo>
                  <a:pt x="3467518" y="3248774"/>
                </a:lnTo>
                <a:lnTo>
                  <a:pt x="3456233" y="3271636"/>
                </a:lnTo>
                <a:lnTo>
                  <a:pt x="3622191" y="3367452"/>
                </a:lnTo>
                <a:lnTo>
                  <a:pt x="3622193" y="3367453"/>
                </a:lnTo>
                <a:lnTo>
                  <a:pt x="3532183" y="3523355"/>
                </a:lnTo>
                <a:lnTo>
                  <a:pt x="3307314" y="3393527"/>
                </a:lnTo>
                <a:lnTo>
                  <a:pt x="3261470" y="3460008"/>
                </a:lnTo>
                <a:lnTo>
                  <a:pt x="3411820" y="3578825"/>
                </a:lnTo>
                <a:lnTo>
                  <a:pt x="3411819" y="3578827"/>
                </a:lnTo>
                <a:lnTo>
                  <a:pt x="3411821" y="3578828"/>
                </a:lnTo>
                <a:lnTo>
                  <a:pt x="3300203" y="3720068"/>
                </a:lnTo>
                <a:lnTo>
                  <a:pt x="3112932" y="3572073"/>
                </a:lnTo>
                <a:lnTo>
                  <a:pt x="3096973" y="3590257"/>
                </a:lnTo>
                <a:lnTo>
                  <a:pt x="3232477" y="3725761"/>
                </a:lnTo>
                <a:lnTo>
                  <a:pt x="3232478" y="3725763"/>
                </a:lnTo>
                <a:lnTo>
                  <a:pt x="3105185" y="3853056"/>
                </a:lnTo>
                <a:lnTo>
                  <a:pt x="2922301" y="3670172"/>
                </a:lnTo>
                <a:lnTo>
                  <a:pt x="2859894" y="3723303"/>
                </a:lnTo>
                <a:lnTo>
                  <a:pt x="2974369" y="3876985"/>
                </a:lnTo>
                <a:lnTo>
                  <a:pt x="2974368" y="3876985"/>
                </a:lnTo>
                <a:lnTo>
                  <a:pt x="2974369" y="3876987"/>
                </a:lnTo>
                <a:lnTo>
                  <a:pt x="2829999" y="3984526"/>
                </a:lnTo>
                <a:lnTo>
                  <a:pt x="2686732" y="3792191"/>
                </a:lnTo>
                <a:lnTo>
                  <a:pt x="2667488" y="3805038"/>
                </a:lnTo>
                <a:lnTo>
                  <a:pt x="2763305" y="3970998"/>
                </a:lnTo>
                <a:lnTo>
                  <a:pt x="2607403" y="4061008"/>
                </a:lnTo>
                <a:lnTo>
                  <a:pt x="2607402" y="4061006"/>
                </a:lnTo>
                <a:lnTo>
                  <a:pt x="2478722" y="3838125"/>
                </a:lnTo>
                <a:lnTo>
                  <a:pt x="2403855" y="3873691"/>
                </a:lnTo>
                <a:lnTo>
                  <a:pt x="2474653" y="4051765"/>
                </a:lnTo>
                <a:lnTo>
                  <a:pt x="2474654" y="4051767"/>
                </a:lnTo>
                <a:lnTo>
                  <a:pt x="2307371" y="4118276"/>
                </a:lnTo>
                <a:lnTo>
                  <a:pt x="2218262" y="3894149"/>
                </a:lnTo>
                <a:lnTo>
                  <a:pt x="2197049" y="3901341"/>
                </a:lnTo>
                <a:lnTo>
                  <a:pt x="2246648" y="4086446"/>
                </a:lnTo>
                <a:lnTo>
                  <a:pt x="2072762" y="4133038"/>
                </a:lnTo>
                <a:lnTo>
                  <a:pt x="2072761" y="4133036"/>
                </a:lnTo>
                <a:lnTo>
                  <a:pt x="2072760" y="4133037"/>
                </a:lnTo>
                <a:lnTo>
                  <a:pt x="2006525" y="3885842"/>
                </a:lnTo>
                <a:lnTo>
                  <a:pt x="1924433" y="3900923"/>
                </a:lnTo>
                <a:lnTo>
                  <a:pt x="1946730" y="4091253"/>
                </a:lnTo>
                <a:lnTo>
                  <a:pt x="1946730" y="4091255"/>
                </a:lnTo>
                <a:lnTo>
                  <a:pt x="1767933" y="4112202"/>
                </a:lnTo>
                <a:lnTo>
                  <a:pt x="1739696" y="3871172"/>
                </a:lnTo>
                <a:lnTo>
                  <a:pt x="1717715" y="3872604"/>
                </a:lnTo>
                <a:lnTo>
                  <a:pt x="1717715" y="4064239"/>
                </a:lnTo>
                <a:lnTo>
                  <a:pt x="1537695" y="4064239"/>
                </a:lnTo>
                <a:lnTo>
                  <a:pt x="1537695" y="4064237"/>
                </a:lnTo>
                <a:lnTo>
                  <a:pt x="1537693" y="4064237"/>
                </a:lnTo>
                <a:lnTo>
                  <a:pt x="1537693" y="3809838"/>
                </a:lnTo>
                <a:lnTo>
                  <a:pt x="1454297" y="3803143"/>
                </a:lnTo>
                <a:lnTo>
                  <a:pt x="1426573" y="3992761"/>
                </a:lnTo>
                <a:lnTo>
                  <a:pt x="1248447" y="3966718"/>
                </a:lnTo>
                <a:lnTo>
                  <a:pt x="1248448" y="3966715"/>
                </a:lnTo>
                <a:lnTo>
                  <a:pt x="1283775" y="3725096"/>
                </a:lnTo>
                <a:lnTo>
                  <a:pt x="1262152" y="3720786"/>
                </a:lnTo>
                <a:lnTo>
                  <a:pt x="1212553" y="3905891"/>
                </a:lnTo>
                <a:lnTo>
                  <a:pt x="1038667" y="3859298"/>
                </a:lnTo>
                <a:lnTo>
                  <a:pt x="1038667" y="3859297"/>
                </a:lnTo>
                <a:lnTo>
                  <a:pt x="1038665" y="3859296"/>
                </a:lnTo>
                <a:lnTo>
                  <a:pt x="1104125" y="3615000"/>
                </a:lnTo>
                <a:lnTo>
                  <a:pt x="1025490" y="3587015"/>
                </a:lnTo>
                <a:lnTo>
                  <a:pt x="949634" y="3762997"/>
                </a:lnTo>
                <a:lnTo>
                  <a:pt x="784318" y="3691738"/>
                </a:lnTo>
                <a:lnTo>
                  <a:pt x="784318" y="3691736"/>
                </a:lnTo>
                <a:lnTo>
                  <a:pt x="784317" y="3691736"/>
                </a:lnTo>
                <a:lnTo>
                  <a:pt x="881544" y="3466175"/>
                </a:lnTo>
                <a:lnTo>
                  <a:pt x="861403" y="3456233"/>
                </a:lnTo>
                <a:lnTo>
                  <a:pt x="765586" y="3622193"/>
                </a:lnTo>
                <a:lnTo>
                  <a:pt x="609684" y="3532183"/>
                </a:lnTo>
                <a:lnTo>
                  <a:pt x="609685" y="3532182"/>
                </a:lnTo>
                <a:lnTo>
                  <a:pt x="609683" y="3532181"/>
                </a:lnTo>
                <a:lnTo>
                  <a:pt x="735465" y="3314321"/>
                </a:lnTo>
                <a:lnTo>
                  <a:pt x="667232" y="3267268"/>
                </a:lnTo>
                <a:lnTo>
                  <a:pt x="548413" y="3417621"/>
                </a:lnTo>
                <a:lnTo>
                  <a:pt x="407173" y="3306003"/>
                </a:lnTo>
                <a:lnTo>
                  <a:pt x="407174" y="3306002"/>
                </a:lnTo>
                <a:lnTo>
                  <a:pt x="407172" y="3306000"/>
                </a:lnTo>
                <a:lnTo>
                  <a:pt x="560248" y="3112300"/>
                </a:lnTo>
                <a:lnTo>
                  <a:pt x="542783" y="3096972"/>
                </a:lnTo>
                <a:lnTo>
                  <a:pt x="407277" y="3232478"/>
                </a:lnTo>
                <a:lnTo>
                  <a:pt x="279984" y="3105185"/>
                </a:lnTo>
                <a:lnTo>
                  <a:pt x="279982" y="3105183"/>
                </a:lnTo>
                <a:lnTo>
                  <a:pt x="457067" y="2928098"/>
                </a:lnTo>
                <a:lnTo>
                  <a:pt x="403938" y="2865693"/>
                </a:lnTo>
                <a:lnTo>
                  <a:pt x="250253" y="2980169"/>
                </a:lnTo>
                <a:lnTo>
                  <a:pt x="142715" y="2835799"/>
                </a:lnTo>
                <a:lnTo>
                  <a:pt x="142715" y="2835798"/>
                </a:lnTo>
                <a:lnTo>
                  <a:pt x="142715" y="2835797"/>
                </a:lnTo>
                <a:lnTo>
                  <a:pt x="341508" y="2687719"/>
                </a:lnTo>
                <a:lnTo>
                  <a:pt x="328002" y="2667489"/>
                </a:lnTo>
                <a:lnTo>
                  <a:pt x="162042" y="2763306"/>
                </a:lnTo>
                <a:lnTo>
                  <a:pt x="162041" y="2763304"/>
                </a:lnTo>
                <a:lnTo>
                  <a:pt x="162040" y="2763304"/>
                </a:lnTo>
                <a:lnTo>
                  <a:pt x="72030" y="2607402"/>
                </a:lnTo>
                <a:lnTo>
                  <a:pt x="288201" y="2482597"/>
                </a:lnTo>
                <a:lnTo>
                  <a:pt x="253549" y="2409654"/>
                </a:lnTo>
                <a:lnTo>
                  <a:pt x="75473" y="2480454"/>
                </a:lnTo>
                <a:lnTo>
                  <a:pt x="8964" y="2313170"/>
                </a:lnTo>
                <a:lnTo>
                  <a:pt x="8966" y="2313170"/>
                </a:lnTo>
                <a:lnTo>
                  <a:pt x="8965" y="2313168"/>
                </a:lnTo>
                <a:lnTo>
                  <a:pt x="239933" y="2221340"/>
                </a:lnTo>
                <a:lnTo>
                  <a:pt x="231698" y="2197050"/>
                </a:lnTo>
                <a:lnTo>
                  <a:pt x="46594" y="2246648"/>
                </a:lnTo>
                <a:lnTo>
                  <a:pt x="46594" y="2246646"/>
                </a:lnTo>
                <a:lnTo>
                  <a:pt x="46593" y="2246647"/>
                </a:lnTo>
                <a:lnTo>
                  <a:pt x="0" y="2072761"/>
                </a:lnTo>
                <a:lnTo>
                  <a:pt x="240656" y="2008278"/>
                </a:lnTo>
                <a:lnTo>
                  <a:pt x="226318" y="1930232"/>
                </a:lnTo>
                <a:lnTo>
                  <a:pt x="35985" y="1952530"/>
                </a:lnTo>
                <a:lnTo>
                  <a:pt x="15039" y="1773733"/>
                </a:lnTo>
                <a:lnTo>
                  <a:pt x="15039" y="1773730"/>
                </a:lnTo>
                <a:lnTo>
                  <a:pt x="262197" y="1744775"/>
                </a:lnTo>
                <a:lnTo>
                  <a:pt x="260434" y="1717715"/>
                </a:lnTo>
                <a:lnTo>
                  <a:pt x="68801" y="1717715"/>
                </a:lnTo>
                <a:lnTo>
                  <a:pt x="68800" y="1717715"/>
                </a:lnTo>
                <a:lnTo>
                  <a:pt x="68799" y="1717715"/>
                </a:lnTo>
                <a:lnTo>
                  <a:pt x="68799" y="1537693"/>
                </a:lnTo>
                <a:lnTo>
                  <a:pt x="317867" y="1537694"/>
                </a:lnTo>
                <a:lnTo>
                  <a:pt x="324097" y="1460098"/>
                </a:lnTo>
                <a:lnTo>
                  <a:pt x="134479" y="1432374"/>
                </a:lnTo>
                <a:lnTo>
                  <a:pt x="134479" y="1432372"/>
                </a:lnTo>
                <a:lnTo>
                  <a:pt x="134479" y="1432372"/>
                </a:lnTo>
                <a:lnTo>
                  <a:pt x="160522" y="1254245"/>
                </a:lnTo>
                <a:lnTo>
                  <a:pt x="406655" y="1290233"/>
                </a:lnTo>
                <a:lnTo>
                  <a:pt x="412252" y="1262152"/>
                </a:lnTo>
                <a:lnTo>
                  <a:pt x="227149" y="1212553"/>
                </a:lnTo>
                <a:lnTo>
                  <a:pt x="227149" y="1212552"/>
                </a:lnTo>
                <a:lnTo>
                  <a:pt x="227147" y="1212551"/>
                </a:lnTo>
                <a:lnTo>
                  <a:pt x="273740" y="1038665"/>
                </a:lnTo>
                <a:lnTo>
                  <a:pt x="514629" y="1103211"/>
                </a:lnTo>
                <a:lnTo>
                  <a:pt x="540224" y="1031290"/>
                </a:lnTo>
                <a:lnTo>
                  <a:pt x="364243" y="955434"/>
                </a:lnTo>
                <a:lnTo>
                  <a:pt x="364245" y="955432"/>
                </a:lnTo>
                <a:lnTo>
                  <a:pt x="364243" y="955433"/>
                </a:lnTo>
                <a:lnTo>
                  <a:pt x="435502" y="790116"/>
                </a:lnTo>
                <a:lnTo>
                  <a:pt x="663486" y="888388"/>
                </a:lnTo>
                <a:lnTo>
                  <a:pt x="676806" y="861402"/>
                </a:lnTo>
                <a:lnTo>
                  <a:pt x="510847" y="765586"/>
                </a:lnTo>
                <a:lnTo>
                  <a:pt x="510845" y="765585"/>
                </a:lnTo>
                <a:lnTo>
                  <a:pt x="600855" y="609683"/>
                </a:lnTo>
                <a:lnTo>
                  <a:pt x="817429" y="734722"/>
                </a:lnTo>
                <a:lnTo>
                  <a:pt x="859971" y="673031"/>
                </a:lnTo>
                <a:lnTo>
                  <a:pt x="709620" y="554213"/>
                </a:lnTo>
                <a:lnTo>
                  <a:pt x="709619" y="554212"/>
                </a:lnTo>
                <a:lnTo>
                  <a:pt x="709618" y="554212"/>
                </a:lnTo>
                <a:lnTo>
                  <a:pt x="821237" y="412970"/>
                </a:lnTo>
                <a:lnTo>
                  <a:pt x="1015357" y="566378"/>
                </a:lnTo>
                <a:lnTo>
                  <a:pt x="1036066" y="542782"/>
                </a:lnTo>
                <a:lnTo>
                  <a:pt x="900561" y="407277"/>
                </a:lnTo>
                <a:lnTo>
                  <a:pt x="900560" y="407275"/>
                </a:lnTo>
                <a:lnTo>
                  <a:pt x="1027853" y="279982"/>
                </a:lnTo>
                <a:lnTo>
                  <a:pt x="1205405" y="457534"/>
                </a:lnTo>
                <a:lnTo>
                  <a:pt x="1261547" y="409737"/>
                </a:lnTo>
                <a:lnTo>
                  <a:pt x="1147071" y="256054"/>
                </a:lnTo>
                <a:lnTo>
                  <a:pt x="1147072" y="256053"/>
                </a:lnTo>
                <a:lnTo>
                  <a:pt x="1147071" y="256051"/>
                </a:lnTo>
                <a:lnTo>
                  <a:pt x="1291441" y="148512"/>
                </a:lnTo>
                <a:lnTo>
                  <a:pt x="1438561" y="346020"/>
                </a:lnTo>
                <a:lnTo>
                  <a:pt x="1465550" y="328001"/>
                </a:lnTo>
                <a:lnTo>
                  <a:pt x="1369733" y="162040"/>
                </a:lnTo>
                <a:lnTo>
                  <a:pt x="1525635" y="72030"/>
                </a:lnTo>
                <a:lnTo>
                  <a:pt x="1525636" y="72032"/>
                </a:lnTo>
                <a:lnTo>
                  <a:pt x="1651821" y="290590"/>
                </a:lnTo>
                <a:lnTo>
                  <a:pt x="1717587" y="259348"/>
                </a:lnTo>
                <a:lnTo>
                  <a:pt x="1646787" y="81273"/>
                </a:lnTo>
                <a:lnTo>
                  <a:pt x="1646786" y="81271"/>
                </a:lnTo>
                <a:lnTo>
                  <a:pt x="1814070" y="14762"/>
                </a:lnTo>
                <a:lnTo>
                  <a:pt x="1904556" y="242354"/>
                </a:lnTo>
                <a:lnTo>
                  <a:pt x="1935989" y="231697"/>
                </a:lnTo>
                <a:lnTo>
                  <a:pt x="1886390" y="46592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2813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E83BE092-BF50-921E-D03D-882AD342E874}"/>
              </a:ext>
            </a:extLst>
          </p:cNvPr>
          <p:cNvSpPr txBox="1"/>
          <p:nvPr/>
        </p:nvSpPr>
        <p:spPr>
          <a:xfrm>
            <a:off x="3129435" y="211844"/>
            <a:ext cx="364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三角、斜め四角の円型の回転図形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AA0A53E3-D1A6-4C8E-25FA-33D49A5CB9E1}"/>
              </a:ext>
            </a:extLst>
          </p:cNvPr>
          <p:cNvSpPr/>
          <p:nvPr/>
        </p:nvSpPr>
        <p:spPr bwMode="auto">
          <a:xfrm>
            <a:off x="689937" y="690887"/>
            <a:ext cx="2728708" cy="2728708"/>
          </a:xfrm>
          <a:custGeom>
            <a:avLst/>
            <a:gdLst>
              <a:gd name="connsiteX0" fmla="*/ 3425136 w 4109242"/>
              <a:gd name="connsiteY0" fmla="*/ 1269415 h 4109242"/>
              <a:gd name="connsiteX1" fmla="*/ 3425136 w 4109242"/>
              <a:gd name="connsiteY1" fmla="*/ 595768 h 4109242"/>
              <a:gd name="connsiteX2" fmla="*/ 3590344 w 4109242"/>
              <a:gd name="connsiteY2" fmla="*/ 1212331 h 4109242"/>
              <a:gd name="connsiteX3" fmla="*/ 3557898 w 4109242"/>
              <a:gd name="connsiteY3" fmla="*/ 1226558 h 4109242"/>
              <a:gd name="connsiteX4" fmla="*/ 3207133 w 4109242"/>
              <a:gd name="connsiteY4" fmla="*/ 922631 h 4109242"/>
              <a:gd name="connsiteX5" fmla="*/ 3032048 w 4109242"/>
              <a:gd name="connsiteY5" fmla="*/ 269207 h 4109242"/>
              <a:gd name="connsiteX6" fmla="*/ 3351328 w 4109242"/>
              <a:gd name="connsiteY6" fmla="*/ 822216 h 4109242"/>
              <a:gd name="connsiteX7" fmla="*/ 3213892 w 4109242"/>
              <a:gd name="connsiteY7" fmla="*/ 918818 h 4109242"/>
              <a:gd name="connsiteX8" fmla="*/ 3661896 w 4109242"/>
              <a:gd name="connsiteY8" fmla="*/ 1755448 h 4109242"/>
              <a:gd name="connsiteX9" fmla="*/ 3836559 w 4109242"/>
              <a:gd name="connsiteY9" fmla="*/ 1103600 h 4109242"/>
              <a:gd name="connsiteX10" fmla="*/ 3836559 w 4109242"/>
              <a:gd name="connsiteY10" fmla="*/ 1740870 h 4109242"/>
              <a:gd name="connsiteX11" fmla="*/ 3709314 w 4109242"/>
              <a:gd name="connsiteY11" fmla="*/ 1754968 h 4109242"/>
              <a:gd name="connsiteX12" fmla="*/ 2907789 w 4109242"/>
              <a:gd name="connsiteY12" fmla="*/ 651700 h 4109242"/>
              <a:gd name="connsiteX13" fmla="*/ 2570669 w 4109242"/>
              <a:gd name="connsiteY13" fmla="*/ 67791 h 4109242"/>
              <a:gd name="connsiteX14" fmla="*/ 3021283 w 4109242"/>
              <a:gd name="connsiteY14" fmla="*/ 518405 h 4109242"/>
              <a:gd name="connsiteX15" fmla="*/ 2956200 w 4109242"/>
              <a:gd name="connsiteY15" fmla="*/ 601077 h 4109242"/>
              <a:gd name="connsiteX16" fmla="*/ 3700540 w 4109242"/>
              <a:gd name="connsiteY16" fmla="*/ 2161620 h 4109242"/>
              <a:gd name="connsiteX17" fmla="*/ 4038423 w 4109242"/>
              <a:gd name="connsiteY17" fmla="*/ 1576388 h 4109242"/>
              <a:gd name="connsiteX18" fmla="*/ 3872869 w 4109242"/>
              <a:gd name="connsiteY18" fmla="*/ 2194249 h 4109242"/>
              <a:gd name="connsiteX19" fmla="*/ 3632744 w 4109242"/>
              <a:gd name="connsiteY19" fmla="*/ 2550790 h 4109242"/>
              <a:gd name="connsiteX20" fmla="*/ 4109242 w 4109242"/>
              <a:gd name="connsiteY20" fmla="*/ 2074293 h 4109242"/>
              <a:gd name="connsiteX21" fmla="*/ 3790298 w 4109242"/>
              <a:gd name="connsiteY21" fmla="*/ 2626718 h 4109242"/>
              <a:gd name="connsiteX22" fmla="*/ 3744686 w 4109242"/>
              <a:gd name="connsiteY22" fmla="*/ 2608486 h 4109242"/>
              <a:gd name="connsiteX23" fmla="*/ 2074290 w 4109242"/>
              <a:gd name="connsiteY23" fmla="*/ 0 h 4109242"/>
              <a:gd name="connsiteX24" fmla="*/ 2626720 w 4109242"/>
              <a:gd name="connsiteY24" fmla="*/ 318945 h 4109242"/>
              <a:gd name="connsiteX25" fmla="*/ 2608486 w 4109242"/>
              <a:gd name="connsiteY25" fmla="*/ 364558 h 4109242"/>
              <a:gd name="connsiteX26" fmla="*/ 2550791 w 4109242"/>
              <a:gd name="connsiteY26" fmla="*/ 476501 h 4109242"/>
              <a:gd name="connsiteX27" fmla="*/ 3457547 w 4109242"/>
              <a:gd name="connsiteY27" fmla="*/ 2907791 h 4109242"/>
              <a:gd name="connsiteX28" fmla="*/ 4041448 w 4109242"/>
              <a:gd name="connsiteY28" fmla="*/ 2570675 h 4109242"/>
              <a:gd name="connsiteX29" fmla="*/ 3590839 w 4109242"/>
              <a:gd name="connsiteY29" fmla="*/ 3021283 h 4109242"/>
              <a:gd name="connsiteX30" fmla="*/ 3508169 w 4109242"/>
              <a:gd name="connsiteY30" fmla="*/ 2956201 h 4109242"/>
              <a:gd name="connsiteX31" fmla="*/ 1576385 w 4109242"/>
              <a:gd name="connsiteY31" fmla="*/ 70819 h 4109242"/>
              <a:gd name="connsiteX32" fmla="*/ 2194248 w 4109242"/>
              <a:gd name="connsiteY32" fmla="*/ 236375 h 4109242"/>
              <a:gd name="connsiteX33" fmla="*/ 2161620 w 4109242"/>
              <a:gd name="connsiteY33" fmla="*/ 408704 h 4109242"/>
              <a:gd name="connsiteX34" fmla="*/ 3190427 w 4109242"/>
              <a:gd name="connsiteY34" fmla="*/ 3213897 h 4109242"/>
              <a:gd name="connsiteX35" fmla="*/ 3186615 w 4109242"/>
              <a:gd name="connsiteY35" fmla="*/ 3207137 h 4109242"/>
              <a:gd name="connsiteX36" fmla="*/ 3840032 w 4109242"/>
              <a:gd name="connsiteY36" fmla="*/ 3032054 h 4109242"/>
              <a:gd name="connsiteX37" fmla="*/ 3287028 w 4109242"/>
              <a:gd name="connsiteY37" fmla="*/ 3351332 h 4109242"/>
              <a:gd name="connsiteX38" fmla="*/ 1103598 w 4109242"/>
              <a:gd name="connsiteY38" fmla="*/ 272681 h 4109242"/>
              <a:gd name="connsiteX39" fmla="*/ 1740866 w 4109242"/>
              <a:gd name="connsiteY39" fmla="*/ 272681 h 4109242"/>
              <a:gd name="connsiteX40" fmla="*/ 1754964 w 4109242"/>
              <a:gd name="connsiteY40" fmla="*/ 399926 h 4109242"/>
              <a:gd name="connsiteX41" fmla="*/ 1755444 w 4109242"/>
              <a:gd name="connsiteY41" fmla="*/ 447343 h 4109242"/>
              <a:gd name="connsiteX42" fmla="*/ 2896910 w 4109242"/>
              <a:gd name="connsiteY42" fmla="*/ 3590344 h 4109242"/>
              <a:gd name="connsiteX43" fmla="*/ 2882683 w 4109242"/>
              <a:gd name="connsiteY43" fmla="*/ 3557900 h 4109242"/>
              <a:gd name="connsiteX44" fmla="*/ 2839826 w 4109242"/>
              <a:gd name="connsiteY44" fmla="*/ 3425138 h 4109242"/>
              <a:gd name="connsiteX45" fmla="*/ 3513471 w 4109242"/>
              <a:gd name="connsiteY45" fmla="*/ 3425139 h 4109242"/>
              <a:gd name="connsiteX46" fmla="*/ 595769 w 4109242"/>
              <a:gd name="connsiteY46" fmla="*/ 684103 h 4109242"/>
              <a:gd name="connsiteX47" fmla="*/ 1212328 w 4109242"/>
              <a:gd name="connsiteY47" fmla="*/ 518897 h 4109242"/>
              <a:gd name="connsiteX48" fmla="*/ 1226555 w 4109242"/>
              <a:gd name="connsiteY48" fmla="*/ 551341 h 4109242"/>
              <a:gd name="connsiteX49" fmla="*/ 1269412 w 4109242"/>
              <a:gd name="connsiteY49" fmla="*/ 684103 h 4109242"/>
              <a:gd name="connsiteX50" fmla="*/ 2368371 w 4109242"/>
              <a:gd name="connsiteY50" fmla="*/ 3836559 h 4109242"/>
              <a:gd name="connsiteX51" fmla="*/ 2354273 w 4109242"/>
              <a:gd name="connsiteY51" fmla="*/ 3709314 h 4109242"/>
              <a:gd name="connsiteX52" fmla="*/ 2353793 w 4109242"/>
              <a:gd name="connsiteY52" fmla="*/ 3661897 h 4109242"/>
              <a:gd name="connsiteX53" fmla="*/ 3005642 w 4109242"/>
              <a:gd name="connsiteY53" fmla="*/ 3836559 h 4109242"/>
              <a:gd name="connsiteX54" fmla="*/ 1914990 w 4109242"/>
              <a:gd name="connsiteY54" fmla="*/ 3872866 h 4109242"/>
              <a:gd name="connsiteX55" fmla="*/ 1947618 w 4109242"/>
              <a:gd name="connsiteY55" fmla="*/ 3700536 h 4109242"/>
              <a:gd name="connsiteX56" fmla="*/ 2532854 w 4109242"/>
              <a:gd name="connsiteY56" fmla="*/ 4038422 h 4109242"/>
              <a:gd name="connsiteX57" fmla="*/ 269209 w 4109242"/>
              <a:gd name="connsiteY57" fmla="*/ 1077188 h 4109242"/>
              <a:gd name="connsiteX58" fmla="*/ 822213 w 4109242"/>
              <a:gd name="connsiteY58" fmla="*/ 757911 h 4109242"/>
              <a:gd name="connsiteX59" fmla="*/ 918814 w 4109242"/>
              <a:gd name="connsiteY59" fmla="*/ 895346 h 4109242"/>
              <a:gd name="connsiteX60" fmla="*/ 922626 w 4109242"/>
              <a:gd name="connsiteY60" fmla="*/ 902105 h 4109242"/>
              <a:gd name="connsiteX61" fmla="*/ 1482519 w 4109242"/>
              <a:gd name="connsiteY61" fmla="*/ 3790296 h 4109242"/>
              <a:gd name="connsiteX62" fmla="*/ 1500753 w 4109242"/>
              <a:gd name="connsiteY62" fmla="*/ 3744683 h 4109242"/>
              <a:gd name="connsiteX63" fmla="*/ 1558448 w 4109242"/>
              <a:gd name="connsiteY63" fmla="*/ 3632740 h 4109242"/>
              <a:gd name="connsiteX64" fmla="*/ 2034950 w 4109242"/>
              <a:gd name="connsiteY64" fmla="*/ 4109242 h 4109242"/>
              <a:gd name="connsiteX65" fmla="*/ 67791 w 4109242"/>
              <a:gd name="connsiteY65" fmla="*/ 1538567 h 4109242"/>
              <a:gd name="connsiteX66" fmla="*/ 518399 w 4109242"/>
              <a:gd name="connsiteY66" fmla="*/ 1087960 h 4109242"/>
              <a:gd name="connsiteX67" fmla="*/ 601069 w 4109242"/>
              <a:gd name="connsiteY67" fmla="*/ 1153042 h 4109242"/>
              <a:gd name="connsiteX68" fmla="*/ 651691 w 4109242"/>
              <a:gd name="connsiteY68" fmla="*/ 1201453 h 4109242"/>
              <a:gd name="connsiteX69" fmla="*/ 1087958 w 4109242"/>
              <a:gd name="connsiteY69" fmla="*/ 3590837 h 4109242"/>
              <a:gd name="connsiteX70" fmla="*/ 1153041 w 4109242"/>
              <a:gd name="connsiteY70" fmla="*/ 3508165 h 4109242"/>
              <a:gd name="connsiteX71" fmla="*/ 1201452 w 4109242"/>
              <a:gd name="connsiteY71" fmla="*/ 3457542 h 4109242"/>
              <a:gd name="connsiteX72" fmla="*/ 1538572 w 4109242"/>
              <a:gd name="connsiteY72" fmla="*/ 4041450 h 4109242"/>
              <a:gd name="connsiteX73" fmla="*/ 757911 w 4109242"/>
              <a:gd name="connsiteY73" fmla="*/ 3287027 h 4109242"/>
              <a:gd name="connsiteX74" fmla="*/ 895346 w 4109242"/>
              <a:gd name="connsiteY74" fmla="*/ 3190425 h 4109242"/>
              <a:gd name="connsiteX75" fmla="*/ 902107 w 4109242"/>
              <a:gd name="connsiteY75" fmla="*/ 3186612 h 4109242"/>
              <a:gd name="connsiteX76" fmla="*/ 1077190 w 4109242"/>
              <a:gd name="connsiteY76" fmla="*/ 3840034 h 4109242"/>
              <a:gd name="connsiteX77" fmla="*/ 0 w 4109242"/>
              <a:gd name="connsiteY77" fmla="*/ 2034949 h 4109242"/>
              <a:gd name="connsiteX78" fmla="*/ 318942 w 4109242"/>
              <a:gd name="connsiteY78" fmla="*/ 1482522 h 4109242"/>
              <a:gd name="connsiteX79" fmla="*/ 364555 w 4109242"/>
              <a:gd name="connsiteY79" fmla="*/ 1500756 h 4109242"/>
              <a:gd name="connsiteX80" fmla="*/ 476497 w 4109242"/>
              <a:gd name="connsiteY80" fmla="*/ 1558451 h 4109242"/>
              <a:gd name="connsiteX81" fmla="*/ 684104 w 4109242"/>
              <a:gd name="connsiteY81" fmla="*/ 3513472 h 4109242"/>
              <a:gd name="connsiteX82" fmla="*/ 518897 w 4109242"/>
              <a:gd name="connsiteY82" fmla="*/ 2896910 h 4109242"/>
              <a:gd name="connsiteX83" fmla="*/ 551342 w 4109242"/>
              <a:gd name="connsiteY83" fmla="*/ 2882683 h 4109242"/>
              <a:gd name="connsiteX84" fmla="*/ 684105 w 4109242"/>
              <a:gd name="connsiteY84" fmla="*/ 2839826 h 4109242"/>
              <a:gd name="connsiteX85" fmla="*/ 70819 w 4109242"/>
              <a:gd name="connsiteY85" fmla="*/ 2532854 h 4109242"/>
              <a:gd name="connsiteX86" fmla="*/ 236375 w 4109242"/>
              <a:gd name="connsiteY86" fmla="*/ 1914993 h 4109242"/>
              <a:gd name="connsiteX87" fmla="*/ 408704 w 4109242"/>
              <a:gd name="connsiteY87" fmla="*/ 1947622 h 4109242"/>
              <a:gd name="connsiteX88" fmla="*/ 272681 w 4109242"/>
              <a:gd name="connsiteY88" fmla="*/ 3005641 h 4109242"/>
              <a:gd name="connsiteX89" fmla="*/ 272681 w 4109242"/>
              <a:gd name="connsiteY89" fmla="*/ 2368372 h 4109242"/>
              <a:gd name="connsiteX90" fmla="*/ 399925 w 4109242"/>
              <a:gd name="connsiteY90" fmla="*/ 2354274 h 4109242"/>
              <a:gd name="connsiteX91" fmla="*/ 447343 w 4109242"/>
              <a:gd name="connsiteY91" fmla="*/ 2353794 h 410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109242" h="4109242">
                <a:moveTo>
                  <a:pt x="3425136" y="1269415"/>
                </a:moveTo>
                <a:lnTo>
                  <a:pt x="3425136" y="595768"/>
                </a:lnTo>
                <a:lnTo>
                  <a:pt x="3590344" y="1212331"/>
                </a:lnTo>
                <a:lnTo>
                  <a:pt x="3557898" y="1226558"/>
                </a:lnTo>
                <a:close/>
                <a:moveTo>
                  <a:pt x="3207133" y="922631"/>
                </a:moveTo>
                <a:lnTo>
                  <a:pt x="3032048" y="269207"/>
                </a:lnTo>
                <a:lnTo>
                  <a:pt x="3351328" y="822216"/>
                </a:lnTo>
                <a:lnTo>
                  <a:pt x="3213892" y="918818"/>
                </a:lnTo>
                <a:close/>
                <a:moveTo>
                  <a:pt x="3661896" y="1755448"/>
                </a:moveTo>
                <a:lnTo>
                  <a:pt x="3836559" y="1103600"/>
                </a:lnTo>
                <a:lnTo>
                  <a:pt x="3836559" y="1740870"/>
                </a:lnTo>
                <a:lnTo>
                  <a:pt x="3709314" y="1754968"/>
                </a:lnTo>
                <a:close/>
                <a:moveTo>
                  <a:pt x="2907789" y="651700"/>
                </a:moveTo>
                <a:lnTo>
                  <a:pt x="2570669" y="67791"/>
                </a:lnTo>
                <a:lnTo>
                  <a:pt x="3021283" y="518405"/>
                </a:lnTo>
                <a:lnTo>
                  <a:pt x="2956200" y="601077"/>
                </a:lnTo>
                <a:close/>
                <a:moveTo>
                  <a:pt x="3700540" y="2161620"/>
                </a:moveTo>
                <a:lnTo>
                  <a:pt x="4038423" y="1576388"/>
                </a:lnTo>
                <a:lnTo>
                  <a:pt x="3872869" y="2194249"/>
                </a:lnTo>
                <a:close/>
                <a:moveTo>
                  <a:pt x="3632744" y="2550790"/>
                </a:moveTo>
                <a:lnTo>
                  <a:pt x="4109242" y="2074293"/>
                </a:lnTo>
                <a:lnTo>
                  <a:pt x="3790298" y="2626718"/>
                </a:lnTo>
                <a:lnTo>
                  <a:pt x="3744686" y="2608486"/>
                </a:lnTo>
                <a:close/>
                <a:moveTo>
                  <a:pt x="2074290" y="0"/>
                </a:moveTo>
                <a:lnTo>
                  <a:pt x="2626720" y="318945"/>
                </a:lnTo>
                <a:lnTo>
                  <a:pt x="2608486" y="364558"/>
                </a:lnTo>
                <a:lnTo>
                  <a:pt x="2550791" y="476501"/>
                </a:lnTo>
                <a:close/>
                <a:moveTo>
                  <a:pt x="3457547" y="2907791"/>
                </a:moveTo>
                <a:lnTo>
                  <a:pt x="4041448" y="2570675"/>
                </a:lnTo>
                <a:lnTo>
                  <a:pt x="3590839" y="3021283"/>
                </a:lnTo>
                <a:lnTo>
                  <a:pt x="3508169" y="2956201"/>
                </a:lnTo>
                <a:close/>
                <a:moveTo>
                  <a:pt x="1576385" y="70819"/>
                </a:moveTo>
                <a:lnTo>
                  <a:pt x="2194248" y="236375"/>
                </a:lnTo>
                <a:lnTo>
                  <a:pt x="2161620" y="408704"/>
                </a:lnTo>
                <a:close/>
                <a:moveTo>
                  <a:pt x="3190427" y="3213897"/>
                </a:moveTo>
                <a:lnTo>
                  <a:pt x="3186615" y="3207137"/>
                </a:lnTo>
                <a:lnTo>
                  <a:pt x="3840032" y="3032054"/>
                </a:lnTo>
                <a:lnTo>
                  <a:pt x="3287028" y="3351332"/>
                </a:lnTo>
                <a:close/>
                <a:moveTo>
                  <a:pt x="1103598" y="272681"/>
                </a:moveTo>
                <a:lnTo>
                  <a:pt x="1740866" y="272681"/>
                </a:lnTo>
                <a:lnTo>
                  <a:pt x="1754964" y="399926"/>
                </a:lnTo>
                <a:lnTo>
                  <a:pt x="1755444" y="447343"/>
                </a:lnTo>
                <a:close/>
                <a:moveTo>
                  <a:pt x="2896910" y="3590344"/>
                </a:moveTo>
                <a:lnTo>
                  <a:pt x="2882683" y="3557900"/>
                </a:lnTo>
                <a:lnTo>
                  <a:pt x="2839826" y="3425138"/>
                </a:lnTo>
                <a:lnTo>
                  <a:pt x="3513471" y="3425139"/>
                </a:lnTo>
                <a:close/>
                <a:moveTo>
                  <a:pt x="595769" y="684103"/>
                </a:moveTo>
                <a:lnTo>
                  <a:pt x="1212328" y="518897"/>
                </a:lnTo>
                <a:lnTo>
                  <a:pt x="1226555" y="551341"/>
                </a:lnTo>
                <a:lnTo>
                  <a:pt x="1269412" y="684103"/>
                </a:lnTo>
                <a:close/>
                <a:moveTo>
                  <a:pt x="2368371" y="3836559"/>
                </a:moveTo>
                <a:lnTo>
                  <a:pt x="2354273" y="3709314"/>
                </a:lnTo>
                <a:lnTo>
                  <a:pt x="2353793" y="3661897"/>
                </a:lnTo>
                <a:lnTo>
                  <a:pt x="3005642" y="3836559"/>
                </a:lnTo>
                <a:close/>
                <a:moveTo>
                  <a:pt x="1914990" y="3872866"/>
                </a:moveTo>
                <a:lnTo>
                  <a:pt x="1947618" y="3700536"/>
                </a:lnTo>
                <a:lnTo>
                  <a:pt x="2532854" y="4038422"/>
                </a:lnTo>
                <a:close/>
                <a:moveTo>
                  <a:pt x="269209" y="1077188"/>
                </a:moveTo>
                <a:lnTo>
                  <a:pt x="822213" y="757911"/>
                </a:lnTo>
                <a:lnTo>
                  <a:pt x="918814" y="895346"/>
                </a:lnTo>
                <a:lnTo>
                  <a:pt x="922626" y="902105"/>
                </a:lnTo>
                <a:close/>
                <a:moveTo>
                  <a:pt x="1482519" y="3790296"/>
                </a:moveTo>
                <a:lnTo>
                  <a:pt x="1500753" y="3744683"/>
                </a:lnTo>
                <a:lnTo>
                  <a:pt x="1558448" y="3632740"/>
                </a:lnTo>
                <a:lnTo>
                  <a:pt x="2034950" y="4109242"/>
                </a:lnTo>
                <a:close/>
                <a:moveTo>
                  <a:pt x="67791" y="1538567"/>
                </a:moveTo>
                <a:lnTo>
                  <a:pt x="518399" y="1087960"/>
                </a:lnTo>
                <a:lnTo>
                  <a:pt x="601069" y="1153042"/>
                </a:lnTo>
                <a:lnTo>
                  <a:pt x="651691" y="1201453"/>
                </a:lnTo>
                <a:close/>
                <a:moveTo>
                  <a:pt x="1087958" y="3590837"/>
                </a:moveTo>
                <a:lnTo>
                  <a:pt x="1153041" y="3508165"/>
                </a:lnTo>
                <a:lnTo>
                  <a:pt x="1201452" y="3457542"/>
                </a:lnTo>
                <a:lnTo>
                  <a:pt x="1538572" y="4041450"/>
                </a:lnTo>
                <a:close/>
                <a:moveTo>
                  <a:pt x="757911" y="3287027"/>
                </a:moveTo>
                <a:lnTo>
                  <a:pt x="895346" y="3190425"/>
                </a:lnTo>
                <a:lnTo>
                  <a:pt x="902107" y="3186612"/>
                </a:lnTo>
                <a:lnTo>
                  <a:pt x="1077190" y="3840034"/>
                </a:lnTo>
                <a:close/>
                <a:moveTo>
                  <a:pt x="0" y="2034949"/>
                </a:moveTo>
                <a:lnTo>
                  <a:pt x="318942" y="1482522"/>
                </a:lnTo>
                <a:lnTo>
                  <a:pt x="364555" y="1500756"/>
                </a:lnTo>
                <a:lnTo>
                  <a:pt x="476497" y="1558451"/>
                </a:lnTo>
                <a:close/>
                <a:moveTo>
                  <a:pt x="684104" y="3513472"/>
                </a:moveTo>
                <a:lnTo>
                  <a:pt x="518897" y="2896910"/>
                </a:lnTo>
                <a:lnTo>
                  <a:pt x="551342" y="2882683"/>
                </a:lnTo>
                <a:lnTo>
                  <a:pt x="684105" y="2839826"/>
                </a:lnTo>
                <a:close/>
                <a:moveTo>
                  <a:pt x="70819" y="2532854"/>
                </a:moveTo>
                <a:lnTo>
                  <a:pt x="236375" y="1914993"/>
                </a:lnTo>
                <a:lnTo>
                  <a:pt x="408704" y="1947622"/>
                </a:lnTo>
                <a:close/>
                <a:moveTo>
                  <a:pt x="272681" y="3005641"/>
                </a:moveTo>
                <a:lnTo>
                  <a:pt x="272681" y="2368372"/>
                </a:lnTo>
                <a:lnTo>
                  <a:pt x="399925" y="2354274"/>
                </a:lnTo>
                <a:lnTo>
                  <a:pt x="447343" y="2353794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7E96291-5140-C645-3F1F-4BE332A82034}"/>
              </a:ext>
            </a:extLst>
          </p:cNvPr>
          <p:cNvSpPr/>
          <p:nvPr/>
        </p:nvSpPr>
        <p:spPr bwMode="auto">
          <a:xfrm>
            <a:off x="3847234" y="792194"/>
            <a:ext cx="2526092" cy="2526092"/>
          </a:xfrm>
          <a:custGeom>
            <a:avLst/>
            <a:gdLst>
              <a:gd name="connsiteX0" fmla="*/ 54986 w 3804115"/>
              <a:gd name="connsiteY0" fmla="*/ 1845961 h 3804116"/>
              <a:gd name="connsiteX1" fmla="*/ 165209 w 3804115"/>
              <a:gd name="connsiteY1" fmla="*/ 1810380 h 3804116"/>
              <a:gd name="connsiteX2" fmla="*/ 165209 w 3804115"/>
              <a:gd name="connsiteY2" fmla="*/ 2274294 h 3804116"/>
              <a:gd name="connsiteX3" fmla="*/ 165770 w 3804115"/>
              <a:gd name="connsiteY3" fmla="*/ 2273899 h 3804116"/>
              <a:gd name="connsiteX4" fmla="*/ 172531 w 3804115"/>
              <a:gd name="connsiteY4" fmla="*/ 2270086 h 3804116"/>
              <a:gd name="connsiteX5" fmla="*/ 292096 w 3804115"/>
              <a:gd name="connsiteY5" fmla="*/ 2716308 h 3804116"/>
              <a:gd name="connsiteX6" fmla="*/ 300775 w 3804115"/>
              <a:gd name="connsiteY6" fmla="*/ 2707233 h 3804116"/>
              <a:gd name="connsiteX7" fmla="*/ 529693 w 3804115"/>
              <a:gd name="connsiteY7" fmla="*/ 3103730 h 3804116"/>
              <a:gd name="connsiteX8" fmla="*/ 537342 w 3804115"/>
              <a:gd name="connsiteY8" fmla="*/ 3088888 h 3804116"/>
              <a:gd name="connsiteX9" fmla="*/ 860644 w 3804115"/>
              <a:gd name="connsiteY9" fmla="*/ 3412190 h 3804116"/>
              <a:gd name="connsiteX10" fmla="*/ 864944 w 3804115"/>
              <a:gd name="connsiteY10" fmla="*/ 3389480 h 3804116"/>
              <a:gd name="connsiteX11" fmla="*/ 1270471 w 3804115"/>
              <a:gd name="connsiteY11" fmla="*/ 3623611 h 3804116"/>
              <a:gd name="connsiteX12" fmla="*/ 1270180 w 3804115"/>
              <a:gd name="connsiteY12" fmla="*/ 3594850 h 3804116"/>
              <a:gd name="connsiteX13" fmla="*/ 1845960 w 3804115"/>
              <a:gd name="connsiteY13" fmla="*/ 3749130 h 3804116"/>
              <a:gd name="connsiteX14" fmla="*/ 1810380 w 3804115"/>
              <a:gd name="connsiteY14" fmla="*/ 3638909 h 3804116"/>
              <a:gd name="connsiteX15" fmla="*/ 2274293 w 3804115"/>
              <a:gd name="connsiteY15" fmla="*/ 3638909 h 3804116"/>
              <a:gd name="connsiteX16" fmla="*/ 2273899 w 3804115"/>
              <a:gd name="connsiteY16" fmla="*/ 3638348 h 3804116"/>
              <a:gd name="connsiteX17" fmla="*/ 2270087 w 3804115"/>
              <a:gd name="connsiteY17" fmla="*/ 3631588 h 3804116"/>
              <a:gd name="connsiteX18" fmla="*/ 2716310 w 3804115"/>
              <a:gd name="connsiteY18" fmla="*/ 3512023 h 3804116"/>
              <a:gd name="connsiteX19" fmla="*/ 2707235 w 3804115"/>
              <a:gd name="connsiteY19" fmla="*/ 3503344 h 3804116"/>
              <a:gd name="connsiteX20" fmla="*/ 3103735 w 3804115"/>
              <a:gd name="connsiteY20" fmla="*/ 3274424 h 3804116"/>
              <a:gd name="connsiteX21" fmla="*/ 3088891 w 3804115"/>
              <a:gd name="connsiteY21" fmla="*/ 3266773 h 3804116"/>
              <a:gd name="connsiteX22" fmla="*/ 3412194 w 3804115"/>
              <a:gd name="connsiteY22" fmla="*/ 2943470 h 3804116"/>
              <a:gd name="connsiteX23" fmla="*/ 3389483 w 3804115"/>
              <a:gd name="connsiteY23" fmla="*/ 2939170 h 3804116"/>
              <a:gd name="connsiteX24" fmla="*/ 3623613 w 3804115"/>
              <a:gd name="connsiteY24" fmla="*/ 2533646 h 3804116"/>
              <a:gd name="connsiteX25" fmla="*/ 3594847 w 3804115"/>
              <a:gd name="connsiteY25" fmla="*/ 2533937 h 3804116"/>
              <a:gd name="connsiteX26" fmla="*/ 3749128 w 3804115"/>
              <a:gd name="connsiteY26" fmla="*/ 1958156 h 3804116"/>
              <a:gd name="connsiteX27" fmla="*/ 3638907 w 3804115"/>
              <a:gd name="connsiteY27" fmla="*/ 1993736 h 3804116"/>
              <a:gd name="connsiteX28" fmla="*/ 3638907 w 3804115"/>
              <a:gd name="connsiteY28" fmla="*/ 1529821 h 3804116"/>
              <a:gd name="connsiteX29" fmla="*/ 3638343 w 3804115"/>
              <a:gd name="connsiteY29" fmla="*/ 1530218 h 3804116"/>
              <a:gd name="connsiteX30" fmla="*/ 3631583 w 3804115"/>
              <a:gd name="connsiteY30" fmla="*/ 1534031 h 3804116"/>
              <a:gd name="connsiteX31" fmla="*/ 3512018 w 3804115"/>
              <a:gd name="connsiteY31" fmla="*/ 1087811 h 3804116"/>
              <a:gd name="connsiteX32" fmla="*/ 3503341 w 3804115"/>
              <a:gd name="connsiteY32" fmla="*/ 1096885 h 3804116"/>
              <a:gd name="connsiteX33" fmla="*/ 3274422 w 3804115"/>
              <a:gd name="connsiteY33" fmla="*/ 700386 h 3804116"/>
              <a:gd name="connsiteX34" fmla="*/ 3266773 w 3804115"/>
              <a:gd name="connsiteY34" fmla="*/ 715228 h 3804116"/>
              <a:gd name="connsiteX35" fmla="*/ 2943469 w 3804115"/>
              <a:gd name="connsiteY35" fmla="*/ 391924 h 3804116"/>
              <a:gd name="connsiteX36" fmla="*/ 2939169 w 3804115"/>
              <a:gd name="connsiteY36" fmla="*/ 414634 h 3804116"/>
              <a:gd name="connsiteX37" fmla="*/ 2533642 w 3804115"/>
              <a:gd name="connsiteY37" fmla="*/ 180503 h 3804116"/>
              <a:gd name="connsiteX38" fmla="*/ 2533933 w 3804115"/>
              <a:gd name="connsiteY38" fmla="*/ 209265 h 3804116"/>
              <a:gd name="connsiteX39" fmla="*/ 1958153 w 3804115"/>
              <a:gd name="connsiteY39" fmla="*/ 54985 h 3804116"/>
              <a:gd name="connsiteX40" fmla="*/ 1993733 w 3804115"/>
              <a:gd name="connsiteY40" fmla="*/ 165206 h 3804116"/>
              <a:gd name="connsiteX41" fmla="*/ 1529820 w 3804115"/>
              <a:gd name="connsiteY41" fmla="*/ 165206 h 3804116"/>
              <a:gd name="connsiteX42" fmla="*/ 1530216 w 3804115"/>
              <a:gd name="connsiteY42" fmla="*/ 165770 h 3804116"/>
              <a:gd name="connsiteX43" fmla="*/ 1534028 w 3804115"/>
              <a:gd name="connsiteY43" fmla="*/ 172529 h 3804116"/>
              <a:gd name="connsiteX44" fmla="*/ 1087803 w 3804115"/>
              <a:gd name="connsiteY44" fmla="*/ 292095 h 3804116"/>
              <a:gd name="connsiteX45" fmla="*/ 1096878 w 3804115"/>
              <a:gd name="connsiteY45" fmla="*/ 300774 h 3804116"/>
              <a:gd name="connsiteX46" fmla="*/ 700379 w 3804115"/>
              <a:gd name="connsiteY46" fmla="*/ 529692 h 3804116"/>
              <a:gd name="connsiteX47" fmla="*/ 715225 w 3804115"/>
              <a:gd name="connsiteY47" fmla="*/ 537343 h 3804116"/>
              <a:gd name="connsiteX48" fmla="*/ 391922 w 3804115"/>
              <a:gd name="connsiteY48" fmla="*/ 860647 h 3804116"/>
              <a:gd name="connsiteX49" fmla="*/ 414635 w 3804115"/>
              <a:gd name="connsiteY49" fmla="*/ 864947 h 3804116"/>
              <a:gd name="connsiteX50" fmla="*/ 180505 w 3804115"/>
              <a:gd name="connsiteY50" fmla="*/ 1270471 h 3804116"/>
              <a:gd name="connsiteX51" fmla="*/ 209266 w 3804115"/>
              <a:gd name="connsiteY51" fmla="*/ 1270180 h 3804116"/>
              <a:gd name="connsiteX52" fmla="*/ 0 w 3804115"/>
              <a:gd name="connsiteY52" fmla="*/ 1867464 h 3804116"/>
              <a:gd name="connsiteX53" fmla="*/ 32446 w 3804115"/>
              <a:gd name="connsiteY53" fmla="*/ 1853237 h 3804116"/>
              <a:gd name="connsiteX54" fmla="*/ 34604 w 3804115"/>
              <a:gd name="connsiteY54" fmla="*/ 1852540 h 3804116"/>
              <a:gd name="connsiteX55" fmla="*/ 34604 w 3804115"/>
              <a:gd name="connsiteY55" fmla="*/ 1284758 h 3804116"/>
              <a:gd name="connsiteX56" fmla="*/ 123720 w 3804115"/>
              <a:gd name="connsiteY56" fmla="*/ 1274884 h 3804116"/>
              <a:gd name="connsiteX57" fmla="*/ 242306 w 3804115"/>
              <a:gd name="connsiteY57" fmla="*/ 832318 h 3804116"/>
              <a:gd name="connsiteX58" fmla="*/ 333554 w 3804115"/>
              <a:gd name="connsiteY58" fmla="*/ 849595 h 3804116"/>
              <a:gd name="connsiteX59" fmla="*/ 557669 w 3804115"/>
              <a:gd name="connsiteY59" fmla="*/ 461414 h 3804116"/>
              <a:gd name="connsiteX60" fmla="*/ 603283 w 3804115"/>
              <a:gd name="connsiteY60" fmla="*/ 479648 h 3804116"/>
              <a:gd name="connsiteX61" fmla="*/ 648112 w 3804115"/>
              <a:gd name="connsiteY61" fmla="*/ 502754 h 3804116"/>
              <a:gd name="connsiteX62" fmla="*/ 963586 w 3804115"/>
              <a:gd name="connsiteY62" fmla="*/ 187281 h 3804116"/>
              <a:gd name="connsiteX63" fmla="*/ 1045973 w 3804115"/>
              <a:gd name="connsiteY63" fmla="*/ 252140 h 3804116"/>
              <a:gd name="connsiteX64" fmla="*/ 1433615 w 3804115"/>
              <a:gd name="connsiteY64" fmla="*/ 28335 h 3804116"/>
              <a:gd name="connsiteX65" fmla="*/ 1496580 w 3804115"/>
              <a:gd name="connsiteY65" fmla="*/ 117916 h 3804116"/>
              <a:gd name="connsiteX66" fmla="*/ 1936649 w 3804115"/>
              <a:gd name="connsiteY66" fmla="*/ 0 h 3804116"/>
              <a:gd name="connsiteX67" fmla="*/ 1950876 w 3804115"/>
              <a:gd name="connsiteY67" fmla="*/ 32444 h 3804116"/>
              <a:gd name="connsiteX68" fmla="*/ 1951573 w 3804115"/>
              <a:gd name="connsiteY68" fmla="*/ 34603 h 3804116"/>
              <a:gd name="connsiteX69" fmla="*/ 2519355 w 3804115"/>
              <a:gd name="connsiteY69" fmla="*/ 34603 h 3804116"/>
              <a:gd name="connsiteX70" fmla="*/ 2529229 w 3804115"/>
              <a:gd name="connsiteY70" fmla="*/ 123719 h 3804116"/>
              <a:gd name="connsiteX71" fmla="*/ 2971797 w 3804115"/>
              <a:gd name="connsiteY71" fmla="*/ 242305 h 3804116"/>
              <a:gd name="connsiteX72" fmla="*/ 2954520 w 3804115"/>
              <a:gd name="connsiteY72" fmla="*/ 333556 h 3804116"/>
              <a:gd name="connsiteX73" fmla="*/ 3342702 w 3804115"/>
              <a:gd name="connsiteY73" fmla="*/ 557672 h 3804116"/>
              <a:gd name="connsiteX74" fmla="*/ 3324468 w 3804115"/>
              <a:gd name="connsiteY74" fmla="*/ 603286 h 3804116"/>
              <a:gd name="connsiteX75" fmla="*/ 3301362 w 3804115"/>
              <a:gd name="connsiteY75" fmla="*/ 648117 h 3804116"/>
              <a:gd name="connsiteX76" fmla="*/ 3616835 w 3804115"/>
              <a:gd name="connsiteY76" fmla="*/ 963590 h 3804116"/>
              <a:gd name="connsiteX77" fmla="*/ 3551975 w 3804115"/>
              <a:gd name="connsiteY77" fmla="*/ 1045978 h 3804116"/>
              <a:gd name="connsiteX78" fmla="*/ 3775779 w 3804115"/>
              <a:gd name="connsiteY78" fmla="*/ 1433616 h 3804116"/>
              <a:gd name="connsiteX79" fmla="*/ 3686198 w 3804115"/>
              <a:gd name="connsiteY79" fmla="*/ 1496581 h 3804116"/>
              <a:gd name="connsiteX80" fmla="*/ 3804115 w 3804115"/>
              <a:gd name="connsiteY80" fmla="*/ 1936652 h 3804116"/>
              <a:gd name="connsiteX81" fmla="*/ 3771669 w 3804115"/>
              <a:gd name="connsiteY81" fmla="*/ 1950879 h 3804116"/>
              <a:gd name="connsiteX82" fmla="*/ 3769510 w 3804115"/>
              <a:gd name="connsiteY82" fmla="*/ 1951576 h 3804116"/>
              <a:gd name="connsiteX83" fmla="*/ 3769510 w 3804115"/>
              <a:gd name="connsiteY83" fmla="*/ 2519359 h 3804116"/>
              <a:gd name="connsiteX84" fmla="*/ 3680397 w 3804115"/>
              <a:gd name="connsiteY84" fmla="*/ 2529232 h 3804116"/>
              <a:gd name="connsiteX85" fmla="*/ 3561812 w 3804115"/>
              <a:gd name="connsiteY85" fmla="*/ 2971799 h 3804116"/>
              <a:gd name="connsiteX86" fmla="*/ 3470561 w 3804115"/>
              <a:gd name="connsiteY86" fmla="*/ 2954522 h 3804116"/>
              <a:gd name="connsiteX87" fmla="*/ 3246445 w 3804115"/>
              <a:gd name="connsiteY87" fmla="*/ 3342701 h 3804116"/>
              <a:gd name="connsiteX88" fmla="*/ 3200833 w 3804115"/>
              <a:gd name="connsiteY88" fmla="*/ 3324469 h 3804116"/>
              <a:gd name="connsiteX89" fmla="*/ 3156001 w 3804115"/>
              <a:gd name="connsiteY89" fmla="*/ 3301363 h 3804116"/>
              <a:gd name="connsiteX90" fmla="*/ 2840527 w 3804115"/>
              <a:gd name="connsiteY90" fmla="*/ 3616836 h 3804116"/>
              <a:gd name="connsiteX91" fmla="*/ 2758141 w 3804115"/>
              <a:gd name="connsiteY91" fmla="*/ 3551978 h 3804116"/>
              <a:gd name="connsiteX92" fmla="*/ 2370500 w 3804115"/>
              <a:gd name="connsiteY92" fmla="*/ 3775783 h 3804116"/>
              <a:gd name="connsiteX93" fmla="*/ 2307533 w 3804115"/>
              <a:gd name="connsiteY93" fmla="*/ 3686200 h 3804116"/>
              <a:gd name="connsiteX94" fmla="*/ 1867464 w 3804115"/>
              <a:gd name="connsiteY94" fmla="*/ 3804116 h 3804116"/>
              <a:gd name="connsiteX95" fmla="*/ 1853237 w 3804115"/>
              <a:gd name="connsiteY95" fmla="*/ 3771671 h 3804116"/>
              <a:gd name="connsiteX96" fmla="*/ 1852540 w 3804115"/>
              <a:gd name="connsiteY96" fmla="*/ 3769512 h 3804116"/>
              <a:gd name="connsiteX97" fmla="*/ 1284758 w 3804115"/>
              <a:gd name="connsiteY97" fmla="*/ 3769512 h 3804116"/>
              <a:gd name="connsiteX98" fmla="*/ 1274884 w 3804115"/>
              <a:gd name="connsiteY98" fmla="*/ 3680396 h 3804116"/>
              <a:gd name="connsiteX99" fmla="*/ 832316 w 3804115"/>
              <a:gd name="connsiteY99" fmla="*/ 3561810 h 3804116"/>
              <a:gd name="connsiteX100" fmla="*/ 849593 w 3804115"/>
              <a:gd name="connsiteY100" fmla="*/ 3470560 h 3804116"/>
              <a:gd name="connsiteX101" fmla="*/ 461413 w 3804115"/>
              <a:gd name="connsiteY101" fmla="*/ 3246444 h 3804116"/>
              <a:gd name="connsiteX102" fmla="*/ 479647 w 3804115"/>
              <a:gd name="connsiteY102" fmla="*/ 3200831 h 3804116"/>
              <a:gd name="connsiteX103" fmla="*/ 502753 w 3804115"/>
              <a:gd name="connsiteY103" fmla="*/ 3155999 h 3804116"/>
              <a:gd name="connsiteX104" fmla="*/ 187281 w 3804115"/>
              <a:gd name="connsiteY104" fmla="*/ 2840528 h 3804116"/>
              <a:gd name="connsiteX105" fmla="*/ 252139 w 3804115"/>
              <a:gd name="connsiteY105" fmla="*/ 2758141 h 3804116"/>
              <a:gd name="connsiteX106" fmla="*/ 28335 w 3804115"/>
              <a:gd name="connsiteY106" fmla="*/ 2370501 h 3804116"/>
              <a:gd name="connsiteX107" fmla="*/ 117918 w 3804115"/>
              <a:gd name="connsiteY107" fmla="*/ 2307534 h 380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3804115" h="3804116">
                <a:moveTo>
                  <a:pt x="54986" y="1845961"/>
                </a:moveTo>
                <a:lnTo>
                  <a:pt x="165209" y="1810380"/>
                </a:lnTo>
                <a:lnTo>
                  <a:pt x="165209" y="2274294"/>
                </a:lnTo>
                <a:lnTo>
                  <a:pt x="165770" y="2273899"/>
                </a:lnTo>
                <a:lnTo>
                  <a:pt x="172531" y="2270086"/>
                </a:lnTo>
                <a:lnTo>
                  <a:pt x="292096" y="2716308"/>
                </a:lnTo>
                <a:lnTo>
                  <a:pt x="300775" y="2707233"/>
                </a:lnTo>
                <a:lnTo>
                  <a:pt x="529693" y="3103730"/>
                </a:lnTo>
                <a:lnTo>
                  <a:pt x="537342" y="3088888"/>
                </a:lnTo>
                <a:lnTo>
                  <a:pt x="860644" y="3412190"/>
                </a:lnTo>
                <a:lnTo>
                  <a:pt x="864944" y="3389480"/>
                </a:lnTo>
                <a:lnTo>
                  <a:pt x="1270471" y="3623611"/>
                </a:lnTo>
                <a:lnTo>
                  <a:pt x="1270180" y="3594850"/>
                </a:lnTo>
                <a:lnTo>
                  <a:pt x="1845960" y="3749130"/>
                </a:lnTo>
                <a:lnTo>
                  <a:pt x="1810380" y="3638909"/>
                </a:lnTo>
                <a:lnTo>
                  <a:pt x="2274293" y="3638909"/>
                </a:lnTo>
                <a:lnTo>
                  <a:pt x="2273899" y="3638348"/>
                </a:lnTo>
                <a:lnTo>
                  <a:pt x="2270087" y="3631588"/>
                </a:lnTo>
                <a:lnTo>
                  <a:pt x="2716310" y="3512023"/>
                </a:lnTo>
                <a:lnTo>
                  <a:pt x="2707235" y="3503344"/>
                </a:lnTo>
                <a:lnTo>
                  <a:pt x="3103735" y="3274424"/>
                </a:lnTo>
                <a:lnTo>
                  <a:pt x="3088891" y="3266773"/>
                </a:lnTo>
                <a:lnTo>
                  <a:pt x="3412194" y="2943470"/>
                </a:lnTo>
                <a:lnTo>
                  <a:pt x="3389483" y="2939170"/>
                </a:lnTo>
                <a:lnTo>
                  <a:pt x="3623613" y="2533646"/>
                </a:lnTo>
                <a:lnTo>
                  <a:pt x="3594847" y="2533937"/>
                </a:lnTo>
                <a:lnTo>
                  <a:pt x="3749128" y="1958156"/>
                </a:lnTo>
                <a:lnTo>
                  <a:pt x="3638907" y="1993736"/>
                </a:lnTo>
                <a:lnTo>
                  <a:pt x="3638907" y="1529821"/>
                </a:lnTo>
                <a:lnTo>
                  <a:pt x="3638343" y="1530218"/>
                </a:lnTo>
                <a:lnTo>
                  <a:pt x="3631583" y="1534031"/>
                </a:lnTo>
                <a:lnTo>
                  <a:pt x="3512018" y="1087811"/>
                </a:lnTo>
                <a:lnTo>
                  <a:pt x="3503341" y="1096885"/>
                </a:lnTo>
                <a:lnTo>
                  <a:pt x="3274422" y="700386"/>
                </a:lnTo>
                <a:lnTo>
                  <a:pt x="3266773" y="715228"/>
                </a:lnTo>
                <a:lnTo>
                  <a:pt x="2943469" y="391924"/>
                </a:lnTo>
                <a:lnTo>
                  <a:pt x="2939169" y="414634"/>
                </a:lnTo>
                <a:lnTo>
                  <a:pt x="2533642" y="180503"/>
                </a:lnTo>
                <a:lnTo>
                  <a:pt x="2533933" y="209265"/>
                </a:lnTo>
                <a:lnTo>
                  <a:pt x="1958153" y="54985"/>
                </a:lnTo>
                <a:lnTo>
                  <a:pt x="1993733" y="165206"/>
                </a:lnTo>
                <a:lnTo>
                  <a:pt x="1529820" y="165206"/>
                </a:lnTo>
                <a:lnTo>
                  <a:pt x="1530216" y="165770"/>
                </a:lnTo>
                <a:lnTo>
                  <a:pt x="1534028" y="172529"/>
                </a:lnTo>
                <a:lnTo>
                  <a:pt x="1087803" y="292095"/>
                </a:lnTo>
                <a:lnTo>
                  <a:pt x="1096878" y="300774"/>
                </a:lnTo>
                <a:lnTo>
                  <a:pt x="700379" y="529692"/>
                </a:lnTo>
                <a:lnTo>
                  <a:pt x="715225" y="537343"/>
                </a:lnTo>
                <a:lnTo>
                  <a:pt x="391922" y="860647"/>
                </a:lnTo>
                <a:lnTo>
                  <a:pt x="414635" y="864947"/>
                </a:lnTo>
                <a:lnTo>
                  <a:pt x="180505" y="1270471"/>
                </a:lnTo>
                <a:lnTo>
                  <a:pt x="209266" y="1270180"/>
                </a:lnTo>
                <a:close/>
                <a:moveTo>
                  <a:pt x="0" y="1867464"/>
                </a:moveTo>
                <a:lnTo>
                  <a:pt x="32446" y="1853237"/>
                </a:lnTo>
                <a:lnTo>
                  <a:pt x="34604" y="1852540"/>
                </a:lnTo>
                <a:lnTo>
                  <a:pt x="34604" y="1284758"/>
                </a:lnTo>
                <a:lnTo>
                  <a:pt x="123720" y="1274884"/>
                </a:lnTo>
                <a:lnTo>
                  <a:pt x="242306" y="832318"/>
                </a:lnTo>
                <a:lnTo>
                  <a:pt x="333554" y="849595"/>
                </a:lnTo>
                <a:lnTo>
                  <a:pt x="557669" y="461414"/>
                </a:lnTo>
                <a:lnTo>
                  <a:pt x="603283" y="479648"/>
                </a:lnTo>
                <a:lnTo>
                  <a:pt x="648112" y="502754"/>
                </a:lnTo>
                <a:lnTo>
                  <a:pt x="963586" y="187281"/>
                </a:lnTo>
                <a:lnTo>
                  <a:pt x="1045973" y="252140"/>
                </a:lnTo>
                <a:lnTo>
                  <a:pt x="1433615" y="28335"/>
                </a:lnTo>
                <a:lnTo>
                  <a:pt x="1496580" y="117916"/>
                </a:lnTo>
                <a:lnTo>
                  <a:pt x="1936649" y="0"/>
                </a:lnTo>
                <a:lnTo>
                  <a:pt x="1950876" y="32444"/>
                </a:lnTo>
                <a:lnTo>
                  <a:pt x="1951573" y="34603"/>
                </a:lnTo>
                <a:lnTo>
                  <a:pt x="2519355" y="34603"/>
                </a:lnTo>
                <a:lnTo>
                  <a:pt x="2529229" y="123719"/>
                </a:lnTo>
                <a:lnTo>
                  <a:pt x="2971797" y="242305"/>
                </a:lnTo>
                <a:lnTo>
                  <a:pt x="2954520" y="333556"/>
                </a:lnTo>
                <a:lnTo>
                  <a:pt x="3342702" y="557672"/>
                </a:lnTo>
                <a:lnTo>
                  <a:pt x="3324468" y="603286"/>
                </a:lnTo>
                <a:lnTo>
                  <a:pt x="3301362" y="648117"/>
                </a:lnTo>
                <a:lnTo>
                  <a:pt x="3616835" y="963590"/>
                </a:lnTo>
                <a:lnTo>
                  <a:pt x="3551975" y="1045978"/>
                </a:lnTo>
                <a:lnTo>
                  <a:pt x="3775779" y="1433616"/>
                </a:lnTo>
                <a:lnTo>
                  <a:pt x="3686198" y="1496581"/>
                </a:lnTo>
                <a:lnTo>
                  <a:pt x="3804115" y="1936652"/>
                </a:lnTo>
                <a:lnTo>
                  <a:pt x="3771669" y="1950879"/>
                </a:lnTo>
                <a:lnTo>
                  <a:pt x="3769510" y="1951576"/>
                </a:lnTo>
                <a:lnTo>
                  <a:pt x="3769510" y="2519359"/>
                </a:lnTo>
                <a:lnTo>
                  <a:pt x="3680397" y="2529232"/>
                </a:lnTo>
                <a:lnTo>
                  <a:pt x="3561812" y="2971799"/>
                </a:lnTo>
                <a:lnTo>
                  <a:pt x="3470561" y="2954522"/>
                </a:lnTo>
                <a:lnTo>
                  <a:pt x="3246445" y="3342701"/>
                </a:lnTo>
                <a:lnTo>
                  <a:pt x="3200833" y="3324469"/>
                </a:lnTo>
                <a:lnTo>
                  <a:pt x="3156001" y="3301363"/>
                </a:lnTo>
                <a:lnTo>
                  <a:pt x="2840527" y="3616836"/>
                </a:lnTo>
                <a:lnTo>
                  <a:pt x="2758141" y="3551978"/>
                </a:lnTo>
                <a:lnTo>
                  <a:pt x="2370500" y="3775783"/>
                </a:lnTo>
                <a:lnTo>
                  <a:pt x="2307533" y="3686200"/>
                </a:lnTo>
                <a:lnTo>
                  <a:pt x="1867464" y="3804116"/>
                </a:lnTo>
                <a:lnTo>
                  <a:pt x="1853237" y="3771671"/>
                </a:lnTo>
                <a:lnTo>
                  <a:pt x="1852540" y="3769512"/>
                </a:lnTo>
                <a:lnTo>
                  <a:pt x="1284758" y="3769512"/>
                </a:lnTo>
                <a:lnTo>
                  <a:pt x="1274884" y="3680396"/>
                </a:lnTo>
                <a:lnTo>
                  <a:pt x="832316" y="3561810"/>
                </a:lnTo>
                <a:lnTo>
                  <a:pt x="849593" y="3470560"/>
                </a:lnTo>
                <a:lnTo>
                  <a:pt x="461413" y="3246444"/>
                </a:lnTo>
                <a:lnTo>
                  <a:pt x="479647" y="3200831"/>
                </a:lnTo>
                <a:lnTo>
                  <a:pt x="502753" y="3155999"/>
                </a:lnTo>
                <a:lnTo>
                  <a:pt x="187281" y="2840528"/>
                </a:lnTo>
                <a:lnTo>
                  <a:pt x="252139" y="2758141"/>
                </a:lnTo>
                <a:lnTo>
                  <a:pt x="28335" y="2370501"/>
                </a:lnTo>
                <a:lnTo>
                  <a:pt x="117918" y="2307534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14802DA-AE69-97D9-308A-DE7609257878}"/>
              </a:ext>
            </a:extLst>
          </p:cNvPr>
          <p:cNvSpPr/>
          <p:nvPr/>
        </p:nvSpPr>
        <p:spPr bwMode="auto">
          <a:xfrm>
            <a:off x="683849" y="3737405"/>
            <a:ext cx="2740886" cy="2740888"/>
          </a:xfrm>
          <a:custGeom>
            <a:avLst/>
            <a:gdLst>
              <a:gd name="connsiteX0" fmla="*/ 2135117 w 4127580"/>
              <a:gd name="connsiteY0" fmla="*/ 3735962 h 4127581"/>
              <a:gd name="connsiteX1" fmla="*/ 1582113 w 4127580"/>
              <a:gd name="connsiteY1" fmla="*/ 4055240 h 4127581"/>
              <a:gd name="connsiteX2" fmla="*/ 1485512 w 4127580"/>
              <a:gd name="connsiteY2" fmla="*/ 3917805 h 4127581"/>
              <a:gd name="connsiteX3" fmla="*/ 1481699 w 4127580"/>
              <a:gd name="connsiteY3" fmla="*/ 3911045 h 4127581"/>
              <a:gd name="connsiteX4" fmla="*/ 1920188 w 4127580"/>
              <a:gd name="connsiteY4" fmla="*/ 3713387 h 4127581"/>
              <a:gd name="connsiteX5" fmla="*/ 1331650 w 4127580"/>
              <a:gd name="connsiteY5" fmla="*/ 3960499 h 4127581"/>
              <a:gd name="connsiteX6" fmla="*/ 1313164 w 4127580"/>
              <a:gd name="connsiteY6" fmla="*/ 3930278 h 4127581"/>
              <a:gd name="connsiteX7" fmla="*/ 1252737 w 4127580"/>
              <a:gd name="connsiteY7" fmla="*/ 3804536 h 4127581"/>
              <a:gd name="connsiteX8" fmla="*/ 2355791 w 4127580"/>
              <a:gd name="connsiteY8" fmla="*/ 3710933 h 4127581"/>
              <a:gd name="connsiteX9" fmla="*/ 1851074 w 4127580"/>
              <a:gd name="connsiteY9" fmla="*/ 4102101 h 4127581"/>
              <a:gd name="connsiteX10" fmla="*/ 1736765 w 4127580"/>
              <a:gd name="connsiteY10" fmla="*/ 3979000 h 4127581"/>
              <a:gd name="connsiteX11" fmla="*/ 1732073 w 4127580"/>
              <a:gd name="connsiteY11" fmla="*/ 3972819 h 4127581"/>
              <a:gd name="connsiteX12" fmla="*/ 2561144 w 4127580"/>
              <a:gd name="connsiteY12" fmla="*/ 3676973 h 4127581"/>
              <a:gd name="connsiteX13" fmla="*/ 2110535 w 4127580"/>
              <a:gd name="connsiteY13" fmla="*/ 4127581 h 4127581"/>
              <a:gd name="connsiteX14" fmla="*/ 2027865 w 4127580"/>
              <a:gd name="connsiteY14" fmla="*/ 4062499 h 4127581"/>
              <a:gd name="connsiteX15" fmla="*/ 1977243 w 4127580"/>
              <a:gd name="connsiteY15" fmla="*/ 4014089 h 4127581"/>
              <a:gd name="connsiteX16" fmla="*/ 2769919 w 4127580"/>
              <a:gd name="connsiteY16" fmla="*/ 3594842 h 4127581"/>
              <a:gd name="connsiteX17" fmla="*/ 2384425 w 4127580"/>
              <a:gd name="connsiteY17" fmla="*/ 4102277 h 4127581"/>
              <a:gd name="connsiteX18" fmla="*/ 2293709 w 4127580"/>
              <a:gd name="connsiteY18" fmla="*/ 4048979 h 4127581"/>
              <a:gd name="connsiteX19" fmla="*/ 2237002 w 4127580"/>
              <a:gd name="connsiteY19" fmla="*/ 4007864 h 4127581"/>
              <a:gd name="connsiteX20" fmla="*/ 767611 w 4127580"/>
              <a:gd name="connsiteY20" fmla="*/ 3553530 h 4127581"/>
              <a:gd name="connsiteX21" fmla="*/ 1437100 w 4127580"/>
              <a:gd name="connsiteY21" fmla="*/ 3638386 h 4127581"/>
              <a:gd name="connsiteX22" fmla="*/ 1136388 w 4127580"/>
              <a:gd name="connsiteY22" fmla="*/ 3679452 h 4127581"/>
              <a:gd name="connsiteX23" fmla="*/ 1703187 w 4127580"/>
              <a:gd name="connsiteY23" fmla="*/ 3679453 h 4127581"/>
              <a:gd name="connsiteX24" fmla="*/ 1086626 w 4127580"/>
              <a:gd name="connsiteY24" fmla="*/ 3844659 h 4127581"/>
              <a:gd name="connsiteX25" fmla="*/ 1072399 w 4127580"/>
              <a:gd name="connsiteY25" fmla="*/ 3812214 h 4127581"/>
              <a:gd name="connsiteX26" fmla="*/ 1034053 w 4127580"/>
              <a:gd name="connsiteY26" fmla="*/ 3693427 h 4127581"/>
              <a:gd name="connsiteX27" fmla="*/ 805688 w 4127580"/>
              <a:gd name="connsiteY27" fmla="*/ 3724614 h 4127581"/>
              <a:gd name="connsiteX28" fmla="*/ 774504 w 4127580"/>
              <a:gd name="connsiteY28" fmla="*/ 3600446 h 4127581"/>
              <a:gd name="connsiteX29" fmla="*/ 2953982 w 4127580"/>
              <a:gd name="connsiteY29" fmla="*/ 3508546 h 4127581"/>
              <a:gd name="connsiteX30" fmla="*/ 2635038 w 4127580"/>
              <a:gd name="connsiteY30" fmla="*/ 4060971 h 4127581"/>
              <a:gd name="connsiteX31" fmla="*/ 2589425 w 4127580"/>
              <a:gd name="connsiteY31" fmla="*/ 4042739 h 4127581"/>
              <a:gd name="connsiteX32" fmla="*/ 2477483 w 4127580"/>
              <a:gd name="connsiteY32" fmla="*/ 3985043 h 4127581"/>
              <a:gd name="connsiteX33" fmla="*/ 3286783 w 4127580"/>
              <a:gd name="connsiteY33" fmla="*/ 3241925 h 4127581"/>
              <a:gd name="connsiteX34" fmla="*/ 3121228 w 4127580"/>
              <a:gd name="connsiteY34" fmla="*/ 3859786 h 4127581"/>
              <a:gd name="connsiteX35" fmla="*/ 2951348 w 4127580"/>
              <a:gd name="connsiteY35" fmla="*/ 3827621 h 4127581"/>
              <a:gd name="connsiteX36" fmla="*/ 2895091 w 4127580"/>
              <a:gd name="connsiteY36" fmla="*/ 3965310 h 4127581"/>
              <a:gd name="connsiteX37" fmla="*/ 2847431 w 4127580"/>
              <a:gd name="connsiteY37" fmla="*/ 3953418 h 4127581"/>
              <a:gd name="connsiteX38" fmla="*/ 2728711 w 4127580"/>
              <a:gd name="connsiteY38" fmla="*/ 3911399 h 4127581"/>
              <a:gd name="connsiteX39" fmla="*/ 3136355 w 4127580"/>
              <a:gd name="connsiteY39" fmla="*/ 3374810 h 4127581"/>
              <a:gd name="connsiteX40" fmla="*/ 2957923 w 4127580"/>
              <a:gd name="connsiteY40" fmla="*/ 3811527 h 4127581"/>
              <a:gd name="connsiteX41" fmla="*/ 431474 w 4127580"/>
              <a:gd name="connsiteY41" fmla="*/ 3179353 h 4127581"/>
              <a:gd name="connsiteX42" fmla="*/ 1057047 w 4127580"/>
              <a:gd name="connsiteY42" fmla="*/ 3434945 h 4127581"/>
              <a:gd name="connsiteX43" fmla="*/ 651722 w 4127580"/>
              <a:gd name="connsiteY43" fmla="*/ 3383571 h 4127581"/>
              <a:gd name="connsiteX44" fmla="*/ 1234690 w 4127580"/>
              <a:gd name="connsiteY44" fmla="*/ 3539776 h 4127581"/>
              <a:gd name="connsiteX45" fmla="*/ 597418 w 4127580"/>
              <a:gd name="connsiteY45" fmla="*/ 3539776 h 4127581"/>
              <a:gd name="connsiteX46" fmla="*/ 583321 w 4127580"/>
              <a:gd name="connsiteY46" fmla="*/ 3412531 h 4127581"/>
              <a:gd name="connsiteX47" fmla="*/ 582939 w 4127580"/>
              <a:gd name="connsiteY47" fmla="*/ 3374853 h 4127581"/>
              <a:gd name="connsiteX48" fmla="*/ 422464 w 4127580"/>
              <a:gd name="connsiteY48" fmla="*/ 3354513 h 4127581"/>
              <a:gd name="connsiteX49" fmla="*/ 3539774 w 4127580"/>
              <a:gd name="connsiteY49" fmla="*/ 2892892 h 4127581"/>
              <a:gd name="connsiteX50" fmla="*/ 3539775 w 4127580"/>
              <a:gd name="connsiteY50" fmla="*/ 3530161 h 4127581"/>
              <a:gd name="connsiteX51" fmla="*/ 3412530 w 4127580"/>
              <a:gd name="connsiteY51" fmla="*/ 3544259 h 4127581"/>
              <a:gd name="connsiteX52" fmla="*/ 3369297 w 4127580"/>
              <a:gd name="connsiteY52" fmla="*/ 3544697 h 4127581"/>
              <a:gd name="connsiteX53" fmla="*/ 3349588 w 4127580"/>
              <a:gd name="connsiteY53" fmla="*/ 3700190 h 4127581"/>
              <a:gd name="connsiteX54" fmla="*/ 3174429 w 4127580"/>
              <a:gd name="connsiteY54" fmla="*/ 3691179 h 4127581"/>
              <a:gd name="connsiteX55" fmla="*/ 3430019 w 4127580"/>
              <a:gd name="connsiteY55" fmla="*/ 3065611 h 4127581"/>
              <a:gd name="connsiteX56" fmla="*/ 3373043 w 4127580"/>
              <a:gd name="connsiteY56" fmla="*/ 3515137 h 4127581"/>
              <a:gd name="connsiteX57" fmla="*/ 211254 w 4127580"/>
              <a:gd name="connsiteY57" fmla="*/ 2733636 h 4127581"/>
              <a:gd name="connsiteX58" fmla="*/ 747848 w 4127580"/>
              <a:gd name="connsiteY58" fmla="*/ 3141281 h 4127581"/>
              <a:gd name="connsiteX59" fmla="*/ 357182 w 4127580"/>
              <a:gd name="connsiteY59" fmla="*/ 2981666 h 4127581"/>
              <a:gd name="connsiteX60" fmla="*/ 885660 w 4127580"/>
              <a:gd name="connsiteY60" fmla="*/ 3286782 h 4127581"/>
              <a:gd name="connsiteX61" fmla="*/ 267795 w 4127580"/>
              <a:gd name="connsiteY61" fmla="*/ 3121226 h 4127581"/>
              <a:gd name="connsiteX62" fmla="*/ 298740 w 4127580"/>
              <a:gd name="connsiteY62" fmla="*/ 2957788 h 4127581"/>
              <a:gd name="connsiteX63" fmla="*/ 157342 w 4127580"/>
              <a:gd name="connsiteY63" fmla="*/ 2900017 h 4127581"/>
              <a:gd name="connsiteX64" fmla="*/ 169237 w 4127580"/>
              <a:gd name="connsiteY64" fmla="*/ 2852356 h 4127581"/>
              <a:gd name="connsiteX65" fmla="*/ 3679452 w 4127580"/>
              <a:gd name="connsiteY65" fmla="*/ 2424392 h 4127581"/>
              <a:gd name="connsiteX66" fmla="*/ 3844660 w 4127580"/>
              <a:gd name="connsiteY66" fmla="*/ 3040955 h 4127581"/>
              <a:gd name="connsiteX67" fmla="*/ 3812214 w 4127580"/>
              <a:gd name="connsiteY67" fmla="*/ 3055182 h 4127581"/>
              <a:gd name="connsiteX68" fmla="*/ 3689351 w 4127580"/>
              <a:gd name="connsiteY68" fmla="*/ 3094844 h 4127581"/>
              <a:gd name="connsiteX69" fmla="*/ 3719685 w 4127580"/>
              <a:gd name="connsiteY69" fmla="*/ 3316964 h 4127581"/>
              <a:gd name="connsiteX70" fmla="*/ 3595518 w 4127580"/>
              <a:gd name="connsiteY70" fmla="*/ 3348150 h 4127581"/>
              <a:gd name="connsiteX71" fmla="*/ 3548600 w 4127580"/>
              <a:gd name="connsiteY71" fmla="*/ 3355041 h 4127581"/>
              <a:gd name="connsiteX72" fmla="*/ 3633457 w 4127580"/>
              <a:gd name="connsiteY72" fmla="*/ 2685556 h 4127581"/>
              <a:gd name="connsiteX73" fmla="*/ 3679452 w 4127580"/>
              <a:gd name="connsiteY73" fmla="*/ 3022355 h 4127581"/>
              <a:gd name="connsiteX74" fmla="*/ 114791 w 4127580"/>
              <a:gd name="connsiteY74" fmla="*/ 2241927 h 4127581"/>
              <a:gd name="connsiteX75" fmla="*/ 527819 w 4127580"/>
              <a:gd name="connsiteY75" fmla="*/ 2774850 h 4127581"/>
              <a:gd name="connsiteX76" fmla="*/ 161994 w 4127580"/>
              <a:gd name="connsiteY76" fmla="*/ 2496938 h 4127581"/>
              <a:gd name="connsiteX77" fmla="*/ 619039 w 4127580"/>
              <a:gd name="connsiteY77" fmla="*/ 2953982 h 4127581"/>
              <a:gd name="connsiteX78" fmla="*/ 66608 w 4127580"/>
              <a:gd name="connsiteY78" fmla="*/ 2635036 h 4127581"/>
              <a:gd name="connsiteX79" fmla="*/ 84843 w 4127580"/>
              <a:gd name="connsiteY79" fmla="*/ 2589423 h 4127581"/>
              <a:gd name="connsiteX80" fmla="*/ 140805 w 4127580"/>
              <a:gd name="connsiteY80" fmla="*/ 2480840 h 4127581"/>
              <a:gd name="connsiteX81" fmla="*/ 20377 w 4127580"/>
              <a:gd name="connsiteY81" fmla="*/ 2389353 h 4127581"/>
              <a:gd name="connsiteX82" fmla="*/ 73676 w 4127580"/>
              <a:gd name="connsiteY82" fmla="*/ 2298635 h 4127581"/>
              <a:gd name="connsiteX83" fmla="*/ 3708459 w 4127580"/>
              <a:gd name="connsiteY83" fmla="*/ 2202465 h 4127581"/>
              <a:gd name="connsiteX84" fmla="*/ 3955573 w 4127580"/>
              <a:gd name="connsiteY84" fmla="*/ 2791004 h 4127581"/>
              <a:gd name="connsiteX85" fmla="*/ 3925351 w 4127580"/>
              <a:gd name="connsiteY85" fmla="*/ 2809490 h 4127581"/>
              <a:gd name="connsiteX86" fmla="*/ 3799608 w 4127580"/>
              <a:gd name="connsiteY86" fmla="*/ 2869917 h 4127581"/>
              <a:gd name="connsiteX87" fmla="*/ 3735957 w 4127580"/>
              <a:gd name="connsiteY87" fmla="*/ 1992458 h 4127581"/>
              <a:gd name="connsiteX88" fmla="*/ 4055237 w 4127580"/>
              <a:gd name="connsiteY88" fmla="*/ 2545467 h 4127581"/>
              <a:gd name="connsiteX89" fmla="*/ 3917801 w 4127580"/>
              <a:gd name="connsiteY89" fmla="*/ 2642069 h 4127581"/>
              <a:gd name="connsiteX90" fmla="*/ 3911041 w 4127580"/>
              <a:gd name="connsiteY90" fmla="*/ 2645882 h 4127581"/>
              <a:gd name="connsiteX91" fmla="*/ 113493 w 4127580"/>
              <a:gd name="connsiteY91" fmla="*/ 1977241 h 4127581"/>
              <a:gd name="connsiteX92" fmla="*/ 450614 w 4127580"/>
              <a:gd name="connsiteY92" fmla="*/ 2561149 h 4127581"/>
              <a:gd name="connsiteX93" fmla="*/ 0 w 4127580"/>
              <a:gd name="connsiteY93" fmla="*/ 2110536 h 4127581"/>
              <a:gd name="connsiteX94" fmla="*/ 65083 w 4127580"/>
              <a:gd name="connsiteY94" fmla="*/ 2027864 h 4127581"/>
              <a:gd name="connsiteX95" fmla="*/ 3706000 w 4127580"/>
              <a:gd name="connsiteY95" fmla="*/ 1766858 h 4127581"/>
              <a:gd name="connsiteX96" fmla="*/ 4097171 w 4127580"/>
              <a:gd name="connsiteY96" fmla="*/ 2271580 h 4127581"/>
              <a:gd name="connsiteX97" fmla="*/ 3974069 w 4127580"/>
              <a:gd name="connsiteY97" fmla="*/ 2385890 h 4127581"/>
              <a:gd name="connsiteX98" fmla="*/ 3967888 w 4127580"/>
              <a:gd name="connsiteY98" fmla="*/ 2390582 h 4127581"/>
              <a:gd name="connsiteX99" fmla="*/ 149837 w 4127580"/>
              <a:gd name="connsiteY99" fmla="*/ 1737000 h 4127581"/>
              <a:gd name="connsiteX100" fmla="*/ 411723 w 4127580"/>
              <a:gd name="connsiteY100" fmla="*/ 2360722 h 4127581"/>
              <a:gd name="connsiteX101" fmla="*/ 20554 w 4127580"/>
              <a:gd name="connsiteY101" fmla="*/ 1856002 h 4127581"/>
              <a:gd name="connsiteX102" fmla="*/ 143654 w 4127580"/>
              <a:gd name="connsiteY102" fmla="*/ 1741692 h 4127581"/>
              <a:gd name="connsiteX103" fmla="*/ 3676966 w 4127580"/>
              <a:gd name="connsiteY103" fmla="*/ 1566431 h 4127581"/>
              <a:gd name="connsiteX104" fmla="*/ 4127580 w 4127580"/>
              <a:gd name="connsiteY104" fmla="*/ 2017045 h 4127581"/>
              <a:gd name="connsiteX105" fmla="*/ 4062497 w 4127580"/>
              <a:gd name="connsiteY105" fmla="*/ 2099717 h 4127581"/>
              <a:gd name="connsiteX106" fmla="*/ 4014086 w 4127580"/>
              <a:gd name="connsiteY106" fmla="*/ 2150340 h 4127581"/>
              <a:gd name="connsiteX107" fmla="*/ 216537 w 4127580"/>
              <a:gd name="connsiteY107" fmla="*/ 1481699 h 4127581"/>
              <a:gd name="connsiteX108" fmla="*/ 391621 w 4127580"/>
              <a:gd name="connsiteY108" fmla="*/ 2135121 h 4127581"/>
              <a:gd name="connsiteX109" fmla="*/ 72341 w 4127580"/>
              <a:gd name="connsiteY109" fmla="*/ 1582114 h 4127581"/>
              <a:gd name="connsiteX110" fmla="*/ 209776 w 4127580"/>
              <a:gd name="connsiteY110" fmla="*/ 1485512 h 4127581"/>
              <a:gd name="connsiteX111" fmla="*/ 3589907 w 4127580"/>
              <a:gd name="connsiteY111" fmla="*/ 1352730 h 4127581"/>
              <a:gd name="connsiteX112" fmla="*/ 4097349 w 4127580"/>
              <a:gd name="connsiteY112" fmla="*/ 1738229 h 4127581"/>
              <a:gd name="connsiteX113" fmla="*/ 4044050 w 4127580"/>
              <a:gd name="connsiteY113" fmla="*/ 1828947 h 4127581"/>
              <a:gd name="connsiteX114" fmla="*/ 4002934 w 4127580"/>
              <a:gd name="connsiteY114" fmla="*/ 1885655 h 4127581"/>
              <a:gd name="connsiteX115" fmla="*/ 318118 w 4127580"/>
              <a:gd name="connsiteY115" fmla="*/ 1257666 h 4127581"/>
              <a:gd name="connsiteX116" fmla="*/ 409267 w 4127580"/>
              <a:gd name="connsiteY116" fmla="*/ 1925116 h 4127581"/>
              <a:gd name="connsiteX117" fmla="*/ 162153 w 4127580"/>
              <a:gd name="connsiteY117" fmla="*/ 1336578 h 4127581"/>
              <a:gd name="connsiteX118" fmla="*/ 192375 w 4127580"/>
              <a:gd name="connsiteY118" fmla="*/ 1318091 h 4127581"/>
              <a:gd name="connsiteX119" fmla="*/ 3508541 w 4127580"/>
              <a:gd name="connsiteY119" fmla="*/ 1173599 h 4127581"/>
              <a:gd name="connsiteX120" fmla="*/ 4060971 w 4127580"/>
              <a:gd name="connsiteY120" fmla="*/ 1492544 h 4127581"/>
              <a:gd name="connsiteX121" fmla="*/ 4042737 w 4127580"/>
              <a:gd name="connsiteY121" fmla="*/ 1538158 h 4127581"/>
              <a:gd name="connsiteX122" fmla="*/ 3985042 w 4127580"/>
              <a:gd name="connsiteY122" fmla="*/ 1650100 h 4127581"/>
              <a:gd name="connsiteX123" fmla="*/ 3241921 w 4127580"/>
              <a:gd name="connsiteY123" fmla="*/ 840797 h 4127581"/>
              <a:gd name="connsiteX124" fmla="*/ 3859784 w 4127580"/>
              <a:gd name="connsiteY124" fmla="*/ 1006354 h 4127581"/>
              <a:gd name="connsiteX125" fmla="*/ 3828132 w 4127580"/>
              <a:gd name="connsiteY125" fmla="*/ 1173530 h 4127581"/>
              <a:gd name="connsiteX126" fmla="*/ 3960383 w 4127580"/>
              <a:gd name="connsiteY126" fmla="*/ 1227564 h 4127581"/>
              <a:gd name="connsiteX127" fmla="*/ 3948489 w 4127580"/>
              <a:gd name="connsiteY127" fmla="*/ 1275226 h 4127581"/>
              <a:gd name="connsiteX128" fmla="*/ 3906471 w 4127580"/>
              <a:gd name="connsiteY128" fmla="*/ 1393945 h 4127581"/>
              <a:gd name="connsiteX129" fmla="*/ 3369878 w 4127580"/>
              <a:gd name="connsiteY129" fmla="*/ 986300 h 4127581"/>
              <a:gd name="connsiteX130" fmla="*/ 3794267 w 4127580"/>
              <a:gd name="connsiteY130" fmla="*/ 1159694 h 4127581"/>
              <a:gd name="connsiteX131" fmla="*/ 569123 w 4127580"/>
              <a:gd name="connsiteY131" fmla="*/ 772539 h 4127581"/>
              <a:gd name="connsiteX132" fmla="*/ 484268 w 4127580"/>
              <a:gd name="connsiteY132" fmla="*/ 1442024 h 4127581"/>
              <a:gd name="connsiteX133" fmla="*/ 448128 w 4127580"/>
              <a:gd name="connsiteY133" fmla="*/ 1177389 h 4127581"/>
              <a:gd name="connsiteX134" fmla="*/ 448128 w 4127580"/>
              <a:gd name="connsiteY134" fmla="*/ 1703188 h 4127581"/>
              <a:gd name="connsiteX135" fmla="*/ 282920 w 4127580"/>
              <a:gd name="connsiteY135" fmla="*/ 1086626 h 4127581"/>
              <a:gd name="connsiteX136" fmla="*/ 315365 w 4127580"/>
              <a:gd name="connsiteY136" fmla="*/ 1072399 h 4127581"/>
              <a:gd name="connsiteX137" fmla="*/ 428790 w 4127580"/>
              <a:gd name="connsiteY137" fmla="*/ 1035786 h 4127581"/>
              <a:gd name="connsiteX138" fmla="*/ 398040 w 4127580"/>
              <a:gd name="connsiteY138" fmla="*/ 810616 h 4127581"/>
              <a:gd name="connsiteX139" fmla="*/ 522206 w 4127580"/>
              <a:gd name="connsiteY139" fmla="*/ 779431 h 4127581"/>
              <a:gd name="connsiteX140" fmla="*/ 2892892 w 4127580"/>
              <a:gd name="connsiteY140" fmla="*/ 587804 h 4127581"/>
              <a:gd name="connsiteX141" fmla="*/ 3530160 w 4127580"/>
              <a:gd name="connsiteY141" fmla="*/ 587804 h 4127581"/>
              <a:gd name="connsiteX142" fmla="*/ 3544258 w 4127580"/>
              <a:gd name="connsiteY142" fmla="*/ 715049 h 4127581"/>
              <a:gd name="connsiteX143" fmla="*/ 3544652 w 4127580"/>
              <a:gd name="connsiteY143" fmla="*/ 753978 h 4127581"/>
              <a:gd name="connsiteX144" fmla="*/ 3695261 w 4127580"/>
              <a:gd name="connsiteY144" fmla="*/ 773067 h 4127581"/>
              <a:gd name="connsiteX145" fmla="*/ 3686251 w 4127580"/>
              <a:gd name="connsiteY145" fmla="*/ 948225 h 4127581"/>
              <a:gd name="connsiteX146" fmla="*/ 3060679 w 4127580"/>
              <a:gd name="connsiteY146" fmla="*/ 692634 h 4127581"/>
              <a:gd name="connsiteX147" fmla="*/ 3484698 w 4127580"/>
              <a:gd name="connsiteY147" fmla="*/ 746379 h 4127581"/>
              <a:gd name="connsiteX148" fmla="*/ 768139 w 4127580"/>
              <a:gd name="connsiteY148" fmla="*/ 427393 h 4127581"/>
              <a:gd name="connsiteX149" fmla="*/ 943297 w 4127580"/>
              <a:gd name="connsiteY149" fmla="*/ 436404 h 4127581"/>
              <a:gd name="connsiteX150" fmla="*/ 687706 w 4127580"/>
              <a:gd name="connsiteY150" fmla="*/ 1061973 h 4127581"/>
              <a:gd name="connsiteX151" fmla="*/ 735842 w 4127580"/>
              <a:gd name="connsiteY151" fmla="*/ 682205 h 4127581"/>
              <a:gd name="connsiteX152" fmla="*/ 587805 w 4127580"/>
              <a:gd name="connsiteY152" fmla="*/ 1234687 h 4127581"/>
              <a:gd name="connsiteX153" fmla="*/ 587804 w 4127580"/>
              <a:gd name="connsiteY153" fmla="*/ 597419 h 4127581"/>
              <a:gd name="connsiteX154" fmla="*/ 715048 w 4127580"/>
              <a:gd name="connsiteY154" fmla="*/ 583321 h 4127581"/>
              <a:gd name="connsiteX155" fmla="*/ 748418 w 4127580"/>
              <a:gd name="connsiteY155" fmla="*/ 582983 h 4127581"/>
              <a:gd name="connsiteX156" fmla="*/ 3040952 w 4127580"/>
              <a:gd name="connsiteY156" fmla="*/ 282921 h 4127581"/>
              <a:gd name="connsiteX157" fmla="*/ 3055179 w 4127580"/>
              <a:gd name="connsiteY157" fmla="*/ 315365 h 4127581"/>
              <a:gd name="connsiteX158" fmla="*/ 3093110 w 4127580"/>
              <a:gd name="connsiteY158" fmla="*/ 432864 h 4127581"/>
              <a:gd name="connsiteX159" fmla="*/ 3312036 w 4127580"/>
              <a:gd name="connsiteY159" fmla="*/ 402967 h 4127581"/>
              <a:gd name="connsiteX160" fmla="*/ 3343221 w 4127580"/>
              <a:gd name="connsiteY160" fmla="*/ 527134 h 4127581"/>
              <a:gd name="connsiteX161" fmla="*/ 3350113 w 4127580"/>
              <a:gd name="connsiteY161" fmla="*/ 574050 h 4127581"/>
              <a:gd name="connsiteX162" fmla="*/ 2680628 w 4127580"/>
              <a:gd name="connsiteY162" fmla="*/ 489194 h 4127581"/>
              <a:gd name="connsiteX163" fmla="*/ 2981345 w 4127580"/>
              <a:gd name="connsiteY163" fmla="*/ 448127 h 4127581"/>
              <a:gd name="connsiteX164" fmla="*/ 2424393 w 4127580"/>
              <a:gd name="connsiteY164" fmla="*/ 448127 h 4127581"/>
              <a:gd name="connsiteX165" fmla="*/ 2786074 w 4127580"/>
              <a:gd name="connsiteY165" fmla="*/ 167081 h 4127581"/>
              <a:gd name="connsiteX166" fmla="*/ 2804560 w 4127580"/>
              <a:gd name="connsiteY166" fmla="*/ 197302 h 4127581"/>
              <a:gd name="connsiteX167" fmla="*/ 2864987 w 4127580"/>
              <a:gd name="connsiteY167" fmla="*/ 323044 h 4127581"/>
              <a:gd name="connsiteX168" fmla="*/ 2197538 w 4127580"/>
              <a:gd name="connsiteY168" fmla="*/ 414193 h 4127581"/>
              <a:gd name="connsiteX169" fmla="*/ 1222634 w 4127580"/>
              <a:gd name="connsiteY169" fmla="*/ 162271 h 4127581"/>
              <a:gd name="connsiteX170" fmla="*/ 1270295 w 4127580"/>
              <a:gd name="connsiteY170" fmla="*/ 174166 h 4127581"/>
              <a:gd name="connsiteX171" fmla="*/ 1389014 w 4127580"/>
              <a:gd name="connsiteY171" fmla="*/ 216184 h 4127581"/>
              <a:gd name="connsiteX172" fmla="*/ 981373 w 4127580"/>
              <a:gd name="connsiteY172" fmla="*/ 752773 h 4127581"/>
              <a:gd name="connsiteX173" fmla="*/ 1135946 w 4127580"/>
              <a:gd name="connsiteY173" fmla="*/ 374445 h 4127581"/>
              <a:gd name="connsiteX174" fmla="*/ 840796 w 4127580"/>
              <a:gd name="connsiteY174" fmla="*/ 885658 h 4127581"/>
              <a:gd name="connsiteX175" fmla="*/ 1006353 w 4127580"/>
              <a:gd name="connsiteY175" fmla="*/ 267797 h 4127581"/>
              <a:gd name="connsiteX176" fmla="*/ 1167085 w 4127580"/>
              <a:gd name="connsiteY176" fmla="*/ 298231 h 4127581"/>
              <a:gd name="connsiteX177" fmla="*/ 2545466 w 4127580"/>
              <a:gd name="connsiteY177" fmla="*/ 72343 h 4127581"/>
              <a:gd name="connsiteX178" fmla="*/ 2642067 w 4127580"/>
              <a:gd name="connsiteY178" fmla="*/ 209778 h 4127581"/>
              <a:gd name="connsiteX179" fmla="*/ 2645879 w 4127580"/>
              <a:gd name="connsiteY179" fmla="*/ 216537 h 4127581"/>
              <a:gd name="connsiteX180" fmla="*/ 1992462 w 4127580"/>
              <a:gd name="connsiteY180" fmla="*/ 391620 h 4127581"/>
              <a:gd name="connsiteX181" fmla="*/ 2266652 w 4127580"/>
              <a:gd name="connsiteY181" fmla="*/ 25483 h 4127581"/>
              <a:gd name="connsiteX182" fmla="*/ 2380960 w 4127580"/>
              <a:gd name="connsiteY182" fmla="*/ 148583 h 4127581"/>
              <a:gd name="connsiteX183" fmla="*/ 2385652 w 4127580"/>
              <a:gd name="connsiteY183" fmla="*/ 154764 h 4127581"/>
              <a:gd name="connsiteX184" fmla="*/ 1761934 w 4127580"/>
              <a:gd name="connsiteY184" fmla="*/ 416649 h 4127581"/>
              <a:gd name="connsiteX185" fmla="*/ 1733299 w 4127580"/>
              <a:gd name="connsiteY185" fmla="*/ 25305 h 4127581"/>
              <a:gd name="connsiteX186" fmla="*/ 1824015 w 4127580"/>
              <a:gd name="connsiteY186" fmla="*/ 78602 h 4127581"/>
              <a:gd name="connsiteX187" fmla="*/ 1880721 w 4127580"/>
              <a:gd name="connsiteY187" fmla="*/ 119719 h 4127581"/>
              <a:gd name="connsiteX188" fmla="*/ 1347805 w 4127580"/>
              <a:gd name="connsiteY188" fmla="*/ 532738 h 4127581"/>
              <a:gd name="connsiteX189" fmla="*/ 1625713 w 4127580"/>
              <a:gd name="connsiteY189" fmla="*/ 166922 h 4127581"/>
              <a:gd name="connsiteX190" fmla="*/ 1173599 w 4127580"/>
              <a:gd name="connsiteY190" fmla="*/ 619037 h 4127581"/>
              <a:gd name="connsiteX191" fmla="*/ 1492541 w 4127580"/>
              <a:gd name="connsiteY191" fmla="*/ 66610 h 4127581"/>
              <a:gd name="connsiteX192" fmla="*/ 1538154 w 4127580"/>
              <a:gd name="connsiteY192" fmla="*/ 84844 h 4127581"/>
              <a:gd name="connsiteX193" fmla="*/ 1645885 w 4127580"/>
              <a:gd name="connsiteY193" fmla="*/ 140369 h 4127581"/>
              <a:gd name="connsiteX194" fmla="*/ 2017042 w 4127580"/>
              <a:gd name="connsiteY194" fmla="*/ 0 h 4127581"/>
              <a:gd name="connsiteX195" fmla="*/ 2099712 w 4127580"/>
              <a:gd name="connsiteY195" fmla="*/ 65082 h 4127581"/>
              <a:gd name="connsiteX196" fmla="*/ 2150334 w 4127580"/>
              <a:gd name="connsiteY196" fmla="*/ 113493 h 4127581"/>
              <a:gd name="connsiteX197" fmla="*/ 1566434 w 4127580"/>
              <a:gd name="connsiteY197" fmla="*/ 450607 h 412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4127580" h="4127581">
                <a:moveTo>
                  <a:pt x="2135117" y="3735962"/>
                </a:moveTo>
                <a:lnTo>
                  <a:pt x="1582113" y="4055240"/>
                </a:lnTo>
                <a:lnTo>
                  <a:pt x="1485512" y="3917805"/>
                </a:lnTo>
                <a:lnTo>
                  <a:pt x="1481699" y="3911045"/>
                </a:lnTo>
                <a:close/>
                <a:moveTo>
                  <a:pt x="1920188" y="3713387"/>
                </a:moveTo>
                <a:lnTo>
                  <a:pt x="1331650" y="3960499"/>
                </a:lnTo>
                <a:lnTo>
                  <a:pt x="1313164" y="3930278"/>
                </a:lnTo>
                <a:lnTo>
                  <a:pt x="1252737" y="3804536"/>
                </a:lnTo>
                <a:close/>
                <a:moveTo>
                  <a:pt x="2355791" y="3710933"/>
                </a:moveTo>
                <a:lnTo>
                  <a:pt x="1851074" y="4102101"/>
                </a:lnTo>
                <a:lnTo>
                  <a:pt x="1736765" y="3979000"/>
                </a:lnTo>
                <a:lnTo>
                  <a:pt x="1732073" y="3972819"/>
                </a:lnTo>
                <a:close/>
                <a:moveTo>
                  <a:pt x="2561144" y="3676973"/>
                </a:moveTo>
                <a:lnTo>
                  <a:pt x="2110535" y="4127581"/>
                </a:lnTo>
                <a:lnTo>
                  <a:pt x="2027865" y="4062499"/>
                </a:lnTo>
                <a:lnTo>
                  <a:pt x="1977243" y="4014089"/>
                </a:lnTo>
                <a:close/>
                <a:moveTo>
                  <a:pt x="2769919" y="3594842"/>
                </a:moveTo>
                <a:lnTo>
                  <a:pt x="2384425" y="4102277"/>
                </a:lnTo>
                <a:lnTo>
                  <a:pt x="2293709" y="4048979"/>
                </a:lnTo>
                <a:lnTo>
                  <a:pt x="2237002" y="4007864"/>
                </a:lnTo>
                <a:close/>
                <a:moveTo>
                  <a:pt x="767611" y="3553530"/>
                </a:moveTo>
                <a:lnTo>
                  <a:pt x="1437100" y="3638386"/>
                </a:lnTo>
                <a:lnTo>
                  <a:pt x="1136388" y="3679452"/>
                </a:lnTo>
                <a:lnTo>
                  <a:pt x="1703187" y="3679453"/>
                </a:lnTo>
                <a:lnTo>
                  <a:pt x="1086626" y="3844659"/>
                </a:lnTo>
                <a:lnTo>
                  <a:pt x="1072399" y="3812214"/>
                </a:lnTo>
                <a:lnTo>
                  <a:pt x="1034053" y="3693427"/>
                </a:lnTo>
                <a:lnTo>
                  <a:pt x="805688" y="3724614"/>
                </a:lnTo>
                <a:lnTo>
                  <a:pt x="774504" y="3600446"/>
                </a:lnTo>
                <a:close/>
                <a:moveTo>
                  <a:pt x="2953982" y="3508546"/>
                </a:moveTo>
                <a:lnTo>
                  <a:pt x="2635038" y="4060971"/>
                </a:lnTo>
                <a:lnTo>
                  <a:pt x="2589425" y="4042739"/>
                </a:lnTo>
                <a:lnTo>
                  <a:pt x="2477483" y="3985043"/>
                </a:lnTo>
                <a:close/>
                <a:moveTo>
                  <a:pt x="3286783" y="3241925"/>
                </a:moveTo>
                <a:lnTo>
                  <a:pt x="3121228" y="3859786"/>
                </a:lnTo>
                <a:lnTo>
                  <a:pt x="2951348" y="3827621"/>
                </a:lnTo>
                <a:lnTo>
                  <a:pt x="2895091" y="3965310"/>
                </a:lnTo>
                <a:lnTo>
                  <a:pt x="2847431" y="3953418"/>
                </a:lnTo>
                <a:lnTo>
                  <a:pt x="2728711" y="3911399"/>
                </a:lnTo>
                <a:lnTo>
                  <a:pt x="3136355" y="3374810"/>
                </a:lnTo>
                <a:lnTo>
                  <a:pt x="2957923" y="3811527"/>
                </a:lnTo>
                <a:close/>
                <a:moveTo>
                  <a:pt x="431474" y="3179353"/>
                </a:moveTo>
                <a:lnTo>
                  <a:pt x="1057047" y="3434945"/>
                </a:lnTo>
                <a:lnTo>
                  <a:pt x="651722" y="3383571"/>
                </a:lnTo>
                <a:lnTo>
                  <a:pt x="1234690" y="3539776"/>
                </a:lnTo>
                <a:lnTo>
                  <a:pt x="597418" y="3539776"/>
                </a:lnTo>
                <a:lnTo>
                  <a:pt x="583321" y="3412531"/>
                </a:lnTo>
                <a:lnTo>
                  <a:pt x="582939" y="3374853"/>
                </a:lnTo>
                <a:lnTo>
                  <a:pt x="422464" y="3354513"/>
                </a:lnTo>
                <a:close/>
                <a:moveTo>
                  <a:pt x="3539774" y="2892892"/>
                </a:moveTo>
                <a:lnTo>
                  <a:pt x="3539775" y="3530161"/>
                </a:lnTo>
                <a:lnTo>
                  <a:pt x="3412530" y="3544259"/>
                </a:lnTo>
                <a:lnTo>
                  <a:pt x="3369297" y="3544697"/>
                </a:lnTo>
                <a:lnTo>
                  <a:pt x="3349588" y="3700190"/>
                </a:lnTo>
                <a:lnTo>
                  <a:pt x="3174429" y="3691179"/>
                </a:lnTo>
                <a:lnTo>
                  <a:pt x="3430019" y="3065611"/>
                </a:lnTo>
                <a:lnTo>
                  <a:pt x="3373043" y="3515137"/>
                </a:lnTo>
                <a:close/>
                <a:moveTo>
                  <a:pt x="211254" y="2733636"/>
                </a:moveTo>
                <a:lnTo>
                  <a:pt x="747848" y="3141281"/>
                </a:lnTo>
                <a:lnTo>
                  <a:pt x="357182" y="2981666"/>
                </a:lnTo>
                <a:lnTo>
                  <a:pt x="885660" y="3286782"/>
                </a:lnTo>
                <a:lnTo>
                  <a:pt x="267795" y="3121226"/>
                </a:lnTo>
                <a:lnTo>
                  <a:pt x="298740" y="2957788"/>
                </a:lnTo>
                <a:lnTo>
                  <a:pt x="157342" y="2900017"/>
                </a:lnTo>
                <a:lnTo>
                  <a:pt x="169237" y="2852356"/>
                </a:lnTo>
                <a:close/>
                <a:moveTo>
                  <a:pt x="3679452" y="2424392"/>
                </a:moveTo>
                <a:lnTo>
                  <a:pt x="3844660" y="3040955"/>
                </a:lnTo>
                <a:lnTo>
                  <a:pt x="3812214" y="3055182"/>
                </a:lnTo>
                <a:lnTo>
                  <a:pt x="3689351" y="3094844"/>
                </a:lnTo>
                <a:lnTo>
                  <a:pt x="3719685" y="3316964"/>
                </a:lnTo>
                <a:lnTo>
                  <a:pt x="3595518" y="3348150"/>
                </a:lnTo>
                <a:lnTo>
                  <a:pt x="3548600" y="3355041"/>
                </a:lnTo>
                <a:lnTo>
                  <a:pt x="3633457" y="2685556"/>
                </a:lnTo>
                <a:lnTo>
                  <a:pt x="3679452" y="3022355"/>
                </a:lnTo>
                <a:close/>
                <a:moveTo>
                  <a:pt x="114791" y="2241927"/>
                </a:moveTo>
                <a:lnTo>
                  <a:pt x="527819" y="2774850"/>
                </a:lnTo>
                <a:lnTo>
                  <a:pt x="161994" y="2496938"/>
                </a:lnTo>
                <a:lnTo>
                  <a:pt x="619039" y="2953982"/>
                </a:lnTo>
                <a:lnTo>
                  <a:pt x="66608" y="2635036"/>
                </a:lnTo>
                <a:lnTo>
                  <a:pt x="84843" y="2589423"/>
                </a:lnTo>
                <a:lnTo>
                  <a:pt x="140805" y="2480840"/>
                </a:lnTo>
                <a:lnTo>
                  <a:pt x="20377" y="2389353"/>
                </a:lnTo>
                <a:lnTo>
                  <a:pt x="73676" y="2298635"/>
                </a:lnTo>
                <a:close/>
                <a:moveTo>
                  <a:pt x="3708459" y="2202465"/>
                </a:moveTo>
                <a:lnTo>
                  <a:pt x="3955573" y="2791004"/>
                </a:lnTo>
                <a:lnTo>
                  <a:pt x="3925351" y="2809490"/>
                </a:lnTo>
                <a:lnTo>
                  <a:pt x="3799608" y="2869917"/>
                </a:lnTo>
                <a:close/>
                <a:moveTo>
                  <a:pt x="3735957" y="1992458"/>
                </a:moveTo>
                <a:lnTo>
                  <a:pt x="4055237" y="2545467"/>
                </a:lnTo>
                <a:lnTo>
                  <a:pt x="3917801" y="2642069"/>
                </a:lnTo>
                <a:lnTo>
                  <a:pt x="3911041" y="2645882"/>
                </a:lnTo>
                <a:close/>
                <a:moveTo>
                  <a:pt x="113493" y="1977241"/>
                </a:moveTo>
                <a:lnTo>
                  <a:pt x="450614" y="2561149"/>
                </a:lnTo>
                <a:lnTo>
                  <a:pt x="0" y="2110536"/>
                </a:lnTo>
                <a:lnTo>
                  <a:pt x="65083" y="2027864"/>
                </a:lnTo>
                <a:close/>
                <a:moveTo>
                  <a:pt x="3706000" y="1766858"/>
                </a:moveTo>
                <a:lnTo>
                  <a:pt x="4097171" y="2271580"/>
                </a:lnTo>
                <a:lnTo>
                  <a:pt x="3974069" y="2385890"/>
                </a:lnTo>
                <a:lnTo>
                  <a:pt x="3967888" y="2390582"/>
                </a:lnTo>
                <a:close/>
                <a:moveTo>
                  <a:pt x="149837" y="1737000"/>
                </a:moveTo>
                <a:lnTo>
                  <a:pt x="411723" y="2360722"/>
                </a:lnTo>
                <a:lnTo>
                  <a:pt x="20554" y="1856002"/>
                </a:lnTo>
                <a:lnTo>
                  <a:pt x="143654" y="1741692"/>
                </a:lnTo>
                <a:close/>
                <a:moveTo>
                  <a:pt x="3676966" y="1566431"/>
                </a:moveTo>
                <a:lnTo>
                  <a:pt x="4127580" y="2017045"/>
                </a:lnTo>
                <a:lnTo>
                  <a:pt x="4062497" y="2099717"/>
                </a:lnTo>
                <a:lnTo>
                  <a:pt x="4014086" y="2150340"/>
                </a:lnTo>
                <a:close/>
                <a:moveTo>
                  <a:pt x="216537" y="1481699"/>
                </a:moveTo>
                <a:lnTo>
                  <a:pt x="391621" y="2135121"/>
                </a:lnTo>
                <a:lnTo>
                  <a:pt x="72341" y="1582114"/>
                </a:lnTo>
                <a:lnTo>
                  <a:pt x="209776" y="1485512"/>
                </a:lnTo>
                <a:close/>
                <a:moveTo>
                  <a:pt x="3589907" y="1352730"/>
                </a:moveTo>
                <a:lnTo>
                  <a:pt x="4097349" y="1738229"/>
                </a:lnTo>
                <a:lnTo>
                  <a:pt x="4044050" y="1828947"/>
                </a:lnTo>
                <a:lnTo>
                  <a:pt x="4002934" y="1885655"/>
                </a:lnTo>
                <a:close/>
                <a:moveTo>
                  <a:pt x="318118" y="1257666"/>
                </a:moveTo>
                <a:lnTo>
                  <a:pt x="409267" y="1925116"/>
                </a:lnTo>
                <a:lnTo>
                  <a:pt x="162153" y="1336578"/>
                </a:lnTo>
                <a:lnTo>
                  <a:pt x="192375" y="1318091"/>
                </a:lnTo>
                <a:close/>
                <a:moveTo>
                  <a:pt x="3508541" y="1173599"/>
                </a:moveTo>
                <a:lnTo>
                  <a:pt x="4060971" y="1492544"/>
                </a:lnTo>
                <a:lnTo>
                  <a:pt x="4042737" y="1538158"/>
                </a:lnTo>
                <a:lnTo>
                  <a:pt x="3985042" y="1650100"/>
                </a:lnTo>
                <a:close/>
                <a:moveTo>
                  <a:pt x="3241921" y="840797"/>
                </a:moveTo>
                <a:lnTo>
                  <a:pt x="3859784" y="1006354"/>
                </a:lnTo>
                <a:lnTo>
                  <a:pt x="3828132" y="1173530"/>
                </a:lnTo>
                <a:lnTo>
                  <a:pt x="3960383" y="1227564"/>
                </a:lnTo>
                <a:lnTo>
                  <a:pt x="3948489" y="1275226"/>
                </a:lnTo>
                <a:lnTo>
                  <a:pt x="3906471" y="1393945"/>
                </a:lnTo>
                <a:lnTo>
                  <a:pt x="3369878" y="986300"/>
                </a:lnTo>
                <a:lnTo>
                  <a:pt x="3794267" y="1159694"/>
                </a:lnTo>
                <a:close/>
                <a:moveTo>
                  <a:pt x="569123" y="772539"/>
                </a:moveTo>
                <a:lnTo>
                  <a:pt x="484268" y="1442024"/>
                </a:lnTo>
                <a:lnTo>
                  <a:pt x="448128" y="1177389"/>
                </a:lnTo>
                <a:lnTo>
                  <a:pt x="448128" y="1703188"/>
                </a:lnTo>
                <a:lnTo>
                  <a:pt x="282920" y="1086626"/>
                </a:lnTo>
                <a:lnTo>
                  <a:pt x="315365" y="1072399"/>
                </a:lnTo>
                <a:lnTo>
                  <a:pt x="428790" y="1035786"/>
                </a:lnTo>
                <a:lnTo>
                  <a:pt x="398040" y="810616"/>
                </a:lnTo>
                <a:lnTo>
                  <a:pt x="522206" y="779431"/>
                </a:lnTo>
                <a:close/>
                <a:moveTo>
                  <a:pt x="2892892" y="587804"/>
                </a:moveTo>
                <a:lnTo>
                  <a:pt x="3530160" y="587804"/>
                </a:lnTo>
                <a:lnTo>
                  <a:pt x="3544258" y="715049"/>
                </a:lnTo>
                <a:lnTo>
                  <a:pt x="3544652" y="753978"/>
                </a:lnTo>
                <a:lnTo>
                  <a:pt x="3695261" y="773067"/>
                </a:lnTo>
                <a:lnTo>
                  <a:pt x="3686251" y="948225"/>
                </a:lnTo>
                <a:lnTo>
                  <a:pt x="3060679" y="692634"/>
                </a:lnTo>
                <a:lnTo>
                  <a:pt x="3484698" y="746379"/>
                </a:lnTo>
                <a:close/>
                <a:moveTo>
                  <a:pt x="768139" y="427393"/>
                </a:moveTo>
                <a:lnTo>
                  <a:pt x="943297" y="436404"/>
                </a:lnTo>
                <a:lnTo>
                  <a:pt x="687706" y="1061973"/>
                </a:lnTo>
                <a:lnTo>
                  <a:pt x="735842" y="682205"/>
                </a:lnTo>
                <a:lnTo>
                  <a:pt x="587805" y="1234687"/>
                </a:lnTo>
                <a:lnTo>
                  <a:pt x="587804" y="597419"/>
                </a:lnTo>
                <a:lnTo>
                  <a:pt x="715048" y="583321"/>
                </a:lnTo>
                <a:lnTo>
                  <a:pt x="748418" y="582983"/>
                </a:lnTo>
                <a:close/>
                <a:moveTo>
                  <a:pt x="3040952" y="282921"/>
                </a:moveTo>
                <a:lnTo>
                  <a:pt x="3055179" y="315365"/>
                </a:lnTo>
                <a:lnTo>
                  <a:pt x="3093110" y="432864"/>
                </a:lnTo>
                <a:lnTo>
                  <a:pt x="3312036" y="402967"/>
                </a:lnTo>
                <a:lnTo>
                  <a:pt x="3343221" y="527134"/>
                </a:lnTo>
                <a:lnTo>
                  <a:pt x="3350113" y="574050"/>
                </a:lnTo>
                <a:lnTo>
                  <a:pt x="2680628" y="489194"/>
                </a:lnTo>
                <a:lnTo>
                  <a:pt x="2981345" y="448127"/>
                </a:lnTo>
                <a:lnTo>
                  <a:pt x="2424393" y="448127"/>
                </a:lnTo>
                <a:close/>
                <a:moveTo>
                  <a:pt x="2786074" y="167081"/>
                </a:moveTo>
                <a:lnTo>
                  <a:pt x="2804560" y="197302"/>
                </a:lnTo>
                <a:lnTo>
                  <a:pt x="2864987" y="323044"/>
                </a:lnTo>
                <a:lnTo>
                  <a:pt x="2197538" y="414193"/>
                </a:lnTo>
                <a:close/>
                <a:moveTo>
                  <a:pt x="1222634" y="162271"/>
                </a:moveTo>
                <a:lnTo>
                  <a:pt x="1270295" y="174166"/>
                </a:lnTo>
                <a:lnTo>
                  <a:pt x="1389014" y="216184"/>
                </a:lnTo>
                <a:lnTo>
                  <a:pt x="981373" y="752773"/>
                </a:lnTo>
                <a:lnTo>
                  <a:pt x="1135946" y="374445"/>
                </a:lnTo>
                <a:lnTo>
                  <a:pt x="840796" y="885658"/>
                </a:lnTo>
                <a:lnTo>
                  <a:pt x="1006353" y="267797"/>
                </a:lnTo>
                <a:lnTo>
                  <a:pt x="1167085" y="298231"/>
                </a:lnTo>
                <a:close/>
                <a:moveTo>
                  <a:pt x="2545466" y="72343"/>
                </a:moveTo>
                <a:lnTo>
                  <a:pt x="2642067" y="209778"/>
                </a:lnTo>
                <a:lnTo>
                  <a:pt x="2645879" y="216537"/>
                </a:lnTo>
                <a:lnTo>
                  <a:pt x="1992462" y="391620"/>
                </a:lnTo>
                <a:close/>
                <a:moveTo>
                  <a:pt x="2266652" y="25483"/>
                </a:moveTo>
                <a:lnTo>
                  <a:pt x="2380960" y="148583"/>
                </a:lnTo>
                <a:lnTo>
                  <a:pt x="2385652" y="154764"/>
                </a:lnTo>
                <a:lnTo>
                  <a:pt x="1761934" y="416649"/>
                </a:lnTo>
                <a:close/>
                <a:moveTo>
                  <a:pt x="1733299" y="25305"/>
                </a:moveTo>
                <a:lnTo>
                  <a:pt x="1824015" y="78602"/>
                </a:lnTo>
                <a:lnTo>
                  <a:pt x="1880721" y="119719"/>
                </a:lnTo>
                <a:lnTo>
                  <a:pt x="1347805" y="532738"/>
                </a:lnTo>
                <a:lnTo>
                  <a:pt x="1625713" y="166922"/>
                </a:lnTo>
                <a:lnTo>
                  <a:pt x="1173599" y="619037"/>
                </a:lnTo>
                <a:lnTo>
                  <a:pt x="1492541" y="66610"/>
                </a:lnTo>
                <a:lnTo>
                  <a:pt x="1538154" y="84844"/>
                </a:lnTo>
                <a:lnTo>
                  <a:pt x="1645885" y="140369"/>
                </a:lnTo>
                <a:close/>
                <a:moveTo>
                  <a:pt x="2017042" y="0"/>
                </a:moveTo>
                <a:lnTo>
                  <a:pt x="2099712" y="65082"/>
                </a:lnTo>
                <a:lnTo>
                  <a:pt x="2150334" y="113493"/>
                </a:lnTo>
                <a:lnTo>
                  <a:pt x="1566434" y="450607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AAA27D9-D258-A514-E91A-8CFFD3E9DB07}"/>
              </a:ext>
            </a:extLst>
          </p:cNvPr>
          <p:cNvSpPr/>
          <p:nvPr/>
        </p:nvSpPr>
        <p:spPr bwMode="auto">
          <a:xfrm>
            <a:off x="6824717" y="690887"/>
            <a:ext cx="2684306" cy="2684306"/>
          </a:xfrm>
          <a:custGeom>
            <a:avLst/>
            <a:gdLst>
              <a:gd name="connsiteX0" fmla="*/ 2836219 w 4247582"/>
              <a:gd name="connsiteY0" fmla="*/ 3492474 h 4247582"/>
              <a:gd name="connsiteX1" fmla="*/ 2836219 w 4247582"/>
              <a:gd name="connsiteY1" fmla="*/ 4129744 h 4247582"/>
              <a:gd name="connsiteX2" fmla="*/ 2708974 w 4247582"/>
              <a:gd name="connsiteY2" fmla="*/ 4143842 h 4247582"/>
              <a:gd name="connsiteX3" fmla="*/ 2661556 w 4247582"/>
              <a:gd name="connsiteY3" fmla="*/ 4144322 h 4247582"/>
              <a:gd name="connsiteX4" fmla="*/ 3163217 w 4247582"/>
              <a:gd name="connsiteY4" fmla="*/ 3240087 h 4247582"/>
              <a:gd name="connsiteX5" fmla="*/ 3328425 w 4247582"/>
              <a:gd name="connsiteY5" fmla="*/ 3856650 h 4247582"/>
              <a:gd name="connsiteX6" fmla="*/ 3295979 w 4247582"/>
              <a:gd name="connsiteY6" fmla="*/ 3870877 h 4247582"/>
              <a:gd name="connsiteX7" fmla="*/ 3163217 w 4247582"/>
              <a:gd name="connsiteY7" fmla="*/ 3913734 h 4247582"/>
              <a:gd name="connsiteX8" fmla="*/ 2462037 w 4247582"/>
              <a:gd name="connsiteY8" fmla="*/ 3629722 h 4247582"/>
              <a:gd name="connsiteX9" fmla="*/ 2296481 w 4247582"/>
              <a:gd name="connsiteY9" fmla="*/ 4247582 h 4247582"/>
              <a:gd name="connsiteX10" fmla="*/ 2124152 w 4247582"/>
              <a:gd name="connsiteY10" fmla="*/ 4214954 h 4247582"/>
              <a:gd name="connsiteX11" fmla="*/ 3422853 w 4247582"/>
              <a:gd name="connsiteY11" fmla="*/ 2934147 h 4247582"/>
              <a:gd name="connsiteX12" fmla="*/ 3742134 w 4247582"/>
              <a:gd name="connsiteY12" fmla="*/ 3487156 h 4247582"/>
              <a:gd name="connsiteX13" fmla="*/ 3604697 w 4247582"/>
              <a:gd name="connsiteY13" fmla="*/ 3583758 h 4247582"/>
              <a:gd name="connsiteX14" fmla="*/ 3597938 w 4247582"/>
              <a:gd name="connsiteY14" fmla="*/ 3587571 h 4247582"/>
              <a:gd name="connsiteX15" fmla="*/ 2066156 w 4247582"/>
              <a:gd name="connsiteY15" fmla="*/ 3663951 h 4247582"/>
              <a:gd name="connsiteX16" fmla="*/ 1747212 w 4247582"/>
              <a:gd name="connsiteY16" fmla="*/ 4216376 h 4247582"/>
              <a:gd name="connsiteX17" fmla="*/ 1701599 w 4247582"/>
              <a:gd name="connsiteY17" fmla="*/ 4198144 h 4247582"/>
              <a:gd name="connsiteX18" fmla="*/ 1589658 w 4247582"/>
              <a:gd name="connsiteY18" fmla="*/ 4140448 h 4247582"/>
              <a:gd name="connsiteX19" fmla="*/ 3593360 w 4247582"/>
              <a:gd name="connsiteY19" fmla="*/ 2573192 h 4247582"/>
              <a:gd name="connsiteX20" fmla="*/ 4043974 w 4247582"/>
              <a:gd name="connsiteY20" fmla="*/ 3023805 h 4247582"/>
              <a:gd name="connsiteX21" fmla="*/ 3978891 w 4247582"/>
              <a:gd name="connsiteY21" fmla="*/ 3106477 h 4247582"/>
              <a:gd name="connsiteX22" fmla="*/ 3930480 w 4247582"/>
              <a:gd name="connsiteY22" fmla="*/ 3157101 h 4247582"/>
              <a:gd name="connsiteX23" fmla="*/ 1674384 w 4247582"/>
              <a:gd name="connsiteY23" fmla="*/ 3593364 h 4247582"/>
              <a:gd name="connsiteX24" fmla="*/ 1223775 w 4247582"/>
              <a:gd name="connsiteY24" fmla="*/ 4043972 h 4247582"/>
              <a:gd name="connsiteX25" fmla="*/ 1141105 w 4247582"/>
              <a:gd name="connsiteY25" fmla="*/ 3978890 h 4247582"/>
              <a:gd name="connsiteX26" fmla="*/ 1090483 w 4247582"/>
              <a:gd name="connsiteY26" fmla="*/ 3930480 h 4247582"/>
              <a:gd name="connsiteX27" fmla="*/ 3663947 w 4247582"/>
              <a:gd name="connsiteY27" fmla="*/ 2181425 h 4247582"/>
              <a:gd name="connsiteX28" fmla="*/ 4216378 w 4247582"/>
              <a:gd name="connsiteY28" fmla="*/ 2500370 h 4247582"/>
              <a:gd name="connsiteX29" fmla="*/ 4198144 w 4247582"/>
              <a:gd name="connsiteY29" fmla="*/ 2545984 h 4247582"/>
              <a:gd name="connsiteX30" fmla="*/ 4140448 w 4247582"/>
              <a:gd name="connsiteY30" fmla="*/ 2657926 h 4247582"/>
              <a:gd name="connsiteX31" fmla="*/ 660010 w 4247582"/>
              <a:gd name="connsiteY31" fmla="*/ 3597938 h 4247582"/>
              <a:gd name="connsiteX32" fmla="*/ 1313427 w 4247582"/>
              <a:gd name="connsiteY32" fmla="*/ 3422855 h 4247582"/>
              <a:gd name="connsiteX33" fmla="*/ 760423 w 4247582"/>
              <a:gd name="connsiteY33" fmla="*/ 3742133 h 4247582"/>
              <a:gd name="connsiteX34" fmla="*/ 663822 w 4247582"/>
              <a:gd name="connsiteY34" fmla="*/ 3604698 h 4247582"/>
              <a:gd name="connsiteX35" fmla="*/ 3629720 w 4247582"/>
              <a:gd name="connsiteY35" fmla="*/ 1785545 h 4247582"/>
              <a:gd name="connsiteX36" fmla="*/ 4247582 w 4247582"/>
              <a:gd name="connsiteY36" fmla="*/ 1951101 h 4247582"/>
              <a:gd name="connsiteX37" fmla="*/ 4214954 w 4247582"/>
              <a:gd name="connsiteY37" fmla="*/ 2123429 h 4247582"/>
              <a:gd name="connsiteX38" fmla="*/ 3492477 w 4247582"/>
              <a:gd name="connsiteY38" fmla="*/ 1411361 h 4247582"/>
              <a:gd name="connsiteX39" fmla="*/ 4129745 w 4247582"/>
              <a:gd name="connsiteY39" fmla="*/ 1411361 h 4247582"/>
              <a:gd name="connsiteX40" fmla="*/ 4143844 w 4247582"/>
              <a:gd name="connsiteY40" fmla="*/ 1538606 h 4247582"/>
              <a:gd name="connsiteX41" fmla="*/ 4144323 w 4247582"/>
              <a:gd name="connsiteY41" fmla="*/ 1586023 h 4247582"/>
              <a:gd name="connsiteX42" fmla="*/ 333848 w 4247582"/>
              <a:gd name="connsiteY42" fmla="*/ 3163215 h 4247582"/>
              <a:gd name="connsiteX43" fmla="*/ 1007493 w 4247582"/>
              <a:gd name="connsiteY43" fmla="*/ 3163217 h 4247582"/>
              <a:gd name="connsiteX44" fmla="*/ 390932 w 4247582"/>
              <a:gd name="connsiteY44" fmla="*/ 3328422 h 4247582"/>
              <a:gd name="connsiteX45" fmla="*/ 376705 w 4247582"/>
              <a:gd name="connsiteY45" fmla="*/ 3295978 h 4247582"/>
              <a:gd name="connsiteX46" fmla="*/ 3240091 w 4247582"/>
              <a:gd name="connsiteY46" fmla="*/ 1084364 h 4247582"/>
              <a:gd name="connsiteX47" fmla="*/ 3856651 w 4247582"/>
              <a:gd name="connsiteY47" fmla="*/ 919157 h 4247582"/>
              <a:gd name="connsiteX48" fmla="*/ 3870878 w 4247582"/>
              <a:gd name="connsiteY48" fmla="*/ 951601 h 4247582"/>
              <a:gd name="connsiteX49" fmla="*/ 3913735 w 4247582"/>
              <a:gd name="connsiteY49" fmla="*/ 1084364 h 4247582"/>
              <a:gd name="connsiteX50" fmla="*/ 103259 w 4247582"/>
              <a:gd name="connsiteY50" fmla="*/ 2661557 h 4247582"/>
              <a:gd name="connsiteX51" fmla="*/ 755108 w 4247582"/>
              <a:gd name="connsiteY51" fmla="*/ 2836219 h 4247582"/>
              <a:gd name="connsiteX52" fmla="*/ 117836 w 4247582"/>
              <a:gd name="connsiteY52" fmla="*/ 2836219 h 4247582"/>
              <a:gd name="connsiteX53" fmla="*/ 103739 w 4247582"/>
              <a:gd name="connsiteY53" fmla="*/ 2708974 h 4247582"/>
              <a:gd name="connsiteX54" fmla="*/ 2934154 w 4247582"/>
              <a:gd name="connsiteY54" fmla="*/ 824726 h 4247582"/>
              <a:gd name="connsiteX55" fmla="*/ 3487158 w 4247582"/>
              <a:gd name="connsiteY55" fmla="*/ 505449 h 4247582"/>
              <a:gd name="connsiteX56" fmla="*/ 3583760 w 4247582"/>
              <a:gd name="connsiteY56" fmla="*/ 642884 h 4247582"/>
              <a:gd name="connsiteX57" fmla="*/ 3587572 w 4247582"/>
              <a:gd name="connsiteY57" fmla="*/ 649643 h 4247582"/>
              <a:gd name="connsiteX58" fmla="*/ 32628 w 4247582"/>
              <a:gd name="connsiteY58" fmla="*/ 2124149 h 4247582"/>
              <a:gd name="connsiteX59" fmla="*/ 617865 w 4247582"/>
              <a:gd name="connsiteY59" fmla="*/ 2462035 h 4247582"/>
              <a:gd name="connsiteX60" fmla="*/ 0 w 4247582"/>
              <a:gd name="connsiteY60" fmla="*/ 2296479 h 4247582"/>
              <a:gd name="connsiteX61" fmla="*/ 3023806 w 4247582"/>
              <a:gd name="connsiteY61" fmla="*/ 203607 h 4247582"/>
              <a:gd name="connsiteX62" fmla="*/ 3106476 w 4247582"/>
              <a:gd name="connsiteY62" fmla="*/ 268689 h 4247582"/>
              <a:gd name="connsiteX63" fmla="*/ 3157098 w 4247582"/>
              <a:gd name="connsiteY63" fmla="*/ 317101 h 4247582"/>
              <a:gd name="connsiteX64" fmla="*/ 2573198 w 4247582"/>
              <a:gd name="connsiteY64" fmla="*/ 654214 h 4247582"/>
              <a:gd name="connsiteX65" fmla="*/ 107134 w 4247582"/>
              <a:gd name="connsiteY65" fmla="*/ 1589654 h 4247582"/>
              <a:gd name="connsiteX66" fmla="*/ 583636 w 4247582"/>
              <a:gd name="connsiteY66" fmla="*/ 2066156 h 4247582"/>
              <a:gd name="connsiteX67" fmla="*/ 31205 w 4247582"/>
              <a:gd name="connsiteY67" fmla="*/ 1747210 h 4247582"/>
              <a:gd name="connsiteX68" fmla="*/ 49439 w 4247582"/>
              <a:gd name="connsiteY68" fmla="*/ 1701597 h 4247582"/>
              <a:gd name="connsiteX69" fmla="*/ 2500370 w 4247582"/>
              <a:gd name="connsiteY69" fmla="*/ 31204 h 4247582"/>
              <a:gd name="connsiteX70" fmla="*/ 2545983 w 4247582"/>
              <a:gd name="connsiteY70" fmla="*/ 49438 h 4247582"/>
              <a:gd name="connsiteX71" fmla="*/ 2657925 w 4247582"/>
              <a:gd name="connsiteY71" fmla="*/ 107133 h 4247582"/>
              <a:gd name="connsiteX72" fmla="*/ 2181428 w 4247582"/>
              <a:gd name="connsiteY72" fmla="*/ 583631 h 4247582"/>
              <a:gd name="connsiteX73" fmla="*/ 317102 w 4247582"/>
              <a:gd name="connsiteY73" fmla="*/ 1090481 h 4247582"/>
              <a:gd name="connsiteX74" fmla="*/ 654222 w 4247582"/>
              <a:gd name="connsiteY74" fmla="*/ 1674389 h 4247582"/>
              <a:gd name="connsiteX75" fmla="*/ 203608 w 4247582"/>
              <a:gd name="connsiteY75" fmla="*/ 1223776 h 4247582"/>
              <a:gd name="connsiteX76" fmla="*/ 268691 w 4247582"/>
              <a:gd name="connsiteY76" fmla="*/ 1141104 h 4247582"/>
              <a:gd name="connsiteX77" fmla="*/ 1951102 w 4247582"/>
              <a:gd name="connsiteY77" fmla="*/ 0 h 4247582"/>
              <a:gd name="connsiteX78" fmla="*/ 2123431 w 4247582"/>
              <a:gd name="connsiteY78" fmla="*/ 32629 h 4247582"/>
              <a:gd name="connsiteX79" fmla="*/ 1785546 w 4247582"/>
              <a:gd name="connsiteY79" fmla="*/ 617861 h 4247582"/>
              <a:gd name="connsiteX80" fmla="*/ 642883 w 4247582"/>
              <a:gd name="connsiteY80" fmla="*/ 663822 h 4247582"/>
              <a:gd name="connsiteX81" fmla="*/ 649644 w 4247582"/>
              <a:gd name="connsiteY81" fmla="*/ 660009 h 4247582"/>
              <a:gd name="connsiteX82" fmla="*/ 824728 w 4247582"/>
              <a:gd name="connsiteY82" fmla="*/ 1313432 h 4247582"/>
              <a:gd name="connsiteX83" fmla="*/ 505448 w 4247582"/>
              <a:gd name="connsiteY83" fmla="*/ 760424 h 4247582"/>
              <a:gd name="connsiteX84" fmla="*/ 1411364 w 4247582"/>
              <a:gd name="connsiteY84" fmla="*/ 117836 h 4247582"/>
              <a:gd name="connsiteX85" fmla="*/ 1538608 w 4247582"/>
              <a:gd name="connsiteY85" fmla="*/ 103738 h 4247582"/>
              <a:gd name="connsiteX86" fmla="*/ 1586025 w 4247582"/>
              <a:gd name="connsiteY86" fmla="*/ 103258 h 4247582"/>
              <a:gd name="connsiteX87" fmla="*/ 1411364 w 4247582"/>
              <a:gd name="connsiteY87" fmla="*/ 755104 h 4247582"/>
              <a:gd name="connsiteX88" fmla="*/ 919159 w 4247582"/>
              <a:gd name="connsiteY88" fmla="*/ 390931 h 4247582"/>
              <a:gd name="connsiteX89" fmla="*/ 951604 w 4247582"/>
              <a:gd name="connsiteY89" fmla="*/ 376704 h 4247582"/>
              <a:gd name="connsiteX90" fmla="*/ 1084366 w 4247582"/>
              <a:gd name="connsiteY90" fmla="*/ 333847 h 4247582"/>
              <a:gd name="connsiteX91" fmla="*/ 1084366 w 4247582"/>
              <a:gd name="connsiteY91" fmla="*/ 1007493 h 424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247582" h="4247582">
                <a:moveTo>
                  <a:pt x="2836219" y="3492474"/>
                </a:moveTo>
                <a:lnTo>
                  <a:pt x="2836219" y="4129744"/>
                </a:lnTo>
                <a:lnTo>
                  <a:pt x="2708974" y="4143842"/>
                </a:lnTo>
                <a:lnTo>
                  <a:pt x="2661556" y="4144322"/>
                </a:lnTo>
                <a:close/>
                <a:moveTo>
                  <a:pt x="3163217" y="3240087"/>
                </a:moveTo>
                <a:lnTo>
                  <a:pt x="3328425" y="3856650"/>
                </a:lnTo>
                <a:lnTo>
                  <a:pt x="3295979" y="3870877"/>
                </a:lnTo>
                <a:lnTo>
                  <a:pt x="3163217" y="3913734"/>
                </a:lnTo>
                <a:close/>
                <a:moveTo>
                  <a:pt x="2462037" y="3629722"/>
                </a:moveTo>
                <a:lnTo>
                  <a:pt x="2296481" y="4247582"/>
                </a:lnTo>
                <a:lnTo>
                  <a:pt x="2124152" y="4214954"/>
                </a:lnTo>
                <a:close/>
                <a:moveTo>
                  <a:pt x="3422853" y="2934147"/>
                </a:moveTo>
                <a:lnTo>
                  <a:pt x="3742134" y="3487156"/>
                </a:lnTo>
                <a:lnTo>
                  <a:pt x="3604697" y="3583758"/>
                </a:lnTo>
                <a:lnTo>
                  <a:pt x="3597938" y="3587571"/>
                </a:lnTo>
                <a:close/>
                <a:moveTo>
                  <a:pt x="2066156" y="3663951"/>
                </a:moveTo>
                <a:lnTo>
                  <a:pt x="1747212" y="4216376"/>
                </a:lnTo>
                <a:lnTo>
                  <a:pt x="1701599" y="4198144"/>
                </a:lnTo>
                <a:lnTo>
                  <a:pt x="1589658" y="4140448"/>
                </a:lnTo>
                <a:close/>
                <a:moveTo>
                  <a:pt x="3593360" y="2573192"/>
                </a:moveTo>
                <a:lnTo>
                  <a:pt x="4043974" y="3023805"/>
                </a:lnTo>
                <a:lnTo>
                  <a:pt x="3978891" y="3106477"/>
                </a:lnTo>
                <a:lnTo>
                  <a:pt x="3930480" y="3157101"/>
                </a:lnTo>
                <a:close/>
                <a:moveTo>
                  <a:pt x="1674384" y="3593364"/>
                </a:moveTo>
                <a:lnTo>
                  <a:pt x="1223775" y="4043972"/>
                </a:lnTo>
                <a:lnTo>
                  <a:pt x="1141105" y="3978890"/>
                </a:lnTo>
                <a:lnTo>
                  <a:pt x="1090483" y="3930480"/>
                </a:lnTo>
                <a:close/>
                <a:moveTo>
                  <a:pt x="3663947" y="2181425"/>
                </a:moveTo>
                <a:lnTo>
                  <a:pt x="4216378" y="2500370"/>
                </a:lnTo>
                <a:lnTo>
                  <a:pt x="4198144" y="2545984"/>
                </a:lnTo>
                <a:lnTo>
                  <a:pt x="4140448" y="2657926"/>
                </a:lnTo>
                <a:close/>
                <a:moveTo>
                  <a:pt x="660010" y="3597938"/>
                </a:moveTo>
                <a:lnTo>
                  <a:pt x="1313427" y="3422855"/>
                </a:lnTo>
                <a:lnTo>
                  <a:pt x="760423" y="3742133"/>
                </a:lnTo>
                <a:lnTo>
                  <a:pt x="663822" y="3604698"/>
                </a:lnTo>
                <a:close/>
                <a:moveTo>
                  <a:pt x="3629720" y="1785545"/>
                </a:moveTo>
                <a:lnTo>
                  <a:pt x="4247582" y="1951101"/>
                </a:lnTo>
                <a:lnTo>
                  <a:pt x="4214954" y="2123429"/>
                </a:lnTo>
                <a:close/>
                <a:moveTo>
                  <a:pt x="3492477" y="1411361"/>
                </a:moveTo>
                <a:lnTo>
                  <a:pt x="4129745" y="1411361"/>
                </a:lnTo>
                <a:lnTo>
                  <a:pt x="4143844" y="1538606"/>
                </a:lnTo>
                <a:lnTo>
                  <a:pt x="4144323" y="1586023"/>
                </a:lnTo>
                <a:close/>
                <a:moveTo>
                  <a:pt x="333848" y="3163215"/>
                </a:moveTo>
                <a:lnTo>
                  <a:pt x="1007493" y="3163217"/>
                </a:lnTo>
                <a:lnTo>
                  <a:pt x="390932" y="3328422"/>
                </a:lnTo>
                <a:lnTo>
                  <a:pt x="376705" y="3295978"/>
                </a:lnTo>
                <a:close/>
                <a:moveTo>
                  <a:pt x="3240091" y="1084364"/>
                </a:moveTo>
                <a:lnTo>
                  <a:pt x="3856651" y="919157"/>
                </a:lnTo>
                <a:lnTo>
                  <a:pt x="3870878" y="951601"/>
                </a:lnTo>
                <a:lnTo>
                  <a:pt x="3913735" y="1084364"/>
                </a:lnTo>
                <a:close/>
                <a:moveTo>
                  <a:pt x="103259" y="2661557"/>
                </a:moveTo>
                <a:lnTo>
                  <a:pt x="755108" y="2836219"/>
                </a:lnTo>
                <a:lnTo>
                  <a:pt x="117836" y="2836219"/>
                </a:lnTo>
                <a:lnTo>
                  <a:pt x="103739" y="2708974"/>
                </a:lnTo>
                <a:close/>
                <a:moveTo>
                  <a:pt x="2934154" y="824726"/>
                </a:moveTo>
                <a:lnTo>
                  <a:pt x="3487158" y="505449"/>
                </a:lnTo>
                <a:lnTo>
                  <a:pt x="3583760" y="642884"/>
                </a:lnTo>
                <a:lnTo>
                  <a:pt x="3587572" y="649643"/>
                </a:lnTo>
                <a:close/>
                <a:moveTo>
                  <a:pt x="32628" y="2124149"/>
                </a:moveTo>
                <a:lnTo>
                  <a:pt x="617865" y="2462035"/>
                </a:lnTo>
                <a:lnTo>
                  <a:pt x="0" y="2296479"/>
                </a:lnTo>
                <a:close/>
                <a:moveTo>
                  <a:pt x="3023806" y="203607"/>
                </a:moveTo>
                <a:lnTo>
                  <a:pt x="3106476" y="268689"/>
                </a:lnTo>
                <a:lnTo>
                  <a:pt x="3157098" y="317101"/>
                </a:lnTo>
                <a:lnTo>
                  <a:pt x="2573198" y="654214"/>
                </a:lnTo>
                <a:close/>
                <a:moveTo>
                  <a:pt x="107134" y="1589654"/>
                </a:moveTo>
                <a:lnTo>
                  <a:pt x="583636" y="2066156"/>
                </a:lnTo>
                <a:lnTo>
                  <a:pt x="31205" y="1747210"/>
                </a:lnTo>
                <a:lnTo>
                  <a:pt x="49439" y="1701597"/>
                </a:lnTo>
                <a:close/>
                <a:moveTo>
                  <a:pt x="2500370" y="31204"/>
                </a:moveTo>
                <a:lnTo>
                  <a:pt x="2545983" y="49438"/>
                </a:lnTo>
                <a:lnTo>
                  <a:pt x="2657925" y="107133"/>
                </a:lnTo>
                <a:lnTo>
                  <a:pt x="2181428" y="583631"/>
                </a:lnTo>
                <a:close/>
                <a:moveTo>
                  <a:pt x="317102" y="1090481"/>
                </a:moveTo>
                <a:lnTo>
                  <a:pt x="654222" y="1674389"/>
                </a:lnTo>
                <a:lnTo>
                  <a:pt x="203608" y="1223776"/>
                </a:lnTo>
                <a:lnTo>
                  <a:pt x="268691" y="1141104"/>
                </a:lnTo>
                <a:close/>
                <a:moveTo>
                  <a:pt x="1951102" y="0"/>
                </a:moveTo>
                <a:lnTo>
                  <a:pt x="2123431" y="32629"/>
                </a:lnTo>
                <a:lnTo>
                  <a:pt x="1785546" y="617861"/>
                </a:lnTo>
                <a:close/>
                <a:moveTo>
                  <a:pt x="642883" y="663822"/>
                </a:moveTo>
                <a:lnTo>
                  <a:pt x="649644" y="660009"/>
                </a:lnTo>
                <a:lnTo>
                  <a:pt x="824728" y="1313432"/>
                </a:lnTo>
                <a:lnTo>
                  <a:pt x="505448" y="760424"/>
                </a:lnTo>
                <a:close/>
                <a:moveTo>
                  <a:pt x="1411364" y="117836"/>
                </a:moveTo>
                <a:lnTo>
                  <a:pt x="1538608" y="103738"/>
                </a:lnTo>
                <a:lnTo>
                  <a:pt x="1586025" y="103258"/>
                </a:lnTo>
                <a:lnTo>
                  <a:pt x="1411364" y="755104"/>
                </a:lnTo>
                <a:close/>
                <a:moveTo>
                  <a:pt x="919159" y="390931"/>
                </a:moveTo>
                <a:lnTo>
                  <a:pt x="951604" y="376704"/>
                </a:lnTo>
                <a:lnTo>
                  <a:pt x="1084366" y="333847"/>
                </a:lnTo>
                <a:lnTo>
                  <a:pt x="1084366" y="1007493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1C51322-CC66-5D91-1F96-8BECFA4A5F0C}"/>
              </a:ext>
            </a:extLst>
          </p:cNvPr>
          <p:cNvSpPr/>
          <p:nvPr/>
        </p:nvSpPr>
        <p:spPr bwMode="auto">
          <a:xfrm>
            <a:off x="3725695" y="3771900"/>
            <a:ext cx="2690584" cy="2690584"/>
          </a:xfrm>
          <a:custGeom>
            <a:avLst/>
            <a:gdLst>
              <a:gd name="connsiteX0" fmla="*/ 2318818 w 4312553"/>
              <a:gd name="connsiteY0" fmla="*/ 3638907 h 4312554"/>
              <a:gd name="connsiteX1" fmla="*/ 2484026 w 4312553"/>
              <a:gd name="connsiteY1" fmla="*/ 4255470 h 4312554"/>
              <a:gd name="connsiteX2" fmla="*/ 2451580 w 4312553"/>
              <a:gd name="connsiteY2" fmla="*/ 4269697 h 4312554"/>
              <a:gd name="connsiteX3" fmla="*/ 2318818 w 4312553"/>
              <a:gd name="connsiteY3" fmla="*/ 4312554 h 4312554"/>
              <a:gd name="connsiteX4" fmla="*/ 1937653 w 4312553"/>
              <a:gd name="connsiteY4" fmla="*/ 3610474 h 4312554"/>
              <a:gd name="connsiteX5" fmla="*/ 1937653 w 4312553"/>
              <a:gd name="connsiteY5" fmla="*/ 4247744 h 4312554"/>
              <a:gd name="connsiteX6" fmla="*/ 1810408 w 4312553"/>
              <a:gd name="connsiteY6" fmla="*/ 4261842 h 4312554"/>
              <a:gd name="connsiteX7" fmla="*/ 1762990 w 4312553"/>
              <a:gd name="connsiteY7" fmla="*/ 4262322 h 4312554"/>
              <a:gd name="connsiteX8" fmla="*/ 2691375 w 4312553"/>
              <a:gd name="connsiteY8" fmla="*/ 3543646 h 4312554"/>
              <a:gd name="connsiteX9" fmla="*/ 3010655 w 4312553"/>
              <a:gd name="connsiteY9" fmla="*/ 4096655 h 4312554"/>
              <a:gd name="connsiteX10" fmla="*/ 2873219 w 4312553"/>
              <a:gd name="connsiteY10" fmla="*/ 4193257 h 4312554"/>
              <a:gd name="connsiteX11" fmla="*/ 2866459 w 4312553"/>
              <a:gd name="connsiteY11" fmla="*/ 4197070 h 4312554"/>
              <a:gd name="connsiteX12" fmla="*/ 1564408 w 4312553"/>
              <a:gd name="connsiteY12" fmla="*/ 3503714 h 4312554"/>
              <a:gd name="connsiteX13" fmla="*/ 1398853 w 4312553"/>
              <a:gd name="connsiteY13" fmla="*/ 4121575 h 4312554"/>
              <a:gd name="connsiteX14" fmla="*/ 1226524 w 4312553"/>
              <a:gd name="connsiteY14" fmla="*/ 4088946 h 4312554"/>
              <a:gd name="connsiteX15" fmla="*/ 2075268 w 4312553"/>
              <a:gd name="connsiteY15" fmla="*/ 3498461 h 4312554"/>
              <a:gd name="connsiteX16" fmla="*/ 2128319 w 4312553"/>
              <a:gd name="connsiteY16" fmla="*/ 4071461 h 4312554"/>
              <a:gd name="connsiteX17" fmla="*/ 2097324 w 4312553"/>
              <a:gd name="connsiteY17" fmla="*/ 4079170 h 4312554"/>
              <a:gd name="connsiteX18" fmla="*/ 1972835 w 4312553"/>
              <a:gd name="connsiteY18" fmla="*/ 4097065 h 4312554"/>
              <a:gd name="connsiteX19" fmla="*/ 2420808 w 4312553"/>
              <a:gd name="connsiteY19" fmla="*/ 3470462 h 4312554"/>
              <a:gd name="connsiteX20" fmla="*/ 2620432 w 4312553"/>
              <a:gd name="connsiteY20" fmla="*/ 4010415 h 4312554"/>
              <a:gd name="connsiteX21" fmla="*/ 2483617 w 4312553"/>
              <a:gd name="connsiteY21" fmla="*/ 4075358 h 4312554"/>
              <a:gd name="connsiteX22" fmla="*/ 2477030 w 4312553"/>
              <a:gd name="connsiteY22" fmla="*/ 4077718 h 4312554"/>
              <a:gd name="connsiteX23" fmla="*/ 1740887 w 4312553"/>
              <a:gd name="connsiteY23" fmla="*/ 3415236 h 4312554"/>
              <a:gd name="connsiteX24" fmla="*/ 1643986 w 4312553"/>
              <a:gd name="connsiteY24" fmla="*/ 3981516 h 4312554"/>
              <a:gd name="connsiteX25" fmla="*/ 1528772 w 4312553"/>
              <a:gd name="connsiteY25" fmla="*/ 3974695 h 4312554"/>
              <a:gd name="connsiteX26" fmla="*/ 1486563 w 4312553"/>
              <a:gd name="connsiteY26" fmla="*/ 3967911 h 4312554"/>
              <a:gd name="connsiteX27" fmla="*/ 3028097 w 4312553"/>
              <a:gd name="connsiteY27" fmla="*/ 3353793 h 4312554"/>
              <a:gd name="connsiteX28" fmla="*/ 3478711 w 4312553"/>
              <a:gd name="connsiteY28" fmla="*/ 3804407 h 4312554"/>
              <a:gd name="connsiteX29" fmla="*/ 3413628 w 4312553"/>
              <a:gd name="connsiteY29" fmla="*/ 3887079 h 4312554"/>
              <a:gd name="connsiteX30" fmla="*/ 3365217 w 4312553"/>
              <a:gd name="connsiteY30" fmla="*/ 3937702 h 4312554"/>
              <a:gd name="connsiteX31" fmla="*/ 2748888 w 4312553"/>
              <a:gd name="connsiteY31" fmla="*/ 3352959 h 4312554"/>
              <a:gd name="connsiteX32" fmla="*/ 3080786 w 4312553"/>
              <a:gd name="connsiteY32" fmla="*/ 3821894 h 4312554"/>
              <a:gd name="connsiteX33" fmla="*/ 3010382 w 4312553"/>
              <a:gd name="connsiteY33" fmla="*/ 3885460 h 4312554"/>
              <a:gd name="connsiteX34" fmla="*/ 2959667 w 4312553"/>
              <a:gd name="connsiteY34" fmla="*/ 3923083 h 4312554"/>
              <a:gd name="connsiteX35" fmla="*/ 1230095 w 4312553"/>
              <a:gd name="connsiteY35" fmla="*/ 3305147 h 4312554"/>
              <a:gd name="connsiteX36" fmla="*/ 911151 w 4312553"/>
              <a:gd name="connsiteY36" fmla="*/ 3857572 h 4312554"/>
              <a:gd name="connsiteX37" fmla="*/ 865539 w 4312553"/>
              <a:gd name="connsiteY37" fmla="*/ 3839340 h 4312554"/>
              <a:gd name="connsiteX38" fmla="*/ 753597 w 4312553"/>
              <a:gd name="connsiteY38" fmla="*/ 3781644 h 4312554"/>
              <a:gd name="connsiteX39" fmla="*/ 1425454 w 4312553"/>
              <a:gd name="connsiteY39" fmla="*/ 3263615 h 4312554"/>
              <a:gd name="connsiteX40" fmla="*/ 1184392 w 4312553"/>
              <a:gd name="connsiteY40" fmla="*/ 3787473 h 4312554"/>
              <a:gd name="connsiteX41" fmla="*/ 1036221 w 4312553"/>
              <a:gd name="connsiteY41" fmla="*/ 3732275 h 4312554"/>
              <a:gd name="connsiteX42" fmla="*/ 3036330 w 4312553"/>
              <a:gd name="connsiteY42" fmla="*/ 3153975 h 4312554"/>
              <a:gd name="connsiteX43" fmla="*/ 3478723 w 4312553"/>
              <a:gd name="connsiteY43" fmla="*/ 3521391 h 4312554"/>
              <a:gd name="connsiteX44" fmla="*/ 3455584 w 4312553"/>
              <a:gd name="connsiteY44" fmla="*/ 3559151 h 4312554"/>
              <a:gd name="connsiteX45" fmla="*/ 3387294 w 4312553"/>
              <a:gd name="connsiteY45" fmla="*/ 3649850 h 4312554"/>
              <a:gd name="connsiteX46" fmla="*/ 3305142 w 4312553"/>
              <a:gd name="connsiteY46" fmla="*/ 3082456 h 4312554"/>
              <a:gd name="connsiteX47" fmla="*/ 3857572 w 4312553"/>
              <a:gd name="connsiteY47" fmla="*/ 3401401 h 4312554"/>
              <a:gd name="connsiteX48" fmla="*/ 3839338 w 4312553"/>
              <a:gd name="connsiteY48" fmla="*/ 3447015 h 4312554"/>
              <a:gd name="connsiteX49" fmla="*/ 3781643 w 4312553"/>
              <a:gd name="connsiteY49" fmla="*/ 3558957 h 4312554"/>
              <a:gd name="connsiteX50" fmla="*/ 1158576 w 4312553"/>
              <a:gd name="connsiteY50" fmla="*/ 3036333 h 4312554"/>
              <a:gd name="connsiteX51" fmla="*/ 791162 w 4312553"/>
              <a:gd name="connsiteY51" fmla="*/ 3478721 h 4312554"/>
              <a:gd name="connsiteX52" fmla="*/ 753403 w 4312553"/>
              <a:gd name="connsiteY52" fmla="*/ 3455585 h 4312554"/>
              <a:gd name="connsiteX53" fmla="*/ 662704 w 4312553"/>
              <a:gd name="connsiteY53" fmla="*/ 3387294 h 4312554"/>
              <a:gd name="connsiteX54" fmla="*/ 958753 w 4312553"/>
              <a:gd name="connsiteY54" fmla="*/ 3028101 h 4312554"/>
              <a:gd name="connsiteX55" fmla="*/ 508144 w 4312553"/>
              <a:gd name="connsiteY55" fmla="*/ 3478709 h 4312554"/>
              <a:gd name="connsiteX56" fmla="*/ 425474 w 4312553"/>
              <a:gd name="connsiteY56" fmla="*/ 3413627 h 4312554"/>
              <a:gd name="connsiteX57" fmla="*/ 374852 w 4312553"/>
              <a:gd name="connsiteY57" fmla="*/ 3365217 h 4312554"/>
              <a:gd name="connsiteX58" fmla="*/ 3263613 w 4312553"/>
              <a:gd name="connsiteY58" fmla="*/ 2887097 h 4312554"/>
              <a:gd name="connsiteX59" fmla="*/ 3787474 w 4312553"/>
              <a:gd name="connsiteY59" fmla="*/ 3128161 h 4312554"/>
              <a:gd name="connsiteX60" fmla="*/ 3732277 w 4312553"/>
              <a:gd name="connsiteY60" fmla="*/ 3276332 h 4312554"/>
              <a:gd name="connsiteX61" fmla="*/ 959588 w 4312553"/>
              <a:gd name="connsiteY61" fmla="*/ 2748890 h 4312554"/>
              <a:gd name="connsiteX62" fmla="*/ 490658 w 4312553"/>
              <a:gd name="connsiteY62" fmla="*/ 3080783 h 4312554"/>
              <a:gd name="connsiteX63" fmla="*/ 427093 w 4312553"/>
              <a:gd name="connsiteY63" fmla="*/ 3010380 h 4312554"/>
              <a:gd name="connsiteX64" fmla="*/ 389471 w 4312553"/>
              <a:gd name="connsiteY64" fmla="*/ 2959666 h 4312554"/>
              <a:gd name="connsiteX65" fmla="*/ 3503711 w 4312553"/>
              <a:gd name="connsiteY65" fmla="*/ 2748143 h 4312554"/>
              <a:gd name="connsiteX66" fmla="*/ 4121574 w 4312553"/>
              <a:gd name="connsiteY66" fmla="*/ 2913699 h 4312554"/>
              <a:gd name="connsiteX67" fmla="*/ 4088946 w 4312553"/>
              <a:gd name="connsiteY67" fmla="*/ 3086028 h 4312554"/>
              <a:gd name="connsiteX68" fmla="*/ 768899 w 4312553"/>
              <a:gd name="connsiteY68" fmla="*/ 2691376 h 4312554"/>
              <a:gd name="connsiteX69" fmla="*/ 215895 w 4312553"/>
              <a:gd name="connsiteY69" fmla="*/ 3010654 h 4312554"/>
              <a:gd name="connsiteX70" fmla="*/ 119294 w 4312553"/>
              <a:gd name="connsiteY70" fmla="*/ 2873219 h 4312554"/>
              <a:gd name="connsiteX71" fmla="*/ 115482 w 4312553"/>
              <a:gd name="connsiteY71" fmla="*/ 2866459 h 4312554"/>
              <a:gd name="connsiteX72" fmla="*/ 3415240 w 4312553"/>
              <a:gd name="connsiteY72" fmla="*/ 2571666 h 4312554"/>
              <a:gd name="connsiteX73" fmla="*/ 3981518 w 4312553"/>
              <a:gd name="connsiteY73" fmla="*/ 2668568 h 4312554"/>
              <a:gd name="connsiteX74" fmla="*/ 3974697 w 4312553"/>
              <a:gd name="connsiteY74" fmla="*/ 2783782 h 4312554"/>
              <a:gd name="connsiteX75" fmla="*/ 3967913 w 4312553"/>
              <a:gd name="connsiteY75" fmla="*/ 2825989 h 4312554"/>
              <a:gd name="connsiteX76" fmla="*/ 842085 w 4312553"/>
              <a:gd name="connsiteY76" fmla="*/ 2420807 h 4312554"/>
              <a:gd name="connsiteX77" fmla="*/ 302136 w 4312553"/>
              <a:gd name="connsiteY77" fmla="*/ 2620430 h 4312554"/>
              <a:gd name="connsiteX78" fmla="*/ 237194 w 4312553"/>
              <a:gd name="connsiteY78" fmla="*/ 2483616 h 4312554"/>
              <a:gd name="connsiteX79" fmla="*/ 234834 w 4312553"/>
              <a:gd name="connsiteY79" fmla="*/ 2477029 h 4312554"/>
              <a:gd name="connsiteX80" fmla="*/ 3610477 w 4312553"/>
              <a:gd name="connsiteY80" fmla="*/ 2374899 h 4312554"/>
              <a:gd name="connsiteX81" fmla="*/ 4247745 w 4312553"/>
              <a:gd name="connsiteY81" fmla="*/ 2374899 h 4312554"/>
              <a:gd name="connsiteX82" fmla="*/ 4261843 w 4312553"/>
              <a:gd name="connsiteY82" fmla="*/ 2502144 h 4312554"/>
              <a:gd name="connsiteX83" fmla="*/ 4262323 w 4312553"/>
              <a:gd name="connsiteY83" fmla="*/ 2549561 h 4312554"/>
              <a:gd name="connsiteX84" fmla="*/ 0 w 4312553"/>
              <a:gd name="connsiteY84" fmla="*/ 2318818 h 4312554"/>
              <a:gd name="connsiteX85" fmla="*/ 673645 w 4312553"/>
              <a:gd name="connsiteY85" fmla="*/ 2318819 h 4312554"/>
              <a:gd name="connsiteX86" fmla="*/ 57084 w 4312553"/>
              <a:gd name="connsiteY86" fmla="*/ 2484025 h 4312554"/>
              <a:gd name="connsiteX87" fmla="*/ 42857 w 4312553"/>
              <a:gd name="connsiteY87" fmla="*/ 2451580 h 4312554"/>
              <a:gd name="connsiteX88" fmla="*/ 4071461 w 4312553"/>
              <a:gd name="connsiteY88" fmla="*/ 2184236 h 4312554"/>
              <a:gd name="connsiteX89" fmla="*/ 4079170 w 4312553"/>
              <a:gd name="connsiteY89" fmla="*/ 2215229 h 4312554"/>
              <a:gd name="connsiteX90" fmla="*/ 4097065 w 4312553"/>
              <a:gd name="connsiteY90" fmla="*/ 2339718 h 4312554"/>
              <a:gd name="connsiteX91" fmla="*/ 3498464 w 4312553"/>
              <a:gd name="connsiteY91" fmla="*/ 2237286 h 4312554"/>
              <a:gd name="connsiteX92" fmla="*/ 215489 w 4312553"/>
              <a:gd name="connsiteY92" fmla="*/ 1972834 h 4312554"/>
              <a:gd name="connsiteX93" fmla="*/ 814092 w 4312553"/>
              <a:gd name="connsiteY93" fmla="*/ 2075268 h 4312554"/>
              <a:gd name="connsiteX94" fmla="*/ 241093 w 4312553"/>
              <a:gd name="connsiteY94" fmla="*/ 2128317 h 4312554"/>
              <a:gd name="connsiteX95" fmla="*/ 233385 w 4312553"/>
              <a:gd name="connsiteY95" fmla="*/ 2097323 h 4312554"/>
              <a:gd name="connsiteX96" fmla="*/ 4255469 w 4312553"/>
              <a:gd name="connsiteY96" fmla="*/ 1828528 h 4312554"/>
              <a:gd name="connsiteX97" fmla="*/ 4269696 w 4312553"/>
              <a:gd name="connsiteY97" fmla="*/ 1860972 h 4312554"/>
              <a:gd name="connsiteX98" fmla="*/ 4312553 w 4312553"/>
              <a:gd name="connsiteY98" fmla="*/ 1993734 h 4312554"/>
              <a:gd name="connsiteX99" fmla="*/ 3638909 w 4312553"/>
              <a:gd name="connsiteY99" fmla="*/ 1993734 h 4312554"/>
              <a:gd name="connsiteX100" fmla="*/ 50229 w 4312553"/>
              <a:gd name="connsiteY100" fmla="*/ 1762992 h 4312554"/>
              <a:gd name="connsiteX101" fmla="*/ 702078 w 4312553"/>
              <a:gd name="connsiteY101" fmla="*/ 1937654 h 4312554"/>
              <a:gd name="connsiteX102" fmla="*/ 64807 w 4312553"/>
              <a:gd name="connsiteY102" fmla="*/ 1937654 h 4312554"/>
              <a:gd name="connsiteX103" fmla="*/ 50709 w 4312553"/>
              <a:gd name="connsiteY103" fmla="*/ 1810409 h 4312554"/>
              <a:gd name="connsiteX104" fmla="*/ 4010417 w 4312553"/>
              <a:gd name="connsiteY104" fmla="*/ 1692124 h 4312554"/>
              <a:gd name="connsiteX105" fmla="*/ 4075359 w 4312553"/>
              <a:gd name="connsiteY105" fmla="*/ 1828938 h 4312554"/>
              <a:gd name="connsiteX106" fmla="*/ 4077718 w 4312553"/>
              <a:gd name="connsiteY106" fmla="*/ 1835524 h 4312554"/>
              <a:gd name="connsiteX107" fmla="*/ 3470468 w 4312553"/>
              <a:gd name="connsiteY107" fmla="*/ 1891746 h 4312554"/>
              <a:gd name="connsiteX108" fmla="*/ 344640 w 4312553"/>
              <a:gd name="connsiteY108" fmla="*/ 1486564 h 4312554"/>
              <a:gd name="connsiteX109" fmla="*/ 897316 w 4312553"/>
              <a:gd name="connsiteY109" fmla="*/ 1740887 h 4312554"/>
              <a:gd name="connsiteX110" fmla="*/ 331036 w 4312553"/>
              <a:gd name="connsiteY110" fmla="*/ 1643985 h 4312554"/>
              <a:gd name="connsiteX111" fmla="*/ 337857 w 4312553"/>
              <a:gd name="connsiteY111" fmla="*/ 1528772 h 4312554"/>
              <a:gd name="connsiteX112" fmla="*/ 4096656 w 4312553"/>
              <a:gd name="connsiteY112" fmla="*/ 1301900 h 4312554"/>
              <a:gd name="connsiteX113" fmla="*/ 4193257 w 4312553"/>
              <a:gd name="connsiteY113" fmla="*/ 1439335 h 4312554"/>
              <a:gd name="connsiteX114" fmla="*/ 4197069 w 4312553"/>
              <a:gd name="connsiteY114" fmla="*/ 1446094 h 4312554"/>
              <a:gd name="connsiteX115" fmla="*/ 3543652 w 4312553"/>
              <a:gd name="connsiteY115" fmla="*/ 1621177 h 4312554"/>
              <a:gd name="connsiteX116" fmla="*/ 3821896 w 4312553"/>
              <a:gd name="connsiteY116" fmla="*/ 1231769 h 4312554"/>
              <a:gd name="connsiteX117" fmla="*/ 3885461 w 4312553"/>
              <a:gd name="connsiteY117" fmla="*/ 1302172 h 4312554"/>
              <a:gd name="connsiteX118" fmla="*/ 3923082 w 4312553"/>
              <a:gd name="connsiteY118" fmla="*/ 1352887 h 4312554"/>
              <a:gd name="connsiteX119" fmla="*/ 3352967 w 4312553"/>
              <a:gd name="connsiteY119" fmla="*/ 1563662 h 4312554"/>
              <a:gd name="connsiteX120" fmla="*/ 223607 w 4312553"/>
              <a:gd name="connsiteY120" fmla="*/ 1226524 h 4312554"/>
              <a:gd name="connsiteX121" fmla="*/ 808844 w 4312553"/>
              <a:gd name="connsiteY121" fmla="*/ 1564410 h 4312554"/>
              <a:gd name="connsiteX122" fmla="*/ 190979 w 4312553"/>
              <a:gd name="connsiteY122" fmla="*/ 1398854 h 4312554"/>
              <a:gd name="connsiteX123" fmla="*/ 580278 w 4312553"/>
              <a:gd name="connsiteY123" fmla="*/ 1036220 h 4312554"/>
              <a:gd name="connsiteX124" fmla="*/ 1048943 w 4312553"/>
              <a:gd name="connsiteY124" fmla="*/ 1425456 h 4312554"/>
              <a:gd name="connsiteX125" fmla="*/ 525081 w 4312553"/>
              <a:gd name="connsiteY125" fmla="*/ 1184392 h 4312554"/>
              <a:gd name="connsiteX126" fmla="*/ 3804408 w 4312553"/>
              <a:gd name="connsiteY126" fmla="*/ 833843 h 4312554"/>
              <a:gd name="connsiteX127" fmla="*/ 3887078 w 4312553"/>
              <a:gd name="connsiteY127" fmla="*/ 898925 h 4312554"/>
              <a:gd name="connsiteX128" fmla="*/ 3937700 w 4312553"/>
              <a:gd name="connsiteY128" fmla="*/ 947336 h 4312554"/>
              <a:gd name="connsiteX129" fmla="*/ 3353800 w 4312553"/>
              <a:gd name="connsiteY129" fmla="*/ 1284450 h 4312554"/>
              <a:gd name="connsiteX130" fmla="*/ 3521391 w 4312553"/>
              <a:gd name="connsiteY130" fmla="*/ 833832 h 4312554"/>
              <a:gd name="connsiteX131" fmla="*/ 3559150 w 4312553"/>
              <a:gd name="connsiteY131" fmla="*/ 856970 h 4312554"/>
              <a:gd name="connsiteX132" fmla="*/ 3649849 w 4312553"/>
              <a:gd name="connsiteY132" fmla="*/ 925260 h 4312554"/>
              <a:gd name="connsiteX133" fmla="*/ 3153978 w 4312553"/>
              <a:gd name="connsiteY133" fmla="*/ 1276222 h 4312554"/>
              <a:gd name="connsiteX134" fmla="*/ 530909 w 4312553"/>
              <a:gd name="connsiteY134" fmla="*/ 753596 h 4312554"/>
              <a:gd name="connsiteX135" fmla="*/ 1007411 w 4312553"/>
              <a:gd name="connsiteY135" fmla="*/ 1230098 h 4312554"/>
              <a:gd name="connsiteX136" fmla="*/ 454980 w 4312553"/>
              <a:gd name="connsiteY136" fmla="*/ 911152 h 4312554"/>
              <a:gd name="connsiteX137" fmla="*/ 473214 w 4312553"/>
              <a:gd name="connsiteY137" fmla="*/ 865539 h 4312554"/>
              <a:gd name="connsiteX138" fmla="*/ 925259 w 4312553"/>
              <a:gd name="connsiteY138" fmla="*/ 662703 h 4312554"/>
              <a:gd name="connsiteX139" fmla="*/ 1276225 w 4312553"/>
              <a:gd name="connsiteY139" fmla="*/ 1158579 h 4312554"/>
              <a:gd name="connsiteX140" fmla="*/ 833831 w 4312553"/>
              <a:gd name="connsiteY140" fmla="*/ 791162 h 4312554"/>
              <a:gd name="connsiteX141" fmla="*/ 856970 w 4312553"/>
              <a:gd name="connsiteY141" fmla="*/ 753403 h 4312554"/>
              <a:gd name="connsiteX142" fmla="*/ 3128162 w 4312553"/>
              <a:gd name="connsiteY142" fmla="*/ 525082 h 4312554"/>
              <a:gd name="connsiteX143" fmla="*/ 3276332 w 4312553"/>
              <a:gd name="connsiteY143" fmla="*/ 580279 h 4312554"/>
              <a:gd name="connsiteX144" fmla="*/ 2887098 w 4312553"/>
              <a:gd name="connsiteY144" fmla="*/ 1048940 h 4312554"/>
              <a:gd name="connsiteX145" fmla="*/ 3401400 w 4312553"/>
              <a:gd name="connsiteY145" fmla="*/ 454981 h 4312554"/>
              <a:gd name="connsiteX146" fmla="*/ 3447013 w 4312553"/>
              <a:gd name="connsiteY146" fmla="*/ 473215 h 4312554"/>
              <a:gd name="connsiteX147" fmla="*/ 3558955 w 4312553"/>
              <a:gd name="connsiteY147" fmla="*/ 530910 h 4312554"/>
              <a:gd name="connsiteX148" fmla="*/ 3082458 w 4312553"/>
              <a:gd name="connsiteY148" fmla="*/ 1007408 h 4312554"/>
              <a:gd name="connsiteX149" fmla="*/ 1352887 w 4312553"/>
              <a:gd name="connsiteY149" fmla="*/ 389471 h 4312554"/>
              <a:gd name="connsiteX150" fmla="*/ 1563666 w 4312553"/>
              <a:gd name="connsiteY150" fmla="*/ 959594 h 4312554"/>
              <a:gd name="connsiteX151" fmla="*/ 1231768 w 4312553"/>
              <a:gd name="connsiteY151" fmla="*/ 490660 h 4312554"/>
              <a:gd name="connsiteX152" fmla="*/ 1302171 w 4312553"/>
              <a:gd name="connsiteY152" fmla="*/ 427094 h 4312554"/>
              <a:gd name="connsiteX153" fmla="*/ 947335 w 4312553"/>
              <a:gd name="connsiteY153" fmla="*/ 374852 h 4312554"/>
              <a:gd name="connsiteX154" fmla="*/ 1284455 w 4312553"/>
              <a:gd name="connsiteY154" fmla="*/ 958760 h 4312554"/>
              <a:gd name="connsiteX155" fmla="*/ 833841 w 4312553"/>
              <a:gd name="connsiteY155" fmla="*/ 508147 h 4312554"/>
              <a:gd name="connsiteX156" fmla="*/ 898924 w 4312553"/>
              <a:gd name="connsiteY156" fmla="*/ 425475 h 4312554"/>
              <a:gd name="connsiteX157" fmla="*/ 2668569 w 4312553"/>
              <a:gd name="connsiteY157" fmla="*/ 331037 h 4312554"/>
              <a:gd name="connsiteX158" fmla="*/ 2783782 w 4312553"/>
              <a:gd name="connsiteY158" fmla="*/ 337858 h 4312554"/>
              <a:gd name="connsiteX159" fmla="*/ 2825991 w 4312553"/>
              <a:gd name="connsiteY159" fmla="*/ 344641 h 4312554"/>
              <a:gd name="connsiteX160" fmla="*/ 2571668 w 4312553"/>
              <a:gd name="connsiteY160" fmla="*/ 897315 h 4312554"/>
              <a:gd name="connsiteX161" fmla="*/ 1835524 w 4312553"/>
              <a:gd name="connsiteY161" fmla="*/ 234834 h 4312554"/>
              <a:gd name="connsiteX162" fmla="*/ 1891746 w 4312553"/>
              <a:gd name="connsiteY162" fmla="*/ 842090 h 4312554"/>
              <a:gd name="connsiteX163" fmla="*/ 1692122 w 4312553"/>
              <a:gd name="connsiteY163" fmla="*/ 302137 h 4312554"/>
              <a:gd name="connsiteX164" fmla="*/ 1828936 w 4312553"/>
              <a:gd name="connsiteY164" fmla="*/ 237194 h 4312554"/>
              <a:gd name="connsiteX165" fmla="*/ 2339720 w 4312553"/>
              <a:gd name="connsiteY165" fmla="*/ 215489 h 4312554"/>
              <a:gd name="connsiteX166" fmla="*/ 2237287 w 4312553"/>
              <a:gd name="connsiteY166" fmla="*/ 814092 h 4312554"/>
              <a:gd name="connsiteX167" fmla="*/ 2184235 w 4312553"/>
              <a:gd name="connsiteY167" fmla="*/ 241093 h 4312554"/>
              <a:gd name="connsiteX168" fmla="*/ 2215229 w 4312553"/>
              <a:gd name="connsiteY168" fmla="*/ 233385 h 4312554"/>
              <a:gd name="connsiteX169" fmla="*/ 2913699 w 4312553"/>
              <a:gd name="connsiteY169" fmla="*/ 190980 h 4312554"/>
              <a:gd name="connsiteX170" fmla="*/ 3086028 w 4312553"/>
              <a:gd name="connsiteY170" fmla="*/ 223609 h 4312554"/>
              <a:gd name="connsiteX171" fmla="*/ 2748143 w 4312553"/>
              <a:gd name="connsiteY171" fmla="*/ 808841 h 4312554"/>
              <a:gd name="connsiteX172" fmla="*/ 1446093 w 4312553"/>
              <a:gd name="connsiteY172" fmla="*/ 115482 h 4312554"/>
              <a:gd name="connsiteX173" fmla="*/ 1621177 w 4312553"/>
              <a:gd name="connsiteY173" fmla="*/ 768905 h 4312554"/>
              <a:gd name="connsiteX174" fmla="*/ 1301897 w 4312553"/>
              <a:gd name="connsiteY174" fmla="*/ 215897 h 4312554"/>
              <a:gd name="connsiteX175" fmla="*/ 1439332 w 4312553"/>
              <a:gd name="connsiteY175" fmla="*/ 119295 h 4312554"/>
              <a:gd name="connsiteX176" fmla="*/ 2549562 w 4312553"/>
              <a:gd name="connsiteY176" fmla="*/ 50230 h 4312554"/>
              <a:gd name="connsiteX177" fmla="*/ 2374900 w 4312553"/>
              <a:gd name="connsiteY177" fmla="*/ 702077 h 4312554"/>
              <a:gd name="connsiteX178" fmla="*/ 2374900 w 4312553"/>
              <a:gd name="connsiteY178" fmla="*/ 64808 h 4312554"/>
              <a:gd name="connsiteX179" fmla="*/ 2502144 w 4312553"/>
              <a:gd name="connsiteY179" fmla="*/ 50710 h 4312554"/>
              <a:gd name="connsiteX180" fmla="*/ 1993735 w 4312553"/>
              <a:gd name="connsiteY180" fmla="*/ 0 h 4312554"/>
              <a:gd name="connsiteX181" fmla="*/ 1993735 w 4312553"/>
              <a:gd name="connsiteY181" fmla="*/ 673646 h 4312554"/>
              <a:gd name="connsiteX182" fmla="*/ 1828527 w 4312553"/>
              <a:gd name="connsiteY182" fmla="*/ 57084 h 4312554"/>
              <a:gd name="connsiteX183" fmla="*/ 1860972 w 4312553"/>
              <a:gd name="connsiteY183" fmla="*/ 42857 h 431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4312553" h="4312554">
                <a:moveTo>
                  <a:pt x="2318818" y="3638907"/>
                </a:moveTo>
                <a:lnTo>
                  <a:pt x="2484026" y="4255470"/>
                </a:lnTo>
                <a:lnTo>
                  <a:pt x="2451580" y="4269697"/>
                </a:lnTo>
                <a:lnTo>
                  <a:pt x="2318818" y="4312554"/>
                </a:lnTo>
                <a:close/>
                <a:moveTo>
                  <a:pt x="1937653" y="3610474"/>
                </a:moveTo>
                <a:lnTo>
                  <a:pt x="1937653" y="4247744"/>
                </a:lnTo>
                <a:lnTo>
                  <a:pt x="1810408" y="4261842"/>
                </a:lnTo>
                <a:lnTo>
                  <a:pt x="1762990" y="4262322"/>
                </a:lnTo>
                <a:close/>
                <a:moveTo>
                  <a:pt x="2691375" y="3543646"/>
                </a:moveTo>
                <a:lnTo>
                  <a:pt x="3010655" y="4096655"/>
                </a:lnTo>
                <a:lnTo>
                  <a:pt x="2873219" y="4193257"/>
                </a:lnTo>
                <a:lnTo>
                  <a:pt x="2866459" y="4197070"/>
                </a:lnTo>
                <a:close/>
                <a:moveTo>
                  <a:pt x="1564408" y="3503714"/>
                </a:moveTo>
                <a:lnTo>
                  <a:pt x="1398853" y="4121575"/>
                </a:lnTo>
                <a:lnTo>
                  <a:pt x="1226524" y="4088946"/>
                </a:lnTo>
                <a:close/>
                <a:moveTo>
                  <a:pt x="2075268" y="3498461"/>
                </a:moveTo>
                <a:lnTo>
                  <a:pt x="2128319" y="4071461"/>
                </a:lnTo>
                <a:lnTo>
                  <a:pt x="2097324" y="4079170"/>
                </a:lnTo>
                <a:lnTo>
                  <a:pt x="1972835" y="4097065"/>
                </a:lnTo>
                <a:close/>
                <a:moveTo>
                  <a:pt x="2420808" y="3470462"/>
                </a:moveTo>
                <a:lnTo>
                  <a:pt x="2620432" y="4010415"/>
                </a:lnTo>
                <a:lnTo>
                  <a:pt x="2483617" y="4075358"/>
                </a:lnTo>
                <a:lnTo>
                  <a:pt x="2477030" y="4077718"/>
                </a:lnTo>
                <a:close/>
                <a:moveTo>
                  <a:pt x="1740887" y="3415236"/>
                </a:moveTo>
                <a:lnTo>
                  <a:pt x="1643986" y="3981516"/>
                </a:lnTo>
                <a:lnTo>
                  <a:pt x="1528772" y="3974695"/>
                </a:lnTo>
                <a:lnTo>
                  <a:pt x="1486563" y="3967911"/>
                </a:lnTo>
                <a:close/>
                <a:moveTo>
                  <a:pt x="3028097" y="3353793"/>
                </a:moveTo>
                <a:lnTo>
                  <a:pt x="3478711" y="3804407"/>
                </a:lnTo>
                <a:lnTo>
                  <a:pt x="3413628" y="3887079"/>
                </a:lnTo>
                <a:lnTo>
                  <a:pt x="3365217" y="3937702"/>
                </a:lnTo>
                <a:close/>
                <a:moveTo>
                  <a:pt x="2748888" y="3352959"/>
                </a:moveTo>
                <a:lnTo>
                  <a:pt x="3080786" y="3821894"/>
                </a:lnTo>
                <a:lnTo>
                  <a:pt x="3010382" y="3885460"/>
                </a:lnTo>
                <a:lnTo>
                  <a:pt x="2959667" y="3923083"/>
                </a:lnTo>
                <a:close/>
                <a:moveTo>
                  <a:pt x="1230095" y="3305147"/>
                </a:moveTo>
                <a:lnTo>
                  <a:pt x="911151" y="3857572"/>
                </a:lnTo>
                <a:lnTo>
                  <a:pt x="865539" y="3839340"/>
                </a:lnTo>
                <a:lnTo>
                  <a:pt x="753597" y="3781644"/>
                </a:lnTo>
                <a:close/>
                <a:moveTo>
                  <a:pt x="1425454" y="3263615"/>
                </a:moveTo>
                <a:lnTo>
                  <a:pt x="1184392" y="3787473"/>
                </a:lnTo>
                <a:lnTo>
                  <a:pt x="1036221" y="3732275"/>
                </a:lnTo>
                <a:close/>
                <a:moveTo>
                  <a:pt x="3036330" y="3153975"/>
                </a:moveTo>
                <a:lnTo>
                  <a:pt x="3478723" y="3521391"/>
                </a:lnTo>
                <a:lnTo>
                  <a:pt x="3455584" y="3559151"/>
                </a:lnTo>
                <a:lnTo>
                  <a:pt x="3387294" y="3649850"/>
                </a:lnTo>
                <a:close/>
                <a:moveTo>
                  <a:pt x="3305142" y="3082456"/>
                </a:moveTo>
                <a:lnTo>
                  <a:pt x="3857572" y="3401401"/>
                </a:lnTo>
                <a:lnTo>
                  <a:pt x="3839338" y="3447015"/>
                </a:lnTo>
                <a:lnTo>
                  <a:pt x="3781643" y="3558957"/>
                </a:lnTo>
                <a:close/>
                <a:moveTo>
                  <a:pt x="1158576" y="3036333"/>
                </a:moveTo>
                <a:lnTo>
                  <a:pt x="791162" y="3478721"/>
                </a:lnTo>
                <a:lnTo>
                  <a:pt x="753403" y="3455585"/>
                </a:lnTo>
                <a:lnTo>
                  <a:pt x="662704" y="3387294"/>
                </a:lnTo>
                <a:close/>
                <a:moveTo>
                  <a:pt x="958753" y="3028101"/>
                </a:moveTo>
                <a:lnTo>
                  <a:pt x="508144" y="3478709"/>
                </a:lnTo>
                <a:lnTo>
                  <a:pt x="425474" y="3413627"/>
                </a:lnTo>
                <a:lnTo>
                  <a:pt x="374852" y="3365217"/>
                </a:lnTo>
                <a:close/>
                <a:moveTo>
                  <a:pt x="3263613" y="2887097"/>
                </a:moveTo>
                <a:lnTo>
                  <a:pt x="3787474" y="3128161"/>
                </a:lnTo>
                <a:lnTo>
                  <a:pt x="3732277" y="3276332"/>
                </a:lnTo>
                <a:close/>
                <a:moveTo>
                  <a:pt x="959588" y="2748890"/>
                </a:moveTo>
                <a:lnTo>
                  <a:pt x="490658" y="3080783"/>
                </a:lnTo>
                <a:lnTo>
                  <a:pt x="427093" y="3010380"/>
                </a:lnTo>
                <a:lnTo>
                  <a:pt x="389471" y="2959666"/>
                </a:lnTo>
                <a:close/>
                <a:moveTo>
                  <a:pt x="3503711" y="2748143"/>
                </a:moveTo>
                <a:lnTo>
                  <a:pt x="4121574" y="2913699"/>
                </a:lnTo>
                <a:lnTo>
                  <a:pt x="4088946" y="3086028"/>
                </a:lnTo>
                <a:close/>
                <a:moveTo>
                  <a:pt x="768899" y="2691376"/>
                </a:moveTo>
                <a:lnTo>
                  <a:pt x="215895" y="3010654"/>
                </a:lnTo>
                <a:lnTo>
                  <a:pt x="119294" y="2873219"/>
                </a:lnTo>
                <a:lnTo>
                  <a:pt x="115482" y="2866459"/>
                </a:lnTo>
                <a:close/>
                <a:moveTo>
                  <a:pt x="3415240" y="2571666"/>
                </a:moveTo>
                <a:lnTo>
                  <a:pt x="3981518" y="2668568"/>
                </a:lnTo>
                <a:lnTo>
                  <a:pt x="3974697" y="2783782"/>
                </a:lnTo>
                <a:lnTo>
                  <a:pt x="3967913" y="2825989"/>
                </a:lnTo>
                <a:close/>
                <a:moveTo>
                  <a:pt x="842085" y="2420807"/>
                </a:moveTo>
                <a:lnTo>
                  <a:pt x="302136" y="2620430"/>
                </a:lnTo>
                <a:lnTo>
                  <a:pt x="237194" y="2483616"/>
                </a:lnTo>
                <a:lnTo>
                  <a:pt x="234834" y="2477029"/>
                </a:lnTo>
                <a:close/>
                <a:moveTo>
                  <a:pt x="3610477" y="2374899"/>
                </a:moveTo>
                <a:lnTo>
                  <a:pt x="4247745" y="2374899"/>
                </a:lnTo>
                <a:lnTo>
                  <a:pt x="4261843" y="2502144"/>
                </a:lnTo>
                <a:lnTo>
                  <a:pt x="4262323" y="2549561"/>
                </a:lnTo>
                <a:close/>
                <a:moveTo>
                  <a:pt x="0" y="2318818"/>
                </a:moveTo>
                <a:lnTo>
                  <a:pt x="673645" y="2318819"/>
                </a:lnTo>
                <a:lnTo>
                  <a:pt x="57084" y="2484025"/>
                </a:lnTo>
                <a:lnTo>
                  <a:pt x="42857" y="2451580"/>
                </a:lnTo>
                <a:close/>
                <a:moveTo>
                  <a:pt x="4071461" y="2184236"/>
                </a:moveTo>
                <a:lnTo>
                  <a:pt x="4079170" y="2215229"/>
                </a:lnTo>
                <a:lnTo>
                  <a:pt x="4097065" y="2339718"/>
                </a:lnTo>
                <a:lnTo>
                  <a:pt x="3498464" y="2237286"/>
                </a:lnTo>
                <a:close/>
                <a:moveTo>
                  <a:pt x="215489" y="1972834"/>
                </a:moveTo>
                <a:lnTo>
                  <a:pt x="814092" y="2075268"/>
                </a:lnTo>
                <a:lnTo>
                  <a:pt x="241093" y="2128317"/>
                </a:lnTo>
                <a:lnTo>
                  <a:pt x="233385" y="2097323"/>
                </a:lnTo>
                <a:close/>
                <a:moveTo>
                  <a:pt x="4255469" y="1828528"/>
                </a:moveTo>
                <a:lnTo>
                  <a:pt x="4269696" y="1860972"/>
                </a:lnTo>
                <a:lnTo>
                  <a:pt x="4312553" y="1993734"/>
                </a:lnTo>
                <a:lnTo>
                  <a:pt x="3638909" y="1993734"/>
                </a:lnTo>
                <a:close/>
                <a:moveTo>
                  <a:pt x="50229" y="1762992"/>
                </a:moveTo>
                <a:lnTo>
                  <a:pt x="702078" y="1937654"/>
                </a:lnTo>
                <a:lnTo>
                  <a:pt x="64807" y="1937654"/>
                </a:lnTo>
                <a:lnTo>
                  <a:pt x="50709" y="1810409"/>
                </a:lnTo>
                <a:close/>
                <a:moveTo>
                  <a:pt x="4010417" y="1692124"/>
                </a:moveTo>
                <a:lnTo>
                  <a:pt x="4075359" y="1828938"/>
                </a:lnTo>
                <a:lnTo>
                  <a:pt x="4077718" y="1835524"/>
                </a:lnTo>
                <a:lnTo>
                  <a:pt x="3470468" y="1891746"/>
                </a:lnTo>
                <a:close/>
                <a:moveTo>
                  <a:pt x="344640" y="1486564"/>
                </a:moveTo>
                <a:lnTo>
                  <a:pt x="897316" y="1740887"/>
                </a:lnTo>
                <a:lnTo>
                  <a:pt x="331036" y="1643985"/>
                </a:lnTo>
                <a:lnTo>
                  <a:pt x="337857" y="1528772"/>
                </a:lnTo>
                <a:close/>
                <a:moveTo>
                  <a:pt x="4096656" y="1301900"/>
                </a:moveTo>
                <a:lnTo>
                  <a:pt x="4193257" y="1439335"/>
                </a:lnTo>
                <a:lnTo>
                  <a:pt x="4197069" y="1446094"/>
                </a:lnTo>
                <a:lnTo>
                  <a:pt x="3543652" y="1621177"/>
                </a:lnTo>
                <a:close/>
                <a:moveTo>
                  <a:pt x="3821896" y="1231769"/>
                </a:moveTo>
                <a:lnTo>
                  <a:pt x="3885461" y="1302172"/>
                </a:lnTo>
                <a:lnTo>
                  <a:pt x="3923082" y="1352887"/>
                </a:lnTo>
                <a:lnTo>
                  <a:pt x="3352967" y="1563662"/>
                </a:lnTo>
                <a:close/>
                <a:moveTo>
                  <a:pt x="223607" y="1226524"/>
                </a:moveTo>
                <a:lnTo>
                  <a:pt x="808844" y="1564410"/>
                </a:lnTo>
                <a:lnTo>
                  <a:pt x="190979" y="1398854"/>
                </a:lnTo>
                <a:close/>
                <a:moveTo>
                  <a:pt x="580278" y="1036220"/>
                </a:moveTo>
                <a:lnTo>
                  <a:pt x="1048943" y="1425456"/>
                </a:lnTo>
                <a:lnTo>
                  <a:pt x="525081" y="1184392"/>
                </a:lnTo>
                <a:close/>
                <a:moveTo>
                  <a:pt x="3804408" y="833843"/>
                </a:moveTo>
                <a:lnTo>
                  <a:pt x="3887078" y="898925"/>
                </a:lnTo>
                <a:lnTo>
                  <a:pt x="3937700" y="947336"/>
                </a:lnTo>
                <a:lnTo>
                  <a:pt x="3353800" y="1284450"/>
                </a:lnTo>
                <a:close/>
                <a:moveTo>
                  <a:pt x="3521391" y="833832"/>
                </a:moveTo>
                <a:lnTo>
                  <a:pt x="3559150" y="856970"/>
                </a:lnTo>
                <a:lnTo>
                  <a:pt x="3649849" y="925260"/>
                </a:lnTo>
                <a:lnTo>
                  <a:pt x="3153978" y="1276222"/>
                </a:lnTo>
                <a:close/>
                <a:moveTo>
                  <a:pt x="530909" y="753596"/>
                </a:moveTo>
                <a:lnTo>
                  <a:pt x="1007411" y="1230098"/>
                </a:lnTo>
                <a:lnTo>
                  <a:pt x="454980" y="911152"/>
                </a:lnTo>
                <a:lnTo>
                  <a:pt x="473214" y="865539"/>
                </a:lnTo>
                <a:close/>
                <a:moveTo>
                  <a:pt x="925259" y="662703"/>
                </a:moveTo>
                <a:lnTo>
                  <a:pt x="1276225" y="1158579"/>
                </a:lnTo>
                <a:lnTo>
                  <a:pt x="833831" y="791162"/>
                </a:lnTo>
                <a:lnTo>
                  <a:pt x="856970" y="753403"/>
                </a:lnTo>
                <a:close/>
                <a:moveTo>
                  <a:pt x="3128162" y="525082"/>
                </a:moveTo>
                <a:lnTo>
                  <a:pt x="3276332" y="580279"/>
                </a:lnTo>
                <a:lnTo>
                  <a:pt x="2887098" y="1048940"/>
                </a:lnTo>
                <a:close/>
                <a:moveTo>
                  <a:pt x="3401400" y="454981"/>
                </a:moveTo>
                <a:lnTo>
                  <a:pt x="3447013" y="473215"/>
                </a:lnTo>
                <a:lnTo>
                  <a:pt x="3558955" y="530910"/>
                </a:lnTo>
                <a:lnTo>
                  <a:pt x="3082458" y="1007408"/>
                </a:lnTo>
                <a:close/>
                <a:moveTo>
                  <a:pt x="1352887" y="389471"/>
                </a:moveTo>
                <a:lnTo>
                  <a:pt x="1563666" y="959594"/>
                </a:lnTo>
                <a:lnTo>
                  <a:pt x="1231768" y="490660"/>
                </a:lnTo>
                <a:lnTo>
                  <a:pt x="1302171" y="427094"/>
                </a:lnTo>
                <a:close/>
                <a:moveTo>
                  <a:pt x="947335" y="374852"/>
                </a:moveTo>
                <a:lnTo>
                  <a:pt x="1284455" y="958760"/>
                </a:lnTo>
                <a:lnTo>
                  <a:pt x="833841" y="508147"/>
                </a:lnTo>
                <a:lnTo>
                  <a:pt x="898924" y="425475"/>
                </a:lnTo>
                <a:close/>
                <a:moveTo>
                  <a:pt x="2668569" y="331037"/>
                </a:moveTo>
                <a:lnTo>
                  <a:pt x="2783782" y="337858"/>
                </a:lnTo>
                <a:lnTo>
                  <a:pt x="2825991" y="344641"/>
                </a:lnTo>
                <a:lnTo>
                  <a:pt x="2571668" y="897315"/>
                </a:lnTo>
                <a:close/>
                <a:moveTo>
                  <a:pt x="1835524" y="234834"/>
                </a:moveTo>
                <a:lnTo>
                  <a:pt x="1891746" y="842090"/>
                </a:lnTo>
                <a:lnTo>
                  <a:pt x="1692122" y="302137"/>
                </a:lnTo>
                <a:lnTo>
                  <a:pt x="1828936" y="237194"/>
                </a:lnTo>
                <a:close/>
                <a:moveTo>
                  <a:pt x="2339720" y="215489"/>
                </a:moveTo>
                <a:lnTo>
                  <a:pt x="2237287" y="814092"/>
                </a:lnTo>
                <a:lnTo>
                  <a:pt x="2184235" y="241093"/>
                </a:lnTo>
                <a:lnTo>
                  <a:pt x="2215229" y="233385"/>
                </a:lnTo>
                <a:close/>
                <a:moveTo>
                  <a:pt x="2913699" y="190980"/>
                </a:moveTo>
                <a:lnTo>
                  <a:pt x="3086028" y="223609"/>
                </a:lnTo>
                <a:lnTo>
                  <a:pt x="2748143" y="808841"/>
                </a:lnTo>
                <a:close/>
                <a:moveTo>
                  <a:pt x="1446093" y="115482"/>
                </a:moveTo>
                <a:lnTo>
                  <a:pt x="1621177" y="768905"/>
                </a:lnTo>
                <a:lnTo>
                  <a:pt x="1301897" y="215897"/>
                </a:lnTo>
                <a:lnTo>
                  <a:pt x="1439332" y="119295"/>
                </a:lnTo>
                <a:close/>
                <a:moveTo>
                  <a:pt x="2549562" y="50230"/>
                </a:moveTo>
                <a:lnTo>
                  <a:pt x="2374900" y="702077"/>
                </a:lnTo>
                <a:lnTo>
                  <a:pt x="2374900" y="64808"/>
                </a:lnTo>
                <a:lnTo>
                  <a:pt x="2502144" y="50710"/>
                </a:lnTo>
                <a:close/>
                <a:moveTo>
                  <a:pt x="1993735" y="0"/>
                </a:moveTo>
                <a:lnTo>
                  <a:pt x="1993735" y="673646"/>
                </a:lnTo>
                <a:lnTo>
                  <a:pt x="1828527" y="57084"/>
                </a:lnTo>
                <a:lnTo>
                  <a:pt x="1860972" y="42857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75011B3-C5CC-C9D4-B08C-F6842528C49E}"/>
              </a:ext>
            </a:extLst>
          </p:cNvPr>
          <p:cNvSpPr/>
          <p:nvPr/>
        </p:nvSpPr>
        <p:spPr bwMode="auto">
          <a:xfrm>
            <a:off x="6891731" y="3771335"/>
            <a:ext cx="2673030" cy="2673028"/>
          </a:xfrm>
          <a:custGeom>
            <a:avLst/>
            <a:gdLst>
              <a:gd name="connsiteX0" fmla="*/ 2112422 w 4284415"/>
              <a:gd name="connsiteY0" fmla="*/ 671969 h 4284414"/>
              <a:gd name="connsiteX1" fmla="*/ 2174637 w 4284415"/>
              <a:gd name="connsiteY1" fmla="*/ 0 h 4284414"/>
              <a:gd name="connsiteX2" fmla="*/ 2282123 w 4284415"/>
              <a:gd name="connsiteY2" fmla="*/ 628140 h 4284414"/>
              <a:gd name="connsiteX3" fmla="*/ 2159079 w 4284415"/>
              <a:gd name="connsiteY3" fmla="*/ 663498 h 4284414"/>
              <a:gd name="connsiteX4" fmla="*/ 1846735 w 4284415"/>
              <a:gd name="connsiteY4" fmla="*/ 805588 h 4284414"/>
              <a:gd name="connsiteX5" fmla="*/ 1846735 w 4284415"/>
              <a:gd name="connsiteY5" fmla="*/ 198283 h 4284414"/>
              <a:gd name="connsiteX6" fmla="*/ 1995673 w 4284415"/>
              <a:gd name="connsiteY6" fmla="*/ 754125 h 4284414"/>
              <a:gd name="connsiteX7" fmla="*/ 1966423 w 4284415"/>
              <a:gd name="connsiteY7" fmla="*/ 766952 h 4284414"/>
              <a:gd name="connsiteX8" fmla="*/ 1529811 w 4284415"/>
              <a:gd name="connsiteY8" fmla="*/ 891468 h 4284414"/>
              <a:gd name="connsiteX9" fmla="*/ 1371970 w 4284415"/>
              <a:gd name="connsiteY9" fmla="*/ 302394 h 4284414"/>
              <a:gd name="connsiteX10" fmla="*/ 1546635 w 4284415"/>
              <a:gd name="connsiteY10" fmla="*/ 604924 h 4284414"/>
              <a:gd name="connsiteX11" fmla="*/ 1455459 w 4284415"/>
              <a:gd name="connsiteY11" fmla="*/ 72103 h 4284414"/>
              <a:gd name="connsiteX12" fmla="*/ 1722295 w 4284415"/>
              <a:gd name="connsiteY12" fmla="*/ 651967 h 4284414"/>
              <a:gd name="connsiteX13" fmla="*/ 1692713 w 4284415"/>
              <a:gd name="connsiteY13" fmla="*/ 671463 h 4284414"/>
              <a:gd name="connsiteX14" fmla="*/ 1610014 w 4284415"/>
              <a:gd name="connsiteY14" fmla="*/ 714699 h 4284414"/>
              <a:gd name="connsiteX15" fmla="*/ 1659806 w 4284415"/>
              <a:gd name="connsiteY15" fmla="*/ 800942 h 4284414"/>
              <a:gd name="connsiteX16" fmla="*/ 1535905 w 4284415"/>
              <a:gd name="connsiteY16" fmla="*/ 888030 h 4284414"/>
              <a:gd name="connsiteX17" fmla="*/ 2496761 w 4284415"/>
              <a:gd name="connsiteY17" fmla="*/ 818078 h 4284414"/>
              <a:gd name="connsiteX18" fmla="*/ 2382048 w 4284415"/>
              <a:gd name="connsiteY18" fmla="*/ 830788 h 4284414"/>
              <a:gd name="connsiteX19" fmla="*/ 2339299 w 4284415"/>
              <a:gd name="connsiteY19" fmla="*/ 831221 h 4284414"/>
              <a:gd name="connsiteX20" fmla="*/ 2496761 w 4284415"/>
              <a:gd name="connsiteY20" fmla="*/ 243568 h 4284414"/>
              <a:gd name="connsiteX21" fmla="*/ 2496762 w 4284415"/>
              <a:gd name="connsiteY21" fmla="*/ 671432 h 4284414"/>
              <a:gd name="connsiteX22" fmla="*/ 2727157 w 4284415"/>
              <a:gd name="connsiteY22" fmla="*/ 48246 h 4284414"/>
              <a:gd name="connsiteX23" fmla="*/ 2668187 w 4284415"/>
              <a:gd name="connsiteY23" fmla="*/ 685178 h 4284414"/>
              <a:gd name="connsiteX24" fmla="*/ 2496762 w 4284415"/>
              <a:gd name="connsiteY24" fmla="*/ 682153 h 4284414"/>
              <a:gd name="connsiteX25" fmla="*/ 1253928 w 4284415"/>
              <a:gd name="connsiteY25" fmla="*/ 1062624 h 4284414"/>
              <a:gd name="connsiteX26" fmla="*/ 950009 w 4284415"/>
              <a:gd name="connsiteY26" fmla="*/ 536219 h 4284414"/>
              <a:gd name="connsiteX27" fmla="*/ 1183713 w 4284415"/>
              <a:gd name="connsiteY27" fmla="*/ 769923 h 4284414"/>
              <a:gd name="connsiteX28" fmla="*/ 955854 w 4284415"/>
              <a:gd name="connsiteY28" fmla="*/ 274757 h 4284414"/>
              <a:gd name="connsiteX29" fmla="*/ 1363834 w 4284415"/>
              <a:gd name="connsiteY29" fmla="*/ 765991 h 4284414"/>
              <a:gd name="connsiteX30" fmla="*/ 1271508 w 4284415"/>
              <a:gd name="connsiteY30" fmla="*/ 857718 h 4284414"/>
              <a:gd name="connsiteX31" fmla="*/ 1356245 w 4284415"/>
              <a:gd name="connsiteY31" fmla="*/ 942456 h 4284414"/>
              <a:gd name="connsiteX32" fmla="*/ 1297572 w 4284415"/>
              <a:gd name="connsiteY32" fmla="*/ 1016986 h 4284414"/>
              <a:gd name="connsiteX33" fmla="*/ 2831145 w 4284415"/>
              <a:gd name="connsiteY33" fmla="*/ 927467 h 4284414"/>
              <a:gd name="connsiteX34" fmla="*/ 2675788 w 4284415"/>
              <a:gd name="connsiteY34" fmla="*/ 898051 h 4284414"/>
              <a:gd name="connsiteX35" fmla="*/ 2980396 w 4284415"/>
              <a:gd name="connsiteY35" fmla="*/ 370454 h 4284414"/>
              <a:gd name="connsiteX36" fmla="*/ 2884681 w 4284415"/>
              <a:gd name="connsiteY36" fmla="*/ 727670 h 4284414"/>
              <a:gd name="connsiteX37" fmla="*/ 3237837 w 4284415"/>
              <a:gd name="connsiteY37" fmla="*/ 228699 h 4284414"/>
              <a:gd name="connsiteX38" fmla="*/ 3016639 w 4284415"/>
              <a:gd name="connsiteY38" fmla="*/ 827005 h 4284414"/>
              <a:gd name="connsiteX39" fmla="*/ 2968605 w 4284415"/>
              <a:gd name="connsiteY39" fmla="*/ 816727 h 4284414"/>
              <a:gd name="connsiteX40" fmla="*/ 2869242 w 4284415"/>
              <a:gd name="connsiteY40" fmla="*/ 785290 h 4284414"/>
              <a:gd name="connsiteX41" fmla="*/ 1038033 w 4284415"/>
              <a:gd name="connsiteY41" fmla="*/ 1307239 h 4284414"/>
              <a:gd name="connsiteX42" fmla="*/ 608459 w 4284415"/>
              <a:gd name="connsiteY42" fmla="*/ 877665 h 4284414"/>
              <a:gd name="connsiteX43" fmla="*/ 901694 w 4284415"/>
              <a:gd name="connsiteY43" fmla="*/ 1046964 h 4284414"/>
              <a:gd name="connsiteX44" fmla="*/ 538251 w 4284415"/>
              <a:gd name="connsiteY44" fmla="*/ 609355 h 4284414"/>
              <a:gd name="connsiteX45" fmla="*/ 1058413 w 4284415"/>
              <a:gd name="connsiteY45" fmla="*/ 977509 h 4284414"/>
              <a:gd name="connsiteX46" fmla="*/ 1008206 w 4284415"/>
              <a:gd name="connsiteY46" fmla="*/ 1069974 h 4284414"/>
              <a:gd name="connsiteX47" fmla="*/ 989519 w 4284415"/>
              <a:gd name="connsiteY47" fmla="*/ 1097669 h 4284414"/>
              <a:gd name="connsiteX48" fmla="*/ 1106484 w 4284415"/>
              <a:gd name="connsiteY48" fmla="*/ 1165199 h 4284414"/>
              <a:gd name="connsiteX49" fmla="*/ 1090046 w 4284415"/>
              <a:gd name="connsiteY49" fmla="*/ 1206321 h 4284414"/>
              <a:gd name="connsiteX50" fmla="*/ 3119215 w 4284415"/>
              <a:gd name="connsiteY50" fmla="*/ 1106478 h 4284414"/>
              <a:gd name="connsiteX51" fmla="*/ 3078095 w 4284415"/>
              <a:gd name="connsiteY51" fmla="*/ 1090043 h 4284414"/>
              <a:gd name="connsiteX52" fmla="*/ 2977177 w 4284415"/>
              <a:gd name="connsiteY52" fmla="*/ 1038028 h 4284414"/>
              <a:gd name="connsiteX53" fmla="*/ 3406748 w 4284415"/>
              <a:gd name="connsiteY53" fmla="*/ 608458 h 4284414"/>
              <a:gd name="connsiteX54" fmla="*/ 3237444 w 4284415"/>
              <a:gd name="connsiteY54" fmla="*/ 901700 h 4284414"/>
              <a:gd name="connsiteX55" fmla="*/ 3675058 w 4284415"/>
              <a:gd name="connsiteY55" fmla="*/ 538252 h 4284414"/>
              <a:gd name="connsiteX56" fmla="*/ 3306908 w 4284415"/>
              <a:gd name="connsiteY56" fmla="*/ 1058407 h 4284414"/>
              <a:gd name="connsiteX57" fmla="*/ 3214445 w 4284415"/>
              <a:gd name="connsiteY57" fmla="*/ 1008201 h 4284414"/>
              <a:gd name="connsiteX58" fmla="*/ 3186746 w 4284415"/>
              <a:gd name="connsiteY58" fmla="*/ 989511 h 4284414"/>
              <a:gd name="connsiteX59" fmla="*/ 898056 w 4284415"/>
              <a:gd name="connsiteY59" fmla="*/ 1608628 h 4284414"/>
              <a:gd name="connsiteX60" fmla="*/ 370456 w 4284415"/>
              <a:gd name="connsiteY60" fmla="*/ 1304018 h 4284414"/>
              <a:gd name="connsiteX61" fmla="*/ 727676 w 4284415"/>
              <a:gd name="connsiteY61" fmla="*/ 1399735 h 4284414"/>
              <a:gd name="connsiteX62" fmla="*/ 228700 w 4284415"/>
              <a:gd name="connsiteY62" fmla="*/ 1046576 h 4284414"/>
              <a:gd name="connsiteX63" fmla="*/ 827011 w 4284415"/>
              <a:gd name="connsiteY63" fmla="*/ 1267774 h 4284414"/>
              <a:gd name="connsiteX64" fmla="*/ 816732 w 4284415"/>
              <a:gd name="connsiteY64" fmla="*/ 1315810 h 4284414"/>
              <a:gd name="connsiteX65" fmla="*/ 785295 w 4284415"/>
              <a:gd name="connsiteY65" fmla="*/ 1415174 h 4284414"/>
              <a:gd name="connsiteX66" fmla="*/ 927471 w 4284415"/>
              <a:gd name="connsiteY66" fmla="*/ 1453270 h 4284414"/>
              <a:gd name="connsiteX67" fmla="*/ 3518428 w 4284415"/>
              <a:gd name="connsiteY67" fmla="*/ 1363831 h 4284414"/>
              <a:gd name="connsiteX68" fmla="*/ 3426700 w 4284415"/>
              <a:gd name="connsiteY68" fmla="*/ 1271503 h 4284414"/>
              <a:gd name="connsiteX69" fmla="*/ 3341962 w 4284415"/>
              <a:gd name="connsiteY69" fmla="*/ 1356241 h 4284414"/>
              <a:gd name="connsiteX70" fmla="*/ 3267433 w 4284415"/>
              <a:gd name="connsiteY70" fmla="*/ 1297569 h 4284414"/>
              <a:gd name="connsiteX71" fmla="*/ 3221797 w 4284415"/>
              <a:gd name="connsiteY71" fmla="*/ 1253926 h 4284414"/>
              <a:gd name="connsiteX72" fmla="*/ 3748194 w 4284415"/>
              <a:gd name="connsiteY72" fmla="*/ 950009 h 4284414"/>
              <a:gd name="connsiteX73" fmla="*/ 3514487 w 4284415"/>
              <a:gd name="connsiteY73" fmla="*/ 1183715 h 4284414"/>
              <a:gd name="connsiteX74" fmla="*/ 4009657 w 4284415"/>
              <a:gd name="connsiteY74" fmla="*/ 955854 h 4284414"/>
              <a:gd name="connsiteX75" fmla="*/ 831219 w 4284415"/>
              <a:gd name="connsiteY75" fmla="*/ 1945115 h 4284414"/>
              <a:gd name="connsiteX76" fmla="*/ 243568 w 4284415"/>
              <a:gd name="connsiteY76" fmla="*/ 1787653 h 4284414"/>
              <a:gd name="connsiteX77" fmla="*/ 671436 w 4284415"/>
              <a:gd name="connsiteY77" fmla="*/ 1787653 h 4284414"/>
              <a:gd name="connsiteX78" fmla="*/ 48248 w 4284415"/>
              <a:gd name="connsiteY78" fmla="*/ 1557258 h 4284414"/>
              <a:gd name="connsiteX79" fmla="*/ 685183 w 4284415"/>
              <a:gd name="connsiteY79" fmla="*/ 1616228 h 4284414"/>
              <a:gd name="connsiteX80" fmla="*/ 682158 w 4284415"/>
              <a:gd name="connsiteY80" fmla="*/ 1787653 h 4284414"/>
              <a:gd name="connsiteX81" fmla="*/ 818077 w 4284415"/>
              <a:gd name="connsiteY81" fmla="*/ 1787653 h 4284414"/>
              <a:gd name="connsiteX82" fmla="*/ 830787 w 4284415"/>
              <a:gd name="connsiteY82" fmla="*/ 1902367 h 4284414"/>
              <a:gd name="connsiteX83" fmla="*/ 671967 w 4284415"/>
              <a:gd name="connsiteY83" fmla="*/ 2171993 h 4284414"/>
              <a:gd name="connsiteX84" fmla="*/ 0 w 4284415"/>
              <a:gd name="connsiteY84" fmla="*/ 2109779 h 4284414"/>
              <a:gd name="connsiteX85" fmla="*/ 628138 w 4284415"/>
              <a:gd name="connsiteY85" fmla="*/ 2002292 h 4284414"/>
              <a:gd name="connsiteX86" fmla="*/ 663496 w 4284415"/>
              <a:gd name="connsiteY86" fmla="*/ 2125336 h 4284414"/>
              <a:gd name="connsiteX87" fmla="*/ 3632447 w 4284415"/>
              <a:gd name="connsiteY87" fmla="*/ 1722294 h 4284414"/>
              <a:gd name="connsiteX88" fmla="*/ 3612951 w 4284415"/>
              <a:gd name="connsiteY88" fmla="*/ 1692713 h 4284414"/>
              <a:gd name="connsiteX89" fmla="*/ 3569716 w 4284415"/>
              <a:gd name="connsiteY89" fmla="*/ 1610015 h 4284414"/>
              <a:gd name="connsiteX90" fmla="*/ 3483477 w 4284415"/>
              <a:gd name="connsiteY90" fmla="*/ 1659805 h 4284414"/>
              <a:gd name="connsiteX91" fmla="*/ 3396390 w 4284415"/>
              <a:gd name="connsiteY91" fmla="*/ 1535904 h 4284414"/>
              <a:gd name="connsiteX92" fmla="*/ 3392954 w 4284415"/>
              <a:gd name="connsiteY92" fmla="*/ 1529811 h 4284414"/>
              <a:gd name="connsiteX93" fmla="*/ 3982020 w 4284415"/>
              <a:gd name="connsiteY93" fmla="*/ 1371970 h 4284414"/>
              <a:gd name="connsiteX94" fmla="*/ 3679492 w 4284415"/>
              <a:gd name="connsiteY94" fmla="*/ 1546635 h 4284414"/>
              <a:gd name="connsiteX95" fmla="*/ 4212310 w 4284415"/>
              <a:gd name="connsiteY95" fmla="*/ 1455460 h 4284414"/>
              <a:gd name="connsiteX96" fmla="*/ 805587 w 4284415"/>
              <a:gd name="connsiteY96" fmla="*/ 2437678 h 4284414"/>
              <a:gd name="connsiteX97" fmla="*/ 198285 w 4284415"/>
              <a:gd name="connsiteY97" fmla="*/ 2437678 h 4284414"/>
              <a:gd name="connsiteX98" fmla="*/ 754125 w 4284415"/>
              <a:gd name="connsiteY98" fmla="*/ 2288741 h 4284414"/>
              <a:gd name="connsiteX99" fmla="*/ 766951 w 4284415"/>
              <a:gd name="connsiteY99" fmla="*/ 2317990 h 4284414"/>
              <a:gd name="connsiteX100" fmla="*/ 3530288 w 4284415"/>
              <a:gd name="connsiteY100" fmla="*/ 1995672 h 4284414"/>
              <a:gd name="connsiteX101" fmla="*/ 3517462 w 4284415"/>
              <a:gd name="connsiteY101" fmla="*/ 1966422 h 4284414"/>
              <a:gd name="connsiteX102" fmla="*/ 3478826 w 4284415"/>
              <a:gd name="connsiteY102" fmla="*/ 1846735 h 4284414"/>
              <a:gd name="connsiteX103" fmla="*/ 4086129 w 4284415"/>
              <a:gd name="connsiteY103" fmla="*/ 1846736 h 4284414"/>
              <a:gd name="connsiteX104" fmla="*/ 4284415 w 4284415"/>
              <a:gd name="connsiteY104" fmla="*/ 2174634 h 4284414"/>
              <a:gd name="connsiteX105" fmla="*/ 3656274 w 4284415"/>
              <a:gd name="connsiteY105" fmla="*/ 2282121 h 4284414"/>
              <a:gd name="connsiteX106" fmla="*/ 3620916 w 4284415"/>
              <a:gd name="connsiteY106" fmla="*/ 2159077 h 4284414"/>
              <a:gd name="connsiteX107" fmla="*/ 3612445 w 4284415"/>
              <a:gd name="connsiteY107" fmla="*/ 2112421 h 4284414"/>
              <a:gd name="connsiteX108" fmla="*/ 302396 w 4284415"/>
              <a:gd name="connsiteY108" fmla="*/ 2912443 h 4284414"/>
              <a:gd name="connsiteX109" fmla="*/ 604924 w 4284415"/>
              <a:gd name="connsiteY109" fmla="*/ 2737778 h 4284414"/>
              <a:gd name="connsiteX110" fmla="*/ 72105 w 4284415"/>
              <a:gd name="connsiteY110" fmla="*/ 2828953 h 4284414"/>
              <a:gd name="connsiteX111" fmla="*/ 651966 w 4284415"/>
              <a:gd name="connsiteY111" fmla="*/ 2562121 h 4284414"/>
              <a:gd name="connsiteX112" fmla="*/ 671462 w 4284415"/>
              <a:gd name="connsiteY112" fmla="*/ 2591700 h 4284414"/>
              <a:gd name="connsiteX113" fmla="*/ 714698 w 4284415"/>
              <a:gd name="connsiteY113" fmla="*/ 2674399 h 4284414"/>
              <a:gd name="connsiteX114" fmla="*/ 800939 w 4284415"/>
              <a:gd name="connsiteY114" fmla="*/ 2624608 h 4284414"/>
              <a:gd name="connsiteX115" fmla="*/ 888027 w 4284415"/>
              <a:gd name="connsiteY115" fmla="*/ 2748508 h 4284414"/>
              <a:gd name="connsiteX116" fmla="*/ 891463 w 4284415"/>
              <a:gd name="connsiteY116" fmla="*/ 2754602 h 4284414"/>
              <a:gd name="connsiteX117" fmla="*/ 536222 w 4284415"/>
              <a:gd name="connsiteY117" fmla="*/ 3334405 h 4284414"/>
              <a:gd name="connsiteX118" fmla="*/ 769932 w 4284415"/>
              <a:gd name="connsiteY118" fmla="*/ 3100695 h 4284414"/>
              <a:gd name="connsiteX119" fmla="*/ 274759 w 4284415"/>
              <a:gd name="connsiteY119" fmla="*/ 3328558 h 4284414"/>
              <a:gd name="connsiteX120" fmla="*/ 765989 w 4284415"/>
              <a:gd name="connsiteY120" fmla="*/ 2920581 h 4284414"/>
              <a:gd name="connsiteX121" fmla="*/ 857717 w 4284415"/>
              <a:gd name="connsiteY121" fmla="*/ 3012910 h 4284414"/>
              <a:gd name="connsiteX122" fmla="*/ 942453 w 4284415"/>
              <a:gd name="connsiteY122" fmla="*/ 2928174 h 4284414"/>
              <a:gd name="connsiteX123" fmla="*/ 1016982 w 4284415"/>
              <a:gd name="connsiteY123" fmla="*/ 2986846 h 4284414"/>
              <a:gd name="connsiteX124" fmla="*/ 1062618 w 4284415"/>
              <a:gd name="connsiteY124" fmla="*/ 3030490 h 4284414"/>
              <a:gd name="connsiteX125" fmla="*/ 4236166 w 4284415"/>
              <a:gd name="connsiteY125" fmla="*/ 2727156 h 4284414"/>
              <a:gd name="connsiteX126" fmla="*/ 3599230 w 4284415"/>
              <a:gd name="connsiteY126" fmla="*/ 2668186 h 4284414"/>
              <a:gd name="connsiteX127" fmla="*/ 3602254 w 4284415"/>
              <a:gd name="connsiteY127" fmla="*/ 2496759 h 4284414"/>
              <a:gd name="connsiteX128" fmla="*/ 3466335 w 4284415"/>
              <a:gd name="connsiteY128" fmla="*/ 2496759 h 4284414"/>
              <a:gd name="connsiteX129" fmla="*/ 3453626 w 4284415"/>
              <a:gd name="connsiteY129" fmla="*/ 2382046 h 4284414"/>
              <a:gd name="connsiteX130" fmla="*/ 3453193 w 4284415"/>
              <a:gd name="connsiteY130" fmla="*/ 2339299 h 4284414"/>
              <a:gd name="connsiteX131" fmla="*/ 4040847 w 4284415"/>
              <a:gd name="connsiteY131" fmla="*/ 2496759 h 4284414"/>
              <a:gd name="connsiteX132" fmla="*/ 3612974 w 4284415"/>
              <a:gd name="connsiteY132" fmla="*/ 2496759 h 4284414"/>
              <a:gd name="connsiteX133" fmla="*/ 609358 w 4284415"/>
              <a:gd name="connsiteY133" fmla="*/ 3746162 h 4284414"/>
              <a:gd name="connsiteX134" fmla="*/ 977508 w 4284415"/>
              <a:gd name="connsiteY134" fmla="*/ 3226008 h 4284414"/>
              <a:gd name="connsiteX135" fmla="*/ 1069971 w 4284415"/>
              <a:gd name="connsiteY135" fmla="*/ 3276214 h 4284414"/>
              <a:gd name="connsiteX136" fmla="*/ 1097667 w 4284415"/>
              <a:gd name="connsiteY136" fmla="*/ 3294903 h 4284414"/>
              <a:gd name="connsiteX137" fmla="*/ 1165199 w 4284415"/>
              <a:gd name="connsiteY137" fmla="*/ 3177933 h 4284414"/>
              <a:gd name="connsiteX138" fmla="*/ 1206320 w 4284415"/>
              <a:gd name="connsiteY138" fmla="*/ 3194370 h 4284414"/>
              <a:gd name="connsiteX139" fmla="*/ 1307238 w 4284415"/>
              <a:gd name="connsiteY139" fmla="*/ 3246384 h 4284414"/>
              <a:gd name="connsiteX140" fmla="*/ 877667 w 4284415"/>
              <a:gd name="connsiteY140" fmla="*/ 3675955 h 4284414"/>
              <a:gd name="connsiteX141" fmla="*/ 1046965 w 4284415"/>
              <a:gd name="connsiteY141" fmla="*/ 3382721 h 4284414"/>
              <a:gd name="connsiteX142" fmla="*/ 4055715 w 4284415"/>
              <a:gd name="connsiteY142" fmla="*/ 3237837 h 4284414"/>
              <a:gd name="connsiteX143" fmla="*/ 3457403 w 4284415"/>
              <a:gd name="connsiteY143" fmla="*/ 3016638 h 4284414"/>
              <a:gd name="connsiteX144" fmla="*/ 3467683 w 4284415"/>
              <a:gd name="connsiteY144" fmla="*/ 2968603 h 4284414"/>
              <a:gd name="connsiteX145" fmla="*/ 3499118 w 4284415"/>
              <a:gd name="connsiteY145" fmla="*/ 2869240 h 4284414"/>
              <a:gd name="connsiteX146" fmla="*/ 3356942 w 4284415"/>
              <a:gd name="connsiteY146" fmla="*/ 2831144 h 4284414"/>
              <a:gd name="connsiteX147" fmla="*/ 3386356 w 4284415"/>
              <a:gd name="connsiteY147" fmla="*/ 2675785 h 4284414"/>
              <a:gd name="connsiteX148" fmla="*/ 3913958 w 4284415"/>
              <a:gd name="connsiteY148" fmla="*/ 2980396 h 4284414"/>
              <a:gd name="connsiteX149" fmla="*/ 3556743 w 4284415"/>
              <a:gd name="connsiteY149" fmla="*/ 2884680 h 4284414"/>
              <a:gd name="connsiteX150" fmla="*/ 1046579 w 4284415"/>
              <a:gd name="connsiteY150" fmla="*/ 4055714 h 4284414"/>
              <a:gd name="connsiteX151" fmla="*/ 1267775 w 4284415"/>
              <a:gd name="connsiteY151" fmla="*/ 3457406 h 4284414"/>
              <a:gd name="connsiteX152" fmla="*/ 1315810 w 4284415"/>
              <a:gd name="connsiteY152" fmla="*/ 3467686 h 4284414"/>
              <a:gd name="connsiteX153" fmla="*/ 1415175 w 4284415"/>
              <a:gd name="connsiteY153" fmla="*/ 3499122 h 4284414"/>
              <a:gd name="connsiteX154" fmla="*/ 1453271 w 4284415"/>
              <a:gd name="connsiteY154" fmla="*/ 3356944 h 4284414"/>
              <a:gd name="connsiteX155" fmla="*/ 1608629 w 4284415"/>
              <a:gd name="connsiteY155" fmla="*/ 3386359 h 4284414"/>
              <a:gd name="connsiteX156" fmla="*/ 1304020 w 4284415"/>
              <a:gd name="connsiteY156" fmla="*/ 3913957 h 4284414"/>
              <a:gd name="connsiteX157" fmla="*/ 1399736 w 4284415"/>
              <a:gd name="connsiteY157" fmla="*/ 3556740 h 4284414"/>
              <a:gd name="connsiteX158" fmla="*/ 3746164 w 4284415"/>
              <a:gd name="connsiteY158" fmla="*/ 3675056 h 4284414"/>
              <a:gd name="connsiteX159" fmla="*/ 3226002 w 4284415"/>
              <a:gd name="connsiteY159" fmla="*/ 3306903 h 4284414"/>
              <a:gd name="connsiteX160" fmla="*/ 3276209 w 4284415"/>
              <a:gd name="connsiteY160" fmla="*/ 3214438 h 4284414"/>
              <a:gd name="connsiteX161" fmla="*/ 3294896 w 4284415"/>
              <a:gd name="connsiteY161" fmla="*/ 3186744 h 4284414"/>
              <a:gd name="connsiteX162" fmla="*/ 3177930 w 4284415"/>
              <a:gd name="connsiteY162" fmla="*/ 3119213 h 4284414"/>
              <a:gd name="connsiteX163" fmla="*/ 3194368 w 4284415"/>
              <a:gd name="connsiteY163" fmla="*/ 3078092 h 4284414"/>
              <a:gd name="connsiteX164" fmla="*/ 3246381 w 4284415"/>
              <a:gd name="connsiteY164" fmla="*/ 2977173 h 4284414"/>
              <a:gd name="connsiteX165" fmla="*/ 3675956 w 4284415"/>
              <a:gd name="connsiteY165" fmla="*/ 3406748 h 4284414"/>
              <a:gd name="connsiteX166" fmla="*/ 3382721 w 4284415"/>
              <a:gd name="connsiteY166" fmla="*/ 3237449 h 4284414"/>
              <a:gd name="connsiteX167" fmla="*/ 1557259 w 4284415"/>
              <a:gd name="connsiteY167" fmla="*/ 4236165 h 4284414"/>
              <a:gd name="connsiteX168" fmla="*/ 1616230 w 4284415"/>
              <a:gd name="connsiteY168" fmla="*/ 3599232 h 4284414"/>
              <a:gd name="connsiteX169" fmla="*/ 1787653 w 4284415"/>
              <a:gd name="connsiteY169" fmla="*/ 3602258 h 4284414"/>
              <a:gd name="connsiteX170" fmla="*/ 1787653 w 4284415"/>
              <a:gd name="connsiteY170" fmla="*/ 3466337 h 4284414"/>
              <a:gd name="connsiteX171" fmla="*/ 1902366 w 4284415"/>
              <a:gd name="connsiteY171" fmla="*/ 3453626 h 4284414"/>
              <a:gd name="connsiteX172" fmla="*/ 1945114 w 4284415"/>
              <a:gd name="connsiteY172" fmla="*/ 3453194 h 4284414"/>
              <a:gd name="connsiteX173" fmla="*/ 1787653 w 4284415"/>
              <a:gd name="connsiteY173" fmla="*/ 4040846 h 4284414"/>
              <a:gd name="connsiteX174" fmla="*/ 1787653 w 4284415"/>
              <a:gd name="connsiteY174" fmla="*/ 3612984 h 4284414"/>
              <a:gd name="connsiteX175" fmla="*/ 2437679 w 4284415"/>
              <a:gd name="connsiteY175" fmla="*/ 4086129 h 4284414"/>
              <a:gd name="connsiteX176" fmla="*/ 2288741 w 4284415"/>
              <a:gd name="connsiteY176" fmla="*/ 3530287 h 4284414"/>
              <a:gd name="connsiteX177" fmla="*/ 2317991 w 4284415"/>
              <a:gd name="connsiteY177" fmla="*/ 3517461 h 4284414"/>
              <a:gd name="connsiteX178" fmla="*/ 2437679 w 4284415"/>
              <a:gd name="connsiteY178" fmla="*/ 3478825 h 4284414"/>
              <a:gd name="connsiteX179" fmla="*/ 3328561 w 4284415"/>
              <a:gd name="connsiteY179" fmla="*/ 4009656 h 4284414"/>
              <a:gd name="connsiteX180" fmla="*/ 2920581 w 4284415"/>
              <a:gd name="connsiteY180" fmla="*/ 3518423 h 4284414"/>
              <a:gd name="connsiteX181" fmla="*/ 3012908 w 4284415"/>
              <a:gd name="connsiteY181" fmla="*/ 3426696 h 4284414"/>
              <a:gd name="connsiteX182" fmla="*/ 2928169 w 4284415"/>
              <a:gd name="connsiteY182" fmla="*/ 3341957 h 4284414"/>
              <a:gd name="connsiteX183" fmla="*/ 2986843 w 4284415"/>
              <a:gd name="connsiteY183" fmla="*/ 3267427 h 4284414"/>
              <a:gd name="connsiteX184" fmla="*/ 3030486 w 4284415"/>
              <a:gd name="connsiteY184" fmla="*/ 3221789 h 4284414"/>
              <a:gd name="connsiteX185" fmla="*/ 3334406 w 4284415"/>
              <a:gd name="connsiteY185" fmla="*/ 3748193 h 4284414"/>
              <a:gd name="connsiteX186" fmla="*/ 3100702 w 4284415"/>
              <a:gd name="connsiteY186" fmla="*/ 3514489 h 4284414"/>
              <a:gd name="connsiteX187" fmla="*/ 2109779 w 4284415"/>
              <a:gd name="connsiteY187" fmla="*/ 4284414 h 4284414"/>
              <a:gd name="connsiteX188" fmla="*/ 2002292 w 4284415"/>
              <a:gd name="connsiteY188" fmla="*/ 3656275 h 4284414"/>
              <a:gd name="connsiteX189" fmla="*/ 2125335 w 4284415"/>
              <a:gd name="connsiteY189" fmla="*/ 3620917 h 4284414"/>
              <a:gd name="connsiteX190" fmla="*/ 2171993 w 4284415"/>
              <a:gd name="connsiteY190" fmla="*/ 3612446 h 4284414"/>
              <a:gd name="connsiteX191" fmla="*/ 2828955 w 4284415"/>
              <a:gd name="connsiteY191" fmla="*/ 4212309 h 4284414"/>
              <a:gd name="connsiteX192" fmla="*/ 2562119 w 4284415"/>
              <a:gd name="connsiteY192" fmla="*/ 3632446 h 4284414"/>
              <a:gd name="connsiteX193" fmla="*/ 2591700 w 4284415"/>
              <a:gd name="connsiteY193" fmla="*/ 3612950 h 4284414"/>
              <a:gd name="connsiteX194" fmla="*/ 2674400 w 4284415"/>
              <a:gd name="connsiteY194" fmla="*/ 3569714 h 4284414"/>
              <a:gd name="connsiteX195" fmla="*/ 2624608 w 4284415"/>
              <a:gd name="connsiteY195" fmla="*/ 3483473 h 4284414"/>
              <a:gd name="connsiteX196" fmla="*/ 2748508 w 4284415"/>
              <a:gd name="connsiteY196" fmla="*/ 3396384 h 4284414"/>
              <a:gd name="connsiteX197" fmla="*/ 2754604 w 4284415"/>
              <a:gd name="connsiteY197" fmla="*/ 3392947 h 4284414"/>
              <a:gd name="connsiteX198" fmla="*/ 2912445 w 4284415"/>
              <a:gd name="connsiteY198" fmla="*/ 3982020 h 4284414"/>
              <a:gd name="connsiteX199" fmla="*/ 2737779 w 4284415"/>
              <a:gd name="connsiteY199" fmla="*/ 3679489 h 428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4284415" h="4284414">
                <a:moveTo>
                  <a:pt x="2112422" y="671969"/>
                </a:moveTo>
                <a:lnTo>
                  <a:pt x="2174637" y="0"/>
                </a:lnTo>
                <a:lnTo>
                  <a:pt x="2282123" y="628140"/>
                </a:lnTo>
                <a:lnTo>
                  <a:pt x="2159079" y="663498"/>
                </a:lnTo>
                <a:close/>
                <a:moveTo>
                  <a:pt x="1846735" y="805588"/>
                </a:moveTo>
                <a:lnTo>
                  <a:pt x="1846735" y="198283"/>
                </a:lnTo>
                <a:lnTo>
                  <a:pt x="1995673" y="754125"/>
                </a:lnTo>
                <a:lnTo>
                  <a:pt x="1966423" y="766952"/>
                </a:lnTo>
                <a:close/>
                <a:moveTo>
                  <a:pt x="1529811" y="891468"/>
                </a:moveTo>
                <a:lnTo>
                  <a:pt x="1371970" y="302394"/>
                </a:lnTo>
                <a:lnTo>
                  <a:pt x="1546635" y="604924"/>
                </a:lnTo>
                <a:lnTo>
                  <a:pt x="1455459" y="72103"/>
                </a:lnTo>
                <a:lnTo>
                  <a:pt x="1722295" y="651967"/>
                </a:lnTo>
                <a:lnTo>
                  <a:pt x="1692713" y="671463"/>
                </a:lnTo>
                <a:lnTo>
                  <a:pt x="1610014" y="714699"/>
                </a:lnTo>
                <a:lnTo>
                  <a:pt x="1659806" y="800942"/>
                </a:lnTo>
                <a:lnTo>
                  <a:pt x="1535905" y="888030"/>
                </a:lnTo>
                <a:close/>
                <a:moveTo>
                  <a:pt x="2496761" y="818078"/>
                </a:moveTo>
                <a:lnTo>
                  <a:pt x="2382048" y="830788"/>
                </a:lnTo>
                <a:lnTo>
                  <a:pt x="2339299" y="831221"/>
                </a:lnTo>
                <a:lnTo>
                  <a:pt x="2496761" y="243568"/>
                </a:lnTo>
                <a:lnTo>
                  <a:pt x="2496762" y="671432"/>
                </a:lnTo>
                <a:lnTo>
                  <a:pt x="2727157" y="48246"/>
                </a:lnTo>
                <a:lnTo>
                  <a:pt x="2668187" y="685178"/>
                </a:lnTo>
                <a:lnTo>
                  <a:pt x="2496762" y="682153"/>
                </a:lnTo>
                <a:close/>
                <a:moveTo>
                  <a:pt x="1253928" y="1062624"/>
                </a:moveTo>
                <a:lnTo>
                  <a:pt x="950009" y="536219"/>
                </a:lnTo>
                <a:lnTo>
                  <a:pt x="1183713" y="769923"/>
                </a:lnTo>
                <a:lnTo>
                  <a:pt x="955854" y="274757"/>
                </a:lnTo>
                <a:lnTo>
                  <a:pt x="1363834" y="765991"/>
                </a:lnTo>
                <a:lnTo>
                  <a:pt x="1271508" y="857718"/>
                </a:lnTo>
                <a:lnTo>
                  <a:pt x="1356245" y="942456"/>
                </a:lnTo>
                <a:lnTo>
                  <a:pt x="1297572" y="1016986"/>
                </a:lnTo>
                <a:close/>
                <a:moveTo>
                  <a:pt x="2831145" y="927467"/>
                </a:moveTo>
                <a:lnTo>
                  <a:pt x="2675788" y="898051"/>
                </a:lnTo>
                <a:lnTo>
                  <a:pt x="2980396" y="370454"/>
                </a:lnTo>
                <a:lnTo>
                  <a:pt x="2884681" y="727670"/>
                </a:lnTo>
                <a:lnTo>
                  <a:pt x="3237837" y="228699"/>
                </a:lnTo>
                <a:lnTo>
                  <a:pt x="3016639" y="827005"/>
                </a:lnTo>
                <a:lnTo>
                  <a:pt x="2968605" y="816727"/>
                </a:lnTo>
                <a:lnTo>
                  <a:pt x="2869242" y="785290"/>
                </a:lnTo>
                <a:close/>
                <a:moveTo>
                  <a:pt x="1038033" y="1307239"/>
                </a:moveTo>
                <a:lnTo>
                  <a:pt x="608459" y="877665"/>
                </a:lnTo>
                <a:lnTo>
                  <a:pt x="901694" y="1046964"/>
                </a:lnTo>
                <a:lnTo>
                  <a:pt x="538251" y="609355"/>
                </a:lnTo>
                <a:lnTo>
                  <a:pt x="1058413" y="977509"/>
                </a:lnTo>
                <a:lnTo>
                  <a:pt x="1008206" y="1069974"/>
                </a:lnTo>
                <a:lnTo>
                  <a:pt x="989519" y="1097669"/>
                </a:lnTo>
                <a:lnTo>
                  <a:pt x="1106484" y="1165199"/>
                </a:lnTo>
                <a:lnTo>
                  <a:pt x="1090046" y="1206321"/>
                </a:lnTo>
                <a:close/>
                <a:moveTo>
                  <a:pt x="3119215" y="1106478"/>
                </a:moveTo>
                <a:lnTo>
                  <a:pt x="3078095" y="1090043"/>
                </a:lnTo>
                <a:lnTo>
                  <a:pt x="2977177" y="1038028"/>
                </a:lnTo>
                <a:lnTo>
                  <a:pt x="3406748" y="608458"/>
                </a:lnTo>
                <a:lnTo>
                  <a:pt x="3237444" y="901700"/>
                </a:lnTo>
                <a:lnTo>
                  <a:pt x="3675058" y="538252"/>
                </a:lnTo>
                <a:lnTo>
                  <a:pt x="3306908" y="1058407"/>
                </a:lnTo>
                <a:lnTo>
                  <a:pt x="3214445" y="1008201"/>
                </a:lnTo>
                <a:lnTo>
                  <a:pt x="3186746" y="989511"/>
                </a:lnTo>
                <a:close/>
                <a:moveTo>
                  <a:pt x="898056" y="1608628"/>
                </a:moveTo>
                <a:lnTo>
                  <a:pt x="370456" y="1304018"/>
                </a:lnTo>
                <a:lnTo>
                  <a:pt x="727676" y="1399735"/>
                </a:lnTo>
                <a:lnTo>
                  <a:pt x="228700" y="1046576"/>
                </a:lnTo>
                <a:lnTo>
                  <a:pt x="827011" y="1267774"/>
                </a:lnTo>
                <a:lnTo>
                  <a:pt x="816732" y="1315810"/>
                </a:lnTo>
                <a:lnTo>
                  <a:pt x="785295" y="1415174"/>
                </a:lnTo>
                <a:lnTo>
                  <a:pt x="927471" y="1453270"/>
                </a:lnTo>
                <a:close/>
                <a:moveTo>
                  <a:pt x="3518428" y="1363831"/>
                </a:moveTo>
                <a:lnTo>
                  <a:pt x="3426700" y="1271503"/>
                </a:lnTo>
                <a:lnTo>
                  <a:pt x="3341962" y="1356241"/>
                </a:lnTo>
                <a:lnTo>
                  <a:pt x="3267433" y="1297569"/>
                </a:lnTo>
                <a:lnTo>
                  <a:pt x="3221797" y="1253926"/>
                </a:lnTo>
                <a:lnTo>
                  <a:pt x="3748194" y="950009"/>
                </a:lnTo>
                <a:lnTo>
                  <a:pt x="3514487" y="1183715"/>
                </a:lnTo>
                <a:lnTo>
                  <a:pt x="4009657" y="955854"/>
                </a:lnTo>
                <a:close/>
                <a:moveTo>
                  <a:pt x="831219" y="1945115"/>
                </a:moveTo>
                <a:lnTo>
                  <a:pt x="243568" y="1787653"/>
                </a:lnTo>
                <a:lnTo>
                  <a:pt x="671436" y="1787653"/>
                </a:lnTo>
                <a:lnTo>
                  <a:pt x="48248" y="1557258"/>
                </a:lnTo>
                <a:lnTo>
                  <a:pt x="685183" y="1616228"/>
                </a:lnTo>
                <a:lnTo>
                  <a:pt x="682158" y="1787653"/>
                </a:lnTo>
                <a:lnTo>
                  <a:pt x="818077" y="1787653"/>
                </a:lnTo>
                <a:lnTo>
                  <a:pt x="830787" y="1902367"/>
                </a:lnTo>
                <a:close/>
                <a:moveTo>
                  <a:pt x="671967" y="2171993"/>
                </a:moveTo>
                <a:lnTo>
                  <a:pt x="0" y="2109779"/>
                </a:lnTo>
                <a:lnTo>
                  <a:pt x="628138" y="2002292"/>
                </a:lnTo>
                <a:lnTo>
                  <a:pt x="663496" y="2125336"/>
                </a:lnTo>
                <a:close/>
                <a:moveTo>
                  <a:pt x="3632447" y="1722294"/>
                </a:moveTo>
                <a:lnTo>
                  <a:pt x="3612951" y="1692713"/>
                </a:lnTo>
                <a:lnTo>
                  <a:pt x="3569716" y="1610015"/>
                </a:lnTo>
                <a:lnTo>
                  <a:pt x="3483477" y="1659805"/>
                </a:lnTo>
                <a:lnTo>
                  <a:pt x="3396390" y="1535904"/>
                </a:lnTo>
                <a:lnTo>
                  <a:pt x="3392954" y="1529811"/>
                </a:lnTo>
                <a:lnTo>
                  <a:pt x="3982020" y="1371970"/>
                </a:lnTo>
                <a:lnTo>
                  <a:pt x="3679492" y="1546635"/>
                </a:lnTo>
                <a:lnTo>
                  <a:pt x="4212310" y="1455460"/>
                </a:lnTo>
                <a:close/>
                <a:moveTo>
                  <a:pt x="805587" y="2437678"/>
                </a:moveTo>
                <a:lnTo>
                  <a:pt x="198285" y="2437678"/>
                </a:lnTo>
                <a:lnTo>
                  <a:pt x="754125" y="2288741"/>
                </a:lnTo>
                <a:lnTo>
                  <a:pt x="766951" y="2317990"/>
                </a:lnTo>
                <a:close/>
                <a:moveTo>
                  <a:pt x="3530288" y="1995672"/>
                </a:moveTo>
                <a:lnTo>
                  <a:pt x="3517462" y="1966422"/>
                </a:lnTo>
                <a:lnTo>
                  <a:pt x="3478826" y="1846735"/>
                </a:lnTo>
                <a:lnTo>
                  <a:pt x="4086129" y="1846736"/>
                </a:lnTo>
                <a:close/>
                <a:moveTo>
                  <a:pt x="4284415" y="2174634"/>
                </a:moveTo>
                <a:lnTo>
                  <a:pt x="3656274" y="2282121"/>
                </a:lnTo>
                <a:lnTo>
                  <a:pt x="3620916" y="2159077"/>
                </a:lnTo>
                <a:lnTo>
                  <a:pt x="3612445" y="2112421"/>
                </a:lnTo>
                <a:close/>
                <a:moveTo>
                  <a:pt x="302396" y="2912443"/>
                </a:moveTo>
                <a:lnTo>
                  <a:pt x="604924" y="2737778"/>
                </a:lnTo>
                <a:lnTo>
                  <a:pt x="72105" y="2828953"/>
                </a:lnTo>
                <a:lnTo>
                  <a:pt x="651966" y="2562121"/>
                </a:lnTo>
                <a:lnTo>
                  <a:pt x="671462" y="2591700"/>
                </a:lnTo>
                <a:lnTo>
                  <a:pt x="714698" y="2674399"/>
                </a:lnTo>
                <a:lnTo>
                  <a:pt x="800939" y="2624608"/>
                </a:lnTo>
                <a:lnTo>
                  <a:pt x="888027" y="2748508"/>
                </a:lnTo>
                <a:lnTo>
                  <a:pt x="891463" y="2754602"/>
                </a:lnTo>
                <a:close/>
                <a:moveTo>
                  <a:pt x="536222" y="3334405"/>
                </a:moveTo>
                <a:lnTo>
                  <a:pt x="769932" y="3100695"/>
                </a:lnTo>
                <a:lnTo>
                  <a:pt x="274759" y="3328558"/>
                </a:lnTo>
                <a:lnTo>
                  <a:pt x="765989" y="2920581"/>
                </a:lnTo>
                <a:lnTo>
                  <a:pt x="857717" y="3012910"/>
                </a:lnTo>
                <a:lnTo>
                  <a:pt x="942453" y="2928174"/>
                </a:lnTo>
                <a:lnTo>
                  <a:pt x="1016982" y="2986846"/>
                </a:lnTo>
                <a:lnTo>
                  <a:pt x="1062618" y="3030490"/>
                </a:lnTo>
                <a:close/>
                <a:moveTo>
                  <a:pt x="4236166" y="2727156"/>
                </a:moveTo>
                <a:lnTo>
                  <a:pt x="3599230" y="2668186"/>
                </a:lnTo>
                <a:lnTo>
                  <a:pt x="3602254" y="2496759"/>
                </a:lnTo>
                <a:lnTo>
                  <a:pt x="3466335" y="2496759"/>
                </a:lnTo>
                <a:lnTo>
                  <a:pt x="3453626" y="2382046"/>
                </a:lnTo>
                <a:lnTo>
                  <a:pt x="3453193" y="2339299"/>
                </a:lnTo>
                <a:lnTo>
                  <a:pt x="4040847" y="2496759"/>
                </a:lnTo>
                <a:lnTo>
                  <a:pt x="3612974" y="2496759"/>
                </a:lnTo>
                <a:close/>
                <a:moveTo>
                  <a:pt x="609358" y="3746162"/>
                </a:moveTo>
                <a:lnTo>
                  <a:pt x="977508" y="3226008"/>
                </a:lnTo>
                <a:lnTo>
                  <a:pt x="1069971" y="3276214"/>
                </a:lnTo>
                <a:lnTo>
                  <a:pt x="1097667" y="3294903"/>
                </a:lnTo>
                <a:lnTo>
                  <a:pt x="1165199" y="3177933"/>
                </a:lnTo>
                <a:lnTo>
                  <a:pt x="1206320" y="3194370"/>
                </a:lnTo>
                <a:lnTo>
                  <a:pt x="1307238" y="3246384"/>
                </a:lnTo>
                <a:lnTo>
                  <a:pt x="877667" y="3675955"/>
                </a:lnTo>
                <a:lnTo>
                  <a:pt x="1046965" y="3382721"/>
                </a:lnTo>
                <a:close/>
                <a:moveTo>
                  <a:pt x="4055715" y="3237837"/>
                </a:moveTo>
                <a:lnTo>
                  <a:pt x="3457403" y="3016638"/>
                </a:lnTo>
                <a:lnTo>
                  <a:pt x="3467683" y="2968603"/>
                </a:lnTo>
                <a:lnTo>
                  <a:pt x="3499118" y="2869240"/>
                </a:lnTo>
                <a:lnTo>
                  <a:pt x="3356942" y="2831144"/>
                </a:lnTo>
                <a:lnTo>
                  <a:pt x="3386356" y="2675785"/>
                </a:lnTo>
                <a:lnTo>
                  <a:pt x="3913958" y="2980396"/>
                </a:lnTo>
                <a:lnTo>
                  <a:pt x="3556743" y="2884680"/>
                </a:lnTo>
                <a:close/>
                <a:moveTo>
                  <a:pt x="1046579" y="4055714"/>
                </a:moveTo>
                <a:lnTo>
                  <a:pt x="1267775" y="3457406"/>
                </a:lnTo>
                <a:lnTo>
                  <a:pt x="1315810" y="3467686"/>
                </a:lnTo>
                <a:lnTo>
                  <a:pt x="1415175" y="3499122"/>
                </a:lnTo>
                <a:lnTo>
                  <a:pt x="1453271" y="3356944"/>
                </a:lnTo>
                <a:lnTo>
                  <a:pt x="1608629" y="3386359"/>
                </a:lnTo>
                <a:lnTo>
                  <a:pt x="1304020" y="3913957"/>
                </a:lnTo>
                <a:lnTo>
                  <a:pt x="1399736" y="3556740"/>
                </a:lnTo>
                <a:close/>
                <a:moveTo>
                  <a:pt x="3746164" y="3675056"/>
                </a:moveTo>
                <a:lnTo>
                  <a:pt x="3226002" y="3306903"/>
                </a:lnTo>
                <a:lnTo>
                  <a:pt x="3276209" y="3214438"/>
                </a:lnTo>
                <a:lnTo>
                  <a:pt x="3294896" y="3186744"/>
                </a:lnTo>
                <a:lnTo>
                  <a:pt x="3177930" y="3119213"/>
                </a:lnTo>
                <a:lnTo>
                  <a:pt x="3194368" y="3078092"/>
                </a:lnTo>
                <a:lnTo>
                  <a:pt x="3246381" y="2977173"/>
                </a:lnTo>
                <a:lnTo>
                  <a:pt x="3675956" y="3406748"/>
                </a:lnTo>
                <a:lnTo>
                  <a:pt x="3382721" y="3237449"/>
                </a:lnTo>
                <a:close/>
                <a:moveTo>
                  <a:pt x="1557259" y="4236165"/>
                </a:moveTo>
                <a:lnTo>
                  <a:pt x="1616230" y="3599232"/>
                </a:lnTo>
                <a:lnTo>
                  <a:pt x="1787653" y="3602258"/>
                </a:lnTo>
                <a:lnTo>
                  <a:pt x="1787653" y="3466337"/>
                </a:lnTo>
                <a:lnTo>
                  <a:pt x="1902366" y="3453626"/>
                </a:lnTo>
                <a:lnTo>
                  <a:pt x="1945114" y="3453194"/>
                </a:lnTo>
                <a:lnTo>
                  <a:pt x="1787653" y="4040846"/>
                </a:lnTo>
                <a:lnTo>
                  <a:pt x="1787653" y="3612984"/>
                </a:lnTo>
                <a:close/>
                <a:moveTo>
                  <a:pt x="2437679" y="4086129"/>
                </a:moveTo>
                <a:lnTo>
                  <a:pt x="2288741" y="3530287"/>
                </a:lnTo>
                <a:lnTo>
                  <a:pt x="2317991" y="3517461"/>
                </a:lnTo>
                <a:lnTo>
                  <a:pt x="2437679" y="3478825"/>
                </a:lnTo>
                <a:close/>
                <a:moveTo>
                  <a:pt x="3328561" y="4009656"/>
                </a:moveTo>
                <a:lnTo>
                  <a:pt x="2920581" y="3518423"/>
                </a:lnTo>
                <a:lnTo>
                  <a:pt x="3012908" y="3426696"/>
                </a:lnTo>
                <a:lnTo>
                  <a:pt x="2928169" y="3341957"/>
                </a:lnTo>
                <a:lnTo>
                  <a:pt x="2986843" y="3267427"/>
                </a:lnTo>
                <a:lnTo>
                  <a:pt x="3030486" y="3221789"/>
                </a:lnTo>
                <a:lnTo>
                  <a:pt x="3334406" y="3748193"/>
                </a:lnTo>
                <a:lnTo>
                  <a:pt x="3100702" y="3514489"/>
                </a:lnTo>
                <a:close/>
                <a:moveTo>
                  <a:pt x="2109779" y="4284414"/>
                </a:moveTo>
                <a:lnTo>
                  <a:pt x="2002292" y="3656275"/>
                </a:lnTo>
                <a:lnTo>
                  <a:pt x="2125335" y="3620917"/>
                </a:lnTo>
                <a:lnTo>
                  <a:pt x="2171993" y="3612446"/>
                </a:lnTo>
                <a:close/>
                <a:moveTo>
                  <a:pt x="2828955" y="4212309"/>
                </a:moveTo>
                <a:lnTo>
                  <a:pt x="2562119" y="3632446"/>
                </a:lnTo>
                <a:lnTo>
                  <a:pt x="2591700" y="3612950"/>
                </a:lnTo>
                <a:lnTo>
                  <a:pt x="2674400" y="3569714"/>
                </a:lnTo>
                <a:lnTo>
                  <a:pt x="2624608" y="3483473"/>
                </a:lnTo>
                <a:lnTo>
                  <a:pt x="2748508" y="3396384"/>
                </a:lnTo>
                <a:lnTo>
                  <a:pt x="2754604" y="3392947"/>
                </a:lnTo>
                <a:lnTo>
                  <a:pt x="2912445" y="3982020"/>
                </a:lnTo>
                <a:lnTo>
                  <a:pt x="2737779" y="3679489"/>
                </a:lnTo>
                <a:close/>
              </a:path>
            </a:pathLst>
          </a:custGeom>
          <a:solidFill>
            <a:srgbClr val="FF0000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4688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zu050_三角、斜め四角の円型の回転図形</dc:title>
  <dc:subject>zu050_三角、斜め四角の円型の回転図形</dc:subject>
  <dc:creator>ぱわぽすけ</dc:creator>
  <cp:lastModifiedBy/>
  <cp:revision>1</cp:revision>
  <dcterms:created xsi:type="dcterms:W3CDTF">2014-10-29T04:47:26Z</dcterms:created>
  <dcterms:modified xsi:type="dcterms:W3CDTF">2023-12-17T13:52:06Z</dcterms:modified>
  <cp:version>1</cp:version>
</cp:coreProperties>
</file>